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Do Hyeon"/>
      <p:regular r:id="rId17"/>
    </p:embeddedFont>
    <p:embeddedFont>
      <p:font typeface="Bebas Neue"/>
      <p:regular r:id="rId18"/>
    </p:embeddedFont>
    <p:embeddedFont>
      <p:font typeface="Didact Gothic"/>
      <p:regular r:id="rId19"/>
    </p:embeddedFont>
    <p:embeddedFont>
      <p:font typeface="Century Gothic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enturyGothic-regular.fntdata"/><Relationship Id="rId22" Type="http://schemas.openxmlformats.org/officeDocument/2006/relationships/font" Target="fonts/CenturyGothic-italic.fntdata"/><Relationship Id="rId21" Type="http://schemas.openxmlformats.org/officeDocument/2006/relationships/font" Target="fonts/CenturyGothic-bold.fntdata"/><Relationship Id="rId23" Type="http://schemas.openxmlformats.org/officeDocument/2006/relationships/font" Target="fonts/CenturyGothic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DoHyeon-regular.fntdata"/><Relationship Id="rId16" Type="http://schemas.openxmlformats.org/officeDocument/2006/relationships/slide" Target="slides/slide11.xml"/><Relationship Id="rId19" Type="http://schemas.openxmlformats.org/officeDocument/2006/relationships/font" Target="fonts/DidactGothic-regular.fntdata"/><Relationship Id="rId18" Type="http://schemas.openxmlformats.org/officeDocument/2006/relationships/font" Target="fonts/BebasNeue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cb6813d5fe_0_1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cb6813d5fe_0_1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fd3e9ada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fd3e9ada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cb6813d5fe_0_2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cb6813d5fe_0_2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cb6813d5fe_0_2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cb6813d5fe_0_2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fc6bec5d0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fc6bec5d0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cb6813d5fe_0_2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cb6813d5fe_0_2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cb6813d5f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cb6813d5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10289c052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10289c052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10289c052d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10289c052d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10289c052d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10289c052d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949500" y="1300850"/>
            <a:ext cx="5244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165350" y="3388075"/>
            <a:ext cx="4813200" cy="4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 rot="10800000">
            <a:off x="1876923" y="330286"/>
            <a:ext cx="641976" cy="527797"/>
          </a:xfrm>
          <a:custGeom>
            <a:rect b="b" l="l" r="r" t="t"/>
            <a:pathLst>
              <a:path extrusionOk="0" h="52635" w="196323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>
            <a:off x="139019" y="642424"/>
            <a:ext cx="355060" cy="326917"/>
          </a:xfrm>
          <a:custGeom>
            <a:rect b="b" l="l" r="r" t="t"/>
            <a:pathLst>
              <a:path extrusionOk="0" h="32602" w="108581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>
            <a:off x="1533202" y="369464"/>
            <a:ext cx="195072" cy="160410"/>
          </a:xfrm>
          <a:custGeom>
            <a:rect b="b" l="l" r="r" t="t"/>
            <a:pathLst>
              <a:path extrusionOk="0" h="15997" w="59655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>
            <a:off x="1261513" y="1146669"/>
            <a:ext cx="303979" cy="242305"/>
          </a:xfrm>
          <a:custGeom>
            <a:rect b="b" l="l" r="r" t="t"/>
            <a:pathLst>
              <a:path extrusionOk="0" h="24164" w="9296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rot="10800000">
            <a:off x="368955" y="233707"/>
            <a:ext cx="428717" cy="299902"/>
          </a:xfrm>
          <a:custGeom>
            <a:rect b="b" l="l" r="r" t="t"/>
            <a:pathLst>
              <a:path extrusionOk="0" h="29908" w="131106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 rot="10800000">
            <a:off x="455277" y="176423"/>
            <a:ext cx="380079" cy="277692"/>
          </a:xfrm>
          <a:custGeom>
            <a:rect b="b" l="l" r="r" t="t"/>
            <a:pathLst>
              <a:path extrusionOk="0" h="27693" w="116232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 rot="10800000">
            <a:off x="765638" y="624693"/>
            <a:ext cx="495896" cy="400538"/>
          </a:xfrm>
          <a:custGeom>
            <a:rect b="b" l="l" r="r" t="t"/>
            <a:pathLst>
              <a:path extrusionOk="0" h="39944" w="151650">
                <a:moveTo>
                  <a:pt x="92129" y="0"/>
                </a:moveTo>
                <a:lnTo>
                  <a:pt x="91567" y="8"/>
                </a:lnTo>
                <a:lnTo>
                  <a:pt x="91006" y="16"/>
                </a:lnTo>
                <a:lnTo>
                  <a:pt x="90417" y="31"/>
                </a:lnTo>
                <a:lnTo>
                  <a:pt x="89855" y="55"/>
                </a:lnTo>
                <a:lnTo>
                  <a:pt x="89267" y="85"/>
                </a:lnTo>
                <a:lnTo>
                  <a:pt x="88652" y="116"/>
                </a:lnTo>
                <a:lnTo>
                  <a:pt x="88063" y="163"/>
                </a:lnTo>
                <a:lnTo>
                  <a:pt x="86832" y="255"/>
                </a:lnTo>
                <a:lnTo>
                  <a:pt x="85602" y="363"/>
                </a:lnTo>
                <a:lnTo>
                  <a:pt x="84318" y="495"/>
                </a:lnTo>
                <a:lnTo>
                  <a:pt x="83034" y="641"/>
                </a:lnTo>
                <a:lnTo>
                  <a:pt x="81750" y="803"/>
                </a:lnTo>
                <a:lnTo>
                  <a:pt x="80439" y="973"/>
                </a:lnTo>
                <a:lnTo>
                  <a:pt x="79128" y="1158"/>
                </a:lnTo>
                <a:lnTo>
                  <a:pt x="77818" y="1351"/>
                </a:lnTo>
                <a:lnTo>
                  <a:pt x="76480" y="1560"/>
                </a:lnTo>
                <a:lnTo>
                  <a:pt x="75169" y="1768"/>
                </a:lnTo>
                <a:lnTo>
                  <a:pt x="73858" y="1984"/>
                </a:lnTo>
                <a:lnTo>
                  <a:pt x="72548" y="2208"/>
                </a:lnTo>
                <a:lnTo>
                  <a:pt x="69980" y="2664"/>
                </a:lnTo>
                <a:lnTo>
                  <a:pt x="67465" y="3119"/>
                </a:lnTo>
                <a:lnTo>
                  <a:pt x="65057" y="3559"/>
                </a:lnTo>
                <a:lnTo>
                  <a:pt x="62757" y="3984"/>
                </a:lnTo>
                <a:lnTo>
                  <a:pt x="60590" y="4378"/>
                </a:lnTo>
                <a:lnTo>
                  <a:pt x="58584" y="4725"/>
                </a:lnTo>
                <a:lnTo>
                  <a:pt x="57648" y="4879"/>
                </a:lnTo>
                <a:lnTo>
                  <a:pt x="56792" y="5018"/>
                </a:lnTo>
                <a:lnTo>
                  <a:pt x="43604" y="7026"/>
                </a:lnTo>
                <a:lnTo>
                  <a:pt x="30442" y="9040"/>
                </a:lnTo>
                <a:lnTo>
                  <a:pt x="23862" y="10060"/>
                </a:lnTo>
                <a:lnTo>
                  <a:pt x="17281" y="11071"/>
                </a:lnTo>
                <a:lnTo>
                  <a:pt x="10727" y="12098"/>
                </a:lnTo>
                <a:lnTo>
                  <a:pt x="4173" y="13124"/>
                </a:lnTo>
                <a:lnTo>
                  <a:pt x="3558" y="13232"/>
                </a:lnTo>
                <a:lnTo>
                  <a:pt x="2969" y="13356"/>
                </a:lnTo>
                <a:lnTo>
                  <a:pt x="2408" y="13495"/>
                </a:lnTo>
                <a:lnTo>
                  <a:pt x="1873" y="13649"/>
                </a:lnTo>
                <a:lnTo>
                  <a:pt x="1659" y="13726"/>
                </a:lnTo>
                <a:lnTo>
                  <a:pt x="1418" y="13811"/>
                </a:lnTo>
                <a:lnTo>
                  <a:pt x="1204" y="13896"/>
                </a:lnTo>
                <a:lnTo>
                  <a:pt x="1017" y="13981"/>
                </a:lnTo>
                <a:lnTo>
                  <a:pt x="829" y="14074"/>
                </a:lnTo>
                <a:lnTo>
                  <a:pt x="669" y="14166"/>
                </a:lnTo>
                <a:lnTo>
                  <a:pt x="508" y="14259"/>
                </a:lnTo>
                <a:lnTo>
                  <a:pt x="375" y="14359"/>
                </a:lnTo>
                <a:lnTo>
                  <a:pt x="268" y="14452"/>
                </a:lnTo>
                <a:lnTo>
                  <a:pt x="161" y="14552"/>
                </a:lnTo>
                <a:lnTo>
                  <a:pt x="107" y="14653"/>
                </a:lnTo>
                <a:lnTo>
                  <a:pt x="54" y="14753"/>
                </a:lnTo>
                <a:lnTo>
                  <a:pt x="0" y="14854"/>
                </a:lnTo>
                <a:lnTo>
                  <a:pt x="0" y="14954"/>
                </a:lnTo>
                <a:lnTo>
                  <a:pt x="27" y="15054"/>
                </a:lnTo>
                <a:lnTo>
                  <a:pt x="54" y="15162"/>
                </a:lnTo>
                <a:lnTo>
                  <a:pt x="107" y="15263"/>
                </a:lnTo>
                <a:lnTo>
                  <a:pt x="214" y="15363"/>
                </a:lnTo>
                <a:lnTo>
                  <a:pt x="321" y="15463"/>
                </a:lnTo>
                <a:lnTo>
                  <a:pt x="455" y="15564"/>
                </a:lnTo>
                <a:lnTo>
                  <a:pt x="642" y="15664"/>
                </a:lnTo>
                <a:lnTo>
                  <a:pt x="829" y="15765"/>
                </a:lnTo>
                <a:lnTo>
                  <a:pt x="1070" y="15865"/>
                </a:lnTo>
                <a:lnTo>
                  <a:pt x="1311" y="15965"/>
                </a:lnTo>
                <a:lnTo>
                  <a:pt x="5404" y="17409"/>
                </a:lnTo>
                <a:lnTo>
                  <a:pt x="9470" y="18852"/>
                </a:lnTo>
                <a:lnTo>
                  <a:pt x="13509" y="20312"/>
                </a:lnTo>
                <a:lnTo>
                  <a:pt x="17548" y="21763"/>
                </a:lnTo>
                <a:lnTo>
                  <a:pt x="25600" y="24681"/>
                </a:lnTo>
                <a:lnTo>
                  <a:pt x="33599" y="27607"/>
                </a:lnTo>
                <a:lnTo>
                  <a:pt x="49622" y="33459"/>
                </a:lnTo>
                <a:lnTo>
                  <a:pt x="57648" y="36377"/>
                </a:lnTo>
                <a:lnTo>
                  <a:pt x="61687" y="37836"/>
                </a:lnTo>
                <a:lnTo>
                  <a:pt x="65726" y="39287"/>
                </a:lnTo>
                <a:lnTo>
                  <a:pt x="66101" y="39411"/>
                </a:lnTo>
                <a:lnTo>
                  <a:pt x="66502" y="39526"/>
                </a:lnTo>
                <a:lnTo>
                  <a:pt x="66930" y="39627"/>
                </a:lnTo>
                <a:lnTo>
                  <a:pt x="67412" y="39712"/>
                </a:lnTo>
                <a:lnTo>
                  <a:pt x="67866" y="39781"/>
                </a:lnTo>
                <a:lnTo>
                  <a:pt x="68375" y="39843"/>
                </a:lnTo>
                <a:lnTo>
                  <a:pt x="68883" y="39889"/>
                </a:lnTo>
                <a:lnTo>
                  <a:pt x="69418" y="39920"/>
                </a:lnTo>
                <a:lnTo>
                  <a:pt x="69926" y="39943"/>
                </a:lnTo>
                <a:lnTo>
                  <a:pt x="70461" y="39943"/>
                </a:lnTo>
                <a:lnTo>
                  <a:pt x="70996" y="39936"/>
                </a:lnTo>
                <a:lnTo>
                  <a:pt x="71531" y="39905"/>
                </a:lnTo>
                <a:lnTo>
                  <a:pt x="72066" y="39866"/>
                </a:lnTo>
                <a:lnTo>
                  <a:pt x="72574" y="39812"/>
                </a:lnTo>
                <a:lnTo>
                  <a:pt x="73083" y="39735"/>
                </a:lnTo>
                <a:lnTo>
                  <a:pt x="73591" y="39642"/>
                </a:lnTo>
                <a:lnTo>
                  <a:pt x="91327" y="36006"/>
                </a:lnTo>
                <a:lnTo>
                  <a:pt x="100181" y="34184"/>
                </a:lnTo>
                <a:lnTo>
                  <a:pt x="104595" y="33266"/>
                </a:lnTo>
                <a:lnTo>
                  <a:pt x="108982" y="32339"/>
                </a:lnTo>
                <a:lnTo>
                  <a:pt x="113342" y="31413"/>
                </a:lnTo>
                <a:lnTo>
                  <a:pt x="117703" y="30471"/>
                </a:lnTo>
                <a:lnTo>
                  <a:pt x="122036" y="29529"/>
                </a:lnTo>
                <a:lnTo>
                  <a:pt x="126343" y="28572"/>
                </a:lnTo>
                <a:lnTo>
                  <a:pt x="130623" y="27607"/>
                </a:lnTo>
                <a:lnTo>
                  <a:pt x="134877" y="26626"/>
                </a:lnTo>
                <a:lnTo>
                  <a:pt x="139076" y="25638"/>
                </a:lnTo>
                <a:lnTo>
                  <a:pt x="143250" y="24635"/>
                </a:lnTo>
                <a:lnTo>
                  <a:pt x="143758" y="24650"/>
                </a:lnTo>
                <a:lnTo>
                  <a:pt x="144239" y="24650"/>
                </a:lnTo>
                <a:lnTo>
                  <a:pt x="144748" y="24642"/>
                </a:lnTo>
                <a:lnTo>
                  <a:pt x="145229" y="24627"/>
                </a:lnTo>
                <a:lnTo>
                  <a:pt x="145737" y="24596"/>
                </a:lnTo>
                <a:lnTo>
                  <a:pt x="146219" y="24557"/>
                </a:lnTo>
                <a:lnTo>
                  <a:pt x="146674" y="24511"/>
                </a:lnTo>
                <a:lnTo>
                  <a:pt x="147155" y="24457"/>
                </a:lnTo>
                <a:lnTo>
                  <a:pt x="147610" y="24388"/>
                </a:lnTo>
                <a:lnTo>
                  <a:pt x="148038" y="24318"/>
                </a:lnTo>
                <a:lnTo>
                  <a:pt x="148466" y="24233"/>
                </a:lnTo>
                <a:lnTo>
                  <a:pt x="148867" y="24148"/>
                </a:lnTo>
                <a:lnTo>
                  <a:pt x="149242" y="24048"/>
                </a:lnTo>
                <a:lnTo>
                  <a:pt x="149616" y="23948"/>
                </a:lnTo>
                <a:lnTo>
                  <a:pt x="149937" y="23840"/>
                </a:lnTo>
                <a:lnTo>
                  <a:pt x="150258" y="23724"/>
                </a:lnTo>
                <a:lnTo>
                  <a:pt x="150552" y="23608"/>
                </a:lnTo>
                <a:lnTo>
                  <a:pt x="150793" y="23477"/>
                </a:lnTo>
                <a:lnTo>
                  <a:pt x="151034" y="23345"/>
                </a:lnTo>
                <a:lnTo>
                  <a:pt x="151221" y="23214"/>
                </a:lnTo>
                <a:lnTo>
                  <a:pt x="151382" y="23075"/>
                </a:lnTo>
                <a:lnTo>
                  <a:pt x="151515" y="22936"/>
                </a:lnTo>
                <a:lnTo>
                  <a:pt x="151596" y="22790"/>
                </a:lnTo>
                <a:lnTo>
                  <a:pt x="151622" y="22643"/>
                </a:lnTo>
                <a:lnTo>
                  <a:pt x="151649" y="22496"/>
                </a:lnTo>
                <a:lnTo>
                  <a:pt x="151596" y="22342"/>
                </a:lnTo>
                <a:lnTo>
                  <a:pt x="151515" y="22187"/>
                </a:lnTo>
                <a:lnTo>
                  <a:pt x="151355" y="22033"/>
                </a:lnTo>
                <a:lnTo>
                  <a:pt x="151194" y="21879"/>
                </a:lnTo>
                <a:lnTo>
                  <a:pt x="150954" y="21724"/>
                </a:lnTo>
                <a:lnTo>
                  <a:pt x="150659" y="21570"/>
                </a:lnTo>
                <a:lnTo>
                  <a:pt x="150312" y="21408"/>
                </a:lnTo>
                <a:lnTo>
                  <a:pt x="119575" y="8739"/>
                </a:lnTo>
                <a:lnTo>
                  <a:pt x="119013" y="8508"/>
                </a:lnTo>
                <a:lnTo>
                  <a:pt x="118452" y="8253"/>
                </a:lnTo>
                <a:lnTo>
                  <a:pt x="117275" y="7705"/>
                </a:lnTo>
                <a:lnTo>
                  <a:pt x="116044" y="7103"/>
                </a:lnTo>
                <a:lnTo>
                  <a:pt x="114760" y="6470"/>
                </a:lnTo>
                <a:lnTo>
                  <a:pt x="113423" y="5806"/>
                </a:lnTo>
                <a:lnTo>
                  <a:pt x="112032" y="5119"/>
                </a:lnTo>
                <a:lnTo>
                  <a:pt x="110587" y="4439"/>
                </a:lnTo>
                <a:lnTo>
                  <a:pt x="109838" y="4100"/>
                </a:lnTo>
                <a:lnTo>
                  <a:pt x="109089" y="3760"/>
                </a:lnTo>
                <a:lnTo>
                  <a:pt x="108313" y="3436"/>
                </a:lnTo>
                <a:lnTo>
                  <a:pt x="107511" y="3104"/>
                </a:lnTo>
                <a:lnTo>
                  <a:pt x="106708" y="2787"/>
                </a:lnTo>
                <a:lnTo>
                  <a:pt x="105879" y="2486"/>
                </a:lnTo>
                <a:lnTo>
                  <a:pt x="105050" y="2185"/>
                </a:lnTo>
                <a:lnTo>
                  <a:pt x="104194" y="1907"/>
                </a:lnTo>
                <a:lnTo>
                  <a:pt x="103338" y="1637"/>
                </a:lnTo>
                <a:lnTo>
                  <a:pt x="102455" y="1382"/>
                </a:lnTo>
                <a:lnTo>
                  <a:pt x="101545" y="1143"/>
                </a:lnTo>
                <a:lnTo>
                  <a:pt x="100636" y="927"/>
                </a:lnTo>
                <a:lnTo>
                  <a:pt x="100154" y="819"/>
                </a:lnTo>
                <a:lnTo>
                  <a:pt x="99700" y="726"/>
                </a:lnTo>
                <a:lnTo>
                  <a:pt x="99218" y="634"/>
                </a:lnTo>
                <a:lnTo>
                  <a:pt x="98737" y="549"/>
                </a:lnTo>
                <a:lnTo>
                  <a:pt x="98255" y="464"/>
                </a:lnTo>
                <a:lnTo>
                  <a:pt x="97773" y="386"/>
                </a:lnTo>
                <a:lnTo>
                  <a:pt x="97265" y="317"/>
                </a:lnTo>
                <a:lnTo>
                  <a:pt x="96784" y="255"/>
                </a:lnTo>
                <a:lnTo>
                  <a:pt x="96275" y="201"/>
                </a:lnTo>
                <a:lnTo>
                  <a:pt x="95767" y="155"/>
                </a:lnTo>
                <a:lnTo>
                  <a:pt x="95259" y="109"/>
                </a:lnTo>
                <a:lnTo>
                  <a:pt x="94751" y="70"/>
                </a:lnTo>
                <a:lnTo>
                  <a:pt x="94242" y="47"/>
                </a:lnTo>
                <a:lnTo>
                  <a:pt x="93734" y="24"/>
                </a:lnTo>
                <a:lnTo>
                  <a:pt x="93199" y="8"/>
                </a:lnTo>
                <a:lnTo>
                  <a:pt x="926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 rot="10800000">
            <a:off x="1292461" y="228610"/>
            <a:ext cx="59923" cy="105900"/>
          </a:xfrm>
          <a:custGeom>
            <a:rect b="b" l="l" r="r" t="t"/>
            <a:pathLst>
              <a:path extrusionOk="0" h="10561" w="18325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 rot="10800000">
            <a:off x="1321501" y="420350"/>
            <a:ext cx="32196" cy="94299"/>
          </a:xfrm>
          <a:custGeom>
            <a:rect b="b" l="l" r="r" t="t"/>
            <a:pathLst>
              <a:path extrusionOk="0" h="9404" w="9846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 rot="10800000">
            <a:off x="1236756" y="562395"/>
            <a:ext cx="76194" cy="84923"/>
          </a:xfrm>
          <a:custGeom>
            <a:rect b="b" l="l" r="r" t="t"/>
            <a:pathLst>
              <a:path extrusionOk="0" h="8469" w="23301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 rot="10800000">
            <a:off x="696553" y="1040931"/>
            <a:ext cx="83977" cy="81834"/>
          </a:xfrm>
          <a:custGeom>
            <a:rect b="b" l="l" r="r" t="t"/>
            <a:pathLst>
              <a:path extrusionOk="0" h="8161" w="25681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 rot="10800000">
            <a:off x="507329" y="1216727"/>
            <a:ext cx="99984" cy="102190"/>
          </a:xfrm>
          <a:custGeom>
            <a:rect b="b" l="l" r="r" t="t"/>
            <a:pathLst>
              <a:path extrusionOk="0" h="10191" w="30576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 rot="10800000">
            <a:off x="399265" y="1388803"/>
            <a:ext cx="72957" cy="104597"/>
          </a:xfrm>
          <a:custGeom>
            <a:rect b="b" l="l" r="r" t="t"/>
            <a:pathLst>
              <a:path extrusionOk="0" h="10431" w="22311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 rot="10800000">
            <a:off x="390535" y="1535812"/>
            <a:ext cx="36742" cy="80591"/>
          </a:xfrm>
          <a:custGeom>
            <a:rect b="b" l="l" r="r" t="t"/>
            <a:pathLst>
              <a:path extrusionOk="0" h="8037" w="11236">
                <a:moveTo>
                  <a:pt x="3318" y="1"/>
                </a:moveTo>
                <a:lnTo>
                  <a:pt x="3023" y="16"/>
                </a:lnTo>
                <a:lnTo>
                  <a:pt x="2756" y="31"/>
                </a:lnTo>
                <a:lnTo>
                  <a:pt x="2462" y="55"/>
                </a:lnTo>
                <a:lnTo>
                  <a:pt x="2194" y="86"/>
                </a:lnTo>
                <a:lnTo>
                  <a:pt x="1953" y="124"/>
                </a:lnTo>
                <a:lnTo>
                  <a:pt x="1686" y="170"/>
                </a:lnTo>
                <a:lnTo>
                  <a:pt x="1472" y="217"/>
                </a:lnTo>
                <a:lnTo>
                  <a:pt x="1231" y="271"/>
                </a:lnTo>
                <a:lnTo>
                  <a:pt x="1017" y="333"/>
                </a:lnTo>
                <a:lnTo>
                  <a:pt x="830" y="402"/>
                </a:lnTo>
                <a:lnTo>
                  <a:pt x="643" y="472"/>
                </a:lnTo>
                <a:lnTo>
                  <a:pt x="482" y="549"/>
                </a:lnTo>
                <a:lnTo>
                  <a:pt x="348" y="634"/>
                </a:lnTo>
                <a:lnTo>
                  <a:pt x="241" y="726"/>
                </a:lnTo>
                <a:lnTo>
                  <a:pt x="134" y="819"/>
                </a:lnTo>
                <a:lnTo>
                  <a:pt x="54" y="912"/>
                </a:lnTo>
                <a:lnTo>
                  <a:pt x="1" y="1020"/>
                </a:lnTo>
                <a:lnTo>
                  <a:pt x="1" y="1128"/>
                </a:lnTo>
                <a:lnTo>
                  <a:pt x="1" y="1328"/>
                </a:lnTo>
                <a:lnTo>
                  <a:pt x="54" y="1529"/>
                </a:lnTo>
                <a:lnTo>
                  <a:pt x="108" y="1730"/>
                </a:lnTo>
                <a:lnTo>
                  <a:pt x="215" y="1931"/>
                </a:lnTo>
                <a:lnTo>
                  <a:pt x="348" y="2131"/>
                </a:lnTo>
                <a:lnTo>
                  <a:pt x="509" y="2332"/>
                </a:lnTo>
                <a:lnTo>
                  <a:pt x="669" y="2533"/>
                </a:lnTo>
                <a:lnTo>
                  <a:pt x="857" y="2733"/>
                </a:lnTo>
                <a:lnTo>
                  <a:pt x="1258" y="3127"/>
                </a:lnTo>
                <a:lnTo>
                  <a:pt x="1686" y="3529"/>
                </a:lnTo>
                <a:lnTo>
                  <a:pt x="2114" y="3915"/>
                </a:lnTo>
                <a:lnTo>
                  <a:pt x="2488" y="4301"/>
                </a:lnTo>
                <a:lnTo>
                  <a:pt x="3291" y="5127"/>
                </a:lnTo>
                <a:lnTo>
                  <a:pt x="3692" y="5536"/>
                </a:lnTo>
                <a:lnTo>
                  <a:pt x="4120" y="5953"/>
                </a:lnTo>
                <a:lnTo>
                  <a:pt x="4548" y="6362"/>
                </a:lnTo>
                <a:lnTo>
                  <a:pt x="5030" y="6763"/>
                </a:lnTo>
                <a:lnTo>
                  <a:pt x="5538" y="7165"/>
                </a:lnTo>
                <a:lnTo>
                  <a:pt x="6100" y="7558"/>
                </a:lnTo>
                <a:lnTo>
                  <a:pt x="6207" y="7636"/>
                </a:lnTo>
                <a:lnTo>
                  <a:pt x="6340" y="7705"/>
                </a:lnTo>
                <a:lnTo>
                  <a:pt x="6501" y="7759"/>
                </a:lnTo>
                <a:lnTo>
                  <a:pt x="6661" y="7813"/>
                </a:lnTo>
                <a:lnTo>
                  <a:pt x="6849" y="7867"/>
                </a:lnTo>
                <a:lnTo>
                  <a:pt x="7036" y="7906"/>
                </a:lnTo>
                <a:lnTo>
                  <a:pt x="7223" y="7944"/>
                </a:lnTo>
                <a:lnTo>
                  <a:pt x="7437" y="7968"/>
                </a:lnTo>
                <a:lnTo>
                  <a:pt x="7651" y="7998"/>
                </a:lnTo>
                <a:lnTo>
                  <a:pt x="7865" y="8014"/>
                </a:lnTo>
                <a:lnTo>
                  <a:pt x="8079" y="8029"/>
                </a:lnTo>
                <a:lnTo>
                  <a:pt x="8293" y="8037"/>
                </a:lnTo>
                <a:lnTo>
                  <a:pt x="8507" y="8037"/>
                </a:lnTo>
                <a:lnTo>
                  <a:pt x="8748" y="8029"/>
                </a:lnTo>
                <a:lnTo>
                  <a:pt x="8962" y="8022"/>
                </a:lnTo>
                <a:lnTo>
                  <a:pt x="9176" y="8006"/>
                </a:lnTo>
                <a:lnTo>
                  <a:pt x="9390" y="7991"/>
                </a:lnTo>
                <a:lnTo>
                  <a:pt x="9604" y="7968"/>
                </a:lnTo>
                <a:lnTo>
                  <a:pt x="9818" y="7937"/>
                </a:lnTo>
                <a:lnTo>
                  <a:pt x="10005" y="7906"/>
                </a:lnTo>
                <a:lnTo>
                  <a:pt x="10193" y="7867"/>
                </a:lnTo>
                <a:lnTo>
                  <a:pt x="10353" y="7829"/>
                </a:lnTo>
                <a:lnTo>
                  <a:pt x="10514" y="7782"/>
                </a:lnTo>
                <a:lnTo>
                  <a:pt x="10674" y="7728"/>
                </a:lnTo>
                <a:lnTo>
                  <a:pt x="10808" y="7674"/>
                </a:lnTo>
                <a:lnTo>
                  <a:pt x="10915" y="7620"/>
                </a:lnTo>
                <a:lnTo>
                  <a:pt x="11022" y="7558"/>
                </a:lnTo>
                <a:lnTo>
                  <a:pt x="11102" y="7489"/>
                </a:lnTo>
                <a:lnTo>
                  <a:pt x="11182" y="7419"/>
                </a:lnTo>
                <a:lnTo>
                  <a:pt x="11209" y="7350"/>
                </a:lnTo>
                <a:lnTo>
                  <a:pt x="11236" y="7273"/>
                </a:lnTo>
                <a:lnTo>
                  <a:pt x="11236" y="7188"/>
                </a:lnTo>
                <a:lnTo>
                  <a:pt x="11129" y="6763"/>
                </a:lnTo>
                <a:lnTo>
                  <a:pt x="10968" y="6339"/>
                </a:lnTo>
                <a:lnTo>
                  <a:pt x="10781" y="5914"/>
                </a:lnTo>
                <a:lnTo>
                  <a:pt x="10567" y="5489"/>
                </a:lnTo>
                <a:lnTo>
                  <a:pt x="10300" y="5065"/>
                </a:lnTo>
                <a:lnTo>
                  <a:pt x="10032" y="4640"/>
                </a:lnTo>
                <a:lnTo>
                  <a:pt x="9497" y="3799"/>
                </a:lnTo>
                <a:lnTo>
                  <a:pt x="9256" y="3405"/>
                </a:lnTo>
                <a:lnTo>
                  <a:pt x="9042" y="2996"/>
                </a:lnTo>
                <a:lnTo>
                  <a:pt x="8828" y="2587"/>
                </a:lnTo>
                <a:lnTo>
                  <a:pt x="8588" y="2178"/>
                </a:lnTo>
                <a:lnTo>
                  <a:pt x="8427" y="1977"/>
                </a:lnTo>
                <a:lnTo>
                  <a:pt x="8266" y="1776"/>
                </a:lnTo>
                <a:lnTo>
                  <a:pt x="8106" y="1575"/>
                </a:lnTo>
                <a:lnTo>
                  <a:pt x="7919" y="1382"/>
                </a:lnTo>
                <a:lnTo>
                  <a:pt x="7705" y="1189"/>
                </a:lnTo>
                <a:lnTo>
                  <a:pt x="7464" y="996"/>
                </a:lnTo>
                <a:lnTo>
                  <a:pt x="7196" y="811"/>
                </a:lnTo>
                <a:lnTo>
                  <a:pt x="6875" y="634"/>
                </a:lnTo>
                <a:lnTo>
                  <a:pt x="6688" y="533"/>
                </a:lnTo>
                <a:lnTo>
                  <a:pt x="6501" y="448"/>
                </a:lnTo>
                <a:lnTo>
                  <a:pt x="6287" y="363"/>
                </a:lnTo>
                <a:lnTo>
                  <a:pt x="6046" y="294"/>
                </a:lnTo>
                <a:lnTo>
                  <a:pt x="5805" y="232"/>
                </a:lnTo>
                <a:lnTo>
                  <a:pt x="5538" y="178"/>
                </a:lnTo>
                <a:lnTo>
                  <a:pt x="5270" y="124"/>
                </a:lnTo>
                <a:lnTo>
                  <a:pt x="5003" y="86"/>
                </a:lnTo>
                <a:lnTo>
                  <a:pt x="4735" y="55"/>
                </a:lnTo>
                <a:lnTo>
                  <a:pt x="4441" y="31"/>
                </a:lnTo>
                <a:lnTo>
                  <a:pt x="4174" y="16"/>
                </a:lnTo>
                <a:lnTo>
                  <a:pt x="387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 rot="10800000">
            <a:off x="3923804" y="4654173"/>
            <a:ext cx="1289220" cy="570377"/>
          </a:xfrm>
          <a:custGeom>
            <a:rect b="b" l="l" r="r" t="t"/>
            <a:pathLst>
              <a:path extrusionOk="0" h="92971" w="64461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 rot="10800000">
            <a:off x="2845321" y="4512188"/>
            <a:ext cx="798311" cy="533414"/>
          </a:xfrm>
          <a:custGeom>
            <a:rect b="b" l="l" r="r" t="t"/>
            <a:pathLst>
              <a:path extrusionOk="0" h="57854" w="265661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 rot="10800000">
            <a:off x="5236333" y="4414150"/>
            <a:ext cx="591942" cy="545250"/>
          </a:xfrm>
          <a:custGeom>
            <a:rect b="b" l="l" r="r" t="t"/>
            <a:pathLst>
              <a:path extrusionOk="0" h="38554" w="128404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 rot="-9204418">
            <a:off x="8344845" y="4807735"/>
            <a:ext cx="680816" cy="187424"/>
          </a:xfrm>
          <a:custGeom>
            <a:rect b="b" l="l" r="r" t="t"/>
            <a:pathLst>
              <a:path extrusionOk="0" h="26681" w="297334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 rot="10800000">
            <a:off x="-133005" y="4774230"/>
            <a:ext cx="605228" cy="450320"/>
          </a:xfrm>
          <a:custGeom>
            <a:rect b="b" l="l" r="r" t="t"/>
            <a:pathLst>
              <a:path extrusionOk="0" h="49980" w="206035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2"/>
          <p:cNvSpPr/>
          <p:nvPr/>
        </p:nvSpPr>
        <p:spPr>
          <a:xfrm rot="10800000">
            <a:off x="3795379" y="4613032"/>
            <a:ext cx="179263" cy="147492"/>
          </a:xfrm>
          <a:custGeom>
            <a:rect b="b" l="l" r="r" t="t"/>
            <a:pathLst>
              <a:path extrusionOk="0" h="15997" w="59655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2"/>
          <p:cNvSpPr/>
          <p:nvPr/>
        </p:nvSpPr>
        <p:spPr>
          <a:xfrm rot="10800000">
            <a:off x="8587714" y="4360727"/>
            <a:ext cx="195072" cy="160410"/>
          </a:xfrm>
          <a:custGeom>
            <a:rect b="b" l="l" r="r" t="t"/>
            <a:pathLst>
              <a:path extrusionOk="0" h="15997" w="59655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2"/>
          <p:cNvSpPr/>
          <p:nvPr/>
        </p:nvSpPr>
        <p:spPr>
          <a:xfrm rot="10800000">
            <a:off x="8575475" y="1672269"/>
            <a:ext cx="381914" cy="362162"/>
          </a:xfrm>
          <a:custGeom>
            <a:rect b="b" l="l" r="r" t="t"/>
            <a:pathLst>
              <a:path extrusionOk="0" h="39280" w="127093">
                <a:moveTo>
                  <a:pt x="123508" y="1"/>
                </a:moveTo>
                <a:lnTo>
                  <a:pt x="123187" y="16"/>
                </a:lnTo>
                <a:lnTo>
                  <a:pt x="122893" y="32"/>
                </a:lnTo>
                <a:lnTo>
                  <a:pt x="122572" y="62"/>
                </a:lnTo>
                <a:lnTo>
                  <a:pt x="122251" y="109"/>
                </a:lnTo>
                <a:lnTo>
                  <a:pt x="121957" y="163"/>
                </a:lnTo>
                <a:lnTo>
                  <a:pt x="121662" y="232"/>
                </a:lnTo>
                <a:lnTo>
                  <a:pt x="121368" y="309"/>
                </a:lnTo>
                <a:lnTo>
                  <a:pt x="117703" y="1413"/>
                </a:lnTo>
                <a:lnTo>
                  <a:pt x="114065" y="2517"/>
                </a:lnTo>
                <a:lnTo>
                  <a:pt x="106843" y="4733"/>
                </a:lnTo>
                <a:lnTo>
                  <a:pt x="99620" y="6956"/>
                </a:lnTo>
                <a:lnTo>
                  <a:pt x="92451" y="9195"/>
                </a:lnTo>
                <a:lnTo>
                  <a:pt x="78112" y="13673"/>
                </a:lnTo>
                <a:lnTo>
                  <a:pt x="63801" y="18142"/>
                </a:lnTo>
                <a:lnTo>
                  <a:pt x="50292" y="22358"/>
                </a:lnTo>
                <a:lnTo>
                  <a:pt x="36810" y="26573"/>
                </a:lnTo>
                <a:lnTo>
                  <a:pt x="35231" y="27082"/>
                </a:lnTo>
                <a:lnTo>
                  <a:pt x="33626" y="27615"/>
                </a:lnTo>
                <a:lnTo>
                  <a:pt x="31994" y="28178"/>
                </a:lnTo>
                <a:lnTo>
                  <a:pt x="30309" y="28765"/>
                </a:lnTo>
                <a:lnTo>
                  <a:pt x="26885" y="29977"/>
                </a:lnTo>
                <a:lnTo>
                  <a:pt x="25120" y="30595"/>
                </a:lnTo>
                <a:lnTo>
                  <a:pt x="23327" y="31212"/>
                </a:lnTo>
                <a:lnTo>
                  <a:pt x="21508" y="31822"/>
                </a:lnTo>
                <a:lnTo>
                  <a:pt x="19662" y="32432"/>
                </a:lnTo>
                <a:lnTo>
                  <a:pt x="17817" y="33019"/>
                </a:lnTo>
                <a:lnTo>
                  <a:pt x="16854" y="33312"/>
                </a:lnTo>
                <a:lnTo>
                  <a:pt x="15917" y="33598"/>
                </a:lnTo>
                <a:lnTo>
                  <a:pt x="14954" y="33876"/>
                </a:lnTo>
                <a:lnTo>
                  <a:pt x="13991" y="34146"/>
                </a:lnTo>
                <a:lnTo>
                  <a:pt x="13028" y="34408"/>
                </a:lnTo>
                <a:lnTo>
                  <a:pt x="12065" y="34663"/>
                </a:lnTo>
                <a:lnTo>
                  <a:pt x="11102" y="34910"/>
                </a:lnTo>
                <a:lnTo>
                  <a:pt x="10112" y="35149"/>
                </a:lnTo>
                <a:lnTo>
                  <a:pt x="9123" y="35373"/>
                </a:lnTo>
                <a:lnTo>
                  <a:pt x="8133" y="35597"/>
                </a:lnTo>
                <a:lnTo>
                  <a:pt x="7812" y="35559"/>
                </a:lnTo>
                <a:lnTo>
                  <a:pt x="7518" y="35535"/>
                </a:lnTo>
                <a:lnTo>
                  <a:pt x="7197" y="35512"/>
                </a:lnTo>
                <a:lnTo>
                  <a:pt x="6876" y="35497"/>
                </a:lnTo>
                <a:lnTo>
                  <a:pt x="6528" y="35489"/>
                </a:lnTo>
                <a:lnTo>
                  <a:pt x="6207" y="35481"/>
                </a:lnTo>
                <a:lnTo>
                  <a:pt x="5859" y="35489"/>
                </a:lnTo>
                <a:lnTo>
                  <a:pt x="5511" y="35497"/>
                </a:lnTo>
                <a:lnTo>
                  <a:pt x="5190" y="35520"/>
                </a:lnTo>
                <a:lnTo>
                  <a:pt x="4843" y="35543"/>
                </a:lnTo>
                <a:lnTo>
                  <a:pt x="4495" y="35574"/>
                </a:lnTo>
                <a:lnTo>
                  <a:pt x="4147" y="35613"/>
                </a:lnTo>
                <a:lnTo>
                  <a:pt x="3799" y="35667"/>
                </a:lnTo>
                <a:lnTo>
                  <a:pt x="3478" y="35721"/>
                </a:lnTo>
                <a:lnTo>
                  <a:pt x="3131" y="35790"/>
                </a:lnTo>
                <a:lnTo>
                  <a:pt x="2810" y="35867"/>
                </a:lnTo>
                <a:lnTo>
                  <a:pt x="1499" y="36184"/>
                </a:lnTo>
                <a:lnTo>
                  <a:pt x="1178" y="36269"/>
                </a:lnTo>
                <a:lnTo>
                  <a:pt x="910" y="36361"/>
                </a:lnTo>
                <a:lnTo>
                  <a:pt x="669" y="36462"/>
                </a:lnTo>
                <a:lnTo>
                  <a:pt x="455" y="36570"/>
                </a:lnTo>
                <a:lnTo>
                  <a:pt x="295" y="36686"/>
                </a:lnTo>
                <a:lnTo>
                  <a:pt x="188" y="36801"/>
                </a:lnTo>
                <a:lnTo>
                  <a:pt x="81" y="36925"/>
                </a:lnTo>
                <a:lnTo>
                  <a:pt x="27" y="37049"/>
                </a:lnTo>
                <a:lnTo>
                  <a:pt x="1" y="37172"/>
                </a:lnTo>
                <a:lnTo>
                  <a:pt x="27" y="37296"/>
                </a:lnTo>
                <a:lnTo>
                  <a:pt x="54" y="37419"/>
                </a:lnTo>
                <a:lnTo>
                  <a:pt x="134" y="37543"/>
                </a:lnTo>
                <a:lnTo>
                  <a:pt x="241" y="37666"/>
                </a:lnTo>
                <a:lnTo>
                  <a:pt x="348" y="37782"/>
                </a:lnTo>
                <a:lnTo>
                  <a:pt x="509" y="37898"/>
                </a:lnTo>
                <a:lnTo>
                  <a:pt x="669" y="38006"/>
                </a:lnTo>
                <a:lnTo>
                  <a:pt x="1659" y="38538"/>
                </a:lnTo>
                <a:lnTo>
                  <a:pt x="1793" y="38608"/>
                </a:lnTo>
                <a:lnTo>
                  <a:pt x="1953" y="38677"/>
                </a:lnTo>
                <a:lnTo>
                  <a:pt x="2274" y="38801"/>
                </a:lnTo>
                <a:lnTo>
                  <a:pt x="2622" y="38909"/>
                </a:lnTo>
                <a:lnTo>
                  <a:pt x="3024" y="39002"/>
                </a:lnTo>
                <a:lnTo>
                  <a:pt x="3478" y="39079"/>
                </a:lnTo>
                <a:lnTo>
                  <a:pt x="3933" y="39148"/>
                </a:lnTo>
                <a:lnTo>
                  <a:pt x="4415" y="39202"/>
                </a:lnTo>
                <a:lnTo>
                  <a:pt x="4896" y="39241"/>
                </a:lnTo>
                <a:lnTo>
                  <a:pt x="5404" y="39264"/>
                </a:lnTo>
                <a:lnTo>
                  <a:pt x="5939" y="39280"/>
                </a:lnTo>
                <a:lnTo>
                  <a:pt x="6448" y="39280"/>
                </a:lnTo>
                <a:lnTo>
                  <a:pt x="6983" y="39272"/>
                </a:lnTo>
                <a:lnTo>
                  <a:pt x="7491" y="39241"/>
                </a:lnTo>
                <a:lnTo>
                  <a:pt x="7999" y="39202"/>
                </a:lnTo>
                <a:lnTo>
                  <a:pt x="8481" y="39156"/>
                </a:lnTo>
                <a:lnTo>
                  <a:pt x="8962" y="39094"/>
                </a:lnTo>
                <a:lnTo>
                  <a:pt x="9925" y="38940"/>
                </a:lnTo>
                <a:lnTo>
                  <a:pt x="10915" y="38785"/>
                </a:lnTo>
                <a:lnTo>
                  <a:pt x="11878" y="38616"/>
                </a:lnTo>
                <a:lnTo>
                  <a:pt x="12868" y="38446"/>
                </a:lnTo>
                <a:lnTo>
                  <a:pt x="13831" y="38261"/>
                </a:lnTo>
                <a:lnTo>
                  <a:pt x="14794" y="38075"/>
                </a:lnTo>
                <a:lnTo>
                  <a:pt x="15730" y="37882"/>
                </a:lnTo>
                <a:lnTo>
                  <a:pt x="16693" y="37674"/>
                </a:lnTo>
                <a:lnTo>
                  <a:pt x="17629" y="37465"/>
                </a:lnTo>
                <a:lnTo>
                  <a:pt x="18592" y="37257"/>
                </a:lnTo>
                <a:lnTo>
                  <a:pt x="19529" y="37033"/>
                </a:lnTo>
                <a:lnTo>
                  <a:pt x="20465" y="36809"/>
                </a:lnTo>
                <a:lnTo>
                  <a:pt x="21401" y="36578"/>
                </a:lnTo>
                <a:lnTo>
                  <a:pt x="22311" y="36338"/>
                </a:lnTo>
                <a:lnTo>
                  <a:pt x="24156" y="35844"/>
                </a:lnTo>
                <a:lnTo>
                  <a:pt x="26002" y="35335"/>
                </a:lnTo>
                <a:lnTo>
                  <a:pt x="27795" y="34810"/>
                </a:lnTo>
                <a:lnTo>
                  <a:pt x="29587" y="34262"/>
                </a:lnTo>
                <a:lnTo>
                  <a:pt x="31379" y="33706"/>
                </a:lnTo>
                <a:lnTo>
                  <a:pt x="33145" y="33135"/>
                </a:lnTo>
                <a:lnTo>
                  <a:pt x="34883" y="32548"/>
                </a:lnTo>
                <a:lnTo>
                  <a:pt x="36622" y="31961"/>
                </a:lnTo>
                <a:lnTo>
                  <a:pt x="38334" y="31359"/>
                </a:lnTo>
                <a:lnTo>
                  <a:pt x="40020" y="30757"/>
                </a:lnTo>
                <a:lnTo>
                  <a:pt x="41705" y="30155"/>
                </a:lnTo>
                <a:lnTo>
                  <a:pt x="45022" y="28927"/>
                </a:lnTo>
                <a:lnTo>
                  <a:pt x="48286" y="27715"/>
                </a:lnTo>
                <a:lnTo>
                  <a:pt x="51496" y="26511"/>
                </a:lnTo>
                <a:lnTo>
                  <a:pt x="54625" y="25345"/>
                </a:lnTo>
                <a:lnTo>
                  <a:pt x="56177" y="24782"/>
                </a:lnTo>
                <a:lnTo>
                  <a:pt x="57702" y="24226"/>
                </a:lnTo>
                <a:lnTo>
                  <a:pt x="59227" y="23685"/>
                </a:lnTo>
                <a:lnTo>
                  <a:pt x="60725" y="23160"/>
                </a:lnTo>
                <a:lnTo>
                  <a:pt x="62196" y="22651"/>
                </a:lnTo>
                <a:lnTo>
                  <a:pt x="63667" y="22165"/>
                </a:lnTo>
                <a:lnTo>
                  <a:pt x="79396" y="17077"/>
                </a:lnTo>
                <a:lnTo>
                  <a:pt x="87261" y="14530"/>
                </a:lnTo>
                <a:lnTo>
                  <a:pt x="95099" y="11982"/>
                </a:lnTo>
                <a:lnTo>
                  <a:pt x="102937" y="9427"/>
                </a:lnTo>
                <a:lnTo>
                  <a:pt x="110721" y="6864"/>
                </a:lnTo>
                <a:lnTo>
                  <a:pt x="118506" y="4293"/>
                </a:lnTo>
                <a:lnTo>
                  <a:pt x="122358" y="3004"/>
                </a:lnTo>
                <a:lnTo>
                  <a:pt x="126210" y="1707"/>
                </a:lnTo>
                <a:lnTo>
                  <a:pt x="126451" y="1622"/>
                </a:lnTo>
                <a:lnTo>
                  <a:pt x="126638" y="1529"/>
                </a:lnTo>
                <a:lnTo>
                  <a:pt x="126799" y="1429"/>
                </a:lnTo>
                <a:lnTo>
                  <a:pt x="126932" y="1336"/>
                </a:lnTo>
                <a:lnTo>
                  <a:pt x="127013" y="1244"/>
                </a:lnTo>
                <a:lnTo>
                  <a:pt x="127066" y="1143"/>
                </a:lnTo>
                <a:lnTo>
                  <a:pt x="127093" y="1051"/>
                </a:lnTo>
                <a:lnTo>
                  <a:pt x="127066" y="958"/>
                </a:lnTo>
                <a:lnTo>
                  <a:pt x="127039" y="865"/>
                </a:lnTo>
                <a:lnTo>
                  <a:pt x="126959" y="773"/>
                </a:lnTo>
                <a:lnTo>
                  <a:pt x="126852" y="688"/>
                </a:lnTo>
                <a:lnTo>
                  <a:pt x="126718" y="603"/>
                </a:lnTo>
                <a:lnTo>
                  <a:pt x="126585" y="518"/>
                </a:lnTo>
                <a:lnTo>
                  <a:pt x="126397" y="441"/>
                </a:lnTo>
                <a:lnTo>
                  <a:pt x="126210" y="371"/>
                </a:lnTo>
                <a:lnTo>
                  <a:pt x="125996" y="302"/>
                </a:lnTo>
                <a:lnTo>
                  <a:pt x="125782" y="240"/>
                </a:lnTo>
                <a:lnTo>
                  <a:pt x="125515" y="186"/>
                </a:lnTo>
                <a:lnTo>
                  <a:pt x="125274" y="140"/>
                </a:lnTo>
                <a:lnTo>
                  <a:pt x="125006" y="93"/>
                </a:lnTo>
                <a:lnTo>
                  <a:pt x="124712" y="62"/>
                </a:lnTo>
                <a:lnTo>
                  <a:pt x="124418" y="32"/>
                </a:lnTo>
                <a:lnTo>
                  <a:pt x="124124" y="16"/>
                </a:lnTo>
                <a:lnTo>
                  <a:pt x="12382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"/>
          <p:cNvSpPr/>
          <p:nvPr/>
        </p:nvSpPr>
        <p:spPr>
          <a:xfrm rot="10800000">
            <a:off x="8155094" y="907931"/>
            <a:ext cx="793556" cy="552623"/>
          </a:xfrm>
          <a:custGeom>
            <a:rect b="b" l="l" r="r" t="t"/>
            <a:pathLst>
              <a:path extrusionOk="0" h="60363" w="265848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2"/>
          <p:cNvSpPr/>
          <p:nvPr/>
        </p:nvSpPr>
        <p:spPr>
          <a:xfrm rot="10800000">
            <a:off x="7995150" y="268524"/>
            <a:ext cx="901995" cy="427667"/>
          </a:xfrm>
          <a:custGeom>
            <a:rect b="b" l="l" r="r" t="t"/>
            <a:pathLst>
              <a:path extrusionOk="0" h="46714" w="302176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2"/>
          <p:cNvSpPr/>
          <p:nvPr/>
        </p:nvSpPr>
        <p:spPr>
          <a:xfrm rot="10800000">
            <a:off x="8059335" y="746079"/>
            <a:ext cx="139743" cy="117257"/>
          </a:xfrm>
          <a:custGeom>
            <a:rect b="b" l="l" r="r" t="t"/>
            <a:pathLst>
              <a:path extrusionOk="0" h="12808" w="46815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2"/>
          <p:cNvSpPr/>
          <p:nvPr/>
        </p:nvSpPr>
        <p:spPr>
          <a:xfrm rot="10800000">
            <a:off x="7876119" y="693069"/>
            <a:ext cx="118021" cy="39513"/>
          </a:xfrm>
          <a:custGeom>
            <a:rect b="b" l="l" r="r" t="t"/>
            <a:pathLst>
              <a:path extrusionOk="0" h="4316" w="39538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"/>
          <p:cNvSpPr/>
          <p:nvPr/>
        </p:nvSpPr>
        <p:spPr>
          <a:xfrm rot="10800000">
            <a:off x="7672779" y="626988"/>
            <a:ext cx="110275" cy="52870"/>
          </a:xfrm>
          <a:custGeom>
            <a:rect b="b" l="l" r="r" t="t"/>
            <a:pathLst>
              <a:path extrusionOk="0" h="5775" w="36943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2"/>
          <p:cNvSpPr/>
          <p:nvPr/>
        </p:nvSpPr>
        <p:spPr>
          <a:xfrm rot="10800000">
            <a:off x="7363897" y="423368"/>
            <a:ext cx="108600" cy="81708"/>
          </a:xfrm>
          <a:custGeom>
            <a:rect b="b" l="l" r="r" t="t"/>
            <a:pathLst>
              <a:path extrusionOk="0" h="8925" w="36382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2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 txBox="1"/>
          <p:nvPr>
            <p:ph hasCustomPrompt="1" type="title"/>
          </p:nvPr>
        </p:nvSpPr>
        <p:spPr>
          <a:xfrm>
            <a:off x="720000" y="1538450"/>
            <a:ext cx="52692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7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07" name="Google Shape;207;p11"/>
          <p:cNvSpPr txBox="1"/>
          <p:nvPr>
            <p:ph idx="1" type="subTitle"/>
          </p:nvPr>
        </p:nvSpPr>
        <p:spPr>
          <a:xfrm>
            <a:off x="720000" y="3049600"/>
            <a:ext cx="52692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8" name="Google Shape;208;p11"/>
          <p:cNvSpPr/>
          <p:nvPr/>
        </p:nvSpPr>
        <p:spPr>
          <a:xfrm rot="3596023">
            <a:off x="2975352" y="949665"/>
            <a:ext cx="356624" cy="676456"/>
          </a:xfrm>
          <a:custGeom>
            <a:rect b="b" l="l" r="r" t="t"/>
            <a:pathLst>
              <a:path extrusionOk="0" h="79462" w="41892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9" name="Google Shape;209;p11"/>
          <p:cNvGrpSpPr/>
          <p:nvPr/>
        </p:nvGrpSpPr>
        <p:grpSpPr>
          <a:xfrm rot="-794769">
            <a:off x="487280" y="204085"/>
            <a:ext cx="1230953" cy="838421"/>
            <a:chOff x="3863003" y="76204"/>
            <a:chExt cx="881421" cy="520583"/>
          </a:xfrm>
        </p:grpSpPr>
        <p:sp>
          <p:nvSpPr>
            <p:cNvPr id="210" name="Google Shape;210;p11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rect b="b" l="l" r="r" t="t"/>
              <a:pathLst>
                <a:path extrusionOk="0" h="12808" w="46815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1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rect b="b" l="l" r="r" t="t"/>
              <a:pathLst>
                <a:path extrusionOk="0" h="4316" w="39538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rect b="b" l="l" r="r" t="t"/>
              <a:pathLst>
                <a:path extrusionOk="0" h="5775" w="36943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rect b="b" l="l" r="r" t="t"/>
              <a:pathLst>
                <a:path extrusionOk="0" h="8925" w="36382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rect b="b" l="l" r="r" t="t"/>
              <a:pathLst>
                <a:path extrusionOk="0" h="10067" w="31005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" name="Google Shape;215;p11"/>
          <p:cNvSpPr/>
          <p:nvPr/>
        </p:nvSpPr>
        <p:spPr>
          <a:xfrm rot="-2700000">
            <a:off x="338850" y="1885002"/>
            <a:ext cx="287751" cy="505102"/>
          </a:xfrm>
          <a:custGeom>
            <a:rect b="b" l="l" r="r" t="t"/>
            <a:pathLst>
              <a:path extrusionOk="0" h="40380" w="23004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1"/>
          <p:cNvSpPr/>
          <p:nvPr/>
        </p:nvSpPr>
        <p:spPr>
          <a:xfrm>
            <a:off x="3828779" y="-71752"/>
            <a:ext cx="1289220" cy="570377"/>
          </a:xfrm>
          <a:custGeom>
            <a:rect b="b" l="l" r="r" t="t"/>
            <a:pathLst>
              <a:path extrusionOk="0" h="92971" w="64461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1"/>
          <p:cNvSpPr/>
          <p:nvPr/>
        </p:nvSpPr>
        <p:spPr>
          <a:xfrm>
            <a:off x="-9" y="4733877"/>
            <a:ext cx="745333" cy="655134"/>
          </a:xfrm>
          <a:custGeom>
            <a:rect b="b" l="l" r="r" t="t"/>
            <a:pathLst>
              <a:path extrusionOk="0" h="40100" w="45621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1"/>
          <p:cNvSpPr/>
          <p:nvPr/>
        </p:nvSpPr>
        <p:spPr>
          <a:xfrm>
            <a:off x="8116301" y="4367083"/>
            <a:ext cx="560627" cy="428200"/>
          </a:xfrm>
          <a:custGeom>
            <a:rect b="b" l="l" r="r" t="t"/>
            <a:pathLst>
              <a:path extrusionOk="0" h="49275" w="64514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1"/>
          <p:cNvSpPr/>
          <p:nvPr/>
        </p:nvSpPr>
        <p:spPr>
          <a:xfrm>
            <a:off x="7393396" y="498625"/>
            <a:ext cx="793686" cy="492380"/>
          </a:xfrm>
          <a:custGeom>
            <a:rect b="b" l="l" r="r" t="t"/>
            <a:pathLst>
              <a:path extrusionOk="0" h="34010" w="54822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1"/>
          <p:cNvSpPr/>
          <p:nvPr/>
        </p:nvSpPr>
        <p:spPr>
          <a:xfrm>
            <a:off x="8800774" y="4373083"/>
            <a:ext cx="201049" cy="213760"/>
          </a:xfrm>
          <a:custGeom>
            <a:rect b="b" l="l" r="r" t="t"/>
            <a:pathLst>
              <a:path extrusionOk="0" h="13084" w="12306">
                <a:moveTo>
                  <a:pt x="5451" y="1"/>
                </a:moveTo>
                <a:lnTo>
                  <a:pt x="5370" y="15"/>
                </a:lnTo>
                <a:lnTo>
                  <a:pt x="5289" y="29"/>
                </a:lnTo>
                <a:lnTo>
                  <a:pt x="5214" y="58"/>
                </a:lnTo>
                <a:lnTo>
                  <a:pt x="5139" y="87"/>
                </a:lnTo>
                <a:lnTo>
                  <a:pt x="5064" y="122"/>
                </a:lnTo>
                <a:lnTo>
                  <a:pt x="4994" y="165"/>
                </a:lnTo>
                <a:lnTo>
                  <a:pt x="4925" y="215"/>
                </a:lnTo>
                <a:lnTo>
                  <a:pt x="4867" y="280"/>
                </a:lnTo>
                <a:lnTo>
                  <a:pt x="4809" y="344"/>
                </a:lnTo>
                <a:lnTo>
                  <a:pt x="4751" y="416"/>
                </a:lnTo>
                <a:lnTo>
                  <a:pt x="4705" y="487"/>
                </a:lnTo>
                <a:lnTo>
                  <a:pt x="4665" y="573"/>
                </a:lnTo>
                <a:lnTo>
                  <a:pt x="4630" y="666"/>
                </a:lnTo>
                <a:lnTo>
                  <a:pt x="4601" y="767"/>
                </a:lnTo>
                <a:lnTo>
                  <a:pt x="4578" y="874"/>
                </a:lnTo>
                <a:lnTo>
                  <a:pt x="4538" y="1160"/>
                </a:lnTo>
                <a:lnTo>
                  <a:pt x="4503" y="1454"/>
                </a:lnTo>
                <a:lnTo>
                  <a:pt x="4480" y="1747"/>
                </a:lnTo>
                <a:lnTo>
                  <a:pt x="4457" y="2040"/>
                </a:lnTo>
                <a:lnTo>
                  <a:pt x="4439" y="2341"/>
                </a:lnTo>
                <a:lnTo>
                  <a:pt x="4428" y="2634"/>
                </a:lnTo>
                <a:lnTo>
                  <a:pt x="4422" y="2928"/>
                </a:lnTo>
                <a:lnTo>
                  <a:pt x="4416" y="3228"/>
                </a:lnTo>
                <a:lnTo>
                  <a:pt x="4416" y="3822"/>
                </a:lnTo>
                <a:lnTo>
                  <a:pt x="4434" y="4417"/>
                </a:lnTo>
                <a:lnTo>
                  <a:pt x="4451" y="5011"/>
                </a:lnTo>
                <a:lnTo>
                  <a:pt x="4474" y="5605"/>
                </a:lnTo>
                <a:lnTo>
                  <a:pt x="3503" y="5540"/>
                </a:lnTo>
                <a:lnTo>
                  <a:pt x="2532" y="5469"/>
                </a:lnTo>
                <a:lnTo>
                  <a:pt x="1561" y="5397"/>
                </a:lnTo>
                <a:lnTo>
                  <a:pt x="596" y="5325"/>
                </a:lnTo>
                <a:lnTo>
                  <a:pt x="532" y="5325"/>
                </a:lnTo>
                <a:lnTo>
                  <a:pt x="474" y="5333"/>
                </a:lnTo>
                <a:lnTo>
                  <a:pt x="417" y="5347"/>
                </a:lnTo>
                <a:lnTo>
                  <a:pt x="365" y="5368"/>
                </a:lnTo>
                <a:lnTo>
                  <a:pt x="313" y="5397"/>
                </a:lnTo>
                <a:lnTo>
                  <a:pt x="266" y="5433"/>
                </a:lnTo>
                <a:lnTo>
                  <a:pt x="226" y="5469"/>
                </a:lnTo>
                <a:lnTo>
                  <a:pt x="185" y="5519"/>
                </a:lnTo>
                <a:lnTo>
                  <a:pt x="151" y="5562"/>
                </a:lnTo>
                <a:lnTo>
                  <a:pt x="122" y="5619"/>
                </a:lnTo>
                <a:lnTo>
                  <a:pt x="93" y="5669"/>
                </a:lnTo>
                <a:lnTo>
                  <a:pt x="64" y="5733"/>
                </a:lnTo>
                <a:lnTo>
                  <a:pt x="47" y="5791"/>
                </a:lnTo>
                <a:lnTo>
                  <a:pt x="29" y="5855"/>
                </a:lnTo>
                <a:lnTo>
                  <a:pt x="18" y="5919"/>
                </a:lnTo>
                <a:lnTo>
                  <a:pt x="6" y="5984"/>
                </a:lnTo>
                <a:lnTo>
                  <a:pt x="1" y="6055"/>
                </a:lnTo>
                <a:lnTo>
                  <a:pt x="1" y="6120"/>
                </a:lnTo>
                <a:lnTo>
                  <a:pt x="6" y="6184"/>
                </a:lnTo>
                <a:lnTo>
                  <a:pt x="12" y="6249"/>
                </a:lnTo>
                <a:lnTo>
                  <a:pt x="24" y="6313"/>
                </a:lnTo>
                <a:lnTo>
                  <a:pt x="35" y="6377"/>
                </a:lnTo>
                <a:lnTo>
                  <a:pt x="58" y="6442"/>
                </a:lnTo>
                <a:lnTo>
                  <a:pt x="81" y="6499"/>
                </a:lnTo>
                <a:lnTo>
                  <a:pt x="110" y="6549"/>
                </a:lnTo>
                <a:lnTo>
                  <a:pt x="145" y="6599"/>
                </a:lnTo>
                <a:lnTo>
                  <a:pt x="180" y="6649"/>
                </a:lnTo>
                <a:lnTo>
                  <a:pt x="220" y="6692"/>
                </a:lnTo>
                <a:lnTo>
                  <a:pt x="266" y="6728"/>
                </a:lnTo>
                <a:lnTo>
                  <a:pt x="318" y="6764"/>
                </a:lnTo>
                <a:lnTo>
                  <a:pt x="376" y="6785"/>
                </a:lnTo>
                <a:lnTo>
                  <a:pt x="434" y="6807"/>
                </a:lnTo>
                <a:lnTo>
                  <a:pt x="937" y="6936"/>
                </a:lnTo>
                <a:lnTo>
                  <a:pt x="1445" y="7050"/>
                </a:lnTo>
                <a:lnTo>
                  <a:pt x="1954" y="7150"/>
                </a:lnTo>
                <a:lnTo>
                  <a:pt x="2463" y="7243"/>
                </a:lnTo>
                <a:lnTo>
                  <a:pt x="2977" y="7322"/>
                </a:lnTo>
                <a:lnTo>
                  <a:pt x="3491" y="7394"/>
                </a:lnTo>
                <a:lnTo>
                  <a:pt x="4006" y="7458"/>
                </a:lnTo>
                <a:lnTo>
                  <a:pt x="4520" y="7515"/>
                </a:lnTo>
                <a:lnTo>
                  <a:pt x="4532" y="8754"/>
                </a:lnTo>
                <a:lnTo>
                  <a:pt x="4543" y="9376"/>
                </a:lnTo>
                <a:lnTo>
                  <a:pt x="4567" y="9992"/>
                </a:lnTo>
                <a:lnTo>
                  <a:pt x="4578" y="10299"/>
                </a:lnTo>
                <a:lnTo>
                  <a:pt x="4601" y="10607"/>
                </a:lnTo>
                <a:lnTo>
                  <a:pt x="4624" y="10915"/>
                </a:lnTo>
                <a:lnTo>
                  <a:pt x="4653" y="11223"/>
                </a:lnTo>
                <a:lnTo>
                  <a:pt x="4682" y="11523"/>
                </a:lnTo>
                <a:lnTo>
                  <a:pt x="4723" y="11831"/>
                </a:lnTo>
                <a:lnTo>
                  <a:pt x="4769" y="12131"/>
                </a:lnTo>
                <a:lnTo>
                  <a:pt x="4821" y="12432"/>
                </a:lnTo>
                <a:lnTo>
                  <a:pt x="4838" y="12511"/>
                </a:lnTo>
                <a:lnTo>
                  <a:pt x="4861" y="12582"/>
                </a:lnTo>
                <a:lnTo>
                  <a:pt x="4890" y="12654"/>
                </a:lnTo>
                <a:lnTo>
                  <a:pt x="4919" y="12718"/>
                </a:lnTo>
                <a:lnTo>
                  <a:pt x="4954" y="12776"/>
                </a:lnTo>
                <a:lnTo>
                  <a:pt x="4994" y="12826"/>
                </a:lnTo>
                <a:lnTo>
                  <a:pt x="5040" y="12876"/>
                </a:lnTo>
                <a:lnTo>
                  <a:pt x="5087" y="12919"/>
                </a:lnTo>
                <a:lnTo>
                  <a:pt x="5133" y="12955"/>
                </a:lnTo>
                <a:lnTo>
                  <a:pt x="5185" y="12990"/>
                </a:lnTo>
                <a:lnTo>
                  <a:pt x="5243" y="13019"/>
                </a:lnTo>
                <a:lnTo>
                  <a:pt x="5295" y="13040"/>
                </a:lnTo>
                <a:lnTo>
                  <a:pt x="5353" y="13062"/>
                </a:lnTo>
                <a:lnTo>
                  <a:pt x="5410" y="13069"/>
                </a:lnTo>
                <a:lnTo>
                  <a:pt x="5468" y="13083"/>
                </a:lnTo>
                <a:lnTo>
                  <a:pt x="5526" y="13083"/>
                </a:lnTo>
                <a:lnTo>
                  <a:pt x="5590" y="13076"/>
                </a:lnTo>
                <a:lnTo>
                  <a:pt x="5647" y="13069"/>
                </a:lnTo>
                <a:lnTo>
                  <a:pt x="5705" y="13062"/>
                </a:lnTo>
                <a:lnTo>
                  <a:pt x="5763" y="13040"/>
                </a:lnTo>
                <a:lnTo>
                  <a:pt x="5815" y="13019"/>
                </a:lnTo>
                <a:lnTo>
                  <a:pt x="5873" y="12990"/>
                </a:lnTo>
                <a:lnTo>
                  <a:pt x="5919" y="12955"/>
                </a:lnTo>
                <a:lnTo>
                  <a:pt x="5971" y="12919"/>
                </a:lnTo>
                <a:lnTo>
                  <a:pt x="6017" y="12876"/>
                </a:lnTo>
                <a:lnTo>
                  <a:pt x="6063" y="12826"/>
                </a:lnTo>
                <a:lnTo>
                  <a:pt x="6098" y="12776"/>
                </a:lnTo>
                <a:lnTo>
                  <a:pt x="6139" y="12718"/>
                </a:lnTo>
                <a:lnTo>
                  <a:pt x="6167" y="12654"/>
                </a:lnTo>
                <a:lnTo>
                  <a:pt x="6196" y="12582"/>
                </a:lnTo>
                <a:lnTo>
                  <a:pt x="6220" y="12511"/>
                </a:lnTo>
                <a:lnTo>
                  <a:pt x="6237" y="12432"/>
                </a:lnTo>
                <a:lnTo>
                  <a:pt x="6289" y="12139"/>
                </a:lnTo>
                <a:lnTo>
                  <a:pt x="6329" y="11845"/>
                </a:lnTo>
                <a:lnTo>
                  <a:pt x="6370" y="11552"/>
                </a:lnTo>
                <a:lnTo>
                  <a:pt x="6404" y="11258"/>
                </a:lnTo>
                <a:lnTo>
                  <a:pt x="6428" y="10958"/>
                </a:lnTo>
                <a:lnTo>
                  <a:pt x="6451" y="10664"/>
                </a:lnTo>
                <a:lnTo>
                  <a:pt x="6474" y="10364"/>
                </a:lnTo>
                <a:lnTo>
                  <a:pt x="6485" y="10070"/>
                </a:lnTo>
                <a:lnTo>
                  <a:pt x="6508" y="9469"/>
                </a:lnTo>
                <a:lnTo>
                  <a:pt x="6526" y="8868"/>
                </a:lnTo>
                <a:lnTo>
                  <a:pt x="6537" y="7673"/>
                </a:lnTo>
                <a:lnTo>
                  <a:pt x="7422" y="7716"/>
                </a:lnTo>
                <a:lnTo>
                  <a:pt x="8300" y="7752"/>
                </a:lnTo>
                <a:lnTo>
                  <a:pt x="10063" y="7809"/>
                </a:lnTo>
                <a:lnTo>
                  <a:pt x="10155" y="7852"/>
                </a:lnTo>
                <a:lnTo>
                  <a:pt x="10248" y="7888"/>
                </a:lnTo>
                <a:lnTo>
                  <a:pt x="10352" y="7909"/>
                </a:lnTo>
                <a:lnTo>
                  <a:pt x="10462" y="7909"/>
                </a:lnTo>
                <a:lnTo>
                  <a:pt x="10872" y="7888"/>
                </a:lnTo>
                <a:lnTo>
                  <a:pt x="11080" y="7873"/>
                </a:lnTo>
                <a:lnTo>
                  <a:pt x="11294" y="7845"/>
                </a:lnTo>
                <a:lnTo>
                  <a:pt x="11433" y="7830"/>
                </a:lnTo>
                <a:lnTo>
                  <a:pt x="11502" y="7816"/>
                </a:lnTo>
                <a:lnTo>
                  <a:pt x="11572" y="7802"/>
                </a:lnTo>
                <a:lnTo>
                  <a:pt x="11652" y="7766"/>
                </a:lnTo>
                <a:lnTo>
                  <a:pt x="11733" y="7723"/>
                </a:lnTo>
                <a:lnTo>
                  <a:pt x="11808" y="7673"/>
                </a:lnTo>
                <a:lnTo>
                  <a:pt x="11878" y="7616"/>
                </a:lnTo>
                <a:lnTo>
                  <a:pt x="11941" y="7551"/>
                </a:lnTo>
                <a:lnTo>
                  <a:pt x="11999" y="7480"/>
                </a:lnTo>
                <a:lnTo>
                  <a:pt x="12057" y="7401"/>
                </a:lnTo>
                <a:lnTo>
                  <a:pt x="12103" y="7315"/>
                </a:lnTo>
                <a:lnTo>
                  <a:pt x="12150" y="7222"/>
                </a:lnTo>
                <a:lnTo>
                  <a:pt x="12190" y="7136"/>
                </a:lnTo>
                <a:lnTo>
                  <a:pt x="12219" y="7036"/>
                </a:lnTo>
                <a:lnTo>
                  <a:pt x="12248" y="6936"/>
                </a:lnTo>
                <a:lnTo>
                  <a:pt x="12271" y="6835"/>
                </a:lnTo>
                <a:lnTo>
                  <a:pt x="12288" y="6735"/>
                </a:lnTo>
                <a:lnTo>
                  <a:pt x="12300" y="6628"/>
                </a:lnTo>
                <a:lnTo>
                  <a:pt x="12306" y="6528"/>
                </a:lnTo>
                <a:lnTo>
                  <a:pt x="12306" y="6420"/>
                </a:lnTo>
                <a:lnTo>
                  <a:pt x="12300" y="6320"/>
                </a:lnTo>
                <a:lnTo>
                  <a:pt x="12288" y="6220"/>
                </a:lnTo>
                <a:lnTo>
                  <a:pt x="12271" y="6120"/>
                </a:lnTo>
                <a:lnTo>
                  <a:pt x="12248" y="6020"/>
                </a:lnTo>
                <a:lnTo>
                  <a:pt x="12219" y="5927"/>
                </a:lnTo>
                <a:lnTo>
                  <a:pt x="12184" y="5841"/>
                </a:lnTo>
                <a:lnTo>
                  <a:pt x="12144" y="5755"/>
                </a:lnTo>
                <a:lnTo>
                  <a:pt x="12092" y="5676"/>
                </a:lnTo>
                <a:lnTo>
                  <a:pt x="12040" y="5605"/>
                </a:lnTo>
                <a:lnTo>
                  <a:pt x="11976" y="5540"/>
                </a:lnTo>
                <a:lnTo>
                  <a:pt x="11907" y="5483"/>
                </a:lnTo>
                <a:lnTo>
                  <a:pt x="11832" y="5433"/>
                </a:lnTo>
                <a:lnTo>
                  <a:pt x="11751" y="5390"/>
                </a:lnTo>
                <a:lnTo>
                  <a:pt x="11664" y="5361"/>
                </a:lnTo>
                <a:lnTo>
                  <a:pt x="11572" y="5333"/>
                </a:lnTo>
                <a:lnTo>
                  <a:pt x="11375" y="5311"/>
                </a:lnTo>
                <a:lnTo>
                  <a:pt x="11184" y="5290"/>
                </a:lnTo>
                <a:lnTo>
                  <a:pt x="10982" y="5290"/>
                </a:lnTo>
                <a:lnTo>
                  <a:pt x="10785" y="5297"/>
                </a:lnTo>
                <a:lnTo>
                  <a:pt x="10589" y="5311"/>
                </a:lnTo>
                <a:lnTo>
                  <a:pt x="10387" y="5333"/>
                </a:lnTo>
                <a:lnTo>
                  <a:pt x="10184" y="5361"/>
                </a:lnTo>
                <a:lnTo>
                  <a:pt x="9982" y="5397"/>
                </a:lnTo>
                <a:lnTo>
                  <a:pt x="9179" y="5540"/>
                </a:lnTo>
                <a:lnTo>
                  <a:pt x="8976" y="5576"/>
                </a:lnTo>
                <a:lnTo>
                  <a:pt x="8780" y="5605"/>
                </a:lnTo>
                <a:lnTo>
                  <a:pt x="8583" y="5626"/>
                </a:lnTo>
                <a:lnTo>
                  <a:pt x="8393" y="5640"/>
                </a:lnTo>
                <a:lnTo>
                  <a:pt x="7936" y="5662"/>
                </a:lnTo>
                <a:lnTo>
                  <a:pt x="7485" y="5676"/>
                </a:lnTo>
                <a:lnTo>
                  <a:pt x="7034" y="5683"/>
                </a:lnTo>
                <a:lnTo>
                  <a:pt x="6584" y="5676"/>
                </a:lnTo>
                <a:lnTo>
                  <a:pt x="6624" y="4474"/>
                </a:lnTo>
                <a:lnTo>
                  <a:pt x="6636" y="3865"/>
                </a:lnTo>
                <a:lnTo>
                  <a:pt x="6641" y="3264"/>
                </a:lnTo>
                <a:lnTo>
                  <a:pt x="6636" y="2964"/>
                </a:lnTo>
                <a:lnTo>
                  <a:pt x="6630" y="2663"/>
                </a:lnTo>
                <a:lnTo>
                  <a:pt x="6618" y="2363"/>
                </a:lnTo>
                <a:lnTo>
                  <a:pt x="6601" y="2062"/>
                </a:lnTo>
                <a:lnTo>
                  <a:pt x="6584" y="1761"/>
                </a:lnTo>
                <a:lnTo>
                  <a:pt x="6555" y="1468"/>
                </a:lnTo>
                <a:lnTo>
                  <a:pt x="6520" y="1167"/>
                </a:lnTo>
                <a:lnTo>
                  <a:pt x="6474" y="874"/>
                </a:lnTo>
                <a:lnTo>
                  <a:pt x="6456" y="767"/>
                </a:lnTo>
                <a:lnTo>
                  <a:pt x="6428" y="666"/>
                </a:lnTo>
                <a:lnTo>
                  <a:pt x="6393" y="573"/>
                </a:lnTo>
                <a:lnTo>
                  <a:pt x="6352" y="487"/>
                </a:lnTo>
                <a:lnTo>
                  <a:pt x="6300" y="409"/>
                </a:lnTo>
                <a:lnTo>
                  <a:pt x="6248" y="344"/>
                </a:lnTo>
                <a:lnTo>
                  <a:pt x="6191" y="273"/>
                </a:lnTo>
                <a:lnTo>
                  <a:pt x="6127" y="215"/>
                </a:lnTo>
                <a:lnTo>
                  <a:pt x="6063" y="165"/>
                </a:lnTo>
                <a:lnTo>
                  <a:pt x="5994" y="122"/>
                </a:lnTo>
                <a:lnTo>
                  <a:pt x="5919" y="87"/>
                </a:lnTo>
                <a:lnTo>
                  <a:pt x="5844" y="58"/>
                </a:lnTo>
                <a:lnTo>
                  <a:pt x="5769" y="29"/>
                </a:lnTo>
                <a:lnTo>
                  <a:pt x="5688" y="15"/>
                </a:lnTo>
                <a:lnTo>
                  <a:pt x="560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1"/>
          <p:cNvSpPr/>
          <p:nvPr/>
        </p:nvSpPr>
        <p:spPr>
          <a:xfrm>
            <a:off x="8257250" y="4119309"/>
            <a:ext cx="36563" cy="94839"/>
          </a:xfrm>
          <a:custGeom>
            <a:rect b="b" l="l" r="r" t="t"/>
            <a:pathLst>
              <a:path extrusionOk="0" h="5805" w="2238">
                <a:moveTo>
                  <a:pt x="515" y="1"/>
                </a:moveTo>
                <a:lnTo>
                  <a:pt x="463" y="8"/>
                </a:lnTo>
                <a:lnTo>
                  <a:pt x="411" y="22"/>
                </a:lnTo>
                <a:lnTo>
                  <a:pt x="365" y="44"/>
                </a:lnTo>
                <a:lnTo>
                  <a:pt x="313" y="72"/>
                </a:lnTo>
                <a:lnTo>
                  <a:pt x="267" y="101"/>
                </a:lnTo>
                <a:lnTo>
                  <a:pt x="226" y="130"/>
                </a:lnTo>
                <a:lnTo>
                  <a:pt x="186" y="173"/>
                </a:lnTo>
                <a:lnTo>
                  <a:pt x="145" y="216"/>
                </a:lnTo>
                <a:lnTo>
                  <a:pt x="110" y="258"/>
                </a:lnTo>
                <a:lnTo>
                  <a:pt x="82" y="309"/>
                </a:lnTo>
                <a:lnTo>
                  <a:pt x="53" y="366"/>
                </a:lnTo>
                <a:lnTo>
                  <a:pt x="35" y="423"/>
                </a:lnTo>
                <a:lnTo>
                  <a:pt x="18" y="487"/>
                </a:lnTo>
                <a:lnTo>
                  <a:pt x="6" y="552"/>
                </a:lnTo>
                <a:lnTo>
                  <a:pt x="1" y="623"/>
                </a:lnTo>
                <a:lnTo>
                  <a:pt x="1" y="695"/>
                </a:lnTo>
                <a:lnTo>
                  <a:pt x="6" y="774"/>
                </a:lnTo>
                <a:lnTo>
                  <a:pt x="18" y="852"/>
                </a:lnTo>
                <a:lnTo>
                  <a:pt x="128" y="1396"/>
                </a:lnTo>
                <a:lnTo>
                  <a:pt x="232" y="1933"/>
                </a:lnTo>
                <a:lnTo>
                  <a:pt x="428" y="3021"/>
                </a:lnTo>
                <a:lnTo>
                  <a:pt x="625" y="4109"/>
                </a:lnTo>
                <a:lnTo>
                  <a:pt x="729" y="4646"/>
                </a:lnTo>
                <a:lnTo>
                  <a:pt x="845" y="5182"/>
                </a:lnTo>
                <a:lnTo>
                  <a:pt x="868" y="5283"/>
                </a:lnTo>
                <a:lnTo>
                  <a:pt x="897" y="5368"/>
                </a:lnTo>
                <a:lnTo>
                  <a:pt x="937" y="5454"/>
                </a:lnTo>
                <a:lnTo>
                  <a:pt x="977" y="5526"/>
                </a:lnTo>
                <a:lnTo>
                  <a:pt x="1024" y="5583"/>
                </a:lnTo>
                <a:lnTo>
                  <a:pt x="1076" y="5640"/>
                </a:lnTo>
                <a:lnTo>
                  <a:pt x="1133" y="5683"/>
                </a:lnTo>
                <a:lnTo>
                  <a:pt x="1191" y="5726"/>
                </a:lnTo>
                <a:lnTo>
                  <a:pt x="1249" y="5755"/>
                </a:lnTo>
                <a:lnTo>
                  <a:pt x="1313" y="5776"/>
                </a:lnTo>
                <a:lnTo>
                  <a:pt x="1376" y="5798"/>
                </a:lnTo>
                <a:lnTo>
                  <a:pt x="1446" y="5805"/>
                </a:lnTo>
                <a:lnTo>
                  <a:pt x="1509" y="5805"/>
                </a:lnTo>
                <a:lnTo>
                  <a:pt x="1579" y="5798"/>
                </a:lnTo>
                <a:lnTo>
                  <a:pt x="1642" y="5783"/>
                </a:lnTo>
                <a:lnTo>
                  <a:pt x="1711" y="5769"/>
                </a:lnTo>
                <a:lnTo>
                  <a:pt x="1775" y="5741"/>
                </a:lnTo>
                <a:lnTo>
                  <a:pt x="1833" y="5712"/>
                </a:lnTo>
                <a:lnTo>
                  <a:pt x="1896" y="5676"/>
                </a:lnTo>
                <a:lnTo>
                  <a:pt x="1948" y="5633"/>
                </a:lnTo>
                <a:lnTo>
                  <a:pt x="2000" y="5583"/>
                </a:lnTo>
                <a:lnTo>
                  <a:pt x="2052" y="5526"/>
                </a:lnTo>
                <a:lnTo>
                  <a:pt x="2099" y="5469"/>
                </a:lnTo>
                <a:lnTo>
                  <a:pt x="2133" y="5404"/>
                </a:lnTo>
                <a:lnTo>
                  <a:pt x="2168" y="5333"/>
                </a:lnTo>
                <a:lnTo>
                  <a:pt x="2197" y="5261"/>
                </a:lnTo>
                <a:lnTo>
                  <a:pt x="2220" y="5175"/>
                </a:lnTo>
                <a:lnTo>
                  <a:pt x="2232" y="5096"/>
                </a:lnTo>
                <a:lnTo>
                  <a:pt x="2237" y="5003"/>
                </a:lnTo>
                <a:lnTo>
                  <a:pt x="2237" y="4918"/>
                </a:lnTo>
                <a:lnTo>
                  <a:pt x="2226" y="4817"/>
                </a:lnTo>
                <a:lnTo>
                  <a:pt x="2209" y="4717"/>
                </a:lnTo>
                <a:lnTo>
                  <a:pt x="2076" y="4188"/>
                </a:lnTo>
                <a:lnTo>
                  <a:pt x="1943" y="3658"/>
                </a:lnTo>
                <a:lnTo>
                  <a:pt x="1654" y="2606"/>
                </a:lnTo>
                <a:lnTo>
                  <a:pt x="1370" y="1547"/>
                </a:lnTo>
                <a:lnTo>
                  <a:pt x="1232" y="1017"/>
                </a:lnTo>
                <a:lnTo>
                  <a:pt x="1099" y="487"/>
                </a:lnTo>
                <a:lnTo>
                  <a:pt x="1076" y="409"/>
                </a:lnTo>
                <a:lnTo>
                  <a:pt x="1047" y="337"/>
                </a:lnTo>
                <a:lnTo>
                  <a:pt x="1018" y="280"/>
                </a:lnTo>
                <a:lnTo>
                  <a:pt x="983" y="223"/>
                </a:lnTo>
                <a:lnTo>
                  <a:pt x="949" y="173"/>
                </a:lnTo>
                <a:lnTo>
                  <a:pt x="902" y="130"/>
                </a:lnTo>
                <a:lnTo>
                  <a:pt x="862" y="94"/>
                </a:lnTo>
                <a:lnTo>
                  <a:pt x="816" y="58"/>
                </a:lnTo>
                <a:lnTo>
                  <a:pt x="769" y="37"/>
                </a:lnTo>
                <a:lnTo>
                  <a:pt x="717" y="15"/>
                </a:lnTo>
                <a:lnTo>
                  <a:pt x="671" y="8"/>
                </a:lnTo>
                <a:lnTo>
                  <a:pt x="61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1"/>
          <p:cNvSpPr/>
          <p:nvPr/>
        </p:nvSpPr>
        <p:spPr>
          <a:xfrm>
            <a:off x="8575946" y="4806938"/>
            <a:ext cx="90657" cy="137055"/>
          </a:xfrm>
          <a:custGeom>
            <a:rect b="b" l="l" r="r" t="t"/>
            <a:pathLst>
              <a:path extrusionOk="0" h="8389" w="5549">
                <a:moveTo>
                  <a:pt x="526" y="1"/>
                </a:moveTo>
                <a:lnTo>
                  <a:pt x="474" y="15"/>
                </a:lnTo>
                <a:lnTo>
                  <a:pt x="422" y="29"/>
                </a:lnTo>
                <a:lnTo>
                  <a:pt x="370" y="44"/>
                </a:lnTo>
                <a:lnTo>
                  <a:pt x="318" y="72"/>
                </a:lnTo>
                <a:lnTo>
                  <a:pt x="272" y="101"/>
                </a:lnTo>
                <a:lnTo>
                  <a:pt x="226" y="137"/>
                </a:lnTo>
                <a:lnTo>
                  <a:pt x="185" y="172"/>
                </a:lnTo>
                <a:lnTo>
                  <a:pt x="150" y="215"/>
                </a:lnTo>
                <a:lnTo>
                  <a:pt x="116" y="266"/>
                </a:lnTo>
                <a:lnTo>
                  <a:pt x="81" y="323"/>
                </a:lnTo>
                <a:lnTo>
                  <a:pt x="58" y="380"/>
                </a:lnTo>
                <a:lnTo>
                  <a:pt x="35" y="452"/>
                </a:lnTo>
                <a:lnTo>
                  <a:pt x="18" y="516"/>
                </a:lnTo>
                <a:lnTo>
                  <a:pt x="6" y="595"/>
                </a:lnTo>
                <a:lnTo>
                  <a:pt x="0" y="673"/>
                </a:lnTo>
                <a:lnTo>
                  <a:pt x="6" y="759"/>
                </a:lnTo>
                <a:lnTo>
                  <a:pt x="23" y="1067"/>
                </a:lnTo>
                <a:lnTo>
                  <a:pt x="52" y="1368"/>
                </a:lnTo>
                <a:lnTo>
                  <a:pt x="93" y="1668"/>
                </a:lnTo>
                <a:lnTo>
                  <a:pt x="145" y="1969"/>
                </a:lnTo>
                <a:lnTo>
                  <a:pt x="203" y="2262"/>
                </a:lnTo>
                <a:lnTo>
                  <a:pt x="272" y="2563"/>
                </a:lnTo>
                <a:lnTo>
                  <a:pt x="347" y="2856"/>
                </a:lnTo>
                <a:lnTo>
                  <a:pt x="434" y="3143"/>
                </a:lnTo>
                <a:lnTo>
                  <a:pt x="526" y="3429"/>
                </a:lnTo>
                <a:lnTo>
                  <a:pt x="630" y="3715"/>
                </a:lnTo>
                <a:lnTo>
                  <a:pt x="740" y="3994"/>
                </a:lnTo>
                <a:lnTo>
                  <a:pt x="861" y="4266"/>
                </a:lnTo>
                <a:lnTo>
                  <a:pt x="983" y="4538"/>
                </a:lnTo>
                <a:lnTo>
                  <a:pt x="1121" y="4803"/>
                </a:lnTo>
                <a:lnTo>
                  <a:pt x="1260" y="5061"/>
                </a:lnTo>
                <a:lnTo>
                  <a:pt x="1405" y="5311"/>
                </a:lnTo>
                <a:lnTo>
                  <a:pt x="1561" y="5562"/>
                </a:lnTo>
                <a:lnTo>
                  <a:pt x="1723" y="5805"/>
                </a:lnTo>
                <a:lnTo>
                  <a:pt x="1890" y="6041"/>
                </a:lnTo>
                <a:lnTo>
                  <a:pt x="2064" y="6263"/>
                </a:lnTo>
                <a:lnTo>
                  <a:pt x="2237" y="6485"/>
                </a:lnTo>
                <a:lnTo>
                  <a:pt x="2422" y="6699"/>
                </a:lnTo>
                <a:lnTo>
                  <a:pt x="2613" y="6900"/>
                </a:lnTo>
                <a:lnTo>
                  <a:pt x="2809" y="7100"/>
                </a:lnTo>
                <a:lnTo>
                  <a:pt x="3006" y="7286"/>
                </a:lnTo>
                <a:lnTo>
                  <a:pt x="3208" y="7465"/>
                </a:lnTo>
                <a:lnTo>
                  <a:pt x="3422" y="7630"/>
                </a:lnTo>
                <a:lnTo>
                  <a:pt x="3630" y="7794"/>
                </a:lnTo>
                <a:lnTo>
                  <a:pt x="3850" y="7938"/>
                </a:lnTo>
                <a:lnTo>
                  <a:pt x="4069" y="8081"/>
                </a:lnTo>
                <a:lnTo>
                  <a:pt x="4295" y="8202"/>
                </a:lnTo>
                <a:lnTo>
                  <a:pt x="4520" y="8324"/>
                </a:lnTo>
                <a:lnTo>
                  <a:pt x="4601" y="8353"/>
                </a:lnTo>
                <a:lnTo>
                  <a:pt x="4688" y="8381"/>
                </a:lnTo>
                <a:lnTo>
                  <a:pt x="4763" y="8388"/>
                </a:lnTo>
                <a:lnTo>
                  <a:pt x="4844" y="8388"/>
                </a:lnTo>
                <a:lnTo>
                  <a:pt x="4913" y="8381"/>
                </a:lnTo>
                <a:lnTo>
                  <a:pt x="4988" y="8360"/>
                </a:lnTo>
                <a:lnTo>
                  <a:pt x="5052" y="8331"/>
                </a:lnTo>
                <a:lnTo>
                  <a:pt x="5115" y="8295"/>
                </a:lnTo>
                <a:lnTo>
                  <a:pt x="5179" y="8245"/>
                </a:lnTo>
                <a:lnTo>
                  <a:pt x="5231" y="8195"/>
                </a:lnTo>
                <a:lnTo>
                  <a:pt x="5283" y="8138"/>
                </a:lnTo>
                <a:lnTo>
                  <a:pt x="5329" y="8066"/>
                </a:lnTo>
                <a:lnTo>
                  <a:pt x="5375" y="7995"/>
                </a:lnTo>
                <a:lnTo>
                  <a:pt x="5416" y="7923"/>
                </a:lnTo>
                <a:lnTo>
                  <a:pt x="5450" y="7837"/>
                </a:lnTo>
                <a:lnTo>
                  <a:pt x="5479" y="7759"/>
                </a:lnTo>
                <a:lnTo>
                  <a:pt x="5503" y="7673"/>
                </a:lnTo>
                <a:lnTo>
                  <a:pt x="5520" y="7580"/>
                </a:lnTo>
                <a:lnTo>
                  <a:pt x="5537" y="7487"/>
                </a:lnTo>
                <a:lnTo>
                  <a:pt x="5543" y="7394"/>
                </a:lnTo>
                <a:lnTo>
                  <a:pt x="5549" y="7301"/>
                </a:lnTo>
                <a:lnTo>
                  <a:pt x="5543" y="7208"/>
                </a:lnTo>
                <a:lnTo>
                  <a:pt x="5537" y="7122"/>
                </a:lnTo>
                <a:lnTo>
                  <a:pt x="5520" y="7029"/>
                </a:lnTo>
                <a:lnTo>
                  <a:pt x="5503" y="6943"/>
                </a:lnTo>
                <a:lnTo>
                  <a:pt x="5474" y="6850"/>
                </a:lnTo>
                <a:lnTo>
                  <a:pt x="5439" y="6771"/>
                </a:lnTo>
                <a:lnTo>
                  <a:pt x="5398" y="6692"/>
                </a:lnTo>
                <a:lnTo>
                  <a:pt x="5352" y="6614"/>
                </a:lnTo>
                <a:lnTo>
                  <a:pt x="5294" y="6542"/>
                </a:lnTo>
                <a:lnTo>
                  <a:pt x="5237" y="6478"/>
                </a:lnTo>
                <a:lnTo>
                  <a:pt x="5167" y="6420"/>
                </a:lnTo>
                <a:lnTo>
                  <a:pt x="4982" y="6284"/>
                </a:lnTo>
                <a:lnTo>
                  <a:pt x="4809" y="6141"/>
                </a:lnTo>
                <a:lnTo>
                  <a:pt x="4636" y="6005"/>
                </a:lnTo>
                <a:lnTo>
                  <a:pt x="4468" y="5855"/>
                </a:lnTo>
                <a:lnTo>
                  <a:pt x="4300" y="5712"/>
                </a:lnTo>
                <a:lnTo>
                  <a:pt x="4144" y="5562"/>
                </a:lnTo>
                <a:lnTo>
                  <a:pt x="3988" y="5411"/>
                </a:lnTo>
                <a:lnTo>
                  <a:pt x="3838" y="5261"/>
                </a:lnTo>
                <a:lnTo>
                  <a:pt x="3688" y="5104"/>
                </a:lnTo>
                <a:lnTo>
                  <a:pt x="3549" y="4946"/>
                </a:lnTo>
                <a:lnTo>
                  <a:pt x="3410" y="4789"/>
                </a:lnTo>
                <a:lnTo>
                  <a:pt x="3272" y="4624"/>
                </a:lnTo>
                <a:lnTo>
                  <a:pt x="3144" y="4459"/>
                </a:lnTo>
                <a:lnTo>
                  <a:pt x="3017" y="4288"/>
                </a:lnTo>
                <a:lnTo>
                  <a:pt x="2890" y="4116"/>
                </a:lnTo>
                <a:lnTo>
                  <a:pt x="2769" y="3944"/>
                </a:lnTo>
                <a:lnTo>
                  <a:pt x="2653" y="3758"/>
                </a:lnTo>
                <a:lnTo>
                  <a:pt x="2538" y="3579"/>
                </a:lnTo>
                <a:lnTo>
                  <a:pt x="2428" y="3393"/>
                </a:lnTo>
                <a:lnTo>
                  <a:pt x="2324" y="3200"/>
                </a:lnTo>
                <a:lnTo>
                  <a:pt x="2220" y="3007"/>
                </a:lnTo>
                <a:lnTo>
                  <a:pt x="2116" y="2806"/>
                </a:lnTo>
                <a:lnTo>
                  <a:pt x="2017" y="2599"/>
                </a:lnTo>
                <a:lnTo>
                  <a:pt x="1925" y="2391"/>
                </a:lnTo>
                <a:lnTo>
                  <a:pt x="1832" y="2184"/>
                </a:lnTo>
                <a:lnTo>
                  <a:pt x="1746" y="1962"/>
                </a:lnTo>
                <a:lnTo>
                  <a:pt x="1659" y="1740"/>
                </a:lnTo>
                <a:lnTo>
                  <a:pt x="1572" y="1511"/>
                </a:lnTo>
                <a:lnTo>
                  <a:pt x="1491" y="1282"/>
                </a:lnTo>
                <a:lnTo>
                  <a:pt x="1410" y="1046"/>
                </a:lnTo>
                <a:lnTo>
                  <a:pt x="1335" y="802"/>
                </a:lnTo>
                <a:lnTo>
                  <a:pt x="1260" y="552"/>
                </a:lnTo>
                <a:lnTo>
                  <a:pt x="1237" y="480"/>
                </a:lnTo>
                <a:lnTo>
                  <a:pt x="1208" y="409"/>
                </a:lnTo>
                <a:lnTo>
                  <a:pt x="1173" y="351"/>
                </a:lnTo>
                <a:lnTo>
                  <a:pt x="1139" y="294"/>
                </a:lnTo>
                <a:lnTo>
                  <a:pt x="1098" y="244"/>
                </a:lnTo>
                <a:lnTo>
                  <a:pt x="1052" y="194"/>
                </a:lnTo>
                <a:lnTo>
                  <a:pt x="1006" y="151"/>
                </a:lnTo>
                <a:lnTo>
                  <a:pt x="960" y="115"/>
                </a:lnTo>
                <a:lnTo>
                  <a:pt x="908" y="87"/>
                </a:lnTo>
                <a:lnTo>
                  <a:pt x="856" y="58"/>
                </a:lnTo>
                <a:lnTo>
                  <a:pt x="804" y="37"/>
                </a:lnTo>
                <a:lnTo>
                  <a:pt x="752" y="22"/>
                </a:lnTo>
                <a:lnTo>
                  <a:pt x="694" y="8"/>
                </a:lnTo>
                <a:lnTo>
                  <a:pt x="6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1"/>
          <p:cNvSpPr/>
          <p:nvPr/>
        </p:nvSpPr>
        <p:spPr>
          <a:xfrm>
            <a:off x="8729387" y="4993545"/>
            <a:ext cx="113611" cy="82929"/>
          </a:xfrm>
          <a:custGeom>
            <a:rect b="b" l="l" r="r" t="t"/>
            <a:pathLst>
              <a:path extrusionOk="0" h="5076" w="6954">
                <a:moveTo>
                  <a:pt x="717" y="1"/>
                </a:moveTo>
                <a:lnTo>
                  <a:pt x="648" y="15"/>
                </a:lnTo>
                <a:lnTo>
                  <a:pt x="578" y="30"/>
                </a:lnTo>
                <a:lnTo>
                  <a:pt x="515" y="58"/>
                </a:lnTo>
                <a:lnTo>
                  <a:pt x="451" y="94"/>
                </a:lnTo>
                <a:lnTo>
                  <a:pt x="393" y="130"/>
                </a:lnTo>
                <a:lnTo>
                  <a:pt x="335" y="180"/>
                </a:lnTo>
                <a:lnTo>
                  <a:pt x="283" y="230"/>
                </a:lnTo>
                <a:lnTo>
                  <a:pt x="231" y="287"/>
                </a:lnTo>
                <a:lnTo>
                  <a:pt x="185" y="352"/>
                </a:lnTo>
                <a:lnTo>
                  <a:pt x="145" y="416"/>
                </a:lnTo>
                <a:lnTo>
                  <a:pt x="104" y="488"/>
                </a:lnTo>
                <a:lnTo>
                  <a:pt x="75" y="559"/>
                </a:lnTo>
                <a:lnTo>
                  <a:pt x="46" y="638"/>
                </a:lnTo>
                <a:lnTo>
                  <a:pt x="23" y="717"/>
                </a:lnTo>
                <a:lnTo>
                  <a:pt x="12" y="795"/>
                </a:lnTo>
                <a:lnTo>
                  <a:pt x="0" y="881"/>
                </a:lnTo>
                <a:lnTo>
                  <a:pt x="0" y="967"/>
                </a:lnTo>
                <a:lnTo>
                  <a:pt x="6" y="1046"/>
                </a:lnTo>
                <a:lnTo>
                  <a:pt x="23" y="1132"/>
                </a:lnTo>
                <a:lnTo>
                  <a:pt x="46" y="1218"/>
                </a:lnTo>
                <a:lnTo>
                  <a:pt x="75" y="1303"/>
                </a:lnTo>
                <a:lnTo>
                  <a:pt x="116" y="1382"/>
                </a:lnTo>
                <a:lnTo>
                  <a:pt x="162" y="1468"/>
                </a:lnTo>
                <a:lnTo>
                  <a:pt x="220" y="1547"/>
                </a:lnTo>
                <a:lnTo>
                  <a:pt x="370" y="1726"/>
                </a:lnTo>
                <a:lnTo>
                  <a:pt x="526" y="1905"/>
                </a:lnTo>
                <a:lnTo>
                  <a:pt x="682" y="2076"/>
                </a:lnTo>
                <a:lnTo>
                  <a:pt x="838" y="2248"/>
                </a:lnTo>
                <a:lnTo>
                  <a:pt x="1000" y="2413"/>
                </a:lnTo>
                <a:lnTo>
                  <a:pt x="1168" y="2577"/>
                </a:lnTo>
                <a:lnTo>
                  <a:pt x="1330" y="2735"/>
                </a:lnTo>
                <a:lnTo>
                  <a:pt x="1503" y="2885"/>
                </a:lnTo>
                <a:lnTo>
                  <a:pt x="1671" y="3035"/>
                </a:lnTo>
                <a:lnTo>
                  <a:pt x="1844" y="3186"/>
                </a:lnTo>
                <a:lnTo>
                  <a:pt x="2023" y="3329"/>
                </a:lnTo>
                <a:lnTo>
                  <a:pt x="2202" y="3465"/>
                </a:lnTo>
                <a:lnTo>
                  <a:pt x="2381" y="3594"/>
                </a:lnTo>
                <a:lnTo>
                  <a:pt x="2566" y="3722"/>
                </a:lnTo>
                <a:lnTo>
                  <a:pt x="2746" y="3844"/>
                </a:lnTo>
                <a:lnTo>
                  <a:pt x="2936" y="3966"/>
                </a:lnTo>
                <a:lnTo>
                  <a:pt x="3121" y="4080"/>
                </a:lnTo>
                <a:lnTo>
                  <a:pt x="3312" y="4188"/>
                </a:lnTo>
                <a:lnTo>
                  <a:pt x="3509" y="4288"/>
                </a:lnTo>
                <a:lnTo>
                  <a:pt x="3699" y="4388"/>
                </a:lnTo>
                <a:lnTo>
                  <a:pt x="3896" y="4474"/>
                </a:lnTo>
                <a:lnTo>
                  <a:pt x="4092" y="4560"/>
                </a:lnTo>
                <a:lnTo>
                  <a:pt x="4295" y="4639"/>
                </a:lnTo>
                <a:lnTo>
                  <a:pt x="4491" y="4717"/>
                </a:lnTo>
                <a:lnTo>
                  <a:pt x="4693" y="4782"/>
                </a:lnTo>
                <a:lnTo>
                  <a:pt x="4896" y="4839"/>
                </a:lnTo>
                <a:lnTo>
                  <a:pt x="5104" y="4896"/>
                </a:lnTo>
                <a:lnTo>
                  <a:pt x="5312" y="4946"/>
                </a:lnTo>
                <a:lnTo>
                  <a:pt x="5514" y="4989"/>
                </a:lnTo>
                <a:lnTo>
                  <a:pt x="5722" y="5025"/>
                </a:lnTo>
                <a:lnTo>
                  <a:pt x="5936" y="5046"/>
                </a:lnTo>
                <a:lnTo>
                  <a:pt x="6144" y="5068"/>
                </a:lnTo>
                <a:lnTo>
                  <a:pt x="6231" y="5075"/>
                </a:lnTo>
                <a:lnTo>
                  <a:pt x="6312" y="5061"/>
                </a:lnTo>
                <a:lnTo>
                  <a:pt x="6387" y="5039"/>
                </a:lnTo>
                <a:lnTo>
                  <a:pt x="6456" y="5011"/>
                </a:lnTo>
                <a:lnTo>
                  <a:pt x="6526" y="4975"/>
                </a:lnTo>
                <a:lnTo>
                  <a:pt x="6589" y="4932"/>
                </a:lnTo>
                <a:lnTo>
                  <a:pt x="6647" y="4875"/>
                </a:lnTo>
                <a:lnTo>
                  <a:pt x="6699" y="4817"/>
                </a:lnTo>
                <a:lnTo>
                  <a:pt x="6745" y="4746"/>
                </a:lnTo>
                <a:lnTo>
                  <a:pt x="6791" y="4674"/>
                </a:lnTo>
                <a:lnTo>
                  <a:pt x="6826" y="4596"/>
                </a:lnTo>
                <a:lnTo>
                  <a:pt x="6861" y="4517"/>
                </a:lnTo>
                <a:lnTo>
                  <a:pt x="6890" y="4431"/>
                </a:lnTo>
                <a:lnTo>
                  <a:pt x="6913" y="4345"/>
                </a:lnTo>
                <a:lnTo>
                  <a:pt x="6930" y="4252"/>
                </a:lnTo>
                <a:lnTo>
                  <a:pt x="6942" y="4159"/>
                </a:lnTo>
                <a:lnTo>
                  <a:pt x="6953" y="4073"/>
                </a:lnTo>
                <a:lnTo>
                  <a:pt x="6953" y="3980"/>
                </a:lnTo>
                <a:lnTo>
                  <a:pt x="6947" y="3887"/>
                </a:lnTo>
                <a:lnTo>
                  <a:pt x="6942" y="3794"/>
                </a:lnTo>
                <a:lnTo>
                  <a:pt x="6924" y="3708"/>
                </a:lnTo>
                <a:lnTo>
                  <a:pt x="6907" y="3622"/>
                </a:lnTo>
                <a:lnTo>
                  <a:pt x="6878" y="3544"/>
                </a:lnTo>
                <a:lnTo>
                  <a:pt x="6843" y="3465"/>
                </a:lnTo>
                <a:lnTo>
                  <a:pt x="6809" y="3386"/>
                </a:lnTo>
                <a:lnTo>
                  <a:pt x="6763" y="3322"/>
                </a:lnTo>
                <a:lnTo>
                  <a:pt x="6711" y="3257"/>
                </a:lnTo>
                <a:lnTo>
                  <a:pt x="6653" y="3200"/>
                </a:lnTo>
                <a:lnTo>
                  <a:pt x="6595" y="3157"/>
                </a:lnTo>
                <a:lnTo>
                  <a:pt x="6526" y="3114"/>
                </a:lnTo>
                <a:lnTo>
                  <a:pt x="6445" y="3085"/>
                </a:lnTo>
                <a:lnTo>
                  <a:pt x="6364" y="3064"/>
                </a:lnTo>
                <a:lnTo>
                  <a:pt x="6000" y="2985"/>
                </a:lnTo>
                <a:lnTo>
                  <a:pt x="5647" y="2907"/>
                </a:lnTo>
                <a:lnTo>
                  <a:pt x="5294" y="2814"/>
                </a:lnTo>
                <a:lnTo>
                  <a:pt x="4948" y="2706"/>
                </a:lnTo>
                <a:lnTo>
                  <a:pt x="4612" y="2592"/>
                </a:lnTo>
                <a:lnTo>
                  <a:pt x="4277" y="2463"/>
                </a:lnTo>
                <a:lnTo>
                  <a:pt x="3948" y="2320"/>
                </a:lnTo>
                <a:lnTo>
                  <a:pt x="3630" y="2162"/>
                </a:lnTo>
                <a:lnTo>
                  <a:pt x="3468" y="2076"/>
                </a:lnTo>
                <a:lnTo>
                  <a:pt x="3312" y="1983"/>
                </a:lnTo>
                <a:lnTo>
                  <a:pt x="3156" y="1897"/>
                </a:lnTo>
                <a:lnTo>
                  <a:pt x="3000" y="1797"/>
                </a:lnTo>
                <a:lnTo>
                  <a:pt x="2850" y="1697"/>
                </a:lnTo>
                <a:lnTo>
                  <a:pt x="2699" y="1590"/>
                </a:lnTo>
                <a:lnTo>
                  <a:pt x="2549" y="1482"/>
                </a:lnTo>
                <a:lnTo>
                  <a:pt x="2399" y="1361"/>
                </a:lnTo>
                <a:lnTo>
                  <a:pt x="2254" y="1246"/>
                </a:lnTo>
                <a:lnTo>
                  <a:pt x="2104" y="1117"/>
                </a:lnTo>
                <a:lnTo>
                  <a:pt x="1960" y="989"/>
                </a:lnTo>
                <a:lnTo>
                  <a:pt x="1821" y="853"/>
                </a:lnTo>
                <a:lnTo>
                  <a:pt x="1676" y="709"/>
                </a:lnTo>
                <a:lnTo>
                  <a:pt x="1538" y="566"/>
                </a:lnTo>
                <a:lnTo>
                  <a:pt x="1399" y="416"/>
                </a:lnTo>
                <a:lnTo>
                  <a:pt x="1260" y="259"/>
                </a:lnTo>
                <a:lnTo>
                  <a:pt x="1197" y="187"/>
                </a:lnTo>
                <a:lnTo>
                  <a:pt x="1127" y="130"/>
                </a:lnTo>
                <a:lnTo>
                  <a:pt x="1064" y="80"/>
                </a:lnTo>
                <a:lnTo>
                  <a:pt x="994" y="44"/>
                </a:lnTo>
                <a:lnTo>
                  <a:pt x="925" y="22"/>
                </a:lnTo>
                <a:lnTo>
                  <a:pt x="850" y="8"/>
                </a:lnTo>
                <a:lnTo>
                  <a:pt x="78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1"/>
          <p:cNvSpPr/>
          <p:nvPr/>
        </p:nvSpPr>
        <p:spPr>
          <a:xfrm>
            <a:off x="8907760" y="5049207"/>
            <a:ext cx="101619" cy="38491"/>
          </a:xfrm>
          <a:custGeom>
            <a:rect b="b" l="l" r="r" t="t"/>
            <a:pathLst>
              <a:path extrusionOk="0" h="2356" w="6220">
                <a:moveTo>
                  <a:pt x="5306" y="1"/>
                </a:moveTo>
                <a:lnTo>
                  <a:pt x="3618" y="51"/>
                </a:lnTo>
                <a:lnTo>
                  <a:pt x="3532" y="58"/>
                </a:lnTo>
                <a:lnTo>
                  <a:pt x="3456" y="79"/>
                </a:lnTo>
                <a:lnTo>
                  <a:pt x="3381" y="108"/>
                </a:lnTo>
                <a:lnTo>
                  <a:pt x="3312" y="137"/>
                </a:lnTo>
                <a:lnTo>
                  <a:pt x="2647" y="172"/>
                </a:lnTo>
                <a:lnTo>
                  <a:pt x="1983" y="215"/>
                </a:lnTo>
                <a:lnTo>
                  <a:pt x="1324" y="272"/>
                </a:lnTo>
                <a:lnTo>
                  <a:pt x="659" y="337"/>
                </a:lnTo>
                <a:lnTo>
                  <a:pt x="578" y="351"/>
                </a:lnTo>
                <a:lnTo>
                  <a:pt x="503" y="373"/>
                </a:lnTo>
                <a:lnTo>
                  <a:pt x="434" y="401"/>
                </a:lnTo>
                <a:lnTo>
                  <a:pt x="370" y="430"/>
                </a:lnTo>
                <a:lnTo>
                  <a:pt x="312" y="473"/>
                </a:lnTo>
                <a:lnTo>
                  <a:pt x="260" y="523"/>
                </a:lnTo>
                <a:lnTo>
                  <a:pt x="208" y="573"/>
                </a:lnTo>
                <a:lnTo>
                  <a:pt x="168" y="630"/>
                </a:lnTo>
                <a:lnTo>
                  <a:pt x="127" y="688"/>
                </a:lnTo>
                <a:lnTo>
                  <a:pt x="93" y="752"/>
                </a:lnTo>
                <a:lnTo>
                  <a:pt x="64" y="816"/>
                </a:lnTo>
                <a:lnTo>
                  <a:pt x="41" y="888"/>
                </a:lnTo>
                <a:lnTo>
                  <a:pt x="23" y="960"/>
                </a:lnTo>
                <a:lnTo>
                  <a:pt x="12" y="1031"/>
                </a:lnTo>
                <a:lnTo>
                  <a:pt x="6" y="1103"/>
                </a:lnTo>
                <a:lnTo>
                  <a:pt x="0" y="1181"/>
                </a:lnTo>
                <a:lnTo>
                  <a:pt x="6" y="1253"/>
                </a:lnTo>
                <a:lnTo>
                  <a:pt x="12" y="1325"/>
                </a:lnTo>
                <a:lnTo>
                  <a:pt x="23" y="1403"/>
                </a:lnTo>
                <a:lnTo>
                  <a:pt x="41" y="1475"/>
                </a:lnTo>
                <a:lnTo>
                  <a:pt x="64" y="1539"/>
                </a:lnTo>
                <a:lnTo>
                  <a:pt x="93" y="1611"/>
                </a:lnTo>
                <a:lnTo>
                  <a:pt x="127" y="1668"/>
                </a:lnTo>
                <a:lnTo>
                  <a:pt x="168" y="1732"/>
                </a:lnTo>
                <a:lnTo>
                  <a:pt x="208" y="1790"/>
                </a:lnTo>
                <a:lnTo>
                  <a:pt x="260" y="1840"/>
                </a:lnTo>
                <a:lnTo>
                  <a:pt x="312" y="1883"/>
                </a:lnTo>
                <a:lnTo>
                  <a:pt x="370" y="1926"/>
                </a:lnTo>
                <a:lnTo>
                  <a:pt x="434" y="1961"/>
                </a:lnTo>
                <a:lnTo>
                  <a:pt x="503" y="1990"/>
                </a:lnTo>
                <a:lnTo>
                  <a:pt x="578" y="2012"/>
                </a:lnTo>
                <a:lnTo>
                  <a:pt x="659" y="2019"/>
                </a:lnTo>
                <a:lnTo>
                  <a:pt x="1324" y="2090"/>
                </a:lnTo>
                <a:lnTo>
                  <a:pt x="1983" y="2140"/>
                </a:lnTo>
                <a:lnTo>
                  <a:pt x="2647" y="2183"/>
                </a:lnTo>
                <a:lnTo>
                  <a:pt x="3312" y="2226"/>
                </a:lnTo>
                <a:lnTo>
                  <a:pt x="3381" y="2255"/>
                </a:lnTo>
                <a:lnTo>
                  <a:pt x="3456" y="2276"/>
                </a:lnTo>
                <a:lnTo>
                  <a:pt x="3537" y="2298"/>
                </a:lnTo>
                <a:lnTo>
                  <a:pt x="3618" y="2305"/>
                </a:lnTo>
                <a:lnTo>
                  <a:pt x="5306" y="2355"/>
                </a:lnTo>
                <a:lnTo>
                  <a:pt x="5422" y="2355"/>
                </a:lnTo>
                <a:lnTo>
                  <a:pt x="5526" y="2348"/>
                </a:lnTo>
                <a:lnTo>
                  <a:pt x="5624" y="2319"/>
                </a:lnTo>
                <a:lnTo>
                  <a:pt x="5710" y="2284"/>
                </a:lnTo>
                <a:lnTo>
                  <a:pt x="5791" y="2233"/>
                </a:lnTo>
                <a:lnTo>
                  <a:pt x="5867" y="2169"/>
                </a:lnTo>
                <a:lnTo>
                  <a:pt x="5936" y="2097"/>
                </a:lnTo>
                <a:lnTo>
                  <a:pt x="5999" y="2019"/>
                </a:lnTo>
                <a:lnTo>
                  <a:pt x="6052" y="1933"/>
                </a:lnTo>
                <a:lnTo>
                  <a:pt x="6098" y="1840"/>
                </a:lnTo>
                <a:lnTo>
                  <a:pt x="6138" y="1732"/>
                </a:lnTo>
                <a:lnTo>
                  <a:pt x="6167" y="1632"/>
                </a:lnTo>
                <a:lnTo>
                  <a:pt x="6190" y="1518"/>
                </a:lnTo>
                <a:lnTo>
                  <a:pt x="6208" y="1410"/>
                </a:lnTo>
                <a:lnTo>
                  <a:pt x="6219" y="1296"/>
                </a:lnTo>
                <a:lnTo>
                  <a:pt x="6219" y="1181"/>
                </a:lnTo>
                <a:lnTo>
                  <a:pt x="6219" y="1067"/>
                </a:lnTo>
                <a:lnTo>
                  <a:pt x="6208" y="952"/>
                </a:lnTo>
                <a:lnTo>
                  <a:pt x="6190" y="838"/>
                </a:lnTo>
                <a:lnTo>
                  <a:pt x="6167" y="731"/>
                </a:lnTo>
                <a:lnTo>
                  <a:pt x="6138" y="623"/>
                </a:lnTo>
                <a:lnTo>
                  <a:pt x="6098" y="523"/>
                </a:lnTo>
                <a:lnTo>
                  <a:pt x="6052" y="430"/>
                </a:lnTo>
                <a:lnTo>
                  <a:pt x="5999" y="337"/>
                </a:lnTo>
                <a:lnTo>
                  <a:pt x="5936" y="258"/>
                </a:lnTo>
                <a:lnTo>
                  <a:pt x="5867" y="187"/>
                </a:lnTo>
                <a:lnTo>
                  <a:pt x="5791" y="129"/>
                </a:lnTo>
                <a:lnTo>
                  <a:pt x="5710" y="79"/>
                </a:lnTo>
                <a:lnTo>
                  <a:pt x="5618" y="36"/>
                </a:lnTo>
                <a:lnTo>
                  <a:pt x="5526" y="15"/>
                </a:lnTo>
                <a:lnTo>
                  <a:pt x="54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1"/>
          <p:cNvSpPr/>
          <p:nvPr/>
        </p:nvSpPr>
        <p:spPr>
          <a:xfrm>
            <a:off x="2771610" y="4254860"/>
            <a:ext cx="528856" cy="634500"/>
          </a:xfrm>
          <a:custGeom>
            <a:rect b="b" l="l" r="r" t="t"/>
            <a:pathLst>
              <a:path extrusionOk="0" h="101277" w="54200">
                <a:moveTo>
                  <a:pt x="26760" y="10124"/>
                </a:moveTo>
                <a:lnTo>
                  <a:pt x="28293" y="12384"/>
                </a:lnTo>
                <a:lnTo>
                  <a:pt x="29821" y="14653"/>
                </a:lnTo>
                <a:lnTo>
                  <a:pt x="32878" y="19211"/>
                </a:lnTo>
                <a:lnTo>
                  <a:pt x="34406" y="21490"/>
                </a:lnTo>
                <a:lnTo>
                  <a:pt x="35939" y="23760"/>
                </a:lnTo>
                <a:lnTo>
                  <a:pt x="37472" y="26030"/>
                </a:lnTo>
                <a:lnTo>
                  <a:pt x="39010" y="28290"/>
                </a:lnTo>
                <a:lnTo>
                  <a:pt x="40552" y="30531"/>
                </a:lnTo>
                <a:lnTo>
                  <a:pt x="42095" y="32772"/>
                </a:lnTo>
                <a:lnTo>
                  <a:pt x="43647" y="34984"/>
                </a:lnTo>
                <a:lnTo>
                  <a:pt x="44423" y="36086"/>
                </a:lnTo>
                <a:lnTo>
                  <a:pt x="45204" y="37187"/>
                </a:lnTo>
                <a:lnTo>
                  <a:pt x="45985" y="38279"/>
                </a:lnTo>
                <a:lnTo>
                  <a:pt x="46766" y="39362"/>
                </a:lnTo>
                <a:lnTo>
                  <a:pt x="47552" y="40445"/>
                </a:lnTo>
                <a:lnTo>
                  <a:pt x="48338" y="41518"/>
                </a:lnTo>
                <a:lnTo>
                  <a:pt x="49128" y="42581"/>
                </a:lnTo>
                <a:lnTo>
                  <a:pt x="49919" y="43645"/>
                </a:lnTo>
                <a:lnTo>
                  <a:pt x="50714" y="44699"/>
                </a:lnTo>
                <a:lnTo>
                  <a:pt x="51510" y="45743"/>
                </a:lnTo>
                <a:lnTo>
                  <a:pt x="51326" y="45914"/>
                </a:lnTo>
                <a:lnTo>
                  <a:pt x="51148" y="46085"/>
                </a:lnTo>
                <a:lnTo>
                  <a:pt x="50974" y="46266"/>
                </a:lnTo>
                <a:lnTo>
                  <a:pt x="50796" y="46456"/>
                </a:lnTo>
                <a:lnTo>
                  <a:pt x="50623" y="46646"/>
                </a:lnTo>
                <a:lnTo>
                  <a:pt x="50449" y="46845"/>
                </a:lnTo>
                <a:lnTo>
                  <a:pt x="50102" y="47263"/>
                </a:lnTo>
                <a:lnTo>
                  <a:pt x="49760" y="47700"/>
                </a:lnTo>
                <a:lnTo>
                  <a:pt x="49422" y="48155"/>
                </a:lnTo>
                <a:lnTo>
                  <a:pt x="49085" y="48621"/>
                </a:lnTo>
                <a:lnTo>
                  <a:pt x="48757" y="49114"/>
                </a:lnTo>
                <a:lnTo>
                  <a:pt x="48429" y="49627"/>
                </a:lnTo>
                <a:lnTo>
                  <a:pt x="48106" y="50140"/>
                </a:lnTo>
                <a:lnTo>
                  <a:pt x="47783" y="50681"/>
                </a:lnTo>
                <a:lnTo>
                  <a:pt x="47465" y="51232"/>
                </a:lnTo>
                <a:lnTo>
                  <a:pt x="47152" y="51783"/>
                </a:lnTo>
                <a:lnTo>
                  <a:pt x="46838" y="52353"/>
                </a:lnTo>
                <a:lnTo>
                  <a:pt x="46530" y="52932"/>
                </a:lnTo>
                <a:lnTo>
                  <a:pt x="46221" y="53521"/>
                </a:lnTo>
                <a:lnTo>
                  <a:pt x="45918" y="54109"/>
                </a:lnTo>
                <a:lnTo>
                  <a:pt x="45619" y="54708"/>
                </a:lnTo>
                <a:lnTo>
                  <a:pt x="45026" y="55904"/>
                </a:lnTo>
                <a:lnTo>
                  <a:pt x="44438" y="57110"/>
                </a:lnTo>
                <a:lnTo>
                  <a:pt x="43864" y="58316"/>
                </a:lnTo>
                <a:lnTo>
                  <a:pt x="43290" y="59503"/>
                </a:lnTo>
                <a:lnTo>
                  <a:pt x="42731" y="60662"/>
                </a:lnTo>
                <a:lnTo>
                  <a:pt x="42172" y="61792"/>
                </a:lnTo>
                <a:lnTo>
                  <a:pt x="41897" y="62333"/>
                </a:lnTo>
                <a:lnTo>
                  <a:pt x="41622" y="62865"/>
                </a:lnTo>
                <a:lnTo>
                  <a:pt x="35895" y="73890"/>
                </a:lnTo>
                <a:lnTo>
                  <a:pt x="33037" y="79407"/>
                </a:lnTo>
                <a:lnTo>
                  <a:pt x="30178" y="84934"/>
                </a:lnTo>
                <a:lnTo>
                  <a:pt x="30053" y="85190"/>
                </a:lnTo>
                <a:lnTo>
                  <a:pt x="29903" y="85513"/>
                </a:lnTo>
                <a:lnTo>
                  <a:pt x="29542" y="86320"/>
                </a:lnTo>
                <a:lnTo>
                  <a:pt x="29122" y="87260"/>
                </a:lnTo>
                <a:lnTo>
                  <a:pt x="28896" y="87764"/>
                </a:lnTo>
                <a:lnTo>
                  <a:pt x="28664" y="88267"/>
                </a:lnTo>
                <a:lnTo>
                  <a:pt x="28428" y="88761"/>
                </a:lnTo>
                <a:lnTo>
                  <a:pt x="28187" y="89245"/>
                </a:lnTo>
                <a:lnTo>
                  <a:pt x="27951" y="89691"/>
                </a:lnTo>
                <a:lnTo>
                  <a:pt x="27835" y="89910"/>
                </a:lnTo>
                <a:lnTo>
                  <a:pt x="27720" y="90109"/>
                </a:lnTo>
                <a:lnTo>
                  <a:pt x="27604" y="90289"/>
                </a:lnTo>
                <a:lnTo>
                  <a:pt x="27493" y="90470"/>
                </a:lnTo>
                <a:lnTo>
                  <a:pt x="27387" y="90622"/>
                </a:lnTo>
                <a:lnTo>
                  <a:pt x="27281" y="90764"/>
                </a:lnTo>
                <a:lnTo>
                  <a:pt x="27175" y="90897"/>
                </a:lnTo>
                <a:lnTo>
                  <a:pt x="27078" y="91002"/>
                </a:lnTo>
                <a:lnTo>
                  <a:pt x="26982" y="91087"/>
                </a:lnTo>
                <a:lnTo>
                  <a:pt x="26890" y="91154"/>
                </a:lnTo>
                <a:lnTo>
                  <a:pt x="26775" y="91211"/>
                </a:lnTo>
                <a:lnTo>
                  <a:pt x="26664" y="91268"/>
                </a:lnTo>
                <a:lnTo>
                  <a:pt x="26563" y="91306"/>
                </a:lnTo>
                <a:lnTo>
                  <a:pt x="26461" y="91344"/>
                </a:lnTo>
                <a:lnTo>
                  <a:pt x="26365" y="91363"/>
                </a:lnTo>
                <a:lnTo>
                  <a:pt x="26269" y="91372"/>
                </a:lnTo>
                <a:lnTo>
                  <a:pt x="26182" y="91382"/>
                </a:lnTo>
                <a:lnTo>
                  <a:pt x="26095" y="91372"/>
                </a:lnTo>
                <a:lnTo>
                  <a:pt x="26013" y="91353"/>
                </a:lnTo>
                <a:lnTo>
                  <a:pt x="25931" y="91325"/>
                </a:lnTo>
                <a:lnTo>
                  <a:pt x="25854" y="91296"/>
                </a:lnTo>
                <a:lnTo>
                  <a:pt x="25772" y="91249"/>
                </a:lnTo>
                <a:lnTo>
                  <a:pt x="25700" y="91201"/>
                </a:lnTo>
                <a:lnTo>
                  <a:pt x="25623" y="91135"/>
                </a:lnTo>
                <a:lnTo>
                  <a:pt x="25550" y="91068"/>
                </a:lnTo>
                <a:lnTo>
                  <a:pt x="25478" y="90992"/>
                </a:lnTo>
                <a:lnTo>
                  <a:pt x="25401" y="90907"/>
                </a:lnTo>
                <a:lnTo>
                  <a:pt x="25329" y="90812"/>
                </a:lnTo>
                <a:lnTo>
                  <a:pt x="25179" y="90612"/>
                </a:lnTo>
                <a:lnTo>
                  <a:pt x="25025" y="90384"/>
                </a:lnTo>
                <a:lnTo>
                  <a:pt x="24861" y="90119"/>
                </a:lnTo>
                <a:lnTo>
                  <a:pt x="24499" y="89539"/>
                </a:lnTo>
                <a:lnTo>
                  <a:pt x="24292" y="89216"/>
                </a:lnTo>
                <a:lnTo>
                  <a:pt x="24070" y="88875"/>
                </a:lnTo>
                <a:lnTo>
                  <a:pt x="23116" y="87441"/>
                </a:lnTo>
                <a:lnTo>
                  <a:pt x="22161" y="85997"/>
                </a:lnTo>
                <a:lnTo>
                  <a:pt x="21212" y="84544"/>
                </a:lnTo>
                <a:lnTo>
                  <a:pt x="20267" y="83082"/>
                </a:lnTo>
                <a:lnTo>
                  <a:pt x="19327" y="81610"/>
                </a:lnTo>
                <a:lnTo>
                  <a:pt x="18387" y="80129"/>
                </a:lnTo>
                <a:lnTo>
                  <a:pt x="17447" y="78647"/>
                </a:lnTo>
                <a:lnTo>
                  <a:pt x="16516" y="77156"/>
                </a:lnTo>
                <a:lnTo>
                  <a:pt x="15784" y="75969"/>
                </a:lnTo>
                <a:lnTo>
                  <a:pt x="15056" y="74773"/>
                </a:lnTo>
                <a:lnTo>
                  <a:pt x="14328" y="73567"/>
                </a:lnTo>
                <a:lnTo>
                  <a:pt x="13605" y="72361"/>
                </a:lnTo>
                <a:lnTo>
                  <a:pt x="12886" y="71145"/>
                </a:lnTo>
                <a:lnTo>
                  <a:pt x="12168" y="69920"/>
                </a:lnTo>
                <a:lnTo>
                  <a:pt x="10736" y="67470"/>
                </a:lnTo>
                <a:lnTo>
                  <a:pt x="9305" y="65020"/>
                </a:lnTo>
                <a:lnTo>
                  <a:pt x="7873" y="62570"/>
                </a:lnTo>
                <a:lnTo>
                  <a:pt x="7155" y="61355"/>
                </a:lnTo>
                <a:lnTo>
                  <a:pt x="6432" y="60149"/>
                </a:lnTo>
                <a:lnTo>
                  <a:pt x="5709" y="58943"/>
                </a:lnTo>
                <a:lnTo>
                  <a:pt x="4981" y="57746"/>
                </a:lnTo>
                <a:lnTo>
                  <a:pt x="5699" y="56322"/>
                </a:lnTo>
                <a:lnTo>
                  <a:pt x="6417" y="54898"/>
                </a:lnTo>
                <a:lnTo>
                  <a:pt x="7131" y="53473"/>
                </a:lnTo>
                <a:lnTo>
                  <a:pt x="7844" y="52039"/>
                </a:lnTo>
                <a:lnTo>
                  <a:pt x="8553" y="50605"/>
                </a:lnTo>
                <a:lnTo>
                  <a:pt x="9257" y="49162"/>
                </a:lnTo>
                <a:lnTo>
                  <a:pt x="9965" y="47719"/>
                </a:lnTo>
                <a:lnTo>
                  <a:pt x="10669" y="46275"/>
                </a:lnTo>
                <a:lnTo>
                  <a:pt x="11368" y="44822"/>
                </a:lnTo>
                <a:lnTo>
                  <a:pt x="12067" y="43360"/>
                </a:lnTo>
                <a:lnTo>
                  <a:pt x="12761" y="41897"/>
                </a:lnTo>
                <a:lnTo>
                  <a:pt x="13455" y="40435"/>
                </a:lnTo>
                <a:lnTo>
                  <a:pt x="14149" y="38963"/>
                </a:lnTo>
                <a:lnTo>
                  <a:pt x="14834" y="37491"/>
                </a:lnTo>
                <a:lnTo>
                  <a:pt x="15523" y="36010"/>
                </a:lnTo>
                <a:lnTo>
                  <a:pt x="16208" y="34519"/>
                </a:lnTo>
                <a:lnTo>
                  <a:pt x="16888" y="33038"/>
                </a:lnTo>
                <a:lnTo>
                  <a:pt x="17567" y="31537"/>
                </a:lnTo>
                <a:lnTo>
                  <a:pt x="18242" y="30037"/>
                </a:lnTo>
                <a:lnTo>
                  <a:pt x="18912" y="28536"/>
                </a:lnTo>
                <a:lnTo>
                  <a:pt x="19582" y="27027"/>
                </a:lnTo>
                <a:lnTo>
                  <a:pt x="20252" y="25517"/>
                </a:lnTo>
                <a:lnTo>
                  <a:pt x="20918" y="23997"/>
                </a:lnTo>
                <a:lnTo>
                  <a:pt x="21578" y="22478"/>
                </a:lnTo>
                <a:lnTo>
                  <a:pt x="22239" y="20949"/>
                </a:lnTo>
                <a:lnTo>
                  <a:pt x="22894" y="19420"/>
                </a:lnTo>
                <a:lnTo>
                  <a:pt x="23545" y="17882"/>
                </a:lnTo>
                <a:lnTo>
                  <a:pt x="24196" y="16344"/>
                </a:lnTo>
                <a:lnTo>
                  <a:pt x="24842" y="14796"/>
                </a:lnTo>
                <a:lnTo>
                  <a:pt x="25483" y="13238"/>
                </a:lnTo>
                <a:lnTo>
                  <a:pt x="26124" y="11681"/>
                </a:lnTo>
                <a:lnTo>
                  <a:pt x="26760" y="10124"/>
                </a:lnTo>
                <a:close/>
                <a:moveTo>
                  <a:pt x="26158" y="1"/>
                </a:moveTo>
                <a:lnTo>
                  <a:pt x="26056" y="10"/>
                </a:lnTo>
                <a:lnTo>
                  <a:pt x="25950" y="39"/>
                </a:lnTo>
                <a:lnTo>
                  <a:pt x="25849" y="67"/>
                </a:lnTo>
                <a:lnTo>
                  <a:pt x="25748" y="105"/>
                </a:lnTo>
                <a:lnTo>
                  <a:pt x="25647" y="162"/>
                </a:lnTo>
                <a:lnTo>
                  <a:pt x="25550" y="229"/>
                </a:lnTo>
                <a:lnTo>
                  <a:pt x="25454" y="305"/>
                </a:lnTo>
                <a:lnTo>
                  <a:pt x="25362" y="400"/>
                </a:lnTo>
                <a:lnTo>
                  <a:pt x="25266" y="504"/>
                </a:lnTo>
                <a:lnTo>
                  <a:pt x="25179" y="618"/>
                </a:lnTo>
                <a:lnTo>
                  <a:pt x="25092" y="751"/>
                </a:lnTo>
                <a:lnTo>
                  <a:pt x="25010" y="893"/>
                </a:lnTo>
                <a:lnTo>
                  <a:pt x="24928" y="1055"/>
                </a:lnTo>
                <a:lnTo>
                  <a:pt x="24851" y="1226"/>
                </a:lnTo>
                <a:lnTo>
                  <a:pt x="23410" y="4663"/>
                </a:lnTo>
                <a:lnTo>
                  <a:pt x="22692" y="6373"/>
                </a:lnTo>
                <a:lnTo>
                  <a:pt x="21964" y="8072"/>
                </a:lnTo>
                <a:lnTo>
                  <a:pt x="21241" y="9772"/>
                </a:lnTo>
                <a:lnTo>
                  <a:pt x="20513" y="11472"/>
                </a:lnTo>
                <a:lnTo>
                  <a:pt x="19780" y="13162"/>
                </a:lnTo>
                <a:lnTo>
                  <a:pt x="19047" y="14853"/>
                </a:lnTo>
                <a:lnTo>
                  <a:pt x="18315" y="16533"/>
                </a:lnTo>
                <a:lnTo>
                  <a:pt x="17577" y="18214"/>
                </a:lnTo>
                <a:lnTo>
                  <a:pt x="16835" y="19886"/>
                </a:lnTo>
                <a:lnTo>
                  <a:pt x="16092" y="21557"/>
                </a:lnTo>
                <a:lnTo>
                  <a:pt x="15350" y="23228"/>
                </a:lnTo>
                <a:lnTo>
                  <a:pt x="14603" y="24890"/>
                </a:lnTo>
                <a:lnTo>
                  <a:pt x="13851" y="26542"/>
                </a:lnTo>
                <a:lnTo>
                  <a:pt x="13099" y="28195"/>
                </a:lnTo>
                <a:lnTo>
                  <a:pt x="12347" y="29837"/>
                </a:lnTo>
                <a:lnTo>
                  <a:pt x="11590" y="31480"/>
                </a:lnTo>
                <a:lnTo>
                  <a:pt x="10828" y="33123"/>
                </a:lnTo>
                <a:lnTo>
                  <a:pt x="10062" y="34747"/>
                </a:lnTo>
                <a:lnTo>
                  <a:pt x="9295" y="36380"/>
                </a:lnTo>
                <a:lnTo>
                  <a:pt x="8529" y="37995"/>
                </a:lnTo>
                <a:lnTo>
                  <a:pt x="7757" y="39618"/>
                </a:lnTo>
                <a:lnTo>
                  <a:pt x="6981" y="41223"/>
                </a:lnTo>
                <a:lnTo>
                  <a:pt x="6200" y="42828"/>
                </a:lnTo>
                <a:lnTo>
                  <a:pt x="5419" y="44433"/>
                </a:lnTo>
                <a:lnTo>
                  <a:pt x="4634" y="46028"/>
                </a:lnTo>
                <a:lnTo>
                  <a:pt x="3848" y="47624"/>
                </a:lnTo>
                <a:lnTo>
                  <a:pt x="3052" y="49200"/>
                </a:lnTo>
                <a:lnTo>
                  <a:pt x="2257" y="50786"/>
                </a:lnTo>
                <a:lnTo>
                  <a:pt x="1462" y="52353"/>
                </a:lnTo>
                <a:lnTo>
                  <a:pt x="656" y="53929"/>
                </a:lnTo>
                <a:lnTo>
                  <a:pt x="589" y="54062"/>
                </a:lnTo>
                <a:lnTo>
                  <a:pt x="526" y="54204"/>
                </a:lnTo>
                <a:lnTo>
                  <a:pt x="464" y="54347"/>
                </a:lnTo>
                <a:lnTo>
                  <a:pt x="411" y="54489"/>
                </a:lnTo>
                <a:lnTo>
                  <a:pt x="358" y="54632"/>
                </a:lnTo>
                <a:lnTo>
                  <a:pt x="309" y="54774"/>
                </a:lnTo>
                <a:lnTo>
                  <a:pt x="266" y="54917"/>
                </a:lnTo>
                <a:lnTo>
                  <a:pt x="223" y="55069"/>
                </a:lnTo>
                <a:lnTo>
                  <a:pt x="184" y="55211"/>
                </a:lnTo>
                <a:lnTo>
                  <a:pt x="150" y="55363"/>
                </a:lnTo>
                <a:lnTo>
                  <a:pt x="121" y="55515"/>
                </a:lnTo>
                <a:lnTo>
                  <a:pt x="97" y="55667"/>
                </a:lnTo>
                <a:lnTo>
                  <a:pt x="73" y="55809"/>
                </a:lnTo>
                <a:lnTo>
                  <a:pt x="54" y="55961"/>
                </a:lnTo>
                <a:lnTo>
                  <a:pt x="35" y="56113"/>
                </a:lnTo>
                <a:lnTo>
                  <a:pt x="25" y="56265"/>
                </a:lnTo>
                <a:lnTo>
                  <a:pt x="15" y="56417"/>
                </a:lnTo>
                <a:lnTo>
                  <a:pt x="6" y="56569"/>
                </a:lnTo>
                <a:lnTo>
                  <a:pt x="1" y="56711"/>
                </a:lnTo>
                <a:lnTo>
                  <a:pt x="1" y="56863"/>
                </a:lnTo>
                <a:lnTo>
                  <a:pt x="6" y="57015"/>
                </a:lnTo>
                <a:lnTo>
                  <a:pt x="11" y="57167"/>
                </a:lnTo>
                <a:lnTo>
                  <a:pt x="30" y="57462"/>
                </a:lnTo>
                <a:lnTo>
                  <a:pt x="59" y="57746"/>
                </a:lnTo>
                <a:lnTo>
                  <a:pt x="97" y="58041"/>
                </a:lnTo>
                <a:lnTo>
                  <a:pt x="150" y="58316"/>
                </a:lnTo>
                <a:lnTo>
                  <a:pt x="208" y="58592"/>
                </a:lnTo>
                <a:lnTo>
                  <a:pt x="203" y="58781"/>
                </a:lnTo>
                <a:lnTo>
                  <a:pt x="203" y="58981"/>
                </a:lnTo>
                <a:lnTo>
                  <a:pt x="208" y="59171"/>
                </a:lnTo>
                <a:lnTo>
                  <a:pt x="218" y="59370"/>
                </a:lnTo>
                <a:lnTo>
                  <a:pt x="237" y="59570"/>
                </a:lnTo>
                <a:lnTo>
                  <a:pt x="256" y="59769"/>
                </a:lnTo>
                <a:lnTo>
                  <a:pt x="285" y="59969"/>
                </a:lnTo>
                <a:lnTo>
                  <a:pt x="324" y="60168"/>
                </a:lnTo>
                <a:lnTo>
                  <a:pt x="362" y="60367"/>
                </a:lnTo>
                <a:lnTo>
                  <a:pt x="411" y="60567"/>
                </a:lnTo>
                <a:lnTo>
                  <a:pt x="464" y="60757"/>
                </a:lnTo>
                <a:lnTo>
                  <a:pt x="526" y="60956"/>
                </a:lnTo>
                <a:lnTo>
                  <a:pt x="594" y="61156"/>
                </a:lnTo>
                <a:lnTo>
                  <a:pt x="671" y="61345"/>
                </a:lnTo>
                <a:lnTo>
                  <a:pt x="758" y="61535"/>
                </a:lnTo>
                <a:lnTo>
                  <a:pt x="844" y="61735"/>
                </a:lnTo>
                <a:lnTo>
                  <a:pt x="1331" y="62694"/>
                </a:lnTo>
                <a:lnTo>
                  <a:pt x="1823" y="63653"/>
                </a:lnTo>
                <a:lnTo>
                  <a:pt x="2320" y="64612"/>
                </a:lnTo>
                <a:lnTo>
                  <a:pt x="2816" y="65552"/>
                </a:lnTo>
                <a:lnTo>
                  <a:pt x="3317" y="66492"/>
                </a:lnTo>
                <a:lnTo>
                  <a:pt x="3824" y="67423"/>
                </a:lnTo>
                <a:lnTo>
                  <a:pt x="4335" y="68354"/>
                </a:lnTo>
                <a:lnTo>
                  <a:pt x="4846" y="69275"/>
                </a:lnTo>
                <a:lnTo>
                  <a:pt x="5361" y="70196"/>
                </a:lnTo>
                <a:lnTo>
                  <a:pt x="5882" y="71107"/>
                </a:lnTo>
                <a:lnTo>
                  <a:pt x="6403" y="72010"/>
                </a:lnTo>
                <a:lnTo>
                  <a:pt x="6928" y="72912"/>
                </a:lnTo>
                <a:lnTo>
                  <a:pt x="7454" y="73804"/>
                </a:lnTo>
                <a:lnTo>
                  <a:pt x="7984" y="74697"/>
                </a:lnTo>
                <a:lnTo>
                  <a:pt x="8514" y="75590"/>
                </a:lnTo>
                <a:lnTo>
                  <a:pt x="9049" y="76473"/>
                </a:lnTo>
                <a:lnTo>
                  <a:pt x="10119" y="78220"/>
                </a:lnTo>
                <a:lnTo>
                  <a:pt x="11199" y="79958"/>
                </a:lnTo>
                <a:lnTo>
                  <a:pt x="12284" y="81686"/>
                </a:lnTo>
                <a:lnTo>
                  <a:pt x="13369" y="83395"/>
                </a:lnTo>
                <a:lnTo>
                  <a:pt x="14458" y="85105"/>
                </a:lnTo>
                <a:lnTo>
                  <a:pt x="15547" y="86795"/>
                </a:lnTo>
                <a:lnTo>
                  <a:pt x="17722" y="90166"/>
                </a:lnTo>
                <a:lnTo>
                  <a:pt x="17967" y="90555"/>
                </a:lnTo>
                <a:lnTo>
                  <a:pt x="18223" y="90973"/>
                </a:lnTo>
                <a:lnTo>
                  <a:pt x="18488" y="91420"/>
                </a:lnTo>
                <a:lnTo>
                  <a:pt x="18753" y="91885"/>
                </a:lnTo>
                <a:lnTo>
                  <a:pt x="19312" y="92863"/>
                </a:lnTo>
                <a:lnTo>
                  <a:pt x="19886" y="93879"/>
                </a:lnTo>
                <a:lnTo>
                  <a:pt x="20484" y="94924"/>
                </a:lnTo>
                <a:lnTo>
                  <a:pt x="20792" y="95446"/>
                </a:lnTo>
                <a:lnTo>
                  <a:pt x="21101" y="95968"/>
                </a:lnTo>
                <a:lnTo>
                  <a:pt x="21414" y="96481"/>
                </a:lnTo>
                <a:lnTo>
                  <a:pt x="21732" y="96984"/>
                </a:lnTo>
                <a:lnTo>
                  <a:pt x="22055" y="97469"/>
                </a:lnTo>
                <a:lnTo>
                  <a:pt x="22383" y="97943"/>
                </a:lnTo>
                <a:lnTo>
                  <a:pt x="22711" y="98399"/>
                </a:lnTo>
                <a:lnTo>
                  <a:pt x="22875" y="98618"/>
                </a:lnTo>
                <a:lnTo>
                  <a:pt x="23039" y="98826"/>
                </a:lnTo>
                <a:lnTo>
                  <a:pt x="23207" y="99035"/>
                </a:lnTo>
                <a:lnTo>
                  <a:pt x="23376" y="99235"/>
                </a:lnTo>
                <a:lnTo>
                  <a:pt x="23545" y="99425"/>
                </a:lnTo>
                <a:lnTo>
                  <a:pt x="23714" y="99615"/>
                </a:lnTo>
                <a:lnTo>
                  <a:pt x="23882" y="99795"/>
                </a:lnTo>
                <a:lnTo>
                  <a:pt x="24051" y="99966"/>
                </a:lnTo>
                <a:lnTo>
                  <a:pt x="24220" y="100127"/>
                </a:lnTo>
                <a:lnTo>
                  <a:pt x="24393" y="100279"/>
                </a:lnTo>
                <a:lnTo>
                  <a:pt x="24562" y="100422"/>
                </a:lnTo>
                <a:lnTo>
                  <a:pt x="24736" y="100555"/>
                </a:lnTo>
                <a:lnTo>
                  <a:pt x="24904" y="100678"/>
                </a:lnTo>
                <a:lnTo>
                  <a:pt x="25078" y="100792"/>
                </a:lnTo>
                <a:lnTo>
                  <a:pt x="25251" y="100887"/>
                </a:lnTo>
                <a:lnTo>
                  <a:pt x="25420" y="100982"/>
                </a:lnTo>
                <a:lnTo>
                  <a:pt x="25594" y="101058"/>
                </a:lnTo>
                <a:lnTo>
                  <a:pt x="25767" y="101125"/>
                </a:lnTo>
                <a:lnTo>
                  <a:pt x="25941" y="101181"/>
                </a:lnTo>
                <a:lnTo>
                  <a:pt x="26114" y="101229"/>
                </a:lnTo>
                <a:lnTo>
                  <a:pt x="26288" y="101257"/>
                </a:lnTo>
                <a:lnTo>
                  <a:pt x="26461" y="101267"/>
                </a:lnTo>
                <a:lnTo>
                  <a:pt x="26635" y="101276"/>
                </a:lnTo>
                <a:lnTo>
                  <a:pt x="26809" y="101257"/>
                </a:lnTo>
                <a:lnTo>
                  <a:pt x="26982" y="101238"/>
                </a:lnTo>
                <a:lnTo>
                  <a:pt x="27156" y="101191"/>
                </a:lnTo>
                <a:lnTo>
                  <a:pt x="27329" y="101134"/>
                </a:lnTo>
                <a:lnTo>
                  <a:pt x="27503" y="101058"/>
                </a:lnTo>
                <a:lnTo>
                  <a:pt x="27676" y="100973"/>
                </a:lnTo>
                <a:lnTo>
                  <a:pt x="27850" y="100868"/>
                </a:lnTo>
                <a:lnTo>
                  <a:pt x="27970" y="100783"/>
                </a:lnTo>
                <a:lnTo>
                  <a:pt x="28091" y="100697"/>
                </a:lnTo>
                <a:lnTo>
                  <a:pt x="28211" y="100593"/>
                </a:lnTo>
                <a:lnTo>
                  <a:pt x="28332" y="100488"/>
                </a:lnTo>
                <a:lnTo>
                  <a:pt x="28452" y="100374"/>
                </a:lnTo>
                <a:lnTo>
                  <a:pt x="28573" y="100260"/>
                </a:lnTo>
                <a:lnTo>
                  <a:pt x="28689" y="100127"/>
                </a:lnTo>
                <a:lnTo>
                  <a:pt x="28809" y="99994"/>
                </a:lnTo>
                <a:lnTo>
                  <a:pt x="29045" y="99719"/>
                </a:lnTo>
                <a:lnTo>
                  <a:pt x="29277" y="99406"/>
                </a:lnTo>
                <a:lnTo>
                  <a:pt x="29508" y="99083"/>
                </a:lnTo>
                <a:lnTo>
                  <a:pt x="29739" y="98732"/>
                </a:lnTo>
                <a:lnTo>
                  <a:pt x="29966" y="98371"/>
                </a:lnTo>
                <a:lnTo>
                  <a:pt x="30193" y="97991"/>
                </a:lnTo>
                <a:lnTo>
                  <a:pt x="30419" y="97592"/>
                </a:lnTo>
                <a:lnTo>
                  <a:pt x="30641" y="97174"/>
                </a:lnTo>
                <a:lnTo>
                  <a:pt x="30858" y="96756"/>
                </a:lnTo>
                <a:lnTo>
                  <a:pt x="31080" y="96319"/>
                </a:lnTo>
                <a:lnTo>
                  <a:pt x="31297" y="95883"/>
                </a:lnTo>
                <a:lnTo>
                  <a:pt x="31509" y="95427"/>
                </a:lnTo>
                <a:lnTo>
                  <a:pt x="31726" y="94971"/>
                </a:lnTo>
                <a:lnTo>
                  <a:pt x="31933" y="94515"/>
                </a:lnTo>
                <a:lnTo>
                  <a:pt x="32347" y="93585"/>
                </a:lnTo>
                <a:lnTo>
                  <a:pt x="32757" y="92664"/>
                </a:lnTo>
                <a:lnTo>
                  <a:pt x="33152" y="91752"/>
                </a:lnTo>
                <a:lnTo>
                  <a:pt x="33543" y="90869"/>
                </a:lnTo>
                <a:lnTo>
                  <a:pt x="33924" y="90024"/>
                </a:lnTo>
                <a:lnTo>
                  <a:pt x="34112" y="89615"/>
                </a:lnTo>
                <a:lnTo>
                  <a:pt x="34295" y="89226"/>
                </a:lnTo>
                <a:lnTo>
                  <a:pt x="34478" y="88856"/>
                </a:lnTo>
                <a:lnTo>
                  <a:pt x="34657" y="88504"/>
                </a:lnTo>
                <a:lnTo>
                  <a:pt x="36503" y="84924"/>
                </a:lnTo>
                <a:lnTo>
                  <a:pt x="38344" y="81344"/>
                </a:lnTo>
                <a:lnTo>
                  <a:pt x="42032" y="74165"/>
                </a:lnTo>
                <a:lnTo>
                  <a:pt x="42413" y="73443"/>
                </a:lnTo>
                <a:lnTo>
                  <a:pt x="42803" y="72703"/>
                </a:lnTo>
                <a:lnTo>
                  <a:pt x="43208" y="71962"/>
                </a:lnTo>
                <a:lnTo>
                  <a:pt x="43623" y="71221"/>
                </a:lnTo>
                <a:lnTo>
                  <a:pt x="44047" y="70462"/>
                </a:lnTo>
                <a:lnTo>
                  <a:pt x="44481" y="69702"/>
                </a:lnTo>
                <a:lnTo>
                  <a:pt x="45363" y="68164"/>
                </a:lnTo>
                <a:lnTo>
                  <a:pt x="46260" y="66587"/>
                </a:lnTo>
                <a:lnTo>
                  <a:pt x="46713" y="65790"/>
                </a:lnTo>
                <a:lnTo>
                  <a:pt x="47166" y="64982"/>
                </a:lnTo>
                <a:lnTo>
                  <a:pt x="47614" y="64175"/>
                </a:lnTo>
                <a:lnTo>
                  <a:pt x="48063" y="63349"/>
                </a:lnTo>
                <a:lnTo>
                  <a:pt x="48506" y="62513"/>
                </a:lnTo>
                <a:lnTo>
                  <a:pt x="48945" y="61678"/>
                </a:lnTo>
                <a:lnTo>
                  <a:pt x="49379" y="60823"/>
                </a:lnTo>
                <a:lnTo>
                  <a:pt x="49803" y="59969"/>
                </a:lnTo>
                <a:lnTo>
                  <a:pt x="50218" y="59104"/>
                </a:lnTo>
                <a:lnTo>
                  <a:pt x="50420" y="58668"/>
                </a:lnTo>
                <a:lnTo>
                  <a:pt x="50618" y="58221"/>
                </a:lnTo>
                <a:lnTo>
                  <a:pt x="50815" y="57784"/>
                </a:lnTo>
                <a:lnTo>
                  <a:pt x="51013" y="57338"/>
                </a:lnTo>
                <a:lnTo>
                  <a:pt x="51201" y="56892"/>
                </a:lnTo>
                <a:lnTo>
                  <a:pt x="51389" y="56445"/>
                </a:lnTo>
                <a:lnTo>
                  <a:pt x="51572" y="55990"/>
                </a:lnTo>
                <a:lnTo>
                  <a:pt x="51755" y="55534"/>
                </a:lnTo>
                <a:lnTo>
                  <a:pt x="51929" y="55078"/>
                </a:lnTo>
                <a:lnTo>
                  <a:pt x="52102" y="54622"/>
                </a:lnTo>
                <a:lnTo>
                  <a:pt x="52271" y="54157"/>
                </a:lnTo>
                <a:lnTo>
                  <a:pt x="52430" y="53692"/>
                </a:lnTo>
                <a:lnTo>
                  <a:pt x="52589" y="53226"/>
                </a:lnTo>
                <a:lnTo>
                  <a:pt x="52744" y="52751"/>
                </a:lnTo>
                <a:lnTo>
                  <a:pt x="52893" y="52277"/>
                </a:lnTo>
                <a:lnTo>
                  <a:pt x="53038" y="51802"/>
                </a:lnTo>
                <a:lnTo>
                  <a:pt x="53173" y="51327"/>
                </a:lnTo>
                <a:lnTo>
                  <a:pt x="53308" y="50843"/>
                </a:lnTo>
                <a:lnTo>
                  <a:pt x="53433" y="50358"/>
                </a:lnTo>
                <a:lnTo>
                  <a:pt x="53553" y="49874"/>
                </a:lnTo>
                <a:lnTo>
                  <a:pt x="53669" y="49380"/>
                </a:lnTo>
                <a:lnTo>
                  <a:pt x="53780" y="48896"/>
                </a:lnTo>
                <a:lnTo>
                  <a:pt x="53881" y="48393"/>
                </a:lnTo>
                <a:lnTo>
                  <a:pt x="53978" y="47899"/>
                </a:lnTo>
                <a:lnTo>
                  <a:pt x="54069" y="47396"/>
                </a:lnTo>
                <a:lnTo>
                  <a:pt x="54151" y="46892"/>
                </a:lnTo>
                <a:lnTo>
                  <a:pt x="54166" y="46788"/>
                </a:lnTo>
                <a:lnTo>
                  <a:pt x="54175" y="46683"/>
                </a:lnTo>
                <a:lnTo>
                  <a:pt x="54185" y="46579"/>
                </a:lnTo>
                <a:lnTo>
                  <a:pt x="54185" y="46475"/>
                </a:lnTo>
                <a:lnTo>
                  <a:pt x="54185" y="46370"/>
                </a:lnTo>
                <a:lnTo>
                  <a:pt x="54185" y="46266"/>
                </a:lnTo>
                <a:lnTo>
                  <a:pt x="54175" y="46161"/>
                </a:lnTo>
                <a:lnTo>
                  <a:pt x="54166" y="46057"/>
                </a:lnTo>
                <a:lnTo>
                  <a:pt x="54156" y="45962"/>
                </a:lnTo>
                <a:lnTo>
                  <a:pt x="54142" y="45867"/>
                </a:lnTo>
                <a:lnTo>
                  <a:pt x="54103" y="45677"/>
                </a:lnTo>
                <a:lnTo>
                  <a:pt x="54055" y="45496"/>
                </a:lnTo>
                <a:lnTo>
                  <a:pt x="53997" y="45335"/>
                </a:lnTo>
                <a:lnTo>
                  <a:pt x="54045" y="45136"/>
                </a:lnTo>
                <a:lnTo>
                  <a:pt x="54093" y="44936"/>
                </a:lnTo>
                <a:lnTo>
                  <a:pt x="54127" y="44737"/>
                </a:lnTo>
                <a:lnTo>
                  <a:pt x="54161" y="44528"/>
                </a:lnTo>
                <a:lnTo>
                  <a:pt x="54180" y="44319"/>
                </a:lnTo>
                <a:lnTo>
                  <a:pt x="54195" y="44101"/>
                </a:lnTo>
                <a:lnTo>
                  <a:pt x="54199" y="43892"/>
                </a:lnTo>
                <a:lnTo>
                  <a:pt x="54195" y="43673"/>
                </a:lnTo>
                <a:lnTo>
                  <a:pt x="54175" y="43464"/>
                </a:lnTo>
                <a:lnTo>
                  <a:pt x="54151" y="43255"/>
                </a:lnTo>
                <a:lnTo>
                  <a:pt x="54118" y="43046"/>
                </a:lnTo>
                <a:lnTo>
                  <a:pt x="54074" y="42838"/>
                </a:lnTo>
                <a:lnTo>
                  <a:pt x="54016" y="42638"/>
                </a:lnTo>
                <a:lnTo>
                  <a:pt x="53983" y="42543"/>
                </a:lnTo>
                <a:lnTo>
                  <a:pt x="53944" y="42448"/>
                </a:lnTo>
                <a:lnTo>
                  <a:pt x="53905" y="42353"/>
                </a:lnTo>
                <a:lnTo>
                  <a:pt x="53867" y="42268"/>
                </a:lnTo>
                <a:lnTo>
                  <a:pt x="53819" y="42173"/>
                </a:lnTo>
                <a:lnTo>
                  <a:pt x="53770" y="42087"/>
                </a:lnTo>
                <a:lnTo>
                  <a:pt x="52994" y="40739"/>
                </a:lnTo>
                <a:lnTo>
                  <a:pt x="52218" y="39400"/>
                </a:lnTo>
                <a:lnTo>
                  <a:pt x="51432" y="38071"/>
                </a:lnTo>
                <a:lnTo>
                  <a:pt x="50647" y="36751"/>
                </a:lnTo>
                <a:lnTo>
                  <a:pt x="49856" y="35431"/>
                </a:lnTo>
                <a:lnTo>
                  <a:pt x="49061" y="34120"/>
                </a:lnTo>
                <a:lnTo>
                  <a:pt x="48265" y="32819"/>
                </a:lnTo>
                <a:lnTo>
                  <a:pt x="47465" y="31518"/>
                </a:lnTo>
                <a:lnTo>
                  <a:pt x="46665" y="30227"/>
                </a:lnTo>
                <a:lnTo>
                  <a:pt x="45860" y="28935"/>
                </a:lnTo>
                <a:lnTo>
                  <a:pt x="45055" y="27653"/>
                </a:lnTo>
                <a:lnTo>
                  <a:pt x="44250" y="26371"/>
                </a:lnTo>
                <a:lnTo>
                  <a:pt x="42625" y="23826"/>
                </a:lnTo>
                <a:lnTo>
                  <a:pt x="41001" y="21291"/>
                </a:lnTo>
                <a:lnTo>
                  <a:pt x="39366" y="18775"/>
                </a:lnTo>
                <a:lnTo>
                  <a:pt x="37732" y="16258"/>
                </a:lnTo>
                <a:lnTo>
                  <a:pt x="34454" y="11254"/>
                </a:lnTo>
                <a:lnTo>
                  <a:pt x="31181" y="6249"/>
                </a:lnTo>
                <a:lnTo>
                  <a:pt x="29547" y="3742"/>
                </a:lnTo>
                <a:lnTo>
                  <a:pt x="27922" y="1226"/>
                </a:lnTo>
                <a:lnTo>
                  <a:pt x="27840" y="1112"/>
                </a:lnTo>
                <a:lnTo>
                  <a:pt x="27753" y="988"/>
                </a:lnTo>
                <a:lnTo>
                  <a:pt x="27667" y="884"/>
                </a:lnTo>
                <a:lnTo>
                  <a:pt x="27580" y="770"/>
                </a:lnTo>
                <a:lnTo>
                  <a:pt x="27488" y="675"/>
                </a:lnTo>
                <a:lnTo>
                  <a:pt x="27392" y="580"/>
                </a:lnTo>
                <a:lnTo>
                  <a:pt x="27295" y="485"/>
                </a:lnTo>
                <a:lnTo>
                  <a:pt x="27199" y="400"/>
                </a:lnTo>
                <a:lnTo>
                  <a:pt x="27098" y="324"/>
                </a:lnTo>
                <a:lnTo>
                  <a:pt x="26997" y="257"/>
                </a:lnTo>
                <a:lnTo>
                  <a:pt x="26895" y="200"/>
                </a:lnTo>
                <a:lnTo>
                  <a:pt x="26789" y="143"/>
                </a:lnTo>
                <a:lnTo>
                  <a:pt x="26683" y="96"/>
                </a:lnTo>
                <a:lnTo>
                  <a:pt x="26582" y="58"/>
                </a:lnTo>
                <a:lnTo>
                  <a:pt x="26476" y="29"/>
                </a:lnTo>
                <a:lnTo>
                  <a:pt x="26370" y="10"/>
                </a:lnTo>
                <a:lnTo>
                  <a:pt x="2626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1"/>
          <p:cNvSpPr/>
          <p:nvPr/>
        </p:nvSpPr>
        <p:spPr>
          <a:xfrm rot="10800000">
            <a:off x="4022400" y="4089386"/>
            <a:ext cx="901995" cy="427667"/>
          </a:xfrm>
          <a:custGeom>
            <a:rect b="b" l="l" r="r" t="t"/>
            <a:pathLst>
              <a:path extrusionOk="0" h="46714" w="302176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1"/>
          <p:cNvSpPr/>
          <p:nvPr/>
        </p:nvSpPr>
        <p:spPr>
          <a:xfrm>
            <a:off x="5746425" y="1293575"/>
            <a:ext cx="273375" cy="244881"/>
          </a:xfrm>
          <a:custGeom>
            <a:rect b="b" l="l" r="r" t="t"/>
            <a:pathLst>
              <a:path extrusionOk="0" h="21156" w="16733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6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3"/>
          <p:cNvSpPr txBox="1"/>
          <p:nvPr>
            <p:ph type="title"/>
          </p:nvPr>
        </p:nvSpPr>
        <p:spPr>
          <a:xfrm>
            <a:off x="720000" y="540000"/>
            <a:ext cx="3852000" cy="14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2" name="Google Shape;232;p13"/>
          <p:cNvSpPr/>
          <p:nvPr/>
        </p:nvSpPr>
        <p:spPr>
          <a:xfrm rot="2522481">
            <a:off x="7899723" y="185602"/>
            <a:ext cx="204385" cy="820688"/>
          </a:xfrm>
          <a:custGeom>
            <a:rect b="b" l="l" r="r" t="t"/>
            <a:pathLst>
              <a:path extrusionOk="0" h="90289" w="16763">
                <a:moveTo>
                  <a:pt x="11416" y="0"/>
                </a:moveTo>
                <a:lnTo>
                  <a:pt x="11312" y="17"/>
                </a:lnTo>
                <a:lnTo>
                  <a:pt x="11203" y="42"/>
                </a:lnTo>
                <a:lnTo>
                  <a:pt x="11094" y="92"/>
                </a:lnTo>
                <a:lnTo>
                  <a:pt x="10985" y="158"/>
                </a:lnTo>
                <a:lnTo>
                  <a:pt x="10653" y="391"/>
                </a:lnTo>
                <a:lnTo>
                  <a:pt x="10320" y="633"/>
                </a:lnTo>
                <a:lnTo>
                  <a:pt x="9993" y="874"/>
                </a:lnTo>
                <a:lnTo>
                  <a:pt x="9661" y="1124"/>
                </a:lnTo>
                <a:lnTo>
                  <a:pt x="9012" y="1632"/>
                </a:lnTo>
                <a:lnTo>
                  <a:pt x="8363" y="2156"/>
                </a:lnTo>
                <a:lnTo>
                  <a:pt x="7720" y="2698"/>
                </a:lnTo>
                <a:lnTo>
                  <a:pt x="7081" y="3255"/>
                </a:lnTo>
                <a:lnTo>
                  <a:pt x="6443" y="3822"/>
                </a:lnTo>
                <a:lnTo>
                  <a:pt x="5814" y="4404"/>
                </a:lnTo>
                <a:lnTo>
                  <a:pt x="5186" y="4995"/>
                </a:lnTo>
                <a:lnTo>
                  <a:pt x="4563" y="5595"/>
                </a:lnTo>
                <a:lnTo>
                  <a:pt x="3946" y="6211"/>
                </a:lnTo>
                <a:lnTo>
                  <a:pt x="3328" y="6827"/>
                </a:lnTo>
                <a:lnTo>
                  <a:pt x="2710" y="7451"/>
                </a:lnTo>
                <a:lnTo>
                  <a:pt x="2103" y="8084"/>
                </a:lnTo>
                <a:lnTo>
                  <a:pt x="883" y="9350"/>
                </a:lnTo>
                <a:lnTo>
                  <a:pt x="826" y="9416"/>
                </a:lnTo>
                <a:lnTo>
                  <a:pt x="769" y="9491"/>
                </a:lnTo>
                <a:lnTo>
                  <a:pt x="717" y="9566"/>
                </a:lnTo>
                <a:lnTo>
                  <a:pt x="665" y="9649"/>
                </a:lnTo>
                <a:lnTo>
                  <a:pt x="618" y="9741"/>
                </a:lnTo>
                <a:lnTo>
                  <a:pt x="577" y="9841"/>
                </a:lnTo>
                <a:lnTo>
                  <a:pt x="535" y="9932"/>
                </a:lnTo>
                <a:lnTo>
                  <a:pt x="499" y="10041"/>
                </a:lnTo>
                <a:lnTo>
                  <a:pt x="468" y="10141"/>
                </a:lnTo>
                <a:lnTo>
                  <a:pt x="436" y="10257"/>
                </a:lnTo>
                <a:lnTo>
                  <a:pt x="410" y="10365"/>
                </a:lnTo>
                <a:lnTo>
                  <a:pt x="384" y="10482"/>
                </a:lnTo>
                <a:lnTo>
                  <a:pt x="369" y="10590"/>
                </a:lnTo>
                <a:lnTo>
                  <a:pt x="353" y="10707"/>
                </a:lnTo>
                <a:lnTo>
                  <a:pt x="343" y="10823"/>
                </a:lnTo>
                <a:lnTo>
                  <a:pt x="333" y="10940"/>
                </a:lnTo>
                <a:lnTo>
                  <a:pt x="333" y="11056"/>
                </a:lnTo>
                <a:lnTo>
                  <a:pt x="333" y="11173"/>
                </a:lnTo>
                <a:lnTo>
                  <a:pt x="343" y="11289"/>
                </a:lnTo>
                <a:lnTo>
                  <a:pt x="353" y="11406"/>
                </a:lnTo>
                <a:lnTo>
                  <a:pt x="369" y="11514"/>
                </a:lnTo>
                <a:lnTo>
                  <a:pt x="390" y="11622"/>
                </a:lnTo>
                <a:lnTo>
                  <a:pt x="416" y="11731"/>
                </a:lnTo>
                <a:lnTo>
                  <a:pt x="447" y="11831"/>
                </a:lnTo>
                <a:lnTo>
                  <a:pt x="483" y="11930"/>
                </a:lnTo>
                <a:lnTo>
                  <a:pt x="525" y="12022"/>
                </a:lnTo>
                <a:lnTo>
                  <a:pt x="566" y="12114"/>
                </a:lnTo>
                <a:lnTo>
                  <a:pt x="618" y="12197"/>
                </a:lnTo>
                <a:lnTo>
                  <a:pt x="675" y="12280"/>
                </a:lnTo>
                <a:lnTo>
                  <a:pt x="743" y="12347"/>
                </a:lnTo>
                <a:lnTo>
                  <a:pt x="810" y="12413"/>
                </a:lnTo>
                <a:lnTo>
                  <a:pt x="883" y="12472"/>
                </a:lnTo>
                <a:lnTo>
                  <a:pt x="1516" y="12921"/>
                </a:lnTo>
                <a:lnTo>
                  <a:pt x="2144" y="13354"/>
                </a:lnTo>
                <a:lnTo>
                  <a:pt x="2778" y="13779"/>
                </a:lnTo>
                <a:lnTo>
                  <a:pt x="3416" y="14203"/>
                </a:lnTo>
                <a:lnTo>
                  <a:pt x="4049" y="14611"/>
                </a:lnTo>
                <a:lnTo>
                  <a:pt x="4688" y="15011"/>
                </a:lnTo>
                <a:lnTo>
                  <a:pt x="5332" y="15402"/>
                </a:lnTo>
                <a:lnTo>
                  <a:pt x="5970" y="15793"/>
                </a:lnTo>
                <a:lnTo>
                  <a:pt x="6614" y="16168"/>
                </a:lnTo>
                <a:lnTo>
                  <a:pt x="7258" y="16534"/>
                </a:lnTo>
                <a:lnTo>
                  <a:pt x="7907" y="16892"/>
                </a:lnTo>
                <a:lnTo>
                  <a:pt x="8555" y="17242"/>
                </a:lnTo>
                <a:lnTo>
                  <a:pt x="9204" y="17583"/>
                </a:lnTo>
                <a:lnTo>
                  <a:pt x="9858" y="17925"/>
                </a:lnTo>
                <a:lnTo>
                  <a:pt x="10513" y="18249"/>
                </a:lnTo>
                <a:lnTo>
                  <a:pt x="11172" y="18566"/>
                </a:lnTo>
                <a:lnTo>
                  <a:pt x="540" y="28923"/>
                </a:lnTo>
                <a:lnTo>
                  <a:pt x="462" y="29006"/>
                </a:lnTo>
                <a:lnTo>
                  <a:pt x="390" y="29089"/>
                </a:lnTo>
                <a:lnTo>
                  <a:pt x="322" y="29189"/>
                </a:lnTo>
                <a:lnTo>
                  <a:pt x="260" y="29289"/>
                </a:lnTo>
                <a:lnTo>
                  <a:pt x="208" y="29389"/>
                </a:lnTo>
                <a:lnTo>
                  <a:pt x="161" y="29497"/>
                </a:lnTo>
                <a:lnTo>
                  <a:pt x="120" y="29605"/>
                </a:lnTo>
                <a:lnTo>
                  <a:pt x="83" y="29722"/>
                </a:lnTo>
                <a:lnTo>
                  <a:pt x="57" y="29838"/>
                </a:lnTo>
                <a:lnTo>
                  <a:pt x="31" y="29955"/>
                </a:lnTo>
                <a:lnTo>
                  <a:pt x="16" y="30080"/>
                </a:lnTo>
                <a:lnTo>
                  <a:pt x="5" y="30196"/>
                </a:lnTo>
                <a:lnTo>
                  <a:pt x="0" y="30321"/>
                </a:lnTo>
                <a:lnTo>
                  <a:pt x="0" y="30446"/>
                </a:lnTo>
                <a:lnTo>
                  <a:pt x="5" y="30563"/>
                </a:lnTo>
                <a:lnTo>
                  <a:pt x="16" y="30688"/>
                </a:lnTo>
                <a:lnTo>
                  <a:pt x="31" y="30812"/>
                </a:lnTo>
                <a:lnTo>
                  <a:pt x="52" y="30929"/>
                </a:lnTo>
                <a:lnTo>
                  <a:pt x="73" y="31046"/>
                </a:lnTo>
                <a:lnTo>
                  <a:pt x="104" y="31162"/>
                </a:lnTo>
                <a:lnTo>
                  <a:pt x="140" y="31279"/>
                </a:lnTo>
                <a:lnTo>
                  <a:pt x="182" y="31387"/>
                </a:lnTo>
                <a:lnTo>
                  <a:pt x="224" y="31495"/>
                </a:lnTo>
                <a:lnTo>
                  <a:pt x="275" y="31595"/>
                </a:lnTo>
                <a:lnTo>
                  <a:pt x="327" y="31695"/>
                </a:lnTo>
                <a:lnTo>
                  <a:pt x="384" y="31787"/>
                </a:lnTo>
                <a:lnTo>
                  <a:pt x="447" y="31878"/>
                </a:lnTo>
                <a:lnTo>
                  <a:pt x="509" y="31961"/>
                </a:lnTo>
                <a:lnTo>
                  <a:pt x="582" y="32036"/>
                </a:lnTo>
                <a:lnTo>
                  <a:pt x="654" y="32103"/>
                </a:lnTo>
                <a:lnTo>
                  <a:pt x="727" y="32169"/>
                </a:lnTo>
                <a:lnTo>
                  <a:pt x="810" y="32228"/>
                </a:lnTo>
                <a:lnTo>
                  <a:pt x="9796" y="37939"/>
                </a:lnTo>
                <a:lnTo>
                  <a:pt x="1179" y="46647"/>
                </a:lnTo>
                <a:lnTo>
                  <a:pt x="1116" y="46714"/>
                </a:lnTo>
                <a:lnTo>
                  <a:pt x="1059" y="46789"/>
                </a:lnTo>
                <a:lnTo>
                  <a:pt x="1002" y="46864"/>
                </a:lnTo>
                <a:lnTo>
                  <a:pt x="950" y="46947"/>
                </a:lnTo>
                <a:lnTo>
                  <a:pt x="904" y="47039"/>
                </a:lnTo>
                <a:lnTo>
                  <a:pt x="862" y="47130"/>
                </a:lnTo>
                <a:lnTo>
                  <a:pt x="821" y="47230"/>
                </a:lnTo>
                <a:lnTo>
                  <a:pt x="784" y="47330"/>
                </a:lnTo>
                <a:lnTo>
                  <a:pt x="748" y="47438"/>
                </a:lnTo>
                <a:lnTo>
                  <a:pt x="722" y="47546"/>
                </a:lnTo>
                <a:lnTo>
                  <a:pt x="696" y="47655"/>
                </a:lnTo>
                <a:lnTo>
                  <a:pt x="675" y="47763"/>
                </a:lnTo>
                <a:lnTo>
                  <a:pt x="660" y="47879"/>
                </a:lnTo>
                <a:lnTo>
                  <a:pt x="644" y="47988"/>
                </a:lnTo>
                <a:lnTo>
                  <a:pt x="634" y="48104"/>
                </a:lnTo>
                <a:lnTo>
                  <a:pt x="634" y="48221"/>
                </a:lnTo>
                <a:lnTo>
                  <a:pt x="634" y="48337"/>
                </a:lnTo>
                <a:lnTo>
                  <a:pt x="634" y="48454"/>
                </a:lnTo>
                <a:lnTo>
                  <a:pt x="644" y="48562"/>
                </a:lnTo>
                <a:lnTo>
                  <a:pt x="654" y="48679"/>
                </a:lnTo>
                <a:lnTo>
                  <a:pt x="675" y="48787"/>
                </a:lnTo>
                <a:lnTo>
                  <a:pt x="696" y="48895"/>
                </a:lnTo>
                <a:lnTo>
                  <a:pt x="722" y="49003"/>
                </a:lnTo>
                <a:lnTo>
                  <a:pt x="753" y="49103"/>
                </a:lnTo>
                <a:lnTo>
                  <a:pt x="789" y="49203"/>
                </a:lnTo>
                <a:lnTo>
                  <a:pt x="831" y="49295"/>
                </a:lnTo>
                <a:lnTo>
                  <a:pt x="878" y="49386"/>
                </a:lnTo>
                <a:lnTo>
                  <a:pt x="930" y="49478"/>
                </a:lnTo>
                <a:lnTo>
                  <a:pt x="981" y="49561"/>
                </a:lnTo>
                <a:lnTo>
                  <a:pt x="1044" y="49636"/>
                </a:lnTo>
                <a:lnTo>
                  <a:pt x="1111" y="49703"/>
                </a:lnTo>
                <a:lnTo>
                  <a:pt x="1179" y="49769"/>
                </a:lnTo>
                <a:lnTo>
                  <a:pt x="1843" y="50310"/>
                </a:lnTo>
                <a:lnTo>
                  <a:pt x="2508" y="50852"/>
                </a:lnTo>
                <a:lnTo>
                  <a:pt x="3172" y="51376"/>
                </a:lnTo>
                <a:lnTo>
                  <a:pt x="3842" y="51901"/>
                </a:lnTo>
                <a:lnTo>
                  <a:pt x="4511" y="52408"/>
                </a:lnTo>
                <a:lnTo>
                  <a:pt x="5181" y="52916"/>
                </a:lnTo>
                <a:lnTo>
                  <a:pt x="5851" y="53416"/>
                </a:lnTo>
                <a:lnTo>
                  <a:pt x="6531" y="53907"/>
                </a:lnTo>
                <a:lnTo>
                  <a:pt x="7206" y="54390"/>
                </a:lnTo>
                <a:lnTo>
                  <a:pt x="7886" y="54864"/>
                </a:lnTo>
                <a:lnTo>
                  <a:pt x="8566" y="55331"/>
                </a:lnTo>
                <a:lnTo>
                  <a:pt x="9246" y="55797"/>
                </a:lnTo>
                <a:lnTo>
                  <a:pt x="9931" y="56246"/>
                </a:lnTo>
                <a:lnTo>
                  <a:pt x="10616" y="56696"/>
                </a:lnTo>
                <a:lnTo>
                  <a:pt x="11307" y="57137"/>
                </a:lnTo>
                <a:lnTo>
                  <a:pt x="11997" y="57579"/>
                </a:lnTo>
                <a:lnTo>
                  <a:pt x="11353" y="58211"/>
                </a:lnTo>
                <a:lnTo>
                  <a:pt x="10710" y="58844"/>
                </a:lnTo>
                <a:lnTo>
                  <a:pt x="10071" y="59493"/>
                </a:lnTo>
                <a:lnTo>
                  <a:pt x="9438" y="60151"/>
                </a:lnTo>
                <a:lnTo>
                  <a:pt x="8805" y="60809"/>
                </a:lnTo>
                <a:lnTo>
                  <a:pt x="8176" y="61475"/>
                </a:lnTo>
                <a:lnTo>
                  <a:pt x="7548" y="62158"/>
                </a:lnTo>
                <a:lnTo>
                  <a:pt x="6925" y="62840"/>
                </a:lnTo>
                <a:lnTo>
                  <a:pt x="6302" y="63531"/>
                </a:lnTo>
                <a:lnTo>
                  <a:pt x="5685" y="64222"/>
                </a:lnTo>
                <a:lnTo>
                  <a:pt x="5072" y="64930"/>
                </a:lnTo>
                <a:lnTo>
                  <a:pt x="4460" y="65646"/>
                </a:lnTo>
                <a:lnTo>
                  <a:pt x="3852" y="66362"/>
                </a:lnTo>
                <a:lnTo>
                  <a:pt x="3245" y="67094"/>
                </a:lnTo>
                <a:lnTo>
                  <a:pt x="2643" y="67827"/>
                </a:lnTo>
                <a:lnTo>
                  <a:pt x="2040" y="68576"/>
                </a:lnTo>
                <a:lnTo>
                  <a:pt x="1978" y="68660"/>
                </a:lnTo>
                <a:lnTo>
                  <a:pt x="1916" y="68751"/>
                </a:lnTo>
                <a:lnTo>
                  <a:pt x="1864" y="68851"/>
                </a:lnTo>
                <a:lnTo>
                  <a:pt x="1822" y="68951"/>
                </a:lnTo>
                <a:lnTo>
                  <a:pt x="1786" y="69051"/>
                </a:lnTo>
                <a:lnTo>
                  <a:pt x="1755" y="69159"/>
                </a:lnTo>
                <a:lnTo>
                  <a:pt x="1729" y="69267"/>
                </a:lnTo>
                <a:lnTo>
                  <a:pt x="1708" y="69376"/>
                </a:lnTo>
                <a:lnTo>
                  <a:pt x="1698" y="69484"/>
                </a:lnTo>
                <a:lnTo>
                  <a:pt x="1693" y="69592"/>
                </a:lnTo>
                <a:lnTo>
                  <a:pt x="1687" y="69700"/>
                </a:lnTo>
                <a:lnTo>
                  <a:pt x="1693" y="69817"/>
                </a:lnTo>
                <a:lnTo>
                  <a:pt x="1703" y="69925"/>
                </a:lnTo>
                <a:lnTo>
                  <a:pt x="1713" y="70042"/>
                </a:lnTo>
                <a:lnTo>
                  <a:pt x="1734" y="70150"/>
                </a:lnTo>
                <a:lnTo>
                  <a:pt x="1755" y="70258"/>
                </a:lnTo>
                <a:lnTo>
                  <a:pt x="1786" y="70366"/>
                </a:lnTo>
                <a:lnTo>
                  <a:pt x="1812" y="70475"/>
                </a:lnTo>
                <a:lnTo>
                  <a:pt x="1848" y="70574"/>
                </a:lnTo>
                <a:lnTo>
                  <a:pt x="1885" y="70674"/>
                </a:lnTo>
                <a:lnTo>
                  <a:pt x="1926" y="70774"/>
                </a:lnTo>
                <a:lnTo>
                  <a:pt x="1973" y="70874"/>
                </a:lnTo>
                <a:lnTo>
                  <a:pt x="2020" y="70966"/>
                </a:lnTo>
                <a:lnTo>
                  <a:pt x="2072" y="71049"/>
                </a:lnTo>
                <a:lnTo>
                  <a:pt x="2123" y="71132"/>
                </a:lnTo>
                <a:lnTo>
                  <a:pt x="2175" y="71216"/>
                </a:lnTo>
                <a:lnTo>
                  <a:pt x="2233" y="71290"/>
                </a:lnTo>
                <a:lnTo>
                  <a:pt x="2290" y="71357"/>
                </a:lnTo>
                <a:lnTo>
                  <a:pt x="2352" y="71424"/>
                </a:lnTo>
                <a:lnTo>
                  <a:pt x="2409" y="71482"/>
                </a:lnTo>
                <a:lnTo>
                  <a:pt x="2471" y="71532"/>
                </a:lnTo>
                <a:lnTo>
                  <a:pt x="2539" y="71574"/>
                </a:lnTo>
                <a:lnTo>
                  <a:pt x="13337" y="78584"/>
                </a:lnTo>
                <a:lnTo>
                  <a:pt x="12252" y="79732"/>
                </a:lnTo>
                <a:lnTo>
                  <a:pt x="11172" y="80890"/>
                </a:lnTo>
                <a:lnTo>
                  <a:pt x="10092" y="82047"/>
                </a:lnTo>
                <a:lnTo>
                  <a:pt x="9012" y="83212"/>
                </a:lnTo>
                <a:lnTo>
                  <a:pt x="7938" y="84386"/>
                </a:lnTo>
                <a:lnTo>
                  <a:pt x="6873" y="85577"/>
                </a:lnTo>
                <a:lnTo>
                  <a:pt x="5809" y="86776"/>
                </a:lnTo>
                <a:lnTo>
                  <a:pt x="4750" y="87983"/>
                </a:lnTo>
                <a:lnTo>
                  <a:pt x="4683" y="88074"/>
                </a:lnTo>
                <a:lnTo>
                  <a:pt x="4620" y="88166"/>
                </a:lnTo>
                <a:lnTo>
                  <a:pt x="4569" y="88266"/>
                </a:lnTo>
                <a:lnTo>
                  <a:pt x="4522" y="88366"/>
                </a:lnTo>
                <a:lnTo>
                  <a:pt x="4486" y="88474"/>
                </a:lnTo>
                <a:lnTo>
                  <a:pt x="4454" y="88582"/>
                </a:lnTo>
                <a:lnTo>
                  <a:pt x="4434" y="88699"/>
                </a:lnTo>
                <a:lnTo>
                  <a:pt x="4418" y="88807"/>
                </a:lnTo>
                <a:lnTo>
                  <a:pt x="4408" y="88924"/>
                </a:lnTo>
                <a:lnTo>
                  <a:pt x="4408" y="89040"/>
                </a:lnTo>
                <a:lnTo>
                  <a:pt x="4408" y="89148"/>
                </a:lnTo>
                <a:lnTo>
                  <a:pt x="4418" y="89265"/>
                </a:lnTo>
                <a:lnTo>
                  <a:pt x="4434" y="89373"/>
                </a:lnTo>
                <a:lnTo>
                  <a:pt x="4454" y="89481"/>
                </a:lnTo>
                <a:lnTo>
                  <a:pt x="4486" y="89581"/>
                </a:lnTo>
                <a:lnTo>
                  <a:pt x="4517" y="89681"/>
                </a:lnTo>
                <a:lnTo>
                  <a:pt x="4553" y="89773"/>
                </a:lnTo>
                <a:lnTo>
                  <a:pt x="4595" y="89864"/>
                </a:lnTo>
                <a:lnTo>
                  <a:pt x="4636" y="89948"/>
                </a:lnTo>
                <a:lnTo>
                  <a:pt x="4688" y="90023"/>
                </a:lnTo>
                <a:lnTo>
                  <a:pt x="4740" y="90089"/>
                </a:lnTo>
                <a:lnTo>
                  <a:pt x="4797" y="90147"/>
                </a:lnTo>
                <a:lnTo>
                  <a:pt x="4859" y="90197"/>
                </a:lnTo>
                <a:lnTo>
                  <a:pt x="4922" y="90239"/>
                </a:lnTo>
                <a:lnTo>
                  <a:pt x="4989" y="90264"/>
                </a:lnTo>
                <a:lnTo>
                  <a:pt x="5062" y="90281"/>
                </a:lnTo>
                <a:lnTo>
                  <a:pt x="5134" y="90289"/>
                </a:lnTo>
                <a:lnTo>
                  <a:pt x="5207" y="90281"/>
                </a:lnTo>
                <a:lnTo>
                  <a:pt x="5285" y="90256"/>
                </a:lnTo>
                <a:lnTo>
                  <a:pt x="5363" y="90222"/>
                </a:lnTo>
                <a:lnTo>
                  <a:pt x="5441" y="90172"/>
                </a:lnTo>
                <a:lnTo>
                  <a:pt x="5524" y="90106"/>
                </a:lnTo>
                <a:lnTo>
                  <a:pt x="6204" y="89481"/>
                </a:lnTo>
                <a:lnTo>
                  <a:pt x="6884" y="88857"/>
                </a:lnTo>
                <a:lnTo>
                  <a:pt x="7559" y="88233"/>
                </a:lnTo>
                <a:lnTo>
                  <a:pt x="8234" y="87592"/>
                </a:lnTo>
                <a:lnTo>
                  <a:pt x="9578" y="86318"/>
                </a:lnTo>
                <a:lnTo>
                  <a:pt x="10917" y="85019"/>
                </a:lnTo>
                <a:lnTo>
                  <a:pt x="12252" y="83712"/>
                </a:lnTo>
                <a:lnTo>
                  <a:pt x="13581" y="82388"/>
                </a:lnTo>
                <a:lnTo>
                  <a:pt x="14909" y="81064"/>
                </a:lnTo>
                <a:lnTo>
                  <a:pt x="16238" y="79741"/>
                </a:lnTo>
                <a:lnTo>
                  <a:pt x="16316" y="79657"/>
                </a:lnTo>
                <a:lnTo>
                  <a:pt x="16384" y="79566"/>
                </a:lnTo>
                <a:lnTo>
                  <a:pt x="16451" y="79474"/>
                </a:lnTo>
                <a:lnTo>
                  <a:pt x="16508" y="79374"/>
                </a:lnTo>
                <a:lnTo>
                  <a:pt x="16560" y="79275"/>
                </a:lnTo>
                <a:lnTo>
                  <a:pt x="16607" y="79166"/>
                </a:lnTo>
                <a:lnTo>
                  <a:pt x="16649" y="79058"/>
                </a:lnTo>
                <a:lnTo>
                  <a:pt x="16680" y="78950"/>
                </a:lnTo>
                <a:lnTo>
                  <a:pt x="16711" y="78833"/>
                </a:lnTo>
                <a:lnTo>
                  <a:pt x="16732" y="78717"/>
                </a:lnTo>
                <a:lnTo>
                  <a:pt x="16747" y="78600"/>
                </a:lnTo>
                <a:lnTo>
                  <a:pt x="16758" y="78484"/>
                </a:lnTo>
                <a:lnTo>
                  <a:pt x="16763" y="78367"/>
                </a:lnTo>
                <a:lnTo>
                  <a:pt x="16763" y="78242"/>
                </a:lnTo>
                <a:lnTo>
                  <a:pt x="16758" y="78126"/>
                </a:lnTo>
                <a:lnTo>
                  <a:pt x="16752" y="78009"/>
                </a:lnTo>
                <a:lnTo>
                  <a:pt x="16737" y="77892"/>
                </a:lnTo>
                <a:lnTo>
                  <a:pt x="16716" y="77776"/>
                </a:lnTo>
                <a:lnTo>
                  <a:pt x="16690" y="77659"/>
                </a:lnTo>
                <a:lnTo>
                  <a:pt x="16659" y="77551"/>
                </a:lnTo>
                <a:lnTo>
                  <a:pt x="16628" y="77435"/>
                </a:lnTo>
                <a:lnTo>
                  <a:pt x="16586" y="77326"/>
                </a:lnTo>
                <a:lnTo>
                  <a:pt x="16545" y="77226"/>
                </a:lnTo>
                <a:lnTo>
                  <a:pt x="16498" y="77127"/>
                </a:lnTo>
                <a:lnTo>
                  <a:pt x="16446" y="77027"/>
                </a:lnTo>
                <a:lnTo>
                  <a:pt x="16389" y="76935"/>
                </a:lnTo>
                <a:lnTo>
                  <a:pt x="16332" y="76852"/>
                </a:lnTo>
                <a:lnTo>
                  <a:pt x="16264" y="76769"/>
                </a:lnTo>
                <a:lnTo>
                  <a:pt x="16197" y="76694"/>
                </a:lnTo>
                <a:lnTo>
                  <a:pt x="16129" y="76627"/>
                </a:lnTo>
                <a:lnTo>
                  <a:pt x="16052" y="76560"/>
                </a:lnTo>
                <a:lnTo>
                  <a:pt x="15974" y="76510"/>
                </a:lnTo>
                <a:lnTo>
                  <a:pt x="5072" y="69384"/>
                </a:lnTo>
                <a:lnTo>
                  <a:pt x="5679" y="68660"/>
                </a:lnTo>
                <a:lnTo>
                  <a:pt x="6287" y="67952"/>
                </a:lnTo>
                <a:lnTo>
                  <a:pt x="6899" y="67244"/>
                </a:lnTo>
                <a:lnTo>
                  <a:pt x="7512" y="66553"/>
                </a:lnTo>
                <a:lnTo>
                  <a:pt x="8130" y="65862"/>
                </a:lnTo>
                <a:lnTo>
                  <a:pt x="8753" y="65180"/>
                </a:lnTo>
                <a:lnTo>
                  <a:pt x="9376" y="64514"/>
                </a:lnTo>
                <a:lnTo>
                  <a:pt x="9999" y="63848"/>
                </a:lnTo>
                <a:lnTo>
                  <a:pt x="10632" y="63190"/>
                </a:lnTo>
                <a:lnTo>
                  <a:pt x="11260" y="62532"/>
                </a:lnTo>
                <a:lnTo>
                  <a:pt x="11899" y="61891"/>
                </a:lnTo>
                <a:lnTo>
                  <a:pt x="12537" y="61258"/>
                </a:lnTo>
                <a:lnTo>
                  <a:pt x="13181" y="60626"/>
                </a:lnTo>
                <a:lnTo>
                  <a:pt x="13825" y="60001"/>
                </a:lnTo>
                <a:lnTo>
                  <a:pt x="14479" y="59393"/>
                </a:lnTo>
                <a:lnTo>
                  <a:pt x="15128" y="58777"/>
                </a:lnTo>
                <a:lnTo>
                  <a:pt x="15211" y="58702"/>
                </a:lnTo>
                <a:lnTo>
                  <a:pt x="15283" y="58611"/>
                </a:lnTo>
                <a:lnTo>
                  <a:pt x="15351" y="58519"/>
                </a:lnTo>
                <a:lnTo>
                  <a:pt x="15408" y="58428"/>
                </a:lnTo>
                <a:lnTo>
                  <a:pt x="15465" y="58320"/>
                </a:lnTo>
                <a:lnTo>
                  <a:pt x="15512" y="58211"/>
                </a:lnTo>
                <a:lnTo>
                  <a:pt x="15553" y="58103"/>
                </a:lnTo>
                <a:lnTo>
                  <a:pt x="15590" y="57986"/>
                </a:lnTo>
                <a:lnTo>
                  <a:pt x="15615" y="57870"/>
                </a:lnTo>
                <a:lnTo>
                  <a:pt x="15641" y="57753"/>
                </a:lnTo>
                <a:lnTo>
                  <a:pt x="15657" y="57629"/>
                </a:lnTo>
                <a:lnTo>
                  <a:pt x="15667" y="57512"/>
                </a:lnTo>
                <a:lnTo>
                  <a:pt x="15673" y="57387"/>
                </a:lnTo>
                <a:lnTo>
                  <a:pt x="15673" y="57262"/>
                </a:lnTo>
                <a:lnTo>
                  <a:pt x="15667" y="57137"/>
                </a:lnTo>
                <a:lnTo>
                  <a:pt x="15657" y="57012"/>
                </a:lnTo>
                <a:lnTo>
                  <a:pt x="15641" y="56888"/>
                </a:lnTo>
                <a:lnTo>
                  <a:pt x="15621" y="56771"/>
                </a:lnTo>
                <a:lnTo>
                  <a:pt x="15595" y="56646"/>
                </a:lnTo>
                <a:lnTo>
                  <a:pt x="15569" y="56530"/>
                </a:lnTo>
                <a:lnTo>
                  <a:pt x="15532" y="56413"/>
                </a:lnTo>
                <a:lnTo>
                  <a:pt x="15491" y="56305"/>
                </a:lnTo>
                <a:lnTo>
                  <a:pt x="15444" y="56197"/>
                </a:lnTo>
                <a:lnTo>
                  <a:pt x="15397" y="56097"/>
                </a:lnTo>
                <a:lnTo>
                  <a:pt x="15346" y="55997"/>
                </a:lnTo>
                <a:lnTo>
                  <a:pt x="15288" y="55897"/>
                </a:lnTo>
                <a:lnTo>
                  <a:pt x="15226" y="55814"/>
                </a:lnTo>
                <a:lnTo>
                  <a:pt x="15159" y="55730"/>
                </a:lnTo>
                <a:lnTo>
                  <a:pt x="15091" y="55655"/>
                </a:lnTo>
                <a:lnTo>
                  <a:pt x="15018" y="55589"/>
                </a:lnTo>
                <a:lnTo>
                  <a:pt x="14941" y="55531"/>
                </a:lnTo>
                <a:lnTo>
                  <a:pt x="14863" y="55472"/>
                </a:lnTo>
                <a:lnTo>
                  <a:pt x="14167" y="55064"/>
                </a:lnTo>
                <a:lnTo>
                  <a:pt x="13477" y="54648"/>
                </a:lnTo>
                <a:lnTo>
                  <a:pt x="12786" y="54223"/>
                </a:lnTo>
                <a:lnTo>
                  <a:pt x="12101" y="53791"/>
                </a:lnTo>
                <a:lnTo>
                  <a:pt x="11421" y="53349"/>
                </a:lnTo>
                <a:lnTo>
                  <a:pt x="10741" y="52900"/>
                </a:lnTo>
                <a:lnTo>
                  <a:pt x="10061" y="52450"/>
                </a:lnTo>
                <a:lnTo>
                  <a:pt x="9386" y="51984"/>
                </a:lnTo>
                <a:lnTo>
                  <a:pt x="8711" y="51518"/>
                </a:lnTo>
                <a:lnTo>
                  <a:pt x="8041" y="51035"/>
                </a:lnTo>
                <a:lnTo>
                  <a:pt x="7372" y="50552"/>
                </a:lnTo>
                <a:lnTo>
                  <a:pt x="6702" y="50061"/>
                </a:lnTo>
                <a:lnTo>
                  <a:pt x="6038" y="49561"/>
                </a:lnTo>
                <a:lnTo>
                  <a:pt x="5373" y="49053"/>
                </a:lnTo>
                <a:lnTo>
                  <a:pt x="4709" y="48546"/>
                </a:lnTo>
                <a:lnTo>
                  <a:pt x="4044" y="48021"/>
                </a:lnTo>
                <a:lnTo>
                  <a:pt x="12838" y="39138"/>
                </a:lnTo>
                <a:lnTo>
                  <a:pt x="12916" y="39055"/>
                </a:lnTo>
                <a:lnTo>
                  <a:pt x="12989" y="38963"/>
                </a:lnTo>
                <a:lnTo>
                  <a:pt x="13056" y="38871"/>
                </a:lnTo>
                <a:lnTo>
                  <a:pt x="13113" y="38772"/>
                </a:lnTo>
                <a:lnTo>
                  <a:pt x="13165" y="38663"/>
                </a:lnTo>
                <a:lnTo>
                  <a:pt x="13217" y="38555"/>
                </a:lnTo>
                <a:lnTo>
                  <a:pt x="13253" y="38447"/>
                </a:lnTo>
                <a:lnTo>
                  <a:pt x="13290" y="38330"/>
                </a:lnTo>
                <a:lnTo>
                  <a:pt x="13321" y="38214"/>
                </a:lnTo>
                <a:lnTo>
                  <a:pt x="13342" y="38097"/>
                </a:lnTo>
                <a:lnTo>
                  <a:pt x="13362" y="37972"/>
                </a:lnTo>
                <a:lnTo>
                  <a:pt x="13373" y="37856"/>
                </a:lnTo>
                <a:lnTo>
                  <a:pt x="13378" y="37731"/>
                </a:lnTo>
                <a:lnTo>
                  <a:pt x="13378" y="37614"/>
                </a:lnTo>
                <a:lnTo>
                  <a:pt x="13373" y="37489"/>
                </a:lnTo>
                <a:lnTo>
                  <a:pt x="13362" y="37365"/>
                </a:lnTo>
                <a:lnTo>
                  <a:pt x="13352" y="37248"/>
                </a:lnTo>
                <a:lnTo>
                  <a:pt x="13331" y="37131"/>
                </a:lnTo>
                <a:lnTo>
                  <a:pt x="13305" y="37007"/>
                </a:lnTo>
                <a:lnTo>
                  <a:pt x="13274" y="36898"/>
                </a:lnTo>
                <a:lnTo>
                  <a:pt x="13238" y="36782"/>
                </a:lnTo>
                <a:lnTo>
                  <a:pt x="13202" y="36674"/>
                </a:lnTo>
                <a:lnTo>
                  <a:pt x="13155" y="36565"/>
                </a:lnTo>
                <a:lnTo>
                  <a:pt x="13108" y="36465"/>
                </a:lnTo>
                <a:lnTo>
                  <a:pt x="13056" y="36365"/>
                </a:lnTo>
                <a:lnTo>
                  <a:pt x="12999" y="36274"/>
                </a:lnTo>
                <a:lnTo>
                  <a:pt x="12937" y="36182"/>
                </a:lnTo>
                <a:lnTo>
                  <a:pt x="12869" y="36099"/>
                </a:lnTo>
                <a:lnTo>
                  <a:pt x="12802" y="36024"/>
                </a:lnTo>
                <a:lnTo>
                  <a:pt x="12729" y="35958"/>
                </a:lnTo>
                <a:lnTo>
                  <a:pt x="12651" y="35891"/>
                </a:lnTo>
                <a:lnTo>
                  <a:pt x="12568" y="35833"/>
                </a:lnTo>
                <a:lnTo>
                  <a:pt x="3624" y="30146"/>
                </a:lnTo>
                <a:lnTo>
                  <a:pt x="14531" y="19523"/>
                </a:lnTo>
                <a:lnTo>
                  <a:pt x="14608" y="19448"/>
                </a:lnTo>
                <a:lnTo>
                  <a:pt x="14676" y="19365"/>
                </a:lnTo>
                <a:lnTo>
                  <a:pt x="14738" y="19273"/>
                </a:lnTo>
                <a:lnTo>
                  <a:pt x="14795" y="19174"/>
                </a:lnTo>
                <a:lnTo>
                  <a:pt x="14847" y="19065"/>
                </a:lnTo>
                <a:lnTo>
                  <a:pt x="14894" y="18957"/>
                </a:lnTo>
                <a:lnTo>
                  <a:pt x="14935" y="18849"/>
                </a:lnTo>
                <a:lnTo>
                  <a:pt x="14967" y="18732"/>
                </a:lnTo>
                <a:lnTo>
                  <a:pt x="14998" y="18607"/>
                </a:lnTo>
                <a:lnTo>
                  <a:pt x="15024" y="18491"/>
                </a:lnTo>
                <a:lnTo>
                  <a:pt x="15044" y="18366"/>
                </a:lnTo>
                <a:lnTo>
                  <a:pt x="15055" y="18233"/>
                </a:lnTo>
                <a:lnTo>
                  <a:pt x="15065" y="18108"/>
                </a:lnTo>
                <a:lnTo>
                  <a:pt x="15070" y="17983"/>
                </a:lnTo>
                <a:lnTo>
                  <a:pt x="15070" y="17850"/>
                </a:lnTo>
                <a:lnTo>
                  <a:pt x="15060" y="17725"/>
                </a:lnTo>
                <a:lnTo>
                  <a:pt x="15050" y="17600"/>
                </a:lnTo>
                <a:lnTo>
                  <a:pt x="15034" y="17475"/>
                </a:lnTo>
                <a:lnTo>
                  <a:pt x="15008" y="17350"/>
                </a:lnTo>
                <a:lnTo>
                  <a:pt x="14982" y="17234"/>
                </a:lnTo>
                <a:lnTo>
                  <a:pt x="14951" y="17117"/>
                </a:lnTo>
                <a:lnTo>
                  <a:pt x="14915" y="17001"/>
                </a:lnTo>
                <a:lnTo>
                  <a:pt x="14868" y="16901"/>
                </a:lnTo>
                <a:lnTo>
                  <a:pt x="14821" y="16792"/>
                </a:lnTo>
                <a:lnTo>
                  <a:pt x="14769" y="16701"/>
                </a:lnTo>
                <a:lnTo>
                  <a:pt x="14712" y="16609"/>
                </a:lnTo>
                <a:lnTo>
                  <a:pt x="14650" y="16518"/>
                </a:lnTo>
                <a:lnTo>
                  <a:pt x="14582" y="16443"/>
                </a:lnTo>
                <a:lnTo>
                  <a:pt x="14510" y="16376"/>
                </a:lnTo>
                <a:lnTo>
                  <a:pt x="14432" y="16318"/>
                </a:lnTo>
                <a:lnTo>
                  <a:pt x="14349" y="16260"/>
                </a:lnTo>
                <a:lnTo>
                  <a:pt x="14261" y="16218"/>
                </a:lnTo>
                <a:lnTo>
                  <a:pt x="13596" y="15935"/>
                </a:lnTo>
                <a:lnTo>
                  <a:pt x="12932" y="15635"/>
                </a:lnTo>
                <a:lnTo>
                  <a:pt x="12272" y="15336"/>
                </a:lnTo>
                <a:lnTo>
                  <a:pt x="11613" y="15028"/>
                </a:lnTo>
                <a:lnTo>
                  <a:pt x="10959" y="14703"/>
                </a:lnTo>
                <a:lnTo>
                  <a:pt x="10305" y="14378"/>
                </a:lnTo>
                <a:lnTo>
                  <a:pt x="9656" y="14037"/>
                </a:lnTo>
                <a:lnTo>
                  <a:pt x="9007" y="13687"/>
                </a:lnTo>
                <a:lnTo>
                  <a:pt x="8358" y="13337"/>
                </a:lnTo>
                <a:lnTo>
                  <a:pt x="7714" y="12971"/>
                </a:lnTo>
                <a:lnTo>
                  <a:pt x="7071" y="12596"/>
                </a:lnTo>
                <a:lnTo>
                  <a:pt x="6432" y="12222"/>
                </a:lnTo>
                <a:lnTo>
                  <a:pt x="5794" y="11831"/>
                </a:lnTo>
                <a:lnTo>
                  <a:pt x="5155" y="11431"/>
                </a:lnTo>
                <a:lnTo>
                  <a:pt x="4517" y="11023"/>
                </a:lnTo>
                <a:lnTo>
                  <a:pt x="3883" y="10607"/>
                </a:lnTo>
                <a:lnTo>
                  <a:pt x="4387" y="10116"/>
                </a:lnTo>
                <a:lnTo>
                  <a:pt x="4890" y="9624"/>
                </a:lnTo>
                <a:lnTo>
                  <a:pt x="5903" y="8667"/>
                </a:lnTo>
                <a:lnTo>
                  <a:pt x="6920" y="7718"/>
                </a:lnTo>
                <a:lnTo>
                  <a:pt x="7938" y="6777"/>
                </a:lnTo>
                <a:lnTo>
                  <a:pt x="9978" y="4896"/>
                </a:lnTo>
                <a:lnTo>
                  <a:pt x="11000" y="3946"/>
                </a:lnTo>
                <a:lnTo>
                  <a:pt x="12018" y="2989"/>
                </a:lnTo>
                <a:lnTo>
                  <a:pt x="12122" y="2881"/>
                </a:lnTo>
                <a:lnTo>
                  <a:pt x="12210" y="2764"/>
                </a:lnTo>
                <a:lnTo>
                  <a:pt x="12288" y="2639"/>
                </a:lnTo>
                <a:lnTo>
                  <a:pt x="12355" y="2514"/>
                </a:lnTo>
                <a:lnTo>
                  <a:pt x="12412" y="2381"/>
                </a:lnTo>
                <a:lnTo>
                  <a:pt x="12454" y="2248"/>
                </a:lnTo>
                <a:lnTo>
                  <a:pt x="12490" y="2107"/>
                </a:lnTo>
                <a:lnTo>
                  <a:pt x="12511" y="1965"/>
                </a:lnTo>
                <a:lnTo>
                  <a:pt x="12527" y="1823"/>
                </a:lnTo>
                <a:lnTo>
                  <a:pt x="12532" y="1674"/>
                </a:lnTo>
                <a:lnTo>
                  <a:pt x="12527" y="1532"/>
                </a:lnTo>
                <a:lnTo>
                  <a:pt x="12511" y="1391"/>
                </a:lnTo>
                <a:lnTo>
                  <a:pt x="12490" y="1249"/>
                </a:lnTo>
                <a:lnTo>
                  <a:pt x="12459" y="1116"/>
                </a:lnTo>
                <a:lnTo>
                  <a:pt x="12423" y="983"/>
                </a:lnTo>
                <a:lnTo>
                  <a:pt x="12376" y="849"/>
                </a:lnTo>
                <a:lnTo>
                  <a:pt x="12324" y="733"/>
                </a:lnTo>
                <a:lnTo>
                  <a:pt x="12267" y="616"/>
                </a:lnTo>
                <a:lnTo>
                  <a:pt x="12205" y="508"/>
                </a:lnTo>
                <a:lnTo>
                  <a:pt x="12137" y="408"/>
                </a:lnTo>
                <a:lnTo>
                  <a:pt x="12059" y="317"/>
                </a:lnTo>
                <a:lnTo>
                  <a:pt x="11982" y="233"/>
                </a:lnTo>
                <a:lnTo>
                  <a:pt x="11893" y="158"/>
                </a:lnTo>
                <a:lnTo>
                  <a:pt x="11805" y="100"/>
                </a:lnTo>
                <a:lnTo>
                  <a:pt x="11712" y="58"/>
                </a:lnTo>
                <a:lnTo>
                  <a:pt x="11618" y="25"/>
                </a:lnTo>
                <a:lnTo>
                  <a:pt x="1152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3"/>
          <p:cNvSpPr/>
          <p:nvPr/>
        </p:nvSpPr>
        <p:spPr>
          <a:xfrm>
            <a:off x="6251882" y="255357"/>
            <a:ext cx="332689" cy="361572"/>
          </a:xfrm>
          <a:custGeom>
            <a:rect b="b" l="l" r="r" t="t"/>
            <a:pathLst>
              <a:path extrusionOk="0" h="33111" w="22713">
                <a:moveTo>
                  <a:pt x="10289" y="3622"/>
                </a:moveTo>
                <a:lnTo>
                  <a:pt x="10471" y="3631"/>
                </a:lnTo>
                <a:lnTo>
                  <a:pt x="10653" y="3639"/>
                </a:lnTo>
                <a:lnTo>
                  <a:pt x="10840" y="3664"/>
                </a:lnTo>
                <a:lnTo>
                  <a:pt x="11021" y="3689"/>
                </a:lnTo>
                <a:lnTo>
                  <a:pt x="11203" y="3714"/>
                </a:lnTo>
                <a:lnTo>
                  <a:pt x="11385" y="3756"/>
                </a:lnTo>
                <a:lnTo>
                  <a:pt x="11567" y="3797"/>
                </a:lnTo>
                <a:lnTo>
                  <a:pt x="11748" y="3847"/>
                </a:lnTo>
                <a:lnTo>
                  <a:pt x="11930" y="3897"/>
                </a:lnTo>
                <a:lnTo>
                  <a:pt x="12112" y="3955"/>
                </a:lnTo>
                <a:lnTo>
                  <a:pt x="12293" y="4022"/>
                </a:lnTo>
                <a:lnTo>
                  <a:pt x="12470" y="4089"/>
                </a:lnTo>
                <a:lnTo>
                  <a:pt x="12651" y="4172"/>
                </a:lnTo>
                <a:lnTo>
                  <a:pt x="12828" y="4247"/>
                </a:lnTo>
                <a:lnTo>
                  <a:pt x="13004" y="4338"/>
                </a:lnTo>
                <a:lnTo>
                  <a:pt x="13181" y="4430"/>
                </a:lnTo>
                <a:lnTo>
                  <a:pt x="13357" y="4530"/>
                </a:lnTo>
                <a:lnTo>
                  <a:pt x="13534" y="4630"/>
                </a:lnTo>
                <a:lnTo>
                  <a:pt x="13705" y="4738"/>
                </a:lnTo>
                <a:lnTo>
                  <a:pt x="13882" y="4855"/>
                </a:lnTo>
                <a:lnTo>
                  <a:pt x="14053" y="4971"/>
                </a:lnTo>
                <a:lnTo>
                  <a:pt x="14224" y="5096"/>
                </a:lnTo>
                <a:lnTo>
                  <a:pt x="14391" y="5229"/>
                </a:lnTo>
                <a:lnTo>
                  <a:pt x="14562" y="5362"/>
                </a:lnTo>
                <a:lnTo>
                  <a:pt x="14728" y="5504"/>
                </a:lnTo>
                <a:lnTo>
                  <a:pt x="14889" y="5645"/>
                </a:lnTo>
                <a:lnTo>
                  <a:pt x="15055" y="5795"/>
                </a:lnTo>
                <a:lnTo>
                  <a:pt x="15216" y="5953"/>
                </a:lnTo>
                <a:lnTo>
                  <a:pt x="15377" y="6112"/>
                </a:lnTo>
                <a:lnTo>
                  <a:pt x="15450" y="6187"/>
                </a:lnTo>
                <a:lnTo>
                  <a:pt x="15522" y="6245"/>
                </a:lnTo>
                <a:lnTo>
                  <a:pt x="15595" y="6295"/>
                </a:lnTo>
                <a:lnTo>
                  <a:pt x="15668" y="6336"/>
                </a:lnTo>
                <a:lnTo>
                  <a:pt x="15735" y="6370"/>
                </a:lnTo>
                <a:lnTo>
                  <a:pt x="15808" y="6386"/>
                </a:lnTo>
                <a:lnTo>
                  <a:pt x="15875" y="6403"/>
                </a:lnTo>
                <a:lnTo>
                  <a:pt x="16005" y="6403"/>
                </a:lnTo>
                <a:lnTo>
                  <a:pt x="16072" y="6386"/>
                </a:lnTo>
                <a:lnTo>
                  <a:pt x="16130" y="6370"/>
                </a:lnTo>
                <a:lnTo>
                  <a:pt x="16192" y="6345"/>
                </a:lnTo>
                <a:lnTo>
                  <a:pt x="16249" y="6311"/>
                </a:lnTo>
                <a:lnTo>
                  <a:pt x="16306" y="6270"/>
                </a:lnTo>
                <a:lnTo>
                  <a:pt x="16363" y="6228"/>
                </a:lnTo>
                <a:lnTo>
                  <a:pt x="16415" y="6170"/>
                </a:lnTo>
                <a:lnTo>
                  <a:pt x="16597" y="6395"/>
                </a:lnTo>
                <a:lnTo>
                  <a:pt x="16773" y="6620"/>
                </a:lnTo>
                <a:lnTo>
                  <a:pt x="16950" y="6844"/>
                </a:lnTo>
                <a:lnTo>
                  <a:pt x="17121" y="7077"/>
                </a:lnTo>
                <a:lnTo>
                  <a:pt x="17292" y="7319"/>
                </a:lnTo>
                <a:lnTo>
                  <a:pt x="17459" y="7560"/>
                </a:lnTo>
                <a:lnTo>
                  <a:pt x="17625" y="7810"/>
                </a:lnTo>
                <a:lnTo>
                  <a:pt x="17786" y="8068"/>
                </a:lnTo>
                <a:lnTo>
                  <a:pt x="17941" y="8326"/>
                </a:lnTo>
                <a:lnTo>
                  <a:pt x="18097" y="8584"/>
                </a:lnTo>
                <a:lnTo>
                  <a:pt x="18253" y="8859"/>
                </a:lnTo>
                <a:lnTo>
                  <a:pt x="18398" y="9125"/>
                </a:lnTo>
                <a:lnTo>
                  <a:pt x="18544" y="9400"/>
                </a:lnTo>
                <a:lnTo>
                  <a:pt x="18689" y="9683"/>
                </a:lnTo>
                <a:lnTo>
                  <a:pt x="18824" y="9966"/>
                </a:lnTo>
                <a:lnTo>
                  <a:pt x="18959" y="10249"/>
                </a:lnTo>
                <a:lnTo>
                  <a:pt x="19089" y="10541"/>
                </a:lnTo>
                <a:lnTo>
                  <a:pt x="19213" y="10832"/>
                </a:lnTo>
                <a:lnTo>
                  <a:pt x="19338" y="11124"/>
                </a:lnTo>
                <a:lnTo>
                  <a:pt x="19452" y="11423"/>
                </a:lnTo>
                <a:lnTo>
                  <a:pt x="19566" y="11731"/>
                </a:lnTo>
                <a:lnTo>
                  <a:pt x="19675" y="12031"/>
                </a:lnTo>
                <a:lnTo>
                  <a:pt x="19779" y="12339"/>
                </a:lnTo>
                <a:lnTo>
                  <a:pt x="19878" y="12647"/>
                </a:lnTo>
                <a:lnTo>
                  <a:pt x="19971" y="12963"/>
                </a:lnTo>
                <a:lnTo>
                  <a:pt x="20059" y="13280"/>
                </a:lnTo>
                <a:lnTo>
                  <a:pt x="20142" y="13596"/>
                </a:lnTo>
                <a:lnTo>
                  <a:pt x="20220" y="13913"/>
                </a:lnTo>
                <a:lnTo>
                  <a:pt x="20293" y="14229"/>
                </a:lnTo>
                <a:lnTo>
                  <a:pt x="20360" y="14554"/>
                </a:lnTo>
                <a:lnTo>
                  <a:pt x="20423" y="14878"/>
                </a:lnTo>
                <a:lnTo>
                  <a:pt x="20480" y="15203"/>
                </a:lnTo>
                <a:lnTo>
                  <a:pt x="20532" y="15528"/>
                </a:lnTo>
                <a:lnTo>
                  <a:pt x="20573" y="15852"/>
                </a:lnTo>
                <a:lnTo>
                  <a:pt x="20610" y="16185"/>
                </a:lnTo>
                <a:lnTo>
                  <a:pt x="20646" y="16510"/>
                </a:lnTo>
                <a:lnTo>
                  <a:pt x="20667" y="16843"/>
                </a:lnTo>
                <a:lnTo>
                  <a:pt x="20687" y="17176"/>
                </a:lnTo>
                <a:lnTo>
                  <a:pt x="20698" y="17501"/>
                </a:lnTo>
                <a:lnTo>
                  <a:pt x="20708" y="17834"/>
                </a:lnTo>
                <a:lnTo>
                  <a:pt x="20703" y="18167"/>
                </a:lnTo>
                <a:lnTo>
                  <a:pt x="20698" y="18500"/>
                </a:lnTo>
                <a:lnTo>
                  <a:pt x="20682" y="18833"/>
                </a:lnTo>
                <a:lnTo>
                  <a:pt x="20662" y="19166"/>
                </a:lnTo>
                <a:lnTo>
                  <a:pt x="20630" y="19491"/>
                </a:lnTo>
                <a:lnTo>
                  <a:pt x="20594" y="19824"/>
                </a:lnTo>
                <a:lnTo>
                  <a:pt x="20547" y="20157"/>
                </a:lnTo>
                <a:lnTo>
                  <a:pt x="20495" y="20481"/>
                </a:lnTo>
                <a:lnTo>
                  <a:pt x="20438" y="20814"/>
                </a:lnTo>
                <a:lnTo>
                  <a:pt x="20366" y="21139"/>
                </a:lnTo>
                <a:lnTo>
                  <a:pt x="20293" y="21464"/>
                </a:lnTo>
                <a:lnTo>
                  <a:pt x="20210" y="21788"/>
                </a:lnTo>
                <a:lnTo>
                  <a:pt x="20116" y="22113"/>
                </a:lnTo>
                <a:lnTo>
                  <a:pt x="20018" y="22438"/>
                </a:lnTo>
                <a:lnTo>
                  <a:pt x="19909" y="22754"/>
                </a:lnTo>
                <a:lnTo>
                  <a:pt x="19789" y="23079"/>
                </a:lnTo>
                <a:lnTo>
                  <a:pt x="19665" y="23395"/>
                </a:lnTo>
                <a:lnTo>
                  <a:pt x="19530" y="23703"/>
                </a:lnTo>
                <a:lnTo>
                  <a:pt x="19384" y="24020"/>
                </a:lnTo>
                <a:lnTo>
                  <a:pt x="19229" y="24328"/>
                </a:lnTo>
                <a:lnTo>
                  <a:pt x="19068" y="24636"/>
                </a:lnTo>
                <a:lnTo>
                  <a:pt x="18897" y="24944"/>
                </a:lnTo>
                <a:lnTo>
                  <a:pt x="18715" y="25243"/>
                </a:lnTo>
                <a:lnTo>
                  <a:pt x="18528" y="25543"/>
                </a:lnTo>
                <a:lnTo>
                  <a:pt x="18367" y="25785"/>
                </a:lnTo>
                <a:lnTo>
                  <a:pt x="18201" y="26009"/>
                </a:lnTo>
                <a:lnTo>
                  <a:pt x="18030" y="26234"/>
                </a:lnTo>
                <a:lnTo>
                  <a:pt x="17853" y="26451"/>
                </a:lnTo>
                <a:lnTo>
                  <a:pt x="17671" y="26659"/>
                </a:lnTo>
                <a:lnTo>
                  <a:pt x="17485" y="26859"/>
                </a:lnTo>
                <a:lnTo>
                  <a:pt x="17292" y="27050"/>
                </a:lnTo>
                <a:lnTo>
                  <a:pt x="17100" y="27241"/>
                </a:lnTo>
                <a:lnTo>
                  <a:pt x="16898" y="27416"/>
                </a:lnTo>
                <a:lnTo>
                  <a:pt x="16695" y="27591"/>
                </a:lnTo>
                <a:lnTo>
                  <a:pt x="16488" y="27758"/>
                </a:lnTo>
                <a:lnTo>
                  <a:pt x="16280" y="27916"/>
                </a:lnTo>
                <a:lnTo>
                  <a:pt x="16062" y="28066"/>
                </a:lnTo>
                <a:lnTo>
                  <a:pt x="15844" y="28207"/>
                </a:lnTo>
                <a:lnTo>
                  <a:pt x="15626" y="28340"/>
                </a:lnTo>
                <a:lnTo>
                  <a:pt x="15403" y="28465"/>
                </a:lnTo>
                <a:lnTo>
                  <a:pt x="15174" y="28590"/>
                </a:lnTo>
                <a:lnTo>
                  <a:pt x="14946" y="28698"/>
                </a:lnTo>
                <a:lnTo>
                  <a:pt x="14712" y="28807"/>
                </a:lnTo>
                <a:lnTo>
                  <a:pt x="14479" y="28907"/>
                </a:lnTo>
                <a:lnTo>
                  <a:pt x="14245" y="28998"/>
                </a:lnTo>
                <a:lnTo>
                  <a:pt x="14006" y="29081"/>
                </a:lnTo>
                <a:lnTo>
                  <a:pt x="13768" y="29156"/>
                </a:lnTo>
                <a:lnTo>
                  <a:pt x="13524" y="29223"/>
                </a:lnTo>
                <a:lnTo>
                  <a:pt x="13285" y="29281"/>
                </a:lnTo>
                <a:lnTo>
                  <a:pt x="13041" y="29339"/>
                </a:lnTo>
                <a:lnTo>
                  <a:pt x="12797" y="29381"/>
                </a:lnTo>
                <a:lnTo>
                  <a:pt x="12548" y="29423"/>
                </a:lnTo>
                <a:lnTo>
                  <a:pt x="12304" y="29448"/>
                </a:lnTo>
                <a:lnTo>
                  <a:pt x="12054" y="29473"/>
                </a:lnTo>
                <a:lnTo>
                  <a:pt x="11811" y="29489"/>
                </a:lnTo>
                <a:lnTo>
                  <a:pt x="11561" y="29498"/>
                </a:lnTo>
                <a:lnTo>
                  <a:pt x="11317" y="29498"/>
                </a:lnTo>
                <a:lnTo>
                  <a:pt x="11068" y="29489"/>
                </a:lnTo>
                <a:lnTo>
                  <a:pt x="10824" y="29473"/>
                </a:lnTo>
                <a:lnTo>
                  <a:pt x="10580" y="29448"/>
                </a:lnTo>
                <a:lnTo>
                  <a:pt x="10331" y="29414"/>
                </a:lnTo>
                <a:lnTo>
                  <a:pt x="10092" y="29373"/>
                </a:lnTo>
                <a:lnTo>
                  <a:pt x="9848" y="29331"/>
                </a:lnTo>
                <a:lnTo>
                  <a:pt x="9604" y="29273"/>
                </a:lnTo>
                <a:lnTo>
                  <a:pt x="9365" y="29206"/>
                </a:lnTo>
                <a:lnTo>
                  <a:pt x="9127" y="29140"/>
                </a:lnTo>
                <a:lnTo>
                  <a:pt x="8893" y="29056"/>
                </a:lnTo>
                <a:lnTo>
                  <a:pt x="8659" y="28973"/>
                </a:lnTo>
                <a:lnTo>
                  <a:pt x="8426" y="28873"/>
                </a:lnTo>
                <a:lnTo>
                  <a:pt x="8197" y="28773"/>
                </a:lnTo>
                <a:lnTo>
                  <a:pt x="7969" y="28665"/>
                </a:lnTo>
                <a:lnTo>
                  <a:pt x="7746" y="28549"/>
                </a:lnTo>
                <a:lnTo>
                  <a:pt x="7523" y="28415"/>
                </a:lnTo>
                <a:lnTo>
                  <a:pt x="7305" y="28282"/>
                </a:lnTo>
                <a:lnTo>
                  <a:pt x="7092" y="28141"/>
                </a:lnTo>
                <a:lnTo>
                  <a:pt x="6879" y="27991"/>
                </a:lnTo>
                <a:lnTo>
                  <a:pt x="6671" y="27833"/>
                </a:lnTo>
                <a:lnTo>
                  <a:pt x="6469" y="27666"/>
                </a:lnTo>
                <a:lnTo>
                  <a:pt x="6271" y="27483"/>
                </a:lnTo>
                <a:lnTo>
                  <a:pt x="6074" y="27300"/>
                </a:lnTo>
                <a:lnTo>
                  <a:pt x="5882" y="27108"/>
                </a:lnTo>
                <a:lnTo>
                  <a:pt x="5695" y="26908"/>
                </a:lnTo>
                <a:lnTo>
                  <a:pt x="5514" y="26700"/>
                </a:lnTo>
                <a:lnTo>
                  <a:pt x="5337" y="26484"/>
                </a:lnTo>
                <a:lnTo>
                  <a:pt x="5166" y="26259"/>
                </a:lnTo>
                <a:lnTo>
                  <a:pt x="5000" y="26026"/>
                </a:lnTo>
                <a:lnTo>
                  <a:pt x="4839" y="25785"/>
                </a:lnTo>
                <a:lnTo>
                  <a:pt x="4683" y="25535"/>
                </a:lnTo>
                <a:lnTo>
                  <a:pt x="4548" y="25310"/>
                </a:lnTo>
                <a:lnTo>
                  <a:pt x="4418" y="25069"/>
                </a:lnTo>
                <a:lnTo>
                  <a:pt x="4294" y="24827"/>
                </a:lnTo>
                <a:lnTo>
                  <a:pt x="4169" y="24586"/>
                </a:lnTo>
                <a:lnTo>
                  <a:pt x="4044" y="24336"/>
                </a:lnTo>
                <a:lnTo>
                  <a:pt x="3930" y="24078"/>
                </a:lnTo>
                <a:lnTo>
                  <a:pt x="3816" y="23820"/>
                </a:lnTo>
                <a:lnTo>
                  <a:pt x="3707" y="23562"/>
                </a:lnTo>
                <a:lnTo>
                  <a:pt x="3603" y="23295"/>
                </a:lnTo>
                <a:lnTo>
                  <a:pt x="3499" y="23021"/>
                </a:lnTo>
                <a:lnTo>
                  <a:pt x="3401" y="22754"/>
                </a:lnTo>
                <a:lnTo>
                  <a:pt x="3307" y="22471"/>
                </a:lnTo>
                <a:lnTo>
                  <a:pt x="3219" y="22188"/>
                </a:lnTo>
                <a:lnTo>
                  <a:pt x="3131" y="21905"/>
                </a:lnTo>
                <a:lnTo>
                  <a:pt x="3048" y="21622"/>
                </a:lnTo>
                <a:lnTo>
                  <a:pt x="2970" y="21330"/>
                </a:lnTo>
                <a:lnTo>
                  <a:pt x="2897" y="21039"/>
                </a:lnTo>
                <a:lnTo>
                  <a:pt x="2825" y="20748"/>
                </a:lnTo>
                <a:lnTo>
                  <a:pt x="2757" y="20448"/>
                </a:lnTo>
                <a:lnTo>
                  <a:pt x="2695" y="20148"/>
                </a:lnTo>
                <a:lnTo>
                  <a:pt x="2638" y="19849"/>
                </a:lnTo>
                <a:lnTo>
                  <a:pt x="2586" y="19541"/>
                </a:lnTo>
                <a:lnTo>
                  <a:pt x="2534" y="19241"/>
                </a:lnTo>
                <a:lnTo>
                  <a:pt x="2487" y="18933"/>
                </a:lnTo>
                <a:lnTo>
                  <a:pt x="2446" y="18625"/>
                </a:lnTo>
                <a:lnTo>
                  <a:pt x="2409" y="18317"/>
                </a:lnTo>
                <a:lnTo>
                  <a:pt x="2378" y="18009"/>
                </a:lnTo>
                <a:lnTo>
                  <a:pt x="2347" y="17701"/>
                </a:lnTo>
                <a:lnTo>
                  <a:pt x="2321" y="17384"/>
                </a:lnTo>
                <a:lnTo>
                  <a:pt x="2300" y="17076"/>
                </a:lnTo>
                <a:lnTo>
                  <a:pt x="2285" y="16760"/>
                </a:lnTo>
                <a:lnTo>
                  <a:pt x="2274" y="16452"/>
                </a:lnTo>
                <a:lnTo>
                  <a:pt x="2269" y="16135"/>
                </a:lnTo>
                <a:lnTo>
                  <a:pt x="2264" y="15827"/>
                </a:lnTo>
                <a:lnTo>
                  <a:pt x="2269" y="15511"/>
                </a:lnTo>
                <a:lnTo>
                  <a:pt x="2274" y="15203"/>
                </a:lnTo>
                <a:lnTo>
                  <a:pt x="2285" y="14887"/>
                </a:lnTo>
                <a:lnTo>
                  <a:pt x="2300" y="14579"/>
                </a:lnTo>
                <a:lnTo>
                  <a:pt x="2321" y="14271"/>
                </a:lnTo>
                <a:lnTo>
                  <a:pt x="2342" y="13963"/>
                </a:lnTo>
                <a:lnTo>
                  <a:pt x="2373" y="13654"/>
                </a:lnTo>
                <a:lnTo>
                  <a:pt x="2409" y="13355"/>
                </a:lnTo>
                <a:lnTo>
                  <a:pt x="2446" y="13047"/>
                </a:lnTo>
                <a:lnTo>
                  <a:pt x="2487" y="12747"/>
                </a:lnTo>
                <a:lnTo>
                  <a:pt x="2539" y="12447"/>
                </a:lnTo>
                <a:lnTo>
                  <a:pt x="2591" y="12148"/>
                </a:lnTo>
                <a:lnTo>
                  <a:pt x="2648" y="11848"/>
                </a:lnTo>
                <a:lnTo>
                  <a:pt x="2710" y="11556"/>
                </a:lnTo>
                <a:lnTo>
                  <a:pt x="2778" y="11265"/>
                </a:lnTo>
                <a:lnTo>
                  <a:pt x="2850" y="10982"/>
                </a:lnTo>
                <a:lnTo>
                  <a:pt x="2928" y="10691"/>
                </a:lnTo>
                <a:lnTo>
                  <a:pt x="3011" y="10416"/>
                </a:lnTo>
                <a:lnTo>
                  <a:pt x="3100" y="10133"/>
                </a:lnTo>
                <a:lnTo>
                  <a:pt x="3188" y="9858"/>
                </a:lnTo>
                <a:lnTo>
                  <a:pt x="3287" y="9583"/>
                </a:lnTo>
                <a:lnTo>
                  <a:pt x="3390" y="9317"/>
                </a:lnTo>
                <a:lnTo>
                  <a:pt x="3499" y="9051"/>
                </a:lnTo>
                <a:lnTo>
                  <a:pt x="3608" y="8792"/>
                </a:lnTo>
                <a:lnTo>
                  <a:pt x="3728" y="8534"/>
                </a:lnTo>
                <a:lnTo>
                  <a:pt x="3852" y="8285"/>
                </a:lnTo>
                <a:lnTo>
                  <a:pt x="3977" y="8043"/>
                </a:lnTo>
                <a:lnTo>
                  <a:pt x="4112" y="7793"/>
                </a:lnTo>
                <a:lnTo>
                  <a:pt x="4252" y="7560"/>
                </a:lnTo>
                <a:lnTo>
                  <a:pt x="4392" y="7327"/>
                </a:lnTo>
                <a:lnTo>
                  <a:pt x="4538" y="7111"/>
                </a:lnTo>
                <a:lnTo>
                  <a:pt x="4683" y="6894"/>
                </a:lnTo>
                <a:lnTo>
                  <a:pt x="4828" y="6694"/>
                </a:lnTo>
                <a:lnTo>
                  <a:pt x="4979" y="6495"/>
                </a:lnTo>
                <a:lnTo>
                  <a:pt x="5129" y="6303"/>
                </a:lnTo>
                <a:lnTo>
                  <a:pt x="5280" y="6120"/>
                </a:lnTo>
                <a:lnTo>
                  <a:pt x="5436" y="5945"/>
                </a:lnTo>
                <a:lnTo>
                  <a:pt x="5591" y="5770"/>
                </a:lnTo>
                <a:lnTo>
                  <a:pt x="5752" y="5604"/>
                </a:lnTo>
                <a:lnTo>
                  <a:pt x="5913" y="5446"/>
                </a:lnTo>
                <a:lnTo>
                  <a:pt x="6074" y="5296"/>
                </a:lnTo>
                <a:lnTo>
                  <a:pt x="6235" y="5154"/>
                </a:lnTo>
                <a:lnTo>
                  <a:pt x="6401" y="5021"/>
                </a:lnTo>
                <a:lnTo>
                  <a:pt x="6567" y="4888"/>
                </a:lnTo>
                <a:lnTo>
                  <a:pt x="6739" y="4763"/>
                </a:lnTo>
                <a:lnTo>
                  <a:pt x="6905" y="4646"/>
                </a:lnTo>
                <a:lnTo>
                  <a:pt x="7076" y="4538"/>
                </a:lnTo>
                <a:lnTo>
                  <a:pt x="7247" y="4430"/>
                </a:lnTo>
                <a:lnTo>
                  <a:pt x="7419" y="4338"/>
                </a:lnTo>
                <a:lnTo>
                  <a:pt x="7595" y="4247"/>
                </a:lnTo>
                <a:lnTo>
                  <a:pt x="7772" y="4155"/>
                </a:lnTo>
                <a:lnTo>
                  <a:pt x="7943" y="4080"/>
                </a:lnTo>
                <a:lnTo>
                  <a:pt x="8120" y="4005"/>
                </a:lnTo>
                <a:lnTo>
                  <a:pt x="8301" y="3939"/>
                </a:lnTo>
                <a:lnTo>
                  <a:pt x="8478" y="3880"/>
                </a:lnTo>
                <a:lnTo>
                  <a:pt x="8654" y="3831"/>
                </a:lnTo>
                <a:lnTo>
                  <a:pt x="8836" y="3781"/>
                </a:lnTo>
                <a:lnTo>
                  <a:pt x="9018" y="3739"/>
                </a:lnTo>
                <a:lnTo>
                  <a:pt x="9199" y="3706"/>
                </a:lnTo>
                <a:lnTo>
                  <a:pt x="9381" y="3672"/>
                </a:lnTo>
                <a:lnTo>
                  <a:pt x="9563" y="3656"/>
                </a:lnTo>
                <a:lnTo>
                  <a:pt x="9744" y="3639"/>
                </a:lnTo>
                <a:lnTo>
                  <a:pt x="9926" y="3622"/>
                </a:lnTo>
                <a:close/>
                <a:moveTo>
                  <a:pt x="10227" y="1"/>
                </a:moveTo>
                <a:lnTo>
                  <a:pt x="9983" y="9"/>
                </a:lnTo>
                <a:lnTo>
                  <a:pt x="9739" y="26"/>
                </a:lnTo>
                <a:lnTo>
                  <a:pt x="9490" y="51"/>
                </a:lnTo>
                <a:lnTo>
                  <a:pt x="9246" y="84"/>
                </a:lnTo>
                <a:lnTo>
                  <a:pt x="9002" y="126"/>
                </a:lnTo>
                <a:lnTo>
                  <a:pt x="8758" y="176"/>
                </a:lnTo>
                <a:lnTo>
                  <a:pt x="8514" y="234"/>
                </a:lnTo>
                <a:lnTo>
                  <a:pt x="8270" y="309"/>
                </a:lnTo>
                <a:lnTo>
                  <a:pt x="8031" y="384"/>
                </a:lnTo>
                <a:lnTo>
                  <a:pt x="7787" y="467"/>
                </a:lnTo>
                <a:lnTo>
                  <a:pt x="7549" y="559"/>
                </a:lnTo>
                <a:lnTo>
                  <a:pt x="7315" y="667"/>
                </a:lnTo>
                <a:lnTo>
                  <a:pt x="7076" y="775"/>
                </a:lnTo>
                <a:lnTo>
                  <a:pt x="6843" y="892"/>
                </a:lnTo>
                <a:lnTo>
                  <a:pt x="6609" y="1017"/>
                </a:lnTo>
                <a:lnTo>
                  <a:pt x="6375" y="1158"/>
                </a:lnTo>
                <a:lnTo>
                  <a:pt x="6147" y="1300"/>
                </a:lnTo>
                <a:lnTo>
                  <a:pt x="5918" y="1449"/>
                </a:lnTo>
                <a:lnTo>
                  <a:pt x="5695" y="1608"/>
                </a:lnTo>
                <a:lnTo>
                  <a:pt x="5472" y="1774"/>
                </a:lnTo>
                <a:lnTo>
                  <a:pt x="5254" y="1957"/>
                </a:lnTo>
                <a:lnTo>
                  <a:pt x="5036" y="2140"/>
                </a:lnTo>
                <a:lnTo>
                  <a:pt x="4823" y="2332"/>
                </a:lnTo>
                <a:lnTo>
                  <a:pt x="4610" y="2532"/>
                </a:lnTo>
                <a:lnTo>
                  <a:pt x="4403" y="2740"/>
                </a:lnTo>
                <a:lnTo>
                  <a:pt x="4195" y="2956"/>
                </a:lnTo>
                <a:lnTo>
                  <a:pt x="3993" y="3181"/>
                </a:lnTo>
                <a:lnTo>
                  <a:pt x="3795" y="3414"/>
                </a:lnTo>
                <a:lnTo>
                  <a:pt x="3598" y="3647"/>
                </a:lnTo>
                <a:lnTo>
                  <a:pt x="3406" y="3897"/>
                </a:lnTo>
                <a:lnTo>
                  <a:pt x="3219" y="4155"/>
                </a:lnTo>
                <a:lnTo>
                  <a:pt x="3032" y="4413"/>
                </a:lnTo>
                <a:lnTo>
                  <a:pt x="2856" y="4688"/>
                </a:lnTo>
                <a:lnTo>
                  <a:pt x="2679" y="4963"/>
                </a:lnTo>
                <a:lnTo>
                  <a:pt x="2508" y="5254"/>
                </a:lnTo>
                <a:lnTo>
                  <a:pt x="2337" y="5546"/>
                </a:lnTo>
                <a:lnTo>
                  <a:pt x="2176" y="5845"/>
                </a:lnTo>
                <a:lnTo>
                  <a:pt x="2015" y="6153"/>
                </a:lnTo>
                <a:lnTo>
                  <a:pt x="1864" y="6470"/>
                </a:lnTo>
                <a:lnTo>
                  <a:pt x="1714" y="6794"/>
                </a:lnTo>
                <a:lnTo>
                  <a:pt x="1563" y="7144"/>
                </a:lnTo>
                <a:lnTo>
                  <a:pt x="1423" y="7502"/>
                </a:lnTo>
                <a:lnTo>
                  <a:pt x="1283" y="7860"/>
                </a:lnTo>
                <a:lnTo>
                  <a:pt x="1158" y="8218"/>
                </a:lnTo>
                <a:lnTo>
                  <a:pt x="1034" y="8593"/>
                </a:lnTo>
                <a:lnTo>
                  <a:pt x="919" y="8959"/>
                </a:lnTo>
                <a:lnTo>
                  <a:pt x="810" y="9342"/>
                </a:lnTo>
                <a:lnTo>
                  <a:pt x="712" y="9717"/>
                </a:lnTo>
                <a:lnTo>
                  <a:pt x="618" y="10108"/>
                </a:lnTo>
                <a:lnTo>
                  <a:pt x="530" y="10491"/>
                </a:lnTo>
                <a:lnTo>
                  <a:pt x="447" y="10882"/>
                </a:lnTo>
                <a:lnTo>
                  <a:pt x="374" y="11282"/>
                </a:lnTo>
                <a:lnTo>
                  <a:pt x="307" y="11673"/>
                </a:lnTo>
                <a:lnTo>
                  <a:pt x="250" y="12081"/>
                </a:lnTo>
                <a:lnTo>
                  <a:pt x="198" y="12481"/>
                </a:lnTo>
                <a:lnTo>
                  <a:pt x="151" y="12880"/>
                </a:lnTo>
                <a:lnTo>
                  <a:pt x="109" y="13288"/>
                </a:lnTo>
                <a:lnTo>
                  <a:pt x="73" y="13696"/>
                </a:lnTo>
                <a:lnTo>
                  <a:pt x="47" y="14104"/>
                </a:lnTo>
                <a:lnTo>
                  <a:pt x="26" y="14520"/>
                </a:lnTo>
                <a:lnTo>
                  <a:pt x="11" y="14928"/>
                </a:lnTo>
                <a:lnTo>
                  <a:pt x="0" y="15345"/>
                </a:lnTo>
                <a:lnTo>
                  <a:pt x="0" y="15752"/>
                </a:lnTo>
                <a:lnTo>
                  <a:pt x="6" y="16169"/>
                </a:lnTo>
                <a:lnTo>
                  <a:pt x="16" y="16585"/>
                </a:lnTo>
                <a:lnTo>
                  <a:pt x="32" y="16993"/>
                </a:lnTo>
                <a:lnTo>
                  <a:pt x="52" y="17409"/>
                </a:lnTo>
                <a:lnTo>
                  <a:pt x="84" y="17817"/>
                </a:lnTo>
                <a:lnTo>
                  <a:pt x="115" y="18233"/>
                </a:lnTo>
                <a:lnTo>
                  <a:pt x="156" y="18641"/>
                </a:lnTo>
                <a:lnTo>
                  <a:pt x="203" y="19049"/>
                </a:lnTo>
                <a:lnTo>
                  <a:pt x="255" y="19457"/>
                </a:lnTo>
                <a:lnTo>
                  <a:pt x="312" y="19865"/>
                </a:lnTo>
                <a:lnTo>
                  <a:pt x="379" y="20265"/>
                </a:lnTo>
                <a:lnTo>
                  <a:pt x="447" y="20664"/>
                </a:lnTo>
                <a:lnTo>
                  <a:pt x="520" y="21064"/>
                </a:lnTo>
                <a:lnTo>
                  <a:pt x="603" y="21464"/>
                </a:lnTo>
                <a:lnTo>
                  <a:pt x="691" y="21855"/>
                </a:lnTo>
                <a:lnTo>
                  <a:pt x="779" y="22238"/>
                </a:lnTo>
                <a:lnTo>
                  <a:pt x="878" y="22629"/>
                </a:lnTo>
                <a:lnTo>
                  <a:pt x="982" y="23012"/>
                </a:lnTo>
                <a:lnTo>
                  <a:pt x="1091" y="23387"/>
                </a:lnTo>
                <a:lnTo>
                  <a:pt x="1200" y="23761"/>
                </a:lnTo>
                <a:lnTo>
                  <a:pt x="1319" y="24136"/>
                </a:lnTo>
                <a:lnTo>
                  <a:pt x="1444" y="24494"/>
                </a:lnTo>
                <a:lnTo>
                  <a:pt x="1573" y="24860"/>
                </a:lnTo>
                <a:lnTo>
                  <a:pt x="1708" y="25210"/>
                </a:lnTo>
                <a:lnTo>
                  <a:pt x="1849" y="25568"/>
                </a:lnTo>
                <a:lnTo>
                  <a:pt x="1989" y="25909"/>
                </a:lnTo>
                <a:lnTo>
                  <a:pt x="2139" y="26251"/>
                </a:lnTo>
                <a:lnTo>
                  <a:pt x="2295" y="26584"/>
                </a:lnTo>
                <a:lnTo>
                  <a:pt x="2456" y="26908"/>
                </a:lnTo>
                <a:lnTo>
                  <a:pt x="2617" y="27225"/>
                </a:lnTo>
                <a:lnTo>
                  <a:pt x="2788" y="27541"/>
                </a:lnTo>
                <a:lnTo>
                  <a:pt x="2959" y="27849"/>
                </a:lnTo>
                <a:lnTo>
                  <a:pt x="3141" y="28149"/>
                </a:lnTo>
                <a:lnTo>
                  <a:pt x="3323" y="28440"/>
                </a:lnTo>
                <a:lnTo>
                  <a:pt x="3510" y="28723"/>
                </a:lnTo>
                <a:lnTo>
                  <a:pt x="3702" y="28998"/>
                </a:lnTo>
                <a:lnTo>
                  <a:pt x="3899" y="29265"/>
                </a:lnTo>
                <a:lnTo>
                  <a:pt x="4102" y="29523"/>
                </a:lnTo>
                <a:lnTo>
                  <a:pt x="4304" y="29781"/>
                </a:lnTo>
                <a:lnTo>
                  <a:pt x="4517" y="30022"/>
                </a:lnTo>
                <a:lnTo>
                  <a:pt x="4730" y="30255"/>
                </a:lnTo>
                <a:lnTo>
                  <a:pt x="4979" y="30505"/>
                </a:lnTo>
                <a:lnTo>
                  <a:pt x="5233" y="30746"/>
                </a:lnTo>
                <a:lnTo>
                  <a:pt x="5498" y="30980"/>
                </a:lnTo>
                <a:lnTo>
                  <a:pt x="5763" y="31196"/>
                </a:lnTo>
                <a:lnTo>
                  <a:pt x="6033" y="31404"/>
                </a:lnTo>
                <a:lnTo>
                  <a:pt x="6313" y="31596"/>
                </a:lnTo>
                <a:lnTo>
                  <a:pt x="6593" y="31779"/>
                </a:lnTo>
                <a:lnTo>
                  <a:pt x="6879" y="31954"/>
                </a:lnTo>
                <a:lnTo>
                  <a:pt x="7170" y="32112"/>
                </a:lnTo>
                <a:lnTo>
                  <a:pt x="7460" y="32262"/>
                </a:lnTo>
                <a:lnTo>
                  <a:pt x="7761" y="32395"/>
                </a:lnTo>
                <a:lnTo>
                  <a:pt x="8057" y="32520"/>
                </a:lnTo>
                <a:lnTo>
                  <a:pt x="8364" y="32628"/>
                </a:lnTo>
                <a:lnTo>
                  <a:pt x="8670" y="32728"/>
                </a:lnTo>
                <a:lnTo>
                  <a:pt x="8981" y="32820"/>
                </a:lnTo>
                <a:lnTo>
                  <a:pt x="9293" y="32894"/>
                </a:lnTo>
                <a:lnTo>
                  <a:pt x="9604" y="32961"/>
                </a:lnTo>
                <a:lnTo>
                  <a:pt x="9921" y="33019"/>
                </a:lnTo>
                <a:lnTo>
                  <a:pt x="10238" y="33061"/>
                </a:lnTo>
                <a:lnTo>
                  <a:pt x="10559" y="33086"/>
                </a:lnTo>
                <a:lnTo>
                  <a:pt x="10876" y="33111"/>
                </a:lnTo>
                <a:lnTo>
                  <a:pt x="11520" y="33111"/>
                </a:lnTo>
                <a:lnTo>
                  <a:pt x="11842" y="33094"/>
                </a:lnTo>
                <a:lnTo>
                  <a:pt x="12164" y="33069"/>
                </a:lnTo>
                <a:lnTo>
                  <a:pt x="12485" y="33028"/>
                </a:lnTo>
                <a:lnTo>
                  <a:pt x="12802" y="32978"/>
                </a:lnTo>
                <a:lnTo>
                  <a:pt x="13124" y="32919"/>
                </a:lnTo>
                <a:lnTo>
                  <a:pt x="13446" y="32844"/>
                </a:lnTo>
                <a:lnTo>
                  <a:pt x="13762" y="32761"/>
                </a:lnTo>
                <a:lnTo>
                  <a:pt x="14079" y="32670"/>
                </a:lnTo>
                <a:lnTo>
                  <a:pt x="14391" y="32561"/>
                </a:lnTo>
                <a:lnTo>
                  <a:pt x="14707" y="32445"/>
                </a:lnTo>
                <a:lnTo>
                  <a:pt x="15013" y="32312"/>
                </a:lnTo>
                <a:lnTo>
                  <a:pt x="15325" y="32170"/>
                </a:lnTo>
                <a:lnTo>
                  <a:pt x="15626" y="32020"/>
                </a:lnTo>
                <a:lnTo>
                  <a:pt x="15932" y="31862"/>
                </a:lnTo>
                <a:lnTo>
                  <a:pt x="16228" y="31687"/>
                </a:lnTo>
                <a:lnTo>
                  <a:pt x="16524" y="31504"/>
                </a:lnTo>
                <a:lnTo>
                  <a:pt x="16815" y="31304"/>
                </a:lnTo>
                <a:lnTo>
                  <a:pt x="17106" y="31096"/>
                </a:lnTo>
                <a:lnTo>
                  <a:pt x="17386" y="30880"/>
                </a:lnTo>
                <a:lnTo>
                  <a:pt x="17666" y="30647"/>
                </a:lnTo>
                <a:lnTo>
                  <a:pt x="17936" y="30405"/>
                </a:lnTo>
                <a:lnTo>
                  <a:pt x="18206" y="30155"/>
                </a:lnTo>
                <a:lnTo>
                  <a:pt x="18471" y="29897"/>
                </a:lnTo>
                <a:lnTo>
                  <a:pt x="18725" y="29623"/>
                </a:lnTo>
                <a:lnTo>
                  <a:pt x="18980" y="29339"/>
                </a:lnTo>
                <a:lnTo>
                  <a:pt x="19224" y="29040"/>
                </a:lnTo>
                <a:lnTo>
                  <a:pt x="19462" y="28732"/>
                </a:lnTo>
                <a:lnTo>
                  <a:pt x="19696" y="28415"/>
                </a:lnTo>
                <a:lnTo>
                  <a:pt x="19924" y="28091"/>
                </a:lnTo>
                <a:lnTo>
                  <a:pt x="20142" y="27749"/>
                </a:lnTo>
                <a:lnTo>
                  <a:pt x="20350" y="27400"/>
                </a:lnTo>
                <a:lnTo>
                  <a:pt x="20553" y="27042"/>
                </a:lnTo>
                <a:lnTo>
                  <a:pt x="20750" y="26667"/>
                </a:lnTo>
                <a:lnTo>
                  <a:pt x="20937" y="26284"/>
                </a:lnTo>
                <a:lnTo>
                  <a:pt x="21118" y="25893"/>
                </a:lnTo>
                <a:lnTo>
                  <a:pt x="21284" y="25485"/>
                </a:lnTo>
                <a:lnTo>
                  <a:pt x="21445" y="25077"/>
                </a:lnTo>
                <a:lnTo>
                  <a:pt x="21601" y="24644"/>
                </a:lnTo>
                <a:lnTo>
                  <a:pt x="21741" y="24211"/>
                </a:lnTo>
                <a:lnTo>
                  <a:pt x="21876" y="23761"/>
                </a:lnTo>
                <a:lnTo>
                  <a:pt x="21996" y="23312"/>
                </a:lnTo>
                <a:lnTo>
                  <a:pt x="22099" y="22887"/>
                </a:lnTo>
                <a:lnTo>
                  <a:pt x="22193" y="22471"/>
                </a:lnTo>
                <a:lnTo>
                  <a:pt x="22281" y="22063"/>
                </a:lnTo>
                <a:lnTo>
                  <a:pt x="22354" y="21647"/>
                </a:lnTo>
                <a:lnTo>
                  <a:pt x="22427" y="21231"/>
                </a:lnTo>
                <a:lnTo>
                  <a:pt x="22489" y="20823"/>
                </a:lnTo>
                <a:lnTo>
                  <a:pt x="22541" y="20406"/>
                </a:lnTo>
                <a:lnTo>
                  <a:pt x="22587" y="19998"/>
                </a:lnTo>
                <a:lnTo>
                  <a:pt x="22629" y="19590"/>
                </a:lnTo>
                <a:lnTo>
                  <a:pt x="22660" y="19183"/>
                </a:lnTo>
                <a:lnTo>
                  <a:pt x="22681" y="18775"/>
                </a:lnTo>
                <a:lnTo>
                  <a:pt x="22696" y="18375"/>
                </a:lnTo>
                <a:lnTo>
                  <a:pt x="22707" y="17975"/>
                </a:lnTo>
                <a:lnTo>
                  <a:pt x="22712" y="17576"/>
                </a:lnTo>
                <a:lnTo>
                  <a:pt x="22707" y="17176"/>
                </a:lnTo>
                <a:lnTo>
                  <a:pt x="22691" y="16776"/>
                </a:lnTo>
                <a:lnTo>
                  <a:pt x="22676" y="16385"/>
                </a:lnTo>
                <a:lnTo>
                  <a:pt x="22650" y="15994"/>
                </a:lnTo>
                <a:lnTo>
                  <a:pt x="22619" y="15611"/>
                </a:lnTo>
                <a:lnTo>
                  <a:pt x="22577" y="15220"/>
                </a:lnTo>
                <a:lnTo>
                  <a:pt x="22536" y="14837"/>
                </a:lnTo>
                <a:lnTo>
                  <a:pt x="22484" y="14462"/>
                </a:lnTo>
                <a:lnTo>
                  <a:pt x="22427" y="14087"/>
                </a:lnTo>
                <a:lnTo>
                  <a:pt x="22364" y="13713"/>
                </a:lnTo>
                <a:lnTo>
                  <a:pt x="22292" y="13338"/>
                </a:lnTo>
                <a:lnTo>
                  <a:pt x="22219" y="12972"/>
                </a:lnTo>
                <a:lnTo>
                  <a:pt x="22136" y="12605"/>
                </a:lnTo>
                <a:lnTo>
                  <a:pt x="22048" y="12247"/>
                </a:lnTo>
                <a:lnTo>
                  <a:pt x="21954" y="11889"/>
                </a:lnTo>
                <a:lnTo>
                  <a:pt x="21856" y="11540"/>
                </a:lnTo>
                <a:lnTo>
                  <a:pt x="21752" y="11190"/>
                </a:lnTo>
                <a:lnTo>
                  <a:pt x="21643" y="10840"/>
                </a:lnTo>
                <a:lnTo>
                  <a:pt x="21528" y="10499"/>
                </a:lnTo>
                <a:lnTo>
                  <a:pt x="21404" y="10166"/>
                </a:lnTo>
                <a:lnTo>
                  <a:pt x="21279" y="9833"/>
                </a:lnTo>
                <a:lnTo>
                  <a:pt x="21150" y="9500"/>
                </a:lnTo>
                <a:lnTo>
                  <a:pt x="21015" y="9175"/>
                </a:lnTo>
                <a:lnTo>
                  <a:pt x="20874" y="8859"/>
                </a:lnTo>
                <a:lnTo>
                  <a:pt x="20729" y="8543"/>
                </a:lnTo>
                <a:lnTo>
                  <a:pt x="20578" y="8235"/>
                </a:lnTo>
                <a:lnTo>
                  <a:pt x="20428" y="7927"/>
                </a:lnTo>
                <a:lnTo>
                  <a:pt x="20267" y="7627"/>
                </a:lnTo>
                <a:lnTo>
                  <a:pt x="20106" y="7335"/>
                </a:lnTo>
                <a:lnTo>
                  <a:pt x="19935" y="7044"/>
                </a:lnTo>
                <a:lnTo>
                  <a:pt x="19763" y="6761"/>
                </a:lnTo>
                <a:lnTo>
                  <a:pt x="19592" y="6478"/>
                </a:lnTo>
                <a:lnTo>
                  <a:pt x="19410" y="6203"/>
                </a:lnTo>
                <a:lnTo>
                  <a:pt x="19229" y="5937"/>
                </a:lnTo>
                <a:lnTo>
                  <a:pt x="19037" y="5670"/>
                </a:lnTo>
                <a:lnTo>
                  <a:pt x="18850" y="5412"/>
                </a:lnTo>
                <a:lnTo>
                  <a:pt x="18653" y="5163"/>
                </a:lnTo>
                <a:lnTo>
                  <a:pt x="18455" y="4921"/>
                </a:lnTo>
                <a:lnTo>
                  <a:pt x="18253" y="4680"/>
                </a:lnTo>
                <a:lnTo>
                  <a:pt x="18050" y="4447"/>
                </a:lnTo>
                <a:lnTo>
                  <a:pt x="17838" y="4222"/>
                </a:lnTo>
                <a:lnTo>
                  <a:pt x="17630" y="4005"/>
                </a:lnTo>
                <a:lnTo>
                  <a:pt x="17412" y="3789"/>
                </a:lnTo>
                <a:lnTo>
                  <a:pt x="17194" y="3581"/>
                </a:lnTo>
                <a:lnTo>
                  <a:pt x="16976" y="3381"/>
                </a:lnTo>
                <a:lnTo>
                  <a:pt x="16753" y="3189"/>
                </a:lnTo>
                <a:lnTo>
                  <a:pt x="16524" y="3006"/>
                </a:lnTo>
                <a:lnTo>
                  <a:pt x="16296" y="2831"/>
                </a:lnTo>
                <a:lnTo>
                  <a:pt x="16067" y="2657"/>
                </a:lnTo>
                <a:lnTo>
                  <a:pt x="15834" y="2490"/>
                </a:lnTo>
                <a:lnTo>
                  <a:pt x="15621" y="2282"/>
                </a:lnTo>
                <a:lnTo>
                  <a:pt x="15408" y="2082"/>
                </a:lnTo>
                <a:lnTo>
                  <a:pt x="15195" y="1891"/>
                </a:lnTo>
                <a:lnTo>
                  <a:pt x="14972" y="1708"/>
                </a:lnTo>
                <a:lnTo>
                  <a:pt x="14754" y="1541"/>
                </a:lnTo>
                <a:lnTo>
                  <a:pt x="14531" y="1375"/>
                </a:lnTo>
                <a:lnTo>
                  <a:pt x="14302" y="1225"/>
                </a:lnTo>
                <a:lnTo>
                  <a:pt x="14074" y="1075"/>
                </a:lnTo>
                <a:lnTo>
                  <a:pt x="13845" y="942"/>
                </a:lnTo>
                <a:lnTo>
                  <a:pt x="13612" y="817"/>
                </a:lnTo>
                <a:lnTo>
                  <a:pt x="13378" y="700"/>
                </a:lnTo>
                <a:lnTo>
                  <a:pt x="13139" y="592"/>
                </a:lnTo>
                <a:lnTo>
                  <a:pt x="12906" y="492"/>
                </a:lnTo>
                <a:lnTo>
                  <a:pt x="12667" y="400"/>
                </a:lnTo>
                <a:lnTo>
                  <a:pt x="12428" y="326"/>
                </a:lnTo>
                <a:lnTo>
                  <a:pt x="12184" y="251"/>
                </a:lnTo>
                <a:lnTo>
                  <a:pt x="11940" y="192"/>
                </a:lnTo>
                <a:lnTo>
                  <a:pt x="11701" y="134"/>
                </a:lnTo>
                <a:lnTo>
                  <a:pt x="11457" y="92"/>
                </a:lnTo>
                <a:lnTo>
                  <a:pt x="11214" y="51"/>
                </a:lnTo>
                <a:lnTo>
                  <a:pt x="10964" y="26"/>
                </a:lnTo>
                <a:lnTo>
                  <a:pt x="10720" y="9"/>
                </a:lnTo>
                <a:lnTo>
                  <a:pt x="1047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3"/>
          <p:cNvSpPr/>
          <p:nvPr/>
        </p:nvSpPr>
        <p:spPr>
          <a:xfrm rot="-6586196">
            <a:off x="9092844" y="2893105"/>
            <a:ext cx="152818" cy="173285"/>
          </a:xfrm>
          <a:custGeom>
            <a:rect b="b" l="l" r="r" t="t"/>
            <a:pathLst>
              <a:path extrusionOk="0" h="12231" w="8042">
                <a:moveTo>
                  <a:pt x="7113" y="1"/>
                </a:moveTo>
                <a:lnTo>
                  <a:pt x="7024" y="26"/>
                </a:lnTo>
                <a:lnTo>
                  <a:pt x="6936" y="51"/>
                </a:lnTo>
                <a:lnTo>
                  <a:pt x="6656" y="192"/>
                </a:lnTo>
                <a:lnTo>
                  <a:pt x="6376" y="351"/>
                </a:lnTo>
                <a:lnTo>
                  <a:pt x="6095" y="525"/>
                </a:lnTo>
                <a:lnTo>
                  <a:pt x="5815" y="717"/>
                </a:lnTo>
                <a:lnTo>
                  <a:pt x="5540" y="933"/>
                </a:lnTo>
                <a:lnTo>
                  <a:pt x="5265" y="1158"/>
                </a:lnTo>
                <a:lnTo>
                  <a:pt x="4989" y="1400"/>
                </a:lnTo>
                <a:lnTo>
                  <a:pt x="4720" y="1666"/>
                </a:lnTo>
                <a:lnTo>
                  <a:pt x="4455" y="1941"/>
                </a:lnTo>
                <a:lnTo>
                  <a:pt x="4190" y="2224"/>
                </a:lnTo>
                <a:lnTo>
                  <a:pt x="3930" y="2532"/>
                </a:lnTo>
                <a:lnTo>
                  <a:pt x="3676" y="2848"/>
                </a:lnTo>
                <a:lnTo>
                  <a:pt x="3427" y="3173"/>
                </a:lnTo>
                <a:lnTo>
                  <a:pt x="3183" y="3514"/>
                </a:lnTo>
                <a:lnTo>
                  <a:pt x="2939" y="3864"/>
                </a:lnTo>
                <a:lnTo>
                  <a:pt x="2705" y="4230"/>
                </a:lnTo>
                <a:lnTo>
                  <a:pt x="2477" y="4597"/>
                </a:lnTo>
                <a:lnTo>
                  <a:pt x="2259" y="4980"/>
                </a:lnTo>
                <a:lnTo>
                  <a:pt x="2041" y="5371"/>
                </a:lnTo>
                <a:lnTo>
                  <a:pt x="1833" y="5770"/>
                </a:lnTo>
                <a:lnTo>
                  <a:pt x="1636" y="6170"/>
                </a:lnTo>
                <a:lnTo>
                  <a:pt x="1444" y="6586"/>
                </a:lnTo>
                <a:lnTo>
                  <a:pt x="1257" y="7003"/>
                </a:lnTo>
                <a:lnTo>
                  <a:pt x="1080" y="7427"/>
                </a:lnTo>
                <a:lnTo>
                  <a:pt x="914" y="7860"/>
                </a:lnTo>
                <a:lnTo>
                  <a:pt x="759" y="8293"/>
                </a:lnTo>
                <a:lnTo>
                  <a:pt x="613" y="8734"/>
                </a:lnTo>
                <a:lnTo>
                  <a:pt x="473" y="9176"/>
                </a:lnTo>
                <a:lnTo>
                  <a:pt x="348" y="9617"/>
                </a:lnTo>
                <a:lnTo>
                  <a:pt x="229" y="10058"/>
                </a:lnTo>
                <a:lnTo>
                  <a:pt x="125" y="10508"/>
                </a:lnTo>
                <a:lnTo>
                  <a:pt x="32" y="10957"/>
                </a:lnTo>
                <a:lnTo>
                  <a:pt x="16" y="11065"/>
                </a:lnTo>
                <a:lnTo>
                  <a:pt x="1" y="11165"/>
                </a:lnTo>
                <a:lnTo>
                  <a:pt x="1" y="11274"/>
                </a:lnTo>
                <a:lnTo>
                  <a:pt x="1" y="11365"/>
                </a:lnTo>
                <a:lnTo>
                  <a:pt x="11" y="11457"/>
                </a:lnTo>
                <a:lnTo>
                  <a:pt x="21" y="11548"/>
                </a:lnTo>
                <a:lnTo>
                  <a:pt x="42" y="11632"/>
                </a:lnTo>
                <a:lnTo>
                  <a:pt x="63" y="11715"/>
                </a:lnTo>
                <a:lnTo>
                  <a:pt x="94" y="11790"/>
                </a:lnTo>
                <a:lnTo>
                  <a:pt x="125" y="11856"/>
                </a:lnTo>
                <a:lnTo>
                  <a:pt x="162" y="11923"/>
                </a:lnTo>
                <a:lnTo>
                  <a:pt x="203" y="11981"/>
                </a:lnTo>
                <a:lnTo>
                  <a:pt x="250" y="12031"/>
                </a:lnTo>
                <a:lnTo>
                  <a:pt x="291" y="12081"/>
                </a:lnTo>
                <a:lnTo>
                  <a:pt x="343" y="12123"/>
                </a:lnTo>
                <a:lnTo>
                  <a:pt x="395" y="12156"/>
                </a:lnTo>
                <a:lnTo>
                  <a:pt x="447" y="12181"/>
                </a:lnTo>
                <a:lnTo>
                  <a:pt x="499" y="12206"/>
                </a:lnTo>
                <a:lnTo>
                  <a:pt x="556" y="12223"/>
                </a:lnTo>
                <a:lnTo>
                  <a:pt x="613" y="12231"/>
                </a:lnTo>
                <a:lnTo>
                  <a:pt x="727" y="12231"/>
                </a:lnTo>
                <a:lnTo>
                  <a:pt x="785" y="12214"/>
                </a:lnTo>
                <a:lnTo>
                  <a:pt x="836" y="12198"/>
                </a:lnTo>
                <a:lnTo>
                  <a:pt x="894" y="12173"/>
                </a:lnTo>
                <a:lnTo>
                  <a:pt x="945" y="12139"/>
                </a:lnTo>
                <a:lnTo>
                  <a:pt x="997" y="12098"/>
                </a:lnTo>
                <a:lnTo>
                  <a:pt x="1049" y="12048"/>
                </a:lnTo>
                <a:lnTo>
                  <a:pt x="1096" y="11990"/>
                </a:lnTo>
                <a:lnTo>
                  <a:pt x="1143" y="11915"/>
                </a:lnTo>
                <a:lnTo>
                  <a:pt x="1184" y="11840"/>
                </a:lnTo>
                <a:lnTo>
                  <a:pt x="1221" y="11756"/>
                </a:lnTo>
                <a:lnTo>
                  <a:pt x="1527" y="11015"/>
                </a:lnTo>
                <a:lnTo>
                  <a:pt x="1828" y="10283"/>
                </a:lnTo>
                <a:lnTo>
                  <a:pt x="2134" y="9567"/>
                </a:lnTo>
                <a:lnTo>
                  <a:pt x="2295" y="9217"/>
                </a:lnTo>
                <a:lnTo>
                  <a:pt x="2456" y="8868"/>
                </a:lnTo>
                <a:lnTo>
                  <a:pt x="2617" y="8526"/>
                </a:lnTo>
                <a:lnTo>
                  <a:pt x="2783" y="8185"/>
                </a:lnTo>
                <a:lnTo>
                  <a:pt x="2960" y="7852"/>
                </a:lnTo>
                <a:lnTo>
                  <a:pt x="3136" y="7519"/>
                </a:lnTo>
                <a:lnTo>
                  <a:pt x="3323" y="7194"/>
                </a:lnTo>
                <a:lnTo>
                  <a:pt x="3510" y="6878"/>
                </a:lnTo>
                <a:lnTo>
                  <a:pt x="3712" y="6570"/>
                </a:lnTo>
                <a:lnTo>
                  <a:pt x="3915" y="6262"/>
                </a:lnTo>
                <a:lnTo>
                  <a:pt x="4128" y="5970"/>
                </a:lnTo>
                <a:lnTo>
                  <a:pt x="4341" y="5696"/>
                </a:lnTo>
                <a:lnTo>
                  <a:pt x="4559" y="5437"/>
                </a:lnTo>
                <a:lnTo>
                  <a:pt x="4782" y="5179"/>
                </a:lnTo>
                <a:lnTo>
                  <a:pt x="5005" y="4938"/>
                </a:lnTo>
                <a:lnTo>
                  <a:pt x="5233" y="4705"/>
                </a:lnTo>
                <a:lnTo>
                  <a:pt x="5462" y="4480"/>
                </a:lnTo>
                <a:lnTo>
                  <a:pt x="5695" y="4264"/>
                </a:lnTo>
                <a:lnTo>
                  <a:pt x="5929" y="4047"/>
                </a:lnTo>
                <a:lnTo>
                  <a:pt x="6168" y="3839"/>
                </a:lnTo>
                <a:lnTo>
                  <a:pt x="6645" y="3431"/>
                </a:lnTo>
                <a:lnTo>
                  <a:pt x="7128" y="3031"/>
                </a:lnTo>
                <a:lnTo>
                  <a:pt x="7611" y="2623"/>
                </a:lnTo>
                <a:lnTo>
                  <a:pt x="7694" y="2549"/>
                </a:lnTo>
                <a:lnTo>
                  <a:pt x="7762" y="2465"/>
                </a:lnTo>
                <a:lnTo>
                  <a:pt x="7824" y="2374"/>
                </a:lnTo>
                <a:lnTo>
                  <a:pt x="7876" y="2274"/>
                </a:lnTo>
                <a:lnTo>
                  <a:pt x="7922" y="2174"/>
                </a:lnTo>
                <a:lnTo>
                  <a:pt x="7964" y="2066"/>
                </a:lnTo>
                <a:lnTo>
                  <a:pt x="7990" y="1957"/>
                </a:lnTo>
                <a:lnTo>
                  <a:pt x="8016" y="1841"/>
                </a:lnTo>
                <a:lnTo>
                  <a:pt x="8032" y="1724"/>
                </a:lnTo>
                <a:lnTo>
                  <a:pt x="8042" y="1608"/>
                </a:lnTo>
                <a:lnTo>
                  <a:pt x="8042" y="1483"/>
                </a:lnTo>
                <a:lnTo>
                  <a:pt x="8037" y="1366"/>
                </a:lnTo>
                <a:lnTo>
                  <a:pt x="8026" y="1241"/>
                </a:lnTo>
                <a:lnTo>
                  <a:pt x="8011" y="1125"/>
                </a:lnTo>
                <a:lnTo>
                  <a:pt x="7990" y="1008"/>
                </a:lnTo>
                <a:lnTo>
                  <a:pt x="7964" y="892"/>
                </a:lnTo>
                <a:lnTo>
                  <a:pt x="7928" y="784"/>
                </a:lnTo>
                <a:lnTo>
                  <a:pt x="7891" y="675"/>
                </a:lnTo>
                <a:lnTo>
                  <a:pt x="7850" y="575"/>
                </a:lnTo>
                <a:lnTo>
                  <a:pt x="7798" y="476"/>
                </a:lnTo>
                <a:lnTo>
                  <a:pt x="7746" y="392"/>
                </a:lnTo>
                <a:lnTo>
                  <a:pt x="7689" y="309"/>
                </a:lnTo>
                <a:lnTo>
                  <a:pt x="7632" y="234"/>
                </a:lnTo>
                <a:lnTo>
                  <a:pt x="7564" y="167"/>
                </a:lnTo>
                <a:lnTo>
                  <a:pt x="7497" y="109"/>
                </a:lnTo>
                <a:lnTo>
                  <a:pt x="7424" y="68"/>
                </a:lnTo>
                <a:lnTo>
                  <a:pt x="7351" y="34"/>
                </a:lnTo>
                <a:lnTo>
                  <a:pt x="7274" y="9"/>
                </a:lnTo>
                <a:lnTo>
                  <a:pt x="719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3"/>
          <p:cNvSpPr/>
          <p:nvPr/>
        </p:nvSpPr>
        <p:spPr>
          <a:xfrm rot="-6586196">
            <a:off x="8905124" y="2796665"/>
            <a:ext cx="129141" cy="58399"/>
          </a:xfrm>
          <a:custGeom>
            <a:rect b="b" l="l" r="r" t="t"/>
            <a:pathLst>
              <a:path extrusionOk="0" h="4122" w="6796">
                <a:moveTo>
                  <a:pt x="6074" y="1"/>
                </a:moveTo>
                <a:lnTo>
                  <a:pt x="5986" y="9"/>
                </a:lnTo>
                <a:lnTo>
                  <a:pt x="5643" y="76"/>
                </a:lnTo>
                <a:lnTo>
                  <a:pt x="5300" y="159"/>
                </a:lnTo>
                <a:lnTo>
                  <a:pt x="4953" y="242"/>
                </a:lnTo>
                <a:lnTo>
                  <a:pt x="4610" y="334"/>
                </a:lnTo>
                <a:lnTo>
                  <a:pt x="4262" y="442"/>
                </a:lnTo>
                <a:lnTo>
                  <a:pt x="3914" y="550"/>
                </a:lnTo>
                <a:lnTo>
                  <a:pt x="3567" y="667"/>
                </a:lnTo>
                <a:lnTo>
                  <a:pt x="3219" y="792"/>
                </a:lnTo>
                <a:lnTo>
                  <a:pt x="2871" y="917"/>
                </a:lnTo>
                <a:lnTo>
                  <a:pt x="2528" y="1050"/>
                </a:lnTo>
                <a:lnTo>
                  <a:pt x="1838" y="1325"/>
                </a:lnTo>
                <a:lnTo>
                  <a:pt x="1158" y="1616"/>
                </a:lnTo>
                <a:lnTo>
                  <a:pt x="493" y="1916"/>
                </a:lnTo>
                <a:lnTo>
                  <a:pt x="426" y="1949"/>
                </a:lnTo>
                <a:lnTo>
                  <a:pt x="364" y="1991"/>
                </a:lnTo>
                <a:lnTo>
                  <a:pt x="306" y="2049"/>
                </a:lnTo>
                <a:lnTo>
                  <a:pt x="255" y="2107"/>
                </a:lnTo>
                <a:lnTo>
                  <a:pt x="208" y="2174"/>
                </a:lnTo>
                <a:lnTo>
                  <a:pt x="166" y="2249"/>
                </a:lnTo>
                <a:lnTo>
                  <a:pt x="130" y="2332"/>
                </a:lnTo>
                <a:lnTo>
                  <a:pt x="94" y="2415"/>
                </a:lnTo>
                <a:lnTo>
                  <a:pt x="68" y="2507"/>
                </a:lnTo>
                <a:lnTo>
                  <a:pt x="47" y="2598"/>
                </a:lnTo>
                <a:lnTo>
                  <a:pt x="26" y="2690"/>
                </a:lnTo>
                <a:lnTo>
                  <a:pt x="16" y="2790"/>
                </a:lnTo>
                <a:lnTo>
                  <a:pt x="5" y="2890"/>
                </a:lnTo>
                <a:lnTo>
                  <a:pt x="0" y="2990"/>
                </a:lnTo>
                <a:lnTo>
                  <a:pt x="0" y="3090"/>
                </a:lnTo>
                <a:lnTo>
                  <a:pt x="5" y="3190"/>
                </a:lnTo>
                <a:lnTo>
                  <a:pt x="16" y="3289"/>
                </a:lnTo>
                <a:lnTo>
                  <a:pt x="31" y="3381"/>
                </a:lnTo>
                <a:lnTo>
                  <a:pt x="47" y="3481"/>
                </a:lnTo>
                <a:lnTo>
                  <a:pt x="73" y="3564"/>
                </a:lnTo>
                <a:lnTo>
                  <a:pt x="99" y="3656"/>
                </a:lnTo>
                <a:lnTo>
                  <a:pt x="130" y="3731"/>
                </a:lnTo>
                <a:lnTo>
                  <a:pt x="166" y="3806"/>
                </a:lnTo>
                <a:lnTo>
                  <a:pt x="208" y="3872"/>
                </a:lnTo>
                <a:lnTo>
                  <a:pt x="249" y="3939"/>
                </a:lnTo>
                <a:lnTo>
                  <a:pt x="301" y="3989"/>
                </a:lnTo>
                <a:lnTo>
                  <a:pt x="353" y="4039"/>
                </a:lnTo>
                <a:lnTo>
                  <a:pt x="410" y="4072"/>
                </a:lnTo>
                <a:lnTo>
                  <a:pt x="467" y="4097"/>
                </a:lnTo>
                <a:lnTo>
                  <a:pt x="535" y="4114"/>
                </a:lnTo>
                <a:lnTo>
                  <a:pt x="602" y="4122"/>
                </a:lnTo>
                <a:lnTo>
                  <a:pt x="675" y="4114"/>
                </a:lnTo>
                <a:lnTo>
                  <a:pt x="1365" y="3989"/>
                </a:lnTo>
                <a:lnTo>
                  <a:pt x="2061" y="3856"/>
                </a:lnTo>
                <a:lnTo>
                  <a:pt x="2762" y="3714"/>
                </a:lnTo>
                <a:lnTo>
                  <a:pt x="3115" y="3639"/>
                </a:lnTo>
                <a:lnTo>
                  <a:pt x="3463" y="3548"/>
                </a:lnTo>
                <a:lnTo>
                  <a:pt x="3816" y="3464"/>
                </a:lnTo>
                <a:lnTo>
                  <a:pt x="4163" y="3364"/>
                </a:lnTo>
                <a:lnTo>
                  <a:pt x="4511" y="3264"/>
                </a:lnTo>
                <a:lnTo>
                  <a:pt x="4859" y="3156"/>
                </a:lnTo>
                <a:lnTo>
                  <a:pt x="5202" y="3040"/>
                </a:lnTo>
                <a:lnTo>
                  <a:pt x="5539" y="2915"/>
                </a:lnTo>
                <a:lnTo>
                  <a:pt x="5877" y="2790"/>
                </a:lnTo>
                <a:lnTo>
                  <a:pt x="6209" y="2648"/>
                </a:lnTo>
                <a:lnTo>
                  <a:pt x="6292" y="2598"/>
                </a:lnTo>
                <a:lnTo>
                  <a:pt x="6365" y="2548"/>
                </a:lnTo>
                <a:lnTo>
                  <a:pt x="6432" y="2482"/>
                </a:lnTo>
                <a:lnTo>
                  <a:pt x="6494" y="2415"/>
                </a:lnTo>
                <a:lnTo>
                  <a:pt x="6551" y="2332"/>
                </a:lnTo>
                <a:lnTo>
                  <a:pt x="6598" y="2240"/>
                </a:lnTo>
                <a:lnTo>
                  <a:pt x="6645" y="2149"/>
                </a:lnTo>
                <a:lnTo>
                  <a:pt x="6681" y="2041"/>
                </a:lnTo>
                <a:lnTo>
                  <a:pt x="6718" y="1941"/>
                </a:lnTo>
                <a:lnTo>
                  <a:pt x="6744" y="1824"/>
                </a:lnTo>
                <a:lnTo>
                  <a:pt x="6764" y="1708"/>
                </a:lnTo>
                <a:lnTo>
                  <a:pt x="6780" y="1591"/>
                </a:lnTo>
                <a:lnTo>
                  <a:pt x="6790" y="1475"/>
                </a:lnTo>
                <a:lnTo>
                  <a:pt x="6795" y="1358"/>
                </a:lnTo>
                <a:lnTo>
                  <a:pt x="6795" y="1233"/>
                </a:lnTo>
                <a:lnTo>
                  <a:pt x="6790" y="1117"/>
                </a:lnTo>
                <a:lnTo>
                  <a:pt x="6775" y="1000"/>
                </a:lnTo>
                <a:lnTo>
                  <a:pt x="6759" y="883"/>
                </a:lnTo>
                <a:lnTo>
                  <a:pt x="6738" y="775"/>
                </a:lnTo>
                <a:lnTo>
                  <a:pt x="6712" y="667"/>
                </a:lnTo>
                <a:lnTo>
                  <a:pt x="6676" y="567"/>
                </a:lnTo>
                <a:lnTo>
                  <a:pt x="6640" y="467"/>
                </a:lnTo>
                <a:lnTo>
                  <a:pt x="6598" y="376"/>
                </a:lnTo>
                <a:lnTo>
                  <a:pt x="6551" y="292"/>
                </a:lnTo>
                <a:lnTo>
                  <a:pt x="6494" y="226"/>
                </a:lnTo>
                <a:lnTo>
                  <a:pt x="6437" y="159"/>
                </a:lnTo>
                <a:lnTo>
                  <a:pt x="6375" y="101"/>
                </a:lnTo>
                <a:lnTo>
                  <a:pt x="6307" y="59"/>
                </a:lnTo>
                <a:lnTo>
                  <a:pt x="6235" y="26"/>
                </a:lnTo>
                <a:lnTo>
                  <a:pt x="6157" y="9"/>
                </a:lnTo>
                <a:lnTo>
                  <a:pt x="607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3"/>
          <p:cNvSpPr/>
          <p:nvPr/>
        </p:nvSpPr>
        <p:spPr>
          <a:xfrm rot="-6586196">
            <a:off x="8750124" y="2603090"/>
            <a:ext cx="120666" cy="78220"/>
          </a:xfrm>
          <a:custGeom>
            <a:rect b="b" l="l" r="r" t="t"/>
            <a:pathLst>
              <a:path extrusionOk="0" h="5521" w="6350">
                <a:moveTo>
                  <a:pt x="5441" y="0"/>
                </a:moveTo>
                <a:lnTo>
                  <a:pt x="5358" y="9"/>
                </a:lnTo>
                <a:lnTo>
                  <a:pt x="5280" y="34"/>
                </a:lnTo>
                <a:lnTo>
                  <a:pt x="5192" y="67"/>
                </a:lnTo>
                <a:lnTo>
                  <a:pt x="5114" y="117"/>
                </a:lnTo>
                <a:lnTo>
                  <a:pt x="5031" y="184"/>
                </a:lnTo>
                <a:lnTo>
                  <a:pt x="4948" y="259"/>
                </a:lnTo>
                <a:lnTo>
                  <a:pt x="4870" y="358"/>
                </a:lnTo>
                <a:lnTo>
                  <a:pt x="4611" y="692"/>
                </a:lnTo>
                <a:lnTo>
                  <a:pt x="4351" y="1008"/>
                </a:lnTo>
                <a:lnTo>
                  <a:pt x="4097" y="1291"/>
                </a:lnTo>
                <a:lnTo>
                  <a:pt x="3837" y="1557"/>
                </a:lnTo>
                <a:lnTo>
                  <a:pt x="3583" y="1807"/>
                </a:lnTo>
                <a:lnTo>
                  <a:pt x="3323" y="2032"/>
                </a:lnTo>
                <a:lnTo>
                  <a:pt x="3064" y="2240"/>
                </a:lnTo>
                <a:lnTo>
                  <a:pt x="2799" y="2431"/>
                </a:lnTo>
                <a:lnTo>
                  <a:pt x="2529" y="2606"/>
                </a:lnTo>
                <a:lnTo>
                  <a:pt x="2254" y="2765"/>
                </a:lnTo>
                <a:lnTo>
                  <a:pt x="1973" y="2914"/>
                </a:lnTo>
                <a:lnTo>
                  <a:pt x="1688" y="3048"/>
                </a:lnTo>
                <a:lnTo>
                  <a:pt x="1392" y="3172"/>
                </a:lnTo>
                <a:lnTo>
                  <a:pt x="1086" y="3289"/>
                </a:lnTo>
                <a:lnTo>
                  <a:pt x="774" y="3389"/>
                </a:lnTo>
                <a:lnTo>
                  <a:pt x="447" y="3489"/>
                </a:lnTo>
                <a:lnTo>
                  <a:pt x="395" y="3514"/>
                </a:lnTo>
                <a:lnTo>
                  <a:pt x="343" y="3539"/>
                </a:lnTo>
                <a:lnTo>
                  <a:pt x="297" y="3572"/>
                </a:lnTo>
                <a:lnTo>
                  <a:pt x="255" y="3614"/>
                </a:lnTo>
                <a:lnTo>
                  <a:pt x="214" y="3664"/>
                </a:lnTo>
                <a:lnTo>
                  <a:pt x="177" y="3722"/>
                </a:lnTo>
                <a:lnTo>
                  <a:pt x="146" y="3780"/>
                </a:lnTo>
                <a:lnTo>
                  <a:pt x="115" y="3847"/>
                </a:lnTo>
                <a:lnTo>
                  <a:pt x="89" y="3913"/>
                </a:lnTo>
                <a:lnTo>
                  <a:pt x="63" y="3988"/>
                </a:lnTo>
                <a:lnTo>
                  <a:pt x="48" y="4063"/>
                </a:lnTo>
                <a:lnTo>
                  <a:pt x="32" y="4138"/>
                </a:lnTo>
                <a:lnTo>
                  <a:pt x="16" y="4221"/>
                </a:lnTo>
                <a:lnTo>
                  <a:pt x="11" y="4296"/>
                </a:lnTo>
                <a:lnTo>
                  <a:pt x="1" y="4380"/>
                </a:lnTo>
                <a:lnTo>
                  <a:pt x="1" y="4463"/>
                </a:lnTo>
                <a:lnTo>
                  <a:pt x="1" y="4546"/>
                </a:lnTo>
                <a:lnTo>
                  <a:pt x="6" y="4629"/>
                </a:lnTo>
                <a:lnTo>
                  <a:pt x="16" y="4713"/>
                </a:lnTo>
                <a:lnTo>
                  <a:pt x="27" y="4788"/>
                </a:lnTo>
                <a:lnTo>
                  <a:pt x="42" y="4871"/>
                </a:lnTo>
                <a:lnTo>
                  <a:pt x="63" y="4946"/>
                </a:lnTo>
                <a:lnTo>
                  <a:pt x="84" y="5012"/>
                </a:lnTo>
                <a:lnTo>
                  <a:pt x="110" y="5079"/>
                </a:lnTo>
                <a:lnTo>
                  <a:pt x="141" y="5146"/>
                </a:lnTo>
                <a:lnTo>
                  <a:pt x="172" y="5204"/>
                </a:lnTo>
                <a:lnTo>
                  <a:pt x="208" y="5254"/>
                </a:lnTo>
                <a:lnTo>
                  <a:pt x="250" y="5304"/>
                </a:lnTo>
                <a:lnTo>
                  <a:pt x="291" y="5345"/>
                </a:lnTo>
                <a:lnTo>
                  <a:pt x="343" y="5379"/>
                </a:lnTo>
                <a:lnTo>
                  <a:pt x="390" y="5404"/>
                </a:lnTo>
                <a:lnTo>
                  <a:pt x="447" y="5420"/>
                </a:lnTo>
                <a:lnTo>
                  <a:pt x="634" y="5462"/>
                </a:lnTo>
                <a:lnTo>
                  <a:pt x="821" y="5487"/>
                </a:lnTo>
                <a:lnTo>
                  <a:pt x="1008" y="5512"/>
                </a:lnTo>
                <a:lnTo>
                  <a:pt x="1200" y="5520"/>
                </a:lnTo>
                <a:lnTo>
                  <a:pt x="1392" y="5520"/>
                </a:lnTo>
                <a:lnTo>
                  <a:pt x="1584" y="5504"/>
                </a:lnTo>
                <a:lnTo>
                  <a:pt x="1776" y="5487"/>
                </a:lnTo>
                <a:lnTo>
                  <a:pt x="1968" y="5462"/>
                </a:lnTo>
                <a:lnTo>
                  <a:pt x="2160" y="5420"/>
                </a:lnTo>
                <a:lnTo>
                  <a:pt x="2352" y="5370"/>
                </a:lnTo>
                <a:lnTo>
                  <a:pt x="2544" y="5320"/>
                </a:lnTo>
                <a:lnTo>
                  <a:pt x="2731" y="5254"/>
                </a:lnTo>
                <a:lnTo>
                  <a:pt x="2923" y="5179"/>
                </a:lnTo>
                <a:lnTo>
                  <a:pt x="3110" y="5096"/>
                </a:lnTo>
                <a:lnTo>
                  <a:pt x="3302" y="5004"/>
                </a:lnTo>
                <a:lnTo>
                  <a:pt x="3484" y="4904"/>
                </a:lnTo>
                <a:lnTo>
                  <a:pt x="3671" y="4804"/>
                </a:lnTo>
                <a:lnTo>
                  <a:pt x="3853" y="4688"/>
                </a:lnTo>
                <a:lnTo>
                  <a:pt x="4034" y="4563"/>
                </a:lnTo>
                <a:lnTo>
                  <a:pt x="4211" y="4430"/>
                </a:lnTo>
                <a:lnTo>
                  <a:pt x="4387" y="4296"/>
                </a:lnTo>
                <a:lnTo>
                  <a:pt x="4559" y="4147"/>
                </a:lnTo>
                <a:lnTo>
                  <a:pt x="4730" y="3997"/>
                </a:lnTo>
                <a:lnTo>
                  <a:pt x="4896" y="3838"/>
                </a:lnTo>
                <a:lnTo>
                  <a:pt x="5062" y="3672"/>
                </a:lnTo>
                <a:lnTo>
                  <a:pt x="5218" y="3497"/>
                </a:lnTo>
                <a:lnTo>
                  <a:pt x="5374" y="3314"/>
                </a:lnTo>
                <a:lnTo>
                  <a:pt x="5529" y="3123"/>
                </a:lnTo>
                <a:lnTo>
                  <a:pt x="5675" y="2931"/>
                </a:lnTo>
                <a:lnTo>
                  <a:pt x="5815" y="2731"/>
                </a:lnTo>
                <a:lnTo>
                  <a:pt x="5955" y="2523"/>
                </a:lnTo>
                <a:lnTo>
                  <a:pt x="6090" y="2315"/>
                </a:lnTo>
                <a:lnTo>
                  <a:pt x="6158" y="2190"/>
                </a:lnTo>
                <a:lnTo>
                  <a:pt x="6215" y="2065"/>
                </a:lnTo>
                <a:lnTo>
                  <a:pt x="6261" y="1940"/>
                </a:lnTo>
                <a:lnTo>
                  <a:pt x="6298" y="1807"/>
                </a:lnTo>
                <a:lnTo>
                  <a:pt x="6324" y="1682"/>
                </a:lnTo>
                <a:lnTo>
                  <a:pt x="6339" y="1557"/>
                </a:lnTo>
                <a:lnTo>
                  <a:pt x="6350" y="1424"/>
                </a:lnTo>
                <a:lnTo>
                  <a:pt x="6350" y="1299"/>
                </a:lnTo>
                <a:lnTo>
                  <a:pt x="6339" y="1174"/>
                </a:lnTo>
                <a:lnTo>
                  <a:pt x="6324" y="1058"/>
                </a:lnTo>
                <a:lnTo>
                  <a:pt x="6298" y="941"/>
                </a:lnTo>
                <a:lnTo>
                  <a:pt x="6272" y="825"/>
                </a:lnTo>
                <a:lnTo>
                  <a:pt x="6235" y="716"/>
                </a:lnTo>
                <a:lnTo>
                  <a:pt x="6189" y="617"/>
                </a:lnTo>
                <a:lnTo>
                  <a:pt x="6142" y="517"/>
                </a:lnTo>
                <a:lnTo>
                  <a:pt x="6090" y="425"/>
                </a:lnTo>
                <a:lnTo>
                  <a:pt x="6033" y="342"/>
                </a:lnTo>
                <a:lnTo>
                  <a:pt x="5965" y="267"/>
                </a:lnTo>
                <a:lnTo>
                  <a:pt x="5903" y="200"/>
                </a:lnTo>
                <a:lnTo>
                  <a:pt x="5831" y="142"/>
                </a:lnTo>
                <a:lnTo>
                  <a:pt x="5758" y="92"/>
                </a:lnTo>
                <a:lnTo>
                  <a:pt x="5680" y="50"/>
                </a:lnTo>
                <a:lnTo>
                  <a:pt x="5602" y="25"/>
                </a:lnTo>
                <a:lnTo>
                  <a:pt x="5524" y="9"/>
                </a:lnTo>
                <a:lnTo>
                  <a:pt x="54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3"/>
          <p:cNvSpPr/>
          <p:nvPr/>
        </p:nvSpPr>
        <p:spPr>
          <a:xfrm rot="-6586196">
            <a:off x="8525982" y="2457678"/>
            <a:ext cx="118785" cy="120794"/>
          </a:xfrm>
          <a:custGeom>
            <a:rect b="b" l="l" r="r" t="t"/>
            <a:pathLst>
              <a:path extrusionOk="0" h="8526" w="6251">
                <a:moveTo>
                  <a:pt x="5316" y="0"/>
                </a:moveTo>
                <a:lnTo>
                  <a:pt x="5233" y="17"/>
                </a:lnTo>
                <a:lnTo>
                  <a:pt x="5150" y="42"/>
                </a:lnTo>
                <a:lnTo>
                  <a:pt x="5067" y="84"/>
                </a:lnTo>
                <a:lnTo>
                  <a:pt x="4984" y="150"/>
                </a:lnTo>
                <a:lnTo>
                  <a:pt x="4906" y="225"/>
                </a:lnTo>
                <a:lnTo>
                  <a:pt x="4823" y="317"/>
                </a:lnTo>
                <a:lnTo>
                  <a:pt x="4750" y="433"/>
                </a:lnTo>
                <a:lnTo>
                  <a:pt x="4481" y="850"/>
                </a:lnTo>
                <a:lnTo>
                  <a:pt x="4211" y="1258"/>
                </a:lnTo>
                <a:lnTo>
                  <a:pt x="3935" y="1657"/>
                </a:lnTo>
                <a:lnTo>
                  <a:pt x="3660" y="2048"/>
                </a:lnTo>
                <a:lnTo>
                  <a:pt x="3380" y="2423"/>
                </a:lnTo>
                <a:lnTo>
                  <a:pt x="3094" y="2806"/>
                </a:lnTo>
                <a:lnTo>
                  <a:pt x="2814" y="3172"/>
                </a:lnTo>
                <a:lnTo>
                  <a:pt x="2529" y="3539"/>
                </a:lnTo>
                <a:lnTo>
                  <a:pt x="1952" y="4271"/>
                </a:lnTo>
                <a:lnTo>
                  <a:pt x="1376" y="4996"/>
                </a:lnTo>
                <a:lnTo>
                  <a:pt x="795" y="5728"/>
                </a:lnTo>
                <a:lnTo>
                  <a:pt x="509" y="6103"/>
                </a:lnTo>
                <a:lnTo>
                  <a:pt x="219" y="6478"/>
                </a:lnTo>
                <a:lnTo>
                  <a:pt x="172" y="6553"/>
                </a:lnTo>
                <a:lnTo>
                  <a:pt x="130" y="6627"/>
                </a:lnTo>
                <a:lnTo>
                  <a:pt x="94" y="6711"/>
                </a:lnTo>
                <a:lnTo>
                  <a:pt x="63" y="6794"/>
                </a:lnTo>
                <a:lnTo>
                  <a:pt x="37" y="6877"/>
                </a:lnTo>
                <a:lnTo>
                  <a:pt x="21" y="6969"/>
                </a:lnTo>
                <a:lnTo>
                  <a:pt x="11" y="7060"/>
                </a:lnTo>
                <a:lnTo>
                  <a:pt x="1" y="7160"/>
                </a:lnTo>
                <a:lnTo>
                  <a:pt x="1" y="7252"/>
                </a:lnTo>
                <a:lnTo>
                  <a:pt x="6" y="7352"/>
                </a:lnTo>
                <a:lnTo>
                  <a:pt x="11" y="7443"/>
                </a:lnTo>
                <a:lnTo>
                  <a:pt x="21" y="7543"/>
                </a:lnTo>
                <a:lnTo>
                  <a:pt x="42" y="7635"/>
                </a:lnTo>
                <a:lnTo>
                  <a:pt x="63" y="7726"/>
                </a:lnTo>
                <a:lnTo>
                  <a:pt x="89" y="7818"/>
                </a:lnTo>
                <a:lnTo>
                  <a:pt x="115" y="7901"/>
                </a:lnTo>
                <a:lnTo>
                  <a:pt x="151" y="7984"/>
                </a:lnTo>
                <a:lnTo>
                  <a:pt x="182" y="8068"/>
                </a:lnTo>
                <a:lnTo>
                  <a:pt x="224" y="8143"/>
                </a:lnTo>
                <a:lnTo>
                  <a:pt x="265" y="8209"/>
                </a:lnTo>
                <a:lnTo>
                  <a:pt x="312" y="8276"/>
                </a:lnTo>
                <a:lnTo>
                  <a:pt x="359" y="8334"/>
                </a:lnTo>
                <a:lnTo>
                  <a:pt x="411" y="8384"/>
                </a:lnTo>
                <a:lnTo>
                  <a:pt x="463" y="8434"/>
                </a:lnTo>
                <a:lnTo>
                  <a:pt x="514" y="8467"/>
                </a:lnTo>
                <a:lnTo>
                  <a:pt x="572" y="8501"/>
                </a:lnTo>
                <a:lnTo>
                  <a:pt x="629" y="8517"/>
                </a:lnTo>
                <a:lnTo>
                  <a:pt x="691" y="8526"/>
                </a:lnTo>
                <a:lnTo>
                  <a:pt x="748" y="8526"/>
                </a:lnTo>
                <a:lnTo>
                  <a:pt x="810" y="8517"/>
                </a:lnTo>
                <a:lnTo>
                  <a:pt x="873" y="8492"/>
                </a:lnTo>
                <a:lnTo>
                  <a:pt x="940" y="8459"/>
                </a:lnTo>
                <a:lnTo>
                  <a:pt x="1117" y="8342"/>
                </a:lnTo>
                <a:lnTo>
                  <a:pt x="1293" y="8218"/>
                </a:lnTo>
                <a:lnTo>
                  <a:pt x="1475" y="8093"/>
                </a:lnTo>
                <a:lnTo>
                  <a:pt x="1646" y="7951"/>
                </a:lnTo>
                <a:lnTo>
                  <a:pt x="1823" y="7810"/>
                </a:lnTo>
                <a:lnTo>
                  <a:pt x="1999" y="7668"/>
                </a:lnTo>
                <a:lnTo>
                  <a:pt x="2170" y="7510"/>
                </a:lnTo>
                <a:lnTo>
                  <a:pt x="2342" y="7352"/>
                </a:lnTo>
                <a:lnTo>
                  <a:pt x="2513" y="7185"/>
                </a:lnTo>
                <a:lnTo>
                  <a:pt x="2684" y="7019"/>
                </a:lnTo>
                <a:lnTo>
                  <a:pt x="2851" y="6844"/>
                </a:lnTo>
                <a:lnTo>
                  <a:pt x="3022" y="6661"/>
                </a:lnTo>
                <a:lnTo>
                  <a:pt x="3349" y="6294"/>
                </a:lnTo>
                <a:lnTo>
                  <a:pt x="3676" y="5903"/>
                </a:lnTo>
                <a:lnTo>
                  <a:pt x="3993" y="5504"/>
                </a:lnTo>
                <a:lnTo>
                  <a:pt x="4304" y="5087"/>
                </a:lnTo>
                <a:lnTo>
                  <a:pt x="4605" y="4663"/>
                </a:lnTo>
                <a:lnTo>
                  <a:pt x="4901" y="4230"/>
                </a:lnTo>
                <a:lnTo>
                  <a:pt x="5192" y="3797"/>
                </a:lnTo>
                <a:lnTo>
                  <a:pt x="5472" y="3347"/>
                </a:lnTo>
                <a:lnTo>
                  <a:pt x="5742" y="2898"/>
                </a:lnTo>
                <a:lnTo>
                  <a:pt x="6007" y="2448"/>
                </a:lnTo>
                <a:lnTo>
                  <a:pt x="6074" y="2315"/>
                </a:lnTo>
                <a:lnTo>
                  <a:pt x="6126" y="2190"/>
                </a:lnTo>
                <a:lnTo>
                  <a:pt x="6173" y="2057"/>
                </a:lnTo>
                <a:lnTo>
                  <a:pt x="6204" y="1915"/>
                </a:lnTo>
                <a:lnTo>
                  <a:pt x="6230" y="1782"/>
                </a:lnTo>
                <a:lnTo>
                  <a:pt x="6246" y="1649"/>
                </a:lnTo>
                <a:lnTo>
                  <a:pt x="6251" y="1516"/>
                </a:lnTo>
                <a:lnTo>
                  <a:pt x="6251" y="1374"/>
                </a:lnTo>
                <a:lnTo>
                  <a:pt x="6235" y="1249"/>
                </a:lnTo>
                <a:lnTo>
                  <a:pt x="6220" y="1116"/>
                </a:lnTo>
                <a:lnTo>
                  <a:pt x="6194" y="991"/>
                </a:lnTo>
                <a:lnTo>
                  <a:pt x="6163" y="875"/>
                </a:lnTo>
                <a:lnTo>
                  <a:pt x="6121" y="758"/>
                </a:lnTo>
                <a:lnTo>
                  <a:pt x="6079" y="641"/>
                </a:lnTo>
                <a:lnTo>
                  <a:pt x="6028" y="542"/>
                </a:lnTo>
                <a:lnTo>
                  <a:pt x="5970" y="442"/>
                </a:lnTo>
                <a:lnTo>
                  <a:pt x="5913" y="350"/>
                </a:lnTo>
                <a:lnTo>
                  <a:pt x="5846" y="275"/>
                </a:lnTo>
                <a:lnTo>
                  <a:pt x="5778" y="200"/>
                </a:lnTo>
                <a:lnTo>
                  <a:pt x="5706" y="142"/>
                </a:lnTo>
                <a:lnTo>
                  <a:pt x="5633" y="92"/>
                </a:lnTo>
                <a:lnTo>
                  <a:pt x="5555" y="50"/>
                </a:lnTo>
                <a:lnTo>
                  <a:pt x="5477" y="17"/>
                </a:lnTo>
                <a:lnTo>
                  <a:pt x="5394" y="9"/>
                </a:lnTo>
                <a:lnTo>
                  <a:pt x="53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3"/>
          <p:cNvSpPr/>
          <p:nvPr/>
        </p:nvSpPr>
        <p:spPr>
          <a:xfrm rot="-6586196">
            <a:off x="8263035" y="2341290"/>
            <a:ext cx="101341" cy="136123"/>
          </a:xfrm>
          <a:custGeom>
            <a:rect b="b" l="l" r="r" t="t"/>
            <a:pathLst>
              <a:path extrusionOk="0" h="9608" w="5333">
                <a:moveTo>
                  <a:pt x="4460" y="0"/>
                </a:moveTo>
                <a:lnTo>
                  <a:pt x="4382" y="9"/>
                </a:lnTo>
                <a:lnTo>
                  <a:pt x="4304" y="25"/>
                </a:lnTo>
                <a:lnTo>
                  <a:pt x="4232" y="42"/>
                </a:lnTo>
                <a:lnTo>
                  <a:pt x="4154" y="75"/>
                </a:lnTo>
                <a:lnTo>
                  <a:pt x="4086" y="117"/>
                </a:lnTo>
                <a:lnTo>
                  <a:pt x="4014" y="167"/>
                </a:lnTo>
                <a:lnTo>
                  <a:pt x="3946" y="233"/>
                </a:lnTo>
                <a:lnTo>
                  <a:pt x="3884" y="300"/>
                </a:lnTo>
                <a:lnTo>
                  <a:pt x="3822" y="383"/>
                </a:lnTo>
                <a:lnTo>
                  <a:pt x="3770" y="475"/>
                </a:lnTo>
                <a:lnTo>
                  <a:pt x="3718" y="575"/>
                </a:lnTo>
                <a:lnTo>
                  <a:pt x="3510" y="1049"/>
                </a:lnTo>
                <a:lnTo>
                  <a:pt x="3313" y="1524"/>
                </a:lnTo>
                <a:lnTo>
                  <a:pt x="2924" y="2490"/>
                </a:lnTo>
                <a:lnTo>
                  <a:pt x="2731" y="2973"/>
                </a:lnTo>
                <a:lnTo>
                  <a:pt x="2529" y="3447"/>
                </a:lnTo>
                <a:lnTo>
                  <a:pt x="2316" y="3913"/>
                </a:lnTo>
                <a:lnTo>
                  <a:pt x="2212" y="4146"/>
                </a:lnTo>
                <a:lnTo>
                  <a:pt x="2098" y="4371"/>
                </a:lnTo>
                <a:lnTo>
                  <a:pt x="1875" y="4804"/>
                </a:lnTo>
                <a:lnTo>
                  <a:pt x="1646" y="5220"/>
                </a:lnTo>
                <a:lnTo>
                  <a:pt x="1413" y="5637"/>
                </a:lnTo>
                <a:lnTo>
                  <a:pt x="1174" y="6053"/>
                </a:lnTo>
                <a:lnTo>
                  <a:pt x="930" y="6453"/>
                </a:lnTo>
                <a:lnTo>
                  <a:pt x="686" y="6860"/>
                </a:lnTo>
                <a:lnTo>
                  <a:pt x="198" y="7660"/>
                </a:lnTo>
                <a:lnTo>
                  <a:pt x="151" y="7743"/>
                </a:lnTo>
                <a:lnTo>
                  <a:pt x="110" y="7835"/>
                </a:lnTo>
                <a:lnTo>
                  <a:pt x="74" y="7926"/>
                </a:lnTo>
                <a:lnTo>
                  <a:pt x="48" y="8018"/>
                </a:lnTo>
                <a:lnTo>
                  <a:pt x="27" y="8118"/>
                </a:lnTo>
                <a:lnTo>
                  <a:pt x="16" y="8218"/>
                </a:lnTo>
                <a:lnTo>
                  <a:pt x="6" y="8309"/>
                </a:lnTo>
                <a:lnTo>
                  <a:pt x="1" y="8409"/>
                </a:lnTo>
                <a:lnTo>
                  <a:pt x="6" y="8509"/>
                </a:lnTo>
                <a:lnTo>
                  <a:pt x="16" y="8609"/>
                </a:lnTo>
                <a:lnTo>
                  <a:pt x="27" y="8709"/>
                </a:lnTo>
                <a:lnTo>
                  <a:pt x="48" y="8800"/>
                </a:lnTo>
                <a:lnTo>
                  <a:pt x="68" y="8892"/>
                </a:lnTo>
                <a:lnTo>
                  <a:pt x="100" y="8983"/>
                </a:lnTo>
                <a:lnTo>
                  <a:pt x="131" y="9067"/>
                </a:lnTo>
                <a:lnTo>
                  <a:pt x="162" y="9150"/>
                </a:lnTo>
                <a:lnTo>
                  <a:pt x="203" y="9225"/>
                </a:lnTo>
                <a:lnTo>
                  <a:pt x="245" y="9291"/>
                </a:lnTo>
                <a:lnTo>
                  <a:pt x="292" y="9358"/>
                </a:lnTo>
                <a:lnTo>
                  <a:pt x="338" y="9416"/>
                </a:lnTo>
                <a:lnTo>
                  <a:pt x="390" y="9475"/>
                </a:lnTo>
                <a:lnTo>
                  <a:pt x="442" y="9516"/>
                </a:lnTo>
                <a:lnTo>
                  <a:pt x="499" y="9550"/>
                </a:lnTo>
                <a:lnTo>
                  <a:pt x="556" y="9583"/>
                </a:lnTo>
                <a:lnTo>
                  <a:pt x="613" y="9600"/>
                </a:lnTo>
                <a:lnTo>
                  <a:pt x="676" y="9608"/>
                </a:lnTo>
                <a:lnTo>
                  <a:pt x="733" y="9608"/>
                </a:lnTo>
                <a:lnTo>
                  <a:pt x="795" y="9591"/>
                </a:lnTo>
                <a:lnTo>
                  <a:pt x="857" y="9575"/>
                </a:lnTo>
                <a:lnTo>
                  <a:pt x="925" y="9533"/>
                </a:lnTo>
                <a:lnTo>
                  <a:pt x="987" y="9491"/>
                </a:lnTo>
                <a:lnTo>
                  <a:pt x="1049" y="9425"/>
                </a:lnTo>
                <a:lnTo>
                  <a:pt x="1216" y="9250"/>
                </a:lnTo>
                <a:lnTo>
                  <a:pt x="1377" y="9067"/>
                </a:lnTo>
                <a:lnTo>
                  <a:pt x="1537" y="8875"/>
                </a:lnTo>
                <a:lnTo>
                  <a:pt x="1698" y="8684"/>
                </a:lnTo>
                <a:lnTo>
                  <a:pt x="1859" y="8484"/>
                </a:lnTo>
                <a:lnTo>
                  <a:pt x="2015" y="8284"/>
                </a:lnTo>
                <a:lnTo>
                  <a:pt x="2176" y="8076"/>
                </a:lnTo>
                <a:lnTo>
                  <a:pt x="2327" y="7860"/>
                </a:lnTo>
                <a:lnTo>
                  <a:pt x="2482" y="7643"/>
                </a:lnTo>
                <a:lnTo>
                  <a:pt x="2633" y="7418"/>
                </a:lnTo>
                <a:lnTo>
                  <a:pt x="2783" y="7193"/>
                </a:lnTo>
                <a:lnTo>
                  <a:pt x="2934" y="6960"/>
                </a:lnTo>
                <a:lnTo>
                  <a:pt x="3079" y="6727"/>
                </a:lnTo>
                <a:lnTo>
                  <a:pt x="3225" y="6486"/>
                </a:lnTo>
                <a:lnTo>
                  <a:pt x="3365" y="6244"/>
                </a:lnTo>
                <a:lnTo>
                  <a:pt x="3505" y="5995"/>
                </a:lnTo>
                <a:lnTo>
                  <a:pt x="3640" y="5745"/>
                </a:lnTo>
                <a:lnTo>
                  <a:pt x="3770" y="5487"/>
                </a:lnTo>
                <a:lnTo>
                  <a:pt x="3899" y="5229"/>
                </a:lnTo>
                <a:lnTo>
                  <a:pt x="4029" y="4971"/>
                </a:lnTo>
                <a:lnTo>
                  <a:pt x="4154" y="4704"/>
                </a:lnTo>
                <a:lnTo>
                  <a:pt x="4273" y="4438"/>
                </a:lnTo>
                <a:lnTo>
                  <a:pt x="4387" y="4163"/>
                </a:lnTo>
                <a:lnTo>
                  <a:pt x="4502" y="3897"/>
                </a:lnTo>
                <a:lnTo>
                  <a:pt x="4611" y="3614"/>
                </a:lnTo>
                <a:lnTo>
                  <a:pt x="4720" y="3339"/>
                </a:lnTo>
                <a:lnTo>
                  <a:pt x="4818" y="3056"/>
                </a:lnTo>
                <a:lnTo>
                  <a:pt x="4917" y="2773"/>
                </a:lnTo>
                <a:lnTo>
                  <a:pt x="5010" y="2490"/>
                </a:lnTo>
                <a:lnTo>
                  <a:pt x="5099" y="2198"/>
                </a:lnTo>
                <a:lnTo>
                  <a:pt x="5182" y="1907"/>
                </a:lnTo>
                <a:lnTo>
                  <a:pt x="5260" y="1615"/>
                </a:lnTo>
                <a:lnTo>
                  <a:pt x="5296" y="1474"/>
                </a:lnTo>
                <a:lnTo>
                  <a:pt x="5317" y="1341"/>
                </a:lnTo>
                <a:lnTo>
                  <a:pt x="5327" y="1216"/>
                </a:lnTo>
                <a:lnTo>
                  <a:pt x="5332" y="1091"/>
                </a:lnTo>
                <a:lnTo>
                  <a:pt x="5327" y="974"/>
                </a:lnTo>
                <a:lnTo>
                  <a:pt x="5311" y="858"/>
                </a:lnTo>
                <a:lnTo>
                  <a:pt x="5291" y="750"/>
                </a:lnTo>
                <a:lnTo>
                  <a:pt x="5260" y="650"/>
                </a:lnTo>
                <a:lnTo>
                  <a:pt x="5228" y="558"/>
                </a:lnTo>
                <a:lnTo>
                  <a:pt x="5182" y="475"/>
                </a:lnTo>
                <a:lnTo>
                  <a:pt x="5135" y="392"/>
                </a:lnTo>
                <a:lnTo>
                  <a:pt x="5083" y="317"/>
                </a:lnTo>
                <a:lnTo>
                  <a:pt x="5026" y="250"/>
                </a:lnTo>
                <a:lnTo>
                  <a:pt x="4964" y="192"/>
                </a:lnTo>
                <a:lnTo>
                  <a:pt x="4901" y="142"/>
                </a:lnTo>
                <a:lnTo>
                  <a:pt x="4829" y="100"/>
                </a:lnTo>
                <a:lnTo>
                  <a:pt x="4761" y="67"/>
                </a:lnTo>
                <a:lnTo>
                  <a:pt x="4689" y="34"/>
                </a:lnTo>
                <a:lnTo>
                  <a:pt x="4611" y="17"/>
                </a:lnTo>
                <a:lnTo>
                  <a:pt x="453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3"/>
          <p:cNvSpPr/>
          <p:nvPr/>
        </p:nvSpPr>
        <p:spPr>
          <a:xfrm rot="-6586196">
            <a:off x="7866956" y="2227101"/>
            <a:ext cx="111393" cy="146621"/>
          </a:xfrm>
          <a:custGeom>
            <a:rect b="b" l="l" r="r" t="t"/>
            <a:pathLst>
              <a:path extrusionOk="0" h="10349" w="5862">
                <a:moveTo>
                  <a:pt x="4933" y="0"/>
                </a:moveTo>
                <a:lnTo>
                  <a:pt x="4855" y="17"/>
                </a:lnTo>
                <a:lnTo>
                  <a:pt x="4777" y="50"/>
                </a:lnTo>
                <a:lnTo>
                  <a:pt x="4704" y="92"/>
                </a:lnTo>
                <a:lnTo>
                  <a:pt x="4631" y="150"/>
                </a:lnTo>
                <a:lnTo>
                  <a:pt x="4559" y="225"/>
                </a:lnTo>
                <a:lnTo>
                  <a:pt x="4491" y="308"/>
                </a:lnTo>
                <a:lnTo>
                  <a:pt x="4424" y="408"/>
                </a:lnTo>
                <a:lnTo>
                  <a:pt x="4362" y="525"/>
                </a:lnTo>
                <a:lnTo>
                  <a:pt x="4299" y="658"/>
                </a:lnTo>
                <a:lnTo>
                  <a:pt x="3858" y="1740"/>
                </a:lnTo>
                <a:lnTo>
                  <a:pt x="3635" y="2282"/>
                </a:lnTo>
                <a:lnTo>
                  <a:pt x="3412" y="2823"/>
                </a:lnTo>
                <a:lnTo>
                  <a:pt x="3183" y="3356"/>
                </a:lnTo>
                <a:lnTo>
                  <a:pt x="2944" y="3880"/>
                </a:lnTo>
                <a:lnTo>
                  <a:pt x="2825" y="4138"/>
                </a:lnTo>
                <a:lnTo>
                  <a:pt x="2700" y="4396"/>
                </a:lnTo>
                <a:lnTo>
                  <a:pt x="2571" y="4646"/>
                </a:lnTo>
                <a:lnTo>
                  <a:pt x="2441" y="4896"/>
                </a:lnTo>
                <a:lnTo>
                  <a:pt x="2316" y="5137"/>
                </a:lnTo>
                <a:lnTo>
                  <a:pt x="2181" y="5370"/>
                </a:lnTo>
                <a:lnTo>
                  <a:pt x="1916" y="5828"/>
                </a:lnTo>
                <a:lnTo>
                  <a:pt x="1641" y="6278"/>
                </a:lnTo>
                <a:lnTo>
                  <a:pt x="1361" y="6719"/>
                </a:lnTo>
                <a:lnTo>
                  <a:pt x="1075" y="7152"/>
                </a:lnTo>
                <a:lnTo>
                  <a:pt x="790" y="7577"/>
                </a:lnTo>
                <a:lnTo>
                  <a:pt x="219" y="8434"/>
                </a:lnTo>
                <a:lnTo>
                  <a:pt x="167" y="8526"/>
                </a:lnTo>
                <a:lnTo>
                  <a:pt x="120" y="8609"/>
                </a:lnTo>
                <a:lnTo>
                  <a:pt x="84" y="8700"/>
                </a:lnTo>
                <a:lnTo>
                  <a:pt x="53" y="8792"/>
                </a:lnTo>
                <a:lnTo>
                  <a:pt x="32" y="8892"/>
                </a:lnTo>
                <a:lnTo>
                  <a:pt x="16" y="8984"/>
                </a:lnTo>
                <a:lnTo>
                  <a:pt x="6" y="9083"/>
                </a:lnTo>
                <a:lnTo>
                  <a:pt x="1" y="9175"/>
                </a:lnTo>
                <a:lnTo>
                  <a:pt x="6" y="9275"/>
                </a:lnTo>
                <a:lnTo>
                  <a:pt x="11" y="9366"/>
                </a:lnTo>
                <a:lnTo>
                  <a:pt x="27" y="9458"/>
                </a:lnTo>
                <a:lnTo>
                  <a:pt x="42" y="9550"/>
                </a:lnTo>
                <a:lnTo>
                  <a:pt x="68" y="9641"/>
                </a:lnTo>
                <a:lnTo>
                  <a:pt x="94" y="9724"/>
                </a:lnTo>
                <a:lnTo>
                  <a:pt x="125" y="9808"/>
                </a:lnTo>
                <a:lnTo>
                  <a:pt x="162" y="9883"/>
                </a:lnTo>
                <a:lnTo>
                  <a:pt x="203" y="9958"/>
                </a:lnTo>
                <a:lnTo>
                  <a:pt x="245" y="10033"/>
                </a:lnTo>
                <a:lnTo>
                  <a:pt x="292" y="10091"/>
                </a:lnTo>
                <a:lnTo>
                  <a:pt x="344" y="10149"/>
                </a:lnTo>
                <a:lnTo>
                  <a:pt x="395" y="10199"/>
                </a:lnTo>
                <a:lnTo>
                  <a:pt x="447" y="10249"/>
                </a:lnTo>
                <a:lnTo>
                  <a:pt x="504" y="10282"/>
                </a:lnTo>
                <a:lnTo>
                  <a:pt x="562" y="10316"/>
                </a:lnTo>
                <a:lnTo>
                  <a:pt x="624" y="10332"/>
                </a:lnTo>
                <a:lnTo>
                  <a:pt x="686" y="10349"/>
                </a:lnTo>
                <a:lnTo>
                  <a:pt x="748" y="10349"/>
                </a:lnTo>
                <a:lnTo>
                  <a:pt x="811" y="10341"/>
                </a:lnTo>
                <a:lnTo>
                  <a:pt x="878" y="10324"/>
                </a:lnTo>
                <a:lnTo>
                  <a:pt x="941" y="10299"/>
                </a:lnTo>
                <a:lnTo>
                  <a:pt x="1003" y="10257"/>
                </a:lnTo>
                <a:lnTo>
                  <a:pt x="1070" y="10207"/>
                </a:lnTo>
                <a:lnTo>
                  <a:pt x="1252" y="10041"/>
                </a:lnTo>
                <a:lnTo>
                  <a:pt x="1434" y="9866"/>
                </a:lnTo>
                <a:lnTo>
                  <a:pt x="1615" y="9675"/>
                </a:lnTo>
                <a:lnTo>
                  <a:pt x="1797" y="9491"/>
                </a:lnTo>
                <a:lnTo>
                  <a:pt x="1974" y="9292"/>
                </a:lnTo>
                <a:lnTo>
                  <a:pt x="2155" y="9083"/>
                </a:lnTo>
                <a:lnTo>
                  <a:pt x="2332" y="8875"/>
                </a:lnTo>
                <a:lnTo>
                  <a:pt x="2503" y="8651"/>
                </a:lnTo>
                <a:lnTo>
                  <a:pt x="2674" y="8426"/>
                </a:lnTo>
                <a:lnTo>
                  <a:pt x="2846" y="8201"/>
                </a:lnTo>
                <a:lnTo>
                  <a:pt x="3012" y="7959"/>
                </a:lnTo>
                <a:lnTo>
                  <a:pt x="3178" y="7718"/>
                </a:lnTo>
                <a:lnTo>
                  <a:pt x="3344" y="7477"/>
                </a:lnTo>
                <a:lnTo>
                  <a:pt x="3500" y="7219"/>
                </a:lnTo>
                <a:lnTo>
                  <a:pt x="3661" y="6960"/>
                </a:lnTo>
                <a:lnTo>
                  <a:pt x="3816" y="6702"/>
                </a:lnTo>
                <a:lnTo>
                  <a:pt x="3967" y="6436"/>
                </a:lnTo>
                <a:lnTo>
                  <a:pt x="4112" y="6161"/>
                </a:lnTo>
                <a:lnTo>
                  <a:pt x="4258" y="5886"/>
                </a:lnTo>
                <a:lnTo>
                  <a:pt x="4403" y="5612"/>
                </a:lnTo>
                <a:lnTo>
                  <a:pt x="4538" y="5329"/>
                </a:lnTo>
                <a:lnTo>
                  <a:pt x="4673" y="5037"/>
                </a:lnTo>
                <a:lnTo>
                  <a:pt x="4803" y="4754"/>
                </a:lnTo>
                <a:lnTo>
                  <a:pt x="4927" y="4463"/>
                </a:lnTo>
                <a:lnTo>
                  <a:pt x="5052" y="4163"/>
                </a:lnTo>
                <a:lnTo>
                  <a:pt x="5166" y="3863"/>
                </a:lnTo>
                <a:lnTo>
                  <a:pt x="5280" y="3564"/>
                </a:lnTo>
                <a:lnTo>
                  <a:pt x="5389" y="3264"/>
                </a:lnTo>
                <a:lnTo>
                  <a:pt x="5493" y="2964"/>
                </a:lnTo>
                <a:lnTo>
                  <a:pt x="5592" y="2656"/>
                </a:lnTo>
                <a:lnTo>
                  <a:pt x="5685" y="2348"/>
                </a:lnTo>
                <a:lnTo>
                  <a:pt x="5774" y="2040"/>
                </a:lnTo>
                <a:lnTo>
                  <a:pt x="5810" y="1890"/>
                </a:lnTo>
                <a:lnTo>
                  <a:pt x="5836" y="1749"/>
                </a:lnTo>
                <a:lnTo>
                  <a:pt x="5857" y="1599"/>
                </a:lnTo>
                <a:lnTo>
                  <a:pt x="5862" y="1466"/>
                </a:lnTo>
                <a:lnTo>
                  <a:pt x="5862" y="1324"/>
                </a:lnTo>
                <a:lnTo>
                  <a:pt x="5857" y="1191"/>
                </a:lnTo>
                <a:lnTo>
                  <a:pt x="5841" y="1066"/>
                </a:lnTo>
                <a:lnTo>
                  <a:pt x="5820" y="941"/>
                </a:lnTo>
                <a:lnTo>
                  <a:pt x="5789" y="825"/>
                </a:lnTo>
                <a:lnTo>
                  <a:pt x="5753" y="716"/>
                </a:lnTo>
                <a:lnTo>
                  <a:pt x="5711" y="608"/>
                </a:lnTo>
                <a:lnTo>
                  <a:pt x="5665" y="508"/>
                </a:lnTo>
                <a:lnTo>
                  <a:pt x="5613" y="417"/>
                </a:lnTo>
                <a:lnTo>
                  <a:pt x="5561" y="333"/>
                </a:lnTo>
                <a:lnTo>
                  <a:pt x="5498" y="259"/>
                </a:lnTo>
                <a:lnTo>
                  <a:pt x="5436" y="192"/>
                </a:lnTo>
                <a:lnTo>
                  <a:pt x="5369" y="134"/>
                </a:lnTo>
                <a:lnTo>
                  <a:pt x="5301" y="84"/>
                </a:lnTo>
                <a:lnTo>
                  <a:pt x="5228" y="50"/>
                </a:lnTo>
                <a:lnTo>
                  <a:pt x="5156" y="17"/>
                </a:lnTo>
                <a:lnTo>
                  <a:pt x="50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3"/>
          <p:cNvSpPr/>
          <p:nvPr/>
        </p:nvSpPr>
        <p:spPr>
          <a:xfrm>
            <a:off x="5544854" y="4235004"/>
            <a:ext cx="484905" cy="368484"/>
          </a:xfrm>
          <a:custGeom>
            <a:rect b="b" l="l" r="r" t="t"/>
            <a:pathLst>
              <a:path extrusionOk="0" h="33744" w="33105">
                <a:moveTo>
                  <a:pt x="22530" y="1"/>
                </a:moveTo>
                <a:lnTo>
                  <a:pt x="22458" y="9"/>
                </a:lnTo>
                <a:lnTo>
                  <a:pt x="22385" y="26"/>
                </a:lnTo>
                <a:lnTo>
                  <a:pt x="22312" y="42"/>
                </a:lnTo>
                <a:lnTo>
                  <a:pt x="22245" y="75"/>
                </a:lnTo>
                <a:lnTo>
                  <a:pt x="22177" y="109"/>
                </a:lnTo>
                <a:lnTo>
                  <a:pt x="22110" y="159"/>
                </a:lnTo>
                <a:lnTo>
                  <a:pt x="22042" y="209"/>
                </a:lnTo>
                <a:lnTo>
                  <a:pt x="21985" y="267"/>
                </a:lnTo>
                <a:lnTo>
                  <a:pt x="21923" y="334"/>
                </a:lnTo>
                <a:lnTo>
                  <a:pt x="21866" y="409"/>
                </a:lnTo>
                <a:lnTo>
                  <a:pt x="21814" y="483"/>
                </a:lnTo>
                <a:lnTo>
                  <a:pt x="21767" y="567"/>
                </a:lnTo>
                <a:lnTo>
                  <a:pt x="21720" y="667"/>
                </a:lnTo>
                <a:lnTo>
                  <a:pt x="21679" y="767"/>
                </a:lnTo>
                <a:lnTo>
                  <a:pt x="21643" y="866"/>
                </a:lnTo>
                <a:lnTo>
                  <a:pt x="21606" y="983"/>
                </a:lnTo>
                <a:lnTo>
                  <a:pt x="21580" y="1100"/>
                </a:lnTo>
                <a:lnTo>
                  <a:pt x="21554" y="1233"/>
                </a:lnTo>
                <a:lnTo>
                  <a:pt x="21539" y="1366"/>
                </a:lnTo>
                <a:lnTo>
                  <a:pt x="21528" y="1499"/>
                </a:lnTo>
                <a:lnTo>
                  <a:pt x="21518" y="1649"/>
                </a:lnTo>
                <a:lnTo>
                  <a:pt x="21466" y="3988"/>
                </a:lnTo>
                <a:lnTo>
                  <a:pt x="21419" y="6320"/>
                </a:lnTo>
                <a:lnTo>
                  <a:pt x="21388" y="8659"/>
                </a:lnTo>
                <a:lnTo>
                  <a:pt x="21362" y="10998"/>
                </a:lnTo>
                <a:lnTo>
                  <a:pt x="21347" y="13338"/>
                </a:lnTo>
                <a:lnTo>
                  <a:pt x="21336" y="15677"/>
                </a:lnTo>
                <a:lnTo>
                  <a:pt x="21331" y="18017"/>
                </a:lnTo>
                <a:lnTo>
                  <a:pt x="21336" y="20356"/>
                </a:lnTo>
                <a:lnTo>
                  <a:pt x="11634" y="11481"/>
                </a:lnTo>
                <a:lnTo>
                  <a:pt x="11561" y="11423"/>
                </a:lnTo>
                <a:lnTo>
                  <a:pt x="11489" y="11373"/>
                </a:lnTo>
                <a:lnTo>
                  <a:pt x="11416" y="11323"/>
                </a:lnTo>
                <a:lnTo>
                  <a:pt x="11343" y="11290"/>
                </a:lnTo>
                <a:lnTo>
                  <a:pt x="11271" y="11265"/>
                </a:lnTo>
                <a:lnTo>
                  <a:pt x="11198" y="11248"/>
                </a:lnTo>
                <a:lnTo>
                  <a:pt x="11125" y="11240"/>
                </a:lnTo>
                <a:lnTo>
                  <a:pt x="11053" y="11240"/>
                </a:lnTo>
                <a:lnTo>
                  <a:pt x="10985" y="11248"/>
                </a:lnTo>
                <a:lnTo>
                  <a:pt x="10912" y="11256"/>
                </a:lnTo>
                <a:lnTo>
                  <a:pt x="10845" y="11281"/>
                </a:lnTo>
                <a:lnTo>
                  <a:pt x="10777" y="11306"/>
                </a:lnTo>
                <a:lnTo>
                  <a:pt x="10710" y="11348"/>
                </a:lnTo>
                <a:lnTo>
                  <a:pt x="10648" y="11390"/>
                </a:lnTo>
                <a:lnTo>
                  <a:pt x="10585" y="11431"/>
                </a:lnTo>
                <a:lnTo>
                  <a:pt x="10523" y="11490"/>
                </a:lnTo>
                <a:lnTo>
                  <a:pt x="10466" y="11548"/>
                </a:lnTo>
                <a:lnTo>
                  <a:pt x="10409" y="11614"/>
                </a:lnTo>
                <a:lnTo>
                  <a:pt x="10352" y="11689"/>
                </a:lnTo>
                <a:lnTo>
                  <a:pt x="10305" y="11764"/>
                </a:lnTo>
                <a:lnTo>
                  <a:pt x="10253" y="11848"/>
                </a:lnTo>
                <a:lnTo>
                  <a:pt x="10206" y="11931"/>
                </a:lnTo>
                <a:lnTo>
                  <a:pt x="10165" y="12022"/>
                </a:lnTo>
                <a:lnTo>
                  <a:pt x="10128" y="12122"/>
                </a:lnTo>
                <a:lnTo>
                  <a:pt x="10092" y="12222"/>
                </a:lnTo>
                <a:lnTo>
                  <a:pt x="10061" y="12330"/>
                </a:lnTo>
                <a:lnTo>
                  <a:pt x="10030" y="12439"/>
                </a:lnTo>
                <a:lnTo>
                  <a:pt x="10009" y="12547"/>
                </a:lnTo>
                <a:lnTo>
                  <a:pt x="9988" y="12663"/>
                </a:lnTo>
                <a:lnTo>
                  <a:pt x="9973" y="12780"/>
                </a:lnTo>
                <a:lnTo>
                  <a:pt x="9957" y="12905"/>
                </a:lnTo>
                <a:lnTo>
                  <a:pt x="9952" y="13030"/>
                </a:lnTo>
                <a:lnTo>
                  <a:pt x="9890" y="14936"/>
                </a:lnTo>
                <a:lnTo>
                  <a:pt x="9833" y="16843"/>
                </a:lnTo>
                <a:lnTo>
                  <a:pt x="9786" y="18749"/>
                </a:lnTo>
                <a:lnTo>
                  <a:pt x="9750" y="20664"/>
                </a:lnTo>
                <a:lnTo>
                  <a:pt x="9713" y="22571"/>
                </a:lnTo>
                <a:lnTo>
                  <a:pt x="9687" y="24477"/>
                </a:lnTo>
                <a:lnTo>
                  <a:pt x="9666" y="26384"/>
                </a:lnTo>
                <a:lnTo>
                  <a:pt x="9656" y="28290"/>
                </a:lnTo>
                <a:lnTo>
                  <a:pt x="9158" y="27666"/>
                </a:lnTo>
                <a:lnTo>
                  <a:pt x="8659" y="27041"/>
                </a:lnTo>
                <a:lnTo>
                  <a:pt x="8171" y="26409"/>
                </a:lnTo>
                <a:lnTo>
                  <a:pt x="7678" y="25768"/>
                </a:lnTo>
                <a:lnTo>
                  <a:pt x="7190" y="25127"/>
                </a:lnTo>
                <a:lnTo>
                  <a:pt x="6702" y="24486"/>
                </a:lnTo>
                <a:lnTo>
                  <a:pt x="6219" y="23836"/>
                </a:lnTo>
                <a:lnTo>
                  <a:pt x="5737" y="23178"/>
                </a:lnTo>
                <a:lnTo>
                  <a:pt x="5254" y="22529"/>
                </a:lnTo>
                <a:lnTo>
                  <a:pt x="4776" y="21863"/>
                </a:lnTo>
                <a:lnTo>
                  <a:pt x="4299" y="21197"/>
                </a:lnTo>
                <a:lnTo>
                  <a:pt x="3826" y="20531"/>
                </a:lnTo>
                <a:lnTo>
                  <a:pt x="3354" y="19857"/>
                </a:lnTo>
                <a:lnTo>
                  <a:pt x="2882" y="19182"/>
                </a:lnTo>
                <a:lnTo>
                  <a:pt x="2414" y="18500"/>
                </a:lnTo>
                <a:lnTo>
                  <a:pt x="1947" y="17809"/>
                </a:lnTo>
                <a:lnTo>
                  <a:pt x="1895" y="17742"/>
                </a:lnTo>
                <a:lnTo>
                  <a:pt x="1843" y="17675"/>
                </a:lnTo>
                <a:lnTo>
                  <a:pt x="1791" y="17617"/>
                </a:lnTo>
                <a:lnTo>
                  <a:pt x="1739" y="17567"/>
                </a:lnTo>
                <a:lnTo>
                  <a:pt x="1688" y="17517"/>
                </a:lnTo>
                <a:lnTo>
                  <a:pt x="1636" y="17476"/>
                </a:lnTo>
                <a:lnTo>
                  <a:pt x="1579" y="17434"/>
                </a:lnTo>
                <a:lnTo>
                  <a:pt x="1527" y="17409"/>
                </a:lnTo>
                <a:lnTo>
                  <a:pt x="1418" y="17359"/>
                </a:lnTo>
                <a:lnTo>
                  <a:pt x="1309" y="17326"/>
                </a:lnTo>
                <a:lnTo>
                  <a:pt x="1205" y="17317"/>
                </a:lnTo>
                <a:lnTo>
                  <a:pt x="1096" y="17326"/>
                </a:lnTo>
                <a:lnTo>
                  <a:pt x="992" y="17351"/>
                </a:lnTo>
                <a:lnTo>
                  <a:pt x="888" y="17392"/>
                </a:lnTo>
                <a:lnTo>
                  <a:pt x="789" y="17442"/>
                </a:lnTo>
                <a:lnTo>
                  <a:pt x="691" y="17517"/>
                </a:lnTo>
                <a:lnTo>
                  <a:pt x="597" y="17592"/>
                </a:lnTo>
                <a:lnTo>
                  <a:pt x="509" y="17692"/>
                </a:lnTo>
                <a:lnTo>
                  <a:pt x="426" y="17792"/>
                </a:lnTo>
                <a:lnTo>
                  <a:pt x="348" y="17908"/>
                </a:lnTo>
                <a:lnTo>
                  <a:pt x="276" y="18033"/>
                </a:lnTo>
                <a:lnTo>
                  <a:pt x="208" y="18167"/>
                </a:lnTo>
                <a:lnTo>
                  <a:pt x="151" y="18308"/>
                </a:lnTo>
                <a:lnTo>
                  <a:pt x="104" y="18450"/>
                </a:lnTo>
                <a:lnTo>
                  <a:pt x="63" y="18608"/>
                </a:lnTo>
                <a:lnTo>
                  <a:pt x="32" y="18758"/>
                </a:lnTo>
                <a:lnTo>
                  <a:pt x="11" y="18924"/>
                </a:lnTo>
                <a:lnTo>
                  <a:pt x="0" y="19082"/>
                </a:lnTo>
                <a:lnTo>
                  <a:pt x="0" y="19249"/>
                </a:lnTo>
                <a:lnTo>
                  <a:pt x="11" y="19415"/>
                </a:lnTo>
                <a:lnTo>
                  <a:pt x="32" y="19582"/>
                </a:lnTo>
                <a:lnTo>
                  <a:pt x="47" y="19657"/>
                </a:lnTo>
                <a:lnTo>
                  <a:pt x="68" y="19740"/>
                </a:lnTo>
                <a:lnTo>
                  <a:pt x="94" y="19823"/>
                </a:lnTo>
                <a:lnTo>
                  <a:pt x="120" y="19907"/>
                </a:lnTo>
                <a:lnTo>
                  <a:pt x="146" y="19981"/>
                </a:lnTo>
                <a:lnTo>
                  <a:pt x="182" y="20065"/>
                </a:lnTo>
                <a:lnTo>
                  <a:pt x="218" y="20140"/>
                </a:lnTo>
                <a:lnTo>
                  <a:pt x="260" y="20223"/>
                </a:lnTo>
                <a:lnTo>
                  <a:pt x="301" y="20298"/>
                </a:lnTo>
                <a:lnTo>
                  <a:pt x="353" y="20373"/>
                </a:lnTo>
                <a:lnTo>
                  <a:pt x="940" y="21239"/>
                </a:lnTo>
                <a:lnTo>
                  <a:pt x="1537" y="22096"/>
                </a:lnTo>
                <a:lnTo>
                  <a:pt x="2134" y="22945"/>
                </a:lnTo>
                <a:lnTo>
                  <a:pt x="2731" y="23795"/>
                </a:lnTo>
                <a:lnTo>
                  <a:pt x="3338" y="24627"/>
                </a:lnTo>
                <a:lnTo>
                  <a:pt x="3941" y="25460"/>
                </a:lnTo>
                <a:lnTo>
                  <a:pt x="4553" y="26292"/>
                </a:lnTo>
                <a:lnTo>
                  <a:pt x="5166" y="27108"/>
                </a:lnTo>
                <a:lnTo>
                  <a:pt x="5778" y="27924"/>
                </a:lnTo>
                <a:lnTo>
                  <a:pt x="6401" y="28731"/>
                </a:lnTo>
                <a:lnTo>
                  <a:pt x="7019" y="29531"/>
                </a:lnTo>
                <a:lnTo>
                  <a:pt x="7647" y="30330"/>
                </a:lnTo>
                <a:lnTo>
                  <a:pt x="8275" y="31121"/>
                </a:lnTo>
                <a:lnTo>
                  <a:pt x="8909" y="31903"/>
                </a:lnTo>
                <a:lnTo>
                  <a:pt x="9542" y="32686"/>
                </a:lnTo>
                <a:lnTo>
                  <a:pt x="10180" y="33460"/>
                </a:lnTo>
                <a:lnTo>
                  <a:pt x="10248" y="33527"/>
                </a:lnTo>
                <a:lnTo>
                  <a:pt x="10315" y="33594"/>
                </a:lnTo>
                <a:lnTo>
                  <a:pt x="10383" y="33643"/>
                </a:lnTo>
                <a:lnTo>
                  <a:pt x="10456" y="33685"/>
                </a:lnTo>
                <a:lnTo>
                  <a:pt x="10523" y="33718"/>
                </a:lnTo>
                <a:lnTo>
                  <a:pt x="10596" y="33735"/>
                </a:lnTo>
                <a:lnTo>
                  <a:pt x="10668" y="33743"/>
                </a:lnTo>
                <a:lnTo>
                  <a:pt x="10741" y="33743"/>
                </a:lnTo>
                <a:lnTo>
                  <a:pt x="10814" y="33735"/>
                </a:lnTo>
                <a:lnTo>
                  <a:pt x="10881" y="33727"/>
                </a:lnTo>
                <a:lnTo>
                  <a:pt x="10954" y="33702"/>
                </a:lnTo>
                <a:lnTo>
                  <a:pt x="11021" y="33668"/>
                </a:lnTo>
                <a:lnTo>
                  <a:pt x="11094" y="33627"/>
                </a:lnTo>
                <a:lnTo>
                  <a:pt x="11156" y="33577"/>
                </a:lnTo>
                <a:lnTo>
                  <a:pt x="11224" y="33527"/>
                </a:lnTo>
                <a:lnTo>
                  <a:pt x="11286" y="33469"/>
                </a:lnTo>
                <a:lnTo>
                  <a:pt x="11348" y="33402"/>
                </a:lnTo>
                <a:lnTo>
                  <a:pt x="11411" y="33327"/>
                </a:lnTo>
                <a:lnTo>
                  <a:pt x="11468" y="33252"/>
                </a:lnTo>
                <a:lnTo>
                  <a:pt x="11520" y="33169"/>
                </a:lnTo>
                <a:lnTo>
                  <a:pt x="11572" y="33077"/>
                </a:lnTo>
                <a:lnTo>
                  <a:pt x="11618" y="32986"/>
                </a:lnTo>
                <a:lnTo>
                  <a:pt x="11665" y="32894"/>
                </a:lnTo>
                <a:lnTo>
                  <a:pt x="11701" y="32794"/>
                </a:lnTo>
                <a:lnTo>
                  <a:pt x="11743" y="32686"/>
                </a:lnTo>
                <a:lnTo>
                  <a:pt x="11774" y="32578"/>
                </a:lnTo>
                <a:lnTo>
                  <a:pt x="11800" y="32470"/>
                </a:lnTo>
                <a:lnTo>
                  <a:pt x="11826" y="32361"/>
                </a:lnTo>
                <a:lnTo>
                  <a:pt x="11842" y="32253"/>
                </a:lnTo>
                <a:lnTo>
                  <a:pt x="11857" y="32137"/>
                </a:lnTo>
                <a:lnTo>
                  <a:pt x="11868" y="32020"/>
                </a:lnTo>
                <a:lnTo>
                  <a:pt x="11868" y="31903"/>
                </a:lnTo>
                <a:lnTo>
                  <a:pt x="11873" y="29914"/>
                </a:lnTo>
                <a:lnTo>
                  <a:pt x="11883" y="27932"/>
                </a:lnTo>
                <a:lnTo>
                  <a:pt x="11899" y="25951"/>
                </a:lnTo>
                <a:lnTo>
                  <a:pt x="11930" y="23969"/>
                </a:lnTo>
                <a:lnTo>
                  <a:pt x="11961" y="21980"/>
                </a:lnTo>
                <a:lnTo>
                  <a:pt x="12003" y="19998"/>
                </a:lnTo>
                <a:lnTo>
                  <a:pt x="12054" y="18017"/>
                </a:lnTo>
                <a:lnTo>
                  <a:pt x="12106" y="16035"/>
                </a:lnTo>
                <a:lnTo>
                  <a:pt x="21887" y="24960"/>
                </a:lnTo>
                <a:lnTo>
                  <a:pt x="21954" y="25018"/>
                </a:lnTo>
                <a:lnTo>
                  <a:pt x="22022" y="25068"/>
                </a:lnTo>
                <a:lnTo>
                  <a:pt x="22094" y="25110"/>
                </a:lnTo>
                <a:lnTo>
                  <a:pt x="22167" y="25135"/>
                </a:lnTo>
                <a:lnTo>
                  <a:pt x="22234" y="25160"/>
                </a:lnTo>
                <a:lnTo>
                  <a:pt x="22307" y="25177"/>
                </a:lnTo>
                <a:lnTo>
                  <a:pt x="22380" y="25185"/>
                </a:lnTo>
                <a:lnTo>
                  <a:pt x="22452" y="25193"/>
                </a:lnTo>
                <a:lnTo>
                  <a:pt x="22525" y="25185"/>
                </a:lnTo>
                <a:lnTo>
                  <a:pt x="22598" y="25168"/>
                </a:lnTo>
                <a:lnTo>
                  <a:pt x="22665" y="25152"/>
                </a:lnTo>
                <a:lnTo>
                  <a:pt x="22733" y="25127"/>
                </a:lnTo>
                <a:lnTo>
                  <a:pt x="22800" y="25093"/>
                </a:lnTo>
                <a:lnTo>
                  <a:pt x="22868" y="25052"/>
                </a:lnTo>
                <a:lnTo>
                  <a:pt x="22935" y="25002"/>
                </a:lnTo>
                <a:lnTo>
                  <a:pt x="22998" y="24952"/>
                </a:lnTo>
                <a:lnTo>
                  <a:pt x="23055" y="24893"/>
                </a:lnTo>
                <a:lnTo>
                  <a:pt x="23117" y="24827"/>
                </a:lnTo>
                <a:lnTo>
                  <a:pt x="23169" y="24760"/>
                </a:lnTo>
                <a:lnTo>
                  <a:pt x="23221" y="24685"/>
                </a:lnTo>
                <a:lnTo>
                  <a:pt x="23273" y="24602"/>
                </a:lnTo>
                <a:lnTo>
                  <a:pt x="23319" y="24519"/>
                </a:lnTo>
                <a:lnTo>
                  <a:pt x="23361" y="24427"/>
                </a:lnTo>
                <a:lnTo>
                  <a:pt x="23402" y="24327"/>
                </a:lnTo>
                <a:lnTo>
                  <a:pt x="23439" y="24227"/>
                </a:lnTo>
                <a:lnTo>
                  <a:pt x="23470" y="24128"/>
                </a:lnTo>
                <a:lnTo>
                  <a:pt x="23496" y="24019"/>
                </a:lnTo>
                <a:lnTo>
                  <a:pt x="23517" y="23911"/>
                </a:lnTo>
                <a:lnTo>
                  <a:pt x="23537" y="23795"/>
                </a:lnTo>
                <a:lnTo>
                  <a:pt x="23548" y="23670"/>
                </a:lnTo>
                <a:lnTo>
                  <a:pt x="23553" y="23545"/>
                </a:lnTo>
                <a:lnTo>
                  <a:pt x="23558" y="23420"/>
                </a:lnTo>
                <a:lnTo>
                  <a:pt x="23543" y="21114"/>
                </a:lnTo>
                <a:lnTo>
                  <a:pt x="23537" y="18799"/>
                </a:lnTo>
                <a:lnTo>
                  <a:pt x="23537" y="16493"/>
                </a:lnTo>
                <a:lnTo>
                  <a:pt x="23543" y="14187"/>
                </a:lnTo>
                <a:lnTo>
                  <a:pt x="23553" y="11881"/>
                </a:lnTo>
                <a:lnTo>
                  <a:pt x="23569" y="9566"/>
                </a:lnTo>
                <a:lnTo>
                  <a:pt x="23589" y="7260"/>
                </a:lnTo>
                <a:lnTo>
                  <a:pt x="23615" y="4954"/>
                </a:lnTo>
                <a:lnTo>
                  <a:pt x="24669" y="6186"/>
                </a:lnTo>
                <a:lnTo>
                  <a:pt x="25723" y="7418"/>
                </a:lnTo>
                <a:lnTo>
                  <a:pt x="26772" y="8659"/>
                </a:lnTo>
                <a:lnTo>
                  <a:pt x="27820" y="9908"/>
                </a:lnTo>
                <a:lnTo>
                  <a:pt x="29917" y="12405"/>
                </a:lnTo>
                <a:lnTo>
                  <a:pt x="32009" y="14911"/>
                </a:lnTo>
                <a:lnTo>
                  <a:pt x="32072" y="14978"/>
                </a:lnTo>
                <a:lnTo>
                  <a:pt x="32139" y="15028"/>
                </a:lnTo>
                <a:lnTo>
                  <a:pt x="32202" y="15070"/>
                </a:lnTo>
                <a:lnTo>
                  <a:pt x="32264" y="15094"/>
                </a:lnTo>
                <a:lnTo>
                  <a:pt x="32326" y="15111"/>
                </a:lnTo>
                <a:lnTo>
                  <a:pt x="32394" y="15111"/>
                </a:lnTo>
                <a:lnTo>
                  <a:pt x="32456" y="15103"/>
                </a:lnTo>
                <a:lnTo>
                  <a:pt x="32513" y="15078"/>
                </a:lnTo>
                <a:lnTo>
                  <a:pt x="32575" y="15053"/>
                </a:lnTo>
                <a:lnTo>
                  <a:pt x="32632" y="15011"/>
                </a:lnTo>
                <a:lnTo>
                  <a:pt x="32690" y="14961"/>
                </a:lnTo>
                <a:lnTo>
                  <a:pt x="32741" y="14903"/>
                </a:lnTo>
                <a:lnTo>
                  <a:pt x="32793" y="14845"/>
                </a:lnTo>
                <a:lnTo>
                  <a:pt x="32840" y="14770"/>
                </a:lnTo>
                <a:lnTo>
                  <a:pt x="32887" y="14695"/>
                </a:lnTo>
                <a:lnTo>
                  <a:pt x="32928" y="14612"/>
                </a:lnTo>
                <a:lnTo>
                  <a:pt x="32965" y="14528"/>
                </a:lnTo>
                <a:lnTo>
                  <a:pt x="33001" y="14437"/>
                </a:lnTo>
                <a:lnTo>
                  <a:pt x="33032" y="14345"/>
                </a:lnTo>
                <a:lnTo>
                  <a:pt x="33053" y="14245"/>
                </a:lnTo>
                <a:lnTo>
                  <a:pt x="33074" y="14145"/>
                </a:lnTo>
                <a:lnTo>
                  <a:pt x="33089" y="14045"/>
                </a:lnTo>
                <a:lnTo>
                  <a:pt x="33100" y="13946"/>
                </a:lnTo>
                <a:lnTo>
                  <a:pt x="33105" y="13846"/>
                </a:lnTo>
                <a:lnTo>
                  <a:pt x="33100" y="13737"/>
                </a:lnTo>
                <a:lnTo>
                  <a:pt x="33094" y="13638"/>
                </a:lnTo>
                <a:lnTo>
                  <a:pt x="33079" y="13538"/>
                </a:lnTo>
                <a:lnTo>
                  <a:pt x="33053" y="13438"/>
                </a:lnTo>
                <a:lnTo>
                  <a:pt x="33027" y="13346"/>
                </a:lnTo>
                <a:lnTo>
                  <a:pt x="32985" y="13255"/>
                </a:lnTo>
                <a:lnTo>
                  <a:pt x="32944" y="13163"/>
                </a:lnTo>
                <a:lnTo>
                  <a:pt x="32892" y="13080"/>
                </a:lnTo>
                <a:lnTo>
                  <a:pt x="32305" y="12264"/>
                </a:lnTo>
                <a:lnTo>
                  <a:pt x="31719" y="11448"/>
                </a:lnTo>
                <a:lnTo>
                  <a:pt x="31132" y="10640"/>
                </a:lnTo>
                <a:lnTo>
                  <a:pt x="30540" y="9841"/>
                </a:lnTo>
                <a:lnTo>
                  <a:pt x="29949" y="9042"/>
                </a:lnTo>
                <a:lnTo>
                  <a:pt x="29357" y="8243"/>
                </a:lnTo>
                <a:lnTo>
                  <a:pt x="28163" y="6669"/>
                </a:lnTo>
                <a:lnTo>
                  <a:pt x="26964" y="5096"/>
                </a:lnTo>
                <a:lnTo>
                  <a:pt x="25754" y="3539"/>
                </a:lnTo>
                <a:lnTo>
                  <a:pt x="24544" y="1990"/>
                </a:lnTo>
                <a:lnTo>
                  <a:pt x="23335" y="442"/>
                </a:lnTo>
                <a:lnTo>
                  <a:pt x="23267" y="359"/>
                </a:lnTo>
                <a:lnTo>
                  <a:pt x="23195" y="292"/>
                </a:lnTo>
                <a:lnTo>
                  <a:pt x="23127" y="225"/>
                </a:lnTo>
                <a:lnTo>
                  <a:pt x="23055" y="167"/>
                </a:lnTo>
                <a:lnTo>
                  <a:pt x="22982" y="117"/>
                </a:lnTo>
                <a:lnTo>
                  <a:pt x="22904" y="84"/>
                </a:lnTo>
                <a:lnTo>
                  <a:pt x="22831" y="51"/>
                </a:lnTo>
                <a:lnTo>
                  <a:pt x="22754" y="26"/>
                </a:lnTo>
                <a:lnTo>
                  <a:pt x="22681" y="9"/>
                </a:lnTo>
                <a:lnTo>
                  <a:pt x="2260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4"/>
          <p:cNvSpPr txBox="1"/>
          <p:nvPr>
            <p:ph idx="1" type="subTitle"/>
          </p:nvPr>
        </p:nvSpPr>
        <p:spPr>
          <a:xfrm>
            <a:off x="930300" y="2752250"/>
            <a:ext cx="334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500">
                <a:latin typeface="Do Hyeon"/>
                <a:ea typeface="Do Hyeon"/>
                <a:cs typeface="Do Hyeon"/>
                <a:sym typeface="Do Hyeo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3" name="Google Shape;243;p14"/>
          <p:cNvSpPr txBox="1"/>
          <p:nvPr>
            <p:ph idx="2" type="subTitle"/>
          </p:nvPr>
        </p:nvSpPr>
        <p:spPr>
          <a:xfrm>
            <a:off x="4920150" y="2752250"/>
            <a:ext cx="334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500">
                <a:latin typeface="Do Hyeon"/>
                <a:ea typeface="Do Hyeon"/>
                <a:cs typeface="Do Hyeon"/>
                <a:sym typeface="Do Hyeo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4" name="Google Shape;244;p14"/>
          <p:cNvSpPr txBox="1"/>
          <p:nvPr>
            <p:ph idx="3" type="subTitle"/>
          </p:nvPr>
        </p:nvSpPr>
        <p:spPr>
          <a:xfrm>
            <a:off x="1092575" y="3248600"/>
            <a:ext cx="3015300" cy="9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14"/>
          <p:cNvSpPr txBox="1"/>
          <p:nvPr>
            <p:ph idx="4" type="subTitle"/>
          </p:nvPr>
        </p:nvSpPr>
        <p:spPr>
          <a:xfrm>
            <a:off x="5082550" y="3248600"/>
            <a:ext cx="3015300" cy="9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14"/>
          <p:cNvSpPr/>
          <p:nvPr/>
        </p:nvSpPr>
        <p:spPr>
          <a:xfrm flipH="1" rot="6946894">
            <a:off x="7881448" y="714844"/>
            <a:ext cx="642085" cy="527797"/>
          </a:xfrm>
          <a:custGeom>
            <a:rect b="b" l="l" r="r" t="t"/>
            <a:pathLst>
              <a:path extrusionOk="0" h="52635" w="196323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4"/>
          <p:cNvSpPr/>
          <p:nvPr/>
        </p:nvSpPr>
        <p:spPr>
          <a:xfrm flipH="1">
            <a:off x="4315" y="233691"/>
            <a:ext cx="381508" cy="477377"/>
          </a:xfrm>
          <a:custGeom>
            <a:rect b="b" l="l" r="r" t="t"/>
            <a:pathLst>
              <a:path extrusionOk="0" h="52983" w="129875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4"/>
          <p:cNvSpPr/>
          <p:nvPr/>
        </p:nvSpPr>
        <p:spPr>
          <a:xfrm flipH="1" rot="10800000">
            <a:off x="8478649" y="233707"/>
            <a:ext cx="428717" cy="299902"/>
          </a:xfrm>
          <a:custGeom>
            <a:rect b="b" l="l" r="r" t="t"/>
            <a:pathLst>
              <a:path extrusionOk="0" h="29908" w="131106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4"/>
          <p:cNvSpPr/>
          <p:nvPr/>
        </p:nvSpPr>
        <p:spPr>
          <a:xfrm flipH="1" rot="10800000">
            <a:off x="8440964" y="176423"/>
            <a:ext cx="380079" cy="277692"/>
          </a:xfrm>
          <a:custGeom>
            <a:rect b="b" l="l" r="r" t="t"/>
            <a:pathLst>
              <a:path extrusionOk="0" h="27693" w="116232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4"/>
          <p:cNvSpPr/>
          <p:nvPr/>
        </p:nvSpPr>
        <p:spPr>
          <a:xfrm flipH="1" rot="10800000">
            <a:off x="7923937" y="228610"/>
            <a:ext cx="59923" cy="105900"/>
          </a:xfrm>
          <a:custGeom>
            <a:rect b="b" l="l" r="r" t="t"/>
            <a:pathLst>
              <a:path extrusionOk="0" h="10561" w="18325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4"/>
          <p:cNvSpPr/>
          <p:nvPr/>
        </p:nvSpPr>
        <p:spPr>
          <a:xfrm flipH="1" rot="10800000">
            <a:off x="7922623" y="420350"/>
            <a:ext cx="32196" cy="94299"/>
          </a:xfrm>
          <a:custGeom>
            <a:rect b="b" l="l" r="r" t="t"/>
            <a:pathLst>
              <a:path extrusionOk="0" h="9404" w="9846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4"/>
          <p:cNvSpPr/>
          <p:nvPr/>
        </p:nvSpPr>
        <p:spPr>
          <a:xfrm flipH="1" rot="10800000">
            <a:off x="7963370" y="562395"/>
            <a:ext cx="76194" cy="84923"/>
          </a:xfrm>
          <a:custGeom>
            <a:rect b="b" l="l" r="r" t="t"/>
            <a:pathLst>
              <a:path extrusionOk="0" h="8469" w="23301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4"/>
          <p:cNvSpPr/>
          <p:nvPr/>
        </p:nvSpPr>
        <p:spPr>
          <a:xfrm flipH="1" rot="10800000">
            <a:off x="8495790" y="1040931"/>
            <a:ext cx="83977" cy="81834"/>
          </a:xfrm>
          <a:custGeom>
            <a:rect b="b" l="l" r="r" t="t"/>
            <a:pathLst>
              <a:path extrusionOk="0" h="8161" w="25681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4"/>
          <p:cNvSpPr/>
          <p:nvPr/>
        </p:nvSpPr>
        <p:spPr>
          <a:xfrm flipH="1" rot="10800000">
            <a:off x="8669007" y="1216727"/>
            <a:ext cx="99984" cy="102190"/>
          </a:xfrm>
          <a:custGeom>
            <a:rect b="b" l="l" r="r" t="t"/>
            <a:pathLst>
              <a:path extrusionOk="0" h="10191" w="30576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4"/>
          <p:cNvSpPr/>
          <p:nvPr/>
        </p:nvSpPr>
        <p:spPr>
          <a:xfrm flipH="1" rot="-5400000">
            <a:off x="-162934" y="839580"/>
            <a:ext cx="716024" cy="390161"/>
          </a:xfrm>
          <a:custGeom>
            <a:rect b="b" l="l" r="r" t="t"/>
            <a:pathLst>
              <a:path extrusionOk="0" h="43472" w="243753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4"/>
          <p:cNvSpPr/>
          <p:nvPr/>
        </p:nvSpPr>
        <p:spPr>
          <a:xfrm flipH="1" rot="10800000">
            <a:off x="8242013" y="4476536"/>
            <a:ext cx="901995" cy="427667"/>
          </a:xfrm>
          <a:custGeom>
            <a:rect b="b" l="l" r="r" t="t"/>
            <a:pathLst>
              <a:path extrusionOk="0" h="46714" w="302176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4"/>
          <p:cNvSpPr/>
          <p:nvPr/>
        </p:nvSpPr>
        <p:spPr>
          <a:xfrm rot="10800000">
            <a:off x="-107416" y="4665733"/>
            <a:ext cx="784478" cy="583641"/>
          </a:xfrm>
          <a:custGeom>
            <a:rect b="b" l="l" r="r" t="t"/>
            <a:pathLst>
              <a:path extrusionOk="0" h="49980" w="206035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4"/>
          <p:cNvSpPr/>
          <p:nvPr/>
        </p:nvSpPr>
        <p:spPr>
          <a:xfrm>
            <a:off x="8776275" y="2227325"/>
            <a:ext cx="463975" cy="1248500"/>
          </a:xfrm>
          <a:custGeom>
            <a:rect b="b" l="l" r="r" t="t"/>
            <a:pathLst>
              <a:path extrusionOk="0" h="49940" w="18559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" name="Google Shape;259;p14"/>
          <p:cNvGrpSpPr/>
          <p:nvPr/>
        </p:nvGrpSpPr>
        <p:grpSpPr>
          <a:xfrm>
            <a:off x="287756" y="4288359"/>
            <a:ext cx="988161" cy="583626"/>
            <a:chOff x="3863003" y="76204"/>
            <a:chExt cx="881421" cy="520583"/>
          </a:xfrm>
        </p:grpSpPr>
        <p:sp>
          <p:nvSpPr>
            <p:cNvPr id="260" name="Google Shape;260;p14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rect b="b" l="l" r="r" t="t"/>
              <a:pathLst>
                <a:path extrusionOk="0" h="12808" w="46815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rect b="b" l="l" r="r" t="t"/>
              <a:pathLst>
                <a:path extrusionOk="0" h="4316" w="39538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rect b="b" l="l" r="r" t="t"/>
              <a:pathLst>
                <a:path extrusionOk="0" h="5775" w="36943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rect b="b" l="l" r="r" t="t"/>
              <a:pathLst>
                <a:path extrusionOk="0" h="8925" w="36382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rect b="b" l="l" r="r" t="t"/>
              <a:pathLst>
                <a:path extrusionOk="0" h="10067" w="31005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14"/>
          <p:cNvSpPr/>
          <p:nvPr/>
        </p:nvSpPr>
        <p:spPr>
          <a:xfrm>
            <a:off x="243000" y="3787775"/>
            <a:ext cx="273375" cy="244881"/>
          </a:xfrm>
          <a:custGeom>
            <a:rect b="b" l="l" r="r" t="t"/>
            <a:pathLst>
              <a:path extrusionOk="0" h="21156" w="16733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6" name="Google Shape;266;p14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5"/>
          <p:cNvSpPr txBox="1"/>
          <p:nvPr>
            <p:ph type="title"/>
          </p:nvPr>
        </p:nvSpPr>
        <p:spPr>
          <a:xfrm>
            <a:off x="3002800" y="1285575"/>
            <a:ext cx="2400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9" name="Google Shape;269;p15"/>
          <p:cNvSpPr txBox="1"/>
          <p:nvPr>
            <p:ph hasCustomPrompt="1" idx="2" type="title"/>
          </p:nvPr>
        </p:nvSpPr>
        <p:spPr>
          <a:xfrm>
            <a:off x="2313629" y="1119433"/>
            <a:ext cx="6030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0" name="Google Shape;270;p15"/>
          <p:cNvSpPr txBox="1"/>
          <p:nvPr>
            <p:ph idx="1" type="subTitle"/>
          </p:nvPr>
        </p:nvSpPr>
        <p:spPr>
          <a:xfrm>
            <a:off x="3002800" y="1872100"/>
            <a:ext cx="2029800" cy="7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15"/>
          <p:cNvSpPr txBox="1"/>
          <p:nvPr>
            <p:ph idx="3" type="title"/>
          </p:nvPr>
        </p:nvSpPr>
        <p:spPr>
          <a:xfrm>
            <a:off x="6214974" y="1285575"/>
            <a:ext cx="1548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2" name="Google Shape;272;p15"/>
          <p:cNvSpPr txBox="1"/>
          <p:nvPr>
            <p:ph hasCustomPrompt="1" idx="4" type="title"/>
          </p:nvPr>
        </p:nvSpPr>
        <p:spPr>
          <a:xfrm>
            <a:off x="5487554" y="1119433"/>
            <a:ext cx="6561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3" name="Google Shape;273;p15"/>
          <p:cNvSpPr txBox="1"/>
          <p:nvPr>
            <p:ph idx="5" type="subTitle"/>
          </p:nvPr>
        </p:nvSpPr>
        <p:spPr>
          <a:xfrm>
            <a:off x="6214974" y="1872100"/>
            <a:ext cx="1992900" cy="7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15"/>
          <p:cNvSpPr txBox="1"/>
          <p:nvPr>
            <p:ph idx="6" type="title"/>
          </p:nvPr>
        </p:nvSpPr>
        <p:spPr>
          <a:xfrm>
            <a:off x="3002800" y="3151175"/>
            <a:ext cx="2400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5" name="Google Shape;275;p15"/>
          <p:cNvSpPr txBox="1"/>
          <p:nvPr>
            <p:ph hasCustomPrompt="1" idx="7" type="title"/>
          </p:nvPr>
        </p:nvSpPr>
        <p:spPr>
          <a:xfrm>
            <a:off x="2313629" y="2993484"/>
            <a:ext cx="6030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6" name="Google Shape;276;p15"/>
          <p:cNvSpPr txBox="1"/>
          <p:nvPr>
            <p:ph idx="8" type="subTitle"/>
          </p:nvPr>
        </p:nvSpPr>
        <p:spPr>
          <a:xfrm>
            <a:off x="3002800" y="3737700"/>
            <a:ext cx="2029800" cy="7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15"/>
          <p:cNvSpPr txBox="1"/>
          <p:nvPr>
            <p:ph idx="9" type="title"/>
          </p:nvPr>
        </p:nvSpPr>
        <p:spPr>
          <a:xfrm>
            <a:off x="6214974" y="3151175"/>
            <a:ext cx="1763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8" name="Google Shape;278;p15"/>
          <p:cNvSpPr txBox="1"/>
          <p:nvPr>
            <p:ph hasCustomPrompt="1" idx="13" type="title"/>
          </p:nvPr>
        </p:nvSpPr>
        <p:spPr>
          <a:xfrm>
            <a:off x="5487554" y="2993484"/>
            <a:ext cx="6561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9" name="Google Shape;279;p15"/>
          <p:cNvSpPr txBox="1"/>
          <p:nvPr>
            <p:ph idx="14" type="subTitle"/>
          </p:nvPr>
        </p:nvSpPr>
        <p:spPr>
          <a:xfrm>
            <a:off x="6214974" y="3737700"/>
            <a:ext cx="1992900" cy="7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15"/>
          <p:cNvSpPr/>
          <p:nvPr/>
        </p:nvSpPr>
        <p:spPr>
          <a:xfrm rot="10800000">
            <a:off x="-382" y="1744861"/>
            <a:ext cx="2400259" cy="3405572"/>
          </a:xfrm>
          <a:custGeom>
            <a:rect b="b" l="l" r="r" t="t"/>
            <a:pathLst>
              <a:path extrusionOk="0" h="388653" w="501098">
                <a:moveTo>
                  <a:pt x="1" y="0"/>
                </a:moveTo>
                <a:lnTo>
                  <a:pt x="501098" y="388652"/>
                </a:lnTo>
                <a:lnTo>
                  <a:pt x="5010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5"/>
          <p:cNvSpPr/>
          <p:nvPr/>
        </p:nvSpPr>
        <p:spPr>
          <a:xfrm rot="10800000">
            <a:off x="7899585" y="143595"/>
            <a:ext cx="824141" cy="385778"/>
          </a:xfrm>
          <a:custGeom>
            <a:rect b="b" l="l" r="r" t="t"/>
            <a:pathLst>
              <a:path extrusionOk="0" h="72243" w="28224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5"/>
          <p:cNvSpPr/>
          <p:nvPr/>
        </p:nvSpPr>
        <p:spPr>
          <a:xfrm rot="10800000">
            <a:off x="8241378" y="4532032"/>
            <a:ext cx="304753" cy="221542"/>
          </a:xfrm>
          <a:custGeom>
            <a:rect b="b" l="l" r="r" t="t"/>
            <a:pathLst>
              <a:path extrusionOk="0" h="30974" w="77942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5"/>
          <p:cNvSpPr/>
          <p:nvPr/>
        </p:nvSpPr>
        <p:spPr>
          <a:xfrm rot="10800000">
            <a:off x="5124707" y="4691718"/>
            <a:ext cx="731913" cy="293645"/>
          </a:xfrm>
          <a:custGeom>
            <a:rect b="b" l="l" r="r" t="t"/>
            <a:pathLst>
              <a:path extrusionOk="0" h="36008" w="164198">
                <a:moveTo>
                  <a:pt x="160719" y="0"/>
                </a:moveTo>
                <a:lnTo>
                  <a:pt x="160433" y="12"/>
                </a:lnTo>
                <a:lnTo>
                  <a:pt x="160123" y="23"/>
                </a:lnTo>
                <a:lnTo>
                  <a:pt x="159837" y="57"/>
                </a:lnTo>
                <a:lnTo>
                  <a:pt x="159527" y="103"/>
                </a:lnTo>
                <a:lnTo>
                  <a:pt x="159265" y="160"/>
                </a:lnTo>
                <a:lnTo>
                  <a:pt x="158979" y="228"/>
                </a:lnTo>
                <a:lnTo>
                  <a:pt x="158717" y="308"/>
                </a:lnTo>
                <a:lnTo>
                  <a:pt x="158479" y="399"/>
                </a:lnTo>
                <a:lnTo>
                  <a:pt x="158241" y="501"/>
                </a:lnTo>
                <a:lnTo>
                  <a:pt x="158026" y="615"/>
                </a:lnTo>
                <a:lnTo>
                  <a:pt x="157835" y="752"/>
                </a:lnTo>
                <a:lnTo>
                  <a:pt x="157669" y="889"/>
                </a:lnTo>
                <a:lnTo>
                  <a:pt x="157526" y="1037"/>
                </a:lnTo>
                <a:lnTo>
                  <a:pt x="157407" y="1208"/>
                </a:lnTo>
                <a:lnTo>
                  <a:pt x="157335" y="1378"/>
                </a:lnTo>
                <a:lnTo>
                  <a:pt x="157287" y="1572"/>
                </a:lnTo>
                <a:lnTo>
                  <a:pt x="157097" y="2404"/>
                </a:lnTo>
                <a:lnTo>
                  <a:pt x="156882" y="3224"/>
                </a:lnTo>
                <a:lnTo>
                  <a:pt x="156620" y="4044"/>
                </a:lnTo>
                <a:lnTo>
                  <a:pt x="156311" y="4853"/>
                </a:lnTo>
                <a:lnTo>
                  <a:pt x="155977" y="5650"/>
                </a:lnTo>
                <a:lnTo>
                  <a:pt x="155620" y="6436"/>
                </a:lnTo>
                <a:lnTo>
                  <a:pt x="155214" y="7222"/>
                </a:lnTo>
                <a:lnTo>
                  <a:pt x="154786" y="7985"/>
                </a:lnTo>
                <a:lnTo>
                  <a:pt x="154309" y="8749"/>
                </a:lnTo>
                <a:lnTo>
                  <a:pt x="153785" y="9500"/>
                </a:lnTo>
                <a:lnTo>
                  <a:pt x="153237" y="10229"/>
                </a:lnTo>
                <a:lnTo>
                  <a:pt x="152665" y="10958"/>
                </a:lnTo>
                <a:lnTo>
                  <a:pt x="152069" y="11687"/>
                </a:lnTo>
                <a:lnTo>
                  <a:pt x="151426" y="12394"/>
                </a:lnTo>
                <a:lnTo>
                  <a:pt x="150735" y="13089"/>
                </a:lnTo>
                <a:lnTo>
                  <a:pt x="150044" y="13772"/>
                </a:lnTo>
                <a:lnTo>
                  <a:pt x="149305" y="14444"/>
                </a:lnTo>
                <a:lnTo>
                  <a:pt x="148519" y="15105"/>
                </a:lnTo>
                <a:lnTo>
                  <a:pt x="147733" y="15765"/>
                </a:lnTo>
                <a:lnTo>
                  <a:pt x="146899" y="16403"/>
                </a:lnTo>
                <a:lnTo>
                  <a:pt x="146041" y="17030"/>
                </a:lnTo>
                <a:lnTo>
                  <a:pt x="145159" y="17645"/>
                </a:lnTo>
                <a:lnTo>
                  <a:pt x="144230" y="18249"/>
                </a:lnTo>
                <a:lnTo>
                  <a:pt x="143277" y="18841"/>
                </a:lnTo>
                <a:lnTo>
                  <a:pt x="142300" y="19422"/>
                </a:lnTo>
                <a:lnTo>
                  <a:pt x="141299" y="19991"/>
                </a:lnTo>
                <a:lnTo>
                  <a:pt x="140274" y="20538"/>
                </a:lnTo>
                <a:lnTo>
                  <a:pt x="139202" y="21085"/>
                </a:lnTo>
                <a:lnTo>
                  <a:pt x="138130" y="21609"/>
                </a:lnTo>
                <a:lnTo>
                  <a:pt x="137010" y="22122"/>
                </a:lnTo>
                <a:lnTo>
                  <a:pt x="135890" y="22623"/>
                </a:lnTo>
                <a:lnTo>
                  <a:pt x="134723" y="23113"/>
                </a:lnTo>
                <a:lnTo>
                  <a:pt x="133531" y="23591"/>
                </a:lnTo>
                <a:lnTo>
                  <a:pt x="132316" y="24047"/>
                </a:lnTo>
                <a:lnTo>
                  <a:pt x="131077" y="24491"/>
                </a:lnTo>
                <a:lnTo>
                  <a:pt x="129814" y="24924"/>
                </a:lnTo>
                <a:lnTo>
                  <a:pt x="128551" y="25345"/>
                </a:lnTo>
                <a:lnTo>
                  <a:pt x="127241" y="25744"/>
                </a:lnTo>
                <a:lnTo>
                  <a:pt x="125906" y="26131"/>
                </a:lnTo>
                <a:lnTo>
                  <a:pt x="124548" y="26507"/>
                </a:lnTo>
                <a:lnTo>
                  <a:pt x="123190" y="26860"/>
                </a:lnTo>
                <a:lnTo>
                  <a:pt x="121784" y="27202"/>
                </a:lnTo>
                <a:lnTo>
                  <a:pt x="120378" y="27532"/>
                </a:lnTo>
                <a:lnTo>
                  <a:pt x="118949" y="27840"/>
                </a:lnTo>
                <a:lnTo>
                  <a:pt x="117495" y="28136"/>
                </a:lnTo>
                <a:lnTo>
                  <a:pt x="116018" y="28409"/>
                </a:lnTo>
                <a:lnTo>
                  <a:pt x="114517" y="28683"/>
                </a:lnTo>
                <a:lnTo>
                  <a:pt x="113016" y="28922"/>
                </a:lnTo>
                <a:lnTo>
                  <a:pt x="111491" y="29161"/>
                </a:lnTo>
                <a:lnTo>
                  <a:pt x="109942" y="29366"/>
                </a:lnTo>
                <a:lnTo>
                  <a:pt x="108369" y="29571"/>
                </a:lnTo>
                <a:lnTo>
                  <a:pt x="106796" y="29754"/>
                </a:lnTo>
                <a:lnTo>
                  <a:pt x="105200" y="29913"/>
                </a:lnTo>
                <a:lnTo>
                  <a:pt x="103580" y="30061"/>
                </a:lnTo>
                <a:lnTo>
                  <a:pt x="101936" y="30186"/>
                </a:lnTo>
                <a:lnTo>
                  <a:pt x="100292" y="30300"/>
                </a:lnTo>
                <a:lnTo>
                  <a:pt x="98647" y="30392"/>
                </a:lnTo>
                <a:lnTo>
                  <a:pt x="96956" y="30471"/>
                </a:lnTo>
                <a:lnTo>
                  <a:pt x="95264" y="30528"/>
                </a:lnTo>
                <a:lnTo>
                  <a:pt x="93572" y="30574"/>
                </a:lnTo>
                <a:lnTo>
                  <a:pt x="91856" y="30585"/>
                </a:lnTo>
                <a:lnTo>
                  <a:pt x="90117" y="30597"/>
                </a:lnTo>
                <a:lnTo>
                  <a:pt x="88378" y="30574"/>
                </a:lnTo>
                <a:lnTo>
                  <a:pt x="86614" y="30540"/>
                </a:lnTo>
                <a:lnTo>
                  <a:pt x="85018" y="30494"/>
                </a:lnTo>
                <a:lnTo>
                  <a:pt x="83421" y="30426"/>
                </a:lnTo>
                <a:lnTo>
                  <a:pt x="81825" y="30346"/>
                </a:lnTo>
                <a:lnTo>
                  <a:pt x="80276" y="30255"/>
                </a:lnTo>
                <a:lnTo>
                  <a:pt x="78704" y="30141"/>
                </a:lnTo>
                <a:lnTo>
                  <a:pt x="77179" y="30016"/>
                </a:lnTo>
                <a:lnTo>
                  <a:pt x="75630" y="29879"/>
                </a:lnTo>
                <a:lnTo>
                  <a:pt x="74129" y="29719"/>
                </a:lnTo>
                <a:lnTo>
                  <a:pt x="72628" y="29549"/>
                </a:lnTo>
                <a:lnTo>
                  <a:pt x="71126" y="29366"/>
                </a:lnTo>
                <a:lnTo>
                  <a:pt x="69649" y="29161"/>
                </a:lnTo>
                <a:lnTo>
                  <a:pt x="68172" y="28956"/>
                </a:lnTo>
                <a:lnTo>
                  <a:pt x="66742" y="28728"/>
                </a:lnTo>
                <a:lnTo>
                  <a:pt x="65289" y="28489"/>
                </a:lnTo>
                <a:lnTo>
                  <a:pt x="63859" y="28227"/>
                </a:lnTo>
                <a:lnTo>
                  <a:pt x="62453" y="27965"/>
                </a:lnTo>
                <a:lnTo>
                  <a:pt x="61047" y="27680"/>
                </a:lnTo>
                <a:lnTo>
                  <a:pt x="59665" y="27396"/>
                </a:lnTo>
                <a:lnTo>
                  <a:pt x="58307" y="27088"/>
                </a:lnTo>
                <a:lnTo>
                  <a:pt x="56949" y="26769"/>
                </a:lnTo>
                <a:lnTo>
                  <a:pt x="55591" y="26439"/>
                </a:lnTo>
                <a:lnTo>
                  <a:pt x="54256" y="26108"/>
                </a:lnTo>
                <a:lnTo>
                  <a:pt x="52946" y="25755"/>
                </a:lnTo>
                <a:lnTo>
                  <a:pt x="51635" y="25391"/>
                </a:lnTo>
                <a:lnTo>
                  <a:pt x="50349" y="25015"/>
                </a:lnTo>
                <a:lnTo>
                  <a:pt x="49062" y="24628"/>
                </a:lnTo>
                <a:lnTo>
                  <a:pt x="47799" y="24229"/>
                </a:lnTo>
                <a:lnTo>
                  <a:pt x="46560" y="23830"/>
                </a:lnTo>
                <a:lnTo>
                  <a:pt x="45321" y="23409"/>
                </a:lnTo>
                <a:lnTo>
                  <a:pt x="44106" y="22987"/>
                </a:lnTo>
                <a:lnTo>
                  <a:pt x="42890" y="22554"/>
                </a:lnTo>
                <a:lnTo>
                  <a:pt x="41675" y="22099"/>
                </a:lnTo>
                <a:lnTo>
                  <a:pt x="40508" y="21643"/>
                </a:lnTo>
                <a:lnTo>
                  <a:pt x="39340" y="21188"/>
                </a:lnTo>
                <a:lnTo>
                  <a:pt x="38173" y="20709"/>
                </a:lnTo>
                <a:lnTo>
                  <a:pt x="37029" y="20231"/>
                </a:lnTo>
                <a:lnTo>
                  <a:pt x="35909" y="19741"/>
                </a:lnTo>
                <a:lnTo>
                  <a:pt x="34789" y="19240"/>
                </a:lnTo>
                <a:lnTo>
                  <a:pt x="33693" y="18738"/>
                </a:lnTo>
                <a:lnTo>
                  <a:pt x="32597" y="18226"/>
                </a:lnTo>
                <a:lnTo>
                  <a:pt x="31525" y="17702"/>
                </a:lnTo>
                <a:lnTo>
                  <a:pt x="30452" y="17167"/>
                </a:lnTo>
                <a:lnTo>
                  <a:pt x="29404" y="16631"/>
                </a:lnTo>
                <a:lnTo>
                  <a:pt x="28379" y="16084"/>
                </a:lnTo>
                <a:lnTo>
                  <a:pt x="27355" y="15538"/>
                </a:lnTo>
                <a:lnTo>
                  <a:pt x="26354" y="14979"/>
                </a:lnTo>
                <a:lnTo>
                  <a:pt x="25353" y="14421"/>
                </a:lnTo>
                <a:lnTo>
                  <a:pt x="24376" y="13852"/>
                </a:lnTo>
                <a:lnTo>
                  <a:pt x="23423" y="13271"/>
                </a:lnTo>
                <a:lnTo>
                  <a:pt x="22470" y="12690"/>
                </a:lnTo>
                <a:lnTo>
                  <a:pt x="21541" y="12109"/>
                </a:lnTo>
                <a:lnTo>
                  <a:pt x="20612" y="11517"/>
                </a:lnTo>
                <a:lnTo>
                  <a:pt x="19706" y="10913"/>
                </a:lnTo>
                <a:lnTo>
                  <a:pt x="18801" y="10320"/>
                </a:lnTo>
                <a:lnTo>
                  <a:pt x="17919" y="9705"/>
                </a:lnTo>
                <a:lnTo>
                  <a:pt x="17061" y="9102"/>
                </a:lnTo>
                <a:lnTo>
                  <a:pt x="16203" y="8487"/>
                </a:lnTo>
                <a:lnTo>
                  <a:pt x="15369" y="7871"/>
                </a:lnTo>
                <a:lnTo>
                  <a:pt x="14535" y="7245"/>
                </a:lnTo>
                <a:lnTo>
                  <a:pt x="13725" y="6618"/>
                </a:lnTo>
                <a:lnTo>
                  <a:pt x="12939" y="5992"/>
                </a:lnTo>
                <a:lnTo>
                  <a:pt x="12153" y="5354"/>
                </a:lnTo>
                <a:lnTo>
                  <a:pt x="11390" y="4727"/>
                </a:lnTo>
                <a:lnTo>
                  <a:pt x="10628" y="4090"/>
                </a:lnTo>
                <a:lnTo>
                  <a:pt x="10461" y="3941"/>
                </a:lnTo>
                <a:lnTo>
                  <a:pt x="10270" y="3816"/>
                </a:lnTo>
                <a:lnTo>
                  <a:pt x="10080" y="3691"/>
                </a:lnTo>
                <a:lnTo>
                  <a:pt x="9889" y="3577"/>
                </a:lnTo>
                <a:lnTo>
                  <a:pt x="9675" y="3463"/>
                </a:lnTo>
                <a:lnTo>
                  <a:pt x="9460" y="3372"/>
                </a:lnTo>
                <a:lnTo>
                  <a:pt x="9246" y="3269"/>
                </a:lnTo>
                <a:lnTo>
                  <a:pt x="9007" y="3190"/>
                </a:lnTo>
                <a:lnTo>
                  <a:pt x="8793" y="3110"/>
                </a:lnTo>
                <a:lnTo>
                  <a:pt x="8555" y="3042"/>
                </a:lnTo>
                <a:lnTo>
                  <a:pt x="8316" y="2985"/>
                </a:lnTo>
                <a:lnTo>
                  <a:pt x="8078" y="2928"/>
                </a:lnTo>
                <a:lnTo>
                  <a:pt x="7816" y="2882"/>
                </a:lnTo>
                <a:lnTo>
                  <a:pt x="7578" y="2837"/>
                </a:lnTo>
                <a:lnTo>
                  <a:pt x="7077" y="2780"/>
                </a:lnTo>
                <a:lnTo>
                  <a:pt x="6553" y="2745"/>
                </a:lnTo>
                <a:lnTo>
                  <a:pt x="6029" y="2734"/>
                </a:lnTo>
                <a:lnTo>
                  <a:pt x="5505" y="2745"/>
                </a:lnTo>
                <a:lnTo>
                  <a:pt x="4981" y="2780"/>
                </a:lnTo>
                <a:lnTo>
                  <a:pt x="4480" y="2848"/>
                </a:lnTo>
                <a:lnTo>
                  <a:pt x="3980" y="2928"/>
                </a:lnTo>
                <a:lnTo>
                  <a:pt x="3503" y="3019"/>
                </a:lnTo>
                <a:lnTo>
                  <a:pt x="3027" y="3144"/>
                </a:lnTo>
                <a:lnTo>
                  <a:pt x="2574" y="3281"/>
                </a:lnTo>
                <a:lnTo>
                  <a:pt x="2145" y="3440"/>
                </a:lnTo>
                <a:lnTo>
                  <a:pt x="1740" y="3611"/>
                </a:lnTo>
                <a:lnTo>
                  <a:pt x="1383" y="3793"/>
                </a:lnTo>
                <a:lnTo>
                  <a:pt x="1049" y="3998"/>
                </a:lnTo>
                <a:lnTo>
                  <a:pt x="763" y="4215"/>
                </a:lnTo>
                <a:lnTo>
                  <a:pt x="501" y="4431"/>
                </a:lnTo>
                <a:lnTo>
                  <a:pt x="310" y="4671"/>
                </a:lnTo>
                <a:lnTo>
                  <a:pt x="144" y="4921"/>
                </a:lnTo>
                <a:lnTo>
                  <a:pt x="96" y="5046"/>
                </a:lnTo>
                <a:lnTo>
                  <a:pt x="48" y="5172"/>
                </a:lnTo>
                <a:lnTo>
                  <a:pt x="1" y="5308"/>
                </a:lnTo>
                <a:lnTo>
                  <a:pt x="1" y="5445"/>
                </a:lnTo>
                <a:lnTo>
                  <a:pt x="1" y="5582"/>
                </a:lnTo>
                <a:lnTo>
                  <a:pt x="1" y="5718"/>
                </a:lnTo>
                <a:lnTo>
                  <a:pt x="24" y="5855"/>
                </a:lnTo>
                <a:lnTo>
                  <a:pt x="72" y="5992"/>
                </a:lnTo>
                <a:lnTo>
                  <a:pt x="144" y="6129"/>
                </a:lnTo>
                <a:lnTo>
                  <a:pt x="215" y="6277"/>
                </a:lnTo>
                <a:lnTo>
                  <a:pt x="310" y="6413"/>
                </a:lnTo>
                <a:lnTo>
                  <a:pt x="429" y="6561"/>
                </a:lnTo>
                <a:lnTo>
                  <a:pt x="572" y="6710"/>
                </a:lnTo>
                <a:lnTo>
                  <a:pt x="715" y="6858"/>
                </a:lnTo>
                <a:lnTo>
                  <a:pt x="1669" y="7689"/>
                </a:lnTo>
                <a:lnTo>
                  <a:pt x="2622" y="8521"/>
                </a:lnTo>
                <a:lnTo>
                  <a:pt x="3622" y="9341"/>
                </a:lnTo>
                <a:lnTo>
                  <a:pt x="4647" y="10150"/>
                </a:lnTo>
                <a:lnTo>
                  <a:pt x="5695" y="10958"/>
                </a:lnTo>
                <a:lnTo>
                  <a:pt x="6768" y="11767"/>
                </a:lnTo>
                <a:lnTo>
                  <a:pt x="7864" y="12553"/>
                </a:lnTo>
                <a:lnTo>
                  <a:pt x="8984" y="13339"/>
                </a:lnTo>
                <a:lnTo>
                  <a:pt x="10127" y="14114"/>
                </a:lnTo>
                <a:lnTo>
                  <a:pt x="11295" y="14888"/>
                </a:lnTo>
                <a:lnTo>
                  <a:pt x="12486" y="15651"/>
                </a:lnTo>
                <a:lnTo>
                  <a:pt x="13702" y="16392"/>
                </a:lnTo>
                <a:lnTo>
                  <a:pt x="14941" y="17132"/>
                </a:lnTo>
                <a:lnTo>
                  <a:pt x="16180" y="17873"/>
                </a:lnTo>
                <a:lnTo>
                  <a:pt x="17466" y="18590"/>
                </a:lnTo>
                <a:lnTo>
                  <a:pt x="18777" y="19297"/>
                </a:lnTo>
                <a:lnTo>
                  <a:pt x="20111" y="20003"/>
                </a:lnTo>
                <a:lnTo>
                  <a:pt x="21469" y="20686"/>
                </a:lnTo>
                <a:lnTo>
                  <a:pt x="22828" y="21370"/>
                </a:lnTo>
                <a:lnTo>
                  <a:pt x="24233" y="22030"/>
                </a:lnTo>
                <a:lnTo>
                  <a:pt x="25639" y="22691"/>
                </a:lnTo>
                <a:lnTo>
                  <a:pt x="27069" y="23329"/>
                </a:lnTo>
                <a:lnTo>
                  <a:pt x="28522" y="23967"/>
                </a:lnTo>
                <a:lnTo>
                  <a:pt x="30000" y="24582"/>
                </a:lnTo>
                <a:lnTo>
                  <a:pt x="31501" y="25186"/>
                </a:lnTo>
                <a:lnTo>
                  <a:pt x="33002" y="25778"/>
                </a:lnTo>
                <a:lnTo>
                  <a:pt x="34551" y="26359"/>
                </a:lnTo>
                <a:lnTo>
                  <a:pt x="36100" y="26917"/>
                </a:lnTo>
                <a:lnTo>
                  <a:pt x="37672" y="27475"/>
                </a:lnTo>
                <a:lnTo>
                  <a:pt x="39269" y="28011"/>
                </a:lnTo>
                <a:lnTo>
                  <a:pt x="40865" y="28523"/>
                </a:lnTo>
                <a:lnTo>
                  <a:pt x="42509" y="29036"/>
                </a:lnTo>
                <a:lnTo>
                  <a:pt x="44153" y="29526"/>
                </a:lnTo>
                <a:lnTo>
                  <a:pt x="45821" y="30004"/>
                </a:lnTo>
                <a:lnTo>
                  <a:pt x="47489" y="30460"/>
                </a:lnTo>
                <a:lnTo>
                  <a:pt x="49181" y="30904"/>
                </a:lnTo>
                <a:lnTo>
                  <a:pt x="50897" y="31337"/>
                </a:lnTo>
                <a:lnTo>
                  <a:pt x="52636" y="31747"/>
                </a:lnTo>
                <a:lnTo>
                  <a:pt x="54375" y="32134"/>
                </a:lnTo>
                <a:lnTo>
                  <a:pt x="56139" y="32510"/>
                </a:lnTo>
                <a:lnTo>
                  <a:pt x="57926" y="32875"/>
                </a:lnTo>
                <a:lnTo>
                  <a:pt x="59737" y="33217"/>
                </a:lnTo>
                <a:lnTo>
                  <a:pt x="61524" y="33535"/>
                </a:lnTo>
                <a:lnTo>
                  <a:pt x="63359" y="33843"/>
                </a:lnTo>
                <a:lnTo>
                  <a:pt x="65193" y="34128"/>
                </a:lnTo>
                <a:lnTo>
                  <a:pt x="67052" y="34390"/>
                </a:lnTo>
                <a:lnTo>
                  <a:pt x="68934" y="34640"/>
                </a:lnTo>
                <a:lnTo>
                  <a:pt x="70817" y="34868"/>
                </a:lnTo>
                <a:lnTo>
                  <a:pt x="72699" y="35073"/>
                </a:lnTo>
                <a:lnTo>
                  <a:pt x="74605" y="35267"/>
                </a:lnTo>
                <a:lnTo>
                  <a:pt x="76535" y="35426"/>
                </a:lnTo>
                <a:lnTo>
                  <a:pt x="78465" y="35574"/>
                </a:lnTo>
                <a:lnTo>
                  <a:pt x="80419" y="35700"/>
                </a:lnTo>
                <a:lnTo>
                  <a:pt x="82373" y="35802"/>
                </a:lnTo>
                <a:lnTo>
                  <a:pt x="84351" y="35893"/>
                </a:lnTo>
                <a:lnTo>
                  <a:pt x="86328" y="35950"/>
                </a:lnTo>
                <a:lnTo>
                  <a:pt x="88330" y="35985"/>
                </a:lnTo>
                <a:lnTo>
                  <a:pt x="90332" y="36007"/>
                </a:lnTo>
                <a:lnTo>
                  <a:pt x="92357" y="35996"/>
                </a:lnTo>
                <a:lnTo>
                  <a:pt x="94382" y="35973"/>
                </a:lnTo>
                <a:lnTo>
                  <a:pt x="96431" y="35916"/>
                </a:lnTo>
                <a:lnTo>
                  <a:pt x="98481" y="35836"/>
                </a:lnTo>
                <a:lnTo>
                  <a:pt x="100530" y="35734"/>
                </a:lnTo>
                <a:lnTo>
                  <a:pt x="102603" y="35609"/>
                </a:lnTo>
                <a:lnTo>
                  <a:pt x="104247" y="35495"/>
                </a:lnTo>
                <a:lnTo>
                  <a:pt x="105891" y="35358"/>
                </a:lnTo>
                <a:lnTo>
                  <a:pt x="107535" y="35210"/>
                </a:lnTo>
                <a:lnTo>
                  <a:pt x="109155" y="35039"/>
                </a:lnTo>
                <a:lnTo>
                  <a:pt x="110752" y="34845"/>
                </a:lnTo>
                <a:lnTo>
                  <a:pt x="112348" y="34640"/>
                </a:lnTo>
                <a:lnTo>
                  <a:pt x="113921" y="34424"/>
                </a:lnTo>
                <a:lnTo>
                  <a:pt x="115494" y="34185"/>
                </a:lnTo>
                <a:lnTo>
                  <a:pt x="117042" y="33934"/>
                </a:lnTo>
                <a:lnTo>
                  <a:pt x="118591" y="33672"/>
                </a:lnTo>
                <a:lnTo>
                  <a:pt x="120092" y="33387"/>
                </a:lnTo>
                <a:lnTo>
                  <a:pt x="121617" y="33091"/>
                </a:lnTo>
                <a:lnTo>
                  <a:pt x="123095" y="32784"/>
                </a:lnTo>
                <a:lnTo>
                  <a:pt x="124572" y="32453"/>
                </a:lnTo>
                <a:lnTo>
                  <a:pt x="126025" y="32112"/>
                </a:lnTo>
                <a:lnTo>
                  <a:pt x="127455" y="31747"/>
                </a:lnTo>
                <a:lnTo>
                  <a:pt x="128861" y="31383"/>
                </a:lnTo>
                <a:lnTo>
                  <a:pt x="130267" y="30995"/>
                </a:lnTo>
                <a:lnTo>
                  <a:pt x="131649" y="30597"/>
                </a:lnTo>
                <a:lnTo>
                  <a:pt x="132983" y="30186"/>
                </a:lnTo>
                <a:lnTo>
                  <a:pt x="134318" y="29754"/>
                </a:lnTo>
                <a:lnTo>
                  <a:pt x="135628" y="29321"/>
                </a:lnTo>
                <a:lnTo>
                  <a:pt x="136939" y="28865"/>
                </a:lnTo>
                <a:lnTo>
                  <a:pt x="138201" y="28398"/>
                </a:lnTo>
                <a:lnTo>
                  <a:pt x="139440" y="27920"/>
                </a:lnTo>
                <a:lnTo>
                  <a:pt x="140656" y="27430"/>
                </a:lnTo>
                <a:lnTo>
                  <a:pt x="141847" y="26929"/>
                </a:lnTo>
                <a:lnTo>
                  <a:pt x="143038" y="26416"/>
                </a:lnTo>
                <a:lnTo>
                  <a:pt x="144182" y="25881"/>
                </a:lnTo>
                <a:lnTo>
                  <a:pt x="145302" y="25345"/>
                </a:lnTo>
                <a:lnTo>
                  <a:pt x="146398" y="24799"/>
                </a:lnTo>
                <a:lnTo>
                  <a:pt x="147447" y="24240"/>
                </a:lnTo>
                <a:lnTo>
                  <a:pt x="148495" y="23659"/>
                </a:lnTo>
                <a:lnTo>
                  <a:pt x="149496" y="23078"/>
                </a:lnTo>
                <a:lnTo>
                  <a:pt x="150497" y="22486"/>
                </a:lnTo>
                <a:lnTo>
                  <a:pt x="151450" y="21882"/>
                </a:lnTo>
                <a:lnTo>
                  <a:pt x="152355" y="21267"/>
                </a:lnTo>
                <a:lnTo>
                  <a:pt x="153261" y="20641"/>
                </a:lnTo>
                <a:lnTo>
                  <a:pt x="154118" y="20014"/>
                </a:lnTo>
                <a:lnTo>
                  <a:pt x="154952" y="19365"/>
                </a:lnTo>
                <a:lnTo>
                  <a:pt x="155739" y="18716"/>
                </a:lnTo>
                <a:lnTo>
                  <a:pt x="156525" y="18055"/>
                </a:lnTo>
                <a:lnTo>
                  <a:pt x="157240" y="17383"/>
                </a:lnTo>
                <a:lnTo>
                  <a:pt x="157955" y="16699"/>
                </a:lnTo>
                <a:lnTo>
                  <a:pt x="158622" y="16016"/>
                </a:lnTo>
                <a:lnTo>
                  <a:pt x="159241" y="15321"/>
                </a:lnTo>
                <a:lnTo>
                  <a:pt x="159837" y="14615"/>
                </a:lnTo>
                <a:lnTo>
                  <a:pt x="160409" y="13897"/>
                </a:lnTo>
                <a:lnTo>
                  <a:pt x="160933" y="13180"/>
                </a:lnTo>
                <a:lnTo>
                  <a:pt x="161410" y="12451"/>
                </a:lnTo>
                <a:lnTo>
                  <a:pt x="161862" y="11710"/>
                </a:lnTo>
                <a:lnTo>
                  <a:pt x="162291" y="10970"/>
                </a:lnTo>
                <a:lnTo>
                  <a:pt x="162649" y="10218"/>
                </a:lnTo>
                <a:lnTo>
                  <a:pt x="162982" y="9466"/>
                </a:lnTo>
                <a:lnTo>
                  <a:pt x="163292" y="8703"/>
                </a:lnTo>
                <a:lnTo>
                  <a:pt x="163530" y="7928"/>
                </a:lnTo>
                <a:lnTo>
                  <a:pt x="163745" y="7154"/>
                </a:lnTo>
                <a:lnTo>
                  <a:pt x="163935" y="6368"/>
                </a:lnTo>
                <a:lnTo>
                  <a:pt x="164055" y="5582"/>
                </a:lnTo>
                <a:lnTo>
                  <a:pt x="164150" y="4796"/>
                </a:lnTo>
                <a:lnTo>
                  <a:pt x="164198" y="3998"/>
                </a:lnTo>
                <a:lnTo>
                  <a:pt x="164198" y="3190"/>
                </a:lnTo>
                <a:lnTo>
                  <a:pt x="164174" y="2381"/>
                </a:lnTo>
                <a:lnTo>
                  <a:pt x="164078" y="1572"/>
                </a:lnTo>
                <a:lnTo>
                  <a:pt x="164031" y="1378"/>
                </a:lnTo>
                <a:lnTo>
                  <a:pt x="163959" y="1196"/>
                </a:lnTo>
                <a:lnTo>
                  <a:pt x="163864" y="1037"/>
                </a:lnTo>
                <a:lnTo>
                  <a:pt x="163721" y="877"/>
                </a:lnTo>
                <a:lnTo>
                  <a:pt x="163578" y="741"/>
                </a:lnTo>
                <a:lnTo>
                  <a:pt x="163387" y="604"/>
                </a:lnTo>
                <a:lnTo>
                  <a:pt x="163173" y="490"/>
                </a:lnTo>
                <a:lnTo>
                  <a:pt x="162958" y="387"/>
                </a:lnTo>
                <a:lnTo>
                  <a:pt x="162720" y="296"/>
                </a:lnTo>
                <a:lnTo>
                  <a:pt x="162458" y="217"/>
                </a:lnTo>
                <a:lnTo>
                  <a:pt x="162196" y="148"/>
                </a:lnTo>
                <a:lnTo>
                  <a:pt x="161910" y="91"/>
                </a:lnTo>
                <a:lnTo>
                  <a:pt x="161624" y="57"/>
                </a:lnTo>
                <a:lnTo>
                  <a:pt x="161338" y="23"/>
                </a:lnTo>
                <a:lnTo>
                  <a:pt x="16102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5"/>
          <p:cNvSpPr/>
          <p:nvPr/>
        </p:nvSpPr>
        <p:spPr>
          <a:xfrm rot="10800000">
            <a:off x="8180713" y="3029591"/>
            <a:ext cx="772837" cy="487926"/>
          </a:xfrm>
          <a:custGeom>
            <a:rect b="b" l="l" r="r" t="t"/>
            <a:pathLst>
              <a:path extrusionOk="0" h="107829" w="312573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" name="Google Shape;285;p15"/>
          <p:cNvGrpSpPr/>
          <p:nvPr/>
        </p:nvGrpSpPr>
        <p:grpSpPr>
          <a:xfrm>
            <a:off x="4373653" y="76204"/>
            <a:ext cx="881421" cy="520583"/>
            <a:chOff x="3863003" y="76204"/>
            <a:chExt cx="881421" cy="520583"/>
          </a:xfrm>
        </p:grpSpPr>
        <p:sp>
          <p:nvSpPr>
            <p:cNvPr id="286" name="Google Shape;286;p15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rect b="b" l="l" r="r" t="t"/>
              <a:pathLst>
                <a:path extrusionOk="0" h="12808" w="46815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rect b="b" l="l" r="r" t="t"/>
              <a:pathLst>
                <a:path extrusionOk="0" h="4316" w="39538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rect b="b" l="l" r="r" t="t"/>
              <a:pathLst>
                <a:path extrusionOk="0" h="5775" w="36943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rect b="b" l="l" r="r" t="t"/>
              <a:pathLst>
                <a:path extrusionOk="0" h="8925" w="36382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rect b="b" l="l" r="r" t="t"/>
              <a:pathLst>
                <a:path extrusionOk="0" h="10067" w="31005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1" name="Google Shape;291;p15"/>
          <p:cNvSpPr/>
          <p:nvPr/>
        </p:nvSpPr>
        <p:spPr>
          <a:xfrm rot="10800000">
            <a:off x="888500" y="4639400"/>
            <a:ext cx="317800" cy="292625"/>
          </a:xfrm>
          <a:custGeom>
            <a:rect b="b" l="l" r="r" t="t"/>
            <a:pathLst>
              <a:path extrusionOk="0" h="38554" w="128404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lt2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6"/>
          <p:cNvSpPr txBox="1"/>
          <p:nvPr>
            <p:ph type="title"/>
          </p:nvPr>
        </p:nvSpPr>
        <p:spPr>
          <a:xfrm>
            <a:off x="2290025" y="3392700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" name="Google Shape;294;p16"/>
          <p:cNvSpPr txBox="1"/>
          <p:nvPr>
            <p:ph idx="1" type="subTitle"/>
          </p:nvPr>
        </p:nvSpPr>
        <p:spPr>
          <a:xfrm>
            <a:off x="1896150" y="1812600"/>
            <a:ext cx="5351700" cy="151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" name="Google Shape;295;p16"/>
          <p:cNvSpPr/>
          <p:nvPr/>
        </p:nvSpPr>
        <p:spPr>
          <a:xfrm rot="10800000">
            <a:off x="6582804" y="4657773"/>
            <a:ext cx="1289220" cy="570377"/>
          </a:xfrm>
          <a:custGeom>
            <a:rect b="b" l="l" r="r" t="t"/>
            <a:pathLst>
              <a:path extrusionOk="0" h="92971" w="64461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6"/>
          <p:cNvSpPr/>
          <p:nvPr/>
        </p:nvSpPr>
        <p:spPr>
          <a:xfrm rot="10800000">
            <a:off x="5504321" y="4515788"/>
            <a:ext cx="798311" cy="533414"/>
          </a:xfrm>
          <a:custGeom>
            <a:rect b="b" l="l" r="r" t="t"/>
            <a:pathLst>
              <a:path extrusionOk="0" h="57854" w="265661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6"/>
          <p:cNvSpPr/>
          <p:nvPr/>
        </p:nvSpPr>
        <p:spPr>
          <a:xfrm rot="10800000">
            <a:off x="7895333" y="4417750"/>
            <a:ext cx="591942" cy="545250"/>
          </a:xfrm>
          <a:custGeom>
            <a:rect b="b" l="l" r="r" t="t"/>
            <a:pathLst>
              <a:path extrusionOk="0" h="38554" w="128404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6"/>
          <p:cNvSpPr/>
          <p:nvPr/>
        </p:nvSpPr>
        <p:spPr>
          <a:xfrm rot="10800000">
            <a:off x="6396268" y="4695082"/>
            <a:ext cx="74246" cy="79137"/>
          </a:xfrm>
          <a:custGeom>
            <a:rect b="b" l="l" r="r" t="t"/>
            <a:pathLst>
              <a:path extrusionOk="0" h="11265" w="32422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6"/>
          <p:cNvSpPr/>
          <p:nvPr/>
        </p:nvSpPr>
        <p:spPr>
          <a:xfrm rot="10800000">
            <a:off x="6560404" y="4511162"/>
            <a:ext cx="137345" cy="99249"/>
          </a:xfrm>
          <a:custGeom>
            <a:rect b="b" l="l" r="r" t="t"/>
            <a:pathLst>
              <a:path extrusionOk="0" h="14128" w="59976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6"/>
          <p:cNvSpPr/>
          <p:nvPr/>
        </p:nvSpPr>
        <p:spPr>
          <a:xfrm rot="10800000">
            <a:off x="6791066" y="4454801"/>
            <a:ext cx="103652" cy="39164"/>
          </a:xfrm>
          <a:custGeom>
            <a:rect b="b" l="l" r="r" t="t"/>
            <a:pathLst>
              <a:path extrusionOk="0" h="5575" w="45263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6"/>
          <p:cNvSpPr/>
          <p:nvPr/>
        </p:nvSpPr>
        <p:spPr>
          <a:xfrm rot="10800000">
            <a:off x="8750826" y="4804301"/>
            <a:ext cx="716024" cy="390161"/>
          </a:xfrm>
          <a:custGeom>
            <a:rect b="b" l="l" r="r" t="t"/>
            <a:pathLst>
              <a:path extrusionOk="0" h="43472" w="243753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6"/>
          <p:cNvSpPr/>
          <p:nvPr/>
        </p:nvSpPr>
        <p:spPr>
          <a:xfrm rot="10800000">
            <a:off x="5362504" y="4830432"/>
            <a:ext cx="179263" cy="147492"/>
          </a:xfrm>
          <a:custGeom>
            <a:rect b="b" l="l" r="r" t="t"/>
            <a:pathLst>
              <a:path extrusionOk="0" h="15997" w="59655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6"/>
          <p:cNvSpPr/>
          <p:nvPr/>
        </p:nvSpPr>
        <p:spPr>
          <a:xfrm rot="-10659886">
            <a:off x="433681" y="771866"/>
            <a:ext cx="805122" cy="377435"/>
          </a:xfrm>
          <a:custGeom>
            <a:rect b="b" l="l" r="r" t="t"/>
            <a:pathLst>
              <a:path extrusionOk="0" h="73052" w="285267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6"/>
          <p:cNvSpPr/>
          <p:nvPr/>
        </p:nvSpPr>
        <p:spPr>
          <a:xfrm rot="4776125">
            <a:off x="308892" y="4684009"/>
            <a:ext cx="478282" cy="440318"/>
          </a:xfrm>
          <a:custGeom>
            <a:rect b="b" l="l" r="r" t="t"/>
            <a:pathLst>
              <a:path extrusionOk="0" h="32602" w="108581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6"/>
          <p:cNvSpPr/>
          <p:nvPr/>
        </p:nvSpPr>
        <p:spPr>
          <a:xfrm rot="10800000">
            <a:off x="956076" y="230411"/>
            <a:ext cx="229373" cy="188565"/>
          </a:xfrm>
          <a:custGeom>
            <a:rect b="b" l="l" r="r" t="t"/>
            <a:pathLst>
              <a:path extrusionOk="0" h="15997" w="59655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6"/>
          <p:cNvSpPr/>
          <p:nvPr/>
        </p:nvSpPr>
        <p:spPr>
          <a:xfrm rot="10800000">
            <a:off x="831092" y="4223209"/>
            <a:ext cx="543762" cy="380280"/>
          </a:xfrm>
          <a:custGeom>
            <a:rect b="b" l="l" r="r" t="t"/>
            <a:pathLst>
              <a:path extrusionOk="0" h="29908" w="131106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6"/>
          <p:cNvSpPr/>
          <p:nvPr/>
        </p:nvSpPr>
        <p:spPr>
          <a:xfrm rot="10800000">
            <a:off x="940571" y="4150564"/>
            <a:ext cx="482072" cy="352116"/>
          </a:xfrm>
          <a:custGeom>
            <a:rect b="b" l="l" r="r" t="t"/>
            <a:pathLst>
              <a:path extrusionOk="0" h="27693" w="116232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6"/>
          <p:cNvSpPr/>
          <p:nvPr/>
        </p:nvSpPr>
        <p:spPr>
          <a:xfrm rot="10800000">
            <a:off x="1444019" y="230407"/>
            <a:ext cx="76003" cy="134283"/>
          </a:xfrm>
          <a:custGeom>
            <a:rect b="b" l="l" r="r" t="t"/>
            <a:pathLst>
              <a:path extrusionOk="0" h="10561" w="18325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6"/>
          <p:cNvSpPr/>
          <p:nvPr/>
        </p:nvSpPr>
        <p:spPr>
          <a:xfrm rot="10800000">
            <a:off x="1316162" y="713580"/>
            <a:ext cx="96641" cy="107683"/>
          </a:xfrm>
          <a:custGeom>
            <a:rect b="b" l="l" r="r" t="t"/>
            <a:pathLst>
              <a:path extrusionOk="0" h="8469" w="23301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6"/>
          <p:cNvSpPr/>
          <p:nvPr/>
        </p:nvSpPr>
        <p:spPr>
          <a:xfrm rot="10800000">
            <a:off x="724597" y="1279215"/>
            <a:ext cx="106512" cy="103767"/>
          </a:xfrm>
          <a:custGeom>
            <a:rect b="b" l="l" r="r" t="t"/>
            <a:pathLst>
              <a:path extrusionOk="0" h="8161" w="25681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6"/>
          <p:cNvSpPr/>
          <p:nvPr/>
        </p:nvSpPr>
        <p:spPr>
          <a:xfrm rot="10800000">
            <a:off x="484636" y="1502145"/>
            <a:ext cx="126814" cy="129579"/>
          </a:xfrm>
          <a:custGeom>
            <a:rect b="b" l="l" r="r" t="t"/>
            <a:pathLst>
              <a:path extrusionOk="0" h="10191" w="30576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6"/>
          <p:cNvSpPr/>
          <p:nvPr/>
        </p:nvSpPr>
        <p:spPr>
          <a:xfrm rot="10800000">
            <a:off x="347603" y="1720356"/>
            <a:ext cx="92535" cy="132630"/>
          </a:xfrm>
          <a:custGeom>
            <a:rect b="b" l="l" r="r" t="t"/>
            <a:pathLst>
              <a:path extrusionOk="0" h="10431" w="22311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6"/>
          <p:cNvSpPr/>
          <p:nvPr/>
        </p:nvSpPr>
        <p:spPr>
          <a:xfrm rot="10800000">
            <a:off x="370567" y="1940151"/>
            <a:ext cx="46601" cy="102190"/>
          </a:xfrm>
          <a:custGeom>
            <a:rect b="b" l="l" r="r" t="t"/>
            <a:pathLst>
              <a:path extrusionOk="0" h="8037" w="11236">
                <a:moveTo>
                  <a:pt x="3318" y="1"/>
                </a:moveTo>
                <a:lnTo>
                  <a:pt x="3023" y="16"/>
                </a:lnTo>
                <a:lnTo>
                  <a:pt x="2756" y="31"/>
                </a:lnTo>
                <a:lnTo>
                  <a:pt x="2462" y="55"/>
                </a:lnTo>
                <a:lnTo>
                  <a:pt x="2194" y="86"/>
                </a:lnTo>
                <a:lnTo>
                  <a:pt x="1953" y="124"/>
                </a:lnTo>
                <a:lnTo>
                  <a:pt x="1686" y="170"/>
                </a:lnTo>
                <a:lnTo>
                  <a:pt x="1472" y="217"/>
                </a:lnTo>
                <a:lnTo>
                  <a:pt x="1231" y="271"/>
                </a:lnTo>
                <a:lnTo>
                  <a:pt x="1017" y="333"/>
                </a:lnTo>
                <a:lnTo>
                  <a:pt x="830" y="402"/>
                </a:lnTo>
                <a:lnTo>
                  <a:pt x="643" y="472"/>
                </a:lnTo>
                <a:lnTo>
                  <a:pt x="482" y="549"/>
                </a:lnTo>
                <a:lnTo>
                  <a:pt x="348" y="634"/>
                </a:lnTo>
                <a:lnTo>
                  <a:pt x="241" y="726"/>
                </a:lnTo>
                <a:lnTo>
                  <a:pt x="134" y="819"/>
                </a:lnTo>
                <a:lnTo>
                  <a:pt x="54" y="912"/>
                </a:lnTo>
                <a:lnTo>
                  <a:pt x="1" y="1020"/>
                </a:lnTo>
                <a:lnTo>
                  <a:pt x="1" y="1128"/>
                </a:lnTo>
                <a:lnTo>
                  <a:pt x="1" y="1328"/>
                </a:lnTo>
                <a:lnTo>
                  <a:pt x="54" y="1529"/>
                </a:lnTo>
                <a:lnTo>
                  <a:pt x="108" y="1730"/>
                </a:lnTo>
                <a:lnTo>
                  <a:pt x="215" y="1931"/>
                </a:lnTo>
                <a:lnTo>
                  <a:pt x="348" y="2131"/>
                </a:lnTo>
                <a:lnTo>
                  <a:pt x="509" y="2332"/>
                </a:lnTo>
                <a:lnTo>
                  <a:pt x="669" y="2533"/>
                </a:lnTo>
                <a:lnTo>
                  <a:pt x="857" y="2733"/>
                </a:lnTo>
                <a:lnTo>
                  <a:pt x="1258" y="3127"/>
                </a:lnTo>
                <a:lnTo>
                  <a:pt x="1686" y="3529"/>
                </a:lnTo>
                <a:lnTo>
                  <a:pt x="2114" y="3915"/>
                </a:lnTo>
                <a:lnTo>
                  <a:pt x="2488" y="4301"/>
                </a:lnTo>
                <a:lnTo>
                  <a:pt x="3291" y="5127"/>
                </a:lnTo>
                <a:lnTo>
                  <a:pt x="3692" y="5536"/>
                </a:lnTo>
                <a:lnTo>
                  <a:pt x="4120" y="5953"/>
                </a:lnTo>
                <a:lnTo>
                  <a:pt x="4548" y="6362"/>
                </a:lnTo>
                <a:lnTo>
                  <a:pt x="5030" y="6763"/>
                </a:lnTo>
                <a:lnTo>
                  <a:pt x="5538" y="7165"/>
                </a:lnTo>
                <a:lnTo>
                  <a:pt x="6100" y="7558"/>
                </a:lnTo>
                <a:lnTo>
                  <a:pt x="6207" y="7636"/>
                </a:lnTo>
                <a:lnTo>
                  <a:pt x="6340" y="7705"/>
                </a:lnTo>
                <a:lnTo>
                  <a:pt x="6501" y="7759"/>
                </a:lnTo>
                <a:lnTo>
                  <a:pt x="6661" y="7813"/>
                </a:lnTo>
                <a:lnTo>
                  <a:pt x="6849" y="7867"/>
                </a:lnTo>
                <a:lnTo>
                  <a:pt x="7036" y="7906"/>
                </a:lnTo>
                <a:lnTo>
                  <a:pt x="7223" y="7944"/>
                </a:lnTo>
                <a:lnTo>
                  <a:pt x="7437" y="7968"/>
                </a:lnTo>
                <a:lnTo>
                  <a:pt x="7651" y="7998"/>
                </a:lnTo>
                <a:lnTo>
                  <a:pt x="7865" y="8014"/>
                </a:lnTo>
                <a:lnTo>
                  <a:pt x="8079" y="8029"/>
                </a:lnTo>
                <a:lnTo>
                  <a:pt x="8293" y="8037"/>
                </a:lnTo>
                <a:lnTo>
                  <a:pt x="8507" y="8037"/>
                </a:lnTo>
                <a:lnTo>
                  <a:pt x="8748" y="8029"/>
                </a:lnTo>
                <a:lnTo>
                  <a:pt x="8962" y="8022"/>
                </a:lnTo>
                <a:lnTo>
                  <a:pt x="9176" y="8006"/>
                </a:lnTo>
                <a:lnTo>
                  <a:pt x="9390" y="7991"/>
                </a:lnTo>
                <a:lnTo>
                  <a:pt x="9604" y="7968"/>
                </a:lnTo>
                <a:lnTo>
                  <a:pt x="9818" y="7937"/>
                </a:lnTo>
                <a:lnTo>
                  <a:pt x="10005" y="7906"/>
                </a:lnTo>
                <a:lnTo>
                  <a:pt x="10193" y="7867"/>
                </a:lnTo>
                <a:lnTo>
                  <a:pt x="10353" y="7829"/>
                </a:lnTo>
                <a:lnTo>
                  <a:pt x="10514" y="7782"/>
                </a:lnTo>
                <a:lnTo>
                  <a:pt x="10674" y="7728"/>
                </a:lnTo>
                <a:lnTo>
                  <a:pt x="10808" y="7674"/>
                </a:lnTo>
                <a:lnTo>
                  <a:pt x="10915" y="7620"/>
                </a:lnTo>
                <a:lnTo>
                  <a:pt x="11022" y="7558"/>
                </a:lnTo>
                <a:lnTo>
                  <a:pt x="11102" y="7489"/>
                </a:lnTo>
                <a:lnTo>
                  <a:pt x="11182" y="7419"/>
                </a:lnTo>
                <a:lnTo>
                  <a:pt x="11209" y="7350"/>
                </a:lnTo>
                <a:lnTo>
                  <a:pt x="11236" y="7273"/>
                </a:lnTo>
                <a:lnTo>
                  <a:pt x="11236" y="7188"/>
                </a:lnTo>
                <a:lnTo>
                  <a:pt x="11129" y="6763"/>
                </a:lnTo>
                <a:lnTo>
                  <a:pt x="10968" y="6339"/>
                </a:lnTo>
                <a:lnTo>
                  <a:pt x="10781" y="5914"/>
                </a:lnTo>
                <a:lnTo>
                  <a:pt x="10567" y="5489"/>
                </a:lnTo>
                <a:lnTo>
                  <a:pt x="10300" y="5065"/>
                </a:lnTo>
                <a:lnTo>
                  <a:pt x="10032" y="4640"/>
                </a:lnTo>
                <a:lnTo>
                  <a:pt x="9497" y="3799"/>
                </a:lnTo>
                <a:lnTo>
                  <a:pt x="9256" y="3405"/>
                </a:lnTo>
                <a:lnTo>
                  <a:pt x="9042" y="2996"/>
                </a:lnTo>
                <a:lnTo>
                  <a:pt x="8828" y="2587"/>
                </a:lnTo>
                <a:lnTo>
                  <a:pt x="8588" y="2178"/>
                </a:lnTo>
                <a:lnTo>
                  <a:pt x="8427" y="1977"/>
                </a:lnTo>
                <a:lnTo>
                  <a:pt x="8266" y="1776"/>
                </a:lnTo>
                <a:lnTo>
                  <a:pt x="8106" y="1575"/>
                </a:lnTo>
                <a:lnTo>
                  <a:pt x="7919" y="1382"/>
                </a:lnTo>
                <a:lnTo>
                  <a:pt x="7705" y="1189"/>
                </a:lnTo>
                <a:lnTo>
                  <a:pt x="7464" y="996"/>
                </a:lnTo>
                <a:lnTo>
                  <a:pt x="7196" y="811"/>
                </a:lnTo>
                <a:lnTo>
                  <a:pt x="6875" y="634"/>
                </a:lnTo>
                <a:lnTo>
                  <a:pt x="6688" y="533"/>
                </a:lnTo>
                <a:lnTo>
                  <a:pt x="6501" y="448"/>
                </a:lnTo>
                <a:lnTo>
                  <a:pt x="6287" y="363"/>
                </a:lnTo>
                <a:lnTo>
                  <a:pt x="6046" y="294"/>
                </a:lnTo>
                <a:lnTo>
                  <a:pt x="5805" y="232"/>
                </a:lnTo>
                <a:lnTo>
                  <a:pt x="5538" y="178"/>
                </a:lnTo>
                <a:lnTo>
                  <a:pt x="5270" y="124"/>
                </a:lnTo>
                <a:lnTo>
                  <a:pt x="5003" y="86"/>
                </a:lnTo>
                <a:lnTo>
                  <a:pt x="4735" y="55"/>
                </a:lnTo>
                <a:lnTo>
                  <a:pt x="4441" y="31"/>
                </a:lnTo>
                <a:lnTo>
                  <a:pt x="4174" y="16"/>
                </a:lnTo>
                <a:lnTo>
                  <a:pt x="387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6"/>
          <p:cNvSpPr/>
          <p:nvPr/>
        </p:nvSpPr>
        <p:spPr>
          <a:xfrm rot="-7465185">
            <a:off x="1854951" y="4352780"/>
            <a:ext cx="102385" cy="109150"/>
          </a:xfrm>
          <a:custGeom>
            <a:rect b="b" l="l" r="r" t="t"/>
            <a:pathLst>
              <a:path extrusionOk="0" h="11265" w="32422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6"/>
          <p:cNvSpPr/>
          <p:nvPr/>
        </p:nvSpPr>
        <p:spPr>
          <a:xfrm rot="-7465185">
            <a:off x="2161835" y="4426019"/>
            <a:ext cx="189397" cy="136891"/>
          </a:xfrm>
          <a:custGeom>
            <a:rect b="b" l="l" r="r" t="t"/>
            <a:pathLst>
              <a:path extrusionOk="0" h="14128" w="59976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6"/>
          <p:cNvSpPr/>
          <p:nvPr/>
        </p:nvSpPr>
        <p:spPr>
          <a:xfrm rot="-7465185">
            <a:off x="2450075" y="4643371"/>
            <a:ext cx="142935" cy="54018"/>
          </a:xfrm>
          <a:custGeom>
            <a:rect b="b" l="l" r="r" t="t"/>
            <a:pathLst>
              <a:path extrusionOk="0" h="5575" w="45263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6"/>
          <p:cNvSpPr/>
          <p:nvPr/>
        </p:nvSpPr>
        <p:spPr>
          <a:xfrm rot="-7465185">
            <a:off x="2604487" y="4776665"/>
            <a:ext cx="135420" cy="63969"/>
          </a:xfrm>
          <a:custGeom>
            <a:rect b="b" l="l" r="r" t="t"/>
            <a:pathLst>
              <a:path extrusionOk="0" h="6602" w="42883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6"/>
          <p:cNvSpPr/>
          <p:nvPr/>
        </p:nvSpPr>
        <p:spPr>
          <a:xfrm rot="8100000">
            <a:off x="7868732" y="685916"/>
            <a:ext cx="488502" cy="233958"/>
          </a:xfrm>
          <a:custGeom>
            <a:rect b="b" l="l" r="r" t="t"/>
            <a:pathLst>
              <a:path extrusionOk="0" h="40622" w="155072">
                <a:moveTo>
                  <a:pt x="151855" y="1"/>
                </a:moveTo>
                <a:lnTo>
                  <a:pt x="151545" y="12"/>
                </a:lnTo>
                <a:lnTo>
                  <a:pt x="151235" y="35"/>
                </a:lnTo>
                <a:lnTo>
                  <a:pt x="150925" y="69"/>
                </a:lnTo>
                <a:lnTo>
                  <a:pt x="150616" y="126"/>
                </a:lnTo>
                <a:lnTo>
                  <a:pt x="145826" y="1117"/>
                </a:lnTo>
                <a:lnTo>
                  <a:pt x="141061" y="2119"/>
                </a:lnTo>
                <a:lnTo>
                  <a:pt x="136271" y="3122"/>
                </a:lnTo>
                <a:lnTo>
                  <a:pt x="131506" y="4147"/>
                </a:lnTo>
                <a:lnTo>
                  <a:pt x="126740" y="5172"/>
                </a:lnTo>
                <a:lnTo>
                  <a:pt x="121975" y="6209"/>
                </a:lnTo>
                <a:lnTo>
                  <a:pt x="117209" y="7257"/>
                </a:lnTo>
                <a:lnTo>
                  <a:pt x="112444" y="8316"/>
                </a:lnTo>
                <a:lnTo>
                  <a:pt x="107678" y="9387"/>
                </a:lnTo>
                <a:lnTo>
                  <a:pt x="102936" y="10458"/>
                </a:lnTo>
                <a:lnTo>
                  <a:pt x="98195" y="11551"/>
                </a:lnTo>
                <a:lnTo>
                  <a:pt x="93453" y="12656"/>
                </a:lnTo>
                <a:lnTo>
                  <a:pt x="88735" y="13761"/>
                </a:lnTo>
                <a:lnTo>
                  <a:pt x="84017" y="14889"/>
                </a:lnTo>
                <a:lnTo>
                  <a:pt x="79323" y="16016"/>
                </a:lnTo>
                <a:lnTo>
                  <a:pt x="74629" y="17155"/>
                </a:lnTo>
                <a:lnTo>
                  <a:pt x="69959" y="18317"/>
                </a:lnTo>
                <a:lnTo>
                  <a:pt x="65289" y="19479"/>
                </a:lnTo>
                <a:lnTo>
                  <a:pt x="60642" y="20664"/>
                </a:lnTo>
                <a:lnTo>
                  <a:pt x="55996" y="21849"/>
                </a:lnTo>
                <a:lnTo>
                  <a:pt x="51397" y="23056"/>
                </a:lnTo>
                <a:lnTo>
                  <a:pt x="46774" y="24264"/>
                </a:lnTo>
                <a:lnTo>
                  <a:pt x="42200" y="25494"/>
                </a:lnTo>
                <a:lnTo>
                  <a:pt x="37625" y="26735"/>
                </a:lnTo>
                <a:lnTo>
                  <a:pt x="33074" y="27988"/>
                </a:lnTo>
                <a:lnTo>
                  <a:pt x="28546" y="29253"/>
                </a:lnTo>
                <a:lnTo>
                  <a:pt x="24043" y="30529"/>
                </a:lnTo>
                <a:lnTo>
                  <a:pt x="19563" y="31816"/>
                </a:lnTo>
                <a:lnTo>
                  <a:pt x="15107" y="33114"/>
                </a:lnTo>
                <a:lnTo>
                  <a:pt x="10675" y="34436"/>
                </a:lnTo>
                <a:lnTo>
                  <a:pt x="6243" y="35768"/>
                </a:lnTo>
                <a:lnTo>
                  <a:pt x="1859" y="37101"/>
                </a:lnTo>
                <a:lnTo>
                  <a:pt x="1478" y="37238"/>
                </a:lnTo>
                <a:lnTo>
                  <a:pt x="1168" y="37375"/>
                </a:lnTo>
                <a:lnTo>
                  <a:pt x="882" y="37511"/>
                </a:lnTo>
                <a:lnTo>
                  <a:pt x="620" y="37671"/>
                </a:lnTo>
                <a:lnTo>
                  <a:pt x="430" y="37830"/>
                </a:lnTo>
                <a:lnTo>
                  <a:pt x="263" y="37990"/>
                </a:lnTo>
                <a:lnTo>
                  <a:pt x="144" y="38161"/>
                </a:lnTo>
                <a:lnTo>
                  <a:pt x="72" y="38331"/>
                </a:lnTo>
                <a:lnTo>
                  <a:pt x="24" y="38502"/>
                </a:lnTo>
                <a:lnTo>
                  <a:pt x="1" y="38673"/>
                </a:lnTo>
                <a:lnTo>
                  <a:pt x="24" y="38855"/>
                </a:lnTo>
                <a:lnTo>
                  <a:pt x="72" y="39026"/>
                </a:lnTo>
                <a:lnTo>
                  <a:pt x="167" y="39186"/>
                </a:lnTo>
                <a:lnTo>
                  <a:pt x="287" y="39357"/>
                </a:lnTo>
                <a:lnTo>
                  <a:pt x="430" y="39516"/>
                </a:lnTo>
                <a:lnTo>
                  <a:pt x="596" y="39664"/>
                </a:lnTo>
                <a:lnTo>
                  <a:pt x="787" y="39812"/>
                </a:lnTo>
                <a:lnTo>
                  <a:pt x="1001" y="39949"/>
                </a:lnTo>
                <a:lnTo>
                  <a:pt x="1240" y="40074"/>
                </a:lnTo>
                <a:lnTo>
                  <a:pt x="1502" y="40200"/>
                </a:lnTo>
                <a:lnTo>
                  <a:pt x="1788" y="40302"/>
                </a:lnTo>
                <a:lnTo>
                  <a:pt x="2074" y="40393"/>
                </a:lnTo>
                <a:lnTo>
                  <a:pt x="2407" y="40473"/>
                </a:lnTo>
                <a:lnTo>
                  <a:pt x="2741" y="40530"/>
                </a:lnTo>
                <a:lnTo>
                  <a:pt x="3098" y="40576"/>
                </a:lnTo>
                <a:lnTo>
                  <a:pt x="3456" y="40610"/>
                </a:lnTo>
                <a:lnTo>
                  <a:pt x="3837" y="40621"/>
                </a:lnTo>
                <a:lnTo>
                  <a:pt x="4218" y="40610"/>
                </a:lnTo>
                <a:lnTo>
                  <a:pt x="4599" y="40576"/>
                </a:lnTo>
                <a:lnTo>
                  <a:pt x="5004" y="40530"/>
                </a:lnTo>
                <a:lnTo>
                  <a:pt x="5410" y="40450"/>
                </a:lnTo>
                <a:lnTo>
                  <a:pt x="5838" y="40359"/>
                </a:lnTo>
                <a:lnTo>
                  <a:pt x="24162" y="35472"/>
                </a:lnTo>
                <a:lnTo>
                  <a:pt x="42485" y="30597"/>
                </a:lnTo>
                <a:lnTo>
                  <a:pt x="51635" y="28171"/>
                </a:lnTo>
                <a:lnTo>
                  <a:pt x="60809" y="25756"/>
                </a:lnTo>
                <a:lnTo>
                  <a:pt x="69959" y="23352"/>
                </a:lnTo>
                <a:lnTo>
                  <a:pt x="79156" y="20971"/>
                </a:lnTo>
                <a:lnTo>
                  <a:pt x="88354" y="18591"/>
                </a:lnTo>
                <a:lnTo>
                  <a:pt x="97575" y="16233"/>
                </a:lnTo>
                <a:lnTo>
                  <a:pt x="106820" y="13898"/>
                </a:lnTo>
                <a:lnTo>
                  <a:pt x="116089" y="11574"/>
                </a:lnTo>
                <a:lnTo>
                  <a:pt x="120736" y="10423"/>
                </a:lnTo>
                <a:lnTo>
                  <a:pt x="125406" y="9273"/>
                </a:lnTo>
                <a:lnTo>
                  <a:pt x="130076" y="8134"/>
                </a:lnTo>
                <a:lnTo>
                  <a:pt x="134746" y="7006"/>
                </a:lnTo>
                <a:lnTo>
                  <a:pt x="139441" y="5878"/>
                </a:lnTo>
                <a:lnTo>
                  <a:pt x="144135" y="4751"/>
                </a:lnTo>
                <a:lnTo>
                  <a:pt x="148829" y="3646"/>
                </a:lnTo>
                <a:lnTo>
                  <a:pt x="153547" y="2529"/>
                </a:lnTo>
                <a:lnTo>
                  <a:pt x="153856" y="2450"/>
                </a:lnTo>
                <a:lnTo>
                  <a:pt x="154118" y="2370"/>
                </a:lnTo>
                <a:lnTo>
                  <a:pt x="154357" y="2279"/>
                </a:lnTo>
                <a:lnTo>
                  <a:pt x="154547" y="2176"/>
                </a:lnTo>
                <a:lnTo>
                  <a:pt x="154714" y="2062"/>
                </a:lnTo>
                <a:lnTo>
                  <a:pt x="154833" y="1960"/>
                </a:lnTo>
                <a:lnTo>
                  <a:pt x="154952" y="1846"/>
                </a:lnTo>
                <a:lnTo>
                  <a:pt x="155024" y="1721"/>
                </a:lnTo>
                <a:lnTo>
                  <a:pt x="155048" y="1607"/>
                </a:lnTo>
                <a:lnTo>
                  <a:pt x="155072" y="1481"/>
                </a:lnTo>
                <a:lnTo>
                  <a:pt x="155048" y="1356"/>
                </a:lnTo>
                <a:lnTo>
                  <a:pt x="155024" y="1242"/>
                </a:lnTo>
                <a:lnTo>
                  <a:pt x="154952" y="1117"/>
                </a:lnTo>
                <a:lnTo>
                  <a:pt x="154881" y="1003"/>
                </a:lnTo>
                <a:lnTo>
                  <a:pt x="154762" y="878"/>
                </a:lnTo>
                <a:lnTo>
                  <a:pt x="154643" y="775"/>
                </a:lnTo>
                <a:lnTo>
                  <a:pt x="154476" y="661"/>
                </a:lnTo>
                <a:lnTo>
                  <a:pt x="154309" y="559"/>
                </a:lnTo>
                <a:lnTo>
                  <a:pt x="154118" y="468"/>
                </a:lnTo>
                <a:lnTo>
                  <a:pt x="153928" y="376"/>
                </a:lnTo>
                <a:lnTo>
                  <a:pt x="153713" y="285"/>
                </a:lnTo>
                <a:lnTo>
                  <a:pt x="153475" y="217"/>
                </a:lnTo>
                <a:lnTo>
                  <a:pt x="153237" y="149"/>
                </a:lnTo>
                <a:lnTo>
                  <a:pt x="152975" y="103"/>
                </a:lnTo>
                <a:lnTo>
                  <a:pt x="152713" y="57"/>
                </a:lnTo>
                <a:lnTo>
                  <a:pt x="152427" y="23"/>
                </a:lnTo>
                <a:lnTo>
                  <a:pt x="15214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6"/>
          <p:cNvSpPr/>
          <p:nvPr/>
        </p:nvSpPr>
        <p:spPr>
          <a:xfrm rot="8100000">
            <a:off x="8084969" y="728706"/>
            <a:ext cx="429279" cy="208369"/>
          </a:xfrm>
          <a:custGeom>
            <a:rect b="b" l="l" r="r" t="t"/>
            <a:pathLst>
              <a:path extrusionOk="0" h="36179" w="136272">
                <a:moveTo>
                  <a:pt x="133484" y="0"/>
                </a:moveTo>
                <a:lnTo>
                  <a:pt x="133222" y="23"/>
                </a:lnTo>
                <a:lnTo>
                  <a:pt x="132960" y="46"/>
                </a:lnTo>
                <a:lnTo>
                  <a:pt x="132698" y="91"/>
                </a:lnTo>
                <a:lnTo>
                  <a:pt x="132435" y="148"/>
                </a:lnTo>
                <a:lnTo>
                  <a:pt x="116209" y="4192"/>
                </a:lnTo>
                <a:lnTo>
                  <a:pt x="99982" y="8236"/>
                </a:lnTo>
                <a:lnTo>
                  <a:pt x="83779" y="12291"/>
                </a:lnTo>
                <a:lnTo>
                  <a:pt x="67553" y="16324"/>
                </a:lnTo>
                <a:lnTo>
                  <a:pt x="59427" y="18340"/>
                </a:lnTo>
                <a:lnTo>
                  <a:pt x="51302" y="20345"/>
                </a:lnTo>
                <a:lnTo>
                  <a:pt x="43177" y="22338"/>
                </a:lnTo>
                <a:lnTo>
                  <a:pt x="35028" y="24332"/>
                </a:lnTo>
                <a:lnTo>
                  <a:pt x="26855" y="26302"/>
                </a:lnTo>
                <a:lnTo>
                  <a:pt x="18682" y="28261"/>
                </a:lnTo>
                <a:lnTo>
                  <a:pt x="10509" y="30221"/>
                </a:lnTo>
                <a:lnTo>
                  <a:pt x="2288" y="32146"/>
                </a:lnTo>
                <a:lnTo>
                  <a:pt x="1836" y="32271"/>
                </a:lnTo>
                <a:lnTo>
                  <a:pt x="1431" y="32408"/>
                </a:lnTo>
                <a:lnTo>
                  <a:pt x="1073" y="32556"/>
                </a:lnTo>
                <a:lnTo>
                  <a:pt x="787" y="32715"/>
                </a:lnTo>
                <a:lnTo>
                  <a:pt x="525" y="32886"/>
                </a:lnTo>
                <a:lnTo>
                  <a:pt x="334" y="33068"/>
                </a:lnTo>
                <a:lnTo>
                  <a:pt x="192" y="33251"/>
                </a:lnTo>
                <a:lnTo>
                  <a:pt x="72" y="33444"/>
                </a:lnTo>
                <a:lnTo>
                  <a:pt x="25" y="33638"/>
                </a:lnTo>
                <a:lnTo>
                  <a:pt x="1" y="33832"/>
                </a:lnTo>
                <a:lnTo>
                  <a:pt x="25" y="34037"/>
                </a:lnTo>
                <a:lnTo>
                  <a:pt x="96" y="34230"/>
                </a:lnTo>
                <a:lnTo>
                  <a:pt x="192" y="34424"/>
                </a:lnTo>
                <a:lnTo>
                  <a:pt x="334" y="34618"/>
                </a:lnTo>
                <a:lnTo>
                  <a:pt x="501" y="34811"/>
                </a:lnTo>
                <a:lnTo>
                  <a:pt x="692" y="34994"/>
                </a:lnTo>
                <a:lnTo>
                  <a:pt x="930" y="35164"/>
                </a:lnTo>
                <a:lnTo>
                  <a:pt x="1192" y="35335"/>
                </a:lnTo>
                <a:lnTo>
                  <a:pt x="1478" y="35483"/>
                </a:lnTo>
                <a:lnTo>
                  <a:pt x="1788" y="35631"/>
                </a:lnTo>
                <a:lnTo>
                  <a:pt x="2122" y="35757"/>
                </a:lnTo>
                <a:lnTo>
                  <a:pt x="2479" y="35882"/>
                </a:lnTo>
                <a:lnTo>
                  <a:pt x="2860" y="35973"/>
                </a:lnTo>
                <a:lnTo>
                  <a:pt x="3241" y="36053"/>
                </a:lnTo>
                <a:lnTo>
                  <a:pt x="3670" y="36121"/>
                </a:lnTo>
                <a:lnTo>
                  <a:pt x="4099" y="36167"/>
                </a:lnTo>
                <a:lnTo>
                  <a:pt x="4528" y="36178"/>
                </a:lnTo>
                <a:lnTo>
                  <a:pt x="4981" y="36178"/>
                </a:lnTo>
                <a:lnTo>
                  <a:pt x="5457" y="36155"/>
                </a:lnTo>
                <a:lnTo>
                  <a:pt x="5910" y="36098"/>
                </a:lnTo>
                <a:lnTo>
                  <a:pt x="6387" y="36007"/>
                </a:lnTo>
                <a:lnTo>
                  <a:pt x="6887" y="35905"/>
                </a:lnTo>
                <a:lnTo>
                  <a:pt x="22923" y="31724"/>
                </a:lnTo>
                <a:lnTo>
                  <a:pt x="38983" y="27555"/>
                </a:lnTo>
                <a:lnTo>
                  <a:pt x="55043" y="23397"/>
                </a:lnTo>
                <a:lnTo>
                  <a:pt x="71103" y="19228"/>
                </a:lnTo>
                <a:lnTo>
                  <a:pt x="79133" y="17132"/>
                </a:lnTo>
                <a:lnTo>
                  <a:pt x="87139" y="15036"/>
                </a:lnTo>
                <a:lnTo>
                  <a:pt x="95169" y="12940"/>
                </a:lnTo>
                <a:lnTo>
                  <a:pt x="103151" y="10822"/>
                </a:lnTo>
                <a:lnTo>
                  <a:pt x="111133" y="8703"/>
                </a:lnTo>
                <a:lnTo>
                  <a:pt x="119116" y="6573"/>
                </a:lnTo>
                <a:lnTo>
                  <a:pt x="127074" y="4420"/>
                </a:lnTo>
                <a:lnTo>
                  <a:pt x="135009" y="2256"/>
                </a:lnTo>
                <a:lnTo>
                  <a:pt x="135247" y="2187"/>
                </a:lnTo>
                <a:lnTo>
                  <a:pt x="135485" y="2096"/>
                </a:lnTo>
                <a:lnTo>
                  <a:pt x="135676" y="2005"/>
                </a:lnTo>
                <a:lnTo>
                  <a:pt x="135843" y="1914"/>
                </a:lnTo>
                <a:lnTo>
                  <a:pt x="135962" y="1811"/>
                </a:lnTo>
                <a:lnTo>
                  <a:pt x="136081" y="1709"/>
                </a:lnTo>
                <a:lnTo>
                  <a:pt x="136153" y="1606"/>
                </a:lnTo>
                <a:lnTo>
                  <a:pt x="136224" y="1492"/>
                </a:lnTo>
                <a:lnTo>
                  <a:pt x="136248" y="1390"/>
                </a:lnTo>
                <a:lnTo>
                  <a:pt x="136272" y="1276"/>
                </a:lnTo>
                <a:lnTo>
                  <a:pt x="136248" y="1173"/>
                </a:lnTo>
                <a:lnTo>
                  <a:pt x="136224" y="1060"/>
                </a:lnTo>
                <a:lnTo>
                  <a:pt x="136153" y="946"/>
                </a:lnTo>
                <a:lnTo>
                  <a:pt x="136081" y="843"/>
                </a:lnTo>
                <a:lnTo>
                  <a:pt x="135986" y="741"/>
                </a:lnTo>
                <a:lnTo>
                  <a:pt x="135890" y="638"/>
                </a:lnTo>
                <a:lnTo>
                  <a:pt x="135747" y="547"/>
                </a:lnTo>
                <a:lnTo>
                  <a:pt x="135605" y="456"/>
                </a:lnTo>
                <a:lnTo>
                  <a:pt x="135438" y="376"/>
                </a:lnTo>
                <a:lnTo>
                  <a:pt x="135271" y="296"/>
                </a:lnTo>
                <a:lnTo>
                  <a:pt x="135080" y="228"/>
                </a:lnTo>
                <a:lnTo>
                  <a:pt x="134890" y="160"/>
                </a:lnTo>
                <a:lnTo>
                  <a:pt x="134675" y="114"/>
                </a:lnTo>
                <a:lnTo>
                  <a:pt x="134461" y="69"/>
                </a:lnTo>
                <a:lnTo>
                  <a:pt x="134223" y="34"/>
                </a:lnTo>
                <a:lnTo>
                  <a:pt x="133984" y="12"/>
                </a:lnTo>
                <a:lnTo>
                  <a:pt x="1337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6"/>
          <p:cNvSpPr/>
          <p:nvPr/>
        </p:nvSpPr>
        <p:spPr>
          <a:xfrm rot="-900126">
            <a:off x="7899833" y="2751452"/>
            <a:ext cx="339047" cy="643114"/>
          </a:xfrm>
          <a:custGeom>
            <a:rect b="b" l="l" r="r" t="t"/>
            <a:pathLst>
              <a:path extrusionOk="0" h="79462" w="41892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BLANK_1_1_1_2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7"/>
          <p:cNvSpPr txBox="1"/>
          <p:nvPr>
            <p:ph type="title"/>
          </p:nvPr>
        </p:nvSpPr>
        <p:spPr>
          <a:xfrm flipH="1">
            <a:off x="719996" y="326988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3" name="Google Shape;323;p17"/>
          <p:cNvSpPr txBox="1"/>
          <p:nvPr>
            <p:ph idx="1" type="subTitle"/>
          </p:nvPr>
        </p:nvSpPr>
        <p:spPr>
          <a:xfrm>
            <a:off x="720000" y="3710149"/>
            <a:ext cx="23364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17"/>
          <p:cNvSpPr txBox="1"/>
          <p:nvPr>
            <p:ph idx="2" type="title"/>
          </p:nvPr>
        </p:nvSpPr>
        <p:spPr>
          <a:xfrm>
            <a:off x="3403800" y="326988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5" name="Google Shape;325;p17"/>
          <p:cNvSpPr txBox="1"/>
          <p:nvPr>
            <p:ph idx="3" type="subTitle"/>
          </p:nvPr>
        </p:nvSpPr>
        <p:spPr>
          <a:xfrm>
            <a:off x="3403803" y="3710149"/>
            <a:ext cx="23364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p17"/>
          <p:cNvSpPr txBox="1"/>
          <p:nvPr>
            <p:ph idx="4" type="title"/>
          </p:nvPr>
        </p:nvSpPr>
        <p:spPr>
          <a:xfrm>
            <a:off x="6087600" y="326988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7" name="Google Shape;327;p17"/>
          <p:cNvSpPr txBox="1"/>
          <p:nvPr>
            <p:ph idx="5" type="subTitle"/>
          </p:nvPr>
        </p:nvSpPr>
        <p:spPr>
          <a:xfrm>
            <a:off x="6087601" y="3710149"/>
            <a:ext cx="23364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17"/>
          <p:cNvSpPr/>
          <p:nvPr/>
        </p:nvSpPr>
        <p:spPr>
          <a:xfrm flipH="1" rot="10800000">
            <a:off x="8462443" y="676756"/>
            <a:ext cx="457397" cy="421299"/>
          </a:xfrm>
          <a:custGeom>
            <a:rect b="b" l="l" r="r" t="t"/>
            <a:pathLst>
              <a:path extrusionOk="0" h="32602" w="108581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7"/>
          <p:cNvSpPr/>
          <p:nvPr/>
        </p:nvSpPr>
        <p:spPr>
          <a:xfrm flipH="1" rot="10800000">
            <a:off x="8071191" y="150022"/>
            <a:ext cx="552284" cy="386486"/>
          </a:xfrm>
          <a:custGeom>
            <a:rect b="b" l="l" r="r" t="t"/>
            <a:pathLst>
              <a:path extrusionOk="0" h="29908" w="131106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7"/>
          <p:cNvSpPr/>
          <p:nvPr/>
        </p:nvSpPr>
        <p:spPr>
          <a:xfrm flipH="1" rot="10800000">
            <a:off x="8022625" y="76195"/>
            <a:ext cx="489627" cy="357863"/>
          </a:xfrm>
          <a:custGeom>
            <a:rect b="b" l="l" r="r" t="t"/>
            <a:pathLst>
              <a:path extrusionOk="0" h="27693" w="116232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7"/>
          <p:cNvSpPr/>
          <p:nvPr/>
        </p:nvSpPr>
        <p:spPr>
          <a:xfrm rot="10800000">
            <a:off x="372571" y="1903223"/>
            <a:ext cx="347426" cy="252593"/>
          </a:xfrm>
          <a:custGeom>
            <a:rect b="b" l="l" r="r" t="t"/>
            <a:pathLst>
              <a:path extrusionOk="0" h="30974" w="77942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7"/>
          <p:cNvSpPr/>
          <p:nvPr/>
        </p:nvSpPr>
        <p:spPr>
          <a:xfrm flipH="1" rot="10800000">
            <a:off x="164335" y="793240"/>
            <a:ext cx="197208" cy="165511"/>
          </a:xfrm>
          <a:custGeom>
            <a:rect b="b" l="l" r="r" t="t"/>
            <a:pathLst>
              <a:path extrusionOk="0" h="12808" w="46815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7"/>
          <p:cNvSpPr/>
          <p:nvPr/>
        </p:nvSpPr>
        <p:spPr>
          <a:xfrm flipH="1" rot="10800000">
            <a:off x="453603" y="718419"/>
            <a:ext cx="166554" cy="55774"/>
          </a:xfrm>
          <a:custGeom>
            <a:rect b="b" l="l" r="r" t="t"/>
            <a:pathLst>
              <a:path extrusionOk="0" h="4316" w="39538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7"/>
          <p:cNvSpPr/>
          <p:nvPr/>
        </p:nvSpPr>
        <p:spPr>
          <a:xfrm flipH="1" rot="10800000">
            <a:off x="751549" y="625144"/>
            <a:ext cx="155622" cy="74627"/>
          </a:xfrm>
          <a:custGeom>
            <a:rect b="b" l="l" r="r" t="t"/>
            <a:pathLst>
              <a:path extrusionOk="0" h="5775" w="36943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7"/>
          <p:cNvSpPr/>
          <p:nvPr/>
        </p:nvSpPr>
        <p:spPr>
          <a:xfrm flipH="1" rot="10800000">
            <a:off x="1189898" y="337735"/>
            <a:ext cx="153259" cy="115333"/>
          </a:xfrm>
          <a:custGeom>
            <a:rect b="b" l="l" r="r" t="t"/>
            <a:pathLst>
              <a:path extrusionOk="0" h="8925" w="36382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7"/>
          <p:cNvSpPr/>
          <p:nvPr/>
        </p:nvSpPr>
        <p:spPr>
          <a:xfrm flipH="1" rot="10800000">
            <a:off x="1451784" y="121257"/>
            <a:ext cx="130609" cy="130091"/>
          </a:xfrm>
          <a:custGeom>
            <a:rect b="b" l="l" r="r" t="t"/>
            <a:pathLst>
              <a:path extrusionOk="0" h="10067" w="31005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7"/>
          <p:cNvSpPr/>
          <p:nvPr/>
        </p:nvSpPr>
        <p:spPr>
          <a:xfrm flipH="1" rot="10800000">
            <a:off x="-473382" y="4518920"/>
            <a:ext cx="1288582" cy="813031"/>
          </a:xfrm>
          <a:custGeom>
            <a:rect b="b" l="l" r="r" t="t"/>
            <a:pathLst>
              <a:path extrusionOk="0" h="107829" w="312573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7"/>
          <p:cNvSpPr/>
          <p:nvPr/>
        </p:nvSpPr>
        <p:spPr>
          <a:xfrm rot="10800000">
            <a:off x="8330727" y="2602482"/>
            <a:ext cx="878674" cy="587218"/>
          </a:xfrm>
          <a:custGeom>
            <a:rect b="b" l="l" r="r" t="t"/>
            <a:pathLst>
              <a:path extrusionOk="0" h="57854" w="265661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7"/>
          <p:cNvSpPr/>
          <p:nvPr/>
        </p:nvSpPr>
        <p:spPr>
          <a:xfrm rot="10800000">
            <a:off x="-250184" y="14698"/>
            <a:ext cx="1026248" cy="480865"/>
          </a:xfrm>
          <a:custGeom>
            <a:rect b="b" l="l" r="r" t="t"/>
            <a:pathLst>
              <a:path extrusionOk="0" h="73052" w="285267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7"/>
          <p:cNvSpPr/>
          <p:nvPr/>
        </p:nvSpPr>
        <p:spPr>
          <a:xfrm rot="10800000">
            <a:off x="5611999" y="1393446"/>
            <a:ext cx="410251" cy="377829"/>
          </a:xfrm>
          <a:custGeom>
            <a:rect b="b" l="l" r="r" t="t"/>
            <a:pathLst>
              <a:path extrusionOk="0" h="38554" w="128404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7"/>
          <p:cNvSpPr txBox="1"/>
          <p:nvPr>
            <p:ph idx="6"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8"/>
          <p:cNvSpPr txBox="1"/>
          <p:nvPr>
            <p:ph type="title"/>
          </p:nvPr>
        </p:nvSpPr>
        <p:spPr>
          <a:xfrm>
            <a:off x="984125" y="1158525"/>
            <a:ext cx="3138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4" name="Google Shape;344;p18"/>
          <p:cNvSpPr txBox="1"/>
          <p:nvPr>
            <p:ph idx="1" type="subTitle"/>
          </p:nvPr>
        </p:nvSpPr>
        <p:spPr>
          <a:xfrm>
            <a:off x="984131" y="1897452"/>
            <a:ext cx="3138300" cy="9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18"/>
          <p:cNvSpPr txBox="1"/>
          <p:nvPr>
            <p:ph idx="2" type="title"/>
          </p:nvPr>
        </p:nvSpPr>
        <p:spPr>
          <a:xfrm>
            <a:off x="5021375" y="1158525"/>
            <a:ext cx="3138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6" name="Google Shape;346;p18"/>
          <p:cNvSpPr txBox="1"/>
          <p:nvPr>
            <p:ph idx="3" type="subTitle"/>
          </p:nvPr>
        </p:nvSpPr>
        <p:spPr>
          <a:xfrm>
            <a:off x="5021375" y="1897452"/>
            <a:ext cx="3138300" cy="9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18"/>
          <p:cNvSpPr txBox="1"/>
          <p:nvPr>
            <p:ph idx="4" type="title"/>
          </p:nvPr>
        </p:nvSpPr>
        <p:spPr>
          <a:xfrm>
            <a:off x="984125" y="3000708"/>
            <a:ext cx="3138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8" name="Google Shape;348;p18"/>
          <p:cNvSpPr txBox="1"/>
          <p:nvPr>
            <p:ph idx="5" type="subTitle"/>
          </p:nvPr>
        </p:nvSpPr>
        <p:spPr>
          <a:xfrm>
            <a:off x="984131" y="3663424"/>
            <a:ext cx="31383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18"/>
          <p:cNvSpPr txBox="1"/>
          <p:nvPr>
            <p:ph idx="6" type="title"/>
          </p:nvPr>
        </p:nvSpPr>
        <p:spPr>
          <a:xfrm>
            <a:off x="5021375" y="3000706"/>
            <a:ext cx="3138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0" name="Google Shape;350;p18"/>
          <p:cNvSpPr txBox="1"/>
          <p:nvPr>
            <p:ph idx="7" type="subTitle"/>
          </p:nvPr>
        </p:nvSpPr>
        <p:spPr>
          <a:xfrm>
            <a:off x="5021375" y="3663421"/>
            <a:ext cx="31383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18"/>
          <p:cNvSpPr/>
          <p:nvPr/>
        </p:nvSpPr>
        <p:spPr>
          <a:xfrm flipH="1" rot="-9974628">
            <a:off x="-91495" y="4189051"/>
            <a:ext cx="494362" cy="330240"/>
          </a:xfrm>
          <a:custGeom>
            <a:rect b="b" l="l" r="r" t="t"/>
            <a:pathLst>
              <a:path extrusionOk="0" h="57854" w="265661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8"/>
          <p:cNvSpPr/>
          <p:nvPr/>
        </p:nvSpPr>
        <p:spPr>
          <a:xfrm flipH="1" rot="10800000">
            <a:off x="8010209" y="721314"/>
            <a:ext cx="195072" cy="160410"/>
          </a:xfrm>
          <a:custGeom>
            <a:rect b="b" l="l" r="r" t="t"/>
            <a:pathLst>
              <a:path extrusionOk="0" h="15997" w="59655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8"/>
          <p:cNvSpPr/>
          <p:nvPr/>
        </p:nvSpPr>
        <p:spPr>
          <a:xfrm flipH="1" rot="10800000">
            <a:off x="8598128" y="4168432"/>
            <a:ext cx="179263" cy="147492"/>
          </a:xfrm>
          <a:custGeom>
            <a:rect b="b" l="l" r="r" t="t"/>
            <a:pathLst>
              <a:path extrusionOk="0" h="15997" w="59655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8"/>
          <p:cNvSpPr/>
          <p:nvPr/>
        </p:nvSpPr>
        <p:spPr>
          <a:xfrm rot="1151188">
            <a:off x="8296525" y="1391049"/>
            <a:ext cx="559957" cy="427688"/>
          </a:xfrm>
          <a:custGeom>
            <a:rect b="b" l="l" r="r" t="t"/>
            <a:pathLst>
              <a:path extrusionOk="0" h="49275" w="64514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8"/>
          <p:cNvSpPr/>
          <p:nvPr/>
        </p:nvSpPr>
        <p:spPr>
          <a:xfrm rot="-9204418">
            <a:off x="224620" y="446285"/>
            <a:ext cx="680816" cy="187424"/>
          </a:xfrm>
          <a:custGeom>
            <a:rect b="b" l="l" r="r" t="t"/>
            <a:pathLst>
              <a:path extrusionOk="0" h="26681" w="297334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18"/>
          <p:cNvGrpSpPr/>
          <p:nvPr/>
        </p:nvGrpSpPr>
        <p:grpSpPr>
          <a:xfrm>
            <a:off x="8247053" y="2773354"/>
            <a:ext cx="881421" cy="520583"/>
            <a:chOff x="3863003" y="76204"/>
            <a:chExt cx="881421" cy="520583"/>
          </a:xfrm>
        </p:grpSpPr>
        <p:sp>
          <p:nvSpPr>
            <p:cNvPr id="357" name="Google Shape;357;p18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rect b="b" l="l" r="r" t="t"/>
              <a:pathLst>
                <a:path extrusionOk="0" h="12808" w="46815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8" name="Google Shape;358;p18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rect b="b" l="l" r="r" t="t"/>
              <a:pathLst>
                <a:path extrusionOk="0" h="4316" w="39538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9" name="Google Shape;359;p18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rect b="b" l="l" r="r" t="t"/>
              <a:pathLst>
                <a:path extrusionOk="0" h="5775" w="36943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0" name="Google Shape;360;p18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rect b="b" l="l" r="r" t="t"/>
              <a:pathLst>
                <a:path extrusionOk="0" h="8925" w="36382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1" name="Google Shape;361;p18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rect b="b" l="l" r="r" t="t"/>
              <a:pathLst>
                <a:path extrusionOk="0" h="10067" w="31005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362" name="Google Shape;362;p18"/>
          <p:cNvSpPr txBox="1"/>
          <p:nvPr>
            <p:ph idx="8"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9"/>
          <p:cNvSpPr txBox="1"/>
          <p:nvPr>
            <p:ph type="title"/>
          </p:nvPr>
        </p:nvSpPr>
        <p:spPr>
          <a:xfrm>
            <a:off x="720000" y="1480600"/>
            <a:ext cx="2192700" cy="5277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5" name="Google Shape;365;p19"/>
          <p:cNvSpPr txBox="1"/>
          <p:nvPr>
            <p:ph idx="1" type="subTitle"/>
          </p:nvPr>
        </p:nvSpPr>
        <p:spPr>
          <a:xfrm>
            <a:off x="720000" y="2067125"/>
            <a:ext cx="2192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19"/>
          <p:cNvSpPr txBox="1"/>
          <p:nvPr>
            <p:ph idx="2" type="title"/>
          </p:nvPr>
        </p:nvSpPr>
        <p:spPr>
          <a:xfrm>
            <a:off x="6231300" y="1480600"/>
            <a:ext cx="2192700" cy="5277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7" name="Google Shape;367;p19"/>
          <p:cNvSpPr txBox="1"/>
          <p:nvPr>
            <p:ph idx="3" type="subTitle"/>
          </p:nvPr>
        </p:nvSpPr>
        <p:spPr>
          <a:xfrm>
            <a:off x="6231300" y="2067125"/>
            <a:ext cx="2192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19"/>
          <p:cNvSpPr txBox="1"/>
          <p:nvPr>
            <p:ph idx="4" type="title"/>
          </p:nvPr>
        </p:nvSpPr>
        <p:spPr>
          <a:xfrm>
            <a:off x="720000" y="3279325"/>
            <a:ext cx="2192700" cy="527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9" name="Google Shape;369;p19"/>
          <p:cNvSpPr txBox="1"/>
          <p:nvPr>
            <p:ph idx="5" type="subTitle"/>
          </p:nvPr>
        </p:nvSpPr>
        <p:spPr>
          <a:xfrm>
            <a:off x="720000" y="3865850"/>
            <a:ext cx="2192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19"/>
          <p:cNvSpPr txBox="1"/>
          <p:nvPr>
            <p:ph idx="6" type="title"/>
          </p:nvPr>
        </p:nvSpPr>
        <p:spPr>
          <a:xfrm>
            <a:off x="6231300" y="3279325"/>
            <a:ext cx="2192700" cy="527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1" name="Google Shape;371;p19"/>
          <p:cNvSpPr txBox="1"/>
          <p:nvPr>
            <p:ph idx="7" type="subTitle"/>
          </p:nvPr>
        </p:nvSpPr>
        <p:spPr>
          <a:xfrm>
            <a:off x="6231300" y="3865850"/>
            <a:ext cx="2192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19"/>
          <p:cNvSpPr/>
          <p:nvPr/>
        </p:nvSpPr>
        <p:spPr>
          <a:xfrm flipH="1" rot="10800000">
            <a:off x="588263" y="299573"/>
            <a:ext cx="1026248" cy="480865"/>
          </a:xfrm>
          <a:custGeom>
            <a:rect b="b" l="l" r="r" t="t"/>
            <a:pathLst>
              <a:path extrusionOk="0" h="73052" w="285267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9"/>
          <p:cNvSpPr/>
          <p:nvPr/>
        </p:nvSpPr>
        <p:spPr>
          <a:xfrm rot="10800000">
            <a:off x="8143570" y="813706"/>
            <a:ext cx="793556" cy="552623"/>
          </a:xfrm>
          <a:custGeom>
            <a:rect b="b" l="l" r="r" t="t"/>
            <a:pathLst>
              <a:path extrusionOk="0" h="60363" w="265848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9"/>
          <p:cNvSpPr txBox="1"/>
          <p:nvPr>
            <p:ph idx="8"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0"/>
          <p:cNvSpPr/>
          <p:nvPr/>
        </p:nvSpPr>
        <p:spPr>
          <a:xfrm>
            <a:off x="-100" y="2771100"/>
            <a:ext cx="9144000" cy="237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0"/>
          <p:cNvSpPr txBox="1"/>
          <p:nvPr>
            <p:ph type="title"/>
          </p:nvPr>
        </p:nvSpPr>
        <p:spPr>
          <a:xfrm>
            <a:off x="720000" y="17116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8" name="Google Shape;378;p20"/>
          <p:cNvSpPr txBox="1"/>
          <p:nvPr>
            <p:ph idx="1" type="subTitle"/>
          </p:nvPr>
        </p:nvSpPr>
        <p:spPr>
          <a:xfrm>
            <a:off x="720000" y="2086950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20"/>
          <p:cNvSpPr txBox="1"/>
          <p:nvPr>
            <p:ph idx="2" type="title"/>
          </p:nvPr>
        </p:nvSpPr>
        <p:spPr>
          <a:xfrm>
            <a:off x="3419269" y="17116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0" name="Google Shape;380;p20"/>
          <p:cNvSpPr txBox="1"/>
          <p:nvPr>
            <p:ph idx="3" type="subTitle"/>
          </p:nvPr>
        </p:nvSpPr>
        <p:spPr>
          <a:xfrm>
            <a:off x="3419271" y="2086950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1" name="Google Shape;381;p20"/>
          <p:cNvSpPr txBox="1"/>
          <p:nvPr>
            <p:ph idx="4" type="title"/>
          </p:nvPr>
        </p:nvSpPr>
        <p:spPr>
          <a:xfrm>
            <a:off x="719975" y="366310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2" name="Google Shape;382;p20"/>
          <p:cNvSpPr txBox="1"/>
          <p:nvPr>
            <p:ph idx="5" type="subTitle"/>
          </p:nvPr>
        </p:nvSpPr>
        <p:spPr>
          <a:xfrm>
            <a:off x="720000" y="40459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20"/>
          <p:cNvSpPr txBox="1"/>
          <p:nvPr>
            <p:ph idx="6" type="title"/>
          </p:nvPr>
        </p:nvSpPr>
        <p:spPr>
          <a:xfrm>
            <a:off x="3419244" y="366310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4" name="Google Shape;384;p20"/>
          <p:cNvSpPr txBox="1"/>
          <p:nvPr>
            <p:ph idx="7" type="subTitle"/>
          </p:nvPr>
        </p:nvSpPr>
        <p:spPr>
          <a:xfrm>
            <a:off x="3419271" y="40459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20"/>
          <p:cNvSpPr txBox="1"/>
          <p:nvPr>
            <p:ph idx="8" type="title"/>
          </p:nvPr>
        </p:nvSpPr>
        <p:spPr>
          <a:xfrm>
            <a:off x="6118545" y="17116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6" name="Google Shape;386;p20"/>
          <p:cNvSpPr txBox="1"/>
          <p:nvPr>
            <p:ph idx="9" type="subTitle"/>
          </p:nvPr>
        </p:nvSpPr>
        <p:spPr>
          <a:xfrm>
            <a:off x="6118549" y="2086950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20"/>
          <p:cNvSpPr txBox="1"/>
          <p:nvPr>
            <p:ph idx="13" type="title"/>
          </p:nvPr>
        </p:nvSpPr>
        <p:spPr>
          <a:xfrm>
            <a:off x="6118520" y="366310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8" name="Google Shape;388;p20"/>
          <p:cNvSpPr txBox="1"/>
          <p:nvPr>
            <p:ph idx="14" type="subTitle"/>
          </p:nvPr>
        </p:nvSpPr>
        <p:spPr>
          <a:xfrm>
            <a:off x="6118549" y="40459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9" name="Google Shape;389;p20"/>
          <p:cNvSpPr/>
          <p:nvPr/>
        </p:nvSpPr>
        <p:spPr>
          <a:xfrm flipH="1" rot="10800000">
            <a:off x="8413525" y="4523914"/>
            <a:ext cx="577190" cy="474636"/>
          </a:xfrm>
          <a:custGeom>
            <a:rect b="b" l="l" r="r" t="t"/>
            <a:pathLst>
              <a:path extrusionOk="0" h="52635" w="196323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0"/>
          <p:cNvSpPr/>
          <p:nvPr/>
        </p:nvSpPr>
        <p:spPr>
          <a:xfrm flipH="1" rot="10800000">
            <a:off x="221950" y="4508898"/>
            <a:ext cx="398694" cy="367227"/>
          </a:xfrm>
          <a:custGeom>
            <a:rect b="b" l="l" r="r" t="t"/>
            <a:pathLst>
              <a:path extrusionOk="0" h="38554" w="128404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0"/>
          <p:cNvSpPr/>
          <p:nvPr/>
        </p:nvSpPr>
        <p:spPr>
          <a:xfrm flipH="1" rot="10800000">
            <a:off x="8676511" y="642424"/>
            <a:ext cx="355060" cy="326917"/>
          </a:xfrm>
          <a:custGeom>
            <a:rect b="b" l="l" r="r" t="t"/>
            <a:pathLst>
              <a:path extrusionOk="0" h="32602" w="108581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0"/>
          <p:cNvSpPr/>
          <p:nvPr/>
        </p:nvSpPr>
        <p:spPr>
          <a:xfrm flipH="1" rot="10800000">
            <a:off x="8039342" y="573214"/>
            <a:ext cx="195072" cy="160410"/>
          </a:xfrm>
          <a:custGeom>
            <a:rect b="b" l="l" r="r" t="t"/>
            <a:pathLst>
              <a:path extrusionOk="0" h="15997" w="59655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0"/>
          <p:cNvSpPr/>
          <p:nvPr/>
        </p:nvSpPr>
        <p:spPr>
          <a:xfrm flipH="1" rot="10800000">
            <a:off x="8372919" y="233707"/>
            <a:ext cx="428717" cy="299902"/>
          </a:xfrm>
          <a:custGeom>
            <a:rect b="b" l="l" r="r" t="t"/>
            <a:pathLst>
              <a:path extrusionOk="0" h="29908" w="131106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0"/>
          <p:cNvSpPr/>
          <p:nvPr/>
        </p:nvSpPr>
        <p:spPr>
          <a:xfrm flipH="1" rot="10800000">
            <a:off x="8335234" y="176423"/>
            <a:ext cx="380079" cy="277692"/>
          </a:xfrm>
          <a:custGeom>
            <a:rect b="b" l="l" r="r" t="t"/>
            <a:pathLst>
              <a:path extrusionOk="0" h="27693" w="116232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0"/>
          <p:cNvSpPr/>
          <p:nvPr/>
        </p:nvSpPr>
        <p:spPr>
          <a:xfrm flipH="1" rot="10800000">
            <a:off x="310348" y="320792"/>
            <a:ext cx="544988" cy="379834"/>
          </a:xfrm>
          <a:custGeom>
            <a:rect b="b" l="l" r="r" t="t"/>
            <a:pathLst>
              <a:path extrusionOk="0" h="60363" w="265848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0"/>
          <p:cNvSpPr txBox="1"/>
          <p:nvPr>
            <p:ph idx="15"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"/>
          <p:cNvSpPr txBox="1"/>
          <p:nvPr>
            <p:ph type="title"/>
          </p:nvPr>
        </p:nvSpPr>
        <p:spPr>
          <a:xfrm>
            <a:off x="1145775" y="2488800"/>
            <a:ext cx="3699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" name="Google Shape;42;p3"/>
          <p:cNvSpPr txBox="1"/>
          <p:nvPr>
            <p:ph hasCustomPrompt="1" idx="2" type="title"/>
          </p:nvPr>
        </p:nvSpPr>
        <p:spPr>
          <a:xfrm>
            <a:off x="1145775" y="1102925"/>
            <a:ext cx="3699600" cy="122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3" name="Google Shape;43;p3"/>
          <p:cNvSpPr txBox="1"/>
          <p:nvPr>
            <p:ph idx="1" type="subTitle"/>
          </p:nvPr>
        </p:nvSpPr>
        <p:spPr>
          <a:xfrm>
            <a:off x="1326725" y="3614425"/>
            <a:ext cx="33378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"/>
          <p:cNvSpPr/>
          <p:nvPr/>
        </p:nvSpPr>
        <p:spPr>
          <a:xfrm>
            <a:off x="8423991" y="4733877"/>
            <a:ext cx="745333" cy="655134"/>
          </a:xfrm>
          <a:custGeom>
            <a:rect b="b" l="l" r="r" t="t"/>
            <a:pathLst>
              <a:path extrusionOk="0" h="40100" w="45621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3"/>
          <p:cNvSpPr/>
          <p:nvPr/>
        </p:nvSpPr>
        <p:spPr>
          <a:xfrm>
            <a:off x="8280730" y="3808411"/>
            <a:ext cx="644656" cy="492380"/>
          </a:xfrm>
          <a:custGeom>
            <a:rect b="b" l="l" r="r" t="t"/>
            <a:pathLst>
              <a:path extrusionOk="0" h="49275" w="64514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3"/>
          <p:cNvSpPr/>
          <p:nvPr/>
        </p:nvSpPr>
        <p:spPr>
          <a:xfrm>
            <a:off x="8879040" y="1404791"/>
            <a:ext cx="303208" cy="815895"/>
          </a:xfrm>
          <a:custGeom>
            <a:rect b="b" l="l" r="r" t="t"/>
            <a:pathLst>
              <a:path extrusionOk="0" h="49940" w="18559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" name="Google Shape;47;p3"/>
          <p:cNvSpPr/>
          <p:nvPr/>
        </p:nvSpPr>
        <p:spPr>
          <a:xfrm>
            <a:off x="8724337" y="3311008"/>
            <a:ext cx="201049" cy="213760"/>
          </a:xfrm>
          <a:custGeom>
            <a:rect b="b" l="l" r="r" t="t"/>
            <a:pathLst>
              <a:path extrusionOk="0" h="13084" w="12306">
                <a:moveTo>
                  <a:pt x="5451" y="1"/>
                </a:moveTo>
                <a:lnTo>
                  <a:pt x="5370" y="15"/>
                </a:lnTo>
                <a:lnTo>
                  <a:pt x="5289" y="29"/>
                </a:lnTo>
                <a:lnTo>
                  <a:pt x="5214" y="58"/>
                </a:lnTo>
                <a:lnTo>
                  <a:pt x="5139" y="87"/>
                </a:lnTo>
                <a:lnTo>
                  <a:pt x="5064" y="122"/>
                </a:lnTo>
                <a:lnTo>
                  <a:pt x="4994" y="165"/>
                </a:lnTo>
                <a:lnTo>
                  <a:pt x="4925" y="215"/>
                </a:lnTo>
                <a:lnTo>
                  <a:pt x="4867" y="280"/>
                </a:lnTo>
                <a:lnTo>
                  <a:pt x="4809" y="344"/>
                </a:lnTo>
                <a:lnTo>
                  <a:pt x="4751" y="416"/>
                </a:lnTo>
                <a:lnTo>
                  <a:pt x="4705" y="487"/>
                </a:lnTo>
                <a:lnTo>
                  <a:pt x="4665" y="573"/>
                </a:lnTo>
                <a:lnTo>
                  <a:pt x="4630" y="666"/>
                </a:lnTo>
                <a:lnTo>
                  <a:pt x="4601" y="767"/>
                </a:lnTo>
                <a:lnTo>
                  <a:pt x="4578" y="874"/>
                </a:lnTo>
                <a:lnTo>
                  <a:pt x="4538" y="1160"/>
                </a:lnTo>
                <a:lnTo>
                  <a:pt x="4503" y="1454"/>
                </a:lnTo>
                <a:lnTo>
                  <a:pt x="4480" y="1747"/>
                </a:lnTo>
                <a:lnTo>
                  <a:pt x="4457" y="2040"/>
                </a:lnTo>
                <a:lnTo>
                  <a:pt x="4439" y="2341"/>
                </a:lnTo>
                <a:lnTo>
                  <a:pt x="4428" y="2634"/>
                </a:lnTo>
                <a:lnTo>
                  <a:pt x="4422" y="2928"/>
                </a:lnTo>
                <a:lnTo>
                  <a:pt x="4416" y="3228"/>
                </a:lnTo>
                <a:lnTo>
                  <a:pt x="4416" y="3822"/>
                </a:lnTo>
                <a:lnTo>
                  <a:pt x="4434" y="4417"/>
                </a:lnTo>
                <a:lnTo>
                  <a:pt x="4451" y="5011"/>
                </a:lnTo>
                <a:lnTo>
                  <a:pt x="4474" y="5605"/>
                </a:lnTo>
                <a:lnTo>
                  <a:pt x="3503" y="5540"/>
                </a:lnTo>
                <a:lnTo>
                  <a:pt x="2532" y="5469"/>
                </a:lnTo>
                <a:lnTo>
                  <a:pt x="1561" y="5397"/>
                </a:lnTo>
                <a:lnTo>
                  <a:pt x="596" y="5325"/>
                </a:lnTo>
                <a:lnTo>
                  <a:pt x="532" y="5325"/>
                </a:lnTo>
                <a:lnTo>
                  <a:pt x="474" y="5333"/>
                </a:lnTo>
                <a:lnTo>
                  <a:pt x="417" y="5347"/>
                </a:lnTo>
                <a:lnTo>
                  <a:pt x="365" y="5368"/>
                </a:lnTo>
                <a:lnTo>
                  <a:pt x="313" y="5397"/>
                </a:lnTo>
                <a:lnTo>
                  <a:pt x="266" y="5433"/>
                </a:lnTo>
                <a:lnTo>
                  <a:pt x="226" y="5469"/>
                </a:lnTo>
                <a:lnTo>
                  <a:pt x="185" y="5519"/>
                </a:lnTo>
                <a:lnTo>
                  <a:pt x="151" y="5562"/>
                </a:lnTo>
                <a:lnTo>
                  <a:pt x="122" y="5619"/>
                </a:lnTo>
                <a:lnTo>
                  <a:pt x="93" y="5669"/>
                </a:lnTo>
                <a:lnTo>
                  <a:pt x="64" y="5733"/>
                </a:lnTo>
                <a:lnTo>
                  <a:pt x="47" y="5791"/>
                </a:lnTo>
                <a:lnTo>
                  <a:pt x="29" y="5855"/>
                </a:lnTo>
                <a:lnTo>
                  <a:pt x="18" y="5919"/>
                </a:lnTo>
                <a:lnTo>
                  <a:pt x="6" y="5984"/>
                </a:lnTo>
                <a:lnTo>
                  <a:pt x="1" y="6055"/>
                </a:lnTo>
                <a:lnTo>
                  <a:pt x="1" y="6120"/>
                </a:lnTo>
                <a:lnTo>
                  <a:pt x="6" y="6184"/>
                </a:lnTo>
                <a:lnTo>
                  <a:pt x="12" y="6249"/>
                </a:lnTo>
                <a:lnTo>
                  <a:pt x="24" y="6313"/>
                </a:lnTo>
                <a:lnTo>
                  <a:pt x="35" y="6377"/>
                </a:lnTo>
                <a:lnTo>
                  <a:pt x="58" y="6442"/>
                </a:lnTo>
                <a:lnTo>
                  <a:pt x="81" y="6499"/>
                </a:lnTo>
                <a:lnTo>
                  <a:pt x="110" y="6549"/>
                </a:lnTo>
                <a:lnTo>
                  <a:pt x="145" y="6599"/>
                </a:lnTo>
                <a:lnTo>
                  <a:pt x="180" y="6649"/>
                </a:lnTo>
                <a:lnTo>
                  <a:pt x="220" y="6692"/>
                </a:lnTo>
                <a:lnTo>
                  <a:pt x="266" y="6728"/>
                </a:lnTo>
                <a:lnTo>
                  <a:pt x="318" y="6764"/>
                </a:lnTo>
                <a:lnTo>
                  <a:pt x="376" y="6785"/>
                </a:lnTo>
                <a:lnTo>
                  <a:pt x="434" y="6807"/>
                </a:lnTo>
                <a:lnTo>
                  <a:pt x="937" y="6936"/>
                </a:lnTo>
                <a:lnTo>
                  <a:pt x="1445" y="7050"/>
                </a:lnTo>
                <a:lnTo>
                  <a:pt x="1954" y="7150"/>
                </a:lnTo>
                <a:lnTo>
                  <a:pt x="2463" y="7243"/>
                </a:lnTo>
                <a:lnTo>
                  <a:pt x="2977" y="7322"/>
                </a:lnTo>
                <a:lnTo>
                  <a:pt x="3491" y="7394"/>
                </a:lnTo>
                <a:lnTo>
                  <a:pt x="4006" y="7458"/>
                </a:lnTo>
                <a:lnTo>
                  <a:pt x="4520" y="7515"/>
                </a:lnTo>
                <a:lnTo>
                  <a:pt x="4532" y="8754"/>
                </a:lnTo>
                <a:lnTo>
                  <a:pt x="4543" y="9376"/>
                </a:lnTo>
                <a:lnTo>
                  <a:pt x="4567" y="9992"/>
                </a:lnTo>
                <a:lnTo>
                  <a:pt x="4578" y="10299"/>
                </a:lnTo>
                <a:lnTo>
                  <a:pt x="4601" y="10607"/>
                </a:lnTo>
                <a:lnTo>
                  <a:pt x="4624" y="10915"/>
                </a:lnTo>
                <a:lnTo>
                  <a:pt x="4653" y="11223"/>
                </a:lnTo>
                <a:lnTo>
                  <a:pt x="4682" y="11523"/>
                </a:lnTo>
                <a:lnTo>
                  <a:pt x="4723" y="11831"/>
                </a:lnTo>
                <a:lnTo>
                  <a:pt x="4769" y="12131"/>
                </a:lnTo>
                <a:lnTo>
                  <a:pt x="4821" y="12432"/>
                </a:lnTo>
                <a:lnTo>
                  <a:pt x="4838" y="12511"/>
                </a:lnTo>
                <a:lnTo>
                  <a:pt x="4861" y="12582"/>
                </a:lnTo>
                <a:lnTo>
                  <a:pt x="4890" y="12654"/>
                </a:lnTo>
                <a:lnTo>
                  <a:pt x="4919" y="12718"/>
                </a:lnTo>
                <a:lnTo>
                  <a:pt x="4954" y="12776"/>
                </a:lnTo>
                <a:lnTo>
                  <a:pt x="4994" y="12826"/>
                </a:lnTo>
                <a:lnTo>
                  <a:pt x="5040" y="12876"/>
                </a:lnTo>
                <a:lnTo>
                  <a:pt x="5087" y="12919"/>
                </a:lnTo>
                <a:lnTo>
                  <a:pt x="5133" y="12955"/>
                </a:lnTo>
                <a:lnTo>
                  <a:pt x="5185" y="12990"/>
                </a:lnTo>
                <a:lnTo>
                  <a:pt x="5243" y="13019"/>
                </a:lnTo>
                <a:lnTo>
                  <a:pt x="5295" y="13040"/>
                </a:lnTo>
                <a:lnTo>
                  <a:pt x="5353" y="13062"/>
                </a:lnTo>
                <a:lnTo>
                  <a:pt x="5410" y="13069"/>
                </a:lnTo>
                <a:lnTo>
                  <a:pt x="5468" y="13083"/>
                </a:lnTo>
                <a:lnTo>
                  <a:pt x="5526" y="13083"/>
                </a:lnTo>
                <a:lnTo>
                  <a:pt x="5590" y="13076"/>
                </a:lnTo>
                <a:lnTo>
                  <a:pt x="5647" y="13069"/>
                </a:lnTo>
                <a:lnTo>
                  <a:pt x="5705" y="13062"/>
                </a:lnTo>
                <a:lnTo>
                  <a:pt x="5763" y="13040"/>
                </a:lnTo>
                <a:lnTo>
                  <a:pt x="5815" y="13019"/>
                </a:lnTo>
                <a:lnTo>
                  <a:pt x="5873" y="12990"/>
                </a:lnTo>
                <a:lnTo>
                  <a:pt x="5919" y="12955"/>
                </a:lnTo>
                <a:lnTo>
                  <a:pt x="5971" y="12919"/>
                </a:lnTo>
                <a:lnTo>
                  <a:pt x="6017" y="12876"/>
                </a:lnTo>
                <a:lnTo>
                  <a:pt x="6063" y="12826"/>
                </a:lnTo>
                <a:lnTo>
                  <a:pt x="6098" y="12776"/>
                </a:lnTo>
                <a:lnTo>
                  <a:pt x="6139" y="12718"/>
                </a:lnTo>
                <a:lnTo>
                  <a:pt x="6167" y="12654"/>
                </a:lnTo>
                <a:lnTo>
                  <a:pt x="6196" y="12582"/>
                </a:lnTo>
                <a:lnTo>
                  <a:pt x="6220" y="12511"/>
                </a:lnTo>
                <a:lnTo>
                  <a:pt x="6237" y="12432"/>
                </a:lnTo>
                <a:lnTo>
                  <a:pt x="6289" y="12139"/>
                </a:lnTo>
                <a:lnTo>
                  <a:pt x="6329" y="11845"/>
                </a:lnTo>
                <a:lnTo>
                  <a:pt x="6370" y="11552"/>
                </a:lnTo>
                <a:lnTo>
                  <a:pt x="6404" y="11258"/>
                </a:lnTo>
                <a:lnTo>
                  <a:pt x="6428" y="10958"/>
                </a:lnTo>
                <a:lnTo>
                  <a:pt x="6451" y="10664"/>
                </a:lnTo>
                <a:lnTo>
                  <a:pt x="6474" y="10364"/>
                </a:lnTo>
                <a:lnTo>
                  <a:pt x="6485" y="10070"/>
                </a:lnTo>
                <a:lnTo>
                  <a:pt x="6508" y="9469"/>
                </a:lnTo>
                <a:lnTo>
                  <a:pt x="6526" y="8868"/>
                </a:lnTo>
                <a:lnTo>
                  <a:pt x="6537" y="7673"/>
                </a:lnTo>
                <a:lnTo>
                  <a:pt x="7422" y="7716"/>
                </a:lnTo>
                <a:lnTo>
                  <a:pt x="8300" y="7752"/>
                </a:lnTo>
                <a:lnTo>
                  <a:pt x="10063" y="7809"/>
                </a:lnTo>
                <a:lnTo>
                  <a:pt x="10155" y="7852"/>
                </a:lnTo>
                <a:lnTo>
                  <a:pt x="10248" y="7888"/>
                </a:lnTo>
                <a:lnTo>
                  <a:pt x="10352" y="7909"/>
                </a:lnTo>
                <a:lnTo>
                  <a:pt x="10462" y="7909"/>
                </a:lnTo>
                <a:lnTo>
                  <a:pt x="10872" y="7888"/>
                </a:lnTo>
                <a:lnTo>
                  <a:pt x="11080" y="7873"/>
                </a:lnTo>
                <a:lnTo>
                  <a:pt x="11294" y="7845"/>
                </a:lnTo>
                <a:lnTo>
                  <a:pt x="11433" y="7830"/>
                </a:lnTo>
                <a:lnTo>
                  <a:pt x="11502" y="7816"/>
                </a:lnTo>
                <a:lnTo>
                  <a:pt x="11572" y="7802"/>
                </a:lnTo>
                <a:lnTo>
                  <a:pt x="11652" y="7766"/>
                </a:lnTo>
                <a:lnTo>
                  <a:pt x="11733" y="7723"/>
                </a:lnTo>
                <a:lnTo>
                  <a:pt x="11808" y="7673"/>
                </a:lnTo>
                <a:lnTo>
                  <a:pt x="11878" y="7616"/>
                </a:lnTo>
                <a:lnTo>
                  <a:pt x="11941" y="7551"/>
                </a:lnTo>
                <a:lnTo>
                  <a:pt x="11999" y="7480"/>
                </a:lnTo>
                <a:lnTo>
                  <a:pt x="12057" y="7401"/>
                </a:lnTo>
                <a:lnTo>
                  <a:pt x="12103" y="7315"/>
                </a:lnTo>
                <a:lnTo>
                  <a:pt x="12150" y="7222"/>
                </a:lnTo>
                <a:lnTo>
                  <a:pt x="12190" y="7136"/>
                </a:lnTo>
                <a:lnTo>
                  <a:pt x="12219" y="7036"/>
                </a:lnTo>
                <a:lnTo>
                  <a:pt x="12248" y="6936"/>
                </a:lnTo>
                <a:lnTo>
                  <a:pt x="12271" y="6835"/>
                </a:lnTo>
                <a:lnTo>
                  <a:pt x="12288" y="6735"/>
                </a:lnTo>
                <a:lnTo>
                  <a:pt x="12300" y="6628"/>
                </a:lnTo>
                <a:lnTo>
                  <a:pt x="12306" y="6528"/>
                </a:lnTo>
                <a:lnTo>
                  <a:pt x="12306" y="6420"/>
                </a:lnTo>
                <a:lnTo>
                  <a:pt x="12300" y="6320"/>
                </a:lnTo>
                <a:lnTo>
                  <a:pt x="12288" y="6220"/>
                </a:lnTo>
                <a:lnTo>
                  <a:pt x="12271" y="6120"/>
                </a:lnTo>
                <a:lnTo>
                  <a:pt x="12248" y="6020"/>
                </a:lnTo>
                <a:lnTo>
                  <a:pt x="12219" y="5927"/>
                </a:lnTo>
                <a:lnTo>
                  <a:pt x="12184" y="5841"/>
                </a:lnTo>
                <a:lnTo>
                  <a:pt x="12144" y="5755"/>
                </a:lnTo>
                <a:lnTo>
                  <a:pt x="12092" y="5676"/>
                </a:lnTo>
                <a:lnTo>
                  <a:pt x="12040" y="5605"/>
                </a:lnTo>
                <a:lnTo>
                  <a:pt x="11976" y="5540"/>
                </a:lnTo>
                <a:lnTo>
                  <a:pt x="11907" y="5483"/>
                </a:lnTo>
                <a:lnTo>
                  <a:pt x="11832" y="5433"/>
                </a:lnTo>
                <a:lnTo>
                  <a:pt x="11751" y="5390"/>
                </a:lnTo>
                <a:lnTo>
                  <a:pt x="11664" y="5361"/>
                </a:lnTo>
                <a:lnTo>
                  <a:pt x="11572" y="5333"/>
                </a:lnTo>
                <a:lnTo>
                  <a:pt x="11375" y="5311"/>
                </a:lnTo>
                <a:lnTo>
                  <a:pt x="11184" y="5290"/>
                </a:lnTo>
                <a:lnTo>
                  <a:pt x="10982" y="5290"/>
                </a:lnTo>
                <a:lnTo>
                  <a:pt x="10785" y="5297"/>
                </a:lnTo>
                <a:lnTo>
                  <a:pt x="10589" y="5311"/>
                </a:lnTo>
                <a:lnTo>
                  <a:pt x="10387" y="5333"/>
                </a:lnTo>
                <a:lnTo>
                  <a:pt x="10184" y="5361"/>
                </a:lnTo>
                <a:lnTo>
                  <a:pt x="9982" y="5397"/>
                </a:lnTo>
                <a:lnTo>
                  <a:pt x="9179" y="5540"/>
                </a:lnTo>
                <a:lnTo>
                  <a:pt x="8976" y="5576"/>
                </a:lnTo>
                <a:lnTo>
                  <a:pt x="8780" y="5605"/>
                </a:lnTo>
                <a:lnTo>
                  <a:pt x="8583" y="5626"/>
                </a:lnTo>
                <a:lnTo>
                  <a:pt x="8393" y="5640"/>
                </a:lnTo>
                <a:lnTo>
                  <a:pt x="7936" y="5662"/>
                </a:lnTo>
                <a:lnTo>
                  <a:pt x="7485" y="5676"/>
                </a:lnTo>
                <a:lnTo>
                  <a:pt x="7034" y="5683"/>
                </a:lnTo>
                <a:lnTo>
                  <a:pt x="6584" y="5676"/>
                </a:lnTo>
                <a:lnTo>
                  <a:pt x="6624" y="4474"/>
                </a:lnTo>
                <a:lnTo>
                  <a:pt x="6636" y="3865"/>
                </a:lnTo>
                <a:lnTo>
                  <a:pt x="6641" y="3264"/>
                </a:lnTo>
                <a:lnTo>
                  <a:pt x="6636" y="2964"/>
                </a:lnTo>
                <a:lnTo>
                  <a:pt x="6630" y="2663"/>
                </a:lnTo>
                <a:lnTo>
                  <a:pt x="6618" y="2363"/>
                </a:lnTo>
                <a:lnTo>
                  <a:pt x="6601" y="2062"/>
                </a:lnTo>
                <a:lnTo>
                  <a:pt x="6584" y="1761"/>
                </a:lnTo>
                <a:lnTo>
                  <a:pt x="6555" y="1468"/>
                </a:lnTo>
                <a:lnTo>
                  <a:pt x="6520" y="1167"/>
                </a:lnTo>
                <a:lnTo>
                  <a:pt x="6474" y="874"/>
                </a:lnTo>
                <a:lnTo>
                  <a:pt x="6456" y="767"/>
                </a:lnTo>
                <a:lnTo>
                  <a:pt x="6428" y="666"/>
                </a:lnTo>
                <a:lnTo>
                  <a:pt x="6393" y="573"/>
                </a:lnTo>
                <a:lnTo>
                  <a:pt x="6352" y="487"/>
                </a:lnTo>
                <a:lnTo>
                  <a:pt x="6300" y="409"/>
                </a:lnTo>
                <a:lnTo>
                  <a:pt x="6248" y="344"/>
                </a:lnTo>
                <a:lnTo>
                  <a:pt x="6191" y="273"/>
                </a:lnTo>
                <a:lnTo>
                  <a:pt x="6127" y="215"/>
                </a:lnTo>
                <a:lnTo>
                  <a:pt x="6063" y="165"/>
                </a:lnTo>
                <a:lnTo>
                  <a:pt x="5994" y="122"/>
                </a:lnTo>
                <a:lnTo>
                  <a:pt x="5919" y="87"/>
                </a:lnTo>
                <a:lnTo>
                  <a:pt x="5844" y="58"/>
                </a:lnTo>
                <a:lnTo>
                  <a:pt x="5769" y="29"/>
                </a:lnTo>
                <a:lnTo>
                  <a:pt x="5688" y="15"/>
                </a:lnTo>
                <a:lnTo>
                  <a:pt x="560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3"/>
          <p:cNvSpPr/>
          <p:nvPr/>
        </p:nvSpPr>
        <p:spPr>
          <a:xfrm>
            <a:off x="8590567" y="2634351"/>
            <a:ext cx="285661" cy="216799"/>
          </a:xfrm>
          <a:custGeom>
            <a:rect b="b" l="l" r="r" t="t"/>
            <a:pathLst>
              <a:path extrusionOk="0" h="13270" w="17485">
                <a:moveTo>
                  <a:pt x="16681" y="1"/>
                </a:moveTo>
                <a:lnTo>
                  <a:pt x="16606" y="15"/>
                </a:lnTo>
                <a:lnTo>
                  <a:pt x="16525" y="36"/>
                </a:lnTo>
                <a:lnTo>
                  <a:pt x="16438" y="72"/>
                </a:lnTo>
                <a:lnTo>
                  <a:pt x="15901" y="337"/>
                </a:lnTo>
                <a:lnTo>
                  <a:pt x="15363" y="616"/>
                </a:lnTo>
                <a:lnTo>
                  <a:pt x="14831" y="902"/>
                </a:lnTo>
                <a:lnTo>
                  <a:pt x="14300" y="1196"/>
                </a:lnTo>
                <a:lnTo>
                  <a:pt x="13768" y="1503"/>
                </a:lnTo>
                <a:lnTo>
                  <a:pt x="13242" y="1818"/>
                </a:lnTo>
                <a:lnTo>
                  <a:pt x="12716" y="2140"/>
                </a:lnTo>
                <a:lnTo>
                  <a:pt x="12190" y="2470"/>
                </a:lnTo>
                <a:lnTo>
                  <a:pt x="11670" y="2813"/>
                </a:lnTo>
                <a:lnTo>
                  <a:pt x="11150" y="3157"/>
                </a:lnTo>
                <a:lnTo>
                  <a:pt x="10629" y="3507"/>
                </a:lnTo>
                <a:lnTo>
                  <a:pt x="10115" y="3865"/>
                </a:lnTo>
                <a:lnTo>
                  <a:pt x="9601" y="4230"/>
                </a:lnTo>
                <a:lnTo>
                  <a:pt x="9092" y="4602"/>
                </a:lnTo>
                <a:lnTo>
                  <a:pt x="8578" y="4982"/>
                </a:lnTo>
                <a:lnTo>
                  <a:pt x="8075" y="5361"/>
                </a:lnTo>
                <a:lnTo>
                  <a:pt x="7566" y="5747"/>
                </a:lnTo>
                <a:lnTo>
                  <a:pt x="7063" y="6141"/>
                </a:lnTo>
                <a:lnTo>
                  <a:pt x="6566" y="6535"/>
                </a:lnTo>
                <a:lnTo>
                  <a:pt x="6063" y="6935"/>
                </a:lnTo>
                <a:lnTo>
                  <a:pt x="5075" y="7744"/>
                </a:lnTo>
                <a:lnTo>
                  <a:pt x="4093" y="8560"/>
                </a:lnTo>
                <a:lnTo>
                  <a:pt x="3122" y="9383"/>
                </a:lnTo>
                <a:lnTo>
                  <a:pt x="2156" y="10213"/>
                </a:lnTo>
                <a:lnTo>
                  <a:pt x="1203" y="11051"/>
                </a:lnTo>
                <a:lnTo>
                  <a:pt x="261" y="11881"/>
                </a:lnTo>
                <a:lnTo>
                  <a:pt x="209" y="11931"/>
                </a:lnTo>
                <a:lnTo>
                  <a:pt x="162" y="11988"/>
                </a:lnTo>
                <a:lnTo>
                  <a:pt x="122" y="12045"/>
                </a:lnTo>
                <a:lnTo>
                  <a:pt x="87" y="12110"/>
                </a:lnTo>
                <a:lnTo>
                  <a:pt x="58" y="12174"/>
                </a:lnTo>
                <a:lnTo>
                  <a:pt x="35" y="12239"/>
                </a:lnTo>
                <a:lnTo>
                  <a:pt x="18" y="12310"/>
                </a:lnTo>
                <a:lnTo>
                  <a:pt x="6" y="12375"/>
                </a:lnTo>
                <a:lnTo>
                  <a:pt x="1" y="12446"/>
                </a:lnTo>
                <a:lnTo>
                  <a:pt x="1" y="12518"/>
                </a:lnTo>
                <a:lnTo>
                  <a:pt x="6" y="12582"/>
                </a:lnTo>
                <a:lnTo>
                  <a:pt x="12" y="12654"/>
                </a:lnTo>
                <a:lnTo>
                  <a:pt x="24" y="12718"/>
                </a:lnTo>
                <a:lnTo>
                  <a:pt x="41" y="12783"/>
                </a:lnTo>
                <a:lnTo>
                  <a:pt x="64" y="12847"/>
                </a:lnTo>
                <a:lnTo>
                  <a:pt x="87" y="12911"/>
                </a:lnTo>
                <a:lnTo>
                  <a:pt x="122" y="12969"/>
                </a:lnTo>
                <a:lnTo>
                  <a:pt x="151" y="13019"/>
                </a:lnTo>
                <a:lnTo>
                  <a:pt x="185" y="13069"/>
                </a:lnTo>
                <a:lnTo>
                  <a:pt x="226" y="13112"/>
                </a:lnTo>
                <a:lnTo>
                  <a:pt x="266" y="13155"/>
                </a:lnTo>
                <a:lnTo>
                  <a:pt x="313" y="13190"/>
                </a:lnTo>
                <a:lnTo>
                  <a:pt x="359" y="13219"/>
                </a:lnTo>
                <a:lnTo>
                  <a:pt x="405" y="13241"/>
                </a:lnTo>
                <a:lnTo>
                  <a:pt x="457" y="13255"/>
                </a:lnTo>
                <a:lnTo>
                  <a:pt x="509" y="13262"/>
                </a:lnTo>
                <a:lnTo>
                  <a:pt x="567" y="13269"/>
                </a:lnTo>
                <a:lnTo>
                  <a:pt x="625" y="13262"/>
                </a:lnTo>
                <a:lnTo>
                  <a:pt x="683" y="13241"/>
                </a:lnTo>
                <a:lnTo>
                  <a:pt x="740" y="13219"/>
                </a:lnTo>
                <a:lnTo>
                  <a:pt x="798" y="13183"/>
                </a:lnTo>
                <a:lnTo>
                  <a:pt x="856" y="13140"/>
                </a:lnTo>
                <a:lnTo>
                  <a:pt x="1347" y="12740"/>
                </a:lnTo>
                <a:lnTo>
                  <a:pt x="1838" y="12346"/>
                </a:lnTo>
                <a:lnTo>
                  <a:pt x="2336" y="11967"/>
                </a:lnTo>
                <a:lnTo>
                  <a:pt x="2833" y="11580"/>
                </a:lnTo>
                <a:lnTo>
                  <a:pt x="3330" y="11208"/>
                </a:lnTo>
                <a:lnTo>
                  <a:pt x="3827" y="10836"/>
                </a:lnTo>
                <a:lnTo>
                  <a:pt x="4330" y="10471"/>
                </a:lnTo>
                <a:lnTo>
                  <a:pt x="4827" y="10113"/>
                </a:lnTo>
                <a:lnTo>
                  <a:pt x="5838" y="9405"/>
                </a:lnTo>
                <a:lnTo>
                  <a:pt x="6850" y="8703"/>
                </a:lnTo>
                <a:lnTo>
                  <a:pt x="7867" y="8023"/>
                </a:lnTo>
                <a:lnTo>
                  <a:pt x="8884" y="7343"/>
                </a:lnTo>
                <a:lnTo>
                  <a:pt x="9907" y="6678"/>
                </a:lnTo>
                <a:lnTo>
                  <a:pt x="10936" y="6012"/>
                </a:lnTo>
                <a:lnTo>
                  <a:pt x="12988" y="4688"/>
                </a:lnTo>
                <a:lnTo>
                  <a:pt x="14016" y="4023"/>
                </a:lnTo>
                <a:lnTo>
                  <a:pt x="15039" y="3350"/>
                </a:lnTo>
                <a:lnTo>
                  <a:pt x="16068" y="2670"/>
                </a:lnTo>
                <a:lnTo>
                  <a:pt x="17091" y="1976"/>
                </a:lnTo>
                <a:lnTo>
                  <a:pt x="17161" y="1919"/>
                </a:lnTo>
                <a:lnTo>
                  <a:pt x="17230" y="1861"/>
                </a:lnTo>
                <a:lnTo>
                  <a:pt x="17288" y="1790"/>
                </a:lnTo>
                <a:lnTo>
                  <a:pt x="17334" y="1718"/>
                </a:lnTo>
                <a:lnTo>
                  <a:pt x="17380" y="1639"/>
                </a:lnTo>
                <a:lnTo>
                  <a:pt x="17415" y="1554"/>
                </a:lnTo>
                <a:lnTo>
                  <a:pt x="17438" y="1468"/>
                </a:lnTo>
                <a:lnTo>
                  <a:pt x="17461" y="1382"/>
                </a:lnTo>
                <a:lnTo>
                  <a:pt x="17478" y="1289"/>
                </a:lnTo>
                <a:lnTo>
                  <a:pt x="17484" y="1196"/>
                </a:lnTo>
                <a:lnTo>
                  <a:pt x="17484" y="1103"/>
                </a:lnTo>
                <a:lnTo>
                  <a:pt x="17484" y="1010"/>
                </a:lnTo>
                <a:lnTo>
                  <a:pt x="17473" y="917"/>
                </a:lnTo>
                <a:lnTo>
                  <a:pt x="17455" y="824"/>
                </a:lnTo>
                <a:lnTo>
                  <a:pt x="17438" y="738"/>
                </a:lnTo>
                <a:lnTo>
                  <a:pt x="17409" y="652"/>
                </a:lnTo>
                <a:lnTo>
                  <a:pt x="17380" y="566"/>
                </a:lnTo>
                <a:lnTo>
                  <a:pt x="17345" y="480"/>
                </a:lnTo>
                <a:lnTo>
                  <a:pt x="17299" y="408"/>
                </a:lnTo>
                <a:lnTo>
                  <a:pt x="17259" y="330"/>
                </a:lnTo>
                <a:lnTo>
                  <a:pt x="17207" y="265"/>
                </a:lnTo>
                <a:lnTo>
                  <a:pt x="17155" y="208"/>
                </a:lnTo>
                <a:lnTo>
                  <a:pt x="17097" y="151"/>
                </a:lnTo>
                <a:lnTo>
                  <a:pt x="17033" y="101"/>
                </a:lnTo>
                <a:lnTo>
                  <a:pt x="16970" y="65"/>
                </a:lnTo>
                <a:lnTo>
                  <a:pt x="16906" y="36"/>
                </a:lnTo>
                <a:lnTo>
                  <a:pt x="16831" y="15"/>
                </a:lnTo>
                <a:lnTo>
                  <a:pt x="1676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3"/>
          <p:cNvSpPr/>
          <p:nvPr/>
        </p:nvSpPr>
        <p:spPr>
          <a:xfrm>
            <a:off x="8646948" y="2686729"/>
            <a:ext cx="355798" cy="241697"/>
          </a:xfrm>
          <a:custGeom>
            <a:rect b="b" l="l" r="r" t="t"/>
            <a:pathLst>
              <a:path extrusionOk="0" h="14794" w="21778">
                <a:moveTo>
                  <a:pt x="20859" y="1"/>
                </a:moveTo>
                <a:lnTo>
                  <a:pt x="20755" y="8"/>
                </a:lnTo>
                <a:lnTo>
                  <a:pt x="20651" y="29"/>
                </a:lnTo>
                <a:lnTo>
                  <a:pt x="20541" y="72"/>
                </a:lnTo>
                <a:lnTo>
                  <a:pt x="20426" y="122"/>
                </a:lnTo>
                <a:lnTo>
                  <a:pt x="19125" y="838"/>
                </a:lnTo>
                <a:lnTo>
                  <a:pt x="17819" y="1568"/>
                </a:lnTo>
                <a:lnTo>
                  <a:pt x="16518" y="2312"/>
                </a:lnTo>
                <a:lnTo>
                  <a:pt x="15224" y="3071"/>
                </a:lnTo>
                <a:lnTo>
                  <a:pt x="13929" y="3844"/>
                </a:lnTo>
                <a:lnTo>
                  <a:pt x="13288" y="4238"/>
                </a:lnTo>
                <a:lnTo>
                  <a:pt x="12640" y="4631"/>
                </a:lnTo>
                <a:lnTo>
                  <a:pt x="11999" y="5032"/>
                </a:lnTo>
                <a:lnTo>
                  <a:pt x="11363" y="5440"/>
                </a:lnTo>
                <a:lnTo>
                  <a:pt x="10721" y="5848"/>
                </a:lnTo>
                <a:lnTo>
                  <a:pt x="10086" y="6263"/>
                </a:lnTo>
                <a:lnTo>
                  <a:pt x="9450" y="6678"/>
                </a:lnTo>
                <a:lnTo>
                  <a:pt x="8820" y="7100"/>
                </a:lnTo>
                <a:lnTo>
                  <a:pt x="8190" y="7530"/>
                </a:lnTo>
                <a:lnTo>
                  <a:pt x="7560" y="7959"/>
                </a:lnTo>
                <a:lnTo>
                  <a:pt x="6936" y="8396"/>
                </a:lnTo>
                <a:lnTo>
                  <a:pt x="6311" y="8832"/>
                </a:lnTo>
                <a:lnTo>
                  <a:pt x="5693" y="9283"/>
                </a:lnTo>
                <a:lnTo>
                  <a:pt x="5075" y="9734"/>
                </a:lnTo>
                <a:lnTo>
                  <a:pt x="4462" y="10192"/>
                </a:lnTo>
                <a:lnTo>
                  <a:pt x="3849" y="10650"/>
                </a:lnTo>
                <a:lnTo>
                  <a:pt x="3242" y="11115"/>
                </a:lnTo>
                <a:lnTo>
                  <a:pt x="2636" y="11595"/>
                </a:lnTo>
                <a:lnTo>
                  <a:pt x="2034" y="12067"/>
                </a:lnTo>
                <a:lnTo>
                  <a:pt x="1433" y="12554"/>
                </a:lnTo>
                <a:lnTo>
                  <a:pt x="838" y="13040"/>
                </a:lnTo>
                <a:lnTo>
                  <a:pt x="249" y="13541"/>
                </a:lnTo>
                <a:lnTo>
                  <a:pt x="197" y="13584"/>
                </a:lnTo>
                <a:lnTo>
                  <a:pt x="156" y="13634"/>
                </a:lnTo>
                <a:lnTo>
                  <a:pt x="116" y="13692"/>
                </a:lnTo>
                <a:lnTo>
                  <a:pt x="81" y="13742"/>
                </a:lnTo>
                <a:lnTo>
                  <a:pt x="58" y="13799"/>
                </a:lnTo>
                <a:lnTo>
                  <a:pt x="35" y="13863"/>
                </a:lnTo>
                <a:lnTo>
                  <a:pt x="17" y="13921"/>
                </a:lnTo>
                <a:lnTo>
                  <a:pt x="6" y="13985"/>
                </a:lnTo>
                <a:lnTo>
                  <a:pt x="0" y="14042"/>
                </a:lnTo>
                <a:lnTo>
                  <a:pt x="0" y="14107"/>
                </a:lnTo>
                <a:lnTo>
                  <a:pt x="0" y="14171"/>
                </a:lnTo>
                <a:lnTo>
                  <a:pt x="12" y="14228"/>
                </a:lnTo>
                <a:lnTo>
                  <a:pt x="23" y="14293"/>
                </a:lnTo>
                <a:lnTo>
                  <a:pt x="35" y="14350"/>
                </a:lnTo>
                <a:lnTo>
                  <a:pt x="58" y="14407"/>
                </a:lnTo>
                <a:lnTo>
                  <a:pt x="81" y="14457"/>
                </a:lnTo>
                <a:lnTo>
                  <a:pt x="104" y="14515"/>
                </a:lnTo>
                <a:lnTo>
                  <a:pt x="133" y="14558"/>
                </a:lnTo>
                <a:lnTo>
                  <a:pt x="168" y="14608"/>
                </a:lnTo>
                <a:lnTo>
                  <a:pt x="202" y="14644"/>
                </a:lnTo>
                <a:lnTo>
                  <a:pt x="243" y="14686"/>
                </a:lnTo>
                <a:lnTo>
                  <a:pt x="283" y="14715"/>
                </a:lnTo>
                <a:lnTo>
                  <a:pt x="324" y="14744"/>
                </a:lnTo>
                <a:lnTo>
                  <a:pt x="370" y="14765"/>
                </a:lnTo>
                <a:lnTo>
                  <a:pt x="416" y="14779"/>
                </a:lnTo>
                <a:lnTo>
                  <a:pt x="468" y="14794"/>
                </a:lnTo>
                <a:lnTo>
                  <a:pt x="520" y="14794"/>
                </a:lnTo>
                <a:lnTo>
                  <a:pt x="572" y="14787"/>
                </a:lnTo>
                <a:lnTo>
                  <a:pt x="624" y="14779"/>
                </a:lnTo>
                <a:lnTo>
                  <a:pt x="682" y="14758"/>
                </a:lnTo>
                <a:lnTo>
                  <a:pt x="740" y="14729"/>
                </a:lnTo>
                <a:lnTo>
                  <a:pt x="798" y="14694"/>
                </a:lnTo>
                <a:lnTo>
                  <a:pt x="2040" y="13820"/>
                </a:lnTo>
                <a:lnTo>
                  <a:pt x="3283" y="12955"/>
                </a:lnTo>
                <a:lnTo>
                  <a:pt x="4526" y="12096"/>
                </a:lnTo>
                <a:lnTo>
                  <a:pt x="5768" y="11244"/>
                </a:lnTo>
                <a:lnTo>
                  <a:pt x="7017" y="10414"/>
                </a:lnTo>
                <a:lnTo>
                  <a:pt x="8265" y="9591"/>
                </a:lnTo>
                <a:lnTo>
                  <a:pt x="9519" y="8775"/>
                </a:lnTo>
                <a:lnTo>
                  <a:pt x="10779" y="7981"/>
                </a:lnTo>
                <a:lnTo>
                  <a:pt x="11409" y="7587"/>
                </a:lnTo>
                <a:lnTo>
                  <a:pt x="12039" y="7200"/>
                </a:lnTo>
                <a:lnTo>
                  <a:pt x="12675" y="6814"/>
                </a:lnTo>
                <a:lnTo>
                  <a:pt x="13311" y="6435"/>
                </a:lnTo>
                <a:lnTo>
                  <a:pt x="13952" y="6055"/>
                </a:lnTo>
                <a:lnTo>
                  <a:pt x="14594" y="5683"/>
                </a:lnTo>
                <a:lnTo>
                  <a:pt x="15235" y="5318"/>
                </a:lnTo>
                <a:lnTo>
                  <a:pt x="15877" y="4953"/>
                </a:lnTo>
                <a:lnTo>
                  <a:pt x="16524" y="4595"/>
                </a:lnTo>
                <a:lnTo>
                  <a:pt x="17177" y="4238"/>
                </a:lnTo>
                <a:lnTo>
                  <a:pt x="17830" y="3887"/>
                </a:lnTo>
                <a:lnTo>
                  <a:pt x="18484" y="3543"/>
                </a:lnTo>
                <a:lnTo>
                  <a:pt x="19142" y="3200"/>
                </a:lnTo>
                <a:lnTo>
                  <a:pt x="19807" y="2863"/>
                </a:lnTo>
                <a:lnTo>
                  <a:pt x="20466" y="2534"/>
                </a:lnTo>
                <a:lnTo>
                  <a:pt x="21136" y="2205"/>
                </a:lnTo>
                <a:lnTo>
                  <a:pt x="21246" y="2148"/>
                </a:lnTo>
                <a:lnTo>
                  <a:pt x="21345" y="2076"/>
                </a:lnTo>
                <a:lnTo>
                  <a:pt x="21437" y="1998"/>
                </a:lnTo>
                <a:lnTo>
                  <a:pt x="21512" y="1919"/>
                </a:lnTo>
                <a:lnTo>
                  <a:pt x="21581" y="1826"/>
                </a:lnTo>
                <a:lnTo>
                  <a:pt x="21639" y="1733"/>
                </a:lnTo>
                <a:lnTo>
                  <a:pt x="21686" y="1640"/>
                </a:lnTo>
                <a:lnTo>
                  <a:pt x="21720" y="1532"/>
                </a:lnTo>
                <a:lnTo>
                  <a:pt x="21749" y="1432"/>
                </a:lnTo>
                <a:lnTo>
                  <a:pt x="21766" y="1325"/>
                </a:lnTo>
                <a:lnTo>
                  <a:pt x="21778" y="1217"/>
                </a:lnTo>
                <a:lnTo>
                  <a:pt x="21778" y="1110"/>
                </a:lnTo>
                <a:lnTo>
                  <a:pt x="21772" y="1003"/>
                </a:lnTo>
                <a:lnTo>
                  <a:pt x="21755" y="895"/>
                </a:lnTo>
                <a:lnTo>
                  <a:pt x="21732" y="795"/>
                </a:lnTo>
                <a:lnTo>
                  <a:pt x="21703" y="695"/>
                </a:lnTo>
                <a:lnTo>
                  <a:pt x="21668" y="595"/>
                </a:lnTo>
                <a:lnTo>
                  <a:pt x="21622" y="502"/>
                </a:lnTo>
                <a:lnTo>
                  <a:pt x="21570" y="416"/>
                </a:lnTo>
                <a:lnTo>
                  <a:pt x="21512" y="337"/>
                </a:lnTo>
                <a:lnTo>
                  <a:pt x="21449" y="258"/>
                </a:lnTo>
                <a:lnTo>
                  <a:pt x="21379" y="194"/>
                </a:lnTo>
                <a:lnTo>
                  <a:pt x="21304" y="137"/>
                </a:lnTo>
                <a:lnTo>
                  <a:pt x="21223" y="87"/>
                </a:lnTo>
                <a:lnTo>
                  <a:pt x="21142" y="51"/>
                </a:lnTo>
                <a:lnTo>
                  <a:pt x="21050" y="22"/>
                </a:lnTo>
                <a:lnTo>
                  <a:pt x="2095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3"/>
          <p:cNvSpPr/>
          <p:nvPr/>
        </p:nvSpPr>
        <p:spPr>
          <a:xfrm>
            <a:off x="8824371" y="4289426"/>
            <a:ext cx="90657" cy="137055"/>
          </a:xfrm>
          <a:custGeom>
            <a:rect b="b" l="l" r="r" t="t"/>
            <a:pathLst>
              <a:path extrusionOk="0" h="8389" w="5549">
                <a:moveTo>
                  <a:pt x="526" y="1"/>
                </a:moveTo>
                <a:lnTo>
                  <a:pt x="474" y="15"/>
                </a:lnTo>
                <a:lnTo>
                  <a:pt x="422" y="29"/>
                </a:lnTo>
                <a:lnTo>
                  <a:pt x="370" y="44"/>
                </a:lnTo>
                <a:lnTo>
                  <a:pt x="318" y="72"/>
                </a:lnTo>
                <a:lnTo>
                  <a:pt x="272" y="101"/>
                </a:lnTo>
                <a:lnTo>
                  <a:pt x="226" y="137"/>
                </a:lnTo>
                <a:lnTo>
                  <a:pt x="185" y="172"/>
                </a:lnTo>
                <a:lnTo>
                  <a:pt x="150" y="215"/>
                </a:lnTo>
                <a:lnTo>
                  <a:pt x="116" y="266"/>
                </a:lnTo>
                <a:lnTo>
                  <a:pt x="81" y="323"/>
                </a:lnTo>
                <a:lnTo>
                  <a:pt x="58" y="380"/>
                </a:lnTo>
                <a:lnTo>
                  <a:pt x="35" y="452"/>
                </a:lnTo>
                <a:lnTo>
                  <a:pt x="18" y="516"/>
                </a:lnTo>
                <a:lnTo>
                  <a:pt x="6" y="595"/>
                </a:lnTo>
                <a:lnTo>
                  <a:pt x="0" y="673"/>
                </a:lnTo>
                <a:lnTo>
                  <a:pt x="6" y="759"/>
                </a:lnTo>
                <a:lnTo>
                  <a:pt x="23" y="1067"/>
                </a:lnTo>
                <a:lnTo>
                  <a:pt x="52" y="1368"/>
                </a:lnTo>
                <a:lnTo>
                  <a:pt x="93" y="1668"/>
                </a:lnTo>
                <a:lnTo>
                  <a:pt x="145" y="1969"/>
                </a:lnTo>
                <a:lnTo>
                  <a:pt x="203" y="2262"/>
                </a:lnTo>
                <a:lnTo>
                  <a:pt x="272" y="2563"/>
                </a:lnTo>
                <a:lnTo>
                  <a:pt x="347" y="2856"/>
                </a:lnTo>
                <a:lnTo>
                  <a:pt x="434" y="3143"/>
                </a:lnTo>
                <a:lnTo>
                  <a:pt x="526" y="3429"/>
                </a:lnTo>
                <a:lnTo>
                  <a:pt x="630" y="3715"/>
                </a:lnTo>
                <a:lnTo>
                  <a:pt x="740" y="3994"/>
                </a:lnTo>
                <a:lnTo>
                  <a:pt x="861" y="4266"/>
                </a:lnTo>
                <a:lnTo>
                  <a:pt x="983" y="4538"/>
                </a:lnTo>
                <a:lnTo>
                  <a:pt x="1121" y="4803"/>
                </a:lnTo>
                <a:lnTo>
                  <a:pt x="1260" y="5061"/>
                </a:lnTo>
                <a:lnTo>
                  <a:pt x="1405" y="5311"/>
                </a:lnTo>
                <a:lnTo>
                  <a:pt x="1561" y="5562"/>
                </a:lnTo>
                <a:lnTo>
                  <a:pt x="1723" y="5805"/>
                </a:lnTo>
                <a:lnTo>
                  <a:pt x="1890" y="6041"/>
                </a:lnTo>
                <a:lnTo>
                  <a:pt x="2064" y="6263"/>
                </a:lnTo>
                <a:lnTo>
                  <a:pt x="2237" y="6485"/>
                </a:lnTo>
                <a:lnTo>
                  <a:pt x="2422" y="6699"/>
                </a:lnTo>
                <a:lnTo>
                  <a:pt x="2613" y="6900"/>
                </a:lnTo>
                <a:lnTo>
                  <a:pt x="2809" y="7100"/>
                </a:lnTo>
                <a:lnTo>
                  <a:pt x="3006" y="7286"/>
                </a:lnTo>
                <a:lnTo>
                  <a:pt x="3208" y="7465"/>
                </a:lnTo>
                <a:lnTo>
                  <a:pt x="3422" y="7630"/>
                </a:lnTo>
                <a:lnTo>
                  <a:pt x="3630" y="7794"/>
                </a:lnTo>
                <a:lnTo>
                  <a:pt x="3850" y="7938"/>
                </a:lnTo>
                <a:lnTo>
                  <a:pt x="4069" y="8081"/>
                </a:lnTo>
                <a:lnTo>
                  <a:pt x="4295" y="8202"/>
                </a:lnTo>
                <a:lnTo>
                  <a:pt x="4520" y="8324"/>
                </a:lnTo>
                <a:lnTo>
                  <a:pt x="4601" y="8353"/>
                </a:lnTo>
                <a:lnTo>
                  <a:pt x="4688" y="8381"/>
                </a:lnTo>
                <a:lnTo>
                  <a:pt x="4763" y="8388"/>
                </a:lnTo>
                <a:lnTo>
                  <a:pt x="4844" y="8388"/>
                </a:lnTo>
                <a:lnTo>
                  <a:pt x="4913" y="8381"/>
                </a:lnTo>
                <a:lnTo>
                  <a:pt x="4988" y="8360"/>
                </a:lnTo>
                <a:lnTo>
                  <a:pt x="5052" y="8331"/>
                </a:lnTo>
                <a:lnTo>
                  <a:pt x="5115" y="8295"/>
                </a:lnTo>
                <a:lnTo>
                  <a:pt x="5179" y="8245"/>
                </a:lnTo>
                <a:lnTo>
                  <a:pt x="5231" y="8195"/>
                </a:lnTo>
                <a:lnTo>
                  <a:pt x="5283" y="8138"/>
                </a:lnTo>
                <a:lnTo>
                  <a:pt x="5329" y="8066"/>
                </a:lnTo>
                <a:lnTo>
                  <a:pt x="5375" y="7995"/>
                </a:lnTo>
                <a:lnTo>
                  <a:pt x="5416" y="7923"/>
                </a:lnTo>
                <a:lnTo>
                  <a:pt x="5450" y="7837"/>
                </a:lnTo>
                <a:lnTo>
                  <a:pt x="5479" y="7759"/>
                </a:lnTo>
                <a:lnTo>
                  <a:pt x="5503" y="7673"/>
                </a:lnTo>
                <a:lnTo>
                  <a:pt x="5520" y="7580"/>
                </a:lnTo>
                <a:lnTo>
                  <a:pt x="5537" y="7487"/>
                </a:lnTo>
                <a:lnTo>
                  <a:pt x="5543" y="7394"/>
                </a:lnTo>
                <a:lnTo>
                  <a:pt x="5549" y="7301"/>
                </a:lnTo>
                <a:lnTo>
                  <a:pt x="5543" y="7208"/>
                </a:lnTo>
                <a:lnTo>
                  <a:pt x="5537" y="7122"/>
                </a:lnTo>
                <a:lnTo>
                  <a:pt x="5520" y="7029"/>
                </a:lnTo>
                <a:lnTo>
                  <a:pt x="5503" y="6943"/>
                </a:lnTo>
                <a:lnTo>
                  <a:pt x="5474" y="6850"/>
                </a:lnTo>
                <a:lnTo>
                  <a:pt x="5439" y="6771"/>
                </a:lnTo>
                <a:lnTo>
                  <a:pt x="5398" y="6692"/>
                </a:lnTo>
                <a:lnTo>
                  <a:pt x="5352" y="6614"/>
                </a:lnTo>
                <a:lnTo>
                  <a:pt x="5294" y="6542"/>
                </a:lnTo>
                <a:lnTo>
                  <a:pt x="5237" y="6478"/>
                </a:lnTo>
                <a:lnTo>
                  <a:pt x="5167" y="6420"/>
                </a:lnTo>
                <a:lnTo>
                  <a:pt x="4982" y="6284"/>
                </a:lnTo>
                <a:lnTo>
                  <a:pt x="4809" y="6141"/>
                </a:lnTo>
                <a:lnTo>
                  <a:pt x="4636" y="6005"/>
                </a:lnTo>
                <a:lnTo>
                  <a:pt x="4468" y="5855"/>
                </a:lnTo>
                <a:lnTo>
                  <a:pt x="4300" y="5712"/>
                </a:lnTo>
                <a:lnTo>
                  <a:pt x="4144" y="5562"/>
                </a:lnTo>
                <a:lnTo>
                  <a:pt x="3988" y="5411"/>
                </a:lnTo>
                <a:lnTo>
                  <a:pt x="3838" y="5261"/>
                </a:lnTo>
                <a:lnTo>
                  <a:pt x="3688" y="5104"/>
                </a:lnTo>
                <a:lnTo>
                  <a:pt x="3549" y="4946"/>
                </a:lnTo>
                <a:lnTo>
                  <a:pt x="3410" y="4789"/>
                </a:lnTo>
                <a:lnTo>
                  <a:pt x="3272" y="4624"/>
                </a:lnTo>
                <a:lnTo>
                  <a:pt x="3144" y="4459"/>
                </a:lnTo>
                <a:lnTo>
                  <a:pt x="3017" y="4288"/>
                </a:lnTo>
                <a:lnTo>
                  <a:pt x="2890" y="4116"/>
                </a:lnTo>
                <a:lnTo>
                  <a:pt x="2769" y="3944"/>
                </a:lnTo>
                <a:lnTo>
                  <a:pt x="2653" y="3758"/>
                </a:lnTo>
                <a:lnTo>
                  <a:pt x="2538" y="3579"/>
                </a:lnTo>
                <a:lnTo>
                  <a:pt x="2428" y="3393"/>
                </a:lnTo>
                <a:lnTo>
                  <a:pt x="2324" y="3200"/>
                </a:lnTo>
                <a:lnTo>
                  <a:pt x="2220" y="3007"/>
                </a:lnTo>
                <a:lnTo>
                  <a:pt x="2116" y="2806"/>
                </a:lnTo>
                <a:lnTo>
                  <a:pt x="2017" y="2599"/>
                </a:lnTo>
                <a:lnTo>
                  <a:pt x="1925" y="2391"/>
                </a:lnTo>
                <a:lnTo>
                  <a:pt x="1832" y="2184"/>
                </a:lnTo>
                <a:lnTo>
                  <a:pt x="1746" y="1962"/>
                </a:lnTo>
                <a:lnTo>
                  <a:pt x="1659" y="1740"/>
                </a:lnTo>
                <a:lnTo>
                  <a:pt x="1572" y="1511"/>
                </a:lnTo>
                <a:lnTo>
                  <a:pt x="1491" y="1282"/>
                </a:lnTo>
                <a:lnTo>
                  <a:pt x="1410" y="1046"/>
                </a:lnTo>
                <a:lnTo>
                  <a:pt x="1335" y="802"/>
                </a:lnTo>
                <a:lnTo>
                  <a:pt x="1260" y="552"/>
                </a:lnTo>
                <a:lnTo>
                  <a:pt x="1237" y="480"/>
                </a:lnTo>
                <a:lnTo>
                  <a:pt x="1208" y="409"/>
                </a:lnTo>
                <a:lnTo>
                  <a:pt x="1173" y="351"/>
                </a:lnTo>
                <a:lnTo>
                  <a:pt x="1139" y="294"/>
                </a:lnTo>
                <a:lnTo>
                  <a:pt x="1098" y="244"/>
                </a:lnTo>
                <a:lnTo>
                  <a:pt x="1052" y="194"/>
                </a:lnTo>
                <a:lnTo>
                  <a:pt x="1006" y="151"/>
                </a:lnTo>
                <a:lnTo>
                  <a:pt x="960" y="115"/>
                </a:lnTo>
                <a:lnTo>
                  <a:pt x="908" y="87"/>
                </a:lnTo>
                <a:lnTo>
                  <a:pt x="856" y="58"/>
                </a:lnTo>
                <a:lnTo>
                  <a:pt x="804" y="37"/>
                </a:lnTo>
                <a:lnTo>
                  <a:pt x="752" y="22"/>
                </a:lnTo>
                <a:lnTo>
                  <a:pt x="694" y="8"/>
                </a:lnTo>
                <a:lnTo>
                  <a:pt x="6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3"/>
          <p:cNvSpPr/>
          <p:nvPr/>
        </p:nvSpPr>
        <p:spPr>
          <a:xfrm>
            <a:off x="8977812" y="4476033"/>
            <a:ext cx="113611" cy="82929"/>
          </a:xfrm>
          <a:custGeom>
            <a:rect b="b" l="l" r="r" t="t"/>
            <a:pathLst>
              <a:path extrusionOk="0" h="5076" w="6954">
                <a:moveTo>
                  <a:pt x="717" y="1"/>
                </a:moveTo>
                <a:lnTo>
                  <a:pt x="648" y="15"/>
                </a:lnTo>
                <a:lnTo>
                  <a:pt x="578" y="30"/>
                </a:lnTo>
                <a:lnTo>
                  <a:pt x="515" y="58"/>
                </a:lnTo>
                <a:lnTo>
                  <a:pt x="451" y="94"/>
                </a:lnTo>
                <a:lnTo>
                  <a:pt x="393" y="130"/>
                </a:lnTo>
                <a:lnTo>
                  <a:pt x="335" y="180"/>
                </a:lnTo>
                <a:lnTo>
                  <a:pt x="283" y="230"/>
                </a:lnTo>
                <a:lnTo>
                  <a:pt x="231" y="287"/>
                </a:lnTo>
                <a:lnTo>
                  <a:pt x="185" y="352"/>
                </a:lnTo>
                <a:lnTo>
                  <a:pt x="145" y="416"/>
                </a:lnTo>
                <a:lnTo>
                  <a:pt x="104" y="488"/>
                </a:lnTo>
                <a:lnTo>
                  <a:pt x="75" y="559"/>
                </a:lnTo>
                <a:lnTo>
                  <a:pt x="46" y="638"/>
                </a:lnTo>
                <a:lnTo>
                  <a:pt x="23" y="717"/>
                </a:lnTo>
                <a:lnTo>
                  <a:pt x="12" y="795"/>
                </a:lnTo>
                <a:lnTo>
                  <a:pt x="0" y="881"/>
                </a:lnTo>
                <a:lnTo>
                  <a:pt x="0" y="967"/>
                </a:lnTo>
                <a:lnTo>
                  <a:pt x="6" y="1046"/>
                </a:lnTo>
                <a:lnTo>
                  <a:pt x="23" y="1132"/>
                </a:lnTo>
                <a:lnTo>
                  <a:pt x="46" y="1218"/>
                </a:lnTo>
                <a:lnTo>
                  <a:pt x="75" y="1303"/>
                </a:lnTo>
                <a:lnTo>
                  <a:pt x="116" y="1382"/>
                </a:lnTo>
                <a:lnTo>
                  <a:pt x="162" y="1468"/>
                </a:lnTo>
                <a:lnTo>
                  <a:pt x="220" y="1547"/>
                </a:lnTo>
                <a:lnTo>
                  <a:pt x="370" y="1726"/>
                </a:lnTo>
                <a:lnTo>
                  <a:pt x="526" y="1905"/>
                </a:lnTo>
                <a:lnTo>
                  <a:pt x="682" y="2076"/>
                </a:lnTo>
                <a:lnTo>
                  <a:pt x="838" y="2248"/>
                </a:lnTo>
                <a:lnTo>
                  <a:pt x="1000" y="2413"/>
                </a:lnTo>
                <a:lnTo>
                  <a:pt x="1168" y="2577"/>
                </a:lnTo>
                <a:lnTo>
                  <a:pt x="1330" y="2735"/>
                </a:lnTo>
                <a:lnTo>
                  <a:pt x="1503" y="2885"/>
                </a:lnTo>
                <a:lnTo>
                  <a:pt x="1671" y="3035"/>
                </a:lnTo>
                <a:lnTo>
                  <a:pt x="1844" y="3186"/>
                </a:lnTo>
                <a:lnTo>
                  <a:pt x="2023" y="3329"/>
                </a:lnTo>
                <a:lnTo>
                  <a:pt x="2202" y="3465"/>
                </a:lnTo>
                <a:lnTo>
                  <a:pt x="2381" y="3594"/>
                </a:lnTo>
                <a:lnTo>
                  <a:pt x="2566" y="3722"/>
                </a:lnTo>
                <a:lnTo>
                  <a:pt x="2746" y="3844"/>
                </a:lnTo>
                <a:lnTo>
                  <a:pt x="2936" y="3966"/>
                </a:lnTo>
                <a:lnTo>
                  <a:pt x="3121" y="4080"/>
                </a:lnTo>
                <a:lnTo>
                  <a:pt x="3312" y="4188"/>
                </a:lnTo>
                <a:lnTo>
                  <a:pt x="3509" y="4288"/>
                </a:lnTo>
                <a:lnTo>
                  <a:pt x="3699" y="4388"/>
                </a:lnTo>
                <a:lnTo>
                  <a:pt x="3896" y="4474"/>
                </a:lnTo>
                <a:lnTo>
                  <a:pt x="4092" y="4560"/>
                </a:lnTo>
                <a:lnTo>
                  <a:pt x="4295" y="4639"/>
                </a:lnTo>
                <a:lnTo>
                  <a:pt x="4491" y="4717"/>
                </a:lnTo>
                <a:lnTo>
                  <a:pt x="4693" y="4782"/>
                </a:lnTo>
                <a:lnTo>
                  <a:pt x="4896" y="4839"/>
                </a:lnTo>
                <a:lnTo>
                  <a:pt x="5104" y="4896"/>
                </a:lnTo>
                <a:lnTo>
                  <a:pt x="5312" y="4946"/>
                </a:lnTo>
                <a:lnTo>
                  <a:pt x="5514" y="4989"/>
                </a:lnTo>
                <a:lnTo>
                  <a:pt x="5722" y="5025"/>
                </a:lnTo>
                <a:lnTo>
                  <a:pt x="5936" y="5046"/>
                </a:lnTo>
                <a:lnTo>
                  <a:pt x="6144" y="5068"/>
                </a:lnTo>
                <a:lnTo>
                  <a:pt x="6231" y="5075"/>
                </a:lnTo>
                <a:lnTo>
                  <a:pt x="6312" y="5061"/>
                </a:lnTo>
                <a:lnTo>
                  <a:pt x="6387" y="5039"/>
                </a:lnTo>
                <a:lnTo>
                  <a:pt x="6456" y="5011"/>
                </a:lnTo>
                <a:lnTo>
                  <a:pt x="6526" y="4975"/>
                </a:lnTo>
                <a:lnTo>
                  <a:pt x="6589" y="4932"/>
                </a:lnTo>
                <a:lnTo>
                  <a:pt x="6647" y="4875"/>
                </a:lnTo>
                <a:lnTo>
                  <a:pt x="6699" y="4817"/>
                </a:lnTo>
                <a:lnTo>
                  <a:pt x="6745" y="4746"/>
                </a:lnTo>
                <a:lnTo>
                  <a:pt x="6791" y="4674"/>
                </a:lnTo>
                <a:lnTo>
                  <a:pt x="6826" y="4596"/>
                </a:lnTo>
                <a:lnTo>
                  <a:pt x="6861" y="4517"/>
                </a:lnTo>
                <a:lnTo>
                  <a:pt x="6890" y="4431"/>
                </a:lnTo>
                <a:lnTo>
                  <a:pt x="6913" y="4345"/>
                </a:lnTo>
                <a:lnTo>
                  <a:pt x="6930" y="4252"/>
                </a:lnTo>
                <a:lnTo>
                  <a:pt x="6942" y="4159"/>
                </a:lnTo>
                <a:lnTo>
                  <a:pt x="6953" y="4073"/>
                </a:lnTo>
                <a:lnTo>
                  <a:pt x="6953" y="3980"/>
                </a:lnTo>
                <a:lnTo>
                  <a:pt x="6947" y="3887"/>
                </a:lnTo>
                <a:lnTo>
                  <a:pt x="6942" y="3794"/>
                </a:lnTo>
                <a:lnTo>
                  <a:pt x="6924" y="3708"/>
                </a:lnTo>
                <a:lnTo>
                  <a:pt x="6907" y="3622"/>
                </a:lnTo>
                <a:lnTo>
                  <a:pt x="6878" y="3544"/>
                </a:lnTo>
                <a:lnTo>
                  <a:pt x="6843" y="3465"/>
                </a:lnTo>
                <a:lnTo>
                  <a:pt x="6809" y="3386"/>
                </a:lnTo>
                <a:lnTo>
                  <a:pt x="6763" y="3322"/>
                </a:lnTo>
                <a:lnTo>
                  <a:pt x="6711" y="3257"/>
                </a:lnTo>
                <a:lnTo>
                  <a:pt x="6653" y="3200"/>
                </a:lnTo>
                <a:lnTo>
                  <a:pt x="6595" y="3157"/>
                </a:lnTo>
                <a:lnTo>
                  <a:pt x="6526" y="3114"/>
                </a:lnTo>
                <a:lnTo>
                  <a:pt x="6445" y="3085"/>
                </a:lnTo>
                <a:lnTo>
                  <a:pt x="6364" y="3064"/>
                </a:lnTo>
                <a:lnTo>
                  <a:pt x="6000" y="2985"/>
                </a:lnTo>
                <a:lnTo>
                  <a:pt x="5647" y="2907"/>
                </a:lnTo>
                <a:lnTo>
                  <a:pt x="5294" y="2814"/>
                </a:lnTo>
                <a:lnTo>
                  <a:pt x="4948" y="2706"/>
                </a:lnTo>
                <a:lnTo>
                  <a:pt x="4612" y="2592"/>
                </a:lnTo>
                <a:lnTo>
                  <a:pt x="4277" y="2463"/>
                </a:lnTo>
                <a:lnTo>
                  <a:pt x="3948" y="2320"/>
                </a:lnTo>
                <a:lnTo>
                  <a:pt x="3630" y="2162"/>
                </a:lnTo>
                <a:lnTo>
                  <a:pt x="3468" y="2076"/>
                </a:lnTo>
                <a:lnTo>
                  <a:pt x="3312" y="1983"/>
                </a:lnTo>
                <a:lnTo>
                  <a:pt x="3156" y="1897"/>
                </a:lnTo>
                <a:lnTo>
                  <a:pt x="3000" y="1797"/>
                </a:lnTo>
                <a:lnTo>
                  <a:pt x="2850" y="1697"/>
                </a:lnTo>
                <a:lnTo>
                  <a:pt x="2699" y="1590"/>
                </a:lnTo>
                <a:lnTo>
                  <a:pt x="2549" y="1482"/>
                </a:lnTo>
                <a:lnTo>
                  <a:pt x="2399" y="1361"/>
                </a:lnTo>
                <a:lnTo>
                  <a:pt x="2254" y="1246"/>
                </a:lnTo>
                <a:lnTo>
                  <a:pt x="2104" y="1117"/>
                </a:lnTo>
                <a:lnTo>
                  <a:pt x="1960" y="989"/>
                </a:lnTo>
                <a:lnTo>
                  <a:pt x="1821" y="853"/>
                </a:lnTo>
                <a:lnTo>
                  <a:pt x="1676" y="709"/>
                </a:lnTo>
                <a:lnTo>
                  <a:pt x="1538" y="566"/>
                </a:lnTo>
                <a:lnTo>
                  <a:pt x="1399" y="416"/>
                </a:lnTo>
                <a:lnTo>
                  <a:pt x="1260" y="259"/>
                </a:lnTo>
                <a:lnTo>
                  <a:pt x="1197" y="187"/>
                </a:lnTo>
                <a:lnTo>
                  <a:pt x="1127" y="130"/>
                </a:lnTo>
                <a:lnTo>
                  <a:pt x="1064" y="80"/>
                </a:lnTo>
                <a:lnTo>
                  <a:pt x="994" y="44"/>
                </a:lnTo>
                <a:lnTo>
                  <a:pt x="925" y="22"/>
                </a:lnTo>
                <a:lnTo>
                  <a:pt x="850" y="8"/>
                </a:lnTo>
                <a:lnTo>
                  <a:pt x="78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3"/>
          <p:cNvSpPr/>
          <p:nvPr/>
        </p:nvSpPr>
        <p:spPr>
          <a:xfrm>
            <a:off x="9156185" y="4531695"/>
            <a:ext cx="101619" cy="38491"/>
          </a:xfrm>
          <a:custGeom>
            <a:rect b="b" l="l" r="r" t="t"/>
            <a:pathLst>
              <a:path extrusionOk="0" h="2356" w="6220">
                <a:moveTo>
                  <a:pt x="5306" y="1"/>
                </a:moveTo>
                <a:lnTo>
                  <a:pt x="3618" y="51"/>
                </a:lnTo>
                <a:lnTo>
                  <a:pt x="3532" y="58"/>
                </a:lnTo>
                <a:lnTo>
                  <a:pt x="3456" y="79"/>
                </a:lnTo>
                <a:lnTo>
                  <a:pt x="3381" y="108"/>
                </a:lnTo>
                <a:lnTo>
                  <a:pt x="3312" y="137"/>
                </a:lnTo>
                <a:lnTo>
                  <a:pt x="2647" y="172"/>
                </a:lnTo>
                <a:lnTo>
                  <a:pt x="1983" y="215"/>
                </a:lnTo>
                <a:lnTo>
                  <a:pt x="1324" y="272"/>
                </a:lnTo>
                <a:lnTo>
                  <a:pt x="659" y="337"/>
                </a:lnTo>
                <a:lnTo>
                  <a:pt x="578" y="351"/>
                </a:lnTo>
                <a:lnTo>
                  <a:pt x="503" y="373"/>
                </a:lnTo>
                <a:lnTo>
                  <a:pt x="434" y="401"/>
                </a:lnTo>
                <a:lnTo>
                  <a:pt x="370" y="430"/>
                </a:lnTo>
                <a:lnTo>
                  <a:pt x="312" y="473"/>
                </a:lnTo>
                <a:lnTo>
                  <a:pt x="260" y="523"/>
                </a:lnTo>
                <a:lnTo>
                  <a:pt x="208" y="573"/>
                </a:lnTo>
                <a:lnTo>
                  <a:pt x="168" y="630"/>
                </a:lnTo>
                <a:lnTo>
                  <a:pt x="127" y="688"/>
                </a:lnTo>
                <a:lnTo>
                  <a:pt x="93" y="752"/>
                </a:lnTo>
                <a:lnTo>
                  <a:pt x="64" y="816"/>
                </a:lnTo>
                <a:lnTo>
                  <a:pt x="41" y="888"/>
                </a:lnTo>
                <a:lnTo>
                  <a:pt x="23" y="960"/>
                </a:lnTo>
                <a:lnTo>
                  <a:pt x="12" y="1031"/>
                </a:lnTo>
                <a:lnTo>
                  <a:pt x="6" y="1103"/>
                </a:lnTo>
                <a:lnTo>
                  <a:pt x="0" y="1181"/>
                </a:lnTo>
                <a:lnTo>
                  <a:pt x="6" y="1253"/>
                </a:lnTo>
                <a:lnTo>
                  <a:pt x="12" y="1325"/>
                </a:lnTo>
                <a:lnTo>
                  <a:pt x="23" y="1403"/>
                </a:lnTo>
                <a:lnTo>
                  <a:pt x="41" y="1475"/>
                </a:lnTo>
                <a:lnTo>
                  <a:pt x="64" y="1539"/>
                </a:lnTo>
                <a:lnTo>
                  <a:pt x="93" y="1611"/>
                </a:lnTo>
                <a:lnTo>
                  <a:pt x="127" y="1668"/>
                </a:lnTo>
                <a:lnTo>
                  <a:pt x="168" y="1732"/>
                </a:lnTo>
                <a:lnTo>
                  <a:pt x="208" y="1790"/>
                </a:lnTo>
                <a:lnTo>
                  <a:pt x="260" y="1840"/>
                </a:lnTo>
                <a:lnTo>
                  <a:pt x="312" y="1883"/>
                </a:lnTo>
                <a:lnTo>
                  <a:pt x="370" y="1926"/>
                </a:lnTo>
                <a:lnTo>
                  <a:pt x="434" y="1961"/>
                </a:lnTo>
                <a:lnTo>
                  <a:pt x="503" y="1990"/>
                </a:lnTo>
                <a:lnTo>
                  <a:pt x="578" y="2012"/>
                </a:lnTo>
                <a:lnTo>
                  <a:pt x="659" y="2019"/>
                </a:lnTo>
                <a:lnTo>
                  <a:pt x="1324" y="2090"/>
                </a:lnTo>
                <a:lnTo>
                  <a:pt x="1983" y="2140"/>
                </a:lnTo>
                <a:lnTo>
                  <a:pt x="2647" y="2183"/>
                </a:lnTo>
                <a:lnTo>
                  <a:pt x="3312" y="2226"/>
                </a:lnTo>
                <a:lnTo>
                  <a:pt x="3381" y="2255"/>
                </a:lnTo>
                <a:lnTo>
                  <a:pt x="3456" y="2276"/>
                </a:lnTo>
                <a:lnTo>
                  <a:pt x="3537" y="2298"/>
                </a:lnTo>
                <a:lnTo>
                  <a:pt x="3618" y="2305"/>
                </a:lnTo>
                <a:lnTo>
                  <a:pt x="5306" y="2355"/>
                </a:lnTo>
                <a:lnTo>
                  <a:pt x="5422" y="2355"/>
                </a:lnTo>
                <a:lnTo>
                  <a:pt x="5526" y="2348"/>
                </a:lnTo>
                <a:lnTo>
                  <a:pt x="5624" y="2319"/>
                </a:lnTo>
                <a:lnTo>
                  <a:pt x="5710" y="2284"/>
                </a:lnTo>
                <a:lnTo>
                  <a:pt x="5791" y="2233"/>
                </a:lnTo>
                <a:lnTo>
                  <a:pt x="5867" y="2169"/>
                </a:lnTo>
                <a:lnTo>
                  <a:pt x="5936" y="2097"/>
                </a:lnTo>
                <a:lnTo>
                  <a:pt x="5999" y="2019"/>
                </a:lnTo>
                <a:lnTo>
                  <a:pt x="6052" y="1933"/>
                </a:lnTo>
                <a:lnTo>
                  <a:pt x="6098" y="1840"/>
                </a:lnTo>
                <a:lnTo>
                  <a:pt x="6138" y="1732"/>
                </a:lnTo>
                <a:lnTo>
                  <a:pt x="6167" y="1632"/>
                </a:lnTo>
                <a:lnTo>
                  <a:pt x="6190" y="1518"/>
                </a:lnTo>
                <a:lnTo>
                  <a:pt x="6208" y="1410"/>
                </a:lnTo>
                <a:lnTo>
                  <a:pt x="6219" y="1296"/>
                </a:lnTo>
                <a:lnTo>
                  <a:pt x="6219" y="1181"/>
                </a:lnTo>
                <a:lnTo>
                  <a:pt x="6219" y="1067"/>
                </a:lnTo>
                <a:lnTo>
                  <a:pt x="6208" y="952"/>
                </a:lnTo>
                <a:lnTo>
                  <a:pt x="6190" y="838"/>
                </a:lnTo>
                <a:lnTo>
                  <a:pt x="6167" y="731"/>
                </a:lnTo>
                <a:lnTo>
                  <a:pt x="6138" y="623"/>
                </a:lnTo>
                <a:lnTo>
                  <a:pt x="6098" y="523"/>
                </a:lnTo>
                <a:lnTo>
                  <a:pt x="6052" y="430"/>
                </a:lnTo>
                <a:lnTo>
                  <a:pt x="5999" y="337"/>
                </a:lnTo>
                <a:lnTo>
                  <a:pt x="5936" y="258"/>
                </a:lnTo>
                <a:lnTo>
                  <a:pt x="5867" y="187"/>
                </a:lnTo>
                <a:lnTo>
                  <a:pt x="5791" y="129"/>
                </a:lnTo>
                <a:lnTo>
                  <a:pt x="5710" y="79"/>
                </a:lnTo>
                <a:lnTo>
                  <a:pt x="5618" y="36"/>
                </a:lnTo>
                <a:lnTo>
                  <a:pt x="5526" y="15"/>
                </a:lnTo>
                <a:lnTo>
                  <a:pt x="54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5118598" y="4384806"/>
            <a:ext cx="260812" cy="492380"/>
          </a:xfrm>
          <a:custGeom>
            <a:rect b="b" l="l" r="r" t="t"/>
            <a:pathLst>
              <a:path extrusionOk="0" h="30138" w="15964">
                <a:moveTo>
                  <a:pt x="497" y="1"/>
                </a:moveTo>
                <a:lnTo>
                  <a:pt x="445" y="15"/>
                </a:lnTo>
                <a:lnTo>
                  <a:pt x="399" y="29"/>
                </a:lnTo>
                <a:lnTo>
                  <a:pt x="353" y="44"/>
                </a:lnTo>
                <a:lnTo>
                  <a:pt x="307" y="72"/>
                </a:lnTo>
                <a:lnTo>
                  <a:pt x="266" y="94"/>
                </a:lnTo>
                <a:lnTo>
                  <a:pt x="226" y="129"/>
                </a:lnTo>
                <a:lnTo>
                  <a:pt x="185" y="165"/>
                </a:lnTo>
                <a:lnTo>
                  <a:pt x="151" y="201"/>
                </a:lnTo>
                <a:lnTo>
                  <a:pt x="116" y="251"/>
                </a:lnTo>
                <a:lnTo>
                  <a:pt x="87" y="294"/>
                </a:lnTo>
                <a:lnTo>
                  <a:pt x="64" y="344"/>
                </a:lnTo>
                <a:lnTo>
                  <a:pt x="41" y="394"/>
                </a:lnTo>
                <a:lnTo>
                  <a:pt x="23" y="451"/>
                </a:lnTo>
                <a:lnTo>
                  <a:pt x="12" y="509"/>
                </a:lnTo>
                <a:lnTo>
                  <a:pt x="6" y="566"/>
                </a:lnTo>
                <a:lnTo>
                  <a:pt x="0" y="630"/>
                </a:lnTo>
                <a:lnTo>
                  <a:pt x="6" y="695"/>
                </a:lnTo>
                <a:lnTo>
                  <a:pt x="12" y="759"/>
                </a:lnTo>
                <a:lnTo>
                  <a:pt x="29" y="824"/>
                </a:lnTo>
                <a:lnTo>
                  <a:pt x="52" y="895"/>
                </a:lnTo>
                <a:lnTo>
                  <a:pt x="81" y="960"/>
                </a:lnTo>
                <a:lnTo>
                  <a:pt x="584" y="2040"/>
                </a:lnTo>
                <a:lnTo>
                  <a:pt x="1093" y="3114"/>
                </a:lnTo>
                <a:lnTo>
                  <a:pt x="1607" y="4180"/>
                </a:lnTo>
                <a:lnTo>
                  <a:pt x="2122" y="5247"/>
                </a:lnTo>
                <a:lnTo>
                  <a:pt x="3162" y="7379"/>
                </a:lnTo>
                <a:lnTo>
                  <a:pt x="4208" y="9505"/>
                </a:lnTo>
                <a:lnTo>
                  <a:pt x="5266" y="11630"/>
                </a:lnTo>
                <a:lnTo>
                  <a:pt x="6318" y="13749"/>
                </a:lnTo>
                <a:lnTo>
                  <a:pt x="7375" y="15867"/>
                </a:lnTo>
                <a:lnTo>
                  <a:pt x="8427" y="17986"/>
                </a:lnTo>
                <a:lnTo>
                  <a:pt x="8577" y="18308"/>
                </a:lnTo>
                <a:lnTo>
                  <a:pt x="8739" y="18644"/>
                </a:lnTo>
                <a:lnTo>
                  <a:pt x="8895" y="19002"/>
                </a:lnTo>
                <a:lnTo>
                  <a:pt x="9057" y="19374"/>
                </a:lnTo>
                <a:lnTo>
                  <a:pt x="9387" y="20161"/>
                </a:lnTo>
                <a:lnTo>
                  <a:pt x="9728" y="20991"/>
                </a:lnTo>
                <a:lnTo>
                  <a:pt x="10080" y="21857"/>
                </a:lnTo>
                <a:lnTo>
                  <a:pt x="10444" y="22738"/>
                </a:lnTo>
                <a:lnTo>
                  <a:pt x="10826" y="23632"/>
                </a:lnTo>
                <a:lnTo>
                  <a:pt x="11017" y="24083"/>
                </a:lnTo>
                <a:lnTo>
                  <a:pt x="11213" y="24527"/>
                </a:lnTo>
                <a:lnTo>
                  <a:pt x="11415" y="24963"/>
                </a:lnTo>
                <a:lnTo>
                  <a:pt x="11618" y="25400"/>
                </a:lnTo>
                <a:lnTo>
                  <a:pt x="11820" y="25822"/>
                </a:lnTo>
                <a:lnTo>
                  <a:pt x="12034" y="26244"/>
                </a:lnTo>
                <a:lnTo>
                  <a:pt x="12248" y="26652"/>
                </a:lnTo>
                <a:lnTo>
                  <a:pt x="12461" y="27046"/>
                </a:lnTo>
                <a:lnTo>
                  <a:pt x="12681" y="27432"/>
                </a:lnTo>
                <a:lnTo>
                  <a:pt x="12906" y="27797"/>
                </a:lnTo>
                <a:lnTo>
                  <a:pt x="13138" y="28148"/>
                </a:lnTo>
                <a:lnTo>
                  <a:pt x="13369" y="28485"/>
                </a:lnTo>
                <a:lnTo>
                  <a:pt x="13484" y="28649"/>
                </a:lnTo>
                <a:lnTo>
                  <a:pt x="13606" y="28799"/>
                </a:lnTo>
                <a:lnTo>
                  <a:pt x="13721" y="28950"/>
                </a:lnTo>
                <a:lnTo>
                  <a:pt x="13843" y="29093"/>
                </a:lnTo>
                <a:lnTo>
                  <a:pt x="13964" y="29236"/>
                </a:lnTo>
                <a:lnTo>
                  <a:pt x="14086" y="29365"/>
                </a:lnTo>
                <a:lnTo>
                  <a:pt x="14213" y="29494"/>
                </a:lnTo>
                <a:lnTo>
                  <a:pt x="14334" y="29615"/>
                </a:lnTo>
                <a:lnTo>
                  <a:pt x="14461" y="29730"/>
                </a:lnTo>
                <a:lnTo>
                  <a:pt x="14588" y="29837"/>
                </a:lnTo>
                <a:lnTo>
                  <a:pt x="14716" y="29937"/>
                </a:lnTo>
                <a:lnTo>
                  <a:pt x="14843" y="30030"/>
                </a:lnTo>
                <a:lnTo>
                  <a:pt x="14918" y="30073"/>
                </a:lnTo>
                <a:lnTo>
                  <a:pt x="14993" y="30109"/>
                </a:lnTo>
                <a:lnTo>
                  <a:pt x="15074" y="30131"/>
                </a:lnTo>
                <a:lnTo>
                  <a:pt x="15155" y="30138"/>
                </a:lnTo>
                <a:lnTo>
                  <a:pt x="15236" y="30138"/>
                </a:lnTo>
                <a:lnTo>
                  <a:pt x="15317" y="30131"/>
                </a:lnTo>
                <a:lnTo>
                  <a:pt x="15398" y="30109"/>
                </a:lnTo>
                <a:lnTo>
                  <a:pt x="15473" y="30080"/>
                </a:lnTo>
                <a:lnTo>
                  <a:pt x="15548" y="30038"/>
                </a:lnTo>
                <a:lnTo>
                  <a:pt x="15617" y="29987"/>
                </a:lnTo>
                <a:lnTo>
                  <a:pt x="15687" y="29930"/>
                </a:lnTo>
                <a:lnTo>
                  <a:pt x="15744" y="29859"/>
                </a:lnTo>
                <a:lnTo>
                  <a:pt x="15796" y="29787"/>
                </a:lnTo>
                <a:lnTo>
                  <a:pt x="15837" y="29701"/>
                </a:lnTo>
                <a:lnTo>
                  <a:pt x="15871" y="29601"/>
                </a:lnTo>
                <a:lnTo>
                  <a:pt x="15895" y="29501"/>
                </a:lnTo>
                <a:lnTo>
                  <a:pt x="15947" y="29186"/>
                </a:lnTo>
                <a:lnTo>
                  <a:pt x="15958" y="29100"/>
                </a:lnTo>
                <a:lnTo>
                  <a:pt x="15964" y="29014"/>
                </a:lnTo>
                <a:lnTo>
                  <a:pt x="15964" y="28935"/>
                </a:lnTo>
                <a:lnTo>
                  <a:pt x="15958" y="28850"/>
                </a:lnTo>
                <a:lnTo>
                  <a:pt x="15947" y="28771"/>
                </a:lnTo>
                <a:lnTo>
                  <a:pt x="15929" y="28692"/>
                </a:lnTo>
                <a:lnTo>
                  <a:pt x="15906" y="28613"/>
                </a:lnTo>
                <a:lnTo>
                  <a:pt x="15877" y="28542"/>
                </a:lnTo>
                <a:lnTo>
                  <a:pt x="15843" y="28470"/>
                </a:lnTo>
                <a:lnTo>
                  <a:pt x="15808" y="28406"/>
                </a:lnTo>
                <a:lnTo>
                  <a:pt x="15762" y="28349"/>
                </a:lnTo>
                <a:lnTo>
                  <a:pt x="15710" y="28291"/>
                </a:lnTo>
                <a:lnTo>
                  <a:pt x="15658" y="28241"/>
                </a:lnTo>
                <a:lnTo>
                  <a:pt x="15600" y="28198"/>
                </a:lnTo>
                <a:lnTo>
                  <a:pt x="15536" y="28162"/>
                </a:lnTo>
                <a:lnTo>
                  <a:pt x="15467" y="28141"/>
                </a:lnTo>
                <a:lnTo>
                  <a:pt x="15282" y="28077"/>
                </a:lnTo>
                <a:lnTo>
                  <a:pt x="15207" y="28055"/>
                </a:lnTo>
                <a:lnTo>
                  <a:pt x="15132" y="28048"/>
                </a:lnTo>
                <a:lnTo>
                  <a:pt x="15062" y="28055"/>
                </a:lnTo>
                <a:lnTo>
                  <a:pt x="14999" y="28069"/>
                </a:lnTo>
                <a:lnTo>
                  <a:pt x="14929" y="28091"/>
                </a:lnTo>
                <a:lnTo>
                  <a:pt x="14872" y="28120"/>
                </a:lnTo>
                <a:lnTo>
                  <a:pt x="14808" y="28155"/>
                </a:lnTo>
                <a:lnTo>
                  <a:pt x="14756" y="28198"/>
                </a:lnTo>
                <a:lnTo>
                  <a:pt x="14727" y="27948"/>
                </a:lnTo>
                <a:lnTo>
                  <a:pt x="14698" y="27704"/>
                </a:lnTo>
                <a:lnTo>
                  <a:pt x="14652" y="27461"/>
                </a:lnTo>
                <a:lnTo>
                  <a:pt x="14606" y="27218"/>
                </a:lnTo>
                <a:lnTo>
                  <a:pt x="14548" y="26982"/>
                </a:lnTo>
                <a:lnTo>
                  <a:pt x="14490" y="26753"/>
                </a:lnTo>
                <a:lnTo>
                  <a:pt x="14415" y="26524"/>
                </a:lnTo>
                <a:lnTo>
                  <a:pt x="14340" y="26295"/>
                </a:lnTo>
                <a:lnTo>
                  <a:pt x="14253" y="26073"/>
                </a:lnTo>
                <a:lnTo>
                  <a:pt x="14161" y="25851"/>
                </a:lnTo>
                <a:lnTo>
                  <a:pt x="14062" y="25636"/>
                </a:lnTo>
                <a:lnTo>
                  <a:pt x="13953" y="25421"/>
                </a:lnTo>
                <a:lnTo>
                  <a:pt x="13837" y="25214"/>
                </a:lnTo>
                <a:lnTo>
                  <a:pt x="13716" y="25006"/>
                </a:lnTo>
                <a:lnTo>
                  <a:pt x="13583" y="24806"/>
                </a:lnTo>
                <a:lnTo>
                  <a:pt x="13450" y="24606"/>
                </a:lnTo>
                <a:lnTo>
                  <a:pt x="11537" y="20863"/>
                </a:lnTo>
                <a:lnTo>
                  <a:pt x="8196" y="14307"/>
                </a:lnTo>
                <a:lnTo>
                  <a:pt x="6416" y="10793"/>
                </a:lnTo>
                <a:lnTo>
                  <a:pt x="4630" y="7279"/>
                </a:lnTo>
                <a:lnTo>
                  <a:pt x="3728" y="5526"/>
                </a:lnTo>
                <a:lnTo>
                  <a:pt x="2827" y="3779"/>
                </a:lnTo>
                <a:lnTo>
                  <a:pt x="1913" y="2033"/>
                </a:lnTo>
                <a:lnTo>
                  <a:pt x="1451" y="1167"/>
                </a:lnTo>
                <a:lnTo>
                  <a:pt x="989" y="301"/>
                </a:lnTo>
                <a:lnTo>
                  <a:pt x="954" y="244"/>
                </a:lnTo>
                <a:lnTo>
                  <a:pt x="914" y="187"/>
                </a:lnTo>
                <a:lnTo>
                  <a:pt x="873" y="144"/>
                </a:lnTo>
                <a:lnTo>
                  <a:pt x="827" y="101"/>
                </a:lnTo>
                <a:lnTo>
                  <a:pt x="786" y="72"/>
                </a:lnTo>
                <a:lnTo>
                  <a:pt x="740" y="44"/>
                </a:lnTo>
                <a:lnTo>
                  <a:pt x="688" y="22"/>
                </a:lnTo>
                <a:lnTo>
                  <a:pt x="642" y="8"/>
                </a:lnTo>
                <a:lnTo>
                  <a:pt x="59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5230020" y="4386685"/>
            <a:ext cx="265158" cy="471794"/>
          </a:xfrm>
          <a:custGeom>
            <a:rect b="b" l="l" r="r" t="t"/>
            <a:pathLst>
              <a:path extrusionOk="0" h="28878" w="16230">
                <a:moveTo>
                  <a:pt x="526" y="0"/>
                </a:moveTo>
                <a:lnTo>
                  <a:pt x="474" y="7"/>
                </a:lnTo>
                <a:lnTo>
                  <a:pt x="428" y="14"/>
                </a:lnTo>
                <a:lnTo>
                  <a:pt x="382" y="29"/>
                </a:lnTo>
                <a:lnTo>
                  <a:pt x="336" y="43"/>
                </a:lnTo>
                <a:lnTo>
                  <a:pt x="295" y="65"/>
                </a:lnTo>
                <a:lnTo>
                  <a:pt x="249" y="93"/>
                </a:lnTo>
                <a:lnTo>
                  <a:pt x="209" y="122"/>
                </a:lnTo>
                <a:lnTo>
                  <a:pt x="174" y="158"/>
                </a:lnTo>
                <a:lnTo>
                  <a:pt x="139" y="193"/>
                </a:lnTo>
                <a:lnTo>
                  <a:pt x="110" y="236"/>
                </a:lnTo>
                <a:lnTo>
                  <a:pt x="81" y="279"/>
                </a:lnTo>
                <a:lnTo>
                  <a:pt x="58" y="329"/>
                </a:lnTo>
                <a:lnTo>
                  <a:pt x="35" y="379"/>
                </a:lnTo>
                <a:lnTo>
                  <a:pt x="18" y="430"/>
                </a:lnTo>
                <a:lnTo>
                  <a:pt x="6" y="487"/>
                </a:lnTo>
                <a:lnTo>
                  <a:pt x="0" y="544"/>
                </a:lnTo>
                <a:lnTo>
                  <a:pt x="0" y="601"/>
                </a:lnTo>
                <a:lnTo>
                  <a:pt x="6" y="659"/>
                </a:lnTo>
                <a:lnTo>
                  <a:pt x="18" y="723"/>
                </a:lnTo>
                <a:lnTo>
                  <a:pt x="35" y="787"/>
                </a:lnTo>
                <a:lnTo>
                  <a:pt x="58" y="852"/>
                </a:lnTo>
                <a:lnTo>
                  <a:pt x="87" y="916"/>
                </a:lnTo>
                <a:lnTo>
                  <a:pt x="515" y="1739"/>
                </a:lnTo>
                <a:lnTo>
                  <a:pt x="943" y="2562"/>
                </a:lnTo>
                <a:lnTo>
                  <a:pt x="1370" y="3378"/>
                </a:lnTo>
                <a:lnTo>
                  <a:pt x="1804" y="4194"/>
                </a:lnTo>
                <a:lnTo>
                  <a:pt x="2682" y="5811"/>
                </a:lnTo>
                <a:lnTo>
                  <a:pt x="3567" y="7429"/>
                </a:lnTo>
                <a:lnTo>
                  <a:pt x="4457" y="9039"/>
                </a:lnTo>
                <a:lnTo>
                  <a:pt x="5347" y="10649"/>
                </a:lnTo>
                <a:lnTo>
                  <a:pt x="6243" y="12260"/>
                </a:lnTo>
                <a:lnTo>
                  <a:pt x="7127" y="13870"/>
                </a:lnTo>
                <a:lnTo>
                  <a:pt x="10444" y="19896"/>
                </a:lnTo>
                <a:lnTo>
                  <a:pt x="10624" y="20204"/>
                </a:lnTo>
                <a:lnTo>
                  <a:pt x="10849" y="20569"/>
                </a:lnTo>
                <a:lnTo>
                  <a:pt x="11398" y="21420"/>
                </a:lnTo>
                <a:lnTo>
                  <a:pt x="11704" y="21900"/>
                </a:lnTo>
                <a:lnTo>
                  <a:pt x="12022" y="22401"/>
                </a:lnTo>
                <a:lnTo>
                  <a:pt x="12346" y="22923"/>
                </a:lnTo>
                <a:lnTo>
                  <a:pt x="12664" y="23453"/>
                </a:lnTo>
                <a:lnTo>
                  <a:pt x="12820" y="23725"/>
                </a:lnTo>
                <a:lnTo>
                  <a:pt x="12970" y="23990"/>
                </a:lnTo>
                <a:lnTo>
                  <a:pt x="13115" y="24262"/>
                </a:lnTo>
                <a:lnTo>
                  <a:pt x="13253" y="24526"/>
                </a:lnTo>
                <a:lnTo>
                  <a:pt x="13386" y="24791"/>
                </a:lnTo>
                <a:lnTo>
                  <a:pt x="13508" y="25056"/>
                </a:lnTo>
                <a:lnTo>
                  <a:pt x="13623" y="25314"/>
                </a:lnTo>
                <a:lnTo>
                  <a:pt x="13727" y="25564"/>
                </a:lnTo>
                <a:lnTo>
                  <a:pt x="13820" y="25815"/>
                </a:lnTo>
                <a:lnTo>
                  <a:pt x="13901" y="26058"/>
                </a:lnTo>
                <a:lnTo>
                  <a:pt x="13970" y="26287"/>
                </a:lnTo>
                <a:lnTo>
                  <a:pt x="14022" y="26516"/>
                </a:lnTo>
                <a:lnTo>
                  <a:pt x="14039" y="26623"/>
                </a:lnTo>
                <a:lnTo>
                  <a:pt x="14057" y="26731"/>
                </a:lnTo>
                <a:lnTo>
                  <a:pt x="14074" y="26838"/>
                </a:lnTo>
                <a:lnTo>
                  <a:pt x="14080" y="26945"/>
                </a:lnTo>
                <a:lnTo>
                  <a:pt x="14086" y="27046"/>
                </a:lnTo>
                <a:lnTo>
                  <a:pt x="14086" y="27139"/>
                </a:lnTo>
                <a:lnTo>
                  <a:pt x="14080" y="27239"/>
                </a:lnTo>
                <a:lnTo>
                  <a:pt x="14068" y="27325"/>
                </a:lnTo>
                <a:lnTo>
                  <a:pt x="14062" y="27418"/>
                </a:lnTo>
                <a:lnTo>
                  <a:pt x="14057" y="27511"/>
                </a:lnTo>
                <a:lnTo>
                  <a:pt x="14051" y="27604"/>
                </a:lnTo>
                <a:lnTo>
                  <a:pt x="14057" y="27690"/>
                </a:lnTo>
                <a:lnTo>
                  <a:pt x="14062" y="27783"/>
                </a:lnTo>
                <a:lnTo>
                  <a:pt x="14074" y="27869"/>
                </a:lnTo>
                <a:lnTo>
                  <a:pt x="14091" y="27954"/>
                </a:lnTo>
                <a:lnTo>
                  <a:pt x="14115" y="28033"/>
                </a:lnTo>
                <a:lnTo>
                  <a:pt x="14138" y="28112"/>
                </a:lnTo>
                <a:lnTo>
                  <a:pt x="14172" y="28191"/>
                </a:lnTo>
                <a:lnTo>
                  <a:pt x="14207" y="28269"/>
                </a:lnTo>
                <a:lnTo>
                  <a:pt x="14253" y="28334"/>
                </a:lnTo>
                <a:lnTo>
                  <a:pt x="14299" y="28405"/>
                </a:lnTo>
                <a:lnTo>
                  <a:pt x="14351" y="28463"/>
                </a:lnTo>
                <a:lnTo>
                  <a:pt x="14415" y="28520"/>
                </a:lnTo>
                <a:lnTo>
                  <a:pt x="14479" y="28577"/>
                </a:lnTo>
                <a:lnTo>
                  <a:pt x="14687" y="28727"/>
                </a:lnTo>
                <a:lnTo>
                  <a:pt x="14739" y="28763"/>
                </a:lnTo>
                <a:lnTo>
                  <a:pt x="14791" y="28792"/>
                </a:lnTo>
                <a:lnTo>
                  <a:pt x="14849" y="28820"/>
                </a:lnTo>
                <a:lnTo>
                  <a:pt x="14901" y="28842"/>
                </a:lnTo>
                <a:lnTo>
                  <a:pt x="14958" y="28856"/>
                </a:lnTo>
                <a:lnTo>
                  <a:pt x="15022" y="28870"/>
                </a:lnTo>
                <a:lnTo>
                  <a:pt x="15080" y="28878"/>
                </a:lnTo>
                <a:lnTo>
                  <a:pt x="15195" y="28878"/>
                </a:lnTo>
                <a:lnTo>
                  <a:pt x="15259" y="28870"/>
                </a:lnTo>
                <a:lnTo>
                  <a:pt x="15317" y="28863"/>
                </a:lnTo>
                <a:lnTo>
                  <a:pt x="15374" y="28849"/>
                </a:lnTo>
                <a:lnTo>
                  <a:pt x="15432" y="28828"/>
                </a:lnTo>
                <a:lnTo>
                  <a:pt x="15484" y="28799"/>
                </a:lnTo>
                <a:lnTo>
                  <a:pt x="15536" y="28763"/>
                </a:lnTo>
                <a:lnTo>
                  <a:pt x="15588" y="28727"/>
                </a:lnTo>
                <a:lnTo>
                  <a:pt x="15814" y="28541"/>
                </a:lnTo>
                <a:lnTo>
                  <a:pt x="15860" y="28498"/>
                </a:lnTo>
                <a:lnTo>
                  <a:pt x="15906" y="28448"/>
                </a:lnTo>
                <a:lnTo>
                  <a:pt x="15993" y="28348"/>
                </a:lnTo>
                <a:lnTo>
                  <a:pt x="16062" y="28241"/>
                </a:lnTo>
                <a:lnTo>
                  <a:pt x="16120" y="28126"/>
                </a:lnTo>
                <a:lnTo>
                  <a:pt x="16166" y="28005"/>
                </a:lnTo>
                <a:lnTo>
                  <a:pt x="16201" y="27883"/>
                </a:lnTo>
                <a:lnTo>
                  <a:pt x="16218" y="27754"/>
                </a:lnTo>
                <a:lnTo>
                  <a:pt x="16230" y="27625"/>
                </a:lnTo>
                <a:lnTo>
                  <a:pt x="16224" y="27496"/>
                </a:lnTo>
                <a:lnTo>
                  <a:pt x="16207" y="27368"/>
                </a:lnTo>
                <a:lnTo>
                  <a:pt x="16178" y="27239"/>
                </a:lnTo>
                <a:lnTo>
                  <a:pt x="16132" y="27124"/>
                </a:lnTo>
                <a:lnTo>
                  <a:pt x="16080" y="27003"/>
                </a:lnTo>
                <a:lnTo>
                  <a:pt x="16045" y="26952"/>
                </a:lnTo>
                <a:lnTo>
                  <a:pt x="16010" y="26895"/>
                </a:lnTo>
                <a:lnTo>
                  <a:pt x="15970" y="26845"/>
                </a:lnTo>
                <a:lnTo>
                  <a:pt x="15929" y="26795"/>
                </a:lnTo>
                <a:lnTo>
                  <a:pt x="15883" y="26745"/>
                </a:lnTo>
                <a:lnTo>
                  <a:pt x="15831" y="26702"/>
                </a:lnTo>
                <a:lnTo>
                  <a:pt x="15848" y="26695"/>
                </a:lnTo>
                <a:lnTo>
                  <a:pt x="15860" y="26688"/>
                </a:lnTo>
                <a:lnTo>
                  <a:pt x="15872" y="26673"/>
                </a:lnTo>
                <a:lnTo>
                  <a:pt x="15877" y="26659"/>
                </a:lnTo>
                <a:lnTo>
                  <a:pt x="15889" y="26609"/>
                </a:lnTo>
                <a:lnTo>
                  <a:pt x="15889" y="26537"/>
                </a:lnTo>
                <a:lnTo>
                  <a:pt x="15883" y="26437"/>
                </a:lnTo>
                <a:lnTo>
                  <a:pt x="15866" y="26316"/>
                </a:lnTo>
                <a:lnTo>
                  <a:pt x="15837" y="26158"/>
                </a:lnTo>
                <a:lnTo>
                  <a:pt x="15796" y="25965"/>
                </a:lnTo>
                <a:lnTo>
                  <a:pt x="15762" y="25836"/>
                </a:lnTo>
                <a:lnTo>
                  <a:pt x="15721" y="25707"/>
                </a:lnTo>
                <a:lnTo>
                  <a:pt x="15669" y="25578"/>
                </a:lnTo>
                <a:lnTo>
                  <a:pt x="15611" y="25450"/>
                </a:lnTo>
                <a:lnTo>
                  <a:pt x="15542" y="25321"/>
                </a:lnTo>
                <a:lnTo>
                  <a:pt x="15473" y="25199"/>
                </a:lnTo>
                <a:lnTo>
                  <a:pt x="15322" y="24949"/>
                </a:lnTo>
                <a:lnTo>
                  <a:pt x="15161" y="24705"/>
                </a:lnTo>
                <a:lnTo>
                  <a:pt x="15005" y="24462"/>
                </a:lnTo>
                <a:lnTo>
                  <a:pt x="14854" y="24233"/>
                </a:lnTo>
                <a:lnTo>
                  <a:pt x="14721" y="24018"/>
                </a:lnTo>
                <a:lnTo>
                  <a:pt x="13623" y="22100"/>
                </a:lnTo>
                <a:lnTo>
                  <a:pt x="12525" y="20189"/>
                </a:lnTo>
                <a:lnTo>
                  <a:pt x="10323" y="16375"/>
                </a:lnTo>
                <a:lnTo>
                  <a:pt x="9167" y="14349"/>
                </a:lnTo>
                <a:lnTo>
                  <a:pt x="8011" y="12324"/>
                </a:lnTo>
                <a:lnTo>
                  <a:pt x="6861" y="10299"/>
                </a:lnTo>
                <a:lnTo>
                  <a:pt x="5705" y="8273"/>
                </a:lnTo>
                <a:lnTo>
                  <a:pt x="4538" y="6255"/>
                </a:lnTo>
                <a:lnTo>
                  <a:pt x="3954" y="5253"/>
                </a:lnTo>
                <a:lnTo>
                  <a:pt x="3364" y="4251"/>
                </a:lnTo>
                <a:lnTo>
                  <a:pt x="2775" y="3249"/>
                </a:lnTo>
                <a:lnTo>
                  <a:pt x="2179" y="2254"/>
                </a:lnTo>
                <a:lnTo>
                  <a:pt x="1578" y="1260"/>
                </a:lnTo>
                <a:lnTo>
                  <a:pt x="977" y="279"/>
                </a:lnTo>
                <a:lnTo>
                  <a:pt x="937" y="222"/>
                </a:lnTo>
                <a:lnTo>
                  <a:pt x="896" y="172"/>
                </a:lnTo>
                <a:lnTo>
                  <a:pt x="856" y="129"/>
                </a:lnTo>
                <a:lnTo>
                  <a:pt x="810" y="93"/>
                </a:lnTo>
                <a:lnTo>
                  <a:pt x="763" y="65"/>
                </a:lnTo>
                <a:lnTo>
                  <a:pt x="717" y="43"/>
                </a:lnTo>
                <a:lnTo>
                  <a:pt x="671" y="22"/>
                </a:lnTo>
                <a:lnTo>
                  <a:pt x="625" y="7"/>
                </a:lnTo>
                <a:lnTo>
                  <a:pt x="5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3"/>
          <p:cNvSpPr/>
          <p:nvPr/>
        </p:nvSpPr>
        <p:spPr>
          <a:xfrm>
            <a:off x="4572000" y="636650"/>
            <a:ext cx="273375" cy="244881"/>
          </a:xfrm>
          <a:custGeom>
            <a:rect b="b" l="l" r="r" t="t"/>
            <a:pathLst>
              <a:path extrusionOk="0" h="21156" w="16733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3"/>
          <p:cNvSpPr/>
          <p:nvPr/>
        </p:nvSpPr>
        <p:spPr>
          <a:xfrm rot="-1027247">
            <a:off x="6075657" y="1097566"/>
            <a:ext cx="684475" cy="1298333"/>
          </a:xfrm>
          <a:custGeom>
            <a:rect b="b" l="l" r="r" t="t"/>
            <a:pathLst>
              <a:path extrusionOk="0" h="79462" w="41892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3"/>
          <p:cNvSpPr/>
          <p:nvPr/>
        </p:nvSpPr>
        <p:spPr>
          <a:xfrm>
            <a:off x="7099796" y="718850"/>
            <a:ext cx="793686" cy="492380"/>
          </a:xfrm>
          <a:custGeom>
            <a:rect b="b" l="l" r="r" t="t"/>
            <a:pathLst>
              <a:path extrusionOk="0" h="34010" w="54822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3"/>
          <p:cNvSpPr/>
          <p:nvPr/>
        </p:nvSpPr>
        <p:spPr>
          <a:xfrm rot="4500150">
            <a:off x="6584393" y="571321"/>
            <a:ext cx="195188" cy="217716"/>
          </a:xfrm>
          <a:custGeom>
            <a:rect b="b" l="l" r="r" t="t"/>
            <a:pathLst>
              <a:path extrusionOk="0" h="13327" w="11948">
                <a:moveTo>
                  <a:pt x="6520" y="0"/>
                </a:moveTo>
                <a:lnTo>
                  <a:pt x="6451" y="7"/>
                </a:lnTo>
                <a:lnTo>
                  <a:pt x="6381" y="29"/>
                </a:lnTo>
                <a:lnTo>
                  <a:pt x="6312" y="43"/>
                </a:lnTo>
                <a:lnTo>
                  <a:pt x="6248" y="72"/>
                </a:lnTo>
                <a:lnTo>
                  <a:pt x="6179" y="108"/>
                </a:lnTo>
                <a:lnTo>
                  <a:pt x="6121" y="143"/>
                </a:lnTo>
                <a:lnTo>
                  <a:pt x="6063" y="194"/>
                </a:lnTo>
                <a:lnTo>
                  <a:pt x="6006" y="244"/>
                </a:lnTo>
                <a:lnTo>
                  <a:pt x="5954" y="301"/>
                </a:lnTo>
                <a:lnTo>
                  <a:pt x="5907" y="358"/>
                </a:lnTo>
                <a:lnTo>
                  <a:pt x="5867" y="430"/>
                </a:lnTo>
                <a:lnTo>
                  <a:pt x="5832" y="501"/>
                </a:lnTo>
                <a:lnTo>
                  <a:pt x="5803" y="587"/>
                </a:lnTo>
                <a:lnTo>
                  <a:pt x="5780" y="673"/>
                </a:lnTo>
                <a:lnTo>
                  <a:pt x="5763" y="766"/>
                </a:lnTo>
                <a:lnTo>
                  <a:pt x="5722" y="1110"/>
                </a:lnTo>
                <a:lnTo>
                  <a:pt x="5694" y="1460"/>
                </a:lnTo>
                <a:lnTo>
                  <a:pt x="5676" y="1811"/>
                </a:lnTo>
                <a:lnTo>
                  <a:pt x="5665" y="2162"/>
                </a:lnTo>
                <a:lnTo>
                  <a:pt x="5659" y="2512"/>
                </a:lnTo>
                <a:lnTo>
                  <a:pt x="5665" y="2863"/>
                </a:lnTo>
                <a:lnTo>
                  <a:pt x="5676" y="3221"/>
                </a:lnTo>
                <a:lnTo>
                  <a:pt x="5688" y="3572"/>
                </a:lnTo>
                <a:lnTo>
                  <a:pt x="5728" y="4280"/>
                </a:lnTo>
                <a:lnTo>
                  <a:pt x="5775" y="4989"/>
                </a:lnTo>
                <a:lnTo>
                  <a:pt x="5815" y="5697"/>
                </a:lnTo>
                <a:lnTo>
                  <a:pt x="5832" y="6048"/>
                </a:lnTo>
                <a:lnTo>
                  <a:pt x="5844" y="6406"/>
                </a:lnTo>
                <a:lnTo>
                  <a:pt x="5850" y="6763"/>
                </a:lnTo>
                <a:lnTo>
                  <a:pt x="5850" y="6763"/>
                </a:lnTo>
                <a:lnTo>
                  <a:pt x="3266" y="6470"/>
                </a:lnTo>
                <a:lnTo>
                  <a:pt x="1977" y="6334"/>
                </a:lnTo>
                <a:lnTo>
                  <a:pt x="683" y="6205"/>
                </a:lnTo>
                <a:lnTo>
                  <a:pt x="613" y="6205"/>
                </a:lnTo>
                <a:lnTo>
                  <a:pt x="544" y="6212"/>
                </a:lnTo>
                <a:lnTo>
                  <a:pt x="480" y="6227"/>
                </a:lnTo>
                <a:lnTo>
                  <a:pt x="422" y="6255"/>
                </a:lnTo>
                <a:lnTo>
                  <a:pt x="365" y="6284"/>
                </a:lnTo>
                <a:lnTo>
                  <a:pt x="313" y="6320"/>
                </a:lnTo>
                <a:lnTo>
                  <a:pt x="261" y="6370"/>
                </a:lnTo>
                <a:lnTo>
                  <a:pt x="214" y="6420"/>
                </a:lnTo>
                <a:lnTo>
                  <a:pt x="174" y="6477"/>
                </a:lnTo>
                <a:lnTo>
                  <a:pt x="139" y="6542"/>
                </a:lnTo>
                <a:lnTo>
                  <a:pt x="110" y="6606"/>
                </a:lnTo>
                <a:lnTo>
                  <a:pt x="81" y="6670"/>
                </a:lnTo>
                <a:lnTo>
                  <a:pt x="53" y="6742"/>
                </a:lnTo>
                <a:lnTo>
                  <a:pt x="35" y="6821"/>
                </a:lnTo>
                <a:lnTo>
                  <a:pt x="18" y="6892"/>
                </a:lnTo>
                <a:lnTo>
                  <a:pt x="12" y="6971"/>
                </a:lnTo>
                <a:lnTo>
                  <a:pt x="6" y="7050"/>
                </a:lnTo>
                <a:lnTo>
                  <a:pt x="1" y="7128"/>
                </a:lnTo>
                <a:lnTo>
                  <a:pt x="6" y="7207"/>
                </a:lnTo>
                <a:lnTo>
                  <a:pt x="12" y="7279"/>
                </a:lnTo>
                <a:lnTo>
                  <a:pt x="24" y="7357"/>
                </a:lnTo>
                <a:lnTo>
                  <a:pt x="41" y="7429"/>
                </a:lnTo>
                <a:lnTo>
                  <a:pt x="64" y="7501"/>
                </a:lnTo>
                <a:lnTo>
                  <a:pt x="93" y="7565"/>
                </a:lnTo>
                <a:lnTo>
                  <a:pt x="128" y="7622"/>
                </a:lnTo>
                <a:lnTo>
                  <a:pt x="162" y="7679"/>
                </a:lnTo>
                <a:lnTo>
                  <a:pt x="203" y="7737"/>
                </a:lnTo>
                <a:lnTo>
                  <a:pt x="255" y="7780"/>
                </a:lnTo>
                <a:lnTo>
                  <a:pt x="307" y="7823"/>
                </a:lnTo>
                <a:lnTo>
                  <a:pt x="365" y="7851"/>
                </a:lnTo>
                <a:lnTo>
                  <a:pt x="428" y="7880"/>
                </a:lnTo>
                <a:lnTo>
                  <a:pt x="498" y="7894"/>
                </a:lnTo>
                <a:lnTo>
                  <a:pt x="1844" y="8123"/>
                </a:lnTo>
                <a:lnTo>
                  <a:pt x="3197" y="8345"/>
                </a:lnTo>
                <a:lnTo>
                  <a:pt x="5896" y="8767"/>
                </a:lnTo>
                <a:lnTo>
                  <a:pt x="5919" y="9733"/>
                </a:lnTo>
                <a:lnTo>
                  <a:pt x="5948" y="10707"/>
                </a:lnTo>
                <a:lnTo>
                  <a:pt x="5983" y="11680"/>
                </a:lnTo>
                <a:lnTo>
                  <a:pt x="6029" y="12653"/>
                </a:lnTo>
                <a:lnTo>
                  <a:pt x="6040" y="12732"/>
                </a:lnTo>
                <a:lnTo>
                  <a:pt x="6052" y="12811"/>
                </a:lnTo>
                <a:lnTo>
                  <a:pt x="6069" y="12882"/>
                </a:lnTo>
                <a:lnTo>
                  <a:pt x="6092" y="12947"/>
                </a:lnTo>
                <a:lnTo>
                  <a:pt x="6116" y="13004"/>
                </a:lnTo>
                <a:lnTo>
                  <a:pt x="6150" y="13061"/>
                </a:lnTo>
                <a:lnTo>
                  <a:pt x="6185" y="13111"/>
                </a:lnTo>
                <a:lnTo>
                  <a:pt x="6220" y="13154"/>
                </a:lnTo>
                <a:lnTo>
                  <a:pt x="6260" y="13197"/>
                </a:lnTo>
                <a:lnTo>
                  <a:pt x="6306" y="13233"/>
                </a:lnTo>
                <a:lnTo>
                  <a:pt x="6347" y="13262"/>
                </a:lnTo>
                <a:lnTo>
                  <a:pt x="6399" y="13283"/>
                </a:lnTo>
                <a:lnTo>
                  <a:pt x="6445" y="13298"/>
                </a:lnTo>
                <a:lnTo>
                  <a:pt x="6491" y="13312"/>
                </a:lnTo>
                <a:lnTo>
                  <a:pt x="6543" y="13319"/>
                </a:lnTo>
                <a:lnTo>
                  <a:pt x="6595" y="13326"/>
                </a:lnTo>
                <a:lnTo>
                  <a:pt x="6647" y="13319"/>
                </a:lnTo>
                <a:lnTo>
                  <a:pt x="6693" y="13312"/>
                </a:lnTo>
                <a:lnTo>
                  <a:pt x="6745" y="13298"/>
                </a:lnTo>
                <a:lnTo>
                  <a:pt x="6792" y="13283"/>
                </a:lnTo>
                <a:lnTo>
                  <a:pt x="6838" y="13262"/>
                </a:lnTo>
                <a:lnTo>
                  <a:pt x="6884" y="13233"/>
                </a:lnTo>
                <a:lnTo>
                  <a:pt x="6930" y="13197"/>
                </a:lnTo>
                <a:lnTo>
                  <a:pt x="6971" y="13154"/>
                </a:lnTo>
                <a:lnTo>
                  <a:pt x="7006" y="13111"/>
                </a:lnTo>
                <a:lnTo>
                  <a:pt x="7040" y="13061"/>
                </a:lnTo>
                <a:lnTo>
                  <a:pt x="7069" y="13004"/>
                </a:lnTo>
                <a:lnTo>
                  <a:pt x="7098" y="12947"/>
                </a:lnTo>
                <a:lnTo>
                  <a:pt x="7121" y="12882"/>
                </a:lnTo>
                <a:lnTo>
                  <a:pt x="7139" y="12811"/>
                </a:lnTo>
                <a:lnTo>
                  <a:pt x="7150" y="12732"/>
                </a:lnTo>
                <a:lnTo>
                  <a:pt x="7156" y="12653"/>
                </a:lnTo>
                <a:lnTo>
                  <a:pt x="7202" y="11737"/>
                </a:lnTo>
                <a:lnTo>
                  <a:pt x="7237" y="10821"/>
                </a:lnTo>
                <a:lnTo>
                  <a:pt x="7260" y="9905"/>
                </a:lnTo>
                <a:lnTo>
                  <a:pt x="7283" y="8989"/>
                </a:lnTo>
                <a:lnTo>
                  <a:pt x="8156" y="9132"/>
                </a:lnTo>
                <a:lnTo>
                  <a:pt x="9028" y="9283"/>
                </a:lnTo>
                <a:lnTo>
                  <a:pt x="9901" y="9440"/>
                </a:lnTo>
                <a:lnTo>
                  <a:pt x="10768" y="9612"/>
                </a:lnTo>
                <a:lnTo>
                  <a:pt x="10895" y="9626"/>
                </a:lnTo>
                <a:lnTo>
                  <a:pt x="11017" y="9633"/>
                </a:lnTo>
                <a:lnTo>
                  <a:pt x="11132" y="9619"/>
                </a:lnTo>
                <a:lnTo>
                  <a:pt x="11242" y="9598"/>
                </a:lnTo>
                <a:lnTo>
                  <a:pt x="11340" y="9555"/>
                </a:lnTo>
                <a:lnTo>
                  <a:pt x="11433" y="9504"/>
                </a:lnTo>
                <a:lnTo>
                  <a:pt x="11520" y="9447"/>
                </a:lnTo>
                <a:lnTo>
                  <a:pt x="11595" y="9376"/>
                </a:lnTo>
                <a:lnTo>
                  <a:pt x="11664" y="9297"/>
                </a:lnTo>
                <a:lnTo>
                  <a:pt x="11728" y="9211"/>
                </a:lnTo>
                <a:lnTo>
                  <a:pt x="11785" y="9118"/>
                </a:lnTo>
                <a:lnTo>
                  <a:pt x="11832" y="9018"/>
                </a:lnTo>
                <a:lnTo>
                  <a:pt x="11872" y="8910"/>
                </a:lnTo>
                <a:lnTo>
                  <a:pt x="11901" y="8803"/>
                </a:lnTo>
                <a:lnTo>
                  <a:pt x="11924" y="8696"/>
                </a:lnTo>
                <a:lnTo>
                  <a:pt x="11941" y="8581"/>
                </a:lnTo>
                <a:lnTo>
                  <a:pt x="11947" y="8467"/>
                </a:lnTo>
                <a:lnTo>
                  <a:pt x="11947" y="8352"/>
                </a:lnTo>
                <a:lnTo>
                  <a:pt x="11941" y="8238"/>
                </a:lnTo>
                <a:lnTo>
                  <a:pt x="11924" y="8123"/>
                </a:lnTo>
                <a:lnTo>
                  <a:pt x="11895" y="8016"/>
                </a:lnTo>
                <a:lnTo>
                  <a:pt x="11861" y="7909"/>
                </a:lnTo>
                <a:lnTo>
                  <a:pt x="11820" y="7808"/>
                </a:lnTo>
                <a:lnTo>
                  <a:pt x="11768" y="7708"/>
                </a:lnTo>
                <a:lnTo>
                  <a:pt x="11704" y="7622"/>
                </a:lnTo>
                <a:lnTo>
                  <a:pt x="11635" y="7544"/>
                </a:lnTo>
                <a:lnTo>
                  <a:pt x="11554" y="7465"/>
                </a:lnTo>
                <a:lnTo>
                  <a:pt x="11468" y="7400"/>
                </a:lnTo>
                <a:lnTo>
                  <a:pt x="11375" y="7350"/>
                </a:lnTo>
                <a:lnTo>
                  <a:pt x="11265" y="7307"/>
                </a:lnTo>
                <a:lnTo>
                  <a:pt x="11150" y="7279"/>
                </a:lnTo>
                <a:lnTo>
                  <a:pt x="11028" y="7264"/>
                </a:lnTo>
                <a:lnTo>
                  <a:pt x="10104" y="7193"/>
                </a:lnTo>
                <a:lnTo>
                  <a:pt x="9179" y="7114"/>
                </a:lnTo>
                <a:lnTo>
                  <a:pt x="8254" y="7021"/>
                </a:lnTo>
                <a:lnTo>
                  <a:pt x="7335" y="6928"/>
                </a:lnTo>
                <a:lnTo>
                  <a:pt x="7347" y="6406"/>
                </a:lnTo>
                <a:lnTo>
                  <a:pt x="7358" y="6048"/>
                </a:lnTo>
                <a:lnTo>
                  <a:pt x="7375" y="5697"/>
                </a:lnTo>
                <a:lnTo>
                  <a:pt x="7416" y="4989"/>
                </a:lnTo>
                <a:lnTo>
                  <a:pt x="7462" y="4280"/>
                </a:lnTo>
                <a:lnTo>
                  <a:pt x="7497" y="3572"/>
                </a:lnTo>
                <a:lnTo>
                  <a:pt x="7514" y="3221"/>
                </a:lnTo>
                <a:lnTo>
                  <a:pt x="7520" y="2863"/>
                </a:lnTo>
                <a:lnTo>
                  <a:pt x="7526" y="2512"/>
                </a:lnTo>
                <a:lnTo>
                  <a:pt x="7526" y="2162"/>
                </a:lnTo>
                <a:lnTo>
                  <a:pt x="7514" y="1811"/>
                </a:lnTo>
                <a:lnTo>
                  <a:pt x="7497" y="1460"/>
                </a:lnTo>
                <a:lnTo>
                  <a:pt x="7462" y="1110"/>
                </a:lnTo>
                <a:lnTo>
                  <a:pt x="7422" y="766"/>
                </a:lnTo>
                <a:lnTo>
                  <a:pt x="7410" y="673"/>
                </a:lnTo>
                <a:lnTo>
                  <a:pt x="7387" y="587"/>
                </a:lnTo>
                <a:lnTo>
                  <a:pt x="7358" y="501"/>
                </a:lnTo>
                <a:lnTo>
                  <a:pt x="7318" y="430"/>
                </a:lnTo>
                <a:lnTo>
                  <a:pt x="7277" y="358"/>
                </a:lnTo>
                <a:lnTo>
                  <a:pt x="7231" y="294"/>
                </a:lnTo>
                <a:lnTo>
                  <a:pt x="7179" y="244"/>
                </a:lnTo>
                <a:lnTo>
                  <a:pt x="7127" y="186"/>
                </a:lnTo>
                <a:lnTo>
                  <a:pt x="7069" y="143"/>
                </a:lnTo>
                <a:lnTo>
                  <a:pt x="7006" y="108"/>
                </a:lnTo>
                <a:lnTo>
                  <a:pt x="6942" y="72"/>
                </a:lnTo>
                <a:lnTo>
                  <a:pt x="6873" y="43"/>
                </a:lnTo>
                <a:lnTo>
                  <a:pt x="6809" y="29"/>
                </a:lnTo>
                <a:lnTo>
                  <a:pt x="6734" y="7"/>
                </a:lnTo>
                <a:lnTo>
                  <a:pt x="666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7779996" y="1624834"/>
            <a:ext cx="186983" cy="243788"/>
          </a:xfrm>
          <a:custGeom>
            <a:rect b="b" l="l" r="r" t="t"/>
            <a:pathLst>
              <a:path extrusionOk="0" h="14922" w="11445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8209589" y="266519"/>
            <a:ext cx="602935" cy="680980"/>
          </a:xfrm>
          <a:custGeom>
            <a:rect b="b" l="l" r="r" t="t"/>
            <a:pathLst>
              <a:path extrusionOk="0" h="41682" w="36905">
                <a:moveTo>
                  <a:pt x="7798" y="0"/>
                </a:moveTo>
                <a:lnTo>
                  <a:pt x="7728" y="8"/>
                </a:lnTo>
                <a:lnTo>
                  <a:pt x="7659" y="29"/>
                </a:lnTo>
                <a:lnTo>
                  <a:pt x="7589" y="72"/>
                </a:lnTo>
                <a:lnTo>
                  <a:pt x="7532" y="122"/>
                </a:lnTo>
                <a:lnTo>
                  <a:pt x="7474" y="179"/>
                </a:lnTo>
                <a:lnTo>
                  <a:pt x="7428" y="251"/>
                </a:lnTo>
                <a:lnTo>
                  <a:pt x="7387" y="330"/>
                </a:lnTo>
                <a:lnTo>
                  <a:pt x="7358" y="416"/>
                </a:lnTo>
                <a:lnTo>
                  <a:pt x="7341" y="501"/>
                </a:lnTo>
                <a:lnTo>
                  <a:pt x="7335" y="594"/>
                </a:lnTo>
                <a:lnTo>
                  <a:pt x="7341" y="687"/>
                </a:lnTo>
                <a:lnTo>
                  <a:pt x="7347" y="738"/>
                </a:lnTo>
                <a:lnTo>
                  <a:pt x="7358" y="781"/>
                </a:lnTo>
                <a:lnTo>
                  <a:pt x="7376" y="831"/>
                </a:lnTo>
                <a:lnTo>
                  <a:pt x="7393" y="874"/>
                </a:lnTo>
                <a:lnTo>
                  <a:pt x="7532" y="1174"/>
                </a:lnTo>
                <a:lnTo>
                  <a:pt x="7676" y="1475"/>
                </a:lnTo>
                <a:lnTo>
                  <a:pt x="7971" y="2069"/>
                </a:lnTo>
                <a:lnTo>
                  <a:pt x="8283" y="2656"/>
                </a:lnTo>
                <a:lnTo>
                  <a:pt x="8601" y="3235"/>
                </a:lnTo>
                <a:lnTo>
                  <a:pt x="8936" y="3815"/>
                </a:lnTo>
                <a:lnTo>
                  <a:pt x="9277" y="4380"/>
                </a:lnTo>
                <a:lnTo>
                  <a:pt x="9630" y="4946"/>
                </a:lnTo>
                <a:lnTo>
                  <a:pt x="9994" y="5511"/>
                </a:lnTo>
                <a:lnTo>
                  <a:pt x="10364" y="6062"/>
                </a:lnTo>
                <a:lnTo>
                  <a:pt x="10739" y="6613"/>
                </a:lnTo>
                <a:lnTo>
                  <a:pt x="11127" y="7157"/>
                </a:lnTo>
                <a:lnTo>
                  <a:pt x="11520" y="7701"/>
                </a:lnTo>
                <a:lnTo>
                  <a:pt x="11918" y="8238"/>
                </a:lnTo>
                <a:lnTo>
                  <a:pt x="12323" y="8775"/>
                </a:lnTo>
                <a:lnTo>
                  <a:pt x="12733" y="9304"/>
                </a:lnTo>
                <a:lnTo>
                  <a:pt x="13144" y="9827"/>
                </a:lnTo>
                <a:lnTo>
                  <a:pt x="13566" y="10349"/>
                </a:lnTo>
                <a:lnTo>
                  <a:pt x="13982" y="10872"/>
                </a:lnTo>
                <a:lnTo>
                  <a:pt x="14826" y="11902"/>
                </a:lnTo>
                <a:lnTo>
                  <a:pt x="15675" y="12926"/>
                </a:lnTo>
                <a:lnTo>
                  <a:pt x="16525" y="13935"/>
                </a:lnTo>
                <a:lnTo>
                  <a:pt x="17363" y="14937"/>
                </a:lnTo>
                <a:lnTo>
                  <a:pt x="18189" y="15939"/>
                </a:lnTo>
                <a:lnTo>
                  <a:pt x="19004" y="16933"/>
                </a:lnTo>
                <a:lnTo>
                  <a:pt x="19403" y="17434"/>
                </a:lnTo>
                <a:lnTo>
                  <a:pt x="19790" y="17928"/>
                </a:lnTo>
                <a:lnTo>
                  <a:pt x="21530" y="20147"/>
                </a:lnTo>
                <a:lnTo>
                  <a:pt x="23270" y="22351"/>
                </a:lnTo>
                <a:lnTo>
                  <a:pt x="25021" y="24562"/>
                </a:lnTo>
                <a:lnTo>
                  <a:pt x="26767" y="26760"/>
                </a:lnTo>
                <a:lnTo>
                  <a:pt x="28524" y="28957"/>
                </a:lnTo>
                <a:lnTo>
                  <a:pt x="30281" y="31147"/>
                </a:lnTo>
                <a:lnTo>
                  <a:pt x="33795" y="35527"/>
                </a:lnTo>
                <a:lnTo>
                  <a:pt x="33396" y="36192"/>
                </a:lnTo>
                <a:lnTo>
                  <a:pt x="33199" y="36521"/>
                </a:lnTo>
                <a:lnTo>
                  <a:pt x="33003" y="36836"/>
                </a:lnTo>
                <a:lnTo>
                  <a:pt x="32188" y="38132"/>
                </a:lnTo>
                <a:lnTo>
                  <a:pt x="31783" y="38776"/>
                </a:lnTo>
                <a:lnTo>
                  <a:pt x="31385" y="39427"/>
                </a:lnTo>
                <a:lnTo>
                  <a:pt x="27593" y="34933"/>
                </a:lnTo>
                <a:lnTo>
                  <a:pt x="23796" y="30438"/>
                </a:lnTo>
                <a:lnTo>
                  <a:pt x="16201" y="21464"/>
                </a:lnTo>
                <a:lnTo>
                  <a:pt x="12404" y="16969"/>
                </a:lnTo>
                <a:lnTo>
                  <a:pt x="8612" y="12475"/>
                </a:lnTo>
                <a:lnTo>
                  <a:pt x="4821" y="7973"/>
                </a:lnTo>
                <a:lnTo>
                  <a:pt x="1041" y="3457"/>
                </a:lnTo>
                <a:lnTo>
                  <a:pt x="983" y="3400"/>
                </a:lnTo>
                <a:lnTo>
                  <a:pt x="931" y="3350"/>
                </a:lnTo>
                <a:lnTo>
                  <a:pt x="873" y="3314"/>
                </a:lnTo>
                <a:lnTo>
                  <a:pt x="816" y="3278"/>
                </a:lnTo>
                <a:lnTo>
                  <a:pt x="758" y="3257"/>
                </a:lnTo>
                <a:lnTo>
                  <a:pt x="700" y="3242"/>
                </a:lnTo>
                <a:lnTo>
                  <a:pt x="642" y="3235"/>
                </a:lnTo>
                <a:lnTo>
                  <a:pt x="590" y="3235"/>
                </a:lnTo>
                <a:lnTo>
                  <a:pt x="532" y="3242"/>
                </a:lnTo>
                <a:lnTo>
                  <a:pt x="480" y="3257"/>
                </a:lnTo>
                <a:lnTo>
                  <a:pt x="428" y="3278"/>
                </a:lnTo>
                <a:lnTo>
                  <a:pt x="376" y="3307"/>
                </a:lnTo>
                <a:lnTo>
                  <a:pt x="324" y="3343"/>
                </a:lnTo>
                <a:lnTo>
                  <a:pt x="278" y="3378"/>
                </a:lnTo>
                <a:lnTo>
                  <a:pt x="238" y="3421"/>
                </a:lnTo>
                <a:lnTo>
                  <a:pt x="191" y="3471"/>
                </a:lnTo>
                <a:lnTo>
                  <a:pt x="157" y="3522"/>
                </a:lnTo>
                <a:lnTo>
                  <a:pt x="122" y="3579"/>
                </a:lnTo>
                <a:lnTo>
                  <a:pt x="93" y="3636"/>
                </a:lnTo>
                <a:lnTo>
                  <a:pt x="64" y="3693"/>
                </a:lnTo>
                <a:lnTo>
                  <a:pt x="41" y="3758"/>
                </a:lnTo>
                <a:lnTo>
                  <a:pt x="24" y="3829"/>
                </a:lnTo>
                <a:lnTo>
                  <a:pt x="12" y="3894"/>
                </a:lnTo>
                <a:lnTo>
                  <a:pt x="6" y="3965"/>
                </a:lnTo>
                <a:lnTo>
                  <a:pt x="1" y="4037"/>
                </a:lnTo>
                <a:lnTo>
                  <a:pt x="6" y="4108"/>
                </a:lnTo>
                <a:lnTo>
                  <a:pt x="18" y="4180"/>
                </a:lnTo>
                <a:lnTo>
                  <a:pt x="35" y="4252"/>
                </a:lnTo>
                <a:lnTo>
                  <a:pt x="58" y="4323"/>
                </a:lnTo>
                <a:lnTo>
                  <a:pt x="87" y="4395"/>
                </a:lnTo>
                <a:lnTo>
                  <a:pt x="128" y="4466"/>
                </a:lnTo>
                <a:lnTo>
                  <a:pt x="174" y="4531"/>
                </a:lnTo>
                <a:lnTo>
                  <a:pt x="1053" y="5740"/>
                </a:lnTo>
                <a:lnTo>
                  <a:pt x="1943" y="6942"/>
                </a:lnTo>
                <a:lnTo>
                  <a:pt x="2833" y="8145"/>
                </a:lnTo>
                <a:lnTo>
                  <a:pt x="3723" y="9347"/>
                </a:lnTo>
                <a:lnTo>
                  <a:pt x="4624" y="10542"/>
                </a:lnTo>
                <a:lnTo>
                  <a:pt x="5526" y="11730"/>
                </a:lnTo>
                <a:lnTo>
                  <a:pt x="6428" y="12926"/>
                </a:lnTo>
                <a:lnTo>
                  <a:pt x="7335" y="14106"/>
                </a:lnTo>
                <a:lnTo>
                  <a:pt x="8248" y="15294"/>
                </a:lnTo>
                <a:lnTo>
                  <a:pt x="9162" y="16475"/>
                </a:lnTo>
                <a:lnTo>
                  <a:pt x="10081" y="17649"/>
                </a:lnTo>
                <a:lnTo>
                  <a:pt x="11005" y="18823"/>
                </a:lnTo>
                <a:lnTo>
                  <a:pt x="11930" y="19989"/>
                </a:lnTo>
                <a:lnTo>
                  <a:pt x="12861" y="21156"/>
                </a:lnTo>
                <a:lnTo>
                  <a:pt x="13791" y="22315"/>
                </a:lnTo>
                <a:lnTo>
                  <a:pt x="14727" y="23475"/>
                </a:lnTo>
                <a:lnTo>
                  <a:pt x="15670" y="24627"/>
                </a:lnTo>
                <a:lnTo>
                  <a:pt x="16612" y="25779"/>
                </a:lnTo>
                <a:lnTo>
                  <a:pt x="17559" y="26924"/>
                </a:lnTo>
                <a:lnTo>
                  <a:pt x="18507" y="28062"/>
                </a:lnTo>
                <a:lnTo>
                  <a:pt x="19455" y="29200"/>
                </a:lnTo>
                <a:lnTo>
                  <a:pt x="20415" y="30331"/>
                </a:lnTo>
                <a:lnTo>
                  <a:pt x="21374" y="31454"/>
                </a:lnTo>
                <a:lnTo>
                  <a:pt x="22334" y="32578"/>
                </a:lnTo>
                <a:lnTo>
                  <a:pt x="23299" y="33694"/>
                </a:lnTo>
                <a:lnTo>
                  <a:pt x="24264" y="34804"/>
                </a:lnTo>
                <a:lnTo>
                  <a:pt x="25235" y="35913"/>
                </a:lnTo>
                <a:lnTo>
                  <a:pt x="26212" y="37015"/>
                </a:lnTo>
                <a:lnTo>
                  <a:pt x="27188" y="38110"/>
                </a:lnTo>
                <a:lnTo>
                  <a:pt x="28165" y="39198"/>
                </a:lnTo>
                <a:lnTo>
                  <a:pt x="29148" y="40279"/>
                </a:lnTo>
                <a:lnTo>
                  <a:pt x="30136" y="41359"/>
                </a:lnTo>
                <a:lnTo>
                  <a:pt x="30217" y="41438"/>
                </a:lnTo>
                <a:lnTo>
                  <a:pt x="30298" y="41510"/>
                </a:lnTo>
                <a:lnTo>
                  <a:pt x="30379" y="41567"/>
                </a:lnTo>
                <a:lnTo>
                  <a:pt x="30466" y="41610"/>
                </a:lnTo>
                <a:lnTo>
                  <a:pt x="30546" y="41646"/>
                </a:lnTo>
                <a:lnTo>
                  <a:pt x="30633" y="41667"/>
                </a:lnTo>
                <a:lnTo>
                  <a:pt x="30720" y="41674"/>
                </a:lnTo>
                <a:lnTo>
                  <a:pt x="30801" y="41681"/>
                </a:lnTo>
                <a:lnTo>
                  <a:pt x="30882" y="41674"/>
                </a:lnTo>
                <a:lnTo>
                  <a:pt x="30968" y="41660"/>
                </a:lnTo>
                <a:lnTo>
                  <a:pt x="31049" y="41638"/>
                </a:lnTo>
                <a:lnTo>
                  <a:pt x="31124" y="41603"/>
                </a:lnTo>
                <a:lnTo>
                  <a:pt x="31200" y="41567"/>
                </a:lnTo>
                <a:lnTo>
                  <a:pt x="31275" y="41517"/>
                </a:lnTo>
                <a:lnTo>
                  <a:pt x="31344" y="41467"/>
                </a:lnTo>
                <a:lnTo>
                  <a:pt x="31413" y="41409"/>
                </a:lnTo>
                <a:lnTo>
                  <a:pt x="31541" y="41409"/>
                </a:lnTo>
                <a:lnTo>
                  <a:pt x="31598" y="41395"/>
                </a:lnTo>
                <a:lnTo>
                  <a:pt x="31656" y="41374"/>
                </a:lnTo>
                <a:lnTo>
                  <a:pt x="31720" y="41345"/>
                </a:lnTo>
                <a:lnTo>
                  <a:pt x="31778" y="41309"/>
                </a:lnTo>
                <a:lnTo>
                  <a:pt x="31830" y="41266"/>
                </a:lnTo>
                <a:lnTo>
                  <a:pt x="31882" y="41209"/>
                </a:lnTo>
                <a:lnTo>
                  <a:pt x="32211" y="40808"/>
                </a:lnTo>
                <a:lnTo>
                  <a:pt x="32535" y="40400"/>
                </a:lnTo>
                <a:lnTo>
                  <a:pt x="32858" y="39992"/>
                </a:lnTo>
                <a:lnTo>
                  <a:pt x="33182" y="39577"/>
                </a:lnTo>
                <a:lnTo>
                  <a:pt x="33812" y="38740"/>
                </a:lnTo>
                <a:lnTo>
                  <a:pt x="34448" y="37910"/>
                </a:lnTo>
                <a:lnTo>
                  <a:pt x="34748" y="37516"/>
                </a:lnTo>
                <a:lnTo>
                  <a:pt x="35060" y="37130"/>
                </a:lnTo>
                <a:lnTo>
                  <a:pt x="35373" y="36736"/>
                </a:lnTo>
                <a:lnTo>
                  <a:pt x="35679" y="36335"/>
                </a:lnTo>
                <a:lnTo>
                  <a:pt x="35829" y="36135"/>
                </a:lnTo>
                <a:lnTo>
                  <a:pt x="35979" y="35927"/>
                </a:lnTo>
                <a:lnTo>
                  <a:pt x="36124" y="35720"/>
                </a:lnTo>
                <a:lnTo>
                  <a:pt x="36263" y="35505"/>
                </a:lnTo>
                <a:lnTo>
                  <a:pt x="36396" y="35290"/>
                </a:lnTo>
                <a:lnTo>
                  <a:pt x="36529" y="35076"/>
                </a:lnTo>
                <a:lnTo>
                  <a:pt x="36650" y="34854"/>
                </a:lnTo>
                <a:lnTo>
                  <a:pt x="36765" y="34625"/>
                </a:lnTo>
                <a:lnTo>
                  <a:pt x="36812" y="34517"/>
                </a:lnTo>
                <a:lnTo>
                  <a:pt x="36846" y="34417"/>
                </a:lnTo>
                <a:lnTo>
                  <a:pt x="36875" y="34317"/>
                </a:lnTo>
                <a:lnTo>
                  <a:pt x="36893" y="34217"/>
                </a:lnTo>
                <a:lnTo>
                  <a:pt x="36898" y="34117"/>
                </a:lnTo>
                <a:lnTo>
                  <a:pt x="36904" y="34017"/>
                </a:lnTo>
                <a:lnTo>
                  <a:pt x="36893" y="33931"/>
                </a:lnTo>
                <a:lnTo>
                  <a:pt x="36881" y="33838"/>
                </a:lnTo>
                <a:lnTo>
                  <a:pt x="36858" y="33752"/>
                </a:lnTo>
                <a:lnTo>
                  <a:pt x="36835" y="33666"/>
                </a:lnTo>
                <a:lnTo>
                  <a:pt x="36800" y="33587"/>
                </a:lnTo>
                <a:lnTo>
                  <a:pt x="36760" y="33516"/>
                </a:lnTo>
                <a:lnTo>
                  <a:pt x="36713" y="33444"/>
                </a:lnTo>
                <a:lnTo>
                  <a:pt x="36667" y="33380"/>
                </a:lnTo>
                <a:lnTo>
                  <a:pt x="36609" y="33315"/>
                </a:lnTo>
                <a:lnTo>
                  <a:pt x="36552" y="33265"/>
                </a:lnTo>
                <a:lnTo>
                  <a:pt x="36488" y="33215"/>
                </a:lnTo>
                <a:lnTo>
                  <a:pt x="36424" y="33165"/>
                </a:lnTo>
                <a:lnTo>
                  <a:pt x="36355" y="33129"/>
                </a:lnTo>
                <a:lnTo>
                  <a:pt x="36286" y="33100"/>
                </a:lnTo>
                <a:lnTo>
                  <a:pt x="36211" y="33072"/>
                </a:lnTo>
                <a:lnTo>
                  <a:pt x="36135" y="33050"/>
                </a:lnTo>
                <a:lnTo>
                  <a:pt x="36060" y="33043"/>
                </a:lnTo>
                <a:lnTo>
                  <a:pt x="35985" y="33036"/>
                </a:lnTo>
                <a:lnTo>
                  <a:pt x="35904" y="33043"/>
                </a:lnTo>
                <a:lnTo>
                  <a:pt x="35829" y="33050"/>
                </a:lnTo>
                <a:lnTo>
                  <a:pt x="35748" y="33072"/>
                </a:lnTo>
                <a:lnTo>
                  <a:pt x="35673" y="33100"/>
                </a:lnTo>
                <a:lnTo>
                  <a:pt x="35598" y="33136"/>
                </a:lnTo>
                <a:lnTo>
                  <a:pt x="35523" y="33186"/>
                </a:lnTo>
                <a:lnTo>
                  <a:pt x="35453" y="33244"/>
                </a:lnTo>
                <a:lnTo>
                  <a:pt x="35384" y="33308"/>
                </a:lnTo>
                <a:lnTo>
                  <a:pt x="35309" y="33394"/>
                </a:lnTo>
                <a:lnTo>
                  <a:pt x="35234" y="33487"/>
                </a:lnTo>
                <a:lnTo>
                  <a:pt x="33483" y="31311"/>
                </a:lnTo>
                <a:lnTo>
                  <a:pt x="31737" y="29143"/>
                </a:lnTo>
                <a:lnTo>
                  <a:pt x="28252" y="24791"/>
                </a:lnTo>
                <a:lnTo>
                  <a:pt x="24778" y="20426"/>
                </a:lnTo>
                <a:lnTo>
                  <a:pt x="21311" y="16053"/>
                </a:lnTo>
                <a:lnTo>
                  <a:pt x="20917" y="15552"/>
                </a:lnTo>
                <a:lnTo>
                  <a:pt x="20524" y="15051"/>
                </a:lnTo>
                <a:lnTo>
                  <a:pt x="20137" y="14536"/>
                </a:lnTo>
                <a:lnTo>
                  <a:pt x="19750" y="14013"/>
                </a:lnTo>
                <a:lnTo>
                  <a:pt x="18964" y="12961"/>
                </a:lnTo>
                <a:lnTo>
                  <a:pt x="18184" y="11895"/>
                </a:lnTo>
                <a:lnTo>
                  <a:pt x="17398" y="10814"/>
                </a:lnTo>
                <a:lnTo>
                  <a:pt x="16606" y="9734"/>
                </a:lnTo>
                <a:lnTo>
                  <a:pt x="15802" y="8653"/>
                </a:lnTo>
                <a:lnTo>
                  <a:pt x="15404" y="8116"/>
                </a:lnTo>
                <a:lnTo>
                  <a:pt x="14999" y="7579"/>
                </a:lnTo>
                <a:lnTo>
                  <a:pt x="14589" y="7050"/>
                </a:lnTo>
                <a:lnTo>
                  <a:pt x="14178" y="6527"/>
                </a:lnTo>
                <a:lnTo>
                  <a:pt x="13762" y="6005"/>
                </a:lnTo>
                <a:lnTo>
                  <a:pt x="13346" y="5490"/>
                </a:lnTo>
                <a:lnTo>
                  <a:pt x="12930" y="4982"/>
                </a:lnTo>
                <a:lnTo>
                  <a:pt x="12502" y="4488"/>
                </a:lnTo>
                <a:lnTo>
                  <a:pt x="12075" y="3994"/>
                </a:lnTo>
                <a:lnTo>
                  <a:pt x="11647" y="3514"/>
                </a:lnTo>
                <a:lnTo>
                  <a:pt x="11208" y="3042"/>
                </a:lnTo>
                <a:lnTo>
                  <a:pt x="10768" y="2577"/>
                </a:lnTo>
                <a:lnTo>
                  <a:pt x="10323" y="2133"/>
                </a:lnTo>
                <a:lnTo>
                  <a:pt x="9878" y="1697"/>
                </a:lnTo>
                <a:lnTo>
                  <a:pt x="9422" y="1274"/>
                </a:lnTo>
                <a:lnTo>
                  <a:pt x="8965" y="859"/>
                </a:lnTo>
                <a:lnTo>
                  <a:pt x="8497" y="466"/>
                </a:lnTo>
                <a:lnTo>
                  <a:pt x="8266" y="272"/>
                </a:lnTo>
                <a:lnTo>
                  <a:pt x="8029" y="86"/>
                </a:lnTo>
                <a:lnTo>
                  <a:pt x="7988" y="58"/>
                </a:lnTo>
                <a:lnTo>
                  <a:pt x="7954" y="36"/>
                </a:lnTo>
                <a:lnTo>
                  <a:pt x="7913" y="22"/>
                </a:lnTo>
                <a:lnTo>
                  <a:pt x="7873" y="8"/>
                </a:lnTo>
                <a:lnTo>
                  <a:pt x="783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302075" y="4153869"/>
            <a:ext cx="355820" cy="880163"/>
          </a:xfrm>
          <a:custGeom>
            <a:rect b="b" l="l" r="r" t="t"/>
            <a:pathLst>
              <a:path extrusionOk="0" h="86354" w="34910">
                <a:moveTo>
                  <a:pt x="4416" y="1"/>
                </a:moveTo>
                <a:lnTo>
                  <a:pt x="4364" y="15"/>
                </a:lnTo>
                <a:lnTo>
                  <a:pt x="4306" y="29"/>
                </a:lnTo>
                <a:lnTo>
                  <a:pt x="4254" y="51"/>
                </a:lnTo>
                <a:lnTo>
                  <a:pt x="4202" y="79"/>
                </a:lnTo>
                <a:lnTo>
                  <a:pt x="4150" y="108"/>
                </a:lnTo>
                <a:lnTo>
                  <a:pt x="4104" y="144"/>
                </a:lnTo>
                <a:lnTo>
                  <a:pt x="4057" y="187"/>
                </a:lnTo>
                <a:lnTo>
                  <a:pt x="4011" y="230"/>
                </a:lnTo>
                <a:lnTo>
                  <a:pt x="3971" y="280"/>
                </a:lnTo>
                <a:lnTo>
                  <a:pt x="3930" y="330"/>
                </a:lnTo>
                <a:lnTo>
                  <a:pt x="3896" y="387"/>
                </a:lnTo>
                <a:lnTo>
                  <a:pt x="3867" y="451"/>
                </a:lnTo>
                <a:lnTo>
                  <a:pt x="3838" y="516"/>
                </a:lnTo>
                <a:lnTo>
                  <a:pt x="3815" y="580"/>
                </a:lnTo>
                <a:lnTo>
                  <a:pt x="3797" y="645"/>
                </a:lnTo>
                <a:lnTo>
                  <a:pt x="3786" y="716"/>
                </a:lnTo>
                <a:lnTo>
                  <a:pt x="3780" y="795"/>
                </a:lnTo>
                <a:lnTo>
                  <a:pt x="3780" y="866"/>
                </a:lnTo>
                <a:lnTo>
                  <a:pt x="3786" y="945"/>
                </a:lnTo>
                <a:lnTo>
                  <a:pt x="3797" y="1024"/>
                </a:lnTo>
                <a:lnTo>
                  <a:pt x="3930" y="1732"/>
                </a:lnTo>
                <a:lnTo>
                  <a:pt x="4069" y="2441"/>
                </a:lnTo>
                <a:lnTo>
                  <a:pt x="4213" y="3149"/>
                </a:lnTo>
                <a:lnTo>
                  <a:pt x="4364" y="3851"/>
                </a:lnTo>
                <a:lnTo>
                  <a:pt x="4664" y="5261"/>
                </a:lnTo>
                <a:lnTo>
                  <a:pt x="4982" y="6671"/>
                </a:lnTo>
                <a:lnTo>
                  <a:pt x="5317" y="8073"/>
                </a:lnTo>
                <a:lnTo>
                  <a:pt x="5658" y="9476"/>
                </a:lnTo>
                <a:lnTo>
                  <a:pt x="6011" y="10879"/>
                </a:lnTo>
                <a:lnTo>
                  <a:pt x="6375" y="12274"/>
                </a:lnTo>
                <a:lnTo>
                  <a:pt x="6751" y="13670"/>
                </a:lnTo>
                <a:lnTo>
                  <a:pt x="7138" y="15065"/>
                </a:lnTo>
                <a:lnTo>
                  <a:pt x="7531" y="16454"/>
                </a:lnTo>
                <a:lnTo>
                  <a:pt x="7936" y="17842"/>
                </a:lnTo>
                <a:lnTo>
                  <a:pt x="8346" y="19224"/>
                </a:lnTo>
                <a:lnTo>
                  <a:pt x="8762" y="20612"/>
                </a:lnTo>
                <a:lnTo>
                  <a:pt x="9190" y="21986"/>
                </a:lnTo>
                <a:lnTo>
                  <a:pt x="9617" y="23367"/>
                </a:lnTo>
                <a:lnTo>
                  <a:pt x="9323" y="23446"/>
                </a:lnTo>
                <a:lnTo>
                  <a:pt x="9022" y="23539"/>
                </a:lnTo>
                <a:lnTo>
                  <a:pt x="8727" y="23639"/>
                </a:lnTo>
                <a:lnTo>
                  <a:pt x="8433" y="23747"/>
                </a:lnTo>
                <a:lnTo>
                  <a:pt x="8144" y="23854"/>
                </a:lnTo>
                <a:lnTo>
                  <a:pt x="7849" y="23976"/>
                </a:lnTo>
                <a:lnTo>
                  <a:pt x="7560" y="24104"/>
                </a:lnTo>
                <a:lnTo>
                  <a:pt x="7271" y="24233"/>
                </a:lnTo>
                <a:lnTo>
                  <a:pt x="6982" y="24376"/>
                </a:lnTo>
                <a:lnTo>
                  <a:pt x="6699" y="24520"/>
                </a:lnTo>
                <a:lnTo>
                  <a:pt x="6415" y="24670"/>
                </a:lnTo>
                <a:lnTo>
                  <a:pt x="6132" y="24827"/>
                </a:lnTo>
                <a:lnTo>
                  <a:pt x="5849" y="24992"/>
                </a:lnTo>
                <a:lnTo>
                  <a:pt x="5572" y="25164"/>
                </a:lnTo>
                <a:lnTo>
                  <a:pt x="5294" y="25335"/>
                </a:lnTo>
                <a:lnTo>
                  <a:pt x="5017" y="25514"/>
                </a:lnTo>
                <a:lnTo>
                  <a:pt x="4745" y="25700"/>
                </a:lnTo>
                <a:lnTo>
                  <a:pt x="4474" y="25887"/>
                </a:lnTo>
                <a:lnTo>
                  <a:pt x="4208" y="26080"/>
                </a:lnTo>
                <a:lnTo>
                  <a:pt x="3936" y="26273"/>
                </a:lnTo>
                <a:lnTo>
                  <a:pt x="3676" y="26473"/>
                </a:lnTo>
                <a:lnTo>
                  <a:pt x="3410" y="26681"/>
                </a:lnTo>
                <a:lnTo>
                  <a:pt x="3150" y="26888"/>
                </a:lnTo>
                <a:lnTo>
                  <a:pt x="2896" y="27103"/>
                </a:lnTo>
                <a:lnTo>
                  <a:pt x="2641" y="27318"/>
                </a:lnTo>
                <a:lnTo>
                  <a:pt x="2387" y="27533"/>
                </a:lnTo>
                <a:lnTo>
                  <a:pt x="1896" y="27976"/>
                </a:lnTo>
                <a:lnTo>
                  <a:pt x="1410" y="28427"/>
                </a:lnTo>
                <a:lnTo>
                  <a:pt x="936" y="28892"/>
                </a:lnTo>
                <a:lnTo>
                  <a:pt x="884" y="28950"/>
                </a:lnTo>
                <a:lnTo>
                  <a:pt x="844" y="29007"/>
                </a:lnTo>
                <a:lnTo>
                  <a:pt x="809" y="29071"/>
                </a:lnTo>
                <a:lnTo>
                  <a:pt x="780" y="29136"/>
                </a:lnTo>
                <a:lnTo>
                  <a:pt x="757" y="29200"/>
                </a:lnTo>
                <a:lnTo>
                  <a:pt x="740" y="29272"/>
                </a:lnTo>
                <a:lnTo>
                  <a:pt x="734" y="29336"/>
                </a:lnTo>
                <a:lnTo>
                  <a:pt x="728" y="29408"/>
                </a:lnTo>
                <a:lnTo>
                  <a:pt x="734" y="29479"/>
                </a:lnTo>
                <a:lnTo>
                  <a:pt x="740" y="29551"/>
                </a:lnTo>
                <a:lnTo>
                  <a:pt x="757" y="29622"/>
                </a:lnTo>
                <a:lnTo>
                  <a:pt x="774" y="29687"/>
                </a:lnTo>
                <a:lnTo>
                  <a:pt x="798" y="29758"/>
                </a:lnTo>
                <a:lnTo>
                  <a:pt x="821" y="29823"/>
                </a:lnTo>
                <a:lnTo>
                  <a:pt x="855" y="29887"/>
                </a:lnTo>
                <a:lnTo>
                  <a:pt x="890" y="29944"/>
                </a:lnTo>
                <a:lnTo>
                  <a:pt x="931" y="30002"/>
                </a:lnTo>
                <a:lnTo>
                  <a:pt x="971" y="30052"/>
                </a:lnTo>
                <a:lnTo>
                  <a:pt x="1017" y="30102"/>
                </a:lnTo>
                <a:lnTo>
                  <a:pt x="1063" y="30145"/>
                </a:lnTo>
                <a:lnTo>
                  <a:pt x="1110" y="30188"/>
                </a:lnTo>
                <a:lnTo>
                  <a:pt x="1162" y="30224"/>
                </a:lnTo>
                <a:lnTo>
                  <a:pt x="1220" y="30252"/>
                </a:lnTo>
                <a:lnTo>
                  <a:pt x="1272" y="30274"/>
                </a:lnTo>
                <a:lnTo>
                  <a:pt x="1329" y="30288"/>
                </a:lnTo>
                <a:lnTo>
                  <a:pt x="1387" y="30295"/>
                </a:lnTo>
                <a:lnTo>
                  <a:pt x="1445" y="30295"/>
                </a:lnTo>
                <a:lnTo>
                  <a:pt x="1503" y="30288"/>
                </a:lnTo>
                <a:lnTo>
                  <a:pt x="1561" y="30274"/>
                </a:lnTo>
                <a:lnTo>
                  <a:pt x="1618" y="30252"/>
                </a:lnTo>
                <a:lnTo>
                  <a:pt x="1676" y="30216"/>
                </a:lnTo>
                <a:lnTo>
                  <a:pt x="1734" y="30173"/>
                </a:lnTo>
                <a:lnTo>
                  <a:pt x="1988" y="29959"/>
                </a:lnTo>
                <a:lnTo>
                  <a:pt x="2248" y="29751"/>
                </a:lnTo>
                <a:lnTo>
                  <a:pt x="2503" y="29551"/>
                </a:lnTo>
                <a:lnTo>
                  <a:pt x="2757" y="29358"/>
                </a:lnTo>
                <a:lnTo>
                  <a:pt x="3011" y="29164"/>
                </a:lnTo>
                <a:lnTo>
                  <a:pt x="3271" y="28978"/>
                </a:lnTo>
                <a:lnTo>
                  <a:pt x="3531" y="28799"/>
                </a:lnTo>
                <a:lnTo>
                  <a:pt x="3786" y="28628"/>
                </a:lnTo>
                <a:lnTo>
                  <a:pt x="4046" y="28463"/>
                </a:lnTo>
                <a:lnTo>
                  <a:pt x="4306" y="28298"/>
                </a:lnTo>
                <a:lnTo>
                  <a:pt x="4566" y="28141"/>
                </a:lnTo>
                <a:lnTo>
                  <a:pt x="4832" y="27983"/>
                </a:lnTo>
                <a:lnTo>
                  <a:pt x="5358" y="27690"/>
                </a:lnTo>
                <a:lnTo>
                  <a:pt x="5890" y="27411"/>
                </a:lnTo>
                <a:lnTo>
                  <a:pt x="6421" y="27139"/>
                </a:lnTo>
                <a:lnTo>
                  <a:pt x="6965" y="26888"/>
                </a:lnTo>
                <a:lnTo>
                  <a:pt x="7508" y="26645"/>
                </a:lnTo>
                <a:lnTo>
                  <a:pt x="8057" y="26416"/>
                </a:lnTo>
                <a:lnTo>
                  <a:pt x="8612" y="26187"/>
                </a:lnTo>
                <a:lnTo>
                  <a:pt x="9178" y="25972"/>
                </a:lnTo>
                <a:lnTo>
                  <a:pt x="9745" y="25758"/>
                </a:lnTo>
                <a:lnTo>
                  <a:pt x="10317" y="25550"/>
                </a:lnTo>
                <a:lnTo>
                  <a:pt x="10918" y="27382"/>
                </a:lnTo>
                <a:lnTo>
                  <a:pt x="11519" y="29207"/>
                </a:lnTo>
                <a:lnTo>
                  <a:pt x="12132" y="31032"/>
                </a:lnTo>
                <a:lnTo>
                  <a:pt x="12744" y="32850"/>
                </a:lnTo>
                <a:lnTo>
                  <a:pt x="12028" y="33172"/>
                </a:lnTo>
                <a:lnTo>
                  <a:pt x="11311" y="33508"/>
                </a:lnTo>
                <a:lnTo>
                  <a:pt x="10600" y="33859"/>
                </a:lnTo>
                <a:lnTo>
                  <a:pt x="9883" y="34217"/>
                </a:lnTo>
                <a:lnTo>
                  <a:pt x="9172" y="34582"/>
                </a:lnTo>
                <a:lnTo>
                  <a:pt x="8467" y="34954"/>
                </a:lnTo>
                <a:lnTo>
                  <a:pt x="7762" y="35333"/>
                </a:lnTo>
                <a:lnTo>
                  <a:pt x="7057" y="35720"/>
                </a:lnTo>
                <a:lnTo>
                  <a:pt x="6352" y="36106"/>
                </a:lnTo>
                <a:lnTo>
                  <a:pt x="5653" y="36507"/>
                </a:lnTo>
                <a:lnTo>
                  <a:pt x="4959" y="36908"/>
                </a:lnTo>
                <a:lnTo>
                  <a:pt x="4260" y="37316"/>
                </a:lnTo>
                <a:lnTo>
                  <a:pt x="3572" y="37731"/>
                </a:lnTo>
                <a:lnTo>
                  <a:pt x="2878" y="38146"/>
                </a:lnTo>
                <a:lnTo>
                  <a:pt x="1509" y="38983"/>
                </a:lnTo>
                <a:lnTo>
                  <a:pt x="1433" y="39033"/>
                </a:lnTo>
                <a:lnTo>
                  <a:pt x="1364" y="39091"/>
                </a:lnTo>
                <a:lnTo>
                  <a:pt x="1306" y="39155"/>
                </a:lnTo>
                <a:lnTo>
                  <a:pt x="1260" y="39220"/>
                </a:lnTo>
                <a:lnTo>
                  <a:pt x="1220" y="39291"/>
                </a:lnTo>
                <a:lnTo>
                  <a:pt x="1185" y="39370"/>
                </a:lnTo>
                <a:lnTo>
                  <a:pt x="1162" y="39441"/>
                </a:lnTo>
                <a:lnTo>
                  <a:pt x="1144" y="39520"/>
                </a:lnTo>
                <a:lnTo>
                  <a:pt x="1133" y="39599"/>
                </a:lnTo>
                <a:lnTo>
                  <a:pt x="1127" y="39678"/>
                </a:lnTo>
                <a:lnTo>
                  <a:pt x="1133" y="39763"/>
                </a:lnTo>
                <a:lnTo>
                  <a:pt x="1144" y="39842"/>
                </a:lnTo>
                <a:lnTo>
                  <a:pt x="1156" y="39921"/>
                </a:lnTo>
                <a:lnTo>
                  <a:pt x="1179" y="40000"/>
                </a:lnTo>
                <a:lnTo>
                  <a:pt x="1208" y="40078"/>
                </a:lnTo>
                <a:lnTo>
                  <a:pt x="1243" y="40150"/>
                </a:lnTo>
                <a:lnTo>
                  <a:pt x="1277" y="40222"/>
                </a:lnTo>
                <a:lnTo>
                  <a:pt x="1318" y="40293"/>
                </a:lnTo>
                <a:lnTo>
                  <a:pt x="1364" y="40357"/>
                </a:lnTo>
                <a:lnTo>
                  <a:pt x="1416" y="40415"/>
                </a:lnTo>
                <a:lnTo>
                  <a:pt x="1474" y="40465"/>
                </a:lnTo>
                <a:lnTo>
                  <a:pt x="1532" y="40515"/>
                </a:lnTo>
                <a:lnTo>
                  <a:pt x="1589" y="40558"/>
                </a:lnTo>
                <a:lnTo>
                  <a:pt x="1659" y="40594"/>
                </a:lnTo>
                <a:lnTo>
                  <a:pt x="1722" y="40622"/>
                </a:lnTo>
                <a:lnTo>
                  <a:pt x="1792" y="40637"/>
                </a:lnTo>
                <a:lnTo>
                  <a:pt x="1867" y="40651"/>
                </a:lnTo>
                <a:lnTo>
                  <a:pt x="1942" y="40651"/>
                </a:lnTo>
                <a:lnTo>
                  <a:pt x="2017" y="40644"/>
                </a:lnTo>
                <a:lnTo>
                  <a:pt x="2092" y="40629"/>
                </a:lnTo>
                <a:lnTo>
                  <a:pt x="2173" y="40601"/>
                </a:lnTo>
                <a:lnTo>
                  <a:pt x="2254" y="40558"/>
                </a:lnTo>
                <a:lnTo>
                  <a:pt x="2942" y="40171"/>
                </a:lnTo>
                <a:lnTo>
                  <a:pt x="3635" y="39792"/>
                </a:lnTo>
                <a:lnTo>
                  <a:pt x="4335" y="39420"/>
                </a:lnTo>
                <a:lnTo>
                  <a:pt x="5028" y="39055"/>
                </a:lnTo>
                <a:lnTo>
                  <a:pt x="5728" y="38697"/>
                </a:lnTo>
                <a:lnTo>
                  <a:pt x="6427" y="38346"/>
                </a:lnTo>
                <a:lnTo>
                  <a:pt x="7126" y="38003"/>
                </a:lnTo>
                <a:lnTo>
                  <a:pt x="7826" y="37667"/>
                </a:lnTo>
                <a:lnTo>
                  <a:pt x="8531" y="37337"/>
                </a:lnTo>
                <a:lnTo>
                  <a:pt x="9236" y="37008"/>
                </a:lnTo>
                <a:lnTo>
                  <a:pt x="10652" y="36364"/>
                </a:lnTo>
                <a:lnTo>
                  <a:pt x="12074" y="35727"/>
                </a:lnTo>
                <a:lnTo>
                  <a:pt x="13501" y="35097"/>
                </a:lnTo>
                <a:lnTo>
                  <a:pt x="14877" y="39112"/>
                </a:lnTo>
                <a:lnTo>
                  <a:pt x="16247" y="43106"/>
                </a:lnTo>
                <a:lnTo>
                  <a:pt x="16339" y="43370"/>
                </a:lnTo>
                <a:lnTo>
                  <a:pt x="15432" y="43793"/>
                </a:lnTo>
                <a:lnTo>
                  <a:pt x="14530" y="44222"/>
                </a:lnTo>
                <a:lnTo>
                  <a:pt x="13623" y="44652"/>
                </a:lnTo>
                <a:lnTo>
                  <a:pt x="12727" y="45088"/>
                </a:lnTo>
                <a:lnTo>
                  <a:pt x="11825" y="45532"/>
                </a:lnTo>
                <a:lnTo>
                  <a:pt x="10929" y="45976"/>
                </a:lnTo>
                <a:lnTo>
                  <a:pt x="10034" y="46426"/>
                </a:lnTo>
                <a:lnTo>
                  <a:pt x="9144" y="46892"/>
                </a:lnTo>
                <a:lnTo>
                  <a:pt x="8253" y="47357"/>
                </a:lnTo>
                <a:lnTo>
                  <a:pt x="7363" y="47829"/>
                </a:lnTo>
                <a:lnTo>
                  <a:pt x="6479" y="48309"/>
                </a:lnTo>
                <a:lnTo>
                  <a:pt x="5595" y="48795"/>
                </a:lnTo>
                <a:lnTo>
                  <a:pt x="4716" y="49289"/>
                </a:lnTo>
                <a:lnTo>
                  <a:pt x="3838" y="49797"/>
                </a:lnTo>
                <a:lnTo>
                  <a:pt x="2959" y="50305"/>
                </a:lnTo>
                <a:lnTo>
                  <a:pt x="2086" y="50828"/>
                </a:lnTo>
                <a:lnTo>
                  <a:pt x="2017" y="50871"/>
                </a:lnTo>
                <a:lnTo>
                  <a:pt x="1954" y="50928"/>
                </a:lnTo>
                <a:lnTo>
                  <a:pt x="1902" y="50985"/>
                </a:lnTo>
                <a:lnTo>
                  <a:pt x="1855" y="51050"/>
                </a:lnTo>
                <a:lnTo>
                  <a:pt x="1815" y="51121"/>
                </a:lnTo>
                <a:lnTo>
                  <a:pt x="1780" y="51200"/>
                </a:lnTo>
                <a:lnTo>
                  <a:pt x="1757" y="51272"/>
                </a:lnTo>
                <a:lnTo>
                  <a:pt x="1734" y="51357"/>
                </a:lnTo>
                <a:lnTo>
                  <a:pt x="1722" y="51436"/>
                </a:lnTo>
                <a:lnTo>
                  <a:pt x="1717" y="51522"/>
                </a:lnTo>
                <a:lnTo>
                  <a:pt x="1717" y="51608"/>
                </a:lnTo>
                <a:lnTo>
                  <a:pt x="1717" y="51694"/>
                </a:lnTo>
                <a:lnTo>
                  <a:pt x="1728" y="51780"/>
                </a:lnTo>
                <a:lnTo>
                  <a:pt x="1745" y="51866"/>
                </a:lnTo>
                <a:lnTo>
                  <a:pt x="1763" y="51944"/>
                </a:lnTo>
                <a:lnTo>
                  <a:pt x="1786" y="52030"/>
                </a:lnTo>
                <a:lnTo>
                  <a:pt x="1821" y="52109"/>
                </a:lnTo>
                <a:lnTo>
                  <a:pt x="1855" y="52180"/>
                </a:lnTo>
                <a:lnTo>
                  <a:pt x="1890" y="52252"/>
                </a:lnTo>
                <a:lnTo>
                  <a:pt x="1930" y="52324"/>
                </a:lnTo>
                <a:lnTo>
                  <a:pt x="1977" y="52388"/>
                </a:lnTo>
                <a:lnTo>
                  <a:pt x="2029" y="52445"/>
                </a:lnTo>
                <a:lnTo>
                  <a:pt x="2081" y="52495"/>
                </a:lnTo>
                <a:lnTo>
                  <a:pt x="2138" y="52538"/>
                </a:lnTo>
                <a:lnTo>
                  <a:pt x="2196" y="52574"/>
                </a:lnTo>
                <a:lnTo>
                  <a:pt x="2260" y="52603"/>
                </a:lnTo>
                <a:lnTo>
                  <a:pt x="2323" y="52624"/>
                </a:lnTo>
                <a:lnTo>
                  <a:pt x="2393" y="52631"/>
                </a:lnTo>
                <a:lnTo>
                  <a:pt x="2462" y="52631"/>
                </a:lnTo>
                <a:lnTo>
                  <a:pt x="2532" y="52624"/>
                </a:lnTo>
                <a:lnTo>
                  <a:pt x="2607" y="52603"/>
                </a:lnTo>
                <a:lnTo>
                  <a:pt x="2682" y="52574"/>
                </a:lnTo>
                <a:lnTo>
                  <a:pt x="3583" y="52123"/>
                </a:lnTo>
                <a:lnTo>
                  <a:pt x="4485" y="51679"/>
                </a:lnTo>
                <a:lnTo>
                  <a:pt x="5392" y="51243"/>
                </a:lnTo>
                <a:lnTo>
                  <a:pt x="6300" y="50814"/>
                </a:lnTo>
                <a:lnTo>
                  <a:pt x="7207" y="50391"/>
                </a:lnTo>
                <a:lnTo>
                  <a:pt x="8121" y="49969"/>
                </a:lnTo>
                <a:lnTo>
                  <a:pt x="9028" y="49561"/>
                </a:lnTo>
                <a:lnTo>
                  <a:pt x="9947" y="49160"/>
                </a:lnTo>
                <a:lnTo>
                  <a:pt x="10860" y="48760"/>
                </a:lnTo>
                <a:lnTo>
                  <a:pt x="11779" y="48373"/>
                </a:lnTo>
                <a:lnTo>
                  <a:pt x="12698" y="47994"/>
                </a:lnTo>
                <a:lnTo>
                  <a:pt x="13623" y="47622"/>
                </a:lnTo>
                <a:lnTo>
                  <a:pt x="14548" y="47264"/>
                </a:lnTo>
                <a:lnTo>
                  <a:pt x="15478" y="46906"/>
                </a:lnTo>
                <a:lnTo>
                  <a:pt x="16409" y="46562"/>
                </a:lnTo>
                <a:lnTo>
                  <a:pt x="17339" y="46226"/>
                </a:lnTo>
                <a:lnTo>
                  <a:pt x="17934" y="47908"/>
                </a:lnTo>
                <a:lnTo>
                  <a:pt x="18530" y="49597"/>
                </a:lnTo>
                <a:lnTo>
                  <a:pt x="19732" y="52953"/>
                </a:lnTo>
                <a:lnTo>
                  <a:pt x="19639" y="52896"/>
                </a:lnTo>
                <a:lnTo>
                  <a:pt x="19535" y="52853"/>
                </a:lnTo>
                <a:lnTo>
                  <a:pt x="19426" y="52817"/>
                </a:lnTo>
                <a:lnTo>
                  <a:pt x="19316" y="52803"/>
                </a:lnTo>
                <a:lnTo>
                  <a:pt x="19258" y="52796"/>
                </a:lnTo>
                <a:lnTo>
                  <a:pt x="19200" y="52803"/>
                </a:lnTo>
                <a:lnTo>
                  <a:pt x="19137" y="52810"/>
                </a:lnTo>
                <a:lnTo>
                  <a:pt x="19079" y="52817"/>
                </a:lnTo>
                <a:lnTo>
                  <a:pt x="19015" y="52832"/>
                </a:lnTo>
                <a:lnTo>
                  <a:pt x="18952" y="52853"/>
                </a:lnTo>
                <a:lnTo>
                  <a:pt x="18888" y="52882"/>
                </a:lnTo>
                <a:lnTo>
                  <a:pt x="18819" y="52910"/>
                </a:lnTo>
                <a:lnTo>
                  <a:pt x="17674" y="53476"/>
                </a:lnTo>
                <a:lnTo>
                  <a:pt x="16530" y="54027"/>
                </a:lnTo>
                <a:lnTo>
                  <a:pt x="15374" y="54571"/>
                </a:lnTo>
                <a:lnTo>
                  <a:pt x="14224" y="55100"/>
                </a:lnTo>
                <a:lnTo>
                  <a:pt x="13068" y="55630"/>
                </a:lnTo>
                <a:lnTo>
                  <a:pt x="11906" y="56152"/>
                </a:lnTo>
                <a:lnTo>
                  <a:pt x="9589" y="57183"/>
                </a:lnTo>
                <a:lnTo>
                  <a:pt x="7271" y="58221"/>
                </a:lnTo>
                <a:lnTo>
                  <a:pt x="6109" y="58743"/>
                </a:lnTo>
                <a:lnTo>
                  <a:pt x="4953" y="59273"/>
                </a:lnTo>
                <a:lnTo>
                  <a:pt x="3803" y="59810"/>
                </a:lnTo>
                <a:lnTo>
                  <a:pt x="2653" y="60353"/>
                </a:lnTo>
                <a:lnTo>
                  <a:pt x="1509" y="60919"/>
                </a:lnTo>
                <a:lnTo>
                  <a:pt x="370" y="61491"/>
                </a:lnTo>
                <a:lnTo>
                  <a:pt x="312" y="61520"/>
                </a:lnTo>
                <a:lnTo>
                  <a:pt x="260" y="61563"/>
                </a:lnTo>
                <a:lnTo>
                  <a:pt x="214" y="61599"/>
                </a:lnTo>
                <a:lnTo>
                  <a:pt x="173" y="61642"/>
                </a:lnTo>
                <a:lnTo>
                  <a:pt x="139" y="61692"/>
                </a:lnTo>
                <a:lnTo>
                  <a:pt x="104" y="61742"/>
                </a:lnTo>
                <a:lnTo>
                  <a:pt x="75" y="61799"/>
                </a:lnTo>
                <a:lnTo>
                  <a:pt x="52" y="61849"/>
                </a:lnTo>
                <a:lnTo>
                  <a:pt x="35" y="61907"/>
                </a:lnTo>
                <a:lnTo>
                  <a:pt x="17" y="61964"/>
                </a:lnTo>
                <a:lnTo>
                  <a:pt x="6" y="62028"/>
                </a:lnTo>
                <a:lnTo>
                  <a:pt x="0" y="62085"/>
                </a:lnTo>
                <a:lnTo>
                  <a:pt x="0" y="62143"/>
                </a:lnTo>
                <a:lnTo>
                  <a:pt x="0" y="62207"/>
                </a:lnTo>
                <a:lnTo>
                  <a:pt x="6" y="62264"/>
                </a:lnTo>
                <a:lnTo>
                  <a:pt x="17" y="62322"/>
                </a:lnTo>
                <a:lnTo>
                  <a:pt x="29" y="62379"/>
                </a:lnTo>
                <a:lnTo>
                  <a:pt x="46" y="62429"/>
                </a:lnTo>
                <a:lnTo>
                  <a:pt x="69" y="62486"/>
                </a:lnTo>
                <a:lnTo>
                  <a:pt x="92" y="62529"/>
                </a:lnTo>
                <a:lnTo>
                  <a:pt x="121" y="62579"/>
                </a:lnTo>
                <a:lnTo>
                  <a:pt x="156" y="62622"/>
                </a:lnTo>
                <a:lnTo>
                  <a:pt x="191" y="62658"/>
                </a:lnTo>
                <a:lnTo>
                  <a:pt x="231" y="62694"/>
                </a:lnTo>
                <a:lnTo>
                  <a:pt x="272" y="62722"/>
                </a:lnTo>
                <a:lnTo>
                  <a:pt x="318" y="62751"/>
                </a:lnTo>
                <a:lnTo>
                  <a:pt x="370" y="62772"/>
                </a:lnTo>
                <a:lnTo>
                  <a:pt x="416" y="62787"/>
                </a:lnTo>
                <a:lnTo>
                  <a:pt x="474" y="62794"/>
                </a:lnTo>
                <a:lnTo>
                  <a:pt x="532" y="62794"/>
                </a:lnTo>
                <a:lnTo>
                  <a:pt x="590" y="62787"/>
                </a:lnTo>
                <a:lnTo>
                  <a:pt x="653" y="62772"/>
                </a:lnTo>
                <a:lnTo>
                  <a:pt x="1254" y="62615"/>
                </a:lnTo>
                <a:lnTo>
                  <a:pt x="1850" y="62443"/>
                </a:lnTo>
                <a:lnTo>
                  <a:pt x="2445" y="62271"/>
                </a:lnTo>
                <a:lnTo>
                  <a:pt x="3040" y="62100"/>
                </a:lnTo>
                <a:lnTo>
                  <a:pt x="3635" y="61914"/>
                </a:lnTo>
                <a:lnTo>
                  <a:pt x="4231" y="61728"/>
                </a:lnTo>
                <a:lnTo>
                  <a:pt x="4820" y="61534"/>
                </a:lnTo>
                <a:lnTo>
                  <a:pt x="5416" y="61334"/>
                </a:lnTo>
                <a:lnTo>
                  <a:pt x="6595" y="60926"/>
                </a:lnTo>
                <a:lnTo>
                  <a:pt x="7780" y="60504"/>
                </a:lnTo>
                <a:lnTo>
                  <a:pt x="8959" y="60074"/>
                </a:lnTo>
                <a:lnTo>
                  <a:pt x="10132" y="59631"/>
                </a:lnTo>
                <a:lnTo>
                  <a:pt x="11311" y="59173"/>
                </a:lnTo>
                <a:lnTo>
                  <a:pt x="12484" y="58715"/>
                </a:lnTo>
                <a:lnTo>
                  <a:pt x="14825" y="57791"/>
                </a:lnTo>
                <a:lnTo>
                  <a:pt x="17166" y="56861"/>
                </a:lnTo>
                <a:lnTo>
                  <a:pt x="18333" y="56403"/>
                </a:lnTo>
                <a:lnTo>
                  <a:pt x="19501" y="55952"/>
                </a:lnTo>
                <a:lnTo>
                  <a:pt x="19593" y="55909"/>
                </a:lnTo>
                <a:lnTo>
                  <a:pt x="19686" y="55866"/>
                </a:lnTo>
                <a:lnTo>
                  <a:pt x="19772" y="55809"/>
                </a:lnTo>
                <a:lnTo>
                  <a:pt x="19848" y="55752"/>
                </a:lnTo>
                <a:lnTo>
                  <a:pt x="19923" y="55687"/>
                </a:lnTo>
                <a:lnTo>
                  <a:pt x="19986" y="55616"/>
                </a:lnTo>
                <a:lnTo>
                  <a:pt x="20050" y="55537"/>
                </a:lnTo>
                <a:lnTo>
                  <a:pt x="20108" y="55458"/>
                </a:lnTo>
                <a:lnTo>
                  <a:pt x="20154" y="55380"/>
                </a:lnTo>
                <a:lnTo>
                  <a:pt x="20200" y="55294"/>
                </a:lnTo>
                <a:lnTo>
                  <a:pt x="20241" y="55201"/>
                </a:lnTo>
                <a:lnTo>
                  <a:pt x="20275" y="55108"/>
                </a:lnTo>
                <a:lnTo>
                  <a:pt x="20304" y="55015"/>
                </a:lnTo>
                <a:lnTo>
                  <a:pt x="20327" y="54914"/>
                </a:lnTo>
                <a:lnTo>
                  <a:pt x="20345" y="54814"/>
                </a:lnTo>
                <a:lnTo>
                  <a:pt x="20356" y="54714"/>
                </a:lnTo>
                <a:lnTo>
                  <a:pt x="21264" y="57212"/>
                </a:lnTo>
                <a:lnTo>
                  <a:pt x="22183" y="59702"/>
                </a:lnTo>
                <a:lnTo>
                  <a:pt x="23107" y="62186"/>
                </a:lnTo>
                <a:lnTo>
                  <a:pt x="24038" y="64662"/>
                </a:lnTo>
                <a:lnTo>
                  <a:pt x="21599" y="65585"/>
                </a:lnTo>
                <a:lnTo>
                  <a:pt x="19166" y="66515"/>
                </a:lnTo>
                <a:lnTo>
                  <a:pt x="17952" y="66981"/>
                </a:lnTo>
                <a:lnTo>
                  <a:pt x="16738" y="67460"/>
                </a:lnTo>
                <a:lnTo>
                  <a:pt x="15524" y="67940"/>
                </a:lnTo>
                <a:lnTo>
                  <a:pt x="14311" y="68426"/>
                </a:lnTo>
                <a:lnTo>
                  <a:pt x="13103" y="68927"/>
                </a:lnTo>
                <a:lnTo>
                  <a:pt x="11895" y="69428"/>
                </a:lnTo>
                <a:lnTo>
                  <a:pt x="10692" y="69944"/>
                </a:lnTo>
                <a:lnTo>
                  <a:pt x="9490" y="70466"/>
                </a:lnTo>
                <a:lnTo>
                  <a:pt x="8294" y="71003"/>
                </a:lnTo>
                <a:lnTo>
                  <a:pt x="7097" y="71554"/>
                </a:lnTo>
                <a:lnTo>
                  <a:pt x="5913" y="72112"/>
                </a:lnTo>
                <a:lnTo>
                  <a:pt x="4728" y="72692"/>
                </a:lnTo>
                <a:lnTo>
                  <a:pt x="4641" y="72742"/>
                </a:lnTo>
                <a:lnTo>
                  <a:pt x="4560" y="72799"/>
                </a:lnTo>
                <a:lnTo>
                  <a:pt x="4485" y="72864"/>
                </a:lnTo>
                <a:lnTo>
                  <a:pt x="4421" y="72928"/>
                </a:lnTo>
                <a:lnTo>
                  <a:pt x="4364" y="73007"/>
                </a:lnTo>
                <a:lnTo>
                  <a:pt x="4317" y="73085"/>
                </a:lnTo>
                <a:lnTo>
                  <a:pt x="4271" y="73171"/>
                </a:lnTo>
                <a:lnTo>
                  <a:pt x="4237" y="73264"/>
                </a:lnTo>
                <a:lnTo>
                  <a:pt x="4208" y="73350"/>
                </a:lnTo>
                <a:lnTo>
                  <a:pt x="4190" y="73443"/>
                </a:lnTo>
                <a:lnTo>
                  <a:pt x="4173" y="73543"/>
                </a:lnTo>
                <a:lnTo>
                  <a:pt x="4161" y="73636"/>
                </a:lnTo>
                <a:lnTo>
                  <a:pt x="4161" y="73737"/>
                </a:lnTo>
                <a:lnTo>
                  <a:pt x="4167" y="73830"/>
                </a:lnTo>
                <a:lnTo>
                  <a:pt x="4173" y="73923"/>
                </a:lnTo>
                <a:lnTo>
                  <a:pt x="4190" y="74016"/>
                </a:lnTo>
                <a:lnTo>
                  <a:pt x="4213" y="74109"/>
                </a:lnTo>
                <a:lnTo>
                  <a:pt x="4242" y="74195"/>
                </a:lnTo>
                <a:lnTo>
                  <a:pt x="4271" y="74273"/>
                </a:lnTo>
                <a:lnTo>
                  <a:pt x="4312" y="74352"/>
                </a:lnTo>
                <a:lnTo>
                  <a:pt x="4358" y="74424"/>
                </a:lnTo>
                <a:lnTo>
                  <a:pt x="4404" y="74495"/>
                </a:lnTo>
                <a:lnTo>
                  <a:pt x="4462" y="74553"/>
                </a:lnTo>
                <a:lnTo>
                  <a:pt x="4520" y="74610"/>
                </a:lnTo>
                <a:lnTo>
                  <a:pt x="4589" y="74653"/>
                </a:lnTo>
                <a:lnTo>
                  <a:pt x="4658" y="74688"/>
                </a:lnTo>
                <a:lnTo>
                  <a:pt x="4728" y="74710"/>
                </a:lnTo>
                <a:lnTo>
                  <a:pt x="4809" y="74731"/>
                </a:lnTo>
                <a:lnTo>
                  <a:pt x="4982" y="74731"/>
                </a:lnTo>
                <a:lnTo>
                  <a:pt x="5075" y="74710"/>
                </a:lnTo>
                <a:lnTo>
                  <a:pt x="5167" y="74681"/>
                </a:lnTo>
                <a:lnTo>
                  <a:pt x="7658" y="73722"/>
                </a:lnTo>
                <a:lnTo>
                  <a:pt x="8907" y="73250"/>
                </a:lnTo>
                <a:lnTo>
                  <a:pt x="10155" y="72785"/>
                </a:lnTo>
                <a:lnTo>
                  <a:pt x="11398" y="72320"/>
                </a:lnTo>
                <a:lnTo>
                  <a:pt x="12646" y="71869"/>
                </a:lnTo>
                <a:lnTo>
                  <a:pt x="13894" y="71418"/>
                </a:lnTo>
                <a:lnTo>
                  <a:pt x="15149" y="70981"/>
                </a:lnTo>
                <a:lnTo>
                  <a:pt x="16403" y="70552"/>
                </a:lnTo>
                <a:lnTo>
                  <a:pt x="17657" y="70130"/>
                </a:lnTo>
                <a:lnTo>
                  <a:pt x="18917" y="69722"/>
                </a:lnTo>
                <a:lnTo>
                  <a:pt x="20177" y="69328"/>
                </a:lnTo>
                <a:lnTo>
                  <a:pt x="21443" y="68949"/>
                </a:lnTo>
                <a:lnTo>
                  <a:pt x="22709" y="68584"/>
                </a:lnTo>
                <a:lnTo>
                  <a:pt x="23350" y="68405"/>
                </a:lnTo>
                <a:lnTo>
                  <a:pt x="23986" y="68233"/>
                </a:lnTo>
                <a:lnTo>
                  <a:pt x="24622" y="68061"/>
                </a:lnTo>
                <a:lnTo>
                  <a:pt x="25263" y="67897"/>
                </a:lnTo>
                <a:lnTo>
                  <a:pt x="26107" y="70108"/>
                </a:lnTo>
                <a:lnTo>
                  <a:pt x="26962" y="72305"/>
                </a:lnTo>
                <a:lnTo>
                  <a:pt x="27818" y="74502"/>
                </a:lnTo>
                <a:lnTo>
                  <a:pt x="28679" y="76700"/>
                </a:lnTo>
                <a:lnTo>
                  <a:pt x="29552" y="78890"/>
                </a:lnTo>
                <a:lnTo>
                  <a:pt x="30430" y="81072"/>
                </a:lnTo>
                <a:lnTo>
                  <a:pt x="31315" y="83255"/>
                </a:lnTo>
                <a:lnTo>
                  <a:pt x="32205" y="85438"/>
                </a:lnTo>
                <a:lnTo>
                  <a:pt x="32245" y="85531"/>
                </a:lnTo>
                <a:lnTo>
                  <a:pt x="32291" y="85617"/>
                </a:lnTo>
                <a:lnTo>
                  <a:pt x="32338" y="85703"/>
                </a:lnTo>
                <a:lnTo>
                  <a:pt x="32384" y="85781"/>
                </a:lnTo>
                <a:lnTo>
                  <a:pt x="32436" y="85853"/>
                </a:lnTo>
                <a:lnTo>
                  <a:pt x="32488" y="85925"/>
                </a:lnTo>
                <a:lnTo>
                  <a:pt x="32540" y="85982"/>
                </a:lnTo>
                <a:lnTo>
                  <a:pt x="32598" y="86039"/>
                </a:lnTo>
                <a:lnTo>
                  <a:pt x="32655" y="86096"/>
                </a:lnTo>
                <a:lnTo>
                  <a:pt x="32713" y="86139"/>
                </a:lnTo>
                <a:lnTo>
                  <a:pt x="32771" y="86182"/>
                </a:lnTo>
                <a:lnTo>
                  <a:pt x="32829" y="86218"/>
                </a:lnTo>
                <a:lnTo>
                  <a:pt x="32892" y="86254"/>
                </a:lnTo>
                <a:lnTo>
                  <a:pt x="32956" y="86282"/>
                </a:lnTo>
                <a:lnTo>
                  <a:pt x="33020" y="86304"/>
                </a:lnTo>
                <a:lnTo>
                  <a:pt x="33083" y="86325"/>
                </a:lnTo>
                <a:lnTo>
                  <a:pt x="33147" y="86340"/>
                </a:lnTo>
                <a:lnTo>
                  <a:pt x="33210" y="86347"/>
                </a:lnTo>
                <a:lnTo>
                  <a:pt x="33343" y="86354"/>
                </a:lnTo>
                <a:lnTo>
                  <a:pt x="33476" y="86347"/>
                </a:lnTo>
                <a:lnTo>
                  <a:pt x="33603" y="86318"/>
                </a:lnTo>
                <a:lnTo>
                  <a:pt x="33736" y="86282"/>
                </a:lnTo>
                <a:lnTo>
                  <a:pt x="33863" y="86225"/>
                </a:lnTo>
                <a:lnTo>
                  <a:pt x="33991" y="86161"/>
                </a:lnTo>
                <a:lnTo>
                  <a:pt x="34112" y="86082"/>
                </a:lnTo>
                <a:lnTo>
                  <a:pt x="34227" y="85989"/>
                </a:lnTo>
                <a:lnTo>
                  <a:pt x="34332" y="85889"/>
                </a:lnTo>
                <a:lnTo>
                  <a:pt x="34436" y="85774"/>
                </a:lnTo>
                <a:lnTo>
                  <a:pt x="34534" y="85645"/>
                </a:lnTo>
                <a:lnTo>
                  <a:pt x="34621" y="85517"/>
                </a:lnTo>
                <a:lnTo>
                  <a:pt x="34696" y="85374"/>
                </a:lnTo>
                <a:lnTo>
                  <a:pt x="34765" y="85216"/>
                </a:lnTo>
                <a:lnTo>
                  <a:pt x="34817" y="85059"/>
                </a:lnTo>
                <a:lnTo>
                  <a:pt x="34840" y="84980"/>
                </a:lnTo>
                <a:lnTo>
                  <a:pt x="34857" y="84894"/>
                </a:lnTo>
                <a:lnTo>
                  <a:pt x="34875" y="84808"/>
                </a:lnTo>
                <a:lnTo>
                  <a:pt x="34892" y="84722"/>
                </a:lnTo>
                <a:lnTo>
                  <a:pt x="34898" y="84636"/>
                </a:lnTo>
                <a:lnTo>
                  <a:pt x="34904" y="84543"/>
                </a:lnTo>
                <a:lnTo>
                  <a:pt x="34909" y="84457"/>
                </a:lnTo>
                <a:lnTo>
                  <a:pt x="34904" y="84364"/>
                </a:lnTo>
                <a:lnTo>
                  <a:pt x="34898" y="84271"/>
                </a:lnTo>
                <a:lnTo>
                  <a:pt x="34886" y="84178"/>
                </a:lnTo>
                <a:lnTo>
                  <a:pt x="34875" y="84085"/>
                </a:lnTo>
                <a:lnTo>
                  <a:pt x="34857" y="83992"/>
                </a:lnTo>
                <a:lnTo>
                  <a:pt x="34834" y="83892"/>
                </a:lnTo>
                <a:lnTo>
                  <a:pt x="34805" y="83799"/>
                </a:lnTo>
                <a:lnTo>
                  <a:pt x="34771" y="83699"/>
                </a:lnTo>
                <a:lnTo>
                  <a:pt x="34736" y="83606"/>
                </a:lnTo>
                <a:lnTo>
                  <a:pt x="33707" y="81058"/>
                </a:lnTo>
                <a:lnTo>
                  <a:pt x="32684" y="78503"/>
                </a:lnTo>
                <a:lnTo>
                  <a:pt x="31673" y="75948"/>
                </a:lnTo>
                <a:lnTo>
                  <a:pt x="30667" y="73386"/>
                </a:lnTo>
                <a:lnTo>
                  <a:pt x="29662" y="70817"/>
                </a:lnTo>
                <a:lnTo>
                  <a:pt x="28667" y="68247"/>
                </a:lnTo>
                <a:lnTo>
                  <a:pt x="27685" y="65678"/>
                </a:lnTo>
                <a:lnTo>
                  <a:pt x="26702" y="63102"/>
                </a:lnTo>
                <a:lnTo>
                  <a:pt x="25731" y="60518"/>
                </a:lnTo>
                <a:lnTo>
                  <a:pt x="24766" y="57934"/>
                </a:lnTo>
                <a:lnTo>
                  <a:pt x="23807" y="55344"/>
                </a:lnTo>
                <a:lnTo>
                  <a:pt x="22853" y="52746"/>
                </a:lnTo>
                <a:lnTo>
                  <a:pt x="21911" y="50148"/>
                </a:lnTo>
                <a:lnTo>
                  <a:pt x="20980" y="47543"/>
                </a:lnTo>
                <a:lnTo>
                  <a:pt x="20050" y="44938"/>
                </a:lnTo>
                <a:lnTo>
                  <a:pt x="19131" y="42326"/>
                </a:lnTo>
                <a:lnTo>
                  <a:pt x="18680" y="41023"/>
                </a:lnTo>
                <a:lnTo>
                  <a:pt x="18229" y="39721"/>
                </a:lnTo>
                <a:lnTo>
                  <a:pt x="17790" y="38411"/>
                </a:lnTo>
                <a:lnTo>
                  <a:pt x="17351" y="37101"/>
                </a:lnTo>
                <a:lnTo>
                  <a:pt x="16917" y="35791"/>
                </a:lnTo>
                <a:lnTo>
                  <a:pt x="16484" y="34475"/>
                </a:lnTo>
                <a:lnTo>
                  <a:pt x="15628" y="31841"/>
                </a:lnTo>
                <a:lnTo>
                  <a:pt x="14779" y="29193"/>
                </a:lnTo>
                <a:lnTo>
                  <a:pt x="13941" y="26545"/>
                </a:lnTo>
                <a:lnTo>
                  <a:pt x="13097" y="23897"/>
                </a:lnTo>
                <a:lnTo>
                  <a:pt x="12253" y="21249"/>
                </a:lnTo>
                <a:lnTo>
                  <a:pt x="11398" y="18608"/>
                </a:lnTo>
                <a:lnTo>
                  <a:pt x="10542" y="15974"/>
                </a:lnTo>
                <a:lnTo>
                  <a:pt x="10103" y="14658"/>
                </a:lnTo>
                <a:lnTo>
                  <a:pt x="9664" y="13341"/>
                </a:lnTo>
                <a:lnTo>
                  <a:pt x="9224" y="12031"/>
                </a:lnTo>
                <a:lnTo>
                  <a:pt x="8774" y="10721"/>
                </a:lnTo>
                <a:lnTo>
                  <a:pt x="8323" y="9419"/>
                </a:lnTo>
                <a:lnTo>
                  <a:pt x="7866" y="8116"/>
                </a:lnTo>
                <a:lnTo>
                  <a:pt x="7404" y="6821"/>
                </a:lnTo>
                <a:lnTo>
                  <a:pt x="6936" y="5526"/>
                </a:lnTo>
                <a:lnTo>
                  <a:pt x="6456" y="4237"/>
                </a:lnTo>
                <a:lnTo>
                  <a:pt x="5976" y="2956"/>
                </a:lnTo>
                <a:lnTo>
                  <a:pt x="5485" y="1675"/>
                </a:lnTo>
                <a:lnTo>
                  <a:pt x="4982" y="401"/>
                </a:lnTo>
                <a:lnTo>
                  <a:pt x="4947" y="330"/>
                </a:lnTo>
                <a:lnTo>
                  <a:pt x="4913" y="258"/>
                </a:lnTo>
                <a:lnTo>
                  <a:pt x="4872" y="201"/>
                </a:lnTo>
                <a:lnTo>
                  <a:pt x="4826" y="151"/>
                </a:lnTo>
                <a:lnTo>
                  <a:pt x="4780" y="108"/>
                </a:lnTo>
                <a:lnTo>
                  <a:pt x="4734" y="72"/>
                </a:lnTo>
                <a:lnTo>
                  <a:pt x="4682" y="43"/>
                </a:lnTo>
                <a:lnTo>
                  <a:pt x="4630" y="22"/>
                </a:lnTo>
                <a:lnTo>
                  <a:pt x="4578" y="8"/>
                </a:lnTo>
                <a:lnTo>
                  <a:pt x="452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"/>
          <p:cNvSpPr/>
          <p:nvPr/>
        </p:nvSpPr>
        <p:spPr>
          <a:xfrm rot="-900126">
            <a:off x="379533" y="358627"/>
            <a:ext cx="339047" cy="643114"/>
          </a:xfrm>
          <a:custGeom>
            <a:rect b="b" l="l" r="r" t="t"/>
            <a:pathLst>
              <a:path extrusionOk="0" h="79462" w="41892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bg>
      <p:bgPr>
        <a:solidFill>
          <a:schemeClr val="lt2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1"/>
          <p:cNvSpPr txBox="1"/>
          <p:nvPr>
            <p:ph hasCustomPrompt="1" type="title"/>
          </p:nvPr>
        </p:nvSpPr>
        <p:spPr>
          <a:xfrm>
            <a:off x="3479875" y="1387675"/>
            <a:ext cx="48858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99" name="Google Shape;399;p21"/>
          <p:cNvSpPr txBox="1"/>
          <p:nvPr>
            <p:ph idx="1" type="subTitle"/>
          </p:nvPr>
        </p:nvSpPr>
        <p:spPr>
          <a:xfrm>
            <a:off x="3479875" y="2093700"/>
            <a:ext cx="48858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0" name="Google Shape;400;p21"/>
          <p:cNvSpPr txBox="1"/>
          <p:nvPr>
            <p:ph hasCustomPrompt="1" idx="2" type="title"/>
          </p:nvPr>
        </p:nvSpPr>
        <p:spPr>
          <a:xfrm>
            <a:off x="3479875" y="2843825"/>
            <a:ext cx="48858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01" name="Google Shape;401;p21"/>
          <p:cNvSpPr txBox="1"/>
          <p:nvPr>
            <p:ph idx="3" type="subTitle"/>
          </p:nvPr>
        </p:nvSpPr>
        <p:spPr>
          <a:xfrm>
            <a:off x="3479875" y="3549850"/>
            <a:ext cx="48858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21"/>
          <p:cNvSpPr/>
          <p:nvPr/>
        </p:nvSpPr>
        <p:spPr>
          <a:xfrm>
            <a:off x="-45350" y="2224150"/>
            <a:ext cx="3386225" cy="2939800"/>
          </a:xfrm>
          <a:custGeom>
            <a:rect b="b" l="l" r="r" t="t"/>
            <a:pathLst>
              <a:path extrusionOk="0" h="117592" w="135449">
                <a:moveTo>
                  <a:pt x="109317" y="12195"/>
                </a:moveTo>
                <a:lnTo>
                  <a:pt x="135449" y="74040"/>
                </a:lnTo>
                <a:lnTo>
                  <a:pt x="70555" y="116721"/>
                </a:lnTo>
                <a:lnTo>
                  <a:pt x="0" y="117592"/>
                </a:lnTo>
                <a:lnTo>
                  <a:pt x="435" y="37891"/>
                </a:lnTo>
                <a:lnTo>
                  <a:pt x="531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03" name="Google Shape;403;p21"/>
          <p:cNvSpPr/>
          <p:nvPr/>
        </p:nvSpPr>
        <p:spPr>
          <a:xfrm rot="10800000">
            <a:off x="2967823" y="730123"/>
            <a:ext cx="641976" cy="527797"/>
          </a:xfrm>
          <a:custGeom>
            <a:rect b="b" l="l" r="r" t="t"/>
            <a:pathLst>
              <a:path extrusionOk="0" h="52635" w="196323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1"/>
          <p:cNvSpPr/>
          <p:nvPr/>
        </p:nvSpPr>
        <p:spPr>
          <a:xfrm rot="10800000">
            <a:off x="104637" y="159488"/>
            <a:ext cx="478299" cy="440290"/>
          </a:xfrm>
          <a:custGeom>
            <a:rect b="b" l="l" r="r" t="t"/>
            <a:pathLst>
              <a:path extrusionOk="0" h="32602" w="108581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1"/>
          <p:cNvSpPr/>
          <p:nvPr/>
        </p:nvSpPr>
        <p:spPr>
          <a:xfrm rot="10800000">
            <a:off x="1623476" y="355861"/>
            <a:ext cx="229373" cy="188565"/>
          </a:xfrm>
          <a:custGeom>
            <a:rect b="b" l="l" r="r" t="t"/>
            <a:pathLst>
              <a:path extrusionOk="0" h="15997" w="59655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1"/>
          <p:cNvSpPr/>
          <p:nvPr/>
        </p:nvSpPr>
        <p:spPr>
          <a:xfrm rot="10800000">
            <a:off x="568001" y="3831494"/>
            <a:ext cx="303979" cy="242305"/>
          </a:xfrm>
          <a:custGeom>
            <a:rect b="b" l="l" r="r" t="t"/>
            <a:pathLst>
              <a:path extrusionOk="0" h="24164" w="9296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21"/>
          <p:cNvSpPr/>
          <p:nvPr/>
        </p:nvSpPr>
        <p:spPr>
          <a:xfrm rot="10800000">
            <a:off x="551467" y="890597"/>
            <a:ext cx="543762" cy="380280"/>
          </a:xfrm>
          <a:custGeom>
            <a:rect b="b" l="l" r="r" t="t"/>
            <a:pathLst>
              <a:path extrusionOk="0" h="29908" w="131106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1"/>
          <p:cNvSpPr/>
          <p:nvPr/>
        </p:nvSpPr>
        <p:spPr>
          <a:xfrm rot="10800000">
            <a:off x="660946" y="817952"/>
            <a:ext cx="482072" cy="352116"/>
          </a:xfrm>
          <a:custGeom>
            <a:rect b="b" l="l" r="r" t="t"/>
            <a:pathLst>
              <a:path extrusionOk="0" h="27693" w="116232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1"/>
          <p:cNvSpPr/>
          <p:nvPr/>
        </p:nvSpPr>
        <p:spPr>
          <a:xfrm rot="10800000">
            <a:off x="1239769" y="209907"/>
            <a:ext cx="76003" cy="134283"/>
          </a:xfrm>
          <a:custGeom>
            <a:rect b="b" l="l" r="r" t="t"/>
            <a:pathLst>
              <a:path extrusionOk="0" h="10561" w="18325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1"/>
          <p:cNvSpPr/>
          <p:nvPr/>
        </p:nvSpPr>
        <p:spPr>
          <a:xfrm rot="10800000">
            <a:off x="1257339" y="480215"/>
            <a:ext cx="40836" cy="119572"/>
          </a:xfrm>
          <a:custGeom>
            <a:rect b="b" l="l" r="r" t="t"/>
            <a:pathLst>
              <a:path extrusionOk="0" h="9404" w="9846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1"/>
          <p:cNvSpPr/>
          <p:nvPr/>
        </p:nvSpPr>
        <p:spPr>
          <a:xfrm rot="10800000">
            <a:off x="1111912" y="693080"/>
            <a:ext cx="96641" cy="107683"/>
          </a:xfrm>
          <a:custGeom>
            <a:rect b="b" l="l" r="r" t="t"/>
            <a:pathLst>
              <a:path extrusionOk="0" h="8469" w="23301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1"/>
          <p:cNvSpPr/>
          <p:nvPr/>
        </p:nvSpPr>
        <p:spPr>
          <a:xfrm rot="10800000">
            <a:off x="520347" y="1258715"/>
            <a:ext cx="106512" cy="103767"/>
          </a:xfrm>
          <a:custGeom>
            <a:rect b="b" l="l" r="r" t="t"/>
            <a:pathLst>
              <a:path extrusionOk="0" h="8161" w="25681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1"/>
          <p:cNvSpPr/>
          <p:nvPr/>
        </p:nvSpPr>
        <p:spPr>
          <a:xfrm rot="10800000">
            <a:off x="280386" y="1481645"/>
            <a:ext cx="126814" cy="129579"/>
          </a:xfrm>
          <a:custGeom>
            <a:rect b="b" l="l" r="r" t="t"/>
            <a:pathLst>
              <a:path extrusionOk="0" h="10191" w="30576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1"/>
          <p:cNvSpPr/>
          <p:nvPr/>
        </p:nvSpPr>
        <p:spPr>
          <a:xfrm rot="10800000">
            <a:off x="143353" y="1699856"/>
            <a:ext cx="92535" cy="132630"/>
          </a:xfrm>
          <a:custGeom>
            <a:rect b="b" l="l" r="r" t="t"/>
            <a:pathLst>
              <a:path extrusionOk="0" h="10431" w="22311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1"/>
          <p:cNvSpPr/>
          <p:nvPr/>
        </p:nvSpPr>
        <p:spPr>
          <a:xfrm rot="10800000">
            <a:off x="166317" y="1919651"/>
            <a:ext cx="46601" cy="102190"/>
          </a:xfrm>
          <a:custGeom>
            <a:rect b="b" l="l" r="r" t="t"/>
            <a:pathLst>
              <a:path extrusionOk="0" h="8037" w="11236">
                <a:moveTo>
                  <a:pt x="3318" y="1"/>
                </a:moveTo>
                <a:lnTo>
                  <a:pt x="3023" y="16"/>
                </a:lnTo>
                <a:lnTo>
                  <a:pt x="2756" y="31"/>
                </a:lnTo>
                <a:lnTo>
                  <a:pt x="2462" y="55"/>
                </a:lnTo>
                <a:lnTo>
                  <a:pt x="2194" y="86"/>
                </a:lnTo>
                <a:lnTo>
                  <a:pt x="1953" y="124"/>
                </a:lnTo>
                <a:lnTo>
                  <a:pt x="1686" y="170"/>
                </a:lnTo>
                <a:lnTo>
                  <a:pt x="1472" y="217"/>
                </a:lnTo>
                <a:lnTo>
                  <a:pt x="1231" y="271"/>
                </a:lnTo>
                <a:lnTo>
                  <a:pt x="1017" y="333"/>
                </a:lnTo>
                <a:lnTo>
                  <a:pt x="830" y="402"/>
                </a:lnTo>
                <a:lnTo>
                  <a:pt x="643" y="472"/>
                </a:lnTo>
                <a:lnTo>
                  <a:pt x="482" y="549"/>
                </a:lnTo>
                <a:lnTo>
                  <a:pt x="348" y="634"/>
                </a:lnTo>
                <a:lnTo>
                  <a:pt x="241" y="726"/>
                </a:lnTo>
                <a:lnTo>
                  <a:pt x="134" y="819"/>
                </a:lnTo>
                <a:lnTo>
                  <a:pt x="54" y="912"/>
                </a:lnTo>
                <a:lnTo>
                  <a:pt x="1" y="1020"/>
                </a:lnTo>
                <a:lnTo>
                  <a:pt x="1" y="1128"/>
                </a:lnTo>
                <a:lnTo>
                  <a:pt x="1" y="1328"/>
                </a:lnTo>
                <a:lnTo>
                  <a:pt x="54" y="1529"/>
                </a:lnTo>
                <a:lnTo>
                  <a:pt x="108" y="1730"/>
                </a:lnTo>
                <a:lnTo>
                  <a:pt x="215" y="1931"/>
                </a:lnTo>
                <a:lnTo>
                  <a:pt x="348" y="2131"/>
                </a:lnTo>
                <a:lnTo>
                  <a:pt x="509" y="2332"/>
                </a:lnTo>
                <a:lnTo>
                  <a:pt x="669" y="2533"/>
                </a:lnTo>
                <a:lnTo>
                  <a:pt x="857" y="2733"/>
                </a:lnTo>
                <a:lnTo>
                  <a:pt x="1258" y="3127"/>
                </a:lnTo>
                <a:lnTo>
                  <a:pt x="1686" y="3529"/>
                </a:lnTo>
                <a:lnTo>
                  <a:pt x="2114" y="3915"/>
                </a:lnTo>
                <a:lnTo>
                  <a:pt x="2488" y="4301"/>
                </a:lnTo>
                <a:lnTo>
                  <a:pt x="3291" y="5127"/>
                </a:lnTo>
                <a:lnTo>
                  <a:pt x="3692" y="5536"/>
                </a:lnTo>
                <a:lnTo>
                  <a:pt x="4120" y="5953"/>
                </a:lnTo>
                <a:lnTo>
                  <a:pt x="4548" y="6362"/>
                </a:lnTo>
                <a:lnTo>
                  <a:pt x="5030" y="6763"/>
                </a:lnTo>
                <a:lnTo>
                  <a:pt x="5538" y="7165"/>
                </a:lnTo>
                <a:lnTo>
                  <a:pt x="6100" y="7558"/>
                </a:lnTo>
                <a:lnTo>
                  <a:pt x="6207" y="7636"/>
                </a:lnTo>
                <a:lnTo>
                  <a:pt x="6340" y="7705"/>
                </a:lnTo>
                <a:lnTo>
                  <a:pt x="6501" y="7759"/>
                </a:lnTo>
                <a:lnTo>
                  <a:pt x="6661" y="7813"/>
                </a:lnTo>
                <a:lnTo>
                  <a:pt x="6849" y="7867"/>
                </a:lnTo>
                <a:lnTo>
                  <a:pt x="7036" y="7906"/>
                </a:lnTo>
                <a:lnTo>
                  <a:pt x="7223" y="7944"/>
                </a:lnTo>
                <a:lnTo>
                  <a:pt x="7437" y="7968"/>
                </a:lnTo>
                <a:lnTo>
                  <a:pt x="7651" y="7998"/>
                </a:lnTo>
                <a:lnTo>
                  <a:pt x="7865" y="8014"/>
                </a:lnTo>
                <a:lnTo>
                  <a:pt x="8079" y="8029"/>
                </a:lnTo>
                <a:lnTo>
                  <a:pt x="8293" y="8037"/>
                </a:lnTo>
                <a:lnTo>
                  <a:pt x="8507" y="8037"/>
                </a:lnTo>
                <a:lnTo>
                  <a:pt x="8748" y="8029"/>
                </a:lnTo>
                <a:lnTo>
                  <a:pt x="8962" y="8022"/>
                </a:lnTo>
                <a:lnTo>
                  <a:pt x="9176" y="8006"/>
                </a:lnTo>
                <a:lnTo>
                  <a:pt x="9390" y="7991"/>
                </a:lnTo>
                <a:lnTo>
                  <a:pt x="9604" y="7968"/>
                </a:lnTo>
                <a:lnTo>
                  <a:pt x="9818" y="7937"/>
                </a:lnTo>
                <a:lnTo>
                  <a:pt x="10005" y="7906"/>
                </a:lnTo>
                <a:lnTo>
                  <a:pt x="10193" y="7867"/>
                </a:lnTo>
                <a:lnTo>
                  <a:pt x="10353" y="7829"/>
                </a:lnTo>
                <a:lnTo>
                  <a:pt x="10514" y="7782"/>
                </a:lnTo>
                <a:lnTo>
                  <a:pt x="10674" y="7728"/>
                </a:lnTo>
                <a:lnTo>
                  <a:pt x="10808" y="7674"/>
                </a:lnTo>
                <a:lnTo>
                  <a:pt x="10915" y="7620"/>
                </a:lnTo>
                <a:lnTo>
                  <a:pt x="11022" y="7558"/>
                </a:lnTo>
                <a:lnTo>
                  <a:pt x="11102" y="7489"/>
                </a:lnTo>
                <a:lnTo>
                  <a:pt x="11182" y="7419"/>
                </a:lnTo>
                <a:lnTo>
                  <a:pt x="11209" y="7350"/>
                </a:lnTo>
                <a:lnTo>
                  <a:pt x="11236" y="7273"/>
                </a:lnTo>
                <a:lnTo>
                  <a:pt x="11236" y="7188"/>
                </a:lnTo>
                <a:lnTo>
                  <a:pt x="11129" y="6763"/>
                </a:lnTo>
                <a:lnTo>
                  <a:pt x="10968" y="6339"/>
                </a:lnTo>
                <a:lnTo>
                  <a:pt x="10781" y="5914"/>
                </a:lnTo>
                <a:lnTo>
                  <a:pt x="10567" y="5489"/>
                </a:lnTo>
                <a:lnTo>
                  <a:pt x="10300" y="5065"/>
                </a:lnTo>
                <a:lnTo>
                  <a:pt x="10032" y="4640"/>
                </a:lnTo>
                <a:lnTo>
                  <a:pt x="9497" y="3799"/>
                </a:lnTo>
                <a:lnTo>
                  <a:pt x="9256" y="3405"/>
                </a:lnTo>
                <a:lnTo>
                  <a:pt x="9042" y="2996"/>
                </a:lnTo>
                <a:lnTo>
                  <a:pt x="8828" y="2587"/>
                </a:lnTo>
                <a:lnTo>
                  <a:pt x="8588" y="2178"/>
                </a:lnTo>
                <a:lnTo>
                  <a:pt x="8427" y="1977"/>
                </a:lnTo>
                <a:lnTo>
                  <a:pt x="8266" y="1776"/>
                </a:lnTo>
                <a:lnTo>
                  <a:pt x="8106" y="1575"/>
                </a:lnTo>
                <a:lnTo>
                  <a:pt x="7919" y="1382"/>
                </a:lnTo>
                <a:lnTo>
                  <a:pt x="7705" y="1189"/>
                </a:lnTo>
                <a:lnTo>
                  <a:pt x="7464" y="996"/>
                </a:lnTo>
                <a:lnTo>
                  <a:pt x="7196" y="811"/>
                </a:lnTo>
                <a:lnTo>
                  <a:pt x="6875" y="634"/>
                </a:lnTo>
                <a:lnTo>
                  <a:pt x="6688" y="533"/>
                </a:lnTo>
                <a:lnTo>
                  <a:pt x="6501" y="448"/>
                </a:lnTo>
                <a:lnTo>
                  <a:pt x="6287" y="363"/>
                </a:lnTo>
                <a:lnTo>
                  <a:pt x="6046" y="294"/>
                </a:lnTo>
                <a:lnTo>
                  <a:pt x="5805" y="232"/>
                </a:lnTo>
                <a:lnTo>
                  <a:pt x="5538" y="178"/>
                </a:lnTo>
                <a:lnTo>
                  <a:pt x="5270" y="124"/>
                </a:lnTo>
                <a:lnTo>
                  <a:pt x="5003" y="86"/>
                </a:lnTo>
                <a:lnTo>
                  <a:pt x="4735" y="55"/>
                </a:lnTo>
                <a:lnTo>
                  <a:pt x="4441" y="31"/>
                </a:lnTo>
                <a:lnTo>
                  <a:pt x="4174" y="16"/>
                </a:lnTo>
                <a:lnTo>
                  <a:pt x="387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1"/>
          <p:cNvSpPr/>
          <p:nvPr/>
        </p:nvSpPr>
        <p:spPr>
          <a:xfrm rot="10800000">
            <a:off x="235912" y="2093691"/>
            <a:ext cx="111178" cy="133609"/>
          </a:xfrm>
          <a:custGeom>
            <a:rect b="b" l="l" r="r" t="t"/>
            <a:pathLst>
              <a:path extrusionOk="0" h="10508" w="26806">
                <a:moveTo>
                  <a:pt x="3318" y="1"/>
                </a:moveTo>
                <a:lnTo>
                  <a:pt x="2997" y="8"/>
                </a:lnTo>
                <a:lnTo>
                  <a:pt x="2703" y="24"/>
                </a:lnTo>
                <a:lnTo>
                  <a:pt x="2409" y="47"/>
                </a:lnTo>
                <a:lnTo>
                  <a:pt x="2114" y="78"/>
                </a:lnTo>
                <a:lnTo>
                  <a:pt x="1847" y="124"/>
                </a:lnTo>
                <a:lnTo>
                  <a:pt x="1606" y="170"/>
                </a:lnTo>
                <a:lnTo>
                  <a:pt x="1365" y="224"/>
                </a:lnTo>
                <a:lnTo>
                  <a:pt x="1151" y="294"/>
                </a:lnTo>
                <a:lnTo>
                  <a:pt x="937" y="356"/>
                </a:lnTo>
                <a:lnTo>
                  <a:pt x="750" y="433"/>
                </a:lnTo>
                <a:lnTo>
                  <a:pt x="590" y="510"/>
                </a:lnTo>
                <a:lnTo>
                  <a:pt x="429" y="595"/>
                </a:lnTo>
                <a:lnTo>
                  <a:pt x="295" y="680"/>
                </a:lnTo>
                <a:lnTo>
                  <a:pt x="188" y="765"/>
                </a:lnTo>
                <a:lnTo>
                  <a:pt x="108" y="857"/>
                </a:lnTo>
                <a:lnTo>
                  <a:pt x="54" y="950"/>
                </a:lnTo>
                <a:lnTo>
                  <a:pt x="1" y="1043"/>
                </a:lnTo>
                <a:lnTo>
                  <a:pt x="1" y="1135"/>
                </a:lnTo>
                <a:lnTo>
                  <a:pt x="28" y="1236"/>
                </a:lnTo>
                <a:lnTo>
                  <a:pt x="54" y="1328"/>
                </a:lnTo>
                <a:lnTo>
                  <a:pt x="135" y="1421"/>
                </a:lnTo>
                <a:lnTo>
                  <a:pt x="215" y="1514"/>
                </a:lnTo>
                <a:lnTo>
                  <a:pt x="349" y="1599"/>
                </a:lnTo>
                <a:lnTo>
                  <a:pt x="509" y="1691"/>
                </a:lnTo>
                <a:lnTo>
                  <a:pt x="697" y="1768"/>
                </a:lnTo>
                <a:lnTo>
                  <a:pt x="937" y="1853"/>
                </a:lnTo>
                <a:lnTo>
                  <a:pt x="1178" y="1923"/>
                </a:lnTo>
                <a:lnTo>
                  <a:pt x="2810" y="2363"/>
                </a:lnTo>
                <a:lnTo>
                  <a:pt x="4388" y="2803"/>
                </a:lnTo>
                <a:lnTo>
                  <a:pt x="5913" y="3251"/>
                </a:lnTo>
                <a:lnTo>
                  <a:pt x="7384" y="3698"/>
                </a:lnTo>
                <a:lnTo>
                  <a:pt x="8775" y="4146"/>
                </a:lnTo>
                <a:lnTo>
                  <a:pt x="10113" y="4609"/>
                </a:lnTo>
                <a:lnTo>
                  <a:pt x="10755" y="4841"/>
                </a:lnTo>
                <a:lnTo>
                  <a:pt x="11397" y="5080"/>
                </a:lnTo>
                <a:lnTo>
                  <a:pt x="12012" y="5320"/>
                </a:lnTo>
                <a:lnTo>
                  <a:pt x="12601" y="5559"/>
                </a:lnTo>
                <a:lnTo>
                  <a:pt x="13189" y="5806"/>
                </a:lnTo>
                <a:lnTo>
                  <a:pt x="13778" y="6053"/>
                </a:lnTo>
                <a:lnTo>
                  <a:pt x="14339" y="6300"/>
                </a:lnTo>
                <a:lnTo>
                  <a:pt x="14874" y="6555"/>
                </a:lnTo>
                <a:lnTo>
                  <a:pt x="15409" y="6809"/>
                </a:lnTo>
                <a:lnTo>
                  <a:pt x="15918" y="7072"/>
                </a:lnTo>
                <a:lnTo>
                  <a:pt x="16426" y="7334"/>
                </a:lnTo>
                <a:lnTo>
                  <a:pt x="16907" y="7605"/>
                </a:lnTo>
                <a:lnTo>
                  <a:pt x="17389" y="7875"/>
                </a:lnTo>
                <a:lnTo>
                  <a:pt x="17844" y="8153"/>
                </a:lnTo>
                <a:lnTo>
                  <a:pt x="18298" y="8438"/>
                </a:lnTo>
                <a:lnTo>
                  <a:pt x="18726" y="8724"/>
                </a:lnTo>
                <a:lnTo>
                  <a:pt x="19154" y="9017"/>
                </a:lnTo>
                <a:lnTo>
                  <a:pt x="19556" y="9311"/>
                </a:lnTo>
                <a:lnTo>
                  <a:pt x="19957" y="9612"/>
                </a:lnTo>
                <a:lnTo>
                  <a:pt x="20331" y="9921"/>
                </a:lnTo>
                <a:lnTo>
                  <a:pt x="20465" y="10013"/>
                </a:lnTo>
                <a:lnTo>
                  <a:pt x="20599" y="10090"/>
                </a:lnTo>
                <a:lnTo>
                  <a:pt x="20786" y="10168"/>
                </a:lnTo>
                <a:lnTo>
                  <a:pt x="20973" y="10237"/>
                </a:lnTo>
                <a:lnTo>
                  <a:pt x="21187" y="10299"/>
                </a:lnTo>
                <a:lnTo>
                  <a:pt x="21428" y="10345"/>
                </a:lnTo>
                <a:lnTo>
                  <a:pt x="21669" y="10392"/>
                </a:lnTo>
                <a:lnTo>
                  <a:pt x="21936" y="10430"/>
                </a:lnTo>
                <a:lnTo>
                  <a:pt x="22204" y="10461"/>
                </a:lnTo>
                <a:lnTo>
                  <a:pt x="22498" y="10484"/>
                </a:lnTo>
                <a:lnTo>
                  <a:pt x="22766" y="10500"/>
                </a:lnTo>
                <a:lnTo>
                  <a:pt x="23060" y="10507"/>
                </a:lnTo>
                <a:lnTo>
                  <a:pt x="23649" y="10507"/>
                </a:lnTo>
                <a:lnTo>
                  <a:pt x="23943" y="10492"/>
                </a:lnTo>
                <a:lnTo>
                  <a:pt x="24237" y="10476"/>
                </a:lnTo>
                <a:lnTo>
                  <a:pt x="24531" y="10453"/>
                </a:lnTo>
                <a:lnTo>
                  <a:pt x="24799" y="10422"/>
                </a:lnTo>
                <a:lnTo>
                  <a:pt x="25066" y="10392"/>
                </a:lnTo>
                <a:lnTo>
                  <a:pt x="25334" y="10353"/>
                </a:lnTo>
                <a:lnTo>
                  <a:pt x="25575" y="10299"/>
                </a:lnTo>
                <a:lnTo>
                  <a:pt x="25789" y="10253"/>
                </a:lnTo>
                <a:lnTo>
                  <a:pt x="26003" y="10191"/>
                </a:lnTo>
                <a:lnTo>
                  <a:pt x="26190" y="10129"/>
                </a:lnTo>
                <a:lnTo>
                  <a:pt x="26350" y="10060"/>
                </a:lnTo>
                <a:lnTo>
                  <a:pt x="26511" y="9990"/>
                </a:lnTo>
                <a:lnTo>
                  <a:pt x="26618" y="9913"/>
                </a:lnTo>
                <a:lnTo>
                  <a:pt x="26725" y="9828"/>
                </a:lnTo>
                <a:lnTo>
                  <a:pt x="26778" y="9743"/>
                </a:lnTo>
                <a:lnTo>
                  <a:pt x="26805" y="9650"/>
                </a:lnTo>
                <a:lnTo>
                  <a:pt x="26805" y="9558"/>
                </a:lnTo>
                <a:lnTo>
                  <a:pt x="26752" y="9457"/>
                </a:lnTo>
                <a:lnTo>
                  <a:pt x="26538" y="9102"/>
                </a:lnTo>
                <a:lnTo>
                  <a:pt x="26297" y="8755"/>
                </a:lnTo>
                <a:lnTo>
                  <a:pt x="26003" y="8408"/>
                </a:lnTo>
                <a:lnTo>
                  <a:pt x="25682" y="8052"/>
                </a:lnTo>
                <a:lnTo>
                  <a:pt x="25334" y="7705"/>
                </a:lnTo>
                <a:lnTo>
                  <a:pt x="24959" y="7365"/>
                </a:lnTo>
                <a:lnTo>
                  <a:pt x="24531" y="7018"/>
                </a:lnTo>
                <a:lnTo>
                  <a:pt x="24077" y="6678"/>
                </a:lnTo>
                <a:lnTo>
                  <a:pt x="23595" y="6346"/>
                </a:lnTo>
                <a:lnTo>
                  <a:pt x="23087" y="6007"/>
                </a:lnTo>
                <a:lnTo>
                  <a:pt x="22552" y="5675"/>
                </a:lnTo>
                <a:lnTo>
                  <a:pt x="21990" y="5350"/>
                </a:lnTo>
                <a:lnTo>
                  <a:pt x="21401" y="5026"/>
                </a:lnTo>
                <a:lnTo>
                  <a:pt x="20759" y="4710"/>
                </a:lnTo>
                <a:lnTo>
                  <a:pt x="20117" y="4401"/>
                </a:lnTo>
                <a:lnTo>
                  <a:pt x="19422" y="4092"/>
                </a:lnTo>
                <a:lnTo>
                  <a:pt x="18700" y="3791"/>
                </a:lnTo>
                <a:lnTo>
                  <a:pt x="17977" y="3490"/>
                </a:lnTo>
                <a:lnTo>
                  <a:pt x="17202" y="3204"/>
                </a:lnTo>
                <a:lnTo>
                  <a:pt x="16426" y="2919"/>
                </a:lnTo>
                <a:lnTo>
                  <a:pt x="15597" y="2641"/>
                </a:lnTo>
                <a:lnTo>
                  <a:pt x="14741" y="2371"/>
                </a:lnTo>
                <a:lnTo>
                  <a:pt x="13885" y="2108"/>
                </a:lnTo>
                <a:lnTo>
                  <a:pt x="13002" y="1853"/>
                </a:lnTo>
                <a:lnTo>
                  <a:pt x="12066" y="1606"/>
                </a:lnTo>
                <a:lnTo>
                  <a:pt x="11129" y="1367"/>
                </a:lnTo>
                <a:lnTo>
                  <a:pt x="10166" y="1143"/>
                </a:lnTo>
                <a:lnTo>
                  <a:pt x="9176" y="919"/>
                </a:lnTo>
                <a:lnTo>
                  <a:pt x="8187" y="711"/>
                </a:lnTo>
                <a:lnTo>
                  <a:pt x="7143" y="510"/>
                </a:lnTo>
                <a:lnTo>
                  <a:pt x="6100" y="317"/>
                </a:lnTo>
                <a:lnTo>
                  <a:pt x="5030" y="132"/>
                </a:lnTo>
                <a:lnTo>
                  <a:pt x="4656" y="85"/>
                </a:lnTo>
                <a:lnTo>
                  <a:pt x="4308" y="47"/>
                </a:lnTo>
                <a:lnTo>
                  <a:pt x="3987" y="16"/>
                </a:lnTo>
                <a:lnTo>
                  <a:pt x="363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1"/>
          <p:cNvSpPr/>
          <p:nvPr/>
        </p:nvSpPr>
        <p:spPr>
          <a:xfrm rot="10800000">
            <a:off x="212937" y="4389674"/>
            <a:ext cx="901995" cy="427667"/>
          </a:xfrm>
          <a:custGeom>
            <a:rect b="b" l="l" r="r" t="t"/>
            <a:pathLst>
              <a:path extrusionOk="0" h="46714" w="302176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1"/>
          <p:cNvSpPr/>
          <p:nvPr/>
        </p:nvSpPr>
        <p:spPr>
          <a:xfrm rot="10230141">
            <a:off x="4419402" y="4633613"/>
            <a:ext cx="1289165" cy="570259"/>
          </a:xfrm>
          <a:custGeom>
            <a:rect b="b" l="l" r="r" t="t"/>
            <a:pathLst>
              <a:path extrusionOk="0" h="92971" w="64461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1"/>
          <p:cNvSpPr/>
          <p:nvPr/>
        </p:nvSpPr>
        <p:spPr>
          <a:xfrm rot="10800000">
            <a:off x="8199075" y="220300"/>
            <a:ext cx="472527" cy="459660"/>
          </a:xfrm>
          <a:custGeom>
            <a:rect b="b" l="l" r="r" t="t"/>
            <a:pathLst>
              <a:path extrusionOk="0" h="38554" w="128404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1"/>
          <p:cNvSpPr/>
          <p:nvPr/>
        </p:nvSpPr>
        <p:spPr>
          <a:xfrm rot="10800000">
            <a:off x="7672779" y="626988"/>
            <a:ext cx="110275" cy="52870"/>
          </a:xfrm>
          <a:custGeom>
            <a:rect b="b" l="l" r="r" t="t"/>
            <a:pathLst>
              <a:path extrusionOk="0" h="5775" w="36943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1"/>
          <p:cNvSpPr/>
          <p:nvPr/>
        </p:nvSpPr>
        <p:spPr>
          <a:xfrm rot="10800000">
            <a:off x="7363897" y="423368"/>
            <a:ext cx="108600" cy="81708"/>
          </a:xfrm>
          <a:custGeom>
            <a:rect b="b" l="l" r="r" t="t"/>
            <a:pathLst>
              <a:path extrusionOk="0" h="8925" w="36382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1"/>
          <p:cNvSpPr/>
          <p:nvPr/>
        </p:nvSpPr>
        <p:spPr>
          <a:xfrm rot="10800000">
            <a:off x="7194408" y="270001"/>
            <a:ext cx="92550" cy="92163"/>
          </a:xfrm>
          <a:custGeom>
            <a:rect b="b" l="l" r="r" t="t"/>
            <a:pathLst>
              <a:path extrusionOk="0" h="10067" w="31005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bg>
      <p:bgPr>
        <a:solidFill>
          <a:schemeClr val="lt2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2"/>
          <p:cNvSpPr txBox="1"/>
          <p:nvPr>
            <p:ph type="title"/>
          </p:nvPr>
        </p:nvSpPr>
        <p:spPr>
          <a:xfrm>
            <a:off x="4319700" y="1623635"/>
            <a:ext cx="4104300" cy="8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5" name="Google Shape;425;p22"/>
          <p:cNvSpPr txBox="1"/>
          <p:nvPr>
            <p:ph idx="1" type="subTitle"/>
          </p:nvPr>
        </p:nvSpPr>
        <p:spPr>
          <a:xfrm>
            <a:off x="3769500" y="2494475"/>
            <a:ext cx="4654500" cy="16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22"/>
          <p:cNvSpPr/>
          <p:nvPr/>
        </p:nvSpPr>
        <p:spPr>
          <a:xfrm>
            <a:off x="4082900" y="4647166"/>
            <a:ext cx="881398" cy="774732"/>
          </a:xfrm>
          <a:custGeom>
            <a:rect b="b" l="l" r="r" t="t"/>
            <a:pathLst>
              <a:path extrusionOk="0" h="40100" w="45621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2"/>
          <p:cNvSpPr/>
          <p:nvPr/>
        </p:nvSpPr>
        <p:spPr>
          <a:xfrm>
            <a:off x="357750" y="4511763"/>
            <a:ext cx="286125" cy="373050"/>
          </a:xfrm>
          <a:custGeom>
            <a:rect b="b" l="l" r="r" t="t"/>
            <a:pathLst>
              <a:path extrusionOk="0" h="14922" w="11445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22"/>
          <p:cNvSpPr/>
          <p:nvPr/>
        </p:nvSpPr>
        <p:spPr>
          <a:xfrm>
            <a:off x="8758325" y="1058250"/>
            <a:ext cx="463975" cy="1248500"/>
          </a:xfrm>
          <a:custGeom>
            <a:rect b="b" l="l" r="r" t="t"/>
            <a:pathLst>
              <a:path extrusionOk="0" h="49940" w="18559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9" name="Google Shape;429;p22"/>
          <p:cNvGrpSpPr/>
          <p:nvPr/>
        </p:nvGrpSpPr>
        <p:grpSpPr>
          <a:xfrm>
            <a:off x="467340" y="222053"/>
            <a:ext cx="1096399" cy="647554"/>
            <a:chOff x="3863003" y="76204"/>
            <a:chExt cx="881421" cy="520583"/>
          </a:xfrm>
        </p:grpSpPr>
        <p:sp>
          <p:nvSpPr>
            <p:cNvPr id="430" name="Google Shape;430;p22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rect b="b" l="l" r="r" t="t"/>
              <a:pathLst>
                <a:path extrusionOk="0" h="12808" w="46815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2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rect b="b" l="l" r="r" t="t"/>
              <a:pathLst>
                <a:path extrusionOk="0" h="4316" w="39538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2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rect b="b" l="l" r="r" t="t"/>
              <a:pathLst>
                <a:path extrusionOk="0" h="5775" w="36943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2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rect b="b" l="l" r="r" t="t"/>
              <a:pathLst>
                <a:path extrusionOk="0" h="8925" w="36382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2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rect b="b" l="l" r="r" t="t"/>
              <a:pathLst>
                <a:path extrusionOk="0" h="10067" w="31005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22"/>
          <p:cNvSpPr/>
          <p:nvPr/>
        </p:nvSpPr>
        <p:spPr>
          <a:xfrm rot="-2700000">
            <a:off x="700225" y="1824752"/>
            <a:ext cx="287751" cy="505102"/>
          </a:xfrm>
          <a:custGeom>
            <a:rect b="b" l="l" r="r" t="t"/>
            <a:pathLst>
              <a:path extrusionOk="0" h="40380" w="23004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2"/>
          <p:cNvSpPr/>
          <p:nvPr/>
        </p:nvSpPr>
        <p:spPr>
          <a:xfrm>
            <a:off x="5944471" y="-815"/>
            <a:ext cx="849878" cy="527240"/>
          </a:xfrm>
          <a:custGeom>
            <a:rect b="b" l="l" r="r" t="t"/>
            <a:pathLst>
              <a:path extrusionOk="0" h="34010" w="54822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2"/>
          <p:cNvSpPr/>
          <p:nvPr/>
        </p:nvSpPr>
        <p:spPr>
          <a:xfrm>
            <a:off x="8280149" y="4300120"/>
            <a:ext cx="287723" cy="505053"/>
          </a:xfrm>
          <a:custGeom>
            <a:rect b="b" l="l" r="r" t="t"/>
            <a:pathLst>
              <a:path extrusionOk="0" h="40380" w="23004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2"/>
          <p:cNvSpPr/>
          <p:nvPr/>
        </p:nvSpPr>
        <p:spPr>
          <a:xfrm>
            <a:off x="3151194" y="295102"/>
            <a:ext cx="177426" cy="231328"/>
          </a:xfrm>
          <a:custGeom>
            <a:rect b="b" l="l" r="r" t="t"/>
            <a:pathLst>
              <a:path extrusionOk="0" h="14922" w="11445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3"/>
          <p:cNvSpPr/>
          <p:nvPr/>
        </p:nvSpPr>
        <p:spPr>
          <a:xfrm flipH="1" rot="10800000">
            <a:off x="373338" y="263693"/>
            <a:ext cx="793556" cy="552623"/>
          </a:xfrm>
          <a:custGeom>
            <a:rect b="b" l="l" r="r" t="t"/>
            <a:pathLst>
              <a:path extrusionOk="0" h="60363" w="265848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1" name="Google Shape;441;p23"/>
          <p:cNvSpPr/>
          <p:nvPr/>
        </p:nvSpPr>
        <p:spPr>
          <a:xfrm rot="10800000">
            <a:off x="3814073" y="4657773"/>
            <a:ext cx="2834672" cy="570377"/>
          </a:xfrm>
          <a:custGeom>
            <a:rect b="b" l="l" r="r" t="t"/>
            <a:pathLst>
              <a:path extrusionOk="0" h="92971" w="64461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23"/>
          <p:cNvSpPr/>
          <p:nvPr/>
        </p:nvSpPr>
        <p:spPr>
          <a:xfrm rot="10800000">
            <a:off x="8786597" y="2128866"/>
            <a:ext cx="139743" cy="117257"/>
          </a:xfrm>
          <a:custGeom>
            <a:rect b="b" l="l" r="r" t="t"/>
            <a:pathLst>
              <a:path extrusionOk="0" h="12808" w="46815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3"/>
          <p:cNvSpPr/>
          <p:nvPr/>
        </p:nvSpPr>
        <p:spPr>
          <a:xfrm rot="10800000">
            <a:off x="8603381" y="2075857"/>
            <a:ext cx="118021" cy="39513"/>
          </a:xfrm>
          <a:custGeom>
            <a:rect b="b" l="l" r="r" t="t"/>
            <a:pathLst>
              <a:path extrusionOk="0" h="4316" w="39538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23"/>
          <p:cNvSpPr/>
          <p:nvPr/>
        </p:nvSpPr>
        <p:spPr>
          <a:xfrm rot="10800000">
            <a:off x="8400042" y="2009775"/>
            <a:ext cx="110275" cy="52870"/>
          </a:xfrm>
          <a:custGeom>
            <a:rect b="b" l="l" r="r" t="t"/>
            <a:pathLst>
              <a:path extrusionOk="0" h="5775" w="36943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23"/>
          <p:cNvSpPr/>
          <p:nvPr/>
        </p:nvSpPr>
        <p:spPr>
          <a:xfrm rot="10800000">
            <a:off x="8091159" y="1806156"/>
            <a:ext cx="108600" cy="81708"/>
          </a:xfrm>
          <a:custGeom>
            <a:rect b="b" l="l" r="r" t="t"/>
            <a:pathLst>
              <a:path extrusionOk="0" h="8925" w="36382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23"/>
          <p:cNvSpPr/>
          <p:nvPr/>
        </p:nvSpPr>
        <p:spPr>
          <a:xfrm rot="10800000">
            <a:off x="7921671" y="1720089"/>
            <a:ext cx="92550" cy="92163"/>
          </a:xfrm>
          <a:custGeom>
            <a:rect b="b" l="l" r="r" t="t"/>
            <a:pathLst>
              <a:path extrusionOk="0" h="10067" w="31005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3"/>
          <p:cNvSpPr/>
          <p:nvPr/>
        </p:nvSpPr>
        <p:spPr>
          <a:xfrm rot="10800000">
            <a:off x="7910878" y="4506335"/>
            <a:ext cx="1026248" cy="480865"/>
          </a:xfrm>
          <a:custGeom>
            <a:rect b="b" l="l" r="r" t="t"/>
            <a:pathLst>
              <a:path extrusionOk="0" h="73052" w="285267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8" name="Google Shape;448;p23"/>
          <p:cNvSpPr/>
          <p:nvPr/>
        </p:nvSpPr>
        <p:spPr>
          <a:xfrm>
            <a:off x="6925422" y="-1408735"/>
            <a:ext cx="2471746" cy="2631820"/>
          </a:xfrm>
          <a:custGeom>
            <a:rect b="b" l="l" r="r" t="t"/>
            <a:pathLst>
              <a:path extrusionOk="0" h="128916" w="121075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49" name="Google Shape;449;p23"/>
          <p:cNvSpPr/>
          <p:nvPr/>
        </p:nvSpPr>
        <p:spPr>
          <a:xfrm>
            <a:off x="-1229762" y="3201762"/>
            <a:ext cx="5077420" cy="6900086"/>
          </a:xfrm>
          <a:custGeom>
            <a:rect b="b" l="l" r="r" t="t"/>
            <a:pathLst>
              <a:path extrusionOk="0" h="115415" w="84928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50" name="Google Shape;450;p23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4">
    <p:bg>
      <p:bgPr>
        <a:solidFill>
          <a:schemeClr val="dk2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4"/>
          <p:cNvSpPr txBox="1"/>
          <p:nvPr>
            <p:ph type="title"/>
          </p:nvPr>
        </p:nvSpPr>
        <p:spPr>
          <a:xfrm>
            <a:off x="795300" y="170883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3" name="Google Shape;453;p24"/>
          <p:cNvSpPr txBox="1"/>
          <p:nvPr>
            <p:ph idx="1" type="subTitle"/>
          </p:nvPr>
        </p:nvSpPr>
        <p:spPr>
          <a:xfrm>
            <a:off x="804900" y="3209779"/>
            <a:ext cx="2317200" cy="6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4" name="Google Shape;454;p24"/>
          <p:cNvSpPr txBox="1"/>
          <p:nvPr>
            <p:ph idx="2" type="title"/>
          </p:nvPr>
        </p:nvSpPr>
        <p:spPr>
          <a:xfrm>
            <a:off x="3435566" y="170883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5" name="Google Shape;455;p24"/>
          <p:cNvSpPr txBox="1"/>
          <p:nvPr>
            <p:ph idx="3" type="subTitle"/>
          </p:nvPr>
        </p:nvSpPr>
        <p:spPr>
          <a:xfrm>
            <a:off x="3445166" y="3209779"/>
            <a:ext cx="2317200" cy="6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6" name="Google Shape;456;p24"/>
          <p:cNvSpPr txBox="1"/>
          <p:nvPr>
            <p:ph idx="4" type="title"/>
          </p:nvPr>
        </p:nvSpPr>
        <p:spPr>
          <a:xfrm>
            <a:off x="6012330" y="170883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7" name="Google Shape;457;p24"/>
          <p:cNvSpPr txBox="1"/>
          <p:nvPr>
            <p:ph idx="5" type="subTitle"/>
          </p:nvPr>
        </p:nvSpPr>
        <p:spPr>
          <a:xfrm>
            <a:off x="6021930" y="3209779"/>
            <a:ext cx="2317200" cy="6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8" name="Google Shape;458;p24"/>
          <p:cNvSpPr/>
          <p:nvPr/>
        </p:nvSpPr>
        <p:spPr>
          <a:xfrm rot="10800000">
            <a:off x="210978" y="242160"/>
            <a:ext cx="1026248" cy="480865"/>
          </a:xfrm>
          <a:custGeom>
            <a:rect b="b" l="l" r="r" t="t"/>
            <a:pathLst>
              <a:path extrusionOk="0" h="73052" w="285267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24"/>
          <p:cNvSpPr/>
          <p:nvPr/>
        </p:nvSpPr>
        <p:spPr>
          <a:xfrm rot="654613">
            <a:off x="8103048" y="568690"/>
            <a:ext cx="478283" cy="440461"/>
          </a:xfrm>
          <a:custGeom>
            <a:rect b="b" l="l" r="r" t="t"/>
            <a:pathLst>
              <a:path extrusionOk="0" h="38554" w="128404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24"/>
          <p:cNvSpPr/>
          <p:nvPr/>
        </p:nvSpPr>
        <p:spPr>
          <a:xfrm rot="10800000">
            <a:off x="1161751" y="4818663"/>
            <a:ext cx="178248" cy="149565"/>
          </a:xfrm>
          <a:custGeom>
            <a:rect b="b" l="l" r="r" t="t"/>
            <a:pathLst>
              <a:path extrusionOk="0" h="12808" w="46815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24"/>
          <p:cNvSpPr/>
          <p:nvPr/>
        </p:nvSpPr>
        <p:spPr>
          <a:xfrm rot="10800000">
            <a:off x="928081" y="4751062"/>
            <a:ext cx="150541" cy="50400"/>
          </a:xfrm>
          <a:custGeom>
            <a:rect b="b" l="l" r="r" t="t"/>
            <a:pathLst>
              <a:path extrusionOk="0" h="4316" w="39538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4"/>
          <p:cNvSpPr/>
          <p:nvPr/>
        </p:nvSpPr>
        <p:spPr>
          <a:xfrm rot="10800000">
            <a:off x="668744" y="4666778"/>
            <a:ext cx="140660" cy="67438"/>
          </a:xfrm>
          <a:custGeom>
            <a:rect b="b" l="l" r="r" t="t"/>
            <a:pathLst>
              <a:path extrusionOk="0" h="5775" w="36943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24"/>
          <p:cNvSpPr/>
          <p:nvPr/>
        </p:nvSpPr>
        <p:spPr>
          <a:xfrm rot="10800000">
            <a:off x="274796" y="4407075"/>
            <a:ext cx="138524" cy="104222"/>
          </a:xfrm>
          <a:custGeom>
            <a:rect b="b" l="l" r="r" t="t"/>
            <a:pathLst>
              <a:path extrusionOk="0" h="8925" w="36382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24"/>
          <p:cNvSpPr/>
          <p:nvPr/>
        </p:nvSpPr>
        <p:spPr>
          <a:xfrm rot="10800000">
            <a:off x="582272" y="4365774"/>
            <a:ext cx="227136" cy="186805"/>
          </a:xfrm>
          <a:custGeom>
            <a:rect b="b" l="l" r="r" t="t"/>
            <a:pathLst>
              <a:path extrusionOk="0" h="15997" w="59655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24"/>
          <p:cNvSpPr/>
          <p:nvPr/>
        </p:nvSpPr>
        <p:spPr>
          <a:xfrm rot="10800000">
            <a:off x="7871218" y="4457385"/>
            <a:ext cx="884582" cy="558015"/>
          </a:xfrm>
          <a:custGeom>
            <a:rect b="b" l="l" r="r" t="t"/>
            <a:pathLst>
              <a:path extrusionOk="0" h="107829" w="312573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4"/>
          <p:cNvSpPr/>
          <p:nvPr/>
        </p:nvSpPr>
        <p:spPr>
          <a:xfrm rot="10800000">
            <a:off x="5521357" y="4495105"/>
            <a:ext cx="731913" cy="293645"/>
          </a:xfrm>
          <a:custGeom>
            <a:rect b="b" l="l" r="r" t="t"/>
            <a:pathLst>
              <a:path extrusionOk="0" h="36008" w="164198">
                <a:moveTo>
                  <a:pt x="160719" y="0"/>
                </a:moveTo>
                <a:lnTo>
                  <a:pt x="160433" y="12"/>
                </a:lnTo>
                <a:lnTo>
                  <a:pt x="160123" y="23"/>
                </a:lnTo>
                <a:lnTo>
                  <a:pt x="159837" y="57"/>
                </a:lnTo>
                <a:lnTo>
                  <a:pt x="159527" y="103"/>
                </a:lnTo>
                <a:lnTo>
                  <a:pt x="159265" y="160"/>
                </a:lnTo>
                <a:lnTo>
                  <a:pt x="158979" y="228"/>
                </a:lnTo>
                <a:lnTo>
                  <a:pt x="158717" y="308"/>
                </a:lnTo>
                <a:lnTo>
                  <a:pt x="158479" y="399"/>
                </a:lnTo>
                <a:lnTo>
                  <a:pt x="158241" y="501"/>
                </a:lnTo>
                <a:lnTo>
                  <a:pt x="158026" y="615"/>
                </a:lnTo>
                <a:lnTo>
                  <a:pt x="157835" y="752"/>
                </a:lnTo>
                <a:lnTo>
                  <a:pt x="157669" y="889"/>
                </a:lnTo>
                <a:lnTo>
                  <a:pt x="157526" y="1037"/>
                </a:lnTo>
                <a:lnTo>
                  <a:pt x="157407" y="1208"/>
                </a:lnTo>
                <a:lnTo>
                  <a:pt x="157335" y="1378"/>
                </a:lnTo>
                <a:lnTo>
                  <a:pt x="157287" y="1572"/>
                </a:lnTo>
                <a:lnTo>
                  <a:pt x="157097" y="2404"/>
                </a:lnTo>
                <a:lnTo>
                  <a:pt x="156882" y="3224"/>
                </a:lnTo>
                <a:lnTo>
                  <a:pt x="156620" y="4044"/>
                </a:lnTo>
                <a:lnTo>
                  <a:pt x="156311" y="4853"/>
                </a:lnTo>
                <a:lnTo>
                  <a:pt x="155977" y="5650"/>
                </a:lnTo>
                <a:lnTo>
                  <a:pt x="155620" y="6436"/>
                </a:lnTo>
                <a:lnTo>
                  <a:pt x="155214" y="7222"/>
                </a:lnTo>
                <a:lnTo>
                  <a:pt x="154786" y="7985"/>
                </a:lnTo>
                <a:lnTo>
                  <a:pt x="154309" y="8749"/>
                </a:lnTo>
                <a:lnTo>
                  <a:pt x="153785" y="9500"/>
                </a:lnTo>
                <a:lnTo>
                  <a:pt x="153237" y="10229"/>
                </a:lnTo>
                <a:lnTo>
                  <a:pt x="152665" y="10958"/>
                </a:lnTo>
                <a:lnTo>
                  <a:pt x="152069" y="11687"/>
                </a:lnTo>
                <a:lnTo>
                  <a:pt x="151426" y="12394"/>
                </a:lnTo>
                <a:lnTo>
                  <a:pt x="150735" y="13089"/>
                </a:lnTo>
                <a:lnTo>
                  <a:pt x="150044" y="13772"/>
                </a:lnTo>
                <a:lnTo>
                  <a:pt x="149305" y="14444"/>
                </a:lnTo>
                <a:lnTo>
                  <a:pt x="148519" y="15105"/>
                </a:lnTo>
                <a:lnTo>
                  <a:pt x="147733" y="15765"/>
                </a:lnTo>
                <a:lnTo>
                  <a:pt x="146899" y="16403"/>
                </a:lnTo>
                <a:lnTo>
                  <a:pt x="146041" y="17030"/>
                </a:lnTo>
                <a:lnTo>
                  <a:pt x="145159" y="17645"/>
                </a:lnTo>
                <a:lnTo>
                  <a:pt x="144230" y="18249"/>
                </a:lnTo>
                <a:lnTo>
                  <a:pt x="143277" y="18841"/>
                </a:lnTo>
                <a:lnTo>
                  <a:pt x="142300" y="19422"/>
                </a:lnTo>
                <a:lnTo>
                  <a:pt x="141299" y="19991"/>
                </a:lnTo>
                <a:lnTo>
                  <a:pt x="140274" y="20538"/>
                </a:lnTo>
                <a:lnTo>
                  <a:pt x="139202" y="21085"/>
                </a:lnTo>
                <a:lnTo>
                  <a:pt x="138130" y="21609"/>
                </a:lnTo>
                <a:lnTo>
                  <a:pt x="137010" y="22122"/>
                </a:lnTo>
                <a:lnTo>
                  <a:pt x="135890" y="22623"/>
                </a:lnTo>
                <a:lnTo>
                  <a:pt x="134723" y="23113"/>
                </a:lnTo>
                <a:lnTo>
                  <a:pt x="133531" y="23591"/>
                </a:lnTo>
                <a:lnTo>
                  <a:pt x="132316" y="24047"/>
                </a:lnTo>
                <a:lnTo>
                  <a:pt x="131077" y="24491"/>
                </a:lnTo>
                <a:lnTo>
                  <a:pt x="129814" y="24924"/>
                </a:lnTo>
                <a:lnTo>
                  <a:pt x="128551" y="25345"/>
                </a:lnTo>
                <a:lnTo>
                  <a:pt x="127241" y="25744"/>
                </a:lnTo>
                <a:lnTo>
                  <a:pt x="125906" y="26131"/>
                </a:lnTo>
                <a:lnTo>
                  <a:pt x="124548" y="26507"/>
                </a:lnTo>
                <a:lnTo>
                  <a:pt x="123190" y="26860"/>
                </a:lnTo>
                <a:lnTo>
                  <a:pt x="121784" y="27202"/>
                </a:lnTo>
                <a:lnTo>
                  <a:pt x="120378" y="27532"/>
                </a:lnTo>
                <a:lnTo>
                  <a:pt x="118949" y="27840"/>
                </a:lnTo>
                <a:lnTo>
                  <a:pt x="117495" y="28136"/>
                </a:lnTo>
                <a:lnTo>
                  <a:pt x="116018" y="28409"/>
                </a:lnTo>
                <a:lnTo>
                  <a:pt x="114517" y="28683"/>
                </a:lnTo>
                <a:lnTo>
                  <a:pt x="113016" y="28922"/>
                </a:lnTo>
                <a:lnTo>
                  <a:pt x="111491" y="29161"/>
                </a:lnTo>
                <a:lnTo>
                  <a:pt x="109942" y="29366"/>
                </a:lnTo>
                <a:lnTo>
                  <a:pt x="108369" y="29571"/>
                </a:lnTo>
                <a:lnTo>
                  <a:pt x="106796" y="29754"/>
                </a:lnTo>
                <a:lnTo>
                  <a:pt x="105200" y="29913"/>
                </a:lnTo>
                <a:lnTo>
                  <a:pt x="103580" y="30061"/>
                </a:lnTo>
                <a:lnTo>
                  <a:pt x="101936" y="30186"/>
                </a:lnTo>
                <a:lnTo>
                  <a:pt x="100292" y="30300"/>
                </a:lnTo>
                <a:lnTo>
                  <a:pt x="98647" y="30392"/>
                </a:lnTo>
                <a:lnTo>
                  <a:pt x="96956" y="30471"/>
                </a:lnTo>
                <a:lnTo>
                  <a:pt x="95264" y="30528"/>
                </a:lnTo>
                <a:lnTo>
                  <a:pt x="93572" y="30574"/>
                </a:lnTo>
                <a:lnTo>
                  <a:pt x="91856" y="30585"/>
                </a:lnTo>
                <a:lnTo>
                  <a:pt x="90117" y="30597"/>
                </a:lnTo>
                <a:lnTo>
                  <a:pt x="88378" y="30574"/>
                </a:lnTo>
                <a:lnTo>
                  <a:pt x="86614" y="30540"/>
                </a:lnTo>
                <a:lnTo>
                  <a:pt x="85018" y="30494"/>
                </a:lnTo>
                <a:lnTo>
                  <a:pt x="83421" y="30426"/>
                </a:lnTo>
                <a:lnTo>
                  <a:pt x="81825" y="30346"/>
                </a:lnTo>
                <a:lnTo>
                  <a:pt x="80276" y="30255"/>
                </a:lnTo>
                <a:lnTo>
                  <a:pt x="78704" y="30141"/>
                </a:lnTo>
                <a:lnTo>
                  <a:pt x="77179" y="30016"/>
                </a:lnTo>
                <a:lnTo>
                  <a:pt x="75630" y="29879"/>
                </a:lnTo>
                <a:lnTo>
                  <a:pt x="74129" y="29719"/>
                </a:lnTo>
                <a:lnTo>
                  <a:pt x="72628" y="29549"/>
                </a:lnTo>
                <a:lnTo>
                  <a:pt x="71126" y="29366"/>
                </a:lnTo>
                <a:lnTo>
                  <a:pt x="69649" y="29161"/>
                </a:lnTo>
                <a:lnTo>
                  <a:pt x="68172" y="28956"/>
                </a:lnTo>
                <a:lnTo>
                  <a:pt x="66742" y="28728"/>
                </a:lnTo>
                <a:lnTo>
                  <a:pt x="65289" y="28489"/>
                </a:lnTo>
                <a:lnTo>
                  <a:pt x="63859" y="28227"/>
                </a:lnTo>
                <a:lnTo>
                  <a:pt x="62453" y="27965"/>
                </a:lnTo>
                <a:lnTo>
                  <a:pt x="61047" y="27680"/>
                </a:lnTo>
                <a:lnTo>
                  <a:pt x="59665" y="27396"/>
                </a:lnTo>
                <a:lnTo>
                  <a:pt x="58307" y="27088"/>
                </a:lnTo>
                <a:lnTo>
                  <a:pt x="56949" y="26769"/>
                </a:lnTo>
                <a:lnTo>
                  <a:pt x="55591" y="26439"/>
                </a:lnTo>
                <a:lnTo>
                  <a:pt x="54256" y="26108"/>
                </a:lnTo>
                <a:lnTo>
                  <a:pt x="52946" y="25755"/>
                </a:lnTo>
                <a:lnTo>
                  <a:pt x="51635" y="25391"/>
                </a:lnTo>
                <a:lnTo>
                  <a:pt x="50349" y="25015"/>
                </a:lnTo>
                <a:lnTo>
                  <a:pt x="49062" y="24628"/>
                </a:lnTo>
                <a:lnTo>
                  <a:pt x="47799" y="24229"/>
                </a:lnTo>
                <a:lnTo>
                  <a:pt x="46560" y="23830"/>
                </a:lnTo>
                <a:lnTo>
                  <a:pt x="45321" y="23409"/>
                </a:lnTo>
                <a:lnTo>
                  <a:pt x="44106" y="22987"/>
                </a:lnTo>
                <a:lnTo>
                  <a:pt x="42890" y="22554"/>
                </a:lnTo>
                <a:lnTo>
                  <a:pt x="41675" y="22099"/>
                </a:lnTo>
                <a:lnTo>
                  <a:pt x="40508" y="21643"/>
                </a:lnTo>
                <a:lnTo>
                  <a:pt x="39340" y="21188"/>
                </a:lnTo>
                <a:lnTo>
                  <a:pt x="38173" y="20709"/>
                </a:lnTo>
                <a:lnTo>
                  <a:pt x="37029" y="20231"/>
                </a:lnTo>
                <a:lnTo>
                  <a:pt x="35909" y="19741"/>
                </a:lnTo>
                <a:lnTo>
                  <a:pt x="34789" y="19240"/>
                </a:lnTo>
                <a:lnTo>
                  <a:pt x="33693" y="18738"/>
                </a:lnTo>
                <a:lnTo>
                  <a:pt x="32597" y="18226"/>
                </a:lnTo>
                <a:lnTo>
                  <a:pt x="31525" y="17702"/>
                </a:lnTo>
                <a:lnTo>
                  <a:pt x="30452" y="17167"/>
                </a:lnTo>
                <a:lnTo>
                  <a:pt x="29404" y="16631"/>
                </a:lnTo>
                <a:lnTo>
                  <a:pt x="28379" y="16084"/>
                </a:lnTo>
                <a:lnTo>
                  <a:pt x="27355" y="15538"/>
                </a:lnTo>
                <a:lnTo>
                  <a:pt x="26354" y="14979"/>
                </a:lnTo>
                <a:lnTo>
                  <a:pt x="25353" y="14421"/>
                </a:lnTo>
                <a:lnTo>
                  <a:pt x="24376" y="13852"/>
                </a:lnTo>
                <a:lnTo>
                  <a:pt x="23423" y="13271"/>
                </a:lnTo>
                <a:lnTo>
                  <a:pt x="22470" y="12690"/>
                </a:lnTo>
                <a:lnTo>
                  <a:pt x="21541" y="12109"/>
                </a:lnTo>
                <a:lnTo>
                  <a:pt x="20612" y="11517"/>
                </a:lnTo>
                <a:lnTo>
                  <a:pt x="19706" y="10913"/>
                </a:lnTo>
                <a:lnTo>
                  <a:pt x="18801" y="10320"/>
                </a:lnTo>
                <a:lnTo>
                  <a:pt x="17919" y="9705"/>
                </a:lnTo>
                <a:lnTo>
                  <a:pt x="17061" y="9102"/>
                </a:lnTo>
                <a:lnTo>
                  <a:pt x="16203" y="8487"/>
                </a:lnTo>
                <a:lnTo>
                  <a:pt x="15369" y="7871"/>
                </a:lnTo>
                <a:lnTo>
                  <a:pt x="14535" y="7245"/>
                </a:lnTo>
                <a:lnTo>
                  <a:pt x="13725" y="6618"/>
                </a:lnTo>
                <a:lnTo>
                  <a:pt x="12939" y="5992"/>
                </a:lnTo>
                <a:lnTo>
                  <a:pt x="12153" y="5354"/>
                </a:lnTo>
                <a:lnTo>
                  <a:pt x="11390" y="4727"/>
                </a:lnTo>
                <a:lnTo>
                  <a:pt x="10628" y="4090"/>
                </a:lnTo>
                <a:lnTo>
                  <a:pt x="10461" y="3941"/>
                </a:lnTo>
                <a:lnTo>
                  <a:pt x="10270" y="3816"/>
                </a:lnTo>
                <a:lnTo>
                  <a:pt x="10080" y="3691"/>
                </a:lnTo>
                <a:lnTo>
                  <a:pt x="9889" y="3577"/>
                </a:lnTo>
                <a:lnTo>
                  <a:pt x="9675" y="3463"/>
                </a:lnTo>
                <a:lnTo>
                  <a:pt x="9460" y="3372"/>
                </a:lnTo>
                <a:lnTo>
                  <a:pt x="9246" y="3269"/>
                </a:lnTo>
                <a:lnTo>
                  <a:pt x="9007" y="3190"/>
                </a:lnTo>
                <a:lnTo>
                  <a:pt x="8793" y="3110"/>
                </a:lnTo>
                <a:lnTo>
                  <a:pt x="8555" y="3042"/>
                </a:lnTo>
                <a:lnTo>
                  <a:pt x="8316" y="2985"/>
                </a:lnTo>
                <a:lnTo>
                  <a:pt x="8078" y="2928"/>
                </a:lnTo>
                <a:lnTo>
                  <a:pt x="7816" y="2882"/>
                </a:lnTo>
                <a:lnTo>
                  <a:pt x="7578" y="2837"/>
                </a:lnTo>
                <a:lnTo>
                  <a:pt x="7077" y="2780"/>
                </a:lnTo>
                <a:lnTo>
                  <a:pt x="6553" y="2745"/>
                </a:lnTo>
                <a:lnTo>
                  <a:pt x="6029" y="2734"/>
                </a:lnTo>
                <a:lnTo>
                  <a:pt x="5505" y="2745"/>
                </a:lnTo>
                <a:lnTo>
                  <a:pt x="4981" y="2780"/>
                </a:lnTo>
                <a:lnTo>
                  <a:pt x="4480" y="2848"/>
                </a:lnTo>
                <a:lnTo>
                  <a:pt x="3980" y="2928"/>
                </a:lnTo>
                <a:lnTo>
                  <a:pt x="3503" y="3019"/>
                </a:lnTo>
                <a:lnTo>
                  <a:pt x="3027" y="3144"/>
                </a:lnTo>
                <a:lnTo>
                  <a:pt x="2574" y="3281"/>
                </a:lnTo>
                <a:lnTo>
                  <a:pt x="2145" y="3440"/>
                </a:lnTo>
                <a:lnTo>
                  <a:pt x="1740" y="3611"/>
                </a:lnTo>
                <a:lnTo>
                  <a:pt x="1383" y="3793"/>
                </a:lnTo>
                <a:lnTo>
                  <a:pt x="1049" y="3998"/>
                </a:lnTo>
                <a:lnTo>
                  <a:pt x="763" y="4215"/>
                </a:lnTo>
                <a:lnTo>
                  <a:pt x="501" y="4431"/>
                </a:lnTo>
                <a:lnTo>
                  <a:pt x="310" y="4671"/>
                </a:lnTo>
                <a:lnTo>
                  <a:pt x="144" y="4921"/>
                </a:lnTo>
                <a:lnTo>
                  <a:pt x="96" y="5046"/>
                </a:lnTo>
                <a:lnTo>
                  <a:pt x="48" y="5172"/>
                </a:lnTo>
                <a:lnTo>
                  <a:pt x="1" y="5308"/>
                </a:lnTo>
                <a:lnTo>
                  <a:pt x="1" y="5445"/>
                </a:lnTo>
                <a:lnTo>
                  <a:pt x="1" y="5582"/>
                </a:lnTo>
                <a:lnTo>
                  <a:pt x="1" y="5718"/>
                </a:lnTo>
                <a:lnTo>
                  <a:pt x="24" y="5855"/>
                </a:lnTo>
                <a:lnTo>
                  <a:pt x="72" y="5992"/>
                </a:lnTo>
                <a:lnTo>
                  <a:pt x="144" y="6129"/>
                </a:lnTo>
                <a:lnTo>
                  <a:pt x="215" y="6277"/>
                </a:lnTo>
                <a:lnTo>
                  <a:pt x="310" y="6413"/>
                </a:lnTo>
                <a:lnTo>
                  <a:pt x="429" y="6561"/>
                </a:lnTo>
                <a:lnTo>
                  <a:pt x="572" y="6710"/>
                </a:lnTo>
                <a:lnTo>
                  <a:pt x="715" y="6858"/>
                </a:lnTo>
                <a:lnTo>
                  <a:pt x="1669" y="7689"/>
                </a:lnTo>
                <a:lnTo>
                  <a:pt x="2622" y="8521"/>
                </a:lnTo>
                <a:lnTo>
                  <a:pt x="3622" y="9341"/>
                </a:lnTo>
                <a:lnTo>
                  <a:pt x="4647" y="10150"/>
                </a:lnTo>
                <a:lnTo>
                  <a:pt x="5695" y="10958"/>
                </a:lnTo>
                <a:lnTo>
                  <a:pt x="6768" y="11767"/>
                </a:lnTo>
                <a:lnTo>
                  <a:pt x="7864" y="12553"/>
                </a:lnTo>
                <a:lnTo>
                  <a:pt x="8984" y="13339"/>
                </a:lnTo>
                <a:lnTo>
                  <a:pt x="10127" y="14114"/>
                </a:lnTo>
                <a:lnTo>
                  <a:pt x="11295" y="14888"/>
                </a:lnTo>
                <a:lnTo>
                  <a:pt x="12486" y="15651"/>
                </a:lnTo>
                <a:lnTo>
                  <a:pt x="13702" y="16392"/>
                </a:lnTo>
                <a:lnTo>
                  <a:pt x="14941" y="17132"/>
                </a:lnTo>
                <a:lnTo>
                  <a:pt x="16180" y="17873"/>
                </a:lnTo>
                <a:lnTo>
                  <a:pt x="17466" y="18590"/>
                </a:lnTo>
                <a:lnTo>
                  <a:pt x="18777" y="19297"/>
                </a:lnTo>
                <a:lnTo>
                  <a:pt x="20111" y="20003"/>
                </a:lnTo>
                <a:lnTo>
                  <a:pt x="21469" y="20686"/>
                </a:lnTo>
                <a:lnTo>
                  <a:pt x="22828" y="21370"/>
                </a:lnTo>
                <a:lnTo>
                  <a:pt x="24233" y="22030"/>
                </a:lnTo>
                <a:lnTo>
                  <a:pt x="25639" y="22691"/>
                </a:lnTo>
                <a:lnTo>
                  <a:pt x="27069" y="23329"/>
                </a:lnTo>
                <a:lnTo>
                  <a:pt x="28522" y="23967"/>
                </a:lnTo>
                <a:lnTo>
                  <a:pt x="30000" y="24582"/>
                </a:lnTo>
                <a:lnTo>
                  <a:pt x="31501" y="25186"/>
                </a:lnTo>
                <a:lnTo>
                  <a:pt x="33002" y="25778"/>
                </a:lnTo>
                <a:lnTo>
                  <a:pt x="34551" y="26359"/>
                </a:lnTo>
                <a:lnTo>
                  <a:pt x="36100" y="26917"/>
                </a:lnTo>
                <a:lnTo>
                  <a:pt x="37672" y="27475"/>
                </a:lnTo>
                <a:lnTo>
                  <a:pt x="39269" y="28011"/>
                </a:lnTo>
                <a:lnTo>
                  <a:pt x="40865" y="28523"/>
                </a:lnTo>
                <a:lnTo>
                  <a:pt x="42509" y="29036"/>
                </a:lnTo>
                <a:lnTo>
                  <a:pt x="44153" y="29526"/>
                </a:lnTo>
                <a:lnTo>
                  <a:pt x="45821" y="30004"/>
                </a:lnTo>
                <a:lnTo>
                  <a:pt x="47489" y="30460"/>
                </a:lnTo>
                <a:lnTo>
                  <a:pt x="49181" y="30904"/>
                </a:lnTo>
                <a:lnTo>
                  <a:pt x="50897" y="31337"/>
                </a:lnTo>
                <a:lnTo>
                  <a:pt x="52636" y="31747"/>
                </a:lnTo>
                <a:lnTo>
                  <a:pt x="54375" y="32134"/>
                </a:lnTo>
                <a:lnTo>
                  <a:pt x="56139" y="32510"/>
                </a:lnTo>
                <a:lnTo>
                  <a:pt x="57926" y="32875"/>
                </a:lnTo>
                <a:lnTo>
                  <a:pt x="59737" y="33217"/>
                </a:lnTo>
                <a:lnTo>
                  <a:pt x="61524" y="33535"/>
                </a:lnTo>
                <a:lnTo>
                  <a:pt x="63359" y="33843"/>
                </a:lnTo>
                <a:lnTo>
                  <a:pt x="65193" y="34128"/>
                </a:lnTo>
                <a:lnTo>
                  <a:pt x="67052" y="34390"/>
                </a:lnTo>
                <a:lnTo>
                  <a:pt x="68934" y="34640"/>
                </a:lnTo>
                <a:lnTo>
                  <a:pt x="70817" y="34868"/>
                </a:lnTo>
                <a:lnTo>
                  <a:pt x="72699" y="35073"/>
                </a:lnTo>
                <a:lnTo>
                  <a:pt x="74605" y="35267"/>
                </a:lnTo>
                <a:lnTo>
                  <a:pt x="76535" y="35426"/>
                </a:lnTo>
                <a:lnTo>
                  <a:pt x="78465" y="35574"/>
                </a:lnTo>
                <a:lnTo>
                  <a:pt x="80419" y="35700"/>
                </a:lnTo>
                <a:lnTo>
                  <a:pt x="82373" y="35802"/>
                </a:lnTo>
                <a:lnTo>
                  <a:pt x="84351" y="35893"/>
                </a:lnTo>
                <a:lnTo>
                  <a:pt x="86328" y="35950"/>
                </a:lnTo>
                <a:lnTo>
                  <a:pt x="88330" y="35985"/>
                </a:lnTo>
                <a:lnTo>
                  <a:pt x="90332" y="36007"/>
                </a:lnTo>
                <a:lnTo>
                  <a:pt x="92357" y="35996"/>
                </a:lnTo>
                <a:lnTo>
                  <a:pt x="94382" y="35973"/>
                </a:lnTo>
                <a:lnTo>
                  <a:pt x="96431" y="35916"/>
                </a:lnTo>
                <a:lnTo>
                  <a:pt x="98481" y="35836"/>
                </a:lnTo>
                <a:lnTo>
                  <a:pt x="100530" y="35734"/>
                </a:lnTo>
                <a:lnTo>
                  <a:pt x="102603" y="35609"/>
                </a:lnTo>
                <a:lnTo>
                  <a:pt x="104247" y="35495"/>
                </a:lnTo>
                <a:lnTo>
                  <a:pt x="105891" y="35358"/>
                </a:lnTo>
                <a:lnTo>
                  <a:pt x="107535" y="35210"/>
                </a:lnTo>
                <a:lnTo>
                  <a:pt x="109155" y="35039"/>
                </a:lnTo>
                <a:lnTo>
                  <a:pt x="110752" y="34845"/>
                </a:lnTo>
                <a:lnTo>
                  <a:pt x="112348" y="34640"/>
                </a:lnTo>
                <a:lnTo>
                  <a:pt x="113921" y="34424"/>
                </a:lnTo>
                <a:lnTo>
                  <a:pt x="115494" y="34185"/>
                </a:lnTo>
                <a:lnTo>
                  <a:pt x="117042" y="33934"/>
                </a:lnTo>
                <a:lnTo>
                  <a:pt x="118591" y="33672"/>
                </a:lnTo>
                <a:lnTo>
                  <a:pt x="120092" y="33387"/>
                </a:lnTo>
                <a:lnTo>
                  <a:pt x="121617" y="33091"/>
                </a:lnTo>
                <a:lnTo>
                  <a:pt x="123095" y="32784"/>
                </a:lnTo>
                <a:lnTo>
                  <a:pt x="124572" y="32453"/>
                </a:lnTo>
                <a:lnTo>
                  <a:pt x="126025" y="32112"/>
                </a:lnTo>
                <a:lnTo>
                  <a:pt x="127455" y="31747"/>
                </a:lnTo>
                <a:lnTo>
                  <a:pt x="128861" y="31383"/>
                </a:lnTo>
                <a:lnTo>
                  <a:pt x="130267" y="30995"/>
                </a:lnTo>
                <a:lnTo>
                  <a:pt x="131649" y="30597"/>
                </a:lnTo>
                <a:lnTo>
                  <a:pt x="132983" y="30186"/>
                </a:lnTo>
                <a:lnTo>
                  <a:pt x="134318" y="29754"/>
                </a:lnTo>
                <a:lnTo>
                  <a:pt x="135628" y="29321"/>
                </a:lnTo>
                <a:lnTo>
                  <a:pt x="136939" y="28865"/>
                </a:lnTo>
                <a:lnTo>
                  <a:pt x="138201" y="28398"/>
                </a:lnTo>
                <a:lnTo>
                  <a:pt x="139440" y="27920"/>
                </a:lnTo>
                <a:lnTo>
                  <a:pt x="140656" y="27430"/>
                </a:lnTo>
                <a:lnTo>
                  <a:pt x="141847" y="26929"/>
                </a:lnTo>
                <a:lnTo>
                  <a:pt x="143038" y="26416"/>
                </a:lnTo>
                <a:lnTo>
                  <a:pt x="144182" y="25881"/>
                </a:lnTo>
                <a:lnTo>
                  <a:pt x="145302" y="25345"/>
                </a:lnTo>
                <a:lnTo>
                  <a:pt x="146398" y="24799"/>
                </a:lnTo>
                <a:lnTo>
                  <a:pt x="147447" y="24240"/>
                </a:lnTo>
                <a:lnTo>
                  <a:pt x="148495" y="23659"/>
                </a:lnTo>
                <a:lnTo>
                  <a:pt x="149496" y="23078"/>
                </a:lnTo>
                <a:lnTo>
                  <a:pt x="150497" y="22486"/>
                </a:lnTo>
                <a:lnTo>
                  <a:pt x="151450" y="21882"/>
                </a:lnTo>
                <a:lnTo>
                  <a:pt x="152355" y="21267"/>
                </a:lnTo>
                <a:lnTo>
                  <a:pt x="153261" y="20641"/>
                </a:lnTo>
                <a:lnTo>
                  <a:pt x="154118" y="20014"/>
                </a:lnTo>
                <a:lnTo>
                  <a:pt x="154952" y="19365"/>
                </a:lnTo>
                <a:lnTo>
                  <a:pt x="155739" y="18716"/>
                </a:lnTo>
                <a:lnTo>
                  <a:pt x="156525" y="18055"/>
                </a:lnTo>
                <a:lnTo>
                  <a:pt x="157240" y="17383"/>
                </a:lnTo>
                <a:lnTo>
                  <a:pt x="157955" y="16699"/>
                </a:lnTo>
                <a:lnTo>
                  <a:pt x="158622" y="16016"/>
                </a:lnTo>
                <a:lnTo>
                  <a:pt x="159241" y="15321"/>
                </a:lnTo>
                <a:lnTo>
                  <a:pt x="159837" y="14615"/>
                </a:lnTo>
                <a:lnTo>
                  <a:pt x="160409" y="13897"/>
                </a:lnTo>
                <a:lnTo>
                  <a:pt x="160933" y="13180"/>
                </a:lnTo>
                <a:lnTo>
                  <a:pt x="161410" y="12451"/>
                </a:lnTo>
                <a:lnTo>
                  <a:pt x="161862" y="11710"/>
                </a:lnTo>
                <a:lnTo>
                  <a:pt x="162291" y="10970"/>
                </a:lnTo>
                <a:lnTo>
                  <a:pt x="162649" y="10218"/>
                </a:lnTo>
                <a:lnTo>
                  <a:pt x="162982" y="9466"/>
                </a:lnTo>
                <a:lnTo>
                  <a:pt x="163292" y="8703"/>
                </a:lnTo>
                <a:lnTo>
                  <a:pt x="163530" y="7928"/>
                </a:lnTo>
                <a:lnTo>
                  <a:pt x="163745" y="7154"/>
                </a:lnTo>
                <a:lnTo>
                  <a:pt x="163935" y="6368"/>
                </a:lnTo>
                <a:lnTo>
                  <a:pt x="164055" y="5582"/>
                </a:lnTo>
                <a:lnTo>
                  <a:pt x="164150" y="4796"/>
                </a:lnTo>
                <a:lnTo>
                  <a:pt x="164198" y="3998"/>
                </a:lnTo>
                <a:lnTo>
                  <a:pt x="164198" y="3190"/>
                </a:lnTo>
                <a:lnTo>
                  <a:pt x="164174" y="2381"/>
                </a:lnTo>
                <a:lnTo>
                  <a:pt x="164078" y="1572"/>
                </a:lnTo>
                <a:lnTo>
                  <a:pt x="164031" y="1378"/>
                </a:lnTo>
                <a:lnTo>
                  <a:pt x="163959" y="1196"/>
                </a:lnTo>
                <a:lnTo>
                  <a:pt x="163864" y="1037"/>
                </a:lnTo>
                <a:lnTo>
                  <a:pt x="163721" y="877"/>
                </a:lnTo>
                <a:lnTo>
                  <a:pt x="163578" y="741"/>
                </a:lnTo>
                <a:lnTo>
                  <a:pt x="163387" y="604"/>
                </a:lnTo>
                <a:lnTo>
                  <a:pt x="163173" y="490"/>
                </a:lnTo>
                <a:lnTo>
                  <a:pt x="162958" y="387"/>
                </a:lnTo>
                <a:lnTo>
                  <a:pt x="162720" y="296"/>
                </a:lnTo>
                <a:lnTo>
                  <a:pt x="162458" y="217"/>
                </a:lnTo>
                <a:lnTo>
                  <a:pt x="162196" y="148"/>
                </a:lnTo>
                <a:lnTo>
                  <a:pt x="161910" y="91"/>
                </a:lnTo>
                <a:lnTo>
                  <a:pt x="161624" y="57"/>
                </a:lnTo>
                <a:lnTo>
                  <a:pt x="161338" y="23"/>
                </a:lnTo>
                <a:lnTo>
                  <a:pt x="16102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4"/>
          <p:cNvSpPr/>
          <p:nvPr/>
        </p:nvSpPr>
        <p:spPr>
          <a:xfrm rot="10800000">
            <a:off x="7653194" y="639868"/>
            <a:ext cx="91997" cy="98090"/>
          </a:xfrm>
          <a:custGeom>
            <a:rect b="b" l="l" r="r" t="t"/>
            <a:pathLst>
              <a:path extrusionOk="0" h="11265" w="32422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4"/>
          <p:cNvSpPr/>
          <p:nvPr/>
        </p:nvSpPr>
        <p:spPr>
          <a:xfrm rot="10800000">
            <a:off x="7856636" y="411930"/>
            <a:ext cx="170182" cy="123020"/>
          </a:xfrm>
          <a:custGeom>
            <a:rect b="b" l="l" r="r" t="t"/>
            <a:pathLst>
              <a:path extrusionOk="0" h="14128" w="59976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4"/>
          <p:cNvSpPr/>
          <p:nvPr/>
        </p:nvSpPr>
        <p:spPr>
          <a:xfrm rot="10800000">
            <a:off x="8142501" y="342092"/>
            <a:ext cx="128434" cy="48544"/>
          </a:xfrm>
          <a:custGeom>
            <a:rect b="b" l="l" r="r" t="t"/>
            <a:pathLst>
              <a:path extrusionOk="0" h="5575" w="45263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24"/>
          <p:cNvSpPr/>
          <p:nvPr/>
        </p:nvSpPr>
        <p:spPr>
          <a:xfrm rot="10800000">
            <a:off x="8286334" y="290160"/>
            <a:ext cx="137654" cy="65013"/>
          </a:xfrm>
          <a:custGeom>
            <a:rect b="b" l="l" r="r" t="t"/>
            <a:pathLst>
              <a:path extrusionOk="0" h="6602" w="42883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24"/>
          <p:cNvSpPr/>
          <p:nvPr/>
        </p:nvSpPr>
        <p:spPr>
          <a:xfrm rot="10800000">
            <a:off x="118745" y="789854"/>
            <a:ext cx="409756" cy="628246"/>
          </a:xfrm>
          <a:custGeom>
            <a:rect b="b" l="l" r="r" t="t"/>
            <a:pathLst>
              <a:path extrusionOk="0" h="52983" w="129875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4"/>
          <p:cNvSpPr/>
          <p:nvPr/>
        </p:nvSpPr>
        <p:spPr>
          <a:xfrm rot="10800000">
            <a:off x="-107416" y="4665733"/>
            <a:ext cx="784478" cy="583641"/>
          </a:xfrm>
          <a:custGeom>
            <a:rect b="b" l="l" r="r" t="t"/>
            <a:pathLst>
              <a:path extrusionOk="0" h="49980" w="206035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4"/>
          <p:cNvSpPr/>
          <p:nvPr/>
        </p:nvSpPr>
        <p:spPr>
          <a:xfrm rot="10800000">
            <a:off x="58633" y="4211466"/>
            <a:ext cx="118052" cy="117557"/>
          </a:xfrm>
          <a:custGeom>
            <a:rect b="b" l="l" r="r" t="t"/>
            <a:pathLst>
              <a:path extrusionOk="0" h="10067" w="31005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4"/>
          <p:cNvSpPr txBox="1"/>
          <p:nvPr>
            <p:ph idx="6"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9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5"/>
          <p:cNvSpPr/>
          <p:nvPr/>
        </p:nvSpPr>
        <p:spPr>
          <a:xfrm>
            <a:off x="7188122" y="-775910"/>
            <a:ext cx="2471746" cy="2631820"/>
          </a:xfrm>
          <a:custGeom>
            <a:rect b="b" l="l" r="r" t="t"/>
            <a:pathLst>
              <a:path extrusionOk="0" h="128916" w="121075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77" name="Google Shape;477;p25"/>
          <p:cNvSpPr/>
          <p:nvPr/>
        </p:nvSpPr>
        <p:spPr>
          <a:xfrm>
            <a:off x="-1146162" y="813712"/>
            <a:ext cx="5077420" cy="6900086"/>
          </a:xfrm>
          <a:custGeom>
            <a:rect b="b" l="l" r="r" t="t"/>
            <a:pathLst>
              <a:path extrusionOk="0" h="115415" w="84928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78" name="Google Shape;478;p2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9" name="Google Shape;479;p25"/>
          <p:cNvSpPr txBox="1"/>
          <p:nvPr>
            <p:ph type="title"/>
          </p:nvPr>
        </p:nvSpPr>
        <p:spPr>
          <a:xfrm>
            <a:off x="720000" y="249898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0" name="Google Shape;480;p25"/>
          <p:cNvSpPr txBox="1"/>
          <p:nvPr>
            <p:ph idx="1" type="subTitle"/>
          </p:nvPr>
        </p:nvSpPr>
        <p:spPr>
          <a:xfrm>
            <a:off x="719975" y="3026700"/>
            <a:ext cx="2336400" cy="1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1" name="Google Shape;481;p25"/>
          <p:cNvSpPr txBox="1"/>
          <p:nvPr>
            <p:ph idx="2" type="title"/>
          </p:nvPr>
        </p:nvSpPr>
        <p:spPr>
          <a:xfrm>
            <a:off x="3403800" y="249898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2" name="Google Shape;482;p25"/>
          <p:cNvSpPr txBox="1"/>
          <p:nvPr>
            <p:ph idx="3" type="subTitle"/>
          </p:nvPr>
        </p:nvSpPr>
        <p:spPr>
          <a:xfrm>
            <a:off x="3403725" y="3026700"/>
            <a:ext cx="2336400" cy="1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25"/>
          <p:cNvSpPr txBox="1"/>
          <p:nvPr>
            <p:ph idx="4" type="title"/>
          </p:nvPr>
        </p:nvSpPr>
        <p:spPr>
          <a:xfrm>
            <a:off x="6087600" y="249898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4" name="Google Shape;484;p25"/>
          <p:cNvSpPr txBox="1"/>
          <p:nvPr>
            <p:ph idx="5" type="subTitle"/>
          </p:nvPr>
        </p:nvSpPr>
        <p:spPr>
          <a:xfrm>
            <a:off x="6087600" y="3026700"/>
            <a:ext cx="2336400" cy="1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25"/>
          <p:cNvSpPr/>
          <p:nvPr/>
        </p:nvSpPr>
        <p:spPr>
          <a:xfrm rot="10800000">
            <a:off x="7910878" y="299573"/>
            <a:ext cx="1026248" cy="480865"/>
          </a:xfrm>
          <a:custGeom>
            <a:rect b="b" l="l" r="r" t="t"/>
            <a:pathLst>
              <a:path extrusionOk="0" h="73052" w="285267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5"/>
          <p:cNvSpPr/>
          <p:nvPr/>
        </p:nvSpPr>
        <p:spPr>
          <a:xfrm flipH="1" rot="10800000">
            <a:off x="588263" y="813706"/>
            <a:ext cx="793556" cy="552623"/>
          </a:xfrm>
          <a:custGeom>
            <a:rect b="b" l="l" r="r" t="t"/>
            <a:pathLst>
              <a:path extrusionOk="0" h="60363" w="265848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5"/>
          <p:cNvSpPr txBox="1"/>
          <p:nvPr>
            <p:ph idx="6"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">
  <p:cSld name="CUSTOM_7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6"/>
          <p:cNvSpPr/>
          <p:nvPr/>
        </p:nvSpPr>
        <p:spPr>
          <a:xfrm flipH="1">
            <a:off x="-690775" y="-805785"/>
            <a:ext cx="2471746" cy="2631820"/>
          </a:xfrm>
          <a:custGeom>
            <a:rect b="b" l="l" r="r" t="t"/>
            <a:pathLst>
              <a:path extrusionOk="0" h="128916" w="121075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90" name="Google Shape;490;p26"/>
          <p:cNvSpPr/>
          <p:nvPr/>
        </p:nvSpPr>
        <p:spPr>
          <a:xfrm flipH="1">
            <a:off x="6206736" y="402462"/>
            <a:ext cx="5077420" cy="6900086"/>
          </a:xfrm>
          <a:custGeom>
            <a:rect b="b" l="l" r="r" t="t"/>
            <a:pathLst>
              <a:path extrusionOk="0" h="115415" w="84928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91" name="Google Shape;491;p26"/>
          <p:cNvSpPr/>
          <p:nvPr/>
        </p:nvSpPr>
        <p:spPr>
          <a:xfrm rot="-1496038">
            <a:off x="888936" y="3961755"/>
            <a:ext cx="301362" cy="481509"/>
          </a:xfrm>
          <a:custGeom>
            <a:rect b="b" l="l" r="r" t="t"/>
            <a:pathLst>
              <a:path extrusionOk="0" h="92362" w="43103">
                <a:moveTo>
                  <a:pt x="5150" y="0"/>
                </a:moveTo>
                <a:lnTo>
                  <a:pt x="5005" y="8"/>
                </a:lnTo>
                <a:lnTo>
                  <a:pt x="4854" y="33"/>
                </a:lnTo>
                <a:lnTo>
                  <a:pt x="4709" y="83"/>
                </a:lnTo>
                <a:lnTo>
                  <a:pt x="4563" y="142"/>
                </a:lnTo>
                <a:lnTo>
                  <a:pt x="4423" y="217"/>
                </a:lnTo>
                <a:lnTo>
                  <a:pt x="4283" y="316"/>
                </a:lnTo>
                <a:lnTo>
                  <a:pt x="4148" y="425"/>
                </a:lnTo>
                <a:lnTo>
                  <a:pt x="4018" y="541"/>
                </a:lnTo>
                <a:lnTo>
                  <a:pt x="3894" y="683"/>
                </a:lnTo>
                <a:lnTo>
                  <a:pt x="3774" y="833"/>
                </a:lnTo>
                <a:lnTo>
                  <a:pt x="3660" y="991"/>
                </a:lnTo>
                <a:lnTo>
                  <a:pt x="3551" y="1166"/>
                </a:lnTo>
                <a:lnTo>
                  <a:pt x="3447" y="1349"/>
                </a:lnTo>
                <a:lnTo>
                  <a:pt x="3354" y="1549"/>
                </a:lnTo>
                <a:lnTo>
                  <a:pt x="3266" y="1757"/>
                </a:lnTo>
                <a:lnTo>
                  <a:pt x="3188" y="1973"/>
                </a:lnTo>
                <a:lnTo>
                  <a:pt x="3115" y="2198"/>
                </a:lnTo>
                <a:lnTo>
                  <a:pt x="3058" y="2439"/>
                </a:lnTo>
                <a:lnTo>
                  <a:pt x="3006" y="2681"/>
                </a:lnTo>
                <a:lnTo>
                  <a:pt x="2964" y="2931"/>
                </a:lnTo>
                <a:lnTo>
                  <a:pt x="2933" y="3189"/>
                </a:lnTo>
                <a:lnTo>
                  <a:pt x="2913" y="3455"/>
                </a:lnTo>
                <a:lnTo>
                  <a:pt x="2663" y="8659"/>
                </a:lnTo>
                <a:lnTo>
                  <a:pt x="2425" y="13862"/>
                </a:lnTo>
                <a:lnTo>
                  <a:pt x="2201" y="19074"/>
                </a:lnTo>
                <a:lnTo>
                  <a:pt x="1988" y="24277"/>
                </a:lnTo>
                <a:lnTo>
                  <a:pt x="1786" y="29489"/>
                </a:lnTo>
                <a:lnTo>
                  <a:pt x="1594" y="34692"/>
                </a:lnTo>
                <a:lnTo>
                  <a:pt x="1417" y="39904"/>
                </a:lnTo>
                <a:lnTo>
                  <a:pt x="1251" y="45115"/>
                </a:lnTo>
                <a:lnTo>
                  <a:pt x="1101" y="50327"/>
                </a:lnTo>
                <a:lnTo>
                  <a:pt x="955" y="55539"/>
                </a:lnTo>
                <a:lnTo>
                  <a:pt x="826" y="60759"/>
                </a:lnTo>
                <a:lnTo>
                  <a:pt x="711" y="65971"/>
                </a:lnTo>
                <a:lnTo>
                  <a:pt x="602" y="71182"/>
                </a:lnTo>
                <a:lnTo>
                  <a:pt x="509" y="76402"/>
                </a:lnTo>
                <a:lnTo>
                  <a:pt x="431" y="81622"/>
                </a:lnTo>
                <a:lnTo>
                  <a:pt x="358" y="86834"/>
                </a:lnTo>
                <a:lnTo>
                  <a:pt x="364" y="86942"/>
                </a:lnTo>
                <a:lnTo>
                  <a:pt x="369" y="87050"/>
                </a:lnTo>
                <a:lnTo>
                  <a:pt x="379" y="87250"/>
                </a:lnTo>
                <a:lnTo>
                  <a:pt x="296" y="87458"/>
                </a:lnTo>
                <a:lnTo>
                  <a:pt x="218" y="87666"/>
                </a:lnTo>
                <a:lnTo>
                  <a:pt x="156" y="87891"/>
                </a:lnTo>
                <a:lnTo>
                  <a:pt x="104" y="88108"/>
                </a:lnTo>
                <a:lnTo>
                  <a:pt x="63" y="88341"/>
                </a:lnTo>
                <a:lnTo>
                  <a:pt x="31" y="88566"/>
                </a:lnTo>
                <a:lnTo>
                  <a:pt x="11" y="88799"/>
                </a:lnTo>
                <a:lnTo>
                  <a:pt x="0" y="89032"/>
                </a:lnTo>
                <a:lnTo>
                  <a:pt x="5" y="89265"/>
                </a:lnTo>
                <a:lnTo>
                  <a:pt x="16" y="89498"/>
                </a:lnTo>
                <a:lnTo>
                  <a:pt x="37" y="89731"/>
                </a:lnTo>
                <a:lnTo>
                  <a:pt x="68" y="89964"/>
                </a:lnTo>
                <a:lnTo>
                  <a:pt x="104" y="90181"/>
                </a:lnTo>
                <a:lnTo>
                  <a:pt x="156" y="90406"/>
                </a:lnTo>
                <a:lnTo>
                  <a:pt x="218" y="90614"/>
                </a:lnTo>
                <a:lnTo>
                  <a:pt x="286" y="90822"/>
                </a:lnTo>
                <a:lnTo>
                  <a:pt x="364" y="91013"/>
                </a:lnTo>
                <a:lnTo>
                  <a:pt x="447" y="91205"/>
                </a:lnTo>
                <a:lnTo>
                  <a:pt x="540" y="91380"/>
                </a:lnTo>
                <a:lnTo>
                  <a:pt x="644" y="91546"/>
                </a:lnTo>
                <a:lnTo>
                  <a:pt x="758" y="91704"/>
                </a:lnTo>
                <a:lnTo>
                  <a:pt x="878" y="91846"/>
                </a:lnTo>
                <a:lnTo>
                  <a:pt x="1002" y="91971"/>
                </a:lnTo>
                <a:lnTo>
                  <a:pt x="1137" y="92079"/>
                </a:lnTo>
                <a:lnTo>
                  <a:pt x="1210" y="92129"/>
                </a:lnTo>
                <a:lnTo>
                  <a:pt x="1282" y="92170"/>
                </a:lnTo>
                <a:lnTo>
                  <a:pt x="1355" y="92212"/>
                </a:lnTo>
                <a:lnTo>
                  <a:pt x="1433" y="92254"/>
                </a:lnTo>
                <a:lnTo>
                  <a:pt x="1511" y="92279"/>
                </a:lnTo>
                <a:lnTo>
                  <a:pt x="1589" y="92312"/>
                </a:lnTo>
                <a:lnTo>
                  <a:pt x="1672" y="92329"/>
                </a:lnTo>
                <a:lnTo>
                  <a:pt x="1755" y="92345"/>
                </a:lnTo>
                <a:lnTo>
                  <a:pt x="1838" y="92362"/>
                </a:lnTo>
                <a:lnTo>
                  <a:pt x="2108" y="92362"/>
                </a:lnTo>
                <a:lnTo>
                  <a:pt x="2196" y="92354"/>
                </a:lnTo>
                <a:lnTo>
                  <a:pt x="2290" y="92337"/>
                </a:lnTo>
                <a:lnTo>
                  <a:pt x="2388" y="92312"/>
                </a:lnTo>
                <a:lnTo>
                  <a:pt x="2482" y="92287"/>
                </a:lnTo>
                <a:lnTo>
                  <a:pt x="3141" y="92071"/>
                </a:lnTo>
                <a:lnTo>
                  <a:pt x="3800" y="91846"/>
                </a:lnTo>
                <a:lnTo>
                  <a:pt x="4460" y="91621"/>
                </a:lnTo>
                <a:lnTo>
                  <a:pt x="5119" y="91380"/>
                </a:lnTo>
                <a:lnTo>
                  <a:pt x="5778" y="91130"/>
                </a:lnTo>
                <a:lnTo>
                  <a:pt x="6432" y="90880"/>
                </a:lnTo>
                <a:lnTo>
                  <a:pt x="7091" y="90622"/>
                </a:lnTo>
                <a:lnTo>
                  <a:pt x="7746" y="90356"/>
                </a:lnTo>
                <a:lnTo>
                  <a:pt x="8400" y="90081"/>
                </a:lnTo>
                <a:lnTo>
                  <a:pt x="9059" y="89806"/>
                </a:lnTo>
                <a:lnTo>
                  <a:pt x="10367" y="89240"/>
                </a:lnTo>
                <a:lnTo>
                  <a:pt x="11675" y="88657"/>
                </a:lnTo>
                <a:lnTo>
                  <a:pt x="12978" y="88066"/>
                </a:lnTo>
                <a:lnTo>
                  <a:pt x="14286" y="87458"/>
                </a:lnTo>
                <a:lnTo>
                  <a:pt x="15589" y="86859"/>
                </a:lnTo>
                <a:lnTo>
                  <a:pt x="18195" y="85643"/>
                </a:lnTo>
                <a:lnTo>
                  <a:pt x="19498" y="85044"/>
                </a:lnTo>
                <a:lnTo>
                  <a:pt x="20801" y="84453"/>
                </a:lnTo>
                <a:lnTo>
                  <a:pt x="22104" y="83878"/>
                </a:lnTo>
                <a:lnTo>
                  <a:pt x="23407" y="83321"/>
                </a:lnTo>
                <a:lnTo>
                  <a:pt x="23968" y="83087"/>
                </a:lnTo>
                <a:lnTo>
                  <a:pt x="24544" y="82863"/>
                </a:lnTo>
                <a:lnTo>
                  <a:pt x="25131" y="82638"/>
                </a:lnTo>
                <a:lnTo>
                  <a:pt x="25723" y="82421"/>
                </a:lnTo>
                <a:lnTo>
                  <a:pt x="26943" y="81989"/>
                </a:lnTo>
                <a:lnTo>
                  <a:pt x="28189" y="81564"/>
                </a:lnTo>
                <a:lnTo>
                  <a:pt x="29455" y="81131"/>
                </a:lnTo>
                <a:lnTo>
                  <a:pt x="30732" y="80690"/>
                </a:lnTo>
                <a:lnTo>
                  <a:pt x="31371" y="80457"/>
                </a:lnTo>
                <a:lnTo>
                  <a:pt x="32015" y="80224"/>
                </a:lnTo>
                <a:lnTo>
                  <a:pt x="32658" y="79982"/>
                </a:lnTo>
                <a:lnTo>
                  <a:pt x="33297" y="79724"/>
                </a:lnTo>
                <a:lnTo>
                  <a:pt x="33935" y="79466"/>
                </a:lnTo>
                <a:lnTo>
                  <a:pt x="34569" y="79191"/>
                </a:lnTo>
                <a:lnTo>
                  <a:pt x="35197" y="78908"/>
                </a:lnTo>
                <a:lnTo>
                  <a:pt x="35820" y="78617"/>
                </a:lnTo>
                <a:lnTo>
                  <a:pt x="36437" y="78309"/>
                </a:lnTo>
                <a:lnTo>
                  <a:pt x="37045" y="77984"/>
                </a:lnTo>
                <a:lnTo>
                  <a:pt x="37346" y="77818"/>
                </a:lnTo>
                <a:lnTo>
                  <a:pt x="37647" y="77643"/>
                </a:lnTo>
                <a:lnTo>
                  <a:pt x="37943" y="77468"/>
                </a:lnTo>
                <a:lnTo>
                  <a:pt x="38239" y="77285"/>
                </a:lnTo>
                <a:lnTo>
                  <a:pt x="38529" y="77102"/>
                </a:lnTo>
                <a:lnTo>
                  <a:pt x="38820" y="76910"/>
                </a:lnTo>
                <a:lnTo>
                  <a:pt x="39106" y="76719"/>
                </a:lnTo>
                <a:lnTo>
                  <a:pt x="39391" y="76519"/>
                </a:lnTo>
                <a:lnTo>
                  <a:pt x="39672" y="76319"/>
                </a:lnTo>
                <a:lnTo>
                  <a:pt x="39947" y="76111"/>
                </a:lnTo>
                <a:lnTo>
                  <a:pt x="40222" y="75894"/>
                </a:lnTo>
                <a:lnTo>
                  <a:pt x="40492" y="75678"/>
                </a:lnTo>
                <a:lnTo>
                  <a:pt x="40762" y="75453"/>
                </a:lnTo>
                <a:lnTo>
                  <a:pt x="41026" y="75220"/>
                </a:lnTo>
                <a:lnTo>
                  <a:pt x="41286" y="74987"/>
                </a:lnTo>
                <a:lnTo>
                  <a:pt x="41540" y="74745"/>
                </a:lnTo>
                <a:lnTo>
                  <a:pt x="41790" y="74496"/>
                </a:lnTo>
                <a:lnTo>
                  <a:pt x="42039" y="74246"/>
                </a:lnTo>
                <a:lnTo>
                  <a:pt x="42283" y="73988"/>
                </a:lnTo>
                <a:lnTo>
                  <a:pt x="42522" y="73721"/>
                </a:lnTo>
                <a:lnTo>
                  <a:pt x="42579" y="73647"/>
                </a:lnTo>
                <a:lnTo>
                  <a:pt x="42631" y="73572"/>
                </a:lnTo>
                <a:lnTo>
                  <a:pt x="42682" y="73488"/>
                </a:lnTo>
                <a:lnTo>
                  <a:pt x="42729" y="73397"/>
                </a:lnTo>
                <a:lnTo>
                  <a:pt x="42771" y="73297"/>
                </a:lnTo>
                <a:lnTo>
                  <a:pt x="42807" y="73197"/>
                </a:lnTo>
                <a:lnTo>
                  <a:pt x="42843" y="73089"/>
                </a:lnTo>
                <a:lnTo>
                  <a:pt x="42875" y="72972"/>
                </a:lnTo>
                <a:lnTo>
                  <a:pt x="42900" y="72864"/>
                </a:lnTo>
                <a:lnTo>
                  <a:pt x="42921" y="72739"/>
                </a:lnTo>
                <a:lnTo>
                  <a:pt x="42942" y="72622"/>
                </a:lnTo>
                <a:lnTo>
                  <a:pt x="42952" y="72506"/>
                </a:lnTo>
                <a:lnTo>
                  <a:pt x="42963" y="72381"/>
                </a:lnTo>
                <a:lnTo>
                  <a:pt x="42963" y="72264"/>
                </a:lnTo>
                <a:lnTo>
                  <a:pt x="42963" y="72148"/>
                </a:lnTo>
                <a:lnTo>
                  <a:pt x="42958" y="72023"/>
                </a:lnTo>
                <a:lnTo>
                  <a:pt x="42989" y="71915"/>
                </a:lnTo>
                <a:lnTo>
                  <a:pt x="43020" y="71798"/>
                </a:lnTo>
                <a:lnTo>
                  <a:pt x="43046" y="71682"/>
                </a:lnTo>
                <a:lnTo>
                  <a:pt x="43061" y="71557"/>
                </a:lnTo>
                <a:lnTo>
                  <a:pt x="43082" y="71440"/>
                </a:lnTo>
                <a:lnTo>
                  <a:pt x="43093" y="71315"/>
                </a:lnTo>
                <a:lnTo>
                  <a:pt x="43103" y="71191"/>
                </a:lnTo>
                <a:lnTo>
                  <a:pt x="43103" y="71066"/>
                </a:lnTo>
                <a:lnTo>
                  <a:pt x="43103" y="70941"/>
                </a:lnTo>
                <a:lnTo>
                  <a:pt x="43098" y="70808"/>
                </a:lnTo>
                <a:lnTo>
                  <a:pt x="43087" y="70683"/>
                </a:lnTo>
                <a:lnTo>
                  <a:pt x="43072" y="70558"/>
                </a:lnTo>
                <a:lnTo>
                  <a:pt x="43051" y="70425"/>
                </a:lnTo>
                <a:lnTo>
                  <a:pt x="43025" y="70300"/>
                </a:lnTo>
                <a:lnTo>
                  <a:pt x="42989" y="70175"/>
                </a:lnTo>
                <a:lnTo>
                  <a:pt x="42952" y="70042"/>
                </a:lnTo>
                <a:lnTo>
                  <a:pt x="42610" y="68993"/>
                </a:lnTo>
                <a:lnTo>
                  <a:pt x="42257" y="67952"/>
                </a:lnTo>
                <a:lnTo>
                  <a:pt x="41899" y="66920"/>
                </a:lnTo>
                <a:lnTo>
                  <a:pt x="41535" y="65879"/>
                </a:lnTo>
                <a:lnTo>
                  <a:pt x="41167" y="64855"/>
                </a:lnTo>
                <a:lnTo>
                  <a:pt x="40788" y="63831"/>
                </a:lnTo>
                <a:lnTo>
                  <a:pt x="40409" y="62807"/>
                </a:lnTo>
                <a:lnTo>
                  <a:pt x="40019" y="61791"/>
                </a:lnTo>
                <a:lnTo>
                  <a:pt x="39625" y="60784"/>
                </a:lnTo>
                <a:lnTo>
                  <a:pt x="39225" y="59776"/>
                </a:lnTo>
                <a:lnTo>
                  <a:pt x="38815" y="58777"/>
                </a:lnTo>
                <a:lnTo>
                  <a:pt x="38405" y="57778"/>
                </a:lnTo>
                <a:lnTo>
                  <a:pt x="37990" y="56788"/>
                </a:lnTo>
                <a:lnTo>
                  <a:pt x="37564" y="55797"/>
                </a:lnTo>
                <a:lnTo>
                  <a:pt x="37138" y="54814"/>
                </a:lnTo>
                <a:lnTo>
                  <a:pt x="36707" y="53832"/>
                </a:lnTo>
                <a:lnTo>
                  <a:pt x="36266" y="52850"/>
                </a:lnTo>
                <a:lnTo>
                  <a:pt x="35825" y="51884"/>
                </a:lnTo>
                <a:lnTo>
                  <a:pt x="35378" y="50910"/>
                </a:lnTo>
                <a:lnTo>
                  <a:pt x="34927" y="49944"/>
                </a:lnTo>
                <a:lnTo>
                  <a:pt x="34470" y="48987"/>
                </a:lnTo>
                <a:lnTo>
                  <a:pt x="34013" y="48029"/>
                </a:lnTo>
                <a:lnTo>
                  <a:pt x="33546" y="47072"/>
                </a:lnTo>
                <a:lnTo>
                  <a:pt x="33079" y="46123"/>
                </a:lnTo>
                <a:lnTo>
                  <a:pt x="32606" y="45174"/>
                </a:lnTo>
                <a:lnTo>
                  <a:pt x="32129" y="44233"/>
                </a:lnTo>
                <a:lnTo>
                  <a:pt x="31651" y="43292"/>
                </a:lnTo>
                <a:lnTo>
                  <a:pt x="31163" y="42351"/>
                </a:lnTo>
                <a:lnTo>
                  <a:pt x="30680" y="41419"/>
                </a:lnTo>
                <a:lnTo>
                  <a:pt x="30187" y="40495"/>
                </a:lnTo>
                <a:lnTo>
                  <a:pt x="29694" y="39562"/>
                </a:lnTo>
                <a:lnTo>
                  <a:pt x="29196" y="38647"/>
                </a:lnTo>
                <a:lnTo>
                  <a:pt x="28697" y="37722"/>
                </a:lnTo>
                <a:lnTo>
                  <a:pt x="28194" y="36807"/>
                </a:lnTo>
                <a:lnTo>
                  <a:pt x="27690" y="35891"/>
                </a:lnTo>
                <a:lnTo>
                  <a:pt x="27181" y="34983"/>
                </a:lnTo>
                <a:lnTo>
                  <a:pt x="26159" y="33168"/>
                </a:lnTo>
                <a:lnTo>
                  <a:pt x="25131" y="31362"/>
                </a:lnTo>
                <a:lnTo>
                  <a:pt x="24093" y="29572"/>
                </a:lnTo>
                <a:lnTo>
                  <a:pt x="23044" y="27790"/>
                </a:lnTo>
                <a:lnTo>
                  <a:pt x="21990" y="26025"/>
                </a:lnTo>
                <a:lnTo>
                  <a:pt x="20936" y="24260"/>
                </a:lnTo>
                <a:lnTo>
                  <a:pt x="19877" y="22512"/>
                </a:lnTo>
                <a:lnTo>
                  <a:pt x="18813" y="20764"/>
                </a:lnTo>
                <a:lnTo>
                  <a:pt x="17749" y="19032"/>
                </a:lnTo>
                <a:lnTo>
                  <a:pt x="16680" y="17300"/>
                </a:lnTo>
                <a:lnTo>
                  <a:pt x="14551" y="13870"/>
                </a:lnTo>
                <a:lnTo>
                  <a:pt x="12428" y="10465"/>
                </a:lnTo>
                <a:lnTo>
                  <a:pt x="12392" y="10349"/>
                </a:lnTo>
                <a:lnTo>
                  <a:pt x="12298" y="10124"/>
                </a:lnTo>
                <a:lnTo>
                  <a:pt x="12205" y="9907"/>
                </a:lnTo>
                <a:lnTo>
                  <a:pt x="12101" y="9716"/>
                </a:lnTo>
                <a:lnTo>
                  <a:pt x="11992" y="9541"/>
                </a:lnTo>
                <a:lnTo>
                  <a:pt x="11883" y="9383"/>
                </a:lnTo>
                <a:lnTo>
                  <a:pt x="11769" y="9241"/>
                </a:lnTo>
                <a:lnTo>
                  <a:pt x="11649" y="9125"/>
                </a:lnTo>
                <a:lnTo>
                  <a:pt x="11525" y="9008"/>
                </a:lnTo>
                <a:lnTo>
                  <a:pt x="10274" y="7002"/>
                </a:lnTo>
                <a:lnTo>
                  <a:pt x="9033" y="5004"/>
                </a:lnTo>
                <a:lnTo>
                  <a:pt x="7808" y="3006"/>
                </a:lnTo>
                <a:lnTo>
                  <a:pt x="6588" y="1016"/>
                </a:lnTo>
                <a:lnTo>
                  <a:pt x="6520" y="916"/>
                </a:lnTo>
                <a:lnTo>
                  <a:pt x="6458" y="816"/>
                </a:lnTo>
                <a:lnTo>
                  <a:pt x="6391" y="724"/>
                </a:lnTo>
                <a:lnTo>
                  <a:pt x="6318" y="641"/>
                </a:lnTo>
                <a:lnTo>
                  <a:pt x="6250" y="558"/>
                </a:lnTo>
                <a:lnTo>
                  <a:pt x="6183" y="483"/>
                </a:lnTo>
                <a:lnTo>
                  <a:pt x="6110" y="416"/>
                </a:lnTo>
                <a:lnTo>
                  <a:pt x="6038" y="350"/>
                </a:lnTo>
                <a:lnTo>
                  <a:pt x="5965" y="292"/>
                </a:lnTo>
                <a:lnTo>
                  <a:pt x="5892" y="242"/>
                </a:lnTo>
                <a:lnTo>
                  <a:pt x="5820" y="192"/>
                </a:lnTo>
                <a:lnTo>
                  <a:pt x="5747" y="150"/>
                </a:lnTo>
                <a:lnTo>
                  <a:pt x="5674" y="117"/>
                </a:lnTo>
                <a:lnTo>
                  <a:pt x="5602" y="83"/>
                </a:lnTo>
                <a:lnTo>
                  <a:pt x="5451" y="33"/>
                </a:lnTo>
                <a:lnTo>
                  <a:pt x="5300" y="8"/>
                </a:lnTo>
                <a:lnTo>
                  <a:pt x="515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6"/>
          <p:cNvSpPr/>
          <p:nvPr/>
        </p:nvSpPr>
        <p:spPr>
          <a:xfrm rot="1301031">
            <a:off x="8158501" y="1629360"/>
            <a:ext cx="242722" cy="974624"/>
          </a:xfrm>
          <a:custGeom>
            <a:rect b="b" l="l" r="r" t="t"/>
            <a:pathLst>
              <a:path extrusionOk="0" h="90289" w="16763">
                <a:moveTo>
                  <a:pt x="11416" y="0"/>
                </a:moveTo>
                <a:lnTo>
                  <a:pt x="11312" y="17"/>
                </a:lnTo>
                <a:lnTo>
                  <a:pt x="11203" y="42"/>
                </a:lnTo>
                <a:lnTo>
                  <a:pt x="11094" y="92"/>
                </a:lnTo>
                <a:lnTo>
                  <a:pt x="10985" y="158"/>
                </a:lnTo>
                <a:lnTo>
                  <a:pt x="10653" y="391"/>
                </a:lnTo>
                <a:lnTo>
                  <a:pt x="10320" y="633"/>
                </a:lnTo>
                <a:lnTo>
                  <a:pt x="9993" y="874"/>
                </a:lnTo>
                <a:lnTo>
                  <a:pt x="9661" y="1124"/>
                </a:lnTo>
                <a:lnTo>
                  <a:pt x="9012" y="1632"/>
                </a:lnTo>
                <a:lnTo>
                  <a:pt x="8363" y="2156"/>
                </a:lnTo>
                <a:lnTo>
                  <a:pt x="7720" y="2698"/>
                </a:lnTo>
                <a:lnTo>
                  <a:pt x="7081" y="3255"/>
                </a:lnTo>
                <a:lnTo>
                  <a:pt x="6443" y="3822"/>
                </a:lnTo>
                <a:lnTo>
                  <a:pt x="5814" y="4404"/>
                </a:lnTo>
                <a:lnTo>
                  <a:pt x="5186" y="4995"/>
                </a:lnTo>
                <a:lnTo>
                  <a:pt x="4563" y="5595"/>
                </a:lnTo>
                <a:lnTo>
                  <a:pt x="3946" y="6211"/>
                </a:lnTo>
                <a:lnTo>
                  <a:pt x="3328" y="6827"/>
                </a:lnTo>
                <a:lnTo>
                  <a:pt x="2710" y="7451"/>
                </a:lnTo>
                <a:lnTo>
                  <a:pt x="2103" y="8084"/>
                </a:lnTo>
                <a:lnTo>
                  <a:pt x="883" y="9350"/>
                </a:lnTo>
                <a:lnTo>
                  <a:pt x="826" y="9416"/>
                </a:lnTo>
                <a:lnTo>
                  <a:pt x="769" y="9491"/>
                </a:lnTo>
                <a:lnTo>
                  <a:pt x="717" y="9566"/>
                </a:lnTo>
                <a:lnTo>
                  <a:pt x="665" y="9649"/>
                </a:lnTo>
                <a:lnTo>
                  <a:pt x="618" y="9741"/>
                </a:lnTo>
                <a:lnTo>
                  <a:pt x="577" y="9841"/>
                </a:lnTo>
                <a:lnTo>
                  <a:pt x="535" y="9932"/>
                </a:lnTo>
                <a:lnTo>
                  <a:pt x="499" y="10041"/>
                </a:lnTo>
                <a:lnTo>
                  <a:pt x="468" y="10141"/>
                </a:lnTo>
                <a:lnTo>
                  <a:pt x="436" y="10257"/>
                </a:lnTo>
                <a:lnTo>
                  <a:pt x="410" y="10365"/>
                </a:lnTo>
                <a:lnTo>
                  <a:pt x="384" y="10482"/>
                </a:lnTo>
                <a:lnTo>
                  <a:pt x="369" y="10590"/>
                </a:lnTo>
                <a:lnTo>
                  <a:pt x="353" y="10707"/>
                </a:lnTo>
                <a:lnTo>
                  <a:pt x="343" y="10823"/>
                </a:lnTo>
                <a:lnTo>
                  <a:pt x="333" y="10940"/>
                </a:lnTo>
                <a:lnTo>
                  <a:pt x="333" y="11056"/>
                </a:lnTo>
                <a:lnTo>
                  <a:pt x="333" y="11173"/>
                </a:lnTo>
                <a:lnTo>
                  <a:pt x="343" y="11289"/>
                </a:lnTo>
                <a:lnTo>
                  <a:pt x="353" y="11406"/>
                </a:lnTo>
                <a:lnTo>
                  <a:pt x="369" y="11514"/>
                </a:lnTo>
                <a:lnTo>
                  <a:pt x="390" y="11622"/>
                </a:lnTo>
                <a:lnTo>
                  <a:pt x="416" y="11731"/>
                </a:lnTo>
                <a:lnTo>
                  <a:pt x="447" y="11831"/>
                </a:lnTo>
                <a:lnTo>
                  <a:pt x="483" y="11930"/>
                </a:lnTo>
                <a:lnTo>
                  <a:pt x="525" y="12022"/>
                </a:lnTo>
                <a:lnTo>
                  <a:pt x="566" y="12114"/>
                </a:lnTo>
                <a:lnTo>
                  <a:pt x="618" y="12197"/>
                </a:lnTo>
                <a:lnTo>
                  <a:pt x="675" y="12280"/>
                </a:lnTo>
                <a:lnTo>
                  <a:pt x="743" y="12347"/>
                </a:lnTo>
                <a:lnTo>
                  <a:pt x="810" y="12413"/>
                </a:lnTo>
                <a:lnTo>
                  <a:pt x="883" y="12472"/>
                </a:lnTo>
                <a:lnTo>
                  <a:pt x="1516" y="12921"/>
                </a:lnTo>
                <a:lnTo>
                  <a:pt x="2144" y="13354"/>
                </a:lnTo>
                <a:lnTo>
                  <a:pt x="2778" y="13779"/>
                </a:lnTo>
                <a:lnTo>
                  <a:pt x="3416" y="14203"/>
                </a:lnTo>
                <a:lnTo>
                  <a:pt x="4049" y="14611"/>
                </a:lnTo>
                <a:lnTo>
                  <a:pt x="4688" y="15011"/>
                </a:lnTo>
                <a:lnTo>
                  <a:pt x="5332" y="15402"/>
                </a:lnTo>
                <a:lnTo>
                  <a:pt x="5970" y="15793"/>
                </a:lnTo>
                <a:lnTo>
                  <a:pt x="6614" y="16168"/>
                </a:lnTo>
                <a:lnTo>
                  <a:pt x="7258" y="16534"/>
                </a:lnTo>
                <a:lnTo>
                  <a:pt x="7907" y="16892"/>
                </a:lnTo>
                <a:lnTo>
                  <a:pt x="8555" y="17242"/>
                </a:lnTo>
                <a:lnTo>
                  <a:pt x="9204" y="17583"/>
                </a:lnTo>
                <a:lnTo>
                  <a:pt x="9858" y="17925"/>
                </a:lnTo>
                <a:lnTo>
                  <a:pt x="10513" y="18249"/>
                </a:lnTo>
                <a:lnTo>
                  <a:pt x="11172" y="18566"/>
                </a:lnTo>
                <a:lnTo>
                  <a:pt x="540" y="28923"/>
                </a:lnTo>
                <a:lnTo>
                  <a:pt x="462" y="29006"/>
                </a:lnTo>
                <a:lnTo>
                  <a:pt x="390" y="29089"/>
                </a:lnTo>
                <a:lnTo>
                  <a:pt x="322" y="29189"/>
                </a:lnTo>
                <a:lnTo>
                  <a:pt x="260" y="29289"/>
                </a:lnTo>
                <a:lnTo>
                  <a:pt x="208" y="29389"/>
                </a:lnTo>
                <a:lnTo>
                  <a:pt x="161" y="29497"/>
                </a:lnTo>
                <a:lnTo>
                  <a:pt x="120" y="29605"/>
                </a:lnTo>
                <a:lnTo>
                  <a:pt x="83" y="29722"/>
                </a:lnTo>
                <a:lnTo>
                  <a:pt x="57" y="29838"/>
                </a:lnTo>
                <a:lnTo>
                  <a:pt x="31" y="29955"/>
                </a:lnTo>
                <a:lnTo>
                  <a:pt x="16" y="30080"/>
                </a:lnTo>
                <a:lnTo>
                  <a:pt x="5" y="30196"/>
                </a:lnTo>
                <a:lnTo>
                  <a:pt x="0" y="30321"/>
                </a:lnTo>
                <a:lnTo>
                  <a:pt x="0" y="30446"/>
                </a:lnTo>
                <a:lnTo>
                  <a:pt x="5" y="30563"/>
                </a:lnTo>
                <a:lnTo>
                  <a:pt x="16" y="30688"/>
                </a:lnTo>
                <a:lnTo>
                  <a:pt x="31" y="30812"/>
                </a:lnTo>
                <a:lnTo>
                  <a:pt x="52" y="30929"/>
                </a:lnTo>
                <a:lnTo>
                  <a:pt x="73" y="31046"/>
                </a:lnTo>
                <a:lnTo>
                  <a:pt x="104" y="31162"/>
                </a:lnTo>
                <a:lnTo>
                  <a:pt x="140" y="31279"/>
                </a:lnTo>
                <a:lnTo>
                  <a:pt x="182" y="31387"/>
                </a:lnTo>
                <a:lnTo>
                  <a:pt x="224" y="31495"/>
                </a:lnTo>
                <a:lnTo>
                  <a:pt x="275" y="31595"/>
                </a:lnTo>
                <a:lnTo>
                  <a:pt x="327" y="31695"/>
                </a:lnTo>
                <a:lnTo>
                  <a:pt x="384" y="31787"/>
                </a:lnTo>
                <a:lnTo>
                  <a:pt x="447" y="31878"/>
                </a:lnTo>
                <a:lnTo>
                  <a:pt x="509" y="31961"/>
                </a:lnTo>
                <a:lnTo>
                  <a:pt x="582" y="32036"/>
                </a:lnTo>
                <a:lnTo>
                  <a:pt x="654" y="32103"/>
                </a:lnTo>
                <a:lnTo>
                  <a:pt x="727" y="32169"/>
                </a:lnTo>
                <a:lnTo>
                  <a:pt x="810" y="32228"/>
                </a:lnTo>
                <a:lnTo>
                  <a:pt x="9796" y="37939"/>
                </a:lnTo>
                <a:lnTo>
                  <a:pt x="1179" y="46647"/>
                </a:lnTo>
                <a:lnTo>
                  <a:pt x="1116" y="46714"/>
                </a:lnTo>
                <a:lnTo>
                  <a:pt x="1059" y="46789"/>
                </a:lnTo>
                <a:lnTo>
                  <a:pt x="1002" y="46864"/>
                </a:lnTo>
                <a:lnTo>
                  <a:pt x="950" y="46947"/>
                </a:lnTo>
                <a:lnTo>
                  <a:pt x="904" y="47039"/>
                </a:lnTo>
                <a:lnTo>
                  <a:pt x="862" y="47130"/>
                </a:lnTo>
                <a:lnTo>
                  <a:pt x="821" y="47230"/>
                </a:lnTo>
                <a:lnTo>
                  <a:pt x="784" y="47330"/>
                </a:lnTo>
                <a:lnTo>
                  <a:pt x="748" y="47438"/>
                </a:lnTo>
                <a:lnTo>
                  <a:pt x="722" y="47546"/>
                </a:lnTo>
                <a:lnTo>
                  <a:pt x="696" y="47655"/>
                </a:lnTo>
                <a:lnTo>
                  <a:pt x="675" y="47763"/>
                </a:lnTo>
                <a:lnTo>
                  <a:pt x="660" y="47879"/>
                </a:lnTo>
                <a:lnTo>
                  <a:pt x="644" y="47988"/>
                </a:lnTo>
                <a:lnTo>
                  <a:pt x="634" y="48104"/>
                </a:lnTo>
                <a:lnTo>
                  <a:pt x="634" y="48221"/>
                </a:lnTo>
                <a:lnTo>
                  <a:pt x="634" y="48337"/>
                </a:lnTo>
                <a:lnTo>
                  <a:pt x="634" y="48454"/>
                </a:lnTo>
                <a:lnTo>
                  <a:pt x="644" y="48562"/>
                </a:lnTo>
                <a:lnTo>
                  <a:pt x="654" y="48679"/>
                </a:lnTo>
                <a:lnTo>
                  <a:pt x="675" y="48787"/>
                </a:lnTo>
                <a:lnTo>
                  <a:pt x="696" y="48895"/>
                </a:lnTo>
                <a:lnTo>
                  <a:pt x="722" y="49003"/>
                </a:lnTo>
                <a:lnTo>
                  <a:pt x="753" y="49103"/>
                </a:lnTo>
                <a:lnTo>
                  <a:pt x="789" y="49203"/>
                </a:lnTo>
                <a:lnTo>
                  <a:pt x="831" y="49295"/>
                </a:lnTo>
                <a:lnTo>
                  <a:pt x="878" y="49386"/>
                </a:lnTo>
                <a:lnTo>
                  <a:pt x="930" y="49478"/>
                </a:lnTo>
                <a:lnTo>
                  <a:pt x="981" y="49561"/>
                </a:lnTo>
                <a:lnTo>
                  <a:pt x="1044" y="49636"/>
                </a:lnTo>
                <a:lnTo>
                  <a:pt x="1111" y="49703"/>
                </a:lnTo>
                <a:lnTo>
                  <a:pt x="1179" y="49769"/>
                </a:lnTo>
                <a:lnTo>
                  <a:pt x="1843" y="50310"/>
                </a:lnTo>
                <a:lnTo>
                  <a:pt x="2508" y="50852"/>
                </a:lnTo>
                <a:lnTo>
                  <a:pt x="3172" y="51376"/>
                </a:lnTo>
                <a:lnTo>
                  <a:pt x="3842" y="51901"/>
                </a:lnTo>
                <a:lnTo>
                  <a:pt x="4511" y="52408"/>
                </a:lnTo>
                <a:lnTo>
                  <a:pt x="5181" y="52916"/>
                </a:lnTo>
                <a:lnTo>
                  <a:pt x="5851" y="53416"/>
                </a:lnTo>
                <a:lnTo>
                  <a:pt x="6531" y="53907"/>
                </a:lnTo>
                <a:lnTo>
                  <a:pt x="7206" y="54390"/>
                </a:lnTo>
                <a:lnTo>
                  <a:pt x="7886" y="54864"/>
                </a:lnTo>
                <a:lnTo>
                  <a:pt x="8566" y="55331"/>
                </a:lnTo>
                <a:lnTo>
                  <a:pt x="9246" y="55797"/>
                </a:lnTo>
                <a:lnTo>
                  <a:pt x="9931" y="56246"/>
                </a:lnTo>
                <a:lnTo>
                  <a:pt x="10616" y="56696"/>
                </a:lnTo>
                <a:lnTo>
                  <a:pt x="11307" y="57137"/>
                </a:lnTo>
                <a:lnTo>
                  <a:pt x="11997" y="57579"/>
                </a:lnTo>
                <a:lnTo>
                  <a:pt x="11353" y="58211"/>
                </a:lnTo>
                <a:lnTo>
                  <a:pt x="10710" y="58844"/>
                </a:lnTo>
                <a:lnTo>
                  <a:pt x="10071" y="59493"/>
                </a:lnTo>
                <a:lnTo>
                  <a:pt x="9438" y="60151"/>
                </a:lnTo>
                <a:lnTo>
                  <a:pt x="8805" y="60809"/>
                </a:lnTo>
                <a:lnTo>
                  <a:pt x="8176" y="61475"/>
                </a:lnTo>
                <a:lnTo>
                  <a:pt x="7548" y="62158"/>
                </a:lnTo>
                <a:lnTo>
                  <a:pt x="6925" y="62840"/>
                </a:lnTo>
                <a:lnTo>
                  <a:pt x="6302" y="63531"/>
                </a:lnTo>
                <a:lnTo>
                  <a:pt x="5685" y="64222"/>
                </a:lnTo>
                <a:lnTo>
                  <a:pt x="5072" y="64930"/>
                </a:lnTo>
                <a:lnTo>
                  <a:pt x="4460" y="65646"/>
                </a:lnTo>
                <a:lnTo>
                  <a:pt x="3852" y="66362"/>
                </a:lnTo>
                <a:lnTo>
                  <a:pt x="3245" y="67094"/>
                </a:lnTo>
                <a:lnTo>
                  <a:pt x="2643" y="67827"/>
                </a:lnTo>
                <a:lnTo>
                  <a:pt x="2040" y="68576"/>
                </a:lnTo>
                <a:lnTo>
                  <a:pt x="1978" y="68660"/>
                </a:lnTo>
                <a:lnTo>
                  <a:pt x="1916" y="68751"/>
                </a:lnTo>
                <a:lnTo>
                  <a:pt x="1864" y="68851"/>
                </a:lnTo>
                <a:lnTo>
                  <a:pt x="1822" y="68951"/>
                </a:lnTo>
                <a:lnTo>
                  <a:pt x="1786" y="69051"/>
                </a:lnTo>
                <a:lnTo>
                  <a:pt x="1755" y="69159"/>
                </a:lnTo>
                <a:lnTo>
                  <a:pt x="1729" y="69267"/>
                </a:lnTo>
                <a:lnTo>
                  <a:pt x="1708" y="69376"/>
                </a:lnTo>
                <a:lnTo>
                  <a:pt x="1698" y="69484"/>
                </a:lnTo>
                <a:lnTo>
                  <a:pt x="1693" y="69592"/>
                </a:lnTo>
                <a:lnTo>
                  <a:pt x="1687" y="69700"/>
                </a:lnTo>
                <a:lnTo>
                  <a:pt x="1693" y="69817"/>
                </a:lnTo>
                <a:lnTo>
                  <a:pt x="1703" y="69925"/>
                </a:lnTo>
                <a:lnTo>
                  <a:pt x="1713" y="70042"/>
                </a:lnTo>
                <a:lnTo>
                  <a:pt x="1734" y="70150"/>
                </a:lnTo>
                <a:lnTo>
                  <a:pt x="1755" y="70258"/>
                </a:lnTo>
                <a:lnTo>
                  <a:pt x="1786" y="70366"/>
                </a:lnTo>
                <a:lnTo>
                  <a:pt x="1812" y="70475"/>
                </a:lnTo>
                <a:lnTo>
                  <a:pt x="1848" y="70574"/>
                </a:lnTo>
                <a:lnTo>
                  <a:pt x="1885" y="70674"/>
                </a:lnTo>
                <a:lnTo>
                  <a:pt x="1926" y="70774"/>
                </a:lnTo>
                <a:lnTo>
                  <a:pt x="1973" y="70874"/>
                </a:lnTo>
                <a:lnTo>
                  <a:pt x="2020" y="70966"/>
                </a:lnTo>
                <a:lnTo>
                  <a:pt x="2072" y="71049"/>
                </a:lnTo>
                <a:lnTo>
                  <a:pt x="2123" y="71132"/>
                </a:lnTo>
                <a:lnTo>
                  <a:pt x="2175" y="71216"/>
                </a:lnTo>
                <a:lnTo>
                  <a:pt x="2233" y="71290"/>
                </a:lnTo>
                <a:lnTo>
                  <a:pt x="2290" y="71357"/>
                </a:lnTo>
                <a:lnTo>
                  <a:pt x="2352" y="71424"/>
                </a:lnTo>
                <a:lnTo>
                  <a:pt x="2409" y="71482"/>
                </a:lnTo>
                <a:lnTo>
                  <a:pt x="2471" y="71532"/>
                </a:lnTo>
                <a:lnTo>
                  <a:pt x="2539" y="71574"/>
                </a:lnTo>
                <a:lnTo>
                  <a:pt x="13337" y="78584"/>
                </a:lnTo>
                <a:lnTo>
                  <a:pt x="12252" y="79732"/>
                </a:lnTo>
                <a:lnTo>
                  <a:pt x="11172" y="80890"/>
                </a:lnTo>
                <a:lnTo>
                  <a:pt x="10092" y="82047"/>
                </a:lnTo>
                <a:lnTo>
                  <a:pt x="9012" y="83212"/>
                </a:lnTo>
                <a:lnTo>
                  <a:pt x="7938" y="84386"/>
                </a:lnTo>
                <a:lnTo>
                  <a:pt x="6873" y="85577"/>
                </a:lnTo>
                <a:lnTo>
                  <a:pt x="5809" y="86776"/>
                </a:lnTo>
                <a:lnTo>
                  <a:pt x="4750" y="87983"/>
                </a:lnTo>
                <a:lnTo>
                  <a:pt x="4683" y="88074"/>
                </a:lnTo>
                <a:lnTo>
                  <a:pt x="4620" y="88166"/>
                </a:lnTo>
                <a:lnTo>
                  <a:pt x="4569" y="88266"/>
                </a:lnTo>
                <a:lnTo>
                  <a:pt x="4522" y="88366"/>
                </a:lnTo>
                <a:lnTo>
                  <a:pt x="4486" y="88474"/>
                </a:lnTo>
                <a:lnTo>
                  <a:pt x="4454" y="88582"/>
                </a:lnTo>
                <a:lnTo>
                  <a:pt x="4434" y="88699"/>
                </a:lnTo>
                <a:lnTo>
                  <a:pt x="4418" y="88807"/>
                </a:lnTo>
                <a:lnTo>
                  <a:pt x="4408" y="88924"/>
                </a:lnTo>
                <a:lnTo>
                  <a:pt x="4408" y="89040"/>
                </a:lnTo>
                <a:lnTo>
                  <a:pt x="4408" y="89148"/>
                </a:lnTo>
                <a:lnTo>
                  <a:pt x="4418" y="89265"/>
                </a:lnTo>
                <a:lnTo>
                  <a:pt x="4434" y="89373"/>
                </a:lnTo>
                <a:lnTo>
                  <a:pt x="4454" y="89481"/>
                </a:lnTo>
                <a:lnTo>
                  <a:pt x="4486" y="89581"/>
                </a:lnTo>
                <a:lnTo>
                  <a:pt x="4517" y="89681"/>
                </a:lnTo>
                <a:lnTo>
                  <a:pt x="4553" y="89773"/>
                </a:lnTo>
                <a:lnTo>
                  <a:pt x="4595" y="89864"/>
                </a:lnTo>
                <a:lnTo>
                  <a:pt x="4636" y="89948"/>
                </a:lnTo>
                <a:lnTo>
                  <a:pt x="4688" y="90023"/>
                </a:lnTo>
                <a:lnTo>
                  <a:pt x="4740" y="90089"/>
                </a:lnTo>
                <a:lnTo>
                  <a:pt x="4797" y="90147"/>
                </a:lnTo>
                <a:lnTo>
                  <a:pt x="4859" y="90197"/>
                </a:lnTo>
                <a:lnTo>
                  <a:pt x="4922" y="90239"/>
                </a:lnTo>
                <a:lnTo>
                  <a:pt x="4989" y="90264"/>
                </a:lnTo>
                <a:lnTo>
                  <a:pt x="5062" y="90281"/>
                </a:lnTo>
                <a:lnTo>
                  <a:pt x="5134" y="90289"/>
                </a:lnTo>
                <a:lnTo>
                  <a:pt x="5207" y="90281"/>
                </a:lnTo>
                <a:lnTo>
                  <a:pt x="5285" y="90256"/>
                </a:lnTo>
                <a:lnTo>
                  <a:pt x="5363" y="90222"/>
                </a:lnTo>
                <a:lnTo>
                  <a:pt x="5441" y="90172"/>
                </a:lnTo>
                <a:lnTo>
                  <a:pt x="5524" y="90106"/>
                </a:lnTo>
                <a:lnTo>
                  <a:pt x="6204" y="89481"/>
                </a:lnTo>
                <a:lnTo>
                  <a:pt x="6884" y="88857"/>
                </a:lnTo>
                <a:lnTo>
                  <a:pt x="7559" y="88233"/>
                </a:lnTo>
                <a:lnTo>
                  <a:pt x="8234" y="87592"/>
                </a:lnTo>
                <a:lnTo>
                  <a:pt x="9578" y="86318"/>
                </a:lnTo>
                <a:lnTo>
                  <a:pt x="10917" y="85019"/>
                </a:lnTo>
                <a:lnTo>
                  <a:pt x="12252" y="83712"/>
                </a:lnTo>
                <a:lnTo>
                  <a:pt x="13581" y="82388"/>
                </a:lnTo>
                <a:lnTo>
                  <a:pt x="14909" y="81064"/>
                </a:lnTo>
                <a:lnTo>
                  <a:pt x="16238" y="79741"/>
                </a:lnTo>
                <a:lnTo>
                  <a:pt x="16316" y="79657"/>
                </a:lnTo>
                <a:lnTo>
                  <a:pt x="16384" y="79566"/>
                </a:lnTo>
                <a:lnTo>
                  <a:pt x="16451" y="79474"/>
                </a:lnTo>
                <a:lnTo>
                  <a:pt x="16508" y="79374"/>
                </a:lnTo>
                <a:lnTo>
                  <a:pt x="16560" y="79275"/>
                </a:lnTo>
                <a:lnTo>
                  <a:pt x="16607" y="79166"/>
                </a:lnTo>
                <a:lnTo>
                  <a:pt x="16649" y="79058"/>
                </a:lnTo>
                <a:lnTo>
                  <a:pt x="16680" y="78950"/>
                </a:lnTo>
                <a:lnTo>
                  <a:pt x="16711" y="78833"/>
                </a:lnTo>
                <a:lnTo>
                  <a:pt x="16732" y="78717"/>
                </a:lnTo>
                <a:lnTo>
                  <a:pt x="16747" y="78600"/>
                </a:lnTo>
                <a:lnTo>
                  <a:pt x="16758" y="78484"/>
                </a:lnTo>
                <a:lnTo>
                  <a:pt x="16763" y="78367"/>
                </a:lnTo>
                <a:lnTo>
                  <a:pt x="16763" y="78242"/>
                </a:lnTo>
                <a:lnTo>
                  <a:pt x="16758" y="78126"/>
                </a:lnTo>
                <a:lnTo>
                  <a:pt x="16752" y="78009"/>
                </a:lnTo>
                <a:lnTo>
                  <a:pt x="16737" y="77892"/>
                </a:lnTo>
                <a:lnTo>
                  <a:pt x="16716" y="77776"/>
                </a:lnTo>
                <a:lnTo>
                  <a:pt x="16690" y="77659"/>
                </a:lnTo>
                <a:lnTo>
                  <a:pt x="16659" y="77551"/>
                </a:lnTo>
                <a:lnTo>
                  <a:pt x="16628" y="77435"/>
                </a:lnTo>
                <a:lnTo>
                  <a:pt x="16586" y="77326"/>
                </a:lnTo>
                <a:lnTo>
                  <a:pt x="16545" y="77226"/>
                </a:lnTo>
                <a:lnTo>
                  <a:pt x="16498" y="77127"/>
                </a:lnTo>
                <a:lnTo>
                  <a:pt x="16446" y="77027"/>
                </a:lnTo>
                <a:lnTo>
                  <a:pt x="16389" y="76935"/>
                </a:lnTo>
                <a:lnTo>
                  <a:pt x="16332" y="76852"/>
                </a:lnTo>
                <a:lnTo>
                  <a:pt x="16264" y="76769"/>
                </a:lnTo>
                <a:lnTo>
                  <a:pt x="16197" y="76694"/>
                </a:lnTo>
                <a:lnTo>
                  <a:pt x="16129" y="76627"/>
                </a:lnTo>
                <a:lnTo>
                  <a:pt x="16052" y="76560"/>
                </a:lnTo>
                <a:lnTo>
                  <a:pt x="15974" y="76510"/>
                </a:lnTo>
                <a:lnTo>
                  <a:pt x="5072" y="69384"/>
                </a:lnTo>
                <a:lnTo>
                  <a:pt x="5679" y="68660"/>
                </a:lnTo>
                <a:lnTo>
                  <a:pt x="6287" y="67952"/>
                </a:lnTo>
                <a:lnTo>
                  <a:pt x="6899" y="67244"/>
                </a:lnTo>
                <a:lnTo>
                  <a:pt x="7512" y="66553"/>
                </a:lnTo>
                <a:lnTo>
                  <a:pt x="8130" y="65862"/>
                </a:lnTo>
                <a:lnTo>
                  <a:pt x="8753" y="65180"/>
                </a:lnTo>
                <a:lnTo>
                  <a:pt x="9376" y="64514"/>
                </a:lnTo>
                <a:lnTo>
                  <a:pt x="9999" y="63848"/>
                </a:lnTo>
                <a:lnTo>
                  <a:pt x="10632" y="63190"/>
                </a:lnTo>
                <a:lnTo>
                  <a:pt x="11260" y="62532"/>
                </a:lnTo>
                <a:lnTo>
                  <a:pt x="11899" y="61891"/>
                </a:lnTo>
                <a:lnTo>
                  <a:pt x="12537" y="61258"/>
                </a:lnTo>
                <a:lnTo>
                  <a:pt x="13181" y="60626"/>
                </a:lnTo>
                <a:lnTo>
                  <a:pt x="13825" y="60001"/>
                </a:lnTo>
                <a:lnTo>
                  <a:pt x="14479" y="59393"/>
                </a:lnTo>
                <a:lnTo>
                  <a:pt x="15128" y="58777"/>
                </a:lnTo>
                <a:lnTo>
                  <a:pt x="15211" y="58702"/>
                </a:lnTo>
                <a:lnTo>
                  <a:pt x="15283" y="58611"/>
                </a:lnTo>
                <a:lnTo>
                  <a:pt x="15351" y="58519"/>
                </a:lnTo>
                <a:lnTo>
                  <a:pt x="15408" y="58428"/>
                </a:lnTo>
                <a:lnTo>
                  <a:pt x="15465" y="58320"/>
                </a:lnTo>
                <a:lnTo>
                  <a:pt x="15512" y="58211"/>
                </a:lnTo>
                <a:lnTo>
                  <a:pt x="15553" y="58103"/>
                </a:lnTo>
                <a:lnTo>
                  <a:pt x="15590" y="57986"/>
                </a:lnTo>
                <a:lnTo>
                  <a:pt x="15615" y="57870"/>
                </a:lnTo>
                <a:lnTo>
                  <a:pt x="15641" y="57753"/>
                </a:lnTo>
                <a:lnTo>
                  <a:pt x="15657" y="57629"/>
                </a:lnTo>
                <a:lnTo>
                  <a:pt x="15667" y="57512"/>
                </a:lnTo>
                <a:lnTo>
                  <a:pt x="15673" y="57387"/>
                </a:lnTo>
                <a:lnTo>
                  <a:pt x="15673" y="57262"/>
                </a:lnTo>
                <a:lnTo>
                  <a:pt x="15667" y="57137"/>
                </a:lnTo>
                <a:lnTo>
                  <a:pt x="15657" y="57012"/>
                </a:lnTo>
                <a:lnTo>
                  <a:pt x="15641" y="56888"/>
                </a:lnTo>
                <a:lnTo>
                  <a:pt x="15621" y="56771"/>
                </a:lnTo>
                <a:lnTo>
                  <a:pt x="15595" y="56646"/>
                </a:lnTo>
                <a:lnTo>
                  <a:pt x="15569" y="56530"/>
                </a:lnTo>
                <a:lnTo>
                  <a:pt x="15532" y="56413"/>
                </a:lnTo>
                <a:lnTo>
                  <a:pt x="15491" y="56305"/>
                </a:lnTo>
                <a:lnTo>
                  <a:pt x="15444" y="56197"/>
                </a:lnTo>
                <a:lnTo>
                  <a:pt x="15397" y="56097"/>
                </a:lnTo>
                <a:lnTo>
                  <a:pt x="15346" y="55997"/>
                </a:lnTo>
                <a:lnTo>
                  <a:pt x="15288" y="55897"/>
                </a:lnTo>
                <a:lnTo>
                  <a:pt x="15226" y="55814"/>
                </a:lnTo>
                <a:lnTo>
                  <a:pt x="15159" y="55730"/>
                </a:lnTo>
                <a:lnTo>
                  <a:pt x="15091" y="55655"/>
                </a:lnTo>
                <a:lnTo>
                  <a:pt x="15018" y="55589"/>
                </a:lnTo>
                <a:lnTo>
                  <a:pt x="14941" y="55531"/>
                </a:lnTo>
                <a:lnTo>
                  <a:pt x="14863" y="55472"/>
                </a:lnTo>
                <a:lnTo>
                  <a:pt x="14167" y="55064"/>
                </a:lnTo>
                <a:lnTo>
                  <a:pt x="13477" y="54648"/>
                </a:lnTo>
                <a:lnTo>
                  <a:pt x="12786" y="54223"/>
                </a:lnTo>
                <a:lnTo>
                  <a:pt x="12101" y="53791"/>
                </a:lnTo>
                <a:lnTo>
                  <a:pt x="11421" y="53349"/>
                </a:lnTo>
                <a:lnTo>
                  <a:pt x="10741" y="52900"/>
                </a:lnTo>
                <a:lnTo>
                  <a:pt x="10061" y="52450"/>
                </a:lnTo>
                <a:lnTo>
                  <a:pt x="9386" y="51984"/>
                </a:lnTo>
                <a:lnTo>
                  <a:pt x="8711" y="51518"/>
                </a:lnTo>
                <a:lnTo>
                  <a:pt x="8041" y="51035"/>
                </a:lnTo>
                <a:lnTo>
                  <a:pt x="7372" y="50552"/>
                </a:lnTo>
                <a:lnTo>
                  <a:pt x="6702" y="50061"/>
                </a:lnTo>
                <a:lnTo>
                  <a:pt x="6038" y="49561"/>
                </a:lnTo>
                <a:lnTo>
                  <a:pt x="5373" y="49053"/>
                </a:lnTo>
                <a:lnTo>
                  <a:pt x="4709" y="48546"/>
                </a:lnTo>
                <a:lnTo>
                  <a:pt x="4044" y="48021"/>
                </a:lnTo>
                <a:lnTo>
                  <a:pt x="12838" y="39138"/>
                </a:lnTo>
                <a:lnTo>
                  <a:pt x="12916" y="39055"/>
                </a:lnTo>
                <a:lnTo>
                  <a:pt x="12989" y="38963"/>
                </a:lnTo>
                <a:lnTo>
                  <a:pt x="13056" y="38871"/>
                </a:lnTo>
                <a:lnTo>
                  <a:pt x="13113" y="38772"/>
                </a:lnTo>
                <a:lnTo>
                  <a:pt x="13165" y="38663"/>
                </a:lnTo>
                <a:lnTo>
                  <a:pt x="13217" y="38555"/>
                </a:lnTo>
                <a:lnTo>
                  <a:pt x="13253" y="38447"/>
                </a:lnTo>
                <a:lnTo>
                  <a:pt x="13290" y="38330"/>
                </a:lnTo>
                <a:lnTo>
                  <a:pt x="13321" y="38214"/>
                </a:lnTo>
                <a:lnTo>
                  <a:pt x="13342" y="38097"/>
                </a:lnTo>
                <a:lnTo>
                  <a:pt x="13362" y="37972"/>
                </a:lnTo>
                <a:lnTo>
                  <a:pt x="13373" y="37856"/>
                </a:lnTo>
                <a:lnTo>
                  <a:pt x="13378" y="37731"/>
                </a:lnTo>
                <a:lnTo>
                  <a:pt x="13378" y="37614"/>
                </a:lnTo>
                <a:lnTo>
                  <a:pt x="13373" y="37489"/>
                </a:lnTo>
                <a:lnTo>
                  <a:pt x="13362" y="37365"/>
                </a:lnTo>
                <a:lnTo>
                  <a:pt x="13352" y="37248"/>
                </a:lnTo>
                <a:lnTo>
                  <a:pt x="13331" y="37131"/>
                </a:lnTo>
                <a:lnTo>
                  <a:pt x="13305" y="37007"/>
                </a:lnTo>
                <a:lnTo>
                  <a:pt x="13274" y="36898"/>
                </a:lnTo>
                <a:lnTo>
                  <a:pt x="13238" y="36782"/>
                </a:lnTo>
                <a:lnTo>
                  <a:pt x="13202" y="36674"/>
                </a:lnTo>
                <a:lnTo>
                  <a:pt x="13155" y="36565"/>
                </a:lnTo>
                <a:lnTo>
                  <a:pt x="13108" y="36465"/>
                </a:lnTo>
                <a:lnTo>
                  <a:pt x="13056" y="36365"/>
                </a:lnTo>
                <a:lnTo>
                  <a:pt x="12999" y="36274"/>
                </a:lnTo>
                <a:lnTo>
                  <a:pt x="12937" y="36182"/>
                </a:lnTo>
                <a:lnTo>
                  <a:pt x="12869" y="36099"/>
                </a:lnTo>
                <a:lnTo>
                  <a:pt x="12802" y="36024"/>
                </a:lnTo>
                <a:lnTo>
                  <a:pt x="12729" y="35958"/>
                </a:lnTo>
                <a:lnTo>
                  <a:pt x="12651" y="35891"/>
                </a:lnTo>
                <a:lnTo>
                  <a:pt x="12568" y="35833"/>
                </a:lnTo>
                <a:lnTo>
                  <a:pt x="3624" y="30146"/>
                </a:lnTo>
                <a:lnTo>
                  <a:pt x="14531" y="19523"/>
                </a:lnTo>
                <a:lnTo>
                  <a:pt x="14608" y="19448"/>
                </a:lnTo>
                <a:lnTo>
                  <a:pt x="14676" y="19365"/>
                </a:lnTo>
                <a:lnTo>
                  <a:pt x="14738" y="19273"/>
                </a:lnTo>
                <a:lnTo>
                  <a:pt x="14795" y="19174"/>
                </a:lnTo>
                <a:lnTo>
                  <a:pt x="14847" y="19065"/>
                </a:lnTo>
                <a:lnTo>
                  <a:pt x="14894" y="18957"/>
                </a:lnTo>
                <a:lnTo>
                  <a:pt x="14935" y="18849"/>
                </a:lnTo>
                <a:lnTo>
                  <a:pt x="14967" y="18732"/>
                </a:lnTo>
                <a:lnTo>
                  <a:pt x="14998" y="18607"/>
                </a:lnTo>
                <a:lnTo>
                  <a:pt x="15024" y="18491"/>
                </a:lnTo>
                <a:lnTo>
                  <a:pt x="15044" y="18366"/>
                </a:lnTo>
                <a:lnTo>
                  <a:pt x="15055" y="18233"/>
                </a:lnTo>
                <a:lnTo>
                  <a:pt x="15065" y="18108"/>
                </a:lnTo>
                <a:lnTo>
                  <a:pt x="15070" y="17983"/>
                </a:lnTo>
                <a:lnTo>
                  <a:pt x="15070" y="17850"/>
                </a:lnTo>
                <a:lnTo>
                  <a:pt x="15060" y="17725"/>
                </a:lnTo>
                <a:lnTo>
                  <a:pt x="15050" y="17600"/>
                </a:lnTo>
                <a:lnTo>
                  <a:pt x="15034" y="17475"/>
                </a:lnTo>
                <a:lnTo>
                  <a:pt x="15008" y="17350"/>
                </a:lnTo>
                <a:lnTo>
                  <a:pt x="14982" y="17234"/>
                </a:lnTo>
                <a:lnTo>
                  <a:pt x="14951" y="17117"/>
                </a:lnTo>
                <a:lnTo>
                  <a:pt x="14915" y="17001"/>
                </a:lnTo>
                <a:lnTo>
                  <a:pt x="14868" y="16901"/>
                </a:lnTo>
                <a:lnTo>
                  <a:pt x="14821" y="16792"/>
                </a:lnTo>
                <a:lnTo>
                  <a:pt x="14769" y="16701"/>
                </a:lnTo>
                <a:lnTo>
                  <a:pt x="14712" y="16609"/>
                </a:lnTo>
                <a:lnTo>
                  <a:pt x="14650" y="16518"/>
                </a:lnTo>
                <a:lnTo>
                  <a:pt x="14582" y="16443"/>
                </a:lnTo>
                <a:lnTo>
                  <a:pt x="14510" y="16376"/>
                </a:lnTo>
                <a:lnTo>
                  <a:pt x="14432" y="16318"/>
                </a:lnTo>
                <a:lnTo>
                  <a:pt x="14349" y="16260"/>
                </a:lnTo>
                <a:lnTo>
                  <a:pt x="14261" y="16218"/>
                </a:lnTo>
                <a:lnTo>
                  <a:pt x="13596" y="15935"/>
                </a:lnTo>
                <a:lnTo>
                  <a:pt x="12932" y="15635"/>
                </a:lnTo>
                <a:lnTo>
                  <a:pt x="12272" y="15336"/>
                </a:lnTo>
                <a:lnTo>
                  <a:pt x="11613" y="15028"/>
                </a:lnTo>
                <a:lnTo>
                  <a:pt x="10959" y="14703"/>
                </a:lnTo>
                <a:lnTo>
                  <a:pt x="10305" y="14378"/>
                </a:lnTo>
                <a:lnTo>
                  <a:pt x="9656" y="14037"/>
                </a:lnTo>
                <a:lnTo>
                  <a:pt x="9007" y="13687"/>
                </a:lnTo>
                <a:lnTo>
                  <a:pt x="8358" y="13337"/>
                </a:lnTo>
                <a:lnTo>
                  <a:pt x="7714" y="12971"/>
                </a:lnTo>
                <a:lnTo>
                  <a:pt x="7071" y="12596"/>
                </a:lnTo>
                <a:lnTo>
                  <a:pt x="6432" y="12222"/>
                </a:lnTo>
                <a:lnTo>
                  <a:pt x="5794" y="11831"/>
                </a:lnTo>
                <a:lnTo>
                  <a:pt x="5155" y="11431"/>
                </a:lnTo>
                <a:lnTo>
                  <a:pt x="4517" y="11023"/>
                </a:lnTo>
                <a:lnTo>
                  <a:pt x="3883" y="10607"/>
                </a:lnTo>
                <a:lnTo>
                  <a:pt x="4387" y="10116"/>
                </a:lnTo>
                <a:lnTo>
                  <a:pt x="4890" y="9624"/>
                </a:lnTo>
                <a:lnTo>
                  <a:pt x="5903" y="8667"/>
                </a:lnTo>
                <a:lnTo>
                  <a:pt x="6920" y="7718"/>
                </a:lnTo>
                <a:lnTo>
                  <a:pt x="7938" y="6777"/>
                </a:lnTo>
                <a:lnTo>
                  <a:pt x="9978" y="4896"/>
                </a:lnTo>
                <a:lnTo>
                  <a:pt x="11000" y="3946"/>
                </a:lnTo>
                <a:lnTo>
                  <a:pt x="12018" y="2989"/>
                </a:lnTo>
                <a:lnTo>
                  <a:pt x="12122" y="2881"/>
                </a:lnTo>
                <a:lnTo>
                  <a:pt x="12210" y="2764"/>
                </a:lnTo>
                <a:lnTo>
                  <a:pt x="12288" y="2639"/>
                </a:lnTo>
                <a:lnTo>
                  <a:pt x="12355" y="2514"/>
                </a:lnTo>
                <a:lnTo>
                  <a:pt x="12412" y="2381"/>
                </a:lnTo>
                <a:lnTo>
                  <a:pt x="12454" y="2248"/>
                </a:lnTo>
                <a:lnTo>
                  <a:pt x="12490" y="2107"/>
                </a:lnTo>
                <a:lnTo>
                  <a:pt x="12511" y="1965"/>
                </a:lnTo>
                <a:lnTo>
                  <a:pt x="12527" y="1823"/>
                </a:lnTo>
                <a:lnTo>
                  <a:pt x="12532" y="1674"/>
                </a:lnTo>
                <a:lnTo>
                  <a:pt x="12527" y="1532"/>
                </a:lnTo>
                <a:lnTo>
                  <a:pt x="12511" y="1391"/>
                </a:lnTo>
                <a:lnTo>
                  <a:pt x="12490" y="1249"/>
                </a:lnTo>
                <a:lnTo>
                  <a:pt x="12459" y="1116"/>
                </a:lnTo>
                <a:lnTo>
                  <a:pt x="12423" y="983"/>
                </a:lnTo>
                <a:lnTo>
                  <a:pt x="12376" y="849"/>
                </a:lnTo>
                <a:lnTo>
                  <a:pt x="12324" y="733"/>
                </a:lnTo>
                <a:lnTo>
                  <a:pt x="12267" y="616"/>
                </a:lnTo>
                <a:lnTo>
                  <a:pt x="12205" y="508"/>
                </a:lnTo>
                <a:lnTo>
                  <a:pt x="12137" y="408"/>
                </a:lnTo>
                <a:lnTo>
                  <a:pt x="12059" y="317"/>
                </a:lnTo>
                <a:lnTo>
                  <a:pt x="11982" y="233"/>
                </a:lnTo>
                <a:lnTo>
                  <a:pt x="11893" y="158"/>
                </a:lnTo>
                <a:lnTo>
                  <a:pt x="11805" y="100"/>
                </a:lnTo>
                <a:lnTo>
                  <a:pt x="11712" y="58"/>
                </a:lnTo>
                <a:lnTo>
                  <a:pt x="11618" y="25"/>
                </a:lnTo>
                <a:lnTo>
                  <a:pt x="1152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6"/>
          <p:cNvSpPr/>
          <p:nvPr/>
        </p:nvSpPr>
        <p:spPr>
          <a:xfrm>
            <a:off x="606842" y="526587"/>
            <a:ext cx="395337" cy="480876"/>
          </a:xfrm>
          <a:custGeom>
            <a:rect b="b" l="l" r="r" t="t"/>
            <a:pathLst>
              <a:path extrusionOk="0" h="67021" w="41074">
                <a:moveTo>
                  <a:pt x="2757" y="3614"/>
                </a:moveTo>
                <a:lnTo>
                  <a:pt x="2840" y="3622"/>
                </a:lnTo>
                <a:lnTo>
                  <a:pt x="2928" y="3647"/>
                </a:lnTo>
                <a:lnTo>
                  <a:pt x="3022" y="3672"/>
                </a:lnTo>
                <a:lnTo>
                  <a:pt x="3125" y="3714"/>
                </a:lnTo>
                <a:lnTo>
                  <a:pt x="3343" y="3814"/>
                </a:lnTo>
                <a:lnTo>
                  <a:pt x="3582" y="3939"/>
                </a:lnTo>
                <a:lnTo>
                  <a:pt x="3837" y="4088"/>
                </a:lnTo>
                <a:lnTo>
                  <a:pt x="4117" y="4263"/>
                </a:lnTo>
                <a:lnTo>
                  <a:pt x="4408" y="4471"/>
                </a:lnTo>
                <a:lnTo>
                  <a:pt x="4714" y="4688"/>
                </a:lnTo>
                <a:lnTo>
                  <a:pt x="5031" y="4929"/>
                </a:lnTo>
                <a:lnTo>
                  <a:pt x="5358" y="5187"/>
                </a:lnTo>
                <a:lnTo>
                  <a:pt x="5700" y="5454"/>
                </a:lnTo>
                <a:lnTo>
                  <a:pt x="6043" y="5737"/>
                </a:lnTo>
                <a:lnTo>
                  <a:pt x="6749" y="6336"/>
                </a:lnTo>
                <a:lnTo>
                  <a:pt x="7460" y="6961"/>
                </a:lnTo>
                <a:lnTo>
                  <a:pt x="8171" y="7593"/>
                </a:lnTo>
                <a:lnTo>
                  <a:pt x="8856" y="8218"/>
                </a:lnTo>
                <a:lnTo>
                  <a:pt x="10118" y="9375"/>
                </a:lnTo>
                <a:lnTo>
                  <a:pt x="11135" y="10316"/>
                </a:lnTo>
                <a:lnTo>
                  <a:pt x="11520" y="10657"/>
                </a:lnTo>
                <a:lnTo>
                  <a:pt x="11800" y="10899"/>
                </a:lnTo>
                <a:lnTo>
                  <a:pt x="12994" y="11873"/>
                </a:lnTo>
                <a:lnTo>
                  <a:pt x="14183" y="12855"/>
                </a:lnTo>
                <a:lnTo>
                  <a:pt x="15377" y="13837"/>
                </a:lnTo>
                <a:lnTo>
                  <a:pt x="16565" y="14828"/>
                </a:lnTo>
                <a:lnTo>
                  <a:pt x="17749" y="15827"/>
                </a:lnTo>
                <a:lnTo>
                  <a:pt x="18933" y="16826"/>
                </a:lnTo>
                <a:lnTo>
                  <a:pt x="20116" y="17842"/>
                </a:lnTo>
                <a:lnTo>
                  <a:pt x="21295" y="18858"/>
                </a:lnTo>
                <a:lnTo>
                  <a:pt x="21866" y="19357"/>
                </a:lnTo>
                <a:lnTo>
                  <a:pt x="22442" y="19857"/>
                </a:lnTo>
                <a:lnTo>
                  <a:pt x="23584" y="20881"/>
                </a:lnTo>
                <a:lnTo>
                  <a:pt x="24731" y="21921"/>
                </a:lnTo>
                <a:lnTo>
                  <a:pt x="25868" y="22970"/>
                </a:lnTo>
                <a:lnTo>
                  <a:pt x="28152" y="25093"/>
                </a:lnTo>
                <a:lnTo>
                  <a:pt x="29294" y="26151"/>
                </a:lnTo>
                <a:lnTo>
                  <a:pt x="30442" y="27208"/>
                </a:lnTo>
                <a:lnTo>
                  <a:pt x="31589" y="28249"/>
                </a:lnTo>
                <a:lnTo>
                  <a:pt x="32741" y="29281"/>
                </a:lnTo>
                <a:lnTo>
                  <a:pt x="33317" y="29789"/>
                </a:lnTo>
                <a:lnTo>
                  <a:pt x="33894" y="30297"/>
                </a:lnTo>
                <a:lnTo>
                  <a:pt x="34475" y="30796"/>
                </a:lnTo>
                <a:lnTo>
                  <a:pt x="35057" y="31287"/>
                </a:lnTo>
                <a:lnTo>
                  <a:pt x="35638" y="31779"/>
                </a:lnTo>
                <a:lnTo>
                  <a:pt x="36225" y="32262"/>
                </a:lnTo>
                <a:lnTo>
                  <a:pt x="36806" y="32728"/>
                </a:lnTo>
                <a:lnTo>
                  <a:pt x="37398" y="33194"/>
                </a:lnTo>
                <a:lnTo>
                  <a:pt x="37984" y="33652"/>
                </a:lnTo>
                <a:lnTo>
                  <a:pt x="38576" y="34101"/>
                </a:lnTo>
                <a:lnTo>
                  <a:pt x="39173" y="34543"/>
                </a:lnTo>
                <a:lnTo>
                  <a:pt x="39765" y="34967"/>
                </a:lnTo>
                <a:lnTo>
                  <a:pt x="39713" y="34967"/>
                </a:lnTo>
                <a:lnTo>
                  <a:pt x="39661" y="34976"/>
                </a:lnTo>
                <a:lnTo>
                  <a:pt x="39614" y="34984"/>
                </a:lnTo>
                <a:lnTo>
                  <a:pt x="39563" y="35001"/>
                </a:lnTo>
                <a:lnTo>
                  <a:pt x="39511" y="35026"/>
                </a:lnTo>
                <a:lnTo>
                  <a:pt x="39459" y="35059"/>
                </a:lnTo>
                <a:lnTo>
                  <a:pt x="39407" y="35101"/>
                </a:lnTo>
                <a:lnTo>
                  <a:pt x="39355" y="35150"/>
                </a:lnTo>
                <a:lnTo>
                  <a:pt x="38696" y="35908"/>
                </a:lnTo>
                <a:lnTo>
                  <a:pt x="38041" y="36666"/>
                </a:lnTo>
                <a:lnTo>
                  <a:pt x="37393" y="37432"/>
                </a:lnTo>
                <a:lnTo>
                  <a:pt x="36744" y="38206"/>
                </a:lnTo>
                <a:lnTo>
                  <a:pt x="36100" y="38988"/>
                </a:lnTo>
                <a:lnTo>
                  <a:pt x="35456" y="39771"/>
                </a:lnTo>
                <a:lnTo>
                  <a:pt x="34818" y="40562"/>
                </a:lnTo>
                <a:lnTo>
                  <a:pt x="34184" y="41353"/>
                </a:lnTo>
                <a:lnTo>
                  <a:pt x="33551" y="42160"/>
                </a:lnTo>
                <a:lnTo>
                  <a:pt x="32923" y="42968"/>
                </a:lnTo>
                <a:lnTo>
                  <a:pt x="32300" y="43776"/>
                </a:lnTo>
                <a:lnTo>
                  <a:pt x="31677" y="44600"/>
                </a:lnTo>
                <a:lnTo>
                  <a:pt x="31054" y="45424"/>
                </a:lnTo>
                <a:lnTo>
                  <a:pt x="30442" y="46257"/>
                </a:lnTo>
                <a:lnTo>
                  <a:pt x="29829" y="47089"/>
                </a:lnTo>
                <a:lnTo>
                  <a:pt x="29216" y="47930"/>
                </a:lnTo>
                <a:lnTo>
                  <a:pt x="28609" y="48779"/>
                </a:lnTo>
                <a:lnTo>
                  <a:pt x="28007" y="49637"/>
                </a:lnTo>
                <a:lnTo>
                  <a:pt x="27405" y="50494"/>
                </a:lnTo>
                <a:lnTo>
                  <a:pt x="26808" y="51360"/>
                </a:lnTo>
                <a:lnTo>
                  <a:pt x="26216" y="52226"/>
                </a:lnTo>
                <a:lnTo>
                  <a:pt x="25624" y="53108"/>
                </a:lnTo>
                <a:lnTo>
                  <a:pt x="25037" y="53991"/>
                </a:lnTo>
                <a:lnTo>
                  <a:pt x="24451" y="54873"/>
                </a:lnTo>
                <a:lnTo>
                  <a:pt x="23864" y="55764"/>
                </a:lnTo>
                <a:lnTo>
                  <a:pt x="23288" y="56663"/>
                </a:lnTo>
                <a:lnTo>
                  <a:pt x="22712" y="57571"/>
                </a:lnTo>
                <a:lnTo>
                  <a:pt x="22136" y="58478"/>
                </a:lnTo>
                <a:lnTo>
                  <a:pt x="21565" y="59394"/>
                </a:lnTo>
                <a:lnTo>
                  <a:pt x="20994" y="60310"/>
                </a:lnTo>
                <a:lnTo>
                  <a:pt x="20433" y="61234"/>
                </a:lnTo>
                <a:lnTo>
                  <a:pt x="19867" y="62166"/>
                </a:lnTo>
                <a:lnTo>
                  <a:pt x="18741" y="58561"/>
                </a:lnTo>
                <a:lnTo>
                  <a:pt x="17619" y="54948"/>
                </a:lnTo>
                <a:lnTo>
                  <a:pt x="16498" y="51335"/>
                </a:lnTo>
                <a:lnTo>
                  <a:pt x="15387" y="47722"/>
                </a:lnTo>
                <a:lnTo>
                  <a:pt x="14286" y="44100"/>
                </a:lnTo>
                <a:lnTo>
                  <a:pt x="13186" y="40470"/>
                </a:lnTo>
                <a:lnTo>
                  <a:pt x="12091" y="36841"/>
                </a:lnTo>
                <a:lnTo>
                  <a:pt x="11006" y="33202"/>
                </a:lnTo>
                <a:lnTo>
                  <a:pt x="9921" y="29564"/>
                </a:lnTo>
                <a:lnTo>
                  <a:pt x="8846" y="25918"/>
                </a:lnTo>
                <a:lnTo>
                  <a:pt x="7777" y="22271"/>
                </a:lnTo>
                <a:lnTo>
                  <a:pt x="6712" y="18616"/>
                </a:lnTo>
                <a:lnTo>
                  <a:pt x="5653" y="14961"/>
                </a:lnTo>
                <a:lnTo>
                  <a:pt x="4600" y="11298"/>
                </a:lnTo>
                <a:lnTo>
                  <a:pt x="3551" y="7635"/>
                </a:lnTo>
                <a:lnTo>
                  <a:pt x="2513" y="3964"/>
                </a:lnTo>
                <a:lnTo>
                  <a:pt x="2575" y="3889"/>
                </a:lnTo>
                <a:lnTo>
                  <a:pt x="2643" y="3805"/>
                </a:lnTo>
                <a:lnTo>
                  <a:pt x="2705" y="3714"/>
                </a:lnTo>
                <a:lnTo>
                  <a:pt x="2757" y="3614"/>
                </a:lnTo>
                <a:close/>
                <a:moveTo>
                  <a:pt x="2466" y="1"/>
                </a:moveTo>
                <a:lnTo>
                  <a:pt x="2300" y="17"/>
                </a:lnTo>
                <a:lnTo>
                  <a:pt x="2217" y="34"/>
                </a:lnTo>
                <a:lnTo>
                  <a:pt x="2134" y="59"/>
                </a:lnTo>
                <a:lnTo>
                  <a:pt x="2051" y="84"/>
                </a:lnTo>
                <a:lnTo>
                  <a:pt x="1968" y="117"/>
                </a:lnTo>
                <a:lnTo>
                  <a:pt x="1885" y="151"/>
                </a:lnTo>
                <a:lnTo>
                  <a:pt x="1802" y="201"/>
                </a:lnTo>
                <a:lnTo>
                  <a:pt x="1719" y="250"/>
                </a:lnTo>
                <a:lnTo>
                  <a:pt x="1635" y="300"/>
                </a:lnTo>
                <a:lnTo>
                  <a:pt x="1552" y="359"/>
                </a:lnTo>
                <a:lnTo>
                  <a:pt x="1475" y="434"/>
                </a:lnTo>
                <a:lnTo>
                  <a:pt x="1391" y="500"/>
                </a:lnTo>
                <a:lnTo>
                  <a:pt x="1314" y="583"/>
                </a:lnTo>
                <a:lnTo>
                  <a:pt x="1231" y="675"/>
                </a:lnTo>
                <a:lnTo>
                  <a:pt x="1153" y="783"/>
                </a:lnTo>
                <a:lnTo>
                  <a:pt x="1085" y="892"/>
                </a:lnTo>
                <a:lnTo>
                  <a:pt x="1023" y="1016"/>
                </a:lnTo>
                <a:lnTo>
                  <a:pt x="966" y="1141"/>
                </a:lnTo>
                <a:lnTo>
                  <a:pt x="919" y="1274"/>
                </a:lnTo>
                <a:lnTo>
                  <a:pt x="878" y="1416"/>
                </a:lnTo>
                <a:lnTo>
                  <a:pt x="841" y="1558"/>
                </a:lnTo>
                <a:lnTo>
                  <a:pt x="732" y="1632"/>
                </a:lnTo>
                <a:lnTo>
                  <a:pt x="628" y="1724"/>
                </a:lnTo>
                <a:lnTo>
                  <a:pt x="525" y="1832"/>
                </a:lnTo>
                <a:lnTo>
                  <a:pt x="431" y="1949"/>
                </a:lnTo>
                <a:lnTo>
                  <a:pt x="343" y="2082"/>
                </a:lnTo>
                <a:lnTo>
                  <a:pt x="265" y="2232"/>
                </a:lnTo>
                <a:lnTo>
                  <a:pt x="192" y="2390"/>
                </a:lnTo>
                <a:lnTo>
                  <a:pt x="130" y="2565"/>
                </a:lnTo>
                <a:lnTo>
                  <a:pt x="104" y="2656"/>
                </a:lnTo>
                <a:lnTo>
                  <a:pt x="78" y="2748"/>
                </a:lnTo>
                <a:lnTo>
                  <a:pt x="57" y="2840"/>
                </a:lnTo>
                <a:lnTo>
                  <a:pt x="42" y="2940"/>
                </a:lnTo>
                <a:lnTo>
                  <a:pt x="26" y="3031"/>
                </a:lnTo>
                <a:lnTo>
                  <a:pt x="11" y="3131"/>
                </a:lnTo>
                <a:lnTo>
                  <a:pt x="5" y="3231"/>
                </a:lnTo>
                <a:lnTo>
                  <a:pt x="0" y="3339"/>
                </a:lnTo>
                <a:lnTo>
                  <a:pt x="0" y="3439"/>
                </a:lnTo>
                <a:lnTo>
                  <a:pt x="5" y="3547"/>
                </a:lnTo>
                <a:lnTo>
                  <a:pt x="11" y="3656"/>
                </a:lnTo>
                <a:lnTo>
                  <a:pt x="21" y="3764"/>
                </a:lnTo>
                <a:lnTo>
                  <a:pt x="37" y="3872"/>
                </a:lnTo>
                <a:lnTo>
                  <a:pt x="57" y="3980"/>
                </a:lnTo>
                <a:lnTo>
                  <a:pt x="83" y="4097"/>
                </a:lnTo>
                <a:lnTo>
                  <a:pt x="109" y="4205"/>
                </a:lnTo>
                <a:lnTo>
                  <a:pt x="1220" y="8118"/>
                </a:lnTo>
                <a:lnTo>
                  <a:pt x="2331" y="12023"/>
                </a:lnTo>
                <a:lnTo>
                  <a:pt x="3452" y="15919"/>
                </a:lnTo>
                <a:lnTo>
                  <a:pt x="4579" y="19815"/>
                </a:lnTo>
                <a:lnTo>
                  <a:pt x="5711" y="23703"/>
                </a:lnTo>
                <a:lnTo>
                  <a:pt x="6847" y="27583"/>
                </a:lnTo>
                <a:lnTo>
                  <a:pt x="7995" y="31462"/>
                </a:lnTo>
                <a:lnTo>
                  <a:pt x="9147" y="35334"/>
                </a:lnTo>
                <a:lnTo>
                  <a:pt x="10305" y="39205"/>
                </a:lnTo>
                <a:lnTo>
                  <a:pt x="11473" y="43068"/>
                </a:lnTo>
                <a:lnTo>
                  <a:pt x="12646" y="46923"/>
                </a:lnTo>
                <a:lnTo>
                  <a:pt x="13824" y="50777"/>
                </a:lnTo>
                <a:lnTo>
                  <a:pt x="15008" y="54624"/>
                </a:lnTo>
                <a:lnTo>
                  <a:pt x="16202" y="58470"/>
                </a:lnTo>
                <a:lnTo>
                  <a:pt x="17401" y="62308"/>
                </a:lnTo>
                <a:lnTo>
                  <a:pt x="18606" y="66146"/>
                </a:lnTo>
                <a:lnTo>
                  <a:pt x="18637" y="66237"/>
                </a:lnTo>
                <a:lnTo>
                  <a:pt x="18673" y="66321"/>
                </a:lnTo>
                <a:lnTo>
                  <a:pt x="18715" y="66404"/>
                </a:lnTo>
                <a:lnTo>
                  <a:pt x="18756" y="66487"/>
                </a:lnTo>
                <a:lnTo>
                  <a:pt x="18803" y="66554"/>
                </a:lnTo>
                <a:lnTo>
                  <a:pt x="18850" y="66620"/>
                </a:lnTo>
                <a:lnTo>
                  <a:pt x="18896" y="66687"/>
                </a:lnTo>
                <a:lnTo>
                  <a:pt x="18948" y="66745"/>
                </a:lnTo>
                <a:lnTo>
                  <a:pt x="19005" y="66795"/>
                </a:lnTo>
                <a:lnTo>
                  <a:pt x="19062" y="66837"/>
                </a:lnTo>
                <a:lnTo>
                  <a:pt x="19119" y="66879"/>
                </a:lnTo>
                <a:lnTo>
                  <a:pt x="19182" y="66920"/>
                </a:lnTo>
                <a:lnTo>
                  <a:pt x="19239" y="66945"/>
                </a:lnTo>
                <a:lnTo>
                  <a:pt x="19301" y="66970"/>
                </a:lnTo>
                <a:lnTo>
                  <a:pt x="19363" y="66995"/>
                </a:lnTo>
                <a:lnTo>
                  <a:pt x="19431" y="67012"/>
                </a:lnTo>
                <a:lnTo>
                  <a:pt x="19493" y="67020"/>
                </a:lnTo>
                <a:lnTo>
                  <a:pt x="19623" y="67020"/>
                </a:lnTo>
                <a:lnTo>
                  <a:pt x="19685" y="67012"/>
                </a:lnTo>
                <a:lnTo>
                  <a:pt x="19748" y="67003"/>
                </a:lnTo>
                <a:lnTo>
                  <a:pt x="19810" y="66987"/>
                </a:lnTo>
                <a:lnTo>
                  <a:pt x="19872" y="66962"/>
                </a:lnTo>
                <a:lnTo>
                  <a:pt x="19935" y="66928"/>
                </a:lnTo>
                <a:lnTo>
                  <a:pt x="19997" y="66895"/>
                </a:lnTo>
                <a:lnTo>
                  <a:pt x="20054" y="66862"/>
                </a:lnTo>
                <a:lnTo>
                  <a:pt x="20111" y="66812"/>
                </a:lnTo>
                <a:lnTo>
                  <a:pt x="20168" y="66762"/>
                </a:lnTo>
                <a:lnTo>
                  <a:pt x="20220" y="66704"/>
                </a:lnTo>
                <a:lnTo>
                  <a:pt x="20272" y="66645"/>
                </a:lnTo>
                <a:lnTo>
                  <a:pt x="20319" y="66579"/>
                </a:lnTo>
                <a:lnTo>
                  <a:pt x="20365" y="66504"/>
                </a:lnTo>
                <a:lnTo>
                  <a:pt x="20947" y="65521"/>
                </a:lnTo>
                <a:lnTo>
                  <a:pt x="21533" y="64539"/>
                </a:lnTo>
                <a:lnTo>
                  <a:pt x="22125" y="63565"/>
                </a:lnTo>
                <a:lnTo>
                  <a:pt x="22717" y="62591"/>
                </a:lnTo>
                <a:lnTo>
                  <a:pt x="23314" y="61625"/>
                </a:lnTo>
                <a:lnTo>
                  <a:pt x="23911" y="60659"/>
                </a:lnTo>
                <a:lnTo>
                  <a:pt x="24508" y="59702"/>
                </a:lnTo>
                <a:lnTo>
                  <a:pt x="25115" y="58753"/>
                </a:lnTo>
                <a:lnTo>
                  <a:pt x="25718" y="57804"/>
                </a:lnTo>
                <a:lnTo>
                  <a:pt x="26325" y="56855"/>
                </a:lnTo>
                <a:lnTo>
                  <a:pt x="26937" y="55914"/>
                </a:lnTo>
                <a:lnTo>
                  <a:pt x="27550" y="54982"/>
                </a:lnTo>
                <a:lnTo>
                  <a:pt x="28168" y="54049"/>
                </a:lnTo>
                <a:lnTo>
                  <a:pt x="28786" y="53125"/>
                </a:lnTo>
                <a:lnTo>
                  <a:pt x="29408" y="52209"/>
                </a:lnTo>
                <a:lnTo>
                  <a:pt x="30031" y="51285"/>
                </a:lnTo>
                <a:lnTo>
                  <a:pt x="30660" y="50378"/>
                </a:lnTo>
                <a:lnTo>
                  <a:pt x="31288" y="49470"/>
                </a:lnTo>
                <a:lnTo>
                  <a:pt x="31916" y="48563"/>
                </a:lnTo>
                <a:lnTo>
                  <a:pt x="32549" y="47664"/>
                </a:lnTo>
                <a:lnTo>
                  <a:pt x="33188" y="46773"/>
                </a:lnTo>
                <a:lnTo>
                  <a:pt x="33826" y="45882"/>
                </a:lnTo>
                <a:lnTo>
                  <a:pt x="34465" y="44991"/>
                </a:lnTo>
                <a:lnTo>
                  <a:pt x="35108" y="44109"/>
                </a:lnTo>
                <a:lnTo>
                  <a:pt x="35752" y="43226"/>
                </a:lnTo>
                <a:lnTo>
                  <a:pt x="36401" y="42352"/>
                </a:lnTo>
                <a:lnTo>
                  <a:pt x="37050" y="41486"/>
                </a:lnTo>
                <a:lnTo>
                  <a:pt x="37704" y="40620"/>
                </a:lnTo>
                <a:lnTo>
                  <a:pt x="38358" y="39754"/>
                </a:lnTo>
                <a:lnTo>
                  <a:pt x="39017" y="38897"/>
                </a:lnTo>
                <a:lnTo>
                  <a:pt x="39677" y="38039"/>
                </a:lnTo>
                <a:lnTo>
                  <a:pt x="40336" y="37190"/>
                </a:lnTo>
                <a:lnTo>
                  <a:pt x="40372" y="37140"/>
                </a:lnTo>
                <a:lnTo>
                  <a:pt x="40409" y="37082"/>
                </a:lnTo>
                <a:lnTo>
                  <a:pt x="40440" y="37032"/>
                </a:lnTo>
                <a:lnTo>
                  <a:pt x="40466" y="36974"/>
                </a:lnTo>
                <a:lnTo>
                  <a:pt x="40512" y="36857"/>
                </a:lnTo>
                <a:lnTo>
                  <a:pt x="40549" y="36732"/>
                </a:lnTo>
                <a:lnTo>
                  <a:pt x="40575" y="36607"/>
                </a:lnTo>
                <a:lnTo>
                  <a:pt x="40585" y="36474"/>
                </a:lnTo>
                <a:lnTo>
                  <a:pt x="40590" y="36341"/>
                </a:lnTo>
                <a:lnTo>
                  <a:pt x="40580" y="36216"/>
                </a:lnTo>
                <a:lnTo>
                  <a:pt x="40564" y="36083"/>
                </a:lnTo>
                <a:lnTo>
                  <a:pt x="40538" y="35958"/>
                </a:lnTo>
                <a:lnTo>
                  <a:pt x="40507" y="35833"/>
                </a:lnTo>
                <a:lnTo>
                  <a:pt x="40466" y="35708"/>
                </a:lnTo>
                <a:lnTo>
                  <a:pt x="40419" y="35592"/>
                </a:lnTo>
                <a:lnTo>
                  <a:pt x="40367" y="35483"/>
                </a:lnTo>
                <a:lnTo>
                  <a:pt x="40310" y="35375"/>
                </a:lnTo>
                <a:lnTo>
                  <a:pt x="40248" y="35284"/>
                </a:lnTo>
                <a:lnTo>
                  <a:pt x="40300" y="35300"/>
                </a:lnTo>
                <a:lnTo>
                  <a:pt x="40352" y="35309"/>
                </a:lnTo>
                <a:lnTo>
                  <a:pt x="40403" y="35309"/>
                </a:lnTo>
                <a:lnTo>
                  <a:pt x="40450" y="35300"/>
                </a:lnTo>
                <a:lnTo>
                  <a:pt x="40502" y="35292"/>
                </a:lnTo>
                <a:lnTo>
                  <a:pt x="40554" y="35267"/>
                </a:lnTo>
                <a:lnTo>
                  <a:pt x="40601" y="35250"/>
                </a:lnTo>
                <a:lnTo>
                  <a:pt x="40647" y="35217"/>
                </a:lnTo>
                <a:lnTo>
                  <a:pt x="40694" y="35184"/>
                </a:lnTo>
                <a:lnTo>
                  <a:pt x="40741" y="35150"/>
                </a:lnTo>
                <a:lnTo>
                  <a:pt x="40782" y="35109"/>
                </a:lnTo>
                <a:lnTo>
                  <a:pt x="40824" y="35059"/>
                </a:lnTo>
                <a:lnTo>
                  <a:pt x="40866" y="35009"/>
                </a:lnTo>
                <a:lnTo>
                  <a:pt x="40897" y="34959"/>
                </a:lnTo>
                <a:lnTo>
                  <a:pt x="40933" y="34901"/>
                </a:lnTo>
                <a:lnTo>
                  <a:pt x="40964" y="34842"/>
                </a:lnTo>
                <a:lnTo>
                  <a:pt x="40990" y="34776"/>
                </a:lnTo>
                <a:lnTo>
                  <a:pt x="41016" y="34709"/>
                </a:lnTo>
                <a:lnTo>
                  <a:pt x="41032" y="34643"/>
                </a:lnTo>
                <a:lnTo>
                  <a:pt x="41052" y="34576"/>
                </a:lnTo>
                <a:lnTo>
                  <a:pt x="41063" y="34509"/>
                </a:lnTo>
                <a:lnTo>
                  <a:pt x="41068" y="34434"/>
                </a:lnTo>
                <a:lnTo>
                  <a:pt x="41073" y="34368"/>
                </a:lnTo>
                <a:lnTo>
                  <a:pt x="41073" y="34293"/>
                </a:lnTo>
                <a:lnTo>
                  <a:pt x="41068" y="34218"/>
                </a:lnTo>
                <a:lnTo>
                  <a:pt x="41052" y="34143"/>
                </a:lnTo>
                <a:lnTo>
                  <a:pt x="41037" y="34076"/>
                </a:lnTo>
                <a:lnTo>
                  <a:pt x="41016" y="34002"/>
                </a:lnTo>
                <a:lnTo>
                  <a:pt x="40985" y="33935"/>
                </a:lnTo>
                <a:lnTo>
                  <a:pt x="40954" y="33860"/>
                </a:lnTo>
                <a:lnTo>
                  <a:pt x="40912" y="33793"/>
                </a:lnTo>
                <a:lnTo>
                  <a:pt x="40866" y="33727"/>
                </a:lnTo>
                <a:lnTo>
                  <a:pt x="40232" y="32928"/>
                </a:lnTo>
                <a:lnTo>
                  <a:pt x="39599" y="32137"/>
                </a:lnTo>
                <a:lnTo>
                  <a:pt x="38950" y="31354"/>
                </a:lnTo>
                <a:lnTo>
                  <a:pt x="38296" y="30588"/>
                </a:lnTo>
                <a:lnTo>
                  <a:pt x="37637" y="29839"/>
                </a:lnTo>
                <a:lnTo>
                  <a:pt x="36967" y="29098"/>
                </a:lnTo>
                <a:lnTo>
                  <a:pt x="36297" y="28365"/>
                </a:lnTo>
                <a:lnTo>
                  <a:pt x="35617" y="27649"/>
                </a:lnTo>
                <a:lnTo>
                  <a:pt x="34932" y="26933"/>
                </a:lnTo>
                <a:lnTo>
                  <a:pt x="34242" y="26234"/>
                </a:lnTo>
                <a:lnTo>
                  <a:pt x="33546" y="25543"/>
                </a:lnTo>
                <a:lnTo>
                  <a:pt x="32845" y="24860"/>
                </a:lnTo>
                <a:lnTo>
                  <a:pt x="32139" y="24194"/>
                </a:lnTo>
                <a:lnTo>
                  <a:pt x="31433" y="23528"/>
                </a:lnTo>
                <a:lnTo>
                  <a:pt x="30722" y="22871"/>
                </a:lnTo>
                <a:lnTo>
                  <a:pt x="30005" y="22213"/>
                </a:lnTo>
                <a:lnTo>
                  <a:pt x="29289" y="21572"/>
                </a:lnTo>
                <a:lnTo>
                  <a:pt x="28573" y="20931"/>
                </a:lnTo>
                <a:lnTo>
                  <a:pt x="27851" y="20298"/>
                </a:lnTo>
                <a:lnTo>
                  <a:pt x="27130" y="19674"/>
                </a:lnTo>
                <a:lnTo>
                  <a:pt x="25681" y="18433"/>
                </a:lnTo>
                <a:lnTo>
                  <a:pt x="24233" y="17209"/>
                </a:lnTo>
                <a:lnTo>
                  <a:pt x="22784" y="15994"/>
                </a:lnTo>
                <a:lnTo>
                  <a:pt x="21341" y="14795"/>
                </a:lnTo>
                <a:lnTo>
                  <a:pt x="19909" y="13596"/>
                </a:lnTo>
                <a:lnTo>
                  <a:pt x="18481" y="12397"/>
                </a:lnTo>
                <a:lnTo>
                  <a:pt x="17001" y="11148"/>
                </a:lnTo>
                <a:lnTo>
                  <a:pt x="15512" y="9916"/>
                </a:lnTo>
                <a:lnTo>
                  <a:pt x="14027" y="8684"/>
                </a:lnTo>
                <a:lnTo>
                  <a:pt x="12532" y="7469"/>
                </a:lnTo>
                <a:lnTo>
                  <a:pt x="11037" y="6261"/>
                </a:lnTo>
                <a:lnTo>
                  <a:pt x="9542" y="5063"/>
                </a:lnTo>
                <a:lnTo>
                  <a:pt x="8041" y="3880"/>
                </a:lnTo>
                <a:lnTo>
                  <a:pt x="6536" y="2698"/>
                </a:lnTo>
                <a:lnTo>
                  <a:pt x="6391" y="2582"/>
                </a:lnTo>
                <a:lnTo>
                  <a:pt x="6240" y="2457"/>
                </a:lnTo>
                <a:lnTo>
                  <a:pt x="5939" y="2190"/>
                </a:lnTo>
                <a:lnTo>
                  <a:pt x="5311" y="1616"/>
                </a:lnTo>
                <a:lnTo>
                  <a:pt x="4989" y="1324"/>
                </a:lnTo>
                <a:lnTo>
                  <a:pt x="4657" y="1033"/>
                </a:lnTo>
                <a:lnTo>
                  <a:pt x="4491" y="900"/>
                </a:lnTo>
                <a:lnTo>
                  <a:pt x="4325" y="767"/>
                </a:lnTo>
                <a:lnTo>
                  <a:pt x="4158" y="642"/>
                </a:lnTo>
                <a:lnTo>
                  <a:pt x="3992" y="525"/>
                </a:lnTo>
                <a:lnTo>
                  <a:pt x="3821" y="417"/>
                </a:lnTo>
                <a:lnTo>
                  <a:pt x="3650" y="325"/>
                </a:lnTo>
                <a:lnTo>
                  <a:pt x="3484" y="234"/>
                </a:lnTo>
                <a:lnTo>
                  <a:pt x="3312" y="159"/>
                </a:lnTo>
                <a:lnTo>
                  <a:pt x="3141" y="101"/>
                </a:lnTo>
                <a:lnTo>
                  <a:pt x="2975" y="51"/>
                </a:lnTo>
                <a:lnTo>
                  <a:pt x="2803" y="17"/>
                </a:lnTo>
                <a:lnTo>
                  <a:pt x="263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6"/>
          <p:cNvSpPr/>
          <p:nvPr/>
        </p:nvSpPr>
        <p:spPr>
          <a:xfrm>
            <a:off x="555563" y="3209893"/>
            <a:ext cx="328884" cy="357433"/>
          </a:xfrm>
          <a:custGeom>
            <a:rect b="b" l="l" r="r" t="t"/>
            <a:pathLst>
              <a:path extrusionOk="0" h="33111" w="22713">
                <a:moveTo>
                  <a:pt x="10289" y="3622"/>
                </a:moveTo>
                <a:lnTo>
                  <a:pt x="10471" y="3631"/>
                </a:lnTo>
                <a:lnTo>
                  <a:pt x="10653" y="3639"/>
                </a:lnTo>
                <a:lnTo>
                  <a:pt x="10840" y="3664"/>
                </a:lnTo>
                <a:lnTo>
                  <a:pt x="11021" y="3689"/>
                </a:lnTo>
                <a:lnTo>
                  <a:pt x="11203" y="3714"/>
                </a:lnTo>
                <a:lnTo>
                  <a:pt x="11385" y="3756"/>
                </a:lnTo>
                <a:lnTo>
                  <a:pt x="11567" y="3797"/>
                </a:lnTo>
                <a:lnTo>
                  <a:pt x="11748" y="3847"/>
                </a:lnTo>
                <a:lnTo>
                  <a:pt x="11930" y="3897"/>
                </a:lnTo>
                <a:lnTo>
                  <a:pt x="12112" y="3955"/>
                </a:lnTo>
                <a:lnTo>
                  <a:pt x="12293" y="4022"/>
                </a:lnTo>
                <a:lnTo>
                  <a:pt x="12470" y="4089"/>
                </a:lnTo>
                <a:lnTo>
                  <a:pt x="12651" y="4172"/>
                </a:lnTo>
                <a:lnTo>
                  <a:pt x="12828" y="4247"/>
                </a:lnTo>
                <a:lnTo>
                  <a:pt x="13004" y="4338"/>
                </a:lnTo>
                <a:lnTo>
                  <a:pt x="13181" y="4430"/>
                </a:lnTo>
                <a:lnTo>
                  <a:pt x="13357" y="4530"/>
                </a:lnTo>
                <a:lnTo>
                  <a:pt x="13534" y="4630"/>
                </a:lnTo>
                <a:lnTo>
                  <a:pt x="13705" y="4738"/>
                </a:lnTo>
                <a:lnTo>
                  <a:pt x="13882" y="4855"/>
                </a:lnTo>
                <a:lnTo>
                  <a:pt x="14053" y="4971"/>
                </a:lnTo>
                <a:lnTo>
                  <a:pt x="14224" y="5096"/>
                </a:lnTo>
                <a:lnTo>
                  <a:pt x="14391" y="5229"/>
                </a:lnTo>
                <a:lnTo>
                  <a:pt x="14562" y="5362"/>
                </a:lnTo>
                <a:lnTo>
                  <a:pt x="14728" y="5504"/>
                </a:lnTo>
                <a:lnTo>
                  <a:pt x="14889" y="5645"/>
                </a:lnTo>
                <a:lnTo>
                  <a:pt x="15055" y="5795"/>
                </a:lnTo>
                <a:lnTo>
                  <a:pt x="15216" y="5953"/>
                </a:lnTo>
                <a:lnTo>
                  <a:pt x="15377" y="6112"/>
                </a:lnTo>
                <a:lnTo>
                  <a:pt x="15450" y="6187"/>
                </a:lnTo>
                <a:lnTo>
                  <a:pt x="15522" y="6245"/>
                </a:lnTo>
                <a:lnTo>
                  <a:pt x="15595" y="6295"/>
                </a:lnTo>
                <a:lnTo>
                  <a:pt x="15668" y="6336"/>
                </a:lnTo>
                <a:lnTo>
                  <a:pt x="15735" y="6370"/>
                </a:lnTo>
                <a:lnTo>
                  <a:pt x="15808" y="6386"/>
                </a:lnTo>
                <a:lnTo>
                  <a:pt x="15875" y="6403"/>
                </a:lnTo>
                <a:lnTo>
                  <a:pt x="16005" y="6403"/>
                </a:lnTo>
                <a:lnTo>
                  <a:pt x="16072" y="6386"/>
                </a:lnTo>
                <a:lnTo>
                  <a:pt x="16130" y="6370"/>
                </a:lnTo>
                <a:lnTo>
                  <a:pt x="16192" y="6345"/>
                </a:lnTo>
                <a:lnTo>
                  <a:pt x="16249" y="6311"/>
                </a:lnTo>
                <a:lnTo>
                  <a:pt x="16306" y="6270"/>
                </a:lnTo>
                <a:lnTo>
                  <a:pt x="16363" y="6228"/>
                </a:lnTo>
                <a:lnTo>
                  <a:pt x="16415" y="6170"/>
                </a:lnTo>
                <a:lnTo>
                  <a:pt x="16597" y="6395"/>
                </a:lnTo>
                <a:lnTo>
                  <a:pt x="16773" y="6620"/>
                </a:lnTo>
                <a:lnTo>
                  <a:pt x="16950" y="6844"/>
                </a:lnTo>
                <a:lnTo>
                  <a:pt x="17121" y="7077"/>
                </a:lnTo>
                <a:lnTo>
                  <a:pt x="17292" y="7319"/>
                </a:lnTo>
                <a:lnTo>
                  <a:pt x="17459" y="7560"/>
                </a:lnTo>
                <a:lnTo>
                  <a:pt x="17625" y="7810"/>
                </a:lnTo>
                <a:lnTo>
                  <a:pt x="17786" y="8068"/>
                </a:lnTo>
                <a:lnTo>
                  <a:pt x="17941" y="8326"/>
                </a:lnTo>
                <a:lnTo>
                  <a:pt x="18097" y="8584"/>
                </a:lnTo>
                <a:lnTo>
                  <a:pt x="18253" y="8859"/>
                </a:lnTo>
                <a:lnTo>
                  <a:pt x="18398" y="9125"/>
                </a:lnTo>
                <a:lnTo>
                  <a:pt x="18544" y="9400"/>
                </a:lnTo>
                <a:lnTo>
                  <a:pt x="18689" y="9683"/>
                </a:lnTo>
                <a:lnTo>
                  <a:pt x="18824" y="9966"/>
                </a:lnTo>
                <a:lnTo>
                  <a:pt x="18959" y="10249"/>
                </a:lnTo>
                <a:lnTo>
                  <a:pt x="19089" y="10541"/>
                </a:lnTo>
                <a:lnTo>
                  <a:pt x="19213" y="10832"/>
                </a:lnTo>
                <a:lnTo>
                  <a:pt x="19338" y="11124"/>
                </a:lnTo>
                <a:lnTo>
                  <a:pt x="19452" y="11423"/>
                </a:lnTo>
                <a:lnTo>
                  <a:pt x="19566" y="11731"/>
                </a:lnTo>
                <a:lnTo>
                  <a:pt x="19675" y="12031"/>
                </a:lnTo>
                <a:lnTo>
                  <a:pt x="19779" y="12339"/>
                </a:lnTo>
                <a:lnTo>
                  <a:pt x="19878" y="12647"/>
                </a:lnTo>
                <a:lnTo>
                  <a:pt x="19971" y="12963"/>
                </a:lnTo>
                <a:lnTo>
                  <a:pt x="20059" y="13280"/>
                </a:lnTo>
                <a:lnTo>
                  <a:pt x="20142" y="13596"/>
                </a:lnTo>
                <a:lnTo>
                  <a:pt x="20220" y="13913"/>
                </a:lnTo>
                <a:lnTo>
                  <a:pt x="20293" y="14229"/>
                </a:lnTo>
                <a:lnTo>
                  <a:pt x="20360" y="14554"/>
                </a:lnTo>
                <a:lnTo>
                  <a:pt x="20423" y="14878"/>
                </a:lnTo>
                <a:lnTo>
                  <a:pt x="20480" y="15203"/>
                </a:lnTo>
                <a:lnTo>
                  <a:pt x="20532" y="15528"/>
                </a:lnTo>
                <a:lnTo>
                  <a:pt x="20573" y="15852"/>
                </a:lnTo>
                <a:lnTo>
                  <a:pt x="20610" y="16185"/>
                </a:lnTo>
                <a:lnTo>
                  <a:pt x="20646" y="16510"/>
                </a:lnTo>
                <a:lnTo>
                  <a:pt x="20667" y="16843"/>
                </a:lnTo>
                <a:lnTo>
                  <a:pt x="20687" y="17176"/>
                </a:lnTo>
                <a:lnTo>
                  <a:pt x="20698" y="17501"/>
                </a:lnTo>
                <a:lnTo>
                  <a:pt x="20708" y="17834"/>
                </a:lnTo>
                <a:lnTo>
                  <a:pt x="20703" y="18167"/>
                </a:lnTo>
                <a:lnTo>
                  <a:pt x="20698" y="18500"/>
                </a:lnTo>
                <a:lnTo>
                  <a:pt x="20682" y="18833"/>
                </a:lnTo>
                <a:lnTo>
                  <a:pt x="20662" y="19166"/>
                </a:lnTo>
                <a:lnTo>
                  <a:pt x="20630" y="19491"/>
                </a:lnTo>
                <a:lnTo>
                  <a:pt x="20594" y="19824"/>
                </a:lnTo>
                <a:lnTo>
                  <a:pt x="20547" y="20157"/>
                </a:lnTo>
                <a:lnTo>
                  <a:pt x="20495" y="20481"/>
                </a:lnTo>
                <a:lnTo>
                  <a:pt x="20438" y="20814"/>
                </a:lnTo>
                <a:lnTo>
                  <a:pt x="20366" y="21139"/>
                </a:lnTo>
                <a:lnTo>
                  <a:pt x="20293" y="21464"/>
                </a:lnTo>
                <a:lnTo>
                  <a:pt x="20210" y="21788"/>
                </a:lnTo>
                <a:lnTo>
                  <a:pt x="20116" y="22113"/>
                </a:lnTo>
                <a:lnTo>
                  <a:pt x="20018" y="22438"/>
                </a:lnTo>
                <a:lnTo>
                  <a:pt x="19909" y="22754"/>
                </a:lnTo>
                <a:lnTo>
                  <a:pt x="19789" y="23079"/>
                </a:lnTo>
                <a:lnTo>
                  <a:pt x="19665" y="23395"/>
                </a:lnTo>
                <a:lnTo>
                  <a:pt x="19530" y="23703"/>
                </a:lnTo>
                <a:lnTo>
                  <a:pt x="19384" y="24020"/>
                </a:lnTo>
                <a:lnTo>
                  <a:pt x="19229" y="24328"/>
                </a:lnTo>
                <a:lnTo>
                  <a:pt x="19068" y="24636"/>
                </a:lnTo>
                <a:lnTo>
                  <a:pt x="18897" y="24944"/>
                </a:lnTo>
                <a:lnTo>
                  <a:pt x="18715" y="25243"/>
                </a:lnTo>
                <a:lnTo>
                  <a:pt x="18528" y="25543"/>
                </a:lnTo>
                <a:lnTo>
                  <a:pt x="18367" y="25785"/>
                </a:lnTo>
                <a:lnTo>
                  <a:pt x="18201" y="26009"/>
                </a:lnTo>
                <a:lnTo>
                  <a:pt x="18030" y="26234"/>
                </a:lnTo>
                <a:lnTo>
                  <a:pt x="17853" y="26451"/>
                </a:lnTo>
                <a:lnTo>
                  <a:pt x="17671" y="26659"/>
                </a:lnTo>
                <a:lnTo>
                  <a:pt x="17485" y="26859"/>
                </a:lnTo>
                <a:lnTo>
                  <a:pt x="17292" y="27050"/>
                </a:lnTo>
                <a:lnTo>
                  <a:pt x="17100" y="27241"/>
                </a:lnTo>
                <a:lnTo>
                  <a:pt x="16898" y="27416"/>
                </a:lnTo>
                <a:lnTo>
                  <a:pt x="16695" y="27591"/>
                </a:lnTo>
                <a:lnTo>
                  <a:pt x="16488" y="27758"/>
                </a:lnTo>
                <a:lnTo>
                  <a:pt x="16280" y="27916"/>
                </a:lnTo>
                <a:lnTo>
                  <a:pt x="16062" y="28066"/>
                </a:lnTo>
                <a:lnTo>
                  <a:pt x="15844" y="28207"/>
                </a:lnTo>
                <a:lnTo>
                  <a:pt x="15626" y="28340"/>
                </a:lnTo>
                <a:lnTo>
                  <a:pt x="15403" y="28465"/>
                </a:lnTo>
                <a:lnTo>
                  <a:pt x="15174" y="28590"/>
                </a:lnTo>
                <a:lnTo>
                  <a:pt x="14946" y="28698"/>
                </a:lnTo>
                <a:lnTo>
                  <a:pt x="14712" y="28807"/>
                </a:lnTo>
                <a:lnTo>
                  <a:pt x="14479" y="28907"/>
                </a:lnTo>
                <a:lnTo>
                  <a:pt x="14245" y="28998"/>
                </a:lnTo>
                <a:lnTo>
                  <a:pt x="14006" y="29081"/>
                </a:lnTo>
                <a:lnTo>
                  <a:pt x="13768" y="29156"/>
                </a:lnTo>
                <a:lnTo>
                  <a:pt x="13524" y="29223"/>
                </a:lnTo>
                <a:lnTo>
                  <a:pt x="13285" y="29281"/>
                </a:lnTo>
                <a:lnTo>
                  <a:pt x="13041" y="29339"/>
                </a:lnTo>
                <a:lnTo>
                  <a:pt x="12797" y="29381"/>
                </a:lnTo>
                <a:lnTo>
                  <a:pt x="12548" y="29423"/>
                </a:lnTo>
                <a:lnTo>
                  <a:pt x="12304" y="29448"/>
                </a:lnTo>
                <a:lnTo>
                  <a:pt x="12054" y="29473"/>
                </a:lnTo>
                <a:lnTo>
                  <a:pt x="11811" y="29489"/>
                </a:lnTo>
                <a:lnTo>
                  <a:pt x="11561" y="29498"/>
                </a:lnTo>
                <a:lnTo>
                  <a:pt x="11317" y="29498"/>
                </a:lnTo>
                <a:lnTo>
                  <a:pt x="11068" y="29489"/>
                </a:lnTo>
                <a:lnTo>
                  <a:pt x="10824" y="29473"/>
                </a:lnTo>
                <a:lnTo>
                  <a:pt x="10580" y="29448"/>
                </a:lnTo>
                <a:lnTo>
                  <a:pt x="10331" y="29414"/>
                </a:lnTo>
                <a:lnTo>
                  <a:pt x="10092" y="29373"/>
                </a:lnTo>
                <a:lnTo>
                  <a:pt x="9848" y="29331"/>
                </a:lnTo>
                <a:lnTo>
                  <a:pt x="9604" y="29273"/>
                </a:lnTo>
                <a:lnTo>
                  <a:pt x="9365" y="29206"/>
                </a:lnTo>
                <a:lnTo>
                  <a:pt x="9127" y="29140"/>
                </a:lnTo>
                <a:lnTo>
                  <a:pt x="8893" y="29056"/>
                </a:lnTo>
                <a:lnTo>
                  <a:pt x="8659" y="28973"/>
                </a:lnTo>
                <a:lnTo>
                  <a:pt x="8426" y="28873"/>
                </a:lnTo>
                <a:lnTo>
                  <a:pt x="8197" y="28773"/>
                </a:lnTo>
                <a:lnTo>
                  <a:pt x="7969" y="28665"/>
                </a:lnTo>
                <a:lnTo>
                  <a:pt x="7746" y="28549"/>
                </a:lnTo>
                <a:lnTo>
                  <a:pt x="7523" y="28415"/>
                </a:lnTo>
                <a:lnTo>
                  <a:pt x="7305" y="28282"/>
                </a:lnTo>
                <a:lnTo>
                  <a:pt x="7092" y="28141"/>
                </a:lnTo>
                <a:lnTo>
                  <a:pt x="6879" y="27991"/>
                </a:lnTo>
                <a:lnTo>
                  <a:pt x="6671" y="27833"/>
                </a:lnTo>
                <a:lnTo>
                  <a:pt x="6469" y="27666"/>
                </a:lnTo>
                <a:lnTo>
                  <a:pt x="6271" y="27483"/>
                </a:lnTo>
                <a:lnTo>
                  <a:pt x="6074" y="27300"/>
                </a:lnTo>
                <a:lnTo>
                  <a:pt x="5882" y="27108"/>
                </a:lnTo>
                <a:lnTo>
                  <a:pt x="5695" y="26908"/>
                </a:lnTo>
                <a:lnTo>
                  <a:pt x="5514" y="26700"/>
                </a:lnTo>
                <a:lnTo>
                  <a:pt x="5337" y="26484"/>
                </a:lnTo>
                <a:lnTo>
                  <a:pt x="5166" y="26259"/>
                </a:lnTo>
                <a:lnTo>
                  <a:pt x="5000" y="26026"/>
                </a:lnTo>
                <a:lnTo>
                  <a:pt x="4839" y="25785"/>
                </a:lnTo>
                <a:lnTo>
                  <a:pt x="4683" y="25535"/>
                </a:lnTo>
                <a:lnTo>
                  <a:pt x="4548" y="25310"/>
                </a:lnTo>
                <a:lnTo>
                  <a:pt x="4418" y="25069"/>
                </a:lnTo>
                <a:lnTo>
                  <a:pt x="4294" y="24827"/>
                </a:lnTo>
                <a:lnTo>
                  <a:pt x="4169" y="24586"/>
                </a:lnTo>
                <a:lnTo>
                  <a:pt x="4044" y="24336"/>
                </a:lnTo>
                <a:lnTo>
                  <a:pt x="3930" y="24078"/>
                </a:lnTo>
                <a:lnTo>
                  <a:pt x="3816" y="23820"/>
                </a:lnTo>
                <a:lnTo>
                  <a:pt x="3707" y="23562"/>
                </a:lnTo>
                <a:lnTo>
                  <a:pt x="3603" y="23295"/>
                </a:lnTo>
                <a:lnTo>
                  <a:pt x="3499" y="23021"/>
                </a:lnTo>
                <a:lnTo>
                  <a:pt x="3401" y="22754"/>
                </a:lnTo>
                <a:lnTo>
                  <a:pt x="3307" y="22471"/>
                </a:lnTo>
                <a:lnTo>
                  <a:pt x="3219" y="22188"/>
                </a:lnTo>
                <a:lnTo>
                  <a:pt x="3131" y="21905"/>
                </a:lnTo>
                <a:lnTo>
                  <a:pt x="3048" y="21622"/>
                </a:lnTo>
                <a:lnTo>
                  <a:pt x="2970" y="21330"/>
                </a:lnTo>
                <a:lnTo>
                  <a:pt x="2897" y="21039"/>
                </a:lnTo>
                <a:lnTo>
                  <a:pt x="2825" y="20748"/>
                </a:lnTo>
                <a:lnTo>
                  <a:pt x="2757" y="20448"/>
                </a:lnTo>
                <a:lnTo>
                  <a:pt x="2695" y="20148"/>
                </a:lnTo>
                <a:lnTo>
                  <a:pt x="2638" y="19849"/>
                </a:lnTo>
                <a:lnTo>
                  <a:pt x="2586" y="19541"/>
                </a:lnTo>
                <a:lnTo>
                  <a:pt x="2534" y="19241"/>
                </a:lnTo>
                <a:lnTo>
                  <a:pt x="2487" y="18933"/>
                </a:lnTo>
                <a:lnTo>
                  <a:pt x="2446" y="18625"/>
                </a:lnTo>
                <a:lnTo>
                  <a:pt x="2409" y="18317"/>
                </a:lnTo>
                <a:lnTo>
                  <a:pt x="2378" y="18009"/>
                </a:lnTo>
                <a:lnTo>
                  <a:pt x="2347" y="17701"/>
                </a:lnTo>
                <a:lnTo>
                  <a:pt x="2321" y="17384"/>
                </a:lnTo>
                <a:lnTo>
                  <a:pt x="2300" y="17076"/>
                </a:lnTo>
                <a:lnTo>
                  <a:pt x="2285" y="16760"/>
                </a:lnTo>
                <a:lnTo>
                  <a:pt x="2274" y="16452"/>
                </a:lnTo>
                <a:lnTo>
                  <a:pt x="2269" y="16135"/>
                </a:lnTo>
                <a:lnTo>
                  <a:pt x="2264" y="15827"/>
                </a:lnTo>
                <a:lnTo>
                  <a:pt x="2269" y="15511"/>
                </a:lnTo>
                <a:lnTo>
                  <a:pt x="2274" y="15203"/>
                </a:lnTo>
                <a:lnTo>
                  <a:pt x="2285" y="14887"/>
                </a:lnTo>
                <a:lnTo>
                  <a:pt x="2300" y="14579"/>
                </a:lnTo>
                <a:lnTo>
                  <a:pt x="2321" y="14271"/>
                </a:lnTo>
                <a:lnTo>
                  <a:pt x="2342" y="13963"/>
                </a:lnTo>
                <a:lnTo>
                  <a:pt x="2373" y="13654"/>
                </a:lnTo>
                <a:lnTo>
                  <a:pt x="2409" y="13355"/>
                </a:lnTo>
                <a:lnTo>
                  <a:pt x="2446" y="13047"/>
                </a:lnTo>
                <a:lnTo>
                  <a:pt x="2487" y="12747"/>
                </a:lnTo>
                <a:lnTo>
                  <a:pt x="2539" y="12447"/>
                </a:lnTo>
                <a:lnTo>
                  <a:pt x="2591" y="12148"/>
                </a:lnTo>
                <a:lnTo>
                  <a:pt x="2648" y="11848"/>
                </a:lnTo>
                <a:lnTo>
                  <a:pt x="2710" y="11556"/>
                </a:lnTo>
                <a:lnTo>
                  <a:pt x="2778" y="11265"/>
                </a:lnTo>
                <a:lnTo>
                  <a:pt x="2850" y="10982"/>
                </a:lnTo>
                <a:lnTo>
                  <a:pt x="2928" y="10691"/>
                </a:lnTo>
                <a:lnTo>
                  <a:pt x="3011" y="10416"/>
                </a:lnTo>
                <a:lnTo>
                  <a:pt x="3100" y="10133"/>
                </a:lnTo>
                <a:lnTo>
                  <a:pt x="3188" y="9858"/>
                </a:lnTo>
                <a:lnTo>
                  <a:pt x="3287" y="9583"/>
                </a:lnTo>
                <a:lnTo>
                  <a:pt x="3390" y="9317"/>
                </a:lnTo>
                <a:lnTo>
                  <a:pt x="3499" y="9051"/>
                </a:lnTo>
                <a:lnTo>
                  <a:pt x="3608" y="8792"/>
                </a:lnTo>
                <a:lnTo>
                  <a:pt x="3728" y="8534"/>
                </a:lnTo>
                <a:lnTo>
                  <a:pt x="3852" y="8285"/>
                </a:lnTo>
                <a:lnTo>
                  <a:pt x="3977" y="8043"/>
                </a:lnTo>
                <a:lnTo>
                  <a:pt x="4112" y="7793"/>
                </a:lnTo>
                <a:lnTo>
                  <a:pt x="4252" y="7560"/>
                </a:lnTo>
                <a:lnTo>
                  <a:pt x="4392" y="7327"/>
                </a:lnTo>
                <a:lnTo>
                  <a:pt x="4538" y="7111"/>
                </a:lnTo>
                <a:lnTo>
                  <a:pt x="4683" y="6894"/>
                </a:lnTo>
                <a:lnTo>
                  <a:pt x="4828" y="6694"/>
                </a:lnTo>
                <a:lnTo>
                  <a:pt x="4979" y="6495"/>
                </a:lnTo>
                <a:lnTo>
                  <a:pt x="5129" y="6303"/>
                </a:lnTo>
                <a:lnTo>
                  <a:pt x="5280" y="6120"/>
                </a:lnTo>
                <a:lnTo>
                  <a:pt x="5436" y="5945"/>
                </a:lnTo>
                <a:lnTo>
                  <a:pt x="5591" y="5770"/>
                </a:lnTo>
                <a:lnTo>
                  <a:pt x="5752" y="5604"/>
                </a:lnTo>
                <a:lnTo>
                  <a:pt x="5913" y="5446"/>
                </a:lnTo>
                <a:lnTo>
                  <a:pt x="6074" y="5296"/>
                </a:lnTo>
                <a:lnTo>
                  <a:pt x="6235" y="5154"/>
                </a:lnTo>
                <a:lnTo>
                  <a:pt x="6401" y="5021"/>
                </a:lnTo>
                <a:lnTo>
                  <a:pt x="6567" y="4888"/>
                </a:lnTo>
                <a:lnTo>
                  <a:pt x="6739" y="4763"/>
                </a:lnTo>
                <a:lnTo>
                  <a:pt x="6905" y="4646"/>
                </a:lnTo>
                <a:lnTo>
                  <a:pt x="7076" y="4538"/>
                </a:lnTo>
                <a:lnTo>
                  <a:pt x="7247" y="4430"/>
                </a:lnTo>
                <a:lnTo>
                  <a:pt x="7419" y="4338"/>
                </a:lnTo>
                <a:lnTo>
                  <a:pt x="7595" y="4247"/>
                </a:lnTo>
                <a:lnTo>
                  <a:pt x="7772" y="4155"/>
                </a:lnTo>
                <a:lnTo>
                  <a:pt x="7943" y="4080"/>
                </a:lnTo>
                <a:lnTo>
                  <a:pt x="8120" y="4005"/>
                </a:lnTo>
                <a:lnTo>
                  <a:pt x="8301" y="3939"/>
                </a:lnTo>
                <a:lnTo>
                  <a:pt x="8478" y="3880"/>
                </a:lnTo>
                <a:lnTo>
                  <a:pt x="8654" y="3831"/>
                </a:lnTo>
                <a:lnTo>
                  <a:pt x="8836" y="3781"/>
                </a:lnTo>
                <a:lnTo>
                  <a:pt x="9018" y="3739"/>
                </a:lnTo>
                <a:lnTo>
                  <a:pt x="9199" y="3706"/>
                </a:lnTo>
                <a:lnTo>
                  <a:pt x="9381" y="3672"/>
                </a:lnTo>
                <a:lnTo>
                  <a:pt x="9563" y="3656"/>
                </a:lnTo>
                <a:lnTo>
                  <a:pt x="9744" y="3639"/>
                </a:lnTo>
                <a:lnTo>
                  <a:pt x="9926" y="3622"/>
                </a:lnTo>
                <a:close/>
                <a:moveTo>
                  <a:pt x="10227" y="1"/>
                </a:moveTo>
                <a:lnTo>
                  <a:pt x="9983" y="9"/>
                </a:lnTo>
                <a:lnTo>
                  <a:pt x="9739" y="26"/>
                </a:lnTo>
                <a:lnTo>
                  <a:pt x="9490" y="51"/>
                </a:lnTo>
                <a:lnTo>
                  <a:pt x="9246" y="84"/>
                </a:lnTo>
                <a:lnTo>
                  <a:pt x="9002" y="126"/>
                </a:lnTo>
                <a:lnTo>
                  <a:pt x="8758" y="176"/>
                </a:lnTo>
                <a:lnTo>
                  <a:pt x="8514" y="234"/>
                </a:lnTo>
                <a:lnTo>
                  <a:pt x="8270" y="309"/>
                </a:lnTo>
                <a:lnTo>
                  <a:pt x="8031" y="384"/>
                </a:lnTo>
                <a:lnTo>
                  <a:pt x="7787" y="467"/>
                </a:lnTo>
                <a:lnTo>
                  <a:pt x="7549" y="559"/>
                </a:lnTo>
                <a:lnTo>
                  <a:pt x="7315" y="667"/>
                </a:lnTo>
                <a:lnTo>
                  <a:pt x="7076" y="775"/>
                </a:lnTo>
                <a:lnTo>
                  <a:pt x="6843" y="892"/>
                </a:lnTo>
                <a:lnTo>
                  <a:pt x="6609" y="1017"/>
                </a:lnTo>
                <a:lnTo>
                  <a:pt x="6375" y="1158"/>
                </a:lnTo>
                <a:lnTo>
                  <a:pt x="6147" y="1300"/>
                </a:lnTo>
                <a:lnTo>
                  <a:pt x="5918" y="1449"/>
                </a:lnTo>
                <a:lnTo>
                  <a:pt x="5695" y="1608"/>
                </a:lnTo>
                <a:lnTo>
                  <a:pt x="5472" y="1774"/>
                </a:lnTo>
                <a:lnTo>
                  <a:pt x="5254" y="1957"/>
                </a:lnTo>
                <a:lnTo>
                  <a:pt x="5036" y="2140"/>
                </a:lnTo>
                <a:lnTo>
                  <a:pt x="4823" y="2332"/>
                </a:lnTo>
                <a:lnTo>
                  <a:pt x="4610" y="2532"/>
                </a:lnTo>
                <a:lnTo>
                  <a:pt x="4403" y="2740"/>
                </a:lnTo>
                <a:lnTo>
                  <a:pt x="4195" y="2956"/>
                </a:lnTo>
                <a:lnTo>
                  <a:pt x="3993" y="3181"/>
                </a:lnTo>
                <a:lnTo>
                  <a:pt x="3795" y="3414"/>
                </a:lnTo>
                <a:lnTo>
                  <a:pt x="3598" y="3647"/>
                </a:lnTo>
                <a:lnTo>
                  <a:pt x="3406" y="3897"/>
                </a:lnTo>
                <a:lnTo>
                  <a:pt x="3219" y="4155"/>
                </a:lnTo>
                <a:lnTo>
                  <a:pt x="3032" y="4413"/>
                </a:lnTo>
                <a:lnTo>
                  <a:pt x="2856" y="4688"/>
                </a:lnTo>
                <a:lnTo>
                  <a:pt x="2679" y="4963"/>
                </a:lnTo>
                <a:lnTo>
                  <a:pt x="2508" y="5254"/>
                </a:lnTo>
                <a:lnTo>
                  <a:pt x="2337" y="5546"/>
                </a:lnTo>
                <a:lnTo>
                  <a:pt x="2176" y="5845"/>
                </a:lnTo>
                <a:lnTo>
                  <a:pt x="2015" y="6153"/>
                </a:lnTo>
                <a:lnTo>
                  <a:pt x="1864" y="6470"/>
                </a:lnTo>
                <a:lnTo>
                  <a:pt x="1714" y="6794"/>
                </a:lnTo>
                <a:lnTo>
                  <a:pt x="1563" y="7144"/>
                </a:lnTo>
                <a:lnTo>
                  <a:pt x="1423" y="7502"/>
                </a:lnTo>
                <a:lnTo>
                  <a:pt x="1283" y="7860"/>
                </a:lnTo>
                <a:lnTo>
                  <a:pt x="1158" y="8218"/>
                </a:lnTo>
                <a:lnTo>
                  <a:pt x="1034" y="8593"/>
                </a:lnTo>
                <a:lnTo>
                  <a:pt x="919" y="8959"/>
                </a:lnTo>
                <a:lnTo>
                  <a:pt x="810" y="9342"/>
                </a:lnTo>
                <a:lnTo>
                  <a:pt x="712" y="9717"/>
                </a:lnTo>
                <a:lnTo>
                  <a:pt x="618" y="10108"/>
                </a:lnTo>
                <a:lnTo>
                  <a:pt x="530" y="10491"/>
                </a:lnTo>
                <a:lnTo>
                  <a:pt x="447" y="10882"/>
                </a:lnTo>
                <a:lnTo>
                  <a:pt x="374" y="11282"/>
                </a:lnTo>
                <a:lnTo>
                  <a:pt x="307" y="11673"/>
                </a:lnTo>
                <a:lnTo>
                  <a:pt x="250" y="12081"/>
                </a:lnTo>
                <a:lnTo>
                  <a:pt x="198" y="12481"/>
                </a:lnTo>
                <a:lnTo>
                  <a:pt x="151" y="12880"/>
                </a:lnTo>
                <a:lnTo>
                  <a:pt x="109" y="13288"/>
                </a:lnTo>
                <a:lnTo>
                  <a:pt x="73" y="13696"/>
                </a:lnTo>
                <a:lnTo>
                  <a:pt x="47" y="14104"/>
                </a:lnTo>
                <a:lnTo>
                  <a:pt x="26" y="14520"/>
                </a:lnTo>
                <a:lnTo>
                  <a:pt x="11" y="14928"/>
                </a:lnTo>
                <a:lnTo>
                  <a:pt x="0" y="15345"/>
                </a:lnTo>
                <a:lnTo>
                  <a:pt x="0" y="15752"/>
                </a:lnTo>
                <a:lnTo>
                  <a:pt x="6" y="16169"/>
                </a:lnTo>
                <a:lnTo>
                  <a:pt x="16" y="16585"/>
                </a:lnTo>
                <a:lnTo>
                  <a:pt x="32" y="16993"/>
                </a:lnTo>
                <a:lnTo>
                  <a:pt x="52" y="17409"/>
                </a:lnTo>
                <a:lnTo>
                  <a:pt x="84" y="17817"/>
                </a:lnTo>
                <a:lnTo>
                  <a:pt x="115" y="18233"/>
                </a:lnTo>
                <a:lnTo>
                  <a:pt x="156" y="18641"/>
                </a:lnTo>
                <a:lnTo>
                  <a:pt x="203" y="19049"/>
                </a:lnTo>
                <a:lnTo>
                  <a:pt x="255" y="19457"/>
                </a:lnTo>
                <a:lnTo>
                  <a:pt x="312" y="19865"/>
                </a:lnTo>
                <a:lnTo>
                  <a:pt x="379" y="20265"/>
                </a:lnTo>
                <a:lnTo>
                  <a:pt x="447" y="20664"/>
                </a:lnTo>
                <a:lnTo>
                  <a:pt x="520" y="21064"/>
                </a:lnTo>
                <a:lnTo>
                  <a:pt x="603" y="21464"/>
                </a:lnTo>
                <a:lnTo>
                  <a:pt x="691" y="21855"/>
                </a:lnTo>
                <a:lnTo>
                  <a:pt x="779" y="22238"/>
                </a:lnTo>
                <a:lnTo>
                  <a:pt x="878" y="22629"/>
                </a:lnTo>
                <a:lnTo>
                  <a:pt x="982" y="23012"/>
                </a:lnTo>
                <a:lnTo>
                  <a:pt x="1091" y="23387"/>
                </a:lnTo>
                <a:lnTo>
                  <a:pt x="1200" y="23761"/>
                </a:lnTo>
                <a:lnTo>
                  <a:pt x="1319" y="24136"/>
                </a:lnTo>
                <a:lnTo>
                  <a:pt x="1444" y="24494"/>
                </a:lnTo>
                <a:lnTo>
                  <a:pt x="1573" y="24860"/>
                </a:lnTo>
                <a:lnTo>
                  <a:pt x="1708" y="25210"/>
                </a:lnTo>
                <a:lnTo>
                  <a:pt x="1849" y="25568"/>
                </a:lnTo>
                <a:lnTo>
                  <a:pt x="1989" y="25909"/>
                </a:lnTo>
                <a:lnTo>
                  <a:pt x="2139" y="26251"/>
                </a:lnTo>
                <a:lnTo>
                  <a:pt x="2295" y="26584"/>
                </a:lnTo>
                <a:lnTo>
                  <a:pt x="2456" y="26908"/>
                </a:lnTo>
                <a:lnTo>
                  <a:pt x="2617" y="27225"/>
                </a:lnTo>
                <a:lnTo>
                  <a:pt x="2788" y="27541"/>
                </a:lnTo>
                <a:lnTo>
                  <a:pt x="2959" y="27849"/>
                </a:lnTo>
                <a:lnTo>
                  <a:pt x="3141" y="28149"/>
                </a:lnTo>
                <a:lnTo>
                  <a:pt x="3323" y="28440"/>
                </a:lnTo>
                <a:lnTo>
                  <a:pt x="3510" y="28723"/>
                </a:lnTo>
                <a:lnTo>
                  <a:pt x="3702" y="28998"/>
                </a:lnTo>
                <a:lnTo>
                  <a:pt x="3899" y="29265"/>
                </a:lnTo>
                <a:lnTo>
                  <a:pt x="4102" y="29523"/>
                </a:lnTo>
                <a:lnTo>
                  <a:pt x="4304" y="29781"/>
                </a:lnTo>
                <a:lnTo>
                  <a:pt x="4517" y="30022"/>
                </a:lnTo>
                <a:lnTo>
                  <a:pt x="4730" y="30255"/>
                </a:lnTo>
                <a:lnTo>
                  <a:pt x="4979" y="30505"/>
                </a:lnTo>
                <a:lnTo>
                  <a:pt x="5233" y="30746"/>
                </a:lnTo>
                <a:lnTo>
                  <a:pt x="5498" y="30980"/>
                </a:lnTo>
                <a:lnTo>
                  <a:pt x="5763" y="31196"/>
                </a:lnTo>
                <a:lnTo>
                  <a:pt x="6033" y="31404"/>
                </a:lnTo>
                <a:lnTo>
                  <a:pt x="6313" y="31596"/>
                </a:lnTo>
                <a:lnTo>
                  <a:pt x="6593" y="31779"/>
                </a:lnTo>
                <a:lnTo>
                  <a:pt x="6879" y="31954"/>
                </a:lnTo>
                <a:lnTo>
                  <a:pt x="7170" y="32112"/>
                </a:lnTo>
                <a:lnTo>
                  <a:pt x="7460" y="32262"/>
                </a:lnTo>
                <a:lnTo>
                  <a:pt x="7761" y="32395"/>
                </a:lnTo>
                <a:lnTo>
                  <a:pt x="8057" y="32520"/>
                </a:lnTo>
                <a:lnTo>
                  <a:pt x="8364" y="32628"/>
                </a:lnTo>
                <a:lnTo>
                  <a:pt x="8670" y="32728"/>
                </a:lnTo>
                <a:lnTo>
                  <a:pt x="8981" y="32820"/>
                </a:lnTo>
                <a:lnTo>
                  <a:pt x="9293" y="32894"/>
                </a:lnTo>
                <a:lnTo>
                  <a:pt x="9604" y="32961"/>
                </a:lnTo>
                <a:lnTo>
                  <a:pt x="9921" y="33019"/>
                </a:lnTo>
                <a:lnTo>
                  <a:pt x="10238" y="33061"/>
                </a:lnTo>
                <a:lnTo>
                  <a:pt x="10559" y="33086"/>
                </a:lnTo>
                <a:lnTo>
                  <a:pt x="10876" y="33111"/>
                </a:lnTo>
                <a:lnTo>
                  <a:pt x="11520" y="33111"/>
                </a:lnTo>
                <a:lnTo>
                  <a:pt x="11842" y="33094"/>
                </a:lnTo>
                <a:lnTo>
                  <a:pt x="12164" y="33069"/>
                </a:lnTo>
                <a:lnTo>
                  <a:pt x="12485" y="33028"/>
                </a:lnTo>
                <a:lnTo>
                  <a:pt x="12802" y="32978"/>
                </a:lnTo>
                <a:lnTo>
                  <a:pt x="13124" y="32919"/>
                </a:lnTo>
                <a:lnTo>
                  <a:pt x="13446" y="32844"/>
                </a:lnTo>
                <a:lnTo>
                  <a:pt x="13762" y="32761"/>
                </a:lnTo>
                <a:lnTo>
                  <a:pt x="14079" y="32670"/>
                </a:lnTo>
                <a:lnTo>
                  <a:pt x="14391" y="32561"/>
                </a:lnTo>
                <a:lnTo>
                  <a:pt x="14707" y="32445"/>
                </a:lnTo>
                <a:lnTo>
                  <a:pt x="15013" y="32312"/>
                </a:lnTo>
                <a:lnTo>
                  <a:pt x="15325" y="32170"/>
                </a:lnTo>
                <a:lnTo>
                  <a:pt x="15626" y="32020"/>
                </a:lnTo>
                <a:lnTo>
                  <a:pt x="15932" y="31862"/>
                </a:lnTo>
                <a:lnTo>
                  <a:pt x="16228" y="31687"/>
                </a:lnTo>
                <a:lnTo>
                  <a:pt x="16524" y="31504"/>
                </a:lnTo>
                <a:lnTo>
                  <a:pt x="16815" y="31304"/>
                </a:lnTo>
                <a:lnTo>
                  <a:pt x="17106" y="31096"/>
                </a:lnTo>
                <a:lnTo>
                  <a:pt x="17386" y="30880"/>
                </a:lnTo>
                <a:lnTo>
                  <a:pt x="17666" y="30647"/>
                </a:lnTo>
                <a:lnTo>
                  <a:pt x="17936" y="30405"/>
                </a:lnTo>
                <a:lnTo>
                  <a:pt x="18206" y="30155"/>
                </a:lnTo>
                <a:lnTo>
                  <a:pt x="18471" y="29897"/>
                </a:lnTo>
                <a:lnTo>
                  <a:pt x="18725" y="29623"/>
                </a:lnTo>
                <a:lnTo>
                  <a:pt x="18980" y="29339"/>
                </a:lnTo>
                <a:lnTo>
                  <a:pt x="19224" y="29040"/>
                </a:lnTo>
                <a:lnTo>
                  <a:pt x="19462" y="28732"/>
                </a:lnTo>
                <a:lnTo>
                  <a:pt x="19696" y="28415"/>
                </a:lnTo>
                <a:lnTo>
                  <a:pt x="19924" y="28091"/>
                </a:lnTo>
                <a:lnTo>
                  <a:pt x="20142" y="27749"/>
                </a:lnTo>
                <a:lnTo>
                  <a:pt x="20350" y="27400"/>
                </a:lnTo>
                <a:lnTo>
                  <a:pt x="20553" y="27042"/>
                </a:lnTo>
                <a:lnTo>
                  <a:pt x="20750" y="26667"/>
                </a:lnTo>
                <a:lnTo>
                  <a:pt x="20937" y="26284"/>
                </a:lnTo>
                <a:lnTo>
                  <a:pt x="21118" y="25893"/>
                </a:lnTo>
                <a:lnTo>
                  <a:pt x="21284" y="25485"/>
                </a:lnTo>
                <a:lnTo>
                  <a:pt x="21445" y="25077"/>
                </a:lnTo>
                <a:lnTo>
                  <a:pt x="21601" y="24644"/>
                </a:lnTo>
                <a:lnTo>
                  <a:pt x="21741" y="24211"/>
                </a:lnTo>
                <a:lnTo>
                  <a:pt x="21876" y="23761"/>
                </a:lnTo>
                <a:lnTo>
                  <a:pt x="21996" y="23312"/>
                </a:lnTo>
                <a:lnTo>
                  <a:pt x="22099" y="22887"/>
                </a:lnTo>
                <a:lnTo>
                  <a:pt x="22193" y="22471"/>
                </a:lnTo>
                <a:lnTo>
                  <a:pt x="22281" y="22063"/>
                </a:lnTo>
                <a:lnTo>
                  <a:pt x="22354" y="21647"/>
                </a:lnTo>
                <a:lnTo>
                  <a:pt x="22427" y="21231"/>
                </a:lnTo>
                <a:lnTo>
                  <a:pt x="22489" y="20823"/>
                </a:lnTo>
                <a:lnTo>
                  <a:pt x="22541" y="20406"/>
                </a:lnTo>
                <a:lnTo>
                  <a:pt x="22587" y="19998"/>
                </a:lnTo>
                <a:lnTo>
                  <a:pt x="22629" y="19590"/>
                </a:lnTo>
                <a:lnTo>
                  <a:pt x="22660" y="19183"/>
                </a:lnTo>
                <a:lnTo>
                  <a:pt x="22681" y="18775"/>
                </a:lnTo>
                <a:lnTo>
                  <a:pt x="22696" y="18375"/>
                </a:lnTo>
                <a:lnTo>
                  <a:pt x="22707" y="17975"/>
                </a:lnTo>
                <a:lnTo>
                  <a:pt x="22712" y="17576"/>
                </a:lnTo>
                <a:lnTo>
                  <a:pt x="22707" y="17176"/>
                </a:lnTo>
                <a:lnTo>
                  <a:pt x="22691" y="16776"/>
                </a:lnTo>
                <a:lnTo>
                  <a:pt x="22676" y="16385"/>
                </a:lnTo>
                <a:lnTo>
                  <a:pt x="22650" y="15994"/>
                </a:lnTo>
                <a:lnTo>
                  <a:pt x="22619" y="15611"/>
                </a:lnTo>
                <a:lnTo>
                  <a:pt x="22577" y="15220"/>
                </a:lnTo>
                <a:lnTo>
                  <a:pt x="22536" y="14837"/>
                </a:lnTo>
                <a:lnTo>
                  <a:pt x="22484" y="14462"/>
                </a:lnTo>
                <a:lnTo>
                  <a:pt x="22427" y="14087"/>
                </a:lnTo>
                <a:lnTo>
                  <a:pt x="22364" y="13713"/>
                </a:lnTo>
                <a:lnTo>
                  <a:pt x="22292" y="13338"/>
                </a:lnTo>
                <a:lnTo>
                  <a:pt x="22219" y="12972"/>
                </a:lnTo>
                <a:lnTo>
                  <a:pt x="22136" y="12605"/>
                </a:lnTo>
                <a:lnTo>
                  <a:pt x="22048" y="12247"/>
                </a:lnTo>
                <a:lnTo>
                  <a:pt x="21954" y="11889"/>
                </a:lnTo>
                <a:lnTo>
                  <a:pt x="21856" y="11540"/>
                </a:lnTo>
                <a:lnTo>
                  <a:pt x="21752" y="11190"/>
                </a:lnTo>
                <a:lnTo>
                  <a:pt x="21643" y="10840"/>
                </a:lnTo>
                <a:lnTo>
                  <a:pt x="21528" y="10499"/>
                </a:lnTo>
                <a:lnTo>
                  <a:pt x="21404" y="10166"/>
                </a:lnTo>
                <a:lnTo>
                  <a:pt x="21279" y="9833"/>
                </a:lnTo>
                <a:lnTo>
                  <a:pt x="21150" y="9500"/>
                </a:lnTo>
                <a:lnTo>
                  <a:pt x="21015" y="9175"/>
                </a:lnTo>
                <a:lnTo>
                  <a:pt x="20874" y="8859"/>
                </a:lnTo>
                <a:lnTo>
                  <a:pt x="20729" y="8543"/>
                </a:lnTo>
                <a:lnTo>
                  <a:pt x="20578" y="8235"/>
                </a:lnTo>
                <a:lnTo>
                  <a:pt x="20428" y="7927"/>
                </a:lnTo>
                <a:lnTo>
                  <a:pt x="20267" y="7627"/>
                </a:lnTo>
                <a:lnTo>
                  <a:pt x="20106" y="7335"/>
                </a:lnTo>
                <a:lnTo>
                  <a:pt x="19935" y="7044"/>
                </a:lnTo>
                <a:lnTo>
                  <a:pt x="19763" y="6761"/>
                </a:lnTo>
                <a:lnTo>
                  <a:pt x="19592" y="6478"/>
                </a:lnTo>
                <a:lnTo>
                  <a:pt x="19410" y="6203"/>
                </a:lnTo>
                <a:lnTo>
                  <a:pt x="19229" y="5937"/>
                </a:lnTo>
                <a:lnTo>
                  <a:pt x="19037" y="5670"/>
                </a:lnTo>
                <a:lnTo>
                  <a:pt x="18850" y="5412"/>
                </a:lnTo>
                <a:lnTo>
                  <a:pt x="18653" y="5163"/>
                </a:lnTo>
                <a:lnTo>
                  <a:pt x="18455" y="4921"/>
                </a:lnTo>
                <a:lnTo>
                  <a:pt x="18253" y="4680"/>
                </a:lnTo>
                <a:lnTo>
                  <a:pt x="18050" y="4447"/>
                </a:lnTo>
                <a:lnTo>
                  <a:pt x="17838" y="4222"/>
                </a:lnTo>
                <a:lnTo>
                  <a:pt x="17630" y="4005"/>
                </a:lnTo>
                <a:lnTo>
                  <a:pt x="17412" y="3789"/>
                </a:lnTo>
                <a:lnTo>
                  <a:pt x="17194" y="3581"/>
                </a:lnTo>
                <a:lnTo>
                  <a:pt x="16976" y="3381"/>
                </a:lnTo>
                <a:lnTo>
                  <a:pt x="16753" y="3189"/>
                </a:lnTo>
                <a:lnTo>
                  <a:pt x="16524" y="3006"/>
                </a:lnTo>
                <a:lnTo>
                  <a:pt x="16296" y="2831"/>
                </a:lnTo>
                <a:lnTo>
                  <a:pt x="16067" y="2657"/>
                </a:lnTo>
                <a:lnTo>
                  <a:pt x="15834" y="2490"/>
                </a:lnTo>
                <a:lnTo>
                  <a:pt x="15621" y="2282"/>
                </a:lnTo>
                <a:lnTo>
                  <a:pt x="15408" y="2082"/>
                </a:lnTo>
                <a:lnTo>
                  <a:pt x="15195" y="1891"/>
                </a:lnTo>
                <a:lnTo>
                  <a:pt x="14972" y="1708"/>
                </a:lnTo>
                <a:lnTo>
                  <a:pt x="14754" y="1541"/>
                </a:lnTo>
                <a:lnTo>
                  <a:pt x="14531" y="1375"/>
                </a:lnTo>
                <a:lnTo>
                  <a:pt x="14302" y="1225"/>
                </a:lnTo>
                <a:lnTo>
                  <a:pt x="14074" y="1075"/>
                </a:lnTo>
                <a:lnTo>
                  <a:pt x="13845" y="942"/>
                </a:lnTo>
                <a:lnTo>
                  <a:pt x="13612" y="817"/>
                </a:lnTo>
                <a:lnTo>
                  <a:pt x="13378" y="700"/>
                </a:lnTo>
                <a:lnTo>
                  <a:pt x="13139" y="592"/>
                </a:lnTo>
                <a:lnTo>
                  <a:pt x="12906" y="492"/>
                </a:lnTo>
                <a:lnTo>
                  <a:pt x="12667" y="400"/>
                </a:lnTo>
                <a:lnTo>
                  <a:pt x="12428" y="326"/>
                </a:lnTo>
                <a:lnTo>
                  <a:pt x="12184" y="251"/>
                </a:lnTo>
                <a:lnTo>
                  <a:pt x="11940" y="192"/>
                </a:lnTo>
                <a:lnTo>
                  <a:pt x="11701" y="134"/>
                </a:lnTo>
                <a:lnTo>
                  <a:pt x="11457" y="92"/>
                </a:lnTo>
                <a:lnTo>
                  <a:pt x="11214" y="51"/>
                </a:lnTo>
                <a:lnTo>
                  <a:pt x="10964" y="26"/>
                </a:lnTo>
                <a:lnTo>
                  <a:pt x="10720" y="9"/>
                </a:lnTo>
                <a:lnTo>
                  <a:pt x="1047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6"/>
          <p:cNvSpPr/>
          <p:nvPr/>
        </p:nvSpPr>
        <p:spPr>
          <a:xfrm>
            <a:off x="8649971" y="3909343"/>
            <a:ext cx="190948" cy="186505"/>
          </a:xfrm>
          <a:custGeom>
            <a:rect b="b" l="l" r="r" t="t"/>
            <a:pathLst>
              <a:path extrusionOk="0" h="17277" w="13187">
                <a:moveTo>
                  <a:pt x="6806" y="1"/>
                </a:moveTo>
                <a:lnTo>
                  <a:pt x="6744" y="9"/>
                </a:lnTo>
                <a:lnTo>
                  <a:pt x="6687" y="26"/>
                </a:lnTo>
                <a:lnTo>
                  <a:pt x="6624" y="43"/>
                </a:lnTo>
                <a:lnTo>
                  <a:pt x="6567" y="68"/>
                </a:lnTo>
                <a:lnTo>
                  <a:pt x="6510" y="109"/>
                </a:lnTo>
                <a:lnTo>
                  <a:pt x="6453" y="151"/>
                </a:lnTo>
                <a:lnTo>
                  <a:pt x="6396" y="201"/>
                </a:lnTo>
                <a:lnTo>
                  <a:pt x="6344" y="251"/>
                </a:lnTo>
                <a:lnTo>
                  <a:pt x="6297" y="317"/>
                </a:lnTo>
                <a:lnTo>
                  <a:pt x="6251" y="384"/>
                </a:lnTo>
                <a:lnTo>
                  <a:pt x="6209" y="451"/>
                </a:lnTo>
                <a:lnTo>
                  <a:pt x="6167" y="534"/>
                </a:lnTo>
                <a:lnTo>
                  <a:pt x="6131" y="617"/>
                </a:lnTo>
                <a:lnTo>
                  <a:pt x="6100" y="709"/>
                </a:lnTo>
                <a:lnTo>
                  <a:pt x="6074" y="800"/>
                </a:lnTo>
                <a:lnTo>
                  <a:pt x="6058" y="900"/>
                </a:lnTo>
                <a:lnTo>
                  <a:pt x="6043" y="1008"/>
                </a:lnTo>
                <a:lnTo>
                  <a:pt x="6033" y="1117"/>
                </a:lnTo>
                <a:lnTo>
                  <a:pt x="6012" y="1799"/>
                </a:lnTo>
                <a:lnTo>
                  <a:pt x="5996" y="2482"/>
                </a:lnTo>
                <a:lnTo>
                  <a:pt x="5991" y="3173"/>
                </a:lnTo>
                <a:lnTo>
                  <a:pt x="5991" y="3856"/>
                </a:lnTo>
                <a:lnTo>
                  <a:pt x="6001" y="4547"/>
                </a:lnTo>
                <a:lnTo>
                  <a:pt x="6012" y="5238"/>
                </a:lnTo>
                <a:lnTo>
                  <a:pt x="6043" y="6611"/>
                </a:lnTo>
                <a:lnTo>
                  <a:pt x="6043" y="6611"/>
                </a:lnTo>
                <a:lnTo>
                  <a:pt x="4750" y="6578"/>
                </a:lnTo>
                <a:lnTo>
                  <a:pt x="4107" y="6570"/>
                </a:lnTo>
                <a:lnTo>
                  <a:pt x="3463" y="6561"/>
                </a:lnTo>
                <a:lnTo>
                  <a:pt x="2819" y="6570"/>
                </a:lnTo>
                <a:lnTo>
                  <a:pt x="2175" y="6578"/>
                </a:lnTo>
                <a:lnTo>
                  <a:pt x="1532" y="6595"/>
                </a:lnTo>
                <a:lnTo>
                  <a:pt x="893" y="6620"/>
                </a:lnTo>
                <a:lnTo>
                  <a:pt x="784" y="6636"/>
                </a:lnTo>
                <a:lnTo>
                  <a:pt x="680" y="6661"/>
                </a:lnTo>
                <a:lnTo>
                  <a:pt x="587" y="6703"/>
                </a:lnTo>
                <a:lnTo>
                  <a:pt x="499" y="6761"/>
                </a:lnTo>
                <a:lnTo>
                  <a:pt x="421" y="6828"/>
                </a:lnTo>
                <a:lnTo>
                  <a:pt x="348" y="6911"/>
                </a:lnTo>
                <a:lnTo>
                  <a:pt x="281" y="7003"/>
                </a:lnTo>
                <a:lnTo>
                  <a:pt x="224" y="7102"/>
                </a:lnTo>
                <a:lnTo>
                  <a:pt x="172" y="7211"/>
                </a:lnTo>
                <a:lnTo>
                  <a:pt x="125" y="7319"/>
                </a:lnTo>
                <a:lnTo>
                  <a:pt x="83" y="7444"/>
                </a:lnTo>
                <a:lnTo>
                  <a:pt x="52" y="7569"/>
                </a:lnTo>
                <a:lnTo>
                  <a:pt x="31" y="7702"/>
                </a:lnTo>
                <a:lnTo>
                  <a:pt x="11" y="7835"/>
                </a:lnTo>
                <a:lnTo>
                  <a:pt x="0" y="7968"/>
                </a:lnTo>
                <a:lnTo>
                  <a:pt x="0" y="8102"/>
                </a:lnTo>
                <a:lnTo>
                  <a:pt x="0" y="8235"/>
                </a:lnTo>
                <a:lnTo>
                  <a:pt x="11" y="8376"/>
                </a:lnTo>
                <a:lnTo>
                  <a:pt x="31" y="8509"/>
                </a:lnTo>
                <a:lnTo>
                  <a:pt x="52" y="8634"/>
                </a:lnTo>
                <a:lnTo>
                  <a:pt x="89" y="8759"/>
                </a:lnTo>
                <a:lnTo>
                  <a:pt x="125" y="8884"/>
                </a:lnTo>
                <a:lnTo>
                  <a:pt x="172" y="9001"/>
                </a:lnTo>
                <a:lnTo>
                  <a:pt x="224" y="9109"/>
                </a:lnTo>
                <a:lnTo>
                  <a:pt x="281" y="9209"/>
                </a:lnTo>
                <a:lnTo>
                  <a:pt x="348" y="9292"/>
                </a:lnTo>
                <a:lnTo>
                  <a:pt x="421" y="9375"/>
                </a:lnTo>
                <a:lnTo>
                  <a:pt x="499" y="9442"/>
                </a:lnTo>
                <a:lnTo>
                  <a:pt x="587" y="9500"/>
                </a:lnTo>
                <a:lnTo>
                  <a:pt x="680" y="9542"/>
                </a:lnTo>
                <a:lnTo>
                  <a:pt x="784" y="9575"/>
                </a:lnTo>
                <a:lnTo>
                  <a:pt x="893" y="9583"/>
                </a:lnTo>
                <a:lnTo>
                  <a:pt x="1542" y="9608"/>
                </a:lnTo>
                <a:lnTo>
                  <a:pt x="2191" y="9625"/>
                </a:lnTo>
                <a:lnTo>
                  <a:pt x="2840" y="9642"/>
                </a:lnTo>
                <a:lnTo>
                  <a:pt x="4148" y="9642"/>
                </a:lnTo>
                <a:lnTo>
                  <a:pt x="4802" y="9625"/>
                </a:lnTo>
                <a:lnTo>
                  <a:pt x="6110" y="9592"/>
                </a:lnTo>
                <a:lnTo>
                  <a:pt x="6116" y="10424"/>
                </a:lnTo>
                <a:lnTo>
                  <a:pt x="6116" y="11265"/>
                </a:lnTo>
                <a:lnTo>
                  <a:pt x="6121" y="12106"/>
                </a:lnTo>
                <a:lnTo>
                  <a:pt x="6126" y="12531"/>
                </a:lnTo>
                <a:lnTo>
                  <a:pt x="6136" y="12947"/>
                </a:lnTo>
                <a:lnTo>
                  <a:pt x="6147" y="13372"/>
                </a:lnTo>
                <a:lnTo>
                  <a:pt x="6162" y="13788"/>
                </a:lnTo>
                <a:lnTo>
                  <a:pt x="6183" y="14204"/>
                </a:lnTo>
                <a:lnTo>
                  <a:pt x="6214" y="14620"/>
                </a:lnTo>
                <a:lnTo>
                  <a:pt x="6245" y="15028"/>
                </a:lnTo>
                <a:lnTo>
                  <a:pt x="6292" y="15436"/>
                </a:lnTo>
                <a:lnTo>
                  <a:pt x="6339" y="15836"/>
                </a:lnTo>
                <a:lnTo>
                  <a:pt x="6401" y="16244"/>
                </a:lnTo>
                <a:lnTo>
                  <a:pt x="6422" y="16360"/>
                </a:lnTo>
                <a:lnTo>
                  <a:pt x="6453" y="16469"/>
                </a:lnTo>
                <a:lnTo>
                  <a:pt x="6489" y="16577"/>
                </a:lnTo>
                <a:lnTo>
                  <a:pt x="6531" y="16668"/>
                </a:lnTo>
                <a:lnTo>
                  <a:pt x="6578" y="16760"/>
                </a:lnTo>
                <a:lnTo>
                  <a:pt x="6630" y="16843"/>
                </a:lnTo>
                <a:lnTo>
                  <a:pt x="6681" y="16926"/>
                </a:lnTo>
                <a:lnTo>
                  <a:pt x="6744" y="16993"/>
                </a:lnTo>
                <a:lnTo>
                  <a:pt x="6806" y="17051"/>
                </a:lnTo>
                <a:lnTo>
                  <a:pt x="6873" y="17110"/>
                </a:lnTo>
                <a:lnTo>
                  <a:pt x="6941" y="17160"/>
                </a:lnTo>
                <a:lnTo>
                  <a:pt x="7014" y="17193"/>
                </a:lnTo>
                <a:lnTo>
                  <a:pt x="7081" y="17226"/>
                </a:lnTo>
                <a:lnTo>
                  <a:pt x="7159" y="17251"/>
                </a:lnTo>
                <a:lnTo>
                  <a:pt x="7232" y="17268"/>
                </a:lnTo>
                <a:lnTo>
                  <a:pt x="7304" y="17276"/>
                </a:lnTo>
                <a:lnTo>
                  <a:pt x="7377" y="17276"/>
                </a:lnTo>
                <a:lnTo>
                  <a:pt x="7450" y="17268"/>
                </a:lnTo>
                <a:lnTo>
                  <a:pt x="7522" y="17251"/>
                </a:lnTo>
                <a:lnTo>
                  <a:pt x="7595" y="17226"/>
                </a:lnTo>
                <a:lnTo>
                  <a:pt x="7663" y="17193"/>
                </a:lnTo>
                <a:lnTo>
                  <a:pt x="7730" y="17151"/>
                </a:lnTo>
                <a:lnTo>
                  <a:pt x="7792" y="17101"/>
                </a:lnTo>
                <a:lnTo>
                  <a:pt x="7849" y="17043"/>
                </a:lnTo>
                <a:lnTo>
                  <a:pt x="7907" y="16976"/>
                </a:lnTo>
                <a:lnTo>
                  <a:pt x="7958" y="16901"/>
                </a:lnTo>
                <a:lnTo>
                  <a:pt x="8005" y="16810"/>
                </a:lnTo>
                <a:lnTo>
                  <a:pt x="8047" y="16718"/>
                </a:lnTo>
                <a:lnTo>
                  <a:pt x="8083" y="16610"/>
                </a:lnTo>
                <a:lnTo>
                  <a:pt x="8109" y="16494"/>
                </a:lnTo>
                <a:lnTo>
                  <a:pt x="8135" y="16377"/>
                </a:lnTo>
                <a:lnTo>
                  <a:pt x="8145" y="16244"/>
                </a:lnTo>
                <a:lnTo>
                  <a:pt x="8176" y="15827"/>
                </a:lnTo>
                <a:lnTo>
                  <a:pt x="8202" y="15411"/>
                </a:lnTo>
                <a:lnTo>
                  <a:pt x="8213" y="14987"/>
                </a:lnTo>
                <a:lnTo>
                  <a:pt x="8223" y="14570"/>
                </a:lnTo>
                <a:lnTo>
                  <a:pt x="8223" y="14154"/>
                </a:lnTo>
                <a:lnTo>
                  <a:pt x="8218" y="13729"/>
                </a:lnTo>
                <a:lnTo>
                  <a:pt x="8208" y="13305"/>
                </a:lnTo>
                <a:lnTo>
                  <a:pt x="8192" y="12889"/>
                </a:lnTo>
                <a:lnTo>
                  <a:pt x="8171" y="12464"/>
                </a:lnTo>
                <a:lnTo>
                  <a:pt x="8151" y="12039"/>
                </a:lnTo>
                <a:lnTo>
                  <a:pt x="8099" y="11199"/>
                </a:lnTo>
                <a:lnTo>
                  <a:pt x="7984" y="9517"/>
                </a:lnTo>
                <a:lnTo>
                  <a:pt x="9116" y="9450"/>
                </a:lnTo>
                <a:lnTo>
                  <a:pt x="10248" y="9384"/>
                </a:lnTo>
                <a:lnTo>
                  <a:pt x="12506" y="9234"/>
                </a:lnTo>
                <a:lnTo>
                  <a:pt x="12584" y="9225"/>
                </a:lnTo>
                <a:lnTo>
                  <a:pt x="12662" y="9200"/>
                </a:lnTo>
                <a:lnTo>
                  <a:pt x="12734" y="9167"/>
                </a:lnTo>
                <a:lnTo>
                  <a:pt x="12802" y="9126"/>
                </a:lnTo>
                <a:lnTo>
                  <a:pt x="12864" y="9067"/>
                </a:lnTo>
                <a:lnTo>
                  <a:pt x="12921" y="9009"/>
                </a:lnTo>
                <a:lnTo>
                  <a:pt x="12973" y="8942"/>
                </a:lnTo>
                <a:lnTo>
                  <a:pt x="13015" y="8867"/>
                </a:lnTo>
                <a:lnTo>
                  <a:pt x="13056" y="8784"/>
                </a:lnTo>
                <a:lnTo>
                  <a:pt x="13093" y="8693"/>
                </a:lnTo>
                <a:lnTo>
                  <a:pt x="13119" y="8601"/>
                </a:lnTo>
                <a:lnTo>
                  <a:pt x="13144" y="8509"/>
                </a:lnTo>
                <a:lnTo>
                  <a:pt x="13165" y="8410"/>
                </a:lnTo>
                <a:lnTo>
                  <a:pt x="13176" y="8310"/>
                </a:lnTo>
                <a:lnTo>
                  <a:pt x="13186" y="8210"/>
                </a:lnTo>
                <a:lnTo>
                  <a:pt x="13186" y="8102"/>
                </a:lnTo>
                <a:lnTo>
                  <a:pt x="13186" y="8002"/>
                </a:lnTo>
                <a:lnTo>
                  <a:pt x="13176" y="7893"/>
                </a:lnTo>
                <a:lnTo>
                  <a:pt x="13160" y="7793"/>
                </a:lnTo>
                <a:lnTo>
                  <a:pt x="13144" y="7694"/>
                </a:lnTo>
                <a:lnTo>
                  <a:pt x="13119" y="7602"/>
                </a:lnTo>
                <a:lnTo>
                  <a:pt x="13093" y="7510"/>
                </a:lnTo>
                <a:lnTo>
                  <a:pt x="13056" y="7419"/>
                </a:lnTo>
                <a:lnTo>
                  <a:pt x="13015" y="7344"/>
                </a:lnTo>
                <a:lnTo>
                  <a:pt x="12968" y="7261"/>
                </a:lnTo>
                <a:lnTo>
                  <a:pt x="12921" y="7194"/>
                </a:lnTo>
                <a:lnTo>
                  <a:pt x="12864" y="7136"/>
                </a:lnTo>
                <a:lnTo>
                  <a:pt x="12802" y="7078"/>
                </a:lnTo>
                <a:lnTo>
                  <a:pt x="12734" y="7036"/>
                </a:lnTo>
                <a:lnTo>
                  <a:pt x="12662" y="7003"/>
                </a:lnTo>
                <a:lnTo>
                  <a:pt x="12584" y="6978"/>
                </a:lnTo>
                <a:lnTo>
                  <a:pt x="12506" y="6969"/>
                </a:lnTo>
                <a:lnTo>
                  <a:pt x="10170" y="6811"/>
                </a:lnTo>
                <a:lnTo>
                  <a:pt x="9002" y="6744"/>
                </a:lnTo>
                <a:lnTo>
                  <a:pt x="7829" y="6686"/>
                </a:lnTo>
                <a:lnTo>
                  <a:pt x="7756" y="5213"/>
                </a:lnTo>
                <a:lnTo>
                  <a:pt x="7714" y="4472"/>
                </a:lnTo>
                <a:lnTo>
                  <a:pt x="7673" y="3739"/>
                </a:lnTo>
                <a:lnTo>
                  <a:pt x="7621" y="3006"/>
                </a:lnTo>
                <a:lnTo>
                  <a:pt x="7564" y="2274"/>
                </a:lnTo>
                <a:lnTo>
                  <a:pt x="7496" y="1541"/>
                </a:lnTo>
                <a:lnTo>
                  <a:pt x="7413" y="817"/>
                </a:lnTo>
                <a:lnTo>
                  <a:pt x="7398" y="700"/>
                </a:lnTo>
                <a:lnTo>
                  <a:pt x="7377" y="584"/>
                </a:lnTo>
                <a:lnTo>
                  <a:pt x="7346" y="492"/>
                </a:lnTo>
                <a:lnTo>
                  <a:pt x="7315" y="401"/>
                </a:lnTo>
                <a:lnTo>
                  <a:pt x="7278" y="317"/>
                </a:lnTo>
                <a:lnTo>
                  <a:pt x="7237" y="251"/>
                </a:lnTo>
                <a:lnTo>
                  <a:pt x="7190" y="184"/>
                </a:lnTo>
                <a:lnTo>
                  <a:pt x="7143" y="134"/>
                </a:lnTo>
                <a:lnTo>
                  <a:pt x="7092" y="93"/>
                </a:lnTo>
                <a:lnTo>
                  <a:pt x="7040" y="59"/>
                </a:lnTo>
                <a:lnTo>
                  <a:pt x="6983" y="34"/>
                </a:lnTo>
                <a:lnTo>
                  <a:pt x="6925" y="18"/>
                </a:lnTo>
                <a:lnTo>
                  <a:pt x="686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6"/>
          <p:cNvSpPr/>
          <p:nvPr/>
        </p:nvSpPr>
        <p:spPr>
          <a:xfrm>
            <a:off x="283762" y="488917"/>
            <a:ext cx="199592" cy="193684"/>
          </a:xfrm>
          <a:custGeom>
            <a:rect b="b" l="l" r="r" t="t"/>
            <a:pathLst>
              <a:path extrusionOk="0" h="17942" w="13784">
                <a:moveTo>
                  <a:pt x="7258" y="1"/>
                </a:moveTo>
                <a:lnTo>
                  <a:pt x="7201" y="9"/>
                </a:lnTo>
                <a:lnTo>
                  <a:pt x="7144" y="17"/>
                </a:lnTo>
                <a:lnTo>
                  <a:pt x="7087" y="34"/>
                </a:lnTo>
                <a:lnTo>
                  <a:pt x="7035" y="67"/>
                </a:lnTo>
                <a:lnTo>
                  <a:pt x="6978" y="100"/>
                </a:lnTo>
                <a:lnTo>
                  <a:pt x="6926" y="142"/>
                </a:lnTo>
                <a:lnTo>
                  <a:pt x="6879" y="192"/>
                </a:lnTo>
                <a:lnTo>
                  <a:pt x="6833" y="250"/>
                </a:lnTo>
                <a:lnTo>
                  <a:pt x="6791" y="325"/>
                </a:lnTo>
                <a:lnTo>
                  <a:pt x="6750" y="400"/>
                </a:lnTo>
                <a:lnTo>
                  <a:pt x="6713" y="483"/>
                </a:lnTo>
                <a:lnTo>
                  <a:pt x="6682" y="575"/>
                </a:lnTo>
                <a:lnTo>
                  <a:pt x="6656" y="675"/>
                </a:lnTo>
                <a:lnTo>
                  <a:pt x="6635" y="783"/>
                </a:lnTo>
                <a:lnTo>
                  <a:pt x="6620" y="900"/>
                </a:lnTo>
                <a:lnTo>
                  <a:pt x="6609" y="1033"/>
                </a:lnTo>
                <a:lnTo>
                  <a:pt x="6397" y="4646"/>
                </a:lnTo>
                <a:lnTo>
                  <a:pt x="6189" y="8276"/>
                </a:lnTo>
                <a:lnTo>
                  <a:pt x="5530" y="8168"/>
                </a:lnTo>
                <a:lnTo>
                  <a:pt x="4870" y="8076"/>
                </a:lnTo>
                <a:lnTo>
                  <a:pt x="4216" y="7993"/>
                </a:lnTo>
                <a:lnTo>
                  <a:pt x="3562" y="7926"/>
                </a:lnTo>
                <a:lnTo>
                  <a:pt x="2908" y="7868"/>
                </a:lnTo>
                <a:lnTo>
                  <a:pt x="2264" y="7826"/>
                </a:lnTo>
                <a:lnTo>
                  <a:pt x="1621" y="7801"/>
                </a:lnTo>
                <a:lnTo>
                  <a:pt x="982" y="7785"/>
                </a:lnTo>
                <a:lnTo>
                  <a:pt x="878" y="7793"/>
                </a:lnTo>
                <a:lnTo>
                  <a:pt x="785" y="7818"/>
                </a:lnTo>
                <a:lnTo>
                  <a:pt x="697" y="7851"/>
                </a:lnTo>
                <a:lnTo>
                  <a:pt x="608" y="7910"/>
                </a:lnTo>
                <a:lnTo>
                  <a:pt x="530" y="7968"/>
                </a:lnTo>
                <a:lnTo>
                  <a:pt x="453" y="8051"/>
                </a:lnTo>
                <a:lnTo>
                  <a:pt x="385" y="8134"/>
                </a:lnTo>
                <a:lnTo>
                  <a:pt x="318" y="8234"/>
                </a:lnTo>
                <a:lnTo>
                  <a:pt x="260" y="8334"/>
                </a:lnTo>
                <a:lnTo>
                  <a:pt x="209" y="8451"/>
                </a:lnTo>
                <a:lnTo>
                  <a:pt x="162" y="8567"/>
                </a:lnTo>
                <a:lnTo>
                  <a:pt x="120" y="8692"/>
                </a:lnTo>
                <a:lnTo>
                  <a:pt x="84" y="8825"/>
                </a:lnTo>
                <a:lnTo>
                  <a:pt x="53" y="8959"/>
                </a:lnTo>
                <a:lnTo>
                  <a:pt x="32" y="9100"/>
                </a:lnTo>
                <a:lnTo>
                  <a:pt x="17" y="9233"/>
                </a:lnTo>
                <a:lnTo>
                  <a:pt x="6" y="9375"/>
                </a:lnTo>
                <a:lnTo>
                  <a:pt x="1" y="9516"/>
                </a:lnTo>
                <a:lnTo>
                  <a:pt x="6" y="9658"/>
                </a:lnTo>
                <a:lnTo>
                  <a:pt x="17" y="9791"/>
                </a:lnTo>
                <a:lnTo>
                  <a:pt x="32" y="9924"/>
                </a:lnTo>
                <a:lnTo>
                  <a:pt x="58" y="10058"/>
                </a:lnTo>
                <a:lnTo>
                  <a:pt x="89" y="10182"/>
                </a:lnTo>
                <a:lnTo>
                  <a:pt x="131" y="10299"/>
                </a:lnTo>
                <a:lnTo>
                  <a:pt x="177" y="10416"/>
                </a:lnTo>
                <a:lnTo>
                  <a:pt x="229" y="10516"/>
                </a:lnTo>
                <a:lnTo>
                  <a:pt x="292" y="10615"/>
                </a:lnTo>
                <a:lnTo>
                  <a:pt x="359" y="10699"/>
                </a:lnTo>
                <a:lnTo>
                  <a:pt x="437" y="10774"/>
                </a:lnTo>
                <a:lnTo>
                  <a:pt x="520" y="10832"/>
                </a:lnTo>
                <a:lnTo>
                  <a:pt x="614" y="10882"/>
                </a:lnTo>
                <a:lnTo>
                  <a:pt x="717" y="10923"/>
                </a:lnTo>
                <a:lnTo>
                  <a:pt x="1361" y="11090"/>
                </a:lnTo>
                <a:lnTo>
                  <a:pt x="2010" y="11240"/>
                </a:lnTo>
                <a:lnTo>
                  <a:pt x="2664" y="11373"/>
                </a:lnTo>
                <a:lnTo>
                  <a:pt x="3323" y="11498"/>
                </a:lnTo>
                <a:lnTo>
                  <a:pt x="3988" y="11606"/>
                </a:lnTo>
                <a:lnTo>
                  <a:pt x="4657" y="11706"/>
                </a:lnTo>
                <a:lnTo>
                  <a:pt x="5327" y="11798"/>
                </a:lnTo>
                <a:lnTo>
                  <a:pt x="6002" y="11873"/>
                </a:lnTo>
                <a:lnTo>
                  <a:pt x="5945" y="13046"/>
                </a:lnTo>
                <a:lnTo>
                  <a:pt x="5893" y="14204"/>
                </a:lnTo>
                <a:lnTo>
                  <a:pt x="5841" y="15369"/>
                </a:lnTo>
                <a:lnTo>
                  <a:pt x="5800" y="16535"/>
                </a:lnTo>
                <a:lnTo>
                  <a:pt x="5800" y="16685"/>
                </a:lnTo>
                <a:lnTo>
                  <a:pt x="5810" y="16826"/>
                </a:lnTo>
                <a:lnTo>
                  <a:pt x="5825" y="16959"/>
                </a:lnTo>
                <a:lnTo>
                  <a:pt x="5851" y="17084"/>
                </a:lnTo>
                <a:lnTo>
                  <a:pt x="5888" y="17201"/>
                </a:lnTo>
                <a:lnTo>
                  <a:pt x="5924" y="17309"/>
                </a:lnTo>
                <a:lnTo>
                  <a:pt x="5971" y="17409"/>
                </a:lnTo>
                <a:lnTo>
                  <a:pt x="6023" y="17501"/>
                </a:lnTo>
                <a:lnTo>
                  <a:pt x="6080" y="17592"/>
                </a:lnTo>
                <a:lnTo>
                  <a:pt x="6142" y="17667"/>
                </a:lnTo>
                <a:lnTo>
                  <a:pt x="6210" y="17734"/>
                </a:lnTo>
                <a:lnTo>
                  <a:pt x="6277" y="17792"/>
                </a:lnTo>
                <a:lnTo>
                  <a:pt x="6350" y="17842"/>
                </a:lnTo>
                <a:lnTo>
                  <a:pt x="6428" y="17875"/>
                </a:lnTo>
                <a:lnTo>
                  <a:pt x="6506" y="17908"/>
                </a:lnTo>
                <a:lnTo>
                  <a:pt x="6583" y="17933"/>
                </a:lnTo>
                <a:lnTo>
                  <a:pt x="6661" y="17942"/>
                </a:lnTo>
                <a:lnTo>
                  <a:pt x="6744" y="17942"/>
                </a:lnTo>
                <a:lnTo>
                  <a:pt x="6822" y="17933"/>
                </a:lnTo>
                <a:lnTo>
                  <a:pt x="6900" y="17917"/>
                </a:lnTo>
                <a:lnTo>
                  <a:pt x="6978" y="17892"/>
                </a:lnTo>
                <a:lnTo>
                  <a:pt x="7051" y="17858"/>
                </a:lnTo>
                <a:lnTo>
                  <a:pt x="7123" y="17809"/>
                </a:lnTo>
                <a:lnTo>
                  <a:pt x="7196" y="17750"/>
                </a:lnTo>
                <a:lnTo>
                  <a:pt x="7258" y="17684"/>
                </a:lnTo>
                <a:lnTo>
                  <a:pt x="7321" y="17609"/>
                </a:lnTo>
                <a:lnTo>
                  <a:pt x="7378" y="17517"/>
                </a:lnTo>
                <a:lnTo>
                  <a:pt x="7430" y="17417"/>
                </a:lnTo>
                <a:lnTo>
                  <a:pt x="7476" y="17309"/>
                </a:lnTo>
                <a:lnTo>
                  <a:pt x="7518" y="17192"/>
                </a:lnTo>
                <a:lnTo>
                  <a:pt x="7549" y="17059"/>
                </a:lnTo>
                <a:lnTo>
                  <a:pt x="7575" y="16918"/>
                </a:lnTo>
                <a:lnTo>
                  <a:pt x="7653" y="16335"/>
                </a:lnTo>
                <a:lnTo>
                  <a:pt x="7725" y="15736"/>
                </a:lnTo>
                <a:lnTo>
                  <a:pt x="7793" y="15136"/>
                </a:lnTo>
                <a:lnTo>
                  <a:pt x="7855" y="14537"/>
                </a:lnTo>
                <a:lnTo>
                  <a:pt x="7907" y="13921"/>
                </a:lnTo>
                <a:lnTo>
                  <a:pt x="7959" y="13305"/>
                </a:lnTo>
                <a:lnTo>
                  <a:pt x="8006" y="12688"/>
                </a:lnTo>
                <a:lnTo>
                  <a:pt x="8042" y="12064"/>
                </a:lnTo>
                <a:lnTo>
                  <a:pt x="8681" y="12106"/>
                </a:lnTo>
                <a:lnTo>
                  <a:pt x="9319" y="12139"/>
                </a:lnTo>
                <a:lnTo>
                  <a:pt x="9953" y="12164"/>
                </a:lnTo>
                <a:lnTo>
                  <a:pt x="10581" y="12189"/>
                </a:lnTo>
                <a:lnTo>
                  <a:pt x="11209" y="12206"/>
                </a:lnTo>
                <a:lnTo>
                  <a:pt x="11837" y="12214"/>
                </a:lnTo>
                <a:lnTo>
                  <a:pt x="13072" y="12214"/>
                </a:lnTo>
                <a:lnTo>
                  <a:pt x="13145" y="12206"/>
                </a:lnTo>
                <a:lnTo>
                  <a:pt x="13213" y="12189"/>
                </a:lnTo>
                <a:lnTo>
                  <a:pt x="13280" y="12156"/>
                </a:lnTo>
                <a:lnTo>
                  <a:pt x="13342" y="12122"/>
                </a:lnTo>
                <a:lnTo>
                  <a:pt x="13399" y="12072"/>
                </a:lnTo>
                <a:lnTo>
                  <a:pt x="13457" y="12014"/>
                </a:lnTo>
                <a:lnTo>
                  <a:pt x="13508" y="11956"/>
                </a:lnTo>
                <a:lnTo>
                  <a:pt x="13555" y="11881"/>
                </a:lnTo>
                <a:lnTo>
                  <a:pt x="13597" y="11806"/>
                </a:lnTo>
                <a:lnTo>
                  <a:pt x="13633" y="11723"/>
                </a:lnTo>
                <a:lnTo>
                  <a:pt x="13669" y="11639"/>
                </a:lnTo>
                <a:lnTo>
                  <a:pt x="13701" y="11548"/>
                </a:lnTo>
                <a:lnTo>
                  <a:pt x="13727" y="11448"/>
                </a:lnTo>
                <a:lnTo>
                  <a:pt x="13747" y="11356"/>
                </a:lnTo>
                <a:lnTo>
                  <a:pt x="13763" y="11256"/>
                </a:lnTo>
                <a:lnTo>
                  <a:pt x="13773" y="11157"/>
                </a:lnTo>
                <a:lnTo>
                  <a:pt x="13784" y="11057"/>
                </a:lnTo>
                <a:lnTo>
                  <a:pt x="13784" y="10948"/>
                </a:lnTo>
                <a:lnTo>
                  <a:pt x="13784" y="10849"/>
                </a:lnTo>
                <a:lnTo>
                  <a:pt x="13773" y="10749"/>
                </a:lnTo>
                <a:lnTo>
                  <a:pt x="13763" y="10657"/>
                </a:lnTo>
                <a:lnTo>
                  <a:pt x="13742" y="10557"/>
                </a:lnTo>
                <a:lnTo>
                  <a:pt x="13721" y="10466"/>
                </a:lnTo>
                <a:lnTo>
                  <a:pt x="13690" y="10382"/>
                </a:lnTo>
                <a:lnTo>
                  <a:pt x="13659" y="10299"/>
                </a:lnTo>
                <a:lnTo>
                  <a:pt x="13618" y="10224"/>
                </a:lnTo>
                <a:lnTo>
                  <a:pt x="13576" y="10158"/>
                </a:lnTo>
                <a:lnTo>
                  <a:pt x="13524" y="10091"/>
                </a:lnTo>
                <a:lnTo>
                  <a:pt x="13467" y="10041"/>
                </a:lnTo>
                <a:lnTo>
                  <a:pt x="13405" y="9991"/>
                </a:lnTo>
                <a:lnTo>
                  <a:pt x="13337" y="9958"/>
                </a:lnTo>
                <a:lnTo>
                  <a:pt x="13265" y="9924"/>
                </a:lnTo>
                <a:lnTo>
                  <a:pt x="12647" y="9750"/>
                </a:lnTo>
                <a:lnTo>
                  <a:pt x="12019" y="9575"/>
                </a:lnTo>
                <a:lnTo>
                  <a:pt x="11390" y="9408"/>
                </a:lnTo>
                <a:lnTo>
                  <a:pt x="10752" y="9242"/>
                </a:lnTo>
                <a:lnTo>
                  <a:pt x="10113" y="9084"/>
                </a:lnTo>
                <a:lnTo>
                  <a:pt x="9470" y="8934"/>
                </a:lnTo>
                <a:lnTo>
                  <a:pt x="8826" y="8784"/>
                </a:lnTo>
                <a:lnTo>
                  <a:pt x="8177" y="8642"/>
                </a:lnTo>
                <a:lnTo>
                  <a:pt x="8187" y="7668"/>
                </a:lnTo>
                <a:lnTo>
                  <a:pt x="8182" y="6694"/>
                </a:lnTo>
                <a:lnTo>
                  <a:pt x="8172" y="5728"/>
                </a:lnTo>
                <a:lnTo>
                  <a:pt x="8146" y="4771"/>
                </a:lnTo>
                <a:lnTo>
                  <a:pt x="8110" y="3814"/>
                </a:lnTo>
                <a:lnTo>
                  <a:pt x="8063" y="2873"/>
                </a:lnTo>
                <a:lnTo>
                  <a:pt x="8006" y="1940"/>
                </a:lnTo>
                <a:lnTo>
                  <a:pt x="7933" y="1033"/>
                </a:lnTo>
                <a:lnTo>
                  <a:pt x="7923" y="908"/>
                </a:lnTo>
                <a:lnTo>
                  <a:pt x="7902" y="791"/>
                </a:lnTo>
                <a:lnTo>
                  <a:pt x="7876" y="683"/>
                </a:lnTo>
                <a:lnTo>
                  <a:pt x="7850" y="583"/>
                </a:lnTo>
                <a:lnTo>
                  <a:pt x="7814" y="492"/>
                </a:lnTo>
                <a:lnTo>
                  <a:pt x="7777" y="408"/>
                </a:lnTo>
                <a:lnTo>
                  <a:pt x="7736" y="334"/>
                </a:lnTo>
                <a:lnTo>
                  <a:pt x="7694" y="267"/>
                </a:lnTo>
                <a:lnTo>
                  <a:pt x="7642" y="209"/>
                </a:lnTo>
                <a:lnTo>
                  <a:pt x="7596" y="150"/>
                </a:lnTo>
                <a:lnTo>
                  <a:pt x="7544" y="109"/>
                </a:lnTo>
                <a:lnTo>
                  <a:pt x="7487" y="75"/>
                </a:lnTo>
                <a:lnTo>
                  <a:pt x="7430" y="42"/>
                </a:lnTo>
                <a:lnTo>
                  <a:pt x="7372" y="26"/>
                </a:lnTo>
                <a:lnTo>
                  <a:pt x="7315" y="9"/>
                </a:lnTo>
                <a:lnTo>
                  <a:pt x="725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6"/>
          <p:cNvSpPr/>
          <p:nvPr/>
        </p:nvSpPr>
        <p:spPr>
          <a:xfrm>
            <a:off x="152371" y="804455"/>
            <a:ext cx="116448" cy="132034"/>
          </a:xfrm>
          <a:custGeom>
            <a:rect b="b" l="l" r="r" t="t"/>
            <a:pathLst>
              <a:path extrusionOk="0" h="12231" w="8042">
                <a:moveTo>
                  <a:pt x="7113" y="1"/>
                </a:moveTo>
                <a:lnTo>
                  <a:pt x="7024" y="26"/>
                </a:lnTo>
                <a:lnTo>
                  <a:pt x="6936" y="51"/>
                </a:lnTo>
                <a:lnTo>
                  <a:pt x="6656" y="192"/>
                </a:lnTo>
                <a:lnTo>
                  <a:pt x="6376" y="351"/>
                </a:lnTo>
                <a:lnTo>
                  <a:pt x="6095" y="525"/>
                </a:lnTo>
                <a:lnTo>
                  <a:pt x="5815" y="717"/>
                </a:lnTo>
                <a:lnTo>
                  <a:pt x="5540" y="933"/>
                </a:lnTo>
                <a:lnTo>
                  <a:pt x="5265" y="1158"/>
                </a:lnTo>
                <a:lnTo>
                  <a:pt x="4989" y="1400"/>
                </a:lnTo>
                <a:lnTo>
                  <a:pt x="4720" y="1666"/>
                </a:lnTo>
                <a:lnTo>
                  <a:pt x="4455" y="1941"/>
                </a:lnTo>
                <a:lnTo>
                  <a:pt x="4190" y="2224"/>
                </a:lnTo>
                <a:lnTo>
                  <a:pt x="3930" y="2532"/>
                </a:lnTo>
                <a:lnTo>
                  <a:pt x="3676" y="2848"/>
                </a:lnTo>
                <a:lnTo>
                  <a:pt x="3427" y="3173"/>
                </a:lnTo>
                <a:lnTo>
                  <a:pt x="3183" y="3514"/>
                </a:lnTo>
                <a:lnTo>
                  <a:pt x="2939" y="3864"/>
                </a:lnTo>
                <a:lnTo>
                  <a:pt x="2705" y="4230"/>
                </a:lnTo>
                <a:lnTo>
                  <a:pt x="2477" y="4597"/>
                </a:lnTo>
                <a:lnTo>
                  <a:pt x="2259" y="4980"/>
                </a:lnTo>
                <a:lnTo>
                  <a:pt x="2041" y="5371"/>
                </a:lnTo>
                <a:lnTo>
                  <a:pt x="1833" y="5770"/>
                </a:lnTo>
                <a:lnTo>
                  <a:pt x="1636" y="6170"/>
                </a:lnTo>
                <a:lnTo>
                  <a:pt x="1444" y="6586"/>
                </a:lnTo>
                <a:lnTo>
                  <a:pt x="1257" y="7003"/>
                </a:lnTo>
                <a:lnTo>
                  <a:pt x="1080" y="7427"/>
                </a:lnTo>
                <a:lnTo>
                  <a:pt x="914" y="7860"/>
                </a:lnTo>
                <a:lnTo>
                  <a:pt x="759" y="8293"/>
                </a:lnTo>
                <a:lnTo>
                  <a:pt x="613" y="8734"/>
                </a:lnTo>
                <a:lnTo>
                  <a:pt x="473" y="9176"/>
                </a:lnTo>
                <a:lnTo>
                  <a:pt x="348" y="9617"/>
                </a:lnTo>
                <a:lnTo>
                  <a:pt x="229" y="10058"/>
                </a:lnTo>
                <a:lnTo>
                  <a:pt x="125" y="10508"/>
                </a:lnTo>
                <a:lnTo>
                  <a:pt x="32" y="10957"/>
                </a:lnTo>
                <a:lnTo>
                  <a:pt x="16" y="11065"/>
                </a:lnTo>
                <a:lnTo>
                  <a:pt x="1" y="11165"/>
                </a:lnTo>
                <a:lnTo>
                  <a:pt x="1" y="11274"/>
                </a:lnTo>
                <a:lnTo>
                  <a:pt x="1" y="11365"/>
                </a:lnTo>
                <a:lnTo>
                  <a:pt x="11" y="11457"/>
                </a:lnTo>
                <a:lnTo>
                  <a:pt x="21" y="11548"/>
                </a:lnTo>
                <a:lnTo>
                  <a:pt x="42" y="11632"/>
                </a:lnTo>
                <a:lnTo>
                  <a:pt x="63" y="11715"/>
                </a:lnTo>
                <a:lnTo>
                  <a:pt x="94" y="11790"/>
                </a:lnTo>
                <a:lnTo>
                  <a:pt x="125" y="11856"/>
                </a:lnTo>
                <a:lnTo>
                  <a:pt x="162" y="11923"/>
                </a:lnTo>
                <a:lnTo>
                  <a:pt x="203" y="11981"/>
                </a:lnTo>
                <a:lnTo>
                  <a:pt x="250" y="12031"/>
                </a:lnTo>
                <a:lnTo>
                  <a:pt x="291" y="12081"/>
                </a:lnTo>
                <a:lnTo>
                  <a:pt x="343" y="12123"/>
                </a:lnTo>
                <a:lnTo>
                  <a:pt x="395" y="12156"/>
                </a:lnTo>
                <a:lnTo>
                  <a:pt x="447" y="12181"/>
                </a:lnTo>
                <a:lnTo>
                  <a:pt x="499" y="12206"/>
                </a:lnTo>
                <a:lnTo>
                  <a:pt x="556" y="12223"/>
                </a:lnTo>
                <a:lnTo>
                  <a:pt x="613" y="12231"/>
                </a:lnTo>
                <a:lnTo>
                  <a:pt x="727" y="12231"/>
                </a:lnTo>
                <a:lnTo>
                  <a:pt x="785" y="12214"/>
                </a:lnTo>
                <a:lnTo>
                  <a:pt x="836" y="12198"/>
                </a:lnTo>
                <a:lnTo>
                  <a:pt x="894" y="12173"/>
                </a:lnTo>
                <a:lnTo>
                  <a:pt x="945" y="12139"/>
                </a:lnTo>
                <a:lnTo>
                  <a:pt x="997" y="12098"/>
                </a:lnTo>
                <a:lnTo>
                  <a:pt x="1049" y="12048"/>
                </a:lnTo>
                <a:lnTo>
                  <a:pt x="1096" y="11990"/>
                </a:lnTo>
                <a:lnTo>
                  <a:pt x="1143" y="11915"/>
                </a:lnTo>
                <a:lnTo>
                  <a:pt x="1184" y="11840"/>
                </a:lnTo>
                <a:lnTo>
                  <a:pt x="1221" y="11756"/>
                </a:lnTo>
                <a:lnTo>
                  <a:pt x="1527" y="11015"/>
                </a:lnTo>
                <a:lnTo>
                  <a:pt x="1828" y="10283"/>
                </a:lnTo>
                <a:lnTo>
                  <a:pt x="2134" y="9567"/>
                </a:lnTo>
                <a:lnTo>
                  <a:pt x="2295" y="9217"/>
                </a:lnTo>
                <a:lnTo>
                  <a:pt x="2456" y="8868"/>
                </a:lnTo>
                <a:lnTo>
                  <a:pt x="2617" y="8526"/>
                </a:lnTo>
                <a:lnTo>
                  <a:pt x="2783" y="8185"/>
                </a:lnTo>
                <a:lnTo>
                  <a:pt x="2960" y="7852"/>
                </a:lnTo>
                <a:lnTo>
                  <a:pt x="3136" y="7519"/>
                </a:lnTo>
                <a:lnTo>
                  <a:pt x="3323" y="7194"/>
                </a:lnTo>
                <a:lnTo>
                  <a:pt x="3510" y="6878"/>
                </a:lnTo>
                <a:lnTo>
                  <a:pt x="3712" y="6570"/>
                </a:lnTo>
                <a:lnTo>
                  <a:pt x="3915" y="6262"/>
                </a:lnTo>
                <a:lnTo>
                  <a:pt x="4128" y="5970"/>
                </a:lnTo>
                <a:lnTo>
                  <a:pt x="4341" y="5696"/>
                </a:lnTo>
                <a:lnTo>
                  <a:pt x="4559" y="5437"/>
                </a:lnTo>
                <a:lnTo>
                  <a:pt x="4782" y="5179"/>
                </a:lnTo>
                <a:lnTo>
                  <a:pt x="5005" y="4938"/>
                </a:lnTo>
                <a:lnTo>
                  <a:pt x="5233" y="4705"/>
                </a:lnTo>
                <a:lnTo>
                  <a:pt x="5462" y="4480"/>
                </a:lnTo>
                <a:lnTo>
                  <a:pt x="5695" y="4264"/>
                </a:lnTo>
                <a:lnTo>
                  <a:pt x="5929" y="4047"/>
                </a:lnTo>
                <a:lnTo>
                  <a:pt x="6168" y="3839"/>
                </a:lnTo>
                <a:lnTo>
                  <a:pt x="6645" y="3431"/>
                </a:lnTo>
                <a:lnTo>
                  <a:pt x="7128" y="3031"/>
                </a:lnTo>
                <a:lnTo>
                  <a:pt x="7611" y="2623"/>
                </a:lnTo>
                <a:lnTo>
                  <a:pt x="7694" y="2549"/>
                </a:lnTo>
                <a:lnTo>
                  <a:pt x="7762" y="2465"/>
                </a:lnTo>
                <a:lnTo>
                  <a:pt x="7824" y="2374"/>
                </a:lnTo>
                <a:lnTo>
                  <a:pt x="7876" y="2274"/>
                </a:lnTo>
                <a:lnTo>
                  <a:pt x="7922" y="2174"/>
                </a:lnTo>
                <a:lnTo>
                  <a:pt x="7964" y="2066"/>
                </a:lnTo>
                <a:lnTo>
                  <a:pt x="7990" y="1957"/>
                </a:lnTo>
                <a:lnTo>
                  <a:pt x="8016" y="1841"/>
                </a:lnTo>
                <a:lnTo>
                  <a:pt x="8032" y="1724"/>
                </a:lnTo>
                <a:lnTo>
                  <a:pt x="8042" y="1608"/>
                </a:lnTo>
                <a:lnTo>
                  <a:pt x="8042" y="1483"/>
                </a:lnTo>
                <a:lnTo>
                  <a:pt x="8037" y="1366"/>
                </a:lnTo>
                <a:lnTo>
                  <a:pt x="8026" y="1241"/>
                </a:lnTo>
                <a:lnTo>
                  <a:pt x="8011" y="1125"/>
                </a:lnTo>
                <a:lnTo>
                  <a:pt x="7990" y="1008"/>
                </a:lnTo>
                <a:lnTo>
                  <a:pt x="7964" y="892"/>
                </a:lnTo>
                <a:lnTo>
                  <a:pt x="7928" y="784"/>
                </a:lnTo>
                <a:lnTo>
                  <a:pt x="7891" y="675"/>
                </a:lnTo>
                <a:lnTo>
                  <a:pt x="7850" y="575"/>
                </a:lnTo>
                <a:lnTo>
                  <a:pt x="7798" y="476"/>
                </a:lnTo>
                <a:lnTo>
                  <a:pt x="7746" y="392"/>
                </a:lnTo>
                <a:lnTo>
                  <a:pt x="7689" y="309"/>
                </a:lnTo>
                <a:lnTo>
                  <a:pt x="7632" y="234"/>
                </a:lnTo>
                <a:lnTo>
                  <a:pt x="7564" y="167"/>
                </a:lnTo>
                <a:lnTo>
                  <a:pt x="7497" y="109"/>
                </a:lnTo>
                <a:lnTo>
                  <a:pt x="7424" y="68"/>
                </a:lnTo>
                <a:lnTo>
                  <a:pt x="7351" y="34"/>
                </a:lnTo>
                <a:lnTo>
                  <a:pt x="7274" y="9"/>
                </a:lnTo>
                <a:lnTo>
                  <a:pt x="719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6"/>
          <p:cNvSpPr/>
          <p:nvPr/>
        </p:nvSpPr>
        <p:spPr>
          <a:xfrm>
            <a:off x="323162" y="744780"/>
            <a:ext cx="98406" cy="44497"/>
          </a:xfrm>
          <a:custGeom>
            <a:rect b="b" l="l" r="r" t="t"/>
            <a:pathLst>
              <a:path extrusionOk="0" h="4122" w="6796">
                <a:moveTo>
                  <a:pt x="6074" y="1"/>
                </a:moveTo>
                <a:lnTo>
                  <a:pt x="5986" y="9"/>
                </a:lnTo>
                <a:lnTo>
                  <a:pt x="5643" y="76"/>
                </a:lnTo>
                <a:lnTo>
                  <a:pt x="5300" y="159"/>
                </a:lnTo>
                <a:lnTo>
                  <a:pt x="4953" y="242"/>
                </a:lnTo>
                <a:lnTo>
                  <a:pt x="4610" y="334"/>
                </a:lnTo>
                <a:lnTo>
                  <a:pt x="4262" y="442"/>
                </a:lnTo>
                <a:lnTo>
                  <a:pt x="3914" y="550"/>
                </a:lnTo>
                <a:lnTo>
                  <a:pt x="3567" y="667"/>
                </a:lnTo>
                <a:lnTo>
                  <a:pt x="3219" y="792"/>
                </a:lnTo>
                <a:lnTo>
                  <a:pt x="2871" y="917"/>
                </a:lnTo>
                <a:lnTo>
                  <a:pt x="2528" y="1050"/>
                </a:lnTo>
                <a:lnTo>
                  <a:pt x="1838" y="1325"/>
                </a:lnTo>
                <a:lnTo>
                  <a:pt x="1158" y="1616"/>
                </a:lnTo>
                <a:lnTo>
                  <a:pt x="493" y="1916"/>
                </a:lnTo>
                <a:lnTo>
                  <a:pt x="426" y="1949"/>
                </a:lnTo>
                <a:lnTo>
                  <a:pt x="364" y="1991"/>
                </a:lnTo>
                <a:lnTo>
                  <a:pt x="306" y="2049"/>
                </a:lnTo>
                <a:lnTo>
                  <a:pt x="255" y="2107"/>
                </a:lnTo>
                <a:lnTo>
                  <a:pt x="208" y="2174"/>
                </a:lnTo>
                <a:lnTo>
                  <a:pt x="166" y="2249"/>
                </a:lnTo>
                <a:lnTo>
                  <a:pt x="130" y="2332"/>
                </a:lnTo>
                <a:lnTo>
                  <a:pt x="94" y="2415"/>
                </a:lnTo>
                <a:lnTo>
                  <a:pt x="68" y="2507"/>
                </a:lnTo>
                <a:lnTo>
                  <a:pt x="47" y="2598"/>
                </a:lnTo>
                <a:lnTo>
                  <a:pt x="26" y="2690"/>
                </a:lnTo>
                <a:lnTo>
                  <a:pt x="16" y="2790"/>
                </a:lnTo>
                <a:lnTo>
                  <a:pt x="5" y="2890"/>
                </a:lnTo>
                <a:lnTo>
                  <a:pt x="0" y="2990"/>
                </a:lnTo>
                <a:lnTo>
                  <a:pt x="0" y="3090"/>
                </a:lnTo>
                <a:lnTo>
                  <a:pt x="5" y="3190"/>
                </a:lnTo>
                <a:lnTo>
                  <a:pt x="16" y="3289"/>
                </a:lnTo>
                <a:lnTo>
                  <a:pt x="31" y="3381"/>
                </a:lnTo>
                <a:lnTo>
                  <a:pt x="47" y="3481"/>
                </a:lnTo>
                <a:lnTo>
                  <a:pt x="73" y="3564"/>
                </a:lnTo>
                <a:lnTo>
                  <a:pt x="99" y="3656"/>
                </a:lnTo>
                <a:lnTo>
                  <a:pt x="130" y="3731"/>
                </a:lnTo>
                <a:lnTo>
                  <a:pt x="166" y="3806"/>
                </a:lnTo>
                <a:lnTo>
                  <a:pt x="208" y="3872"/>
                </a:lnTo>
                <a:lnTo>
                  <a:pt x="249" y="3939"/>
                </a:lnTo>
                <a:lnTo>
                  <a:pt x="301" y="3989"/>
                </a:lnTo>
                <a:lnTo>
                  <a:pt x="353" y="4039"/>
                </a:lnTo>
                <a:lnTo>
                  <a:pt x="410" y="4072"/>
                </a:lnTo>
                <a:lnTo>
                  <a:pt x="467" y="4097"/>
                </a:lnTo>
                <a:lnTo>
                  <a:pt x="535" y="4114"/>
                </a:lnTo>
                <a:lnTo>
                  <a:pt x="602" y="4122"/>
                </a:lnTo>
                <a:lnTo>
                  <a:pt x="675" y="4114"/>
                </a:lnTo>
                <a:lnTo>
                  <a:pt x="1365" y="3989"/>
                </a:lnTo>
                <a:lnTo>
                  <a:pt x="2061" y="3856"/>
                </a:lnTo>
                <a:lnTo>
                  <a:pt x="2762" y="3714"/>
                </a:lnTo>
                <a:lnTo>
                  <a:pt x="3115" y="3639"/>
                </a:lnTo>
                <a:lnTo>
                  <a:pt x="3463" y="3548"/>
                </a:lnTo>
                <a:lnTo>
                  <a:pt x="3816" y="3464"/>
                </a:lnTo>
                <a:lnTo>
                  <a:pt x="4163" y="3364"/>
                </a:lnTo>
                <a:lnTo>
                  <a:pt x="4511" y="3264"/>
                </a:lnTo>
                <a:lnTo>
                  <a:pt x="4859" y="3156"/>
                </a:lnTo>
                <a:lnTo>
                  <a:pt x="5202" y="3040"/>
                </a:lnTo>
                <a:lnTo>
                  <a:pt x="5539" y="2915"/>
                </a:lnTo>
                <a:lnTo>
                  <a:pt x="5877" y="2790"/>
                </a:lnTo>
                <a:lnTo>
                  <a:pt x="6209" y="2648"/>
                </a:lnTo>
                <a:lnTo>
                  <a:pt x="6292" y="2598"/>
                </a:lnTo>
                <a:lnTo>
                  <a:pt x="6365" y="2548"/>
                </a:lnTo>
                <a:lnTo>
                  <a:pt x="6432" y="2482"/>
                </a:lnTo>
                <a:lnTo>
                  <a:pt x="6494" y="2415"/>
                </a:lnTo>
                <a:lnTo>
                  <a:pt x="6551" y="2332"/>
                </a:lnTo>
                <a:lnTo>
                  <a:pt x="6598" y="2240"/>
                </a:lnTo>
                <a:lnTo>
                  <a:pt x="6645" y="2149"/>
                </a:lnTo>
                <a:lnTo>
                  <a:pt x="6681" y="2041"/>
                </a:lnTo>
                <a:lnTo>
                  <a:pt x="6718" y="1941"/>
                </a:lnTo>
                <a:lnTo>
                  <a:pt x="6744" y="1824"/>
                </a:lnTo>
                <a:lnTo>
                  <a:pt x="6764" y="1708"/>
                </a:lnTo>
                <a:lnTo>
                  <a:pt x="6780" y="1591"/>
                </a:lnTo>
                <a:lnTo>
                  <a:pt x="6790" y="1475"/>
                </a:lnTo>
                <a:lnTo>
                  <a:pt x="6795" y="1358"/>
                </a:lnTo>
                <a:lnTo>
                  <a:pt x="6795" y="1233"/>
                </a:lnTo>
                <a:lnTo>
                  <a:pt x="6790" y="1117"/>
                </a:lnTo>
                <a:lnTo>
                  <a:pt x="6775" y="1000"/>
                </a:lnTo>
                <a:lnTo>
                  <a:pt x="6759" y="883"/>
                </a:lnTo>
                <a:lnTo>
                  <a:pt x="6738" y="775"/>
                </a:lnTo>
                <a:lnTo>
                  <a:pt x="6712" y="667"/>
                </a:lnTo>
                <a:lnTo>
                  <a:pt x="6676" y="567"/>
                </a:lnTo>
                <a:lnTo>
                  <a:pt x="6640" y="467"/>
                </a:lnTo>
                <a:lnTo>
                  <a:pt x="6598" y="376"/>
                </a:lnTo>
                <a:lnTo>
                  <a:pt x="6551" y="292"/>
                </a:lnTo>
                <a:lnTo>
                  <a:pt x="6494" y="226"/>
                </a:lnTo>
                <a:lnTo>
                  <a:pt x="6437" y="159"/>
                </a:lnTo>
                <a:lnTo>
                  <a:pt x="6375" y="101"/>
                </a:lnTo>
                <a:lnTo>
                  <a:pt x="6307" y="59"/>
                </a:lnTo>
                <a:lnTo>
                  <a:pt x="6235" y="26"/>
                </a:lnTo>
                <a:lnTo>
                  <a:pt x="6157" y="9"/>
                </a:lnTo>
                <a:lnTo>
                  <a:pt x="607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6"/>
          <p:cNvSpPr/>
          <p:nvPr/>
        </p:nvSpPr>
        <p:spPr>
          <a:xfrm>
            <a:off x="499123" y="670370"/>
            <a:ext cx="91948" cy="59599"/>
          </a:xfrm>
          <a:custGeom>
            <a:rect b="b" l="l" r="r" t="t"/>
            <a:pathLst>
              <a:path extrusionOk="0" h="5521" w="6350">
                <a:moveTo>
                  <a:pt x="5441" y="0"/>
                </a:moveTo>
                <a:lnTo>
                  <a:pt x="5358" y="9"/>
                </a:lnTo>
                <a:lnTo>
                  <a:pt x="5280" y="34"/>
                </a:lnTo>
                <a:lnTo>
                  <a:pt x="5192" y="67"/>
                </a:lnTo>
                <a:lnTo>
                  <a:pt x="5114" y="117"/>
                </a:lnTo>
                <a:lnTo>
                  <a:pt x="5031" y="184"/>
                </a:lnTo>
                <a:lnTo>
                  <a:pt x="4948" y="259"/>
                </a:lnTo>
                <a:lnTo>
                  <a:pt x="4870" y="358"/>
                </a:lnTo>
                <a:lnTo>
                  <a:pt x="4611" y="692"/>
                </a:lnTo>
                <a:lnTo>
                  <a:pt x="4351" y="1008"/>
                </a:lnTo>
                <a:lnTo>
                  <a:pt x="4097" y="1291"/>
                </a:lnTo>
                <a:lnTo>
                  <a:pt x="3837" y="1557"/>
                </a:lnTo>
                <a:lnTo>
                  <a:pt x="3583" y="1807"/>
                </a:lnTo>
                <a:lnTo>
                  <a:pt x="3323" y="2032"/>
                </a:lnTo>
                <a:lnTo>
                  <a:pt x="3064" y="2240"/>
                </a:lnTo>
                <a:lnTo>
                  <a:pt x="2799" y="2431"/>
                </a:lnTo>
                <a:lnTo>
                  <a:pt x="2529" y="2606"/>
                </a:lnTo>
                <a:lnTo>
                  <a:pt x="2254" y="2765"/>
                </a:lnTo>
                <a:lnTo>
                  <a:pt x="1973" y="2914"/>
                </a:lnTo>
                <a:lnTo>
                  <a:pt x="1688" y="3048"/>
                </a:lnTo>
                <a:lnTo>
                  <a:pt x="1392" y="3172"/>
                </a:lnTo>
                <a:lnTo>
                  <a:pt x="1086" y="3289"/>
                </a:lnTo>
                <a:lnTo>
                  <a:pt x="774" y="3389"/>
                </a:lnTo>
                <a:lnTo>
                  <a:pt x="447" y="3489"/>
                </a:lnTo>
                <a:lnTo>
                  <a:pt x="395" y="3514"/>
                </a:lnTo>
                <a:lnTo>
                  <a:pt x="343" y="3539"/>
                </a:lnTo>
                <a:lnTo>
                  <a:pt x="297" y="3572"/>
                </a:lnTo>
                <a:lnTo>
                  <a:pt x="255" y="3614"/>
                </a:lnTo>
                <a:lnTo>
                  <a:pt x="214" y="3664"/>
                </a:lnTo>
                <a:lnTo>
                  <a:pt x="177" y="3722"/>
                </a:lnTo>
                <a:lnTo>
                  <a:pt x="146" y="3780"/>
                </a:lnTo>
                <a:lnTo>
                  <a:pt x="115" y="3847"/>
                </a:lnTo>
                <a:lnTo>
                  <a:pt x="89" y="3913"/>
                </a:lnTo>
                <a:lnTo>
                  <a:pt x="63" y="3988"/>
                </a:lnTo>
                <a:lnTo>
                  <a:pt x="48" y="4063"/>
                </a:lnTo>
                <a:lnTo>
                  <a:pt x="32" y="4138"/>
                </a:lnTo>
                <a:lnTo>
                  <a:pt x="16" y="4221"/>
                </a:lnTo>
                <a:lnTo>
                  <a:pt x="11" y="4296"/>
                </a:lnTo>
                <a:lnTo>
                  <a:pt x="1" y="4380"/>
                </a:lnTo>
                <a:lnTo>
                  <a:pt x="1" y="4463"/>
                </a:lnTo>
                <a:lnTo>
                  <a:pt x="1" y="4546"/>
                </a:lnTo>
                <a:lnTo>
                  <a:pt x="6" y="4629"/>
                </a:lnTo>
                <a:lnTo>
                  <a:pt x="16" y="4713"/>
                </a:lnTo>
                <a:lnTo>
                  <a:pt x="27" y="4788"/>
                </a:lnTo>
                <a:lnTo>
                  <a:pt x="42" y="4871"/>
                </a:lnTo>
                <a:lnTo>
                  <a:pt x="63" y="4946"/>
                </a:lnTo>
                <a:lnTo>
                  <a:pt x="84" y="5012"/>
                </a:lnTo>
                <a:lnTo>
                  <a:pt x="110" y="5079"/>
                </a:lnTo>
                <a:lnTo>
                  <a:pt x="141" y="5146"/>
                </a:lnTo>
                <a:lnTo>
                  <a:pt x="172" y="5204"/>
                </a:lnTo>
                <a:lnTo>
                  <a:pt x="208" y="5254"/>
                </a:lnTo>
                <a:lnTo>
                  <a:pt x="250" y="5304"/>
                </a:lnTo>
                <a:lnTo>
                  <a:pt x="291" y="5345"/>
                </a:lnTo>
                <a:lnTo>
                  <a:pt x="343" y="5379"/>
                </a:lnTo>
                <a:lnTo>
                  <a:pt x="390" y="5404"/>
                </a:lnTo>
                <a:lnTo>
                  <a:pt x="447" y="5420"/>
                </a:lnTo>
                <a:lnTo>
                  <a:pt x="634" y="5462"/>
                </a:lnTo>
                <a:lnTo>
                  <a:pt x="821" y="5487"/>
                </a:lnTo>
                <a:lnTo>
                  <a:pt x="1008" y="5512"/>
                </a:lnTo>
                <a:lnTo>
                  <a:pt x="1200" y="5520"/>
                </a:lnTo>
                <a:lnTo>
                  <a:pt x="1392" y="5520"/>
                </a:lnTo>
                <a:lnTo>
                  <a:pt x="1584" y="5504"/>
                </a:lnTo>
                <a:lnTo>
                  <a:pt x="1776" y="5487"/>
                </a:lnTo>
                <a:lnTo>
                  <a:pt x="1968" y="5462"/>
                </a:lnTo>
                <a:lnTo>
                  <a:pt x="2160" y="5420"/>
                </a:lnTo>
                <a:lnTo>
                  <a:pt x="2352" y="5370"/>
                </a:lnTo>
                <a:lnTo>
                  <a:pt x="2544" y="5320"/>
                </a:lnTo>
                <a:lnTo>
                  <a:pt x="2731" y="5254"/>
                </a:lnTo>
                <a:lnTo>
                  <a:pt x="2923" y="5179"/>
                </a:lnTo>
                <a:lnTo>
                  <a:pt x="3110" y="5096"/>
                </a:lnTo>
                <a:lnTo>
                  <a:pt x="3302" y="5004"/>
                </a:lnTo>
                <a:lnTo>
                  <a:pt x="3484" y="4904"/>
                </a:lnTo>
                <a:lnTo>
                  <a:pt x="3671" y="4804"/>
                </a:lnTo>
                <a:lnTo>
                  <a:pt x="3853" y="4688"/>
                </a:lnTo>
                <a:lnTo>
                  <a:pt x="4034" y="4563"/>
                </a:lnTo>
                <a:lnTo>
                  <a:pt x="4211" y="4430"/>
                </a:lnTo>
                <a:lnTo>
                  <a:pt x="4387" y="4296"/>
                </a:lnTo>
                <a:lnTo>
                  <a:pt x="4559" y="4147"/>
                </a:lnTo>
                <a:lnTo>
                  <a:pt x="4730" y="3997"/>
                </a:lnTo>
                <a:lnTo>
                  <a:pt x="4896" y="3838"/>
                </a:lnTo>
                <a:lnTo>
                  <a:pt x="5062" y="3672"/>
                </a:lnTo>
                <a:lnTo>
                  <a:pt x="5218" y="3497"/>
                </a:lnTo>
                <a:lnTo>
                  <a:pt x="5374" y="3314"/>
                </a:lnTo>
                <a:lnTo>
                  <a:pt x="5529" y="3123"/>
                </a:lnTo>
                <a:lnTo>
                  <a:pt x="5675" y="2931"/>
                </a:lnTo>
                <a:lnTo>
                  <a:pt x="5815" y="2731"/>
                </a:lnTo>
                <a:lnTo>
                  <a:pt x="5955" y="2523"/>
                </a:lnTo>
                <a:lnTo>
                  <a:pt x="6090" y="2315"/>
                </a:lnTo>
                <a:lnTo>
                  <a:pt x="6158" y="2190"/>
                </a:lnTo>
                <a:lnTo>
                  <a:pt x="6215" y="2065"/>
                </a:lnTo>
                <a:lnTo>
                  <a:pt x="6261" y="1940"/>
                </a:lnTo>
                <a:lnTo>
                  <a:pt x="6298" y="1807"/>
                </a:lnTo>
                <a:lnTo>
                  <a:pt x="6324" y="1682"/>
                </a:lnTo>
                <a:lnTo>
                  <a:pt x="6339" y="1557"/>
                </a:lnTo>
                <a:lnTo>
                  <a:pt x="6350" y="1424"/>
                </a:lnTo>
                <a:lnTo>
                  <a:pt x="6350" y="1299"/>
                </a:lnTo>
                <a:lnTo>
                  <a:pt x="6339" y="1174"/>
                </a:lnTo>
                <a:lnTo>
                  <a:pt x="6324" y="1058"/>
                </a:lnTo>
                <a:lnTo>
                  <a:pt x="6298" y="941"/>
                </a:lnTo>
                <a:lnTo>
                  <a:pt x="6272" y="825"/>
                </a:lnTo>
                <a:lnTo>
                  <a:pt x="6235" y="716"/>
                </a:lnTo>
                <a:lnTo>
                  <a:pt x="6189" y="617"/>
                </a:lnTo>
                <a:lnTo>
                  <a:pt x="6142" y="517"/>
                </a:lnTo>
                <a:lnTo>
                  <a:pt x="6090" y="425"/>
                </a:lnTo>
                <a:lnTo>
                  <a:pt x="6033" y="342"/>
                </a:lnTo>
                <a:lnTo>
                  <a:pt x="5965" y="267"/>
                </a:lnTo>
                <a:lnTo>
                  <a:pt x="5903" y="200"/>
                </a:lnTo>
                <a:lnTo>
                  <a:pt x="5831" y="142"/>
                </a:lnTo>
                <a:lnTo>
                  <a:pt x="5758" y="92"/>
                </a:lnTo>
                <a:lnTo>
                  <a:pt x="5680" y="50"/>
                </a:lnTo>
                <a:lnTo>
                  <a:pt x="5602" y="25"/>
                </a:lnTo>
                <a:lnTo>
                  <a:pt x="5524" y="9"/>
                </a:lnTo>
                <a:lnTo>
                  <a:pt x="54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6"/>
          <p:cNvSpPr/>
          <p:nvPr/>
        </p:nvSpPr>
        <p:spPr>
          <a:xfrm>
            <a:off x="758084" y="441106"/>
            <a:ext cx="90514" cy="92038"/>
          </a:xfrm>
          <a:custGeom>
            <a:rect b="b" l="l" r="r" t="t"/>
            <a:pathLst>
              <a:path extrusionOk="0" h="8526" w="6251">
                <a:moveTo>
                  <a:pt x="5316" y="0"/>
                </a:moveTo>
                <a:lnTo>
                  <a:pt x="5233" y="17"/>
                </a:lnTo>
                <a:lnTo>
                  <a:pt x="5150" y="42"/>
                </a:lnTo>
                <a:lnTo>
                  <a:pt x="5067" y="84"/>
                </a:lnTo>
                <a:lnTo>
                  <a:pt x="4984" y="150"/>
                </a:lnTo>
                <a:lnTo>
                  <a:pt x="4906" y="225"/>
                </a:lnTo>
                <a:lnTo>
                  <a:pt x="4823" y="317"/>
                </a:lnTo>
                <a:lnTo>
                  <a:pt x="4750" y="433"/>
                </a:lnTo>
                <a:lnTo>
                  <a:pt x="4481" y="850"/>
                </a:lnTo>
                <a:lnTo>
                  <a:pt x="4211" y="1258"/>
                </a:lnTo>
                <a:lnTo>
                  <a:pt x="3935" y="1657"/>
                </a:lnTo>
                <a:lnTo>
                  <a:pt x="3660" y="2048"/>
                </a:lnTo>
                <a:lnTo>
                  <a:pt x="3380" y="2423"/>
                </a:lnTo>
                <a:lnTo>
                  <a:pt x="3094" y="2806"/>
                </a:lnTo>
                <a:lnTo>
                  <a:pt x="2814" y="3172"/>
                </a:lnTo>
                <a:lnTo>
                  <a:pt x="2529" y="3539"/>
                </a:lnTo>
                <a:lnTo>
                  <a:pt x="1952" y="4271"/>
                </a:lnTo>
                <a:lnTo>
                  <a:pt x="1376" y="4996"/>
                </a:lnTo>
                <a:lnTo>
                  <a:pt x="795" y="5728"/>
                </a:lnTo>
                <a:lnTo>
                  <a:pt x="509" y="6103"/>
                </a:lnTo>
                <a:lnTo>
                  <a:pt x="219" y="6478"/>
                </a:lnTo>
                <a:lnTo>
                  <a:pt x="172" y="6553"/>
                </a:lnTo>
                <a:lnTo>
                  <a:pt x="130" y="6627"/>
                </a:lnTo>
                <a:lnTo>
                  <a:pt x="94" y="6711"/>
                </a:lnTo>
                <a:lnTo>
                  <a:pt x="63" y="6794"/>
                </a:lnTo>
                <a:lnTo>
                  <a:pt x="37" y="6877"/>
                </a:lnTo>
                <a:lnTo>
                  <a:pt x="21" y="6969"/>
                </a:lnTo>
                <a:lnTo>
                  <a:pt x="11" y="7060"/>
                </a:lnTo>
                <a:lnTo>
                  <a:pt x="1" y="7160"/>
                </a:lnTo>
                <a:lnTo>
                  <a:pt x="1" y="7252"/>
                </a:lnTo>
                <a:lnTo>
                  <a:pt x="6" y="7352"/>
                </a:lnTo>
                <a:lnTo>
                  <a:pt x="11" y="7443"/>
                </a:lnTo>
                <a:lnTo>
                  <a:pt x="21" y="7543"/>
                </a:lnTo>
                <a:lnTo>
                  <a:pt x="42" y="7635"/>
                </a:lnTo>
                <a:lnTo>
                  <a:pt x="63" y="7726"/>
                </a:lnTo>
                <a:lnTo>
                  <a:pt x="89" y="7818"/>
                </a:lnTo>
                <a:lnTo>
                  <a:pt x="115" y="7901"/>
                </a:lnTo>
                <a:lnTo>
                  <a:pt x="151" y="7984"/>
                </a:lnTo>
                <a:lnTo>
                  <a:pt x="182" y="8068"/>
                </a:lnTo>
                <a:lnTo>
                  <a:pt x="224" y="8143"/>
                </a:lnTo>
                <a:lnTo>
                  <a:pt x="265" y="8209"/>
                </a:lnTo>
                <a:lnTo>
                  <a:pt x="312" y="8276"/>
                </a:lnTo>
                <a:lnTo>
                  <a:pt x="359" y="8334"/>
                </a:lnTo>
                <a:lnTo>
                  <a:pt x="411" y="8384"/>
                </a:lnTo>
                <a:lnTo>
                  <a:pt x="463" y="8434"/>
                </a:lnTo>
                <a:lnTo>
                  <a:pt x="514" y="8467"/>
                </a:lnTo>
                <a:lnTo>
                  <a:pt x="572" y="8501"/>
                </a:lnTo>
                <a:lnTo>
                  <a:pt x="629" y="8517"/>
                </a:lnTo>
                <a:lnTo>
                  <a:pt x="691" y="8526"/>
                </a:lnTo>
                <a:lnTo>
                  <a:pt x="748" y="8526"/>
                </a:lnTo>
                <a:lnTo>
                  <a:pt x="810" y="8517"/>
                </a:lnTo>
                <a:lnTo>
                  <a:pt x="873" y="8492"/>
                </a:lnTo>
                <a:lnTo>
                  <a:pt x="940" y="8459"/>
                </a:lnTo>
                <a:lnTo>
                  <a:pt x="1117" y="8342"/>
                </a:lnTo>
                <a:lnTo>
                  <a:pt x="1293" y="8218"/>
                </a:lnTo>
                <a:lnTo>
                  <a:pt x="1475" y="8093"/>
                </a:lnTo>
                <a:lnTo>
                  <a:pt x="1646" y="7951"/>
                </a:lnTo>
                <a:lnTo>
                  <a:pt x="1823" y="7810"/>
                </a:lnTo>
                <a:lnTo>
                  <a:pt x="1999" y="7668"/>
                </a:lnTo>
                <a:lnTo>
                  <a:pt x="2170" y="7510"/>
                </a:lnTo>
                <a:lnTo>
                  <a:pt x="2342" y="7352"/>
                </a:lnTo>
                <a:lnTo>
                  <a:pt x="2513" y="7185"/>
                </a:lnTo>
                <a:lnTo>
                  <a:pt x="2684" y="7019"/>
                </a:lnTo>
                <a:lnTo>
                  <a:pt x="2851" y="6844"/>
                </a:lnTo>
                <a:lnTo>
                  <a:pt x="3022" y="6661"/>
                </a:lnTo>
                <a:lnTo>
                  <a:pt x="3349" y="6294"/>
                </a:lnTo>
                <a:lnTo>
                  <a:pt x="3676" y="5903"/>
                </a:lnTo>
                <a:lnTo>
                  <a:pt x="3993" y="5504"/>
                </a:lnTo>
                <a:lnTo>
                  <a:pt x="4304" y="5087"/>
                </a:lnTo>
                <a:lnTo>
                  <a:pt x="4605" y="4663"/>
                </a:lnTo>
                <a:lnTo>
                  <a:pt x="4901" y="4230"/>
                </a:lnTo>
                <a:lnTo>
                  <a:pt x="5192" y="3797"/>
                </a:lnTo>
                <a:lnTo>
                  <a:pt x="5472" y="3347"/>
                </a:lnTo>
                <a:lnTo>
                  <a:pt x="5742" y="2898"/>
                </a:lnTo>
                <a:lnTo>
                  <a:pt x="6007" y="2448"/>
                </a:lnTo>
                <a:lnTo>
                  <a:pt x="6074" y="2315"/>
                </a:lnTo>
                <a:lnTo>
                  <a:pt x="6126" y="2190"/>
                </a:lnTo>
                <a:lnTo>
                  <a:pt x="6173" y="2057"/>
                </a:lnTo>
                <a:lnTo>
                  <a:pt x="6204" y="1915"/>
                </a:lnTo>
                <a:lnTo>
                  <a:pt x="6230" y="1782"/>
                </a:lnTo>
                <a:lnTo>
                  <a:pt x="6246" y="1649"/>
                </a:lnTo>
                <a:lnTo>
                  <a:pt x="6251" y="1516"/>
                </a:lnTo>
                <a:lnTo>
                  <a:pt x="6251" y="1374"/>
                </a:lnTo>
                <a:lnTo>
                  <a:pt x="6235" y="1249"/>
                </a:lnTo>
                <a:lnTo>
                  <a:pt x="6220" y="1116"/>
                </a:lnTo>
                <a:lnTo>
                  <a:pt x="6194" y="991"/>
                </a:lnTo>
                <a:lnTo>
                  <a:pt x="6163" y="875"/>
                </a:lnTo>
                <a:lnTo>
                  <a:pt x="6121" y="758"/>
                </a:lnTo>
                <a:lnTo>
                  <a:pt x="6079" y="641"/>
                </a:lnTo>
                <a:lnTo>
                  <a:pt x="6028" y="542"/>
                </a:lnTo>
                <a:lnTo>
                  <a:pt x="5970" y="442"/>
                </a:lnTo>
                <a:lnTo>
                  <a:pt x="5913" y="350"/>
                </a:lnTo>
                <a:lnTo>
                  <a:pt x="5846" y="275"/>
                </a:lnTo>
                <a:lnTo>
                  <a:pt x="5778" y="200"/>
                </a:lnTo>
                <a:lnTo>
                  <a:pt x="5706" y="142"/>
                </a:lnTo>
                <a:lnTo>
                  <a:pt x="5633" y="92"/>
                </a:lnTo>
                <a:lnTo>
                  <a:pt x="5555" y="50"/>
                </a:lnTo>
                <a:lnTo>
                  <a:pt x="5477" y="17"/>
                </a:lnTo>
                <a:lnTo>
                  <a:pt x="5394" y="9"/>
                </a:lnTo>
                <a:lnTo>
                  <a:pt x="531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6"/>
          <p:cNvSpPr/>
          <p:nvPr/>
        </p:nvSpPr>
        <p:spPr>
          <a:xfrm>
            <a:off x="912701" y="268461"/>
            <a:ext cx="77222" cy="103718"/>
          </a:xfrm>
          <a:custGeom>
            <a:rect b="b" l="l" r="r" t="t"/>
            <a:pathLst>
              <a:path extrusionOk="0" h="9608" w="5333">
                <a:moveTo>
                  <a:pt x="4460" y="0"/>
                </a:moveTo>
                <a:lnTo>
                  <a:pt x="4382" y="9"/>
                </a:lnTo>
                <a:lnTo>
                  <a:pt x="4304" y="25"/>
                </a:lnTo>
                <a:lnTo>
                  <a:pt x="4232" y="42"/>
                </a:lnTo>
                <a:lnTo>
                  <a:pt x="4154" y="75"/>
                </a:lnTo>
                <a:lnTo>
                  <a:pt x="4086" y="117"/>
                </a:lnTo>
                <a:lnTo>
                  <a:pt x="4014" y="167"/>
                </a:lnTo>
                <a:lnTo>
                  <a:pt x="3946" y="233"/>
                </a:lnTo>
                <a:lnTo>
                  <a:pt x="3884" y="300"/>
                </a:lnTo>
                <a:lnTo>
                  <a:pt x="3822" y="383"/>
                </a:lnTo>
                <a:lnTo>
                  <a:pt x="3770" y="475"/>
                </a:lnTo>
                <a:lnTo>
                  <a:pt x="3718" y="575"/>
                </a:lnTo>
                <a:lnTo>
                  <a:pt x="3510" y="1049"/>
                </a:lnTo>
                <a:lnTo>
                  <a:pt x="3313" y="1524"/>
                </a:lnTo>
                <a:lnTo>
                  <a:pt x="2924" y="2490"/>
                </a:lnTo>
                <a:lnTo>
                  <a:pt x="2731" y="2973"/>
                </a:lnTo>
                <a:lnTo>
                  <a:pt x="2529" y="3447"/>
                </a:lnTo>
                <a:lnTo>
                  <a:pt x="2316" y="3913"/>
                </a:lnTo>
                <a:lnTo>
                  <a:pt x="2212" y="4146"/>
                </a:lnTo>
                <a:lnTo>
                  <a:pt x="2098" y="4371"/>
                </a:lnTo>
                <a:lnTo>
                  <a:pt x="1875" y="4804"/>
                </a:lnTo>
                <a:lnTo>
                  <a:pt x="1646" y="5220"/>
                </a:lnTo>
                <a:lnTo>
                  <a:pt x="1413" y="5637"/>
                </a:lnTo>
                <a:lnTo>
                  <a:pt x="1174" y="6053"/>
                </a:lnTo>
                <a:lnTo>
                  <a:pt x="930" y="6453"/>
                </a:lnTo>
                <a:lnTo>
                  <a:pt x="686" y="6860"/>
                </a:lnTo>
                <a:lnTo>
                  <a:pt x="198" y="7660"/>
                </a:lnTo>
                <a:lnTo>
                  <a:pt x="151" y="7743"/>
                </a:lnTo>
                <a:lnTo>
                  <a:pt x="110" y="7835"/>
                </a:lnTo>
                <a:lnTo>
                  <a:pt x="74" y="7926"/>
                </a:lnTo>
                <a:lnTo>
                  <a:pt x="48" y="8018"/>
                </a:lnTo>
                <a:lnTo>
                  <a:pt x="27" y="8118"/>
                </a:lnTo>
                <a:lnTo>
                  <a:pt x="16" y="8218"/>
                </a:lnTo>
                <a:lnTo>
                  <a:pt x="6" y="8309"/>
                </a:lnTo>
                <a:lnTo>
                  <a:pt x="1" y="8409"/>
                </a:lnTo>
                <a:lnTo>
                  <a:pt x="6" y="8509"/>
                </a:lnTo>
                <a:lnTo>
                  <a:pt x="16" y="8609"/>
                </a:lnTo>
                <a:lnTo>
                  <a:pt x="27" y="8709"/>
                </a:lnTo>
                <a:lnTo>
                  <a:pt x="48" y="8800"/>
                </a:lnTo>
                <a:lnTo>
                  <a:pt x="68" y="8892"/>
                </a:lnTo>
                <a:lnTo>
                  <a:pt x="100" y="8983"/>
                </a:lnTo>
                <a:lnTo>
                  <a:pt x="131" y="9067"/>
                </a:lnTo>
                <a:lnTo>
                  <a:pt x="162" y="9150"/>
                </a:lnTo>
                <a:lnTo>
                  <a:pt x="203" y="9225"/>
                </a:lnTo>
                <a:lnTo>
                  <a:pt x="245" y="9291"/>
                </a:lnTo>
                <a:lnTo>
                  <a:pt x="292" y="9358"/>
                </a:lnTo>
                <a:lnTo>
                  <a:pt x="338" y="9416"/>
                </a:lnTo>
                <a:lnTo>
                  <a:pt x="390" y="9475"/>
                </a:lnTo>
                <a:lnTo>
                  <a:pt x="442" y="9516"/>
                </a:lnTo>
                <a:lnTo>
                  <a:pt x="499" y="9550"/>
                </a:lnTo>
                <a:lnTo>
                  <a:pt x="556" y="9583"/>
                </a:lnTo>
                <a:lnTo>
                  <a:pt x="613" y="9600"/>
                </a:lnTo>
                <a:lnTo>
                  <a:pt x="676" y="9608"/>
                </a:lnTo>
                <a:lnTo>
                  <a:pt x="733" y="9608"/>
                </a:lnTo>
                <a:lnTo>
                  <a:pt x="795" y="9591"/>
                </a:lnTo>
                <a:lnTo>
                  <a:pt x="857" y="9575"/>
                </a:lnTo>
                <a:lnTo>
                  <a:pt x="925" y="9533"/>
                </a:lnTo>
                <a:lnTo>
                  <a:pt x="987" y="9491"/>
                </a:lnTo>
                <a:lnTo>
                  <a:pt x="1049" y="9425"/>
                </a:lnTo>
                <a:lnTo>
                  <a:pt x="1216" y="9250"/>
                </a:lnTo>
                <a:lnTo>
                  <a:pt x="1377" y="9067"/>
                </a:lnTo>
                <a:lnTo>
                  <a:pt x="1537" y="8875"/>
                </a:lnTo>
                <a:lnTo>
                  <a:pt x="1698" y="8684"/>
                </a:lnTo>
                <a:lnTo>
                  <a:pt x="1859" y="8484"/>
                </a:lnTo>
                <a:lnTo>
                  <a:pt x="2015" y="8284"/>
                </a:lnTo>
                <a:lnTo>
                  <a:pt x="2176" y="8076"/>
                </a:lnTo>
                <a:lnTo>
                  <a:pt x="2327" y="7860"/>
                </a:lnTo>
                <a:lnTo>
                  <a:pt x="2482" y="7643"/>
                </a:lnTo>
                <a:lnTo>
                  <a:pt x="2633" y="7418"/>
                </a:lnTo>
                <a:lnTo>
                  <a:pt x="2783" y="7193"/>
                </a:lnTo>
                <a:lnTo>
                  <a:pt x="2934" y="6960"/>
                </a:lnTo>
                <a:lnTo>
                  <a:pt x="3079" y="6727"/>
                </a:lnTo>
                <a:lnTo>
                  <a:pt x="3225" y="6486"/>
                </a:lnTo>
                <a:lnTo>
                  <a:pt x="3365" y="6244"/>
                </a:lnTo>
                <a:lnTo>
                  <a:pt x="3505" y="5995"/>
                </a:lnTo>
                <a:lnTo>
                  <a:pt x="3640" y="5745"/>
                </a:lnTo>
                <a:lnTo>
                  <a:pt x="3770" y="5487"/>
                </a:lnTo>
                <a:lnTo>
                  <a:pt x="3899" y="5229"/>
                </a:lnTo>
                <a:lnTo>
                  <a:pt x="4029" y="4971"/>
                </a:lnTo>
                <a:lnTo>
                  <a:pt x="4154" y="4704"/>
                </a:lnTo>
                <a:lnTo>
                  <a:pt x="4273" y="4438"/>
                </a:lnTo>
                <a:lnTo>
                  <a:pt x="4387" y="4163"/>
                </a:lnTo>
                <a:lnTo>
                  <a:pt x="4502" y="3897"/>
                </a:lnTo>
                <a:lnTo>
                  <a:pt x="4611" y="3614"/>
                </a:lnTo>
                <a:lnTo>
                  <a:pt x="4720" y="3339"/>
                </a:lnTo>
                <a:lnTo>
                  <a:pt x="4818" y="3056"/>
                </a:lnTo>
                <a:lnTo>
                  <a:pt x="4917" y="2773"/>
                </a:lnTo>
                <a:lnTo>
                  <a:pt x="5010" y="2490"/>
                </a:lnTo>
                <a:lnTo>
                  <a:pt x="5099" y="2198"/>
                </a:lnTo>
                <a:lnTo>
                  <a:pt x="5182" y="1907"/>
                </a:lnTo>
                <a:lnTo>
                  <a:pt x="5260" y="1615"/>
                </a:lnTo>
                <a:lnTo>
                  <a:pt x="5296" y="1474"/>
                </a:lnTo>
                <a:lnTo>
                  <a:pt x="5317" y="1341"/>
                </a:lnTo>
                <a:lnTo>
                  <a:pt x="5327" y="1216"/>
                </a:lnTo>
                <a:lnTo>
                  <a:pt x="5332" y="1091"/>
                </a:lnTo>
                <a:lnTo>
                  <a:pt x="5327" y="974"/>
                </a:lnTo>
                <a:lnTo>
                  <a:pt x="5311" y="858"/>
                </a:lnTo>
                <a:lnTo>
                  <a:pt x="5291" y="750"/>
                </a:lnTo>
                <a:lnTo>
                  <a:pt x="5260" y="650"/>
                </a:lnTo>
                <a:lnTo>
                  <a:pt x="5228" y="558"/>
                </a:lnTo>
                <a:lnTo>
                  <a:pt x="5182" y="475"/>
                </a:lnTo>
                <a:lnTo>
                  <a:pt x="5135" y="392"/>
                </a:lnTo>
                <a:lnTo>
                  <a:pt x="5083" y="317"/>
                </a:lnTo>
                <a:lnTo>
                  <a:pt x="5026" y="250"/>
                </a:lnTo>
                <a:lnTo>
                  <a:pt x="4964" y="192"/>
                </a:lnTo>
                <a:lnTo>
                  <a:pt x="4901" y="142"/>
                </a:lnTo>
                <a:lnTo>
                  <a:pt x="4829" y="100"/>
                </a:lnTo>
                <a:lnTo>
                  <a:pt x="4761" y="67"/>
                </a:lnTo>
                <a:lnTo>
                  <a:pt x="4689" y="34"/>
                </a:lnTo>
                <a:lnTo>
                  <a:pt x="4611" y="17"/>
                </a:lnTo>
                <a:lnTo>
                  <a:pt x="453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6"/>
          <p:cNvSpPr/>
          <p:nvPr/>
        </p:nvSpPr>
        <p:spPr>
          <a:xfrm>
            <a:off x="1003129" y="11"/>
            <a:ext cx="84882" cy="111717"/>
          </a:xfrm>
          <a:custGeom>
            <a:rect b="b" l="l" r="r" t="t"/>
            <a:pathLst>
              <a:path extrusionOk="0" h="10349" w="5862">
                <a:moveTo>
                  <a:pt x="4933" y="0"/>
                </a:moveTo>
                <a:lnTo>
                  <a:pt x="4855" y="17"/>
                </a:lnTo>
                <a:lnTo>
                  <a:pt x="4777" y="50"/>
                </a:lnTo>
                <a:lnTo>
                  <a:pt x="4704" y="92"/>
                </a:lnTo>
                <a:lnTo>
                  <a:pt x="4631" y="150"/>
                </a:lnTo>
                <a:lnTo>
                  <a:pt x="4559" y="225"/>
                </a:lnTo>
                <a:lnTo>
                  <a:pt x="4491" y="308"/>
                </a:lnTo>
                <a:lnTo>
                  <a:pt x="4424" y="408"/>
                </a:lnTo>
                <a:lnTo>
                  <a:pt x="4362" y="525"/>
                </a:lnTo>
                <a:lnTo>
                  <a:pt x="4299" y="658"/>
                </a:lnTo>
                <a:lnTo>
                  <a:pt x="3858" y="1740"/>
                </a:lnTo>
                <a:lnTo>
                  <a:pt x="3635" y="2282"/>
                </a:lnTo>
                <a:lnTo>
                  <a:pt x="3412" y="2823"/>
                </a:lnTo>
                <a:lnTo>
                  <a:pt x="3183" y="3356"/>
                </a:lnTo>
                <a:lnTo>
                  <a:pt x="2944" y="3880"/>
                </a:lnTo>
                <a:lnTo>
                  <a:pt x="2825" y="4138"/>
                </a:lnTo>
                <a:lnTo>
                  <a:pt x="2700" y="4396"/>
                </a:lnTo>
                <a:lnTo>
                  <a:pt x="2571" y="4646"/>
                </a:lnTo>
                <a:lnTo>
                  <a:pt x="2441" y="4896"/>
                </a:lnTo>
                <a:lnTo>
                  <a:pt x="2316" y="5137"/>
                </a:lnTo>
                <a:lnTo>
                  <a:pt x="2181" y="5370"/>
                </a:lnTo>
                <a:lnTo>
                  <a:pt x="1916" y="5828"/>
                </a:lnTo>
                <a:lnTo>
                  <a:pt x="1641" y="6278"/>
                </a:lnTo>
                <a:lnTo>
                  <a:pt x="1361" y="6719"/>
                </a:lnTo>
                <a:lnTo>
                  <a:pt x="1075" y="7152"/>
                </a:lnTo>
                <a:lnTo>
                  <a:pt x="790" y="7577"/>
                </a:lnTo>
                <a:lnTo>
                  <a:pt x="219" y="8434"/>
                </a:lnTo>
                <a:lnTo>
                  <a:pt x="167" y="8526"/>
                </a:lnTo>
                <a:lnTo>
                  <a:pt x="120" y="8609"/>
                </a:lnTo>
                <a:lnTo>
                  <a:pt x="84" y="8700"/>
                </a:lnTo>
                <a:lnTo>
                  <a:pt x="53" y="8792"/>
                </a:lnTo>
                <a:lnTo>
                  <a:pt x="32" y="8892"/>
                </a:lnTo>
                <a:lnTo>
                  <a:pt x="16" y="8984"/>
                </a:lnTo>
                <a:lnTo>
                  <a:pt x="6" y="9083"/>
                </a:lnTo>
                <a:lnTo>
                  <a:pt x="1" y="9175"/>
                </a:lnTo>
                <a:lnTo>
                  <a:pt x="6" y="9275"/>
                </a:lnTo>
                <a:lnTo>
                  <a:pt x="11" y="9366"/>
                </a:lnTo>
                <a:lnTo>
                  <a:pt x="27" y="9458"/>
                </a:lnTo>
                <a:lnTo>
                  <a:pt x="42" y="9550"/>
                </a:lnTo>
                <a:lnTo>
                  <a:pt x="68" y="9641"/>
                </a:lnTo>
                <a:lnTo>
                  <a:pt x="94" y="9724"/>
                </a:lnTo>
                <a:lnTo>
                  <a:pt x="125" y="9808"/>
                </a:lnTo>
                <a:lnTo>
                  <a:pt x="162" y="9883"/>
                </a:lnTo>
                <a:lnTo>
                  <a:pt x="203" y="9958"/>
                </a:lnTo>
                <a:lnTo>
                  <a:pt x="245" y="10033"/>
                </a:lnTo>
                <a:lnTo>
                  <a:pt x="292" y="10091"/>
                </a:lnTo>
                <a:lnTo>
                  <a:pt x="344" y="10149"/>
                </a:lnTo>
                <a:lnTo>
                  <a:pt x="395" y="10199"/>
                </a:lnTo>
                <a:lnTo>
                  <a:pt x="447" y="10249"/>
                </a:lnTo>
                <a:lnTo>
                  <a:pt x="504" y="10282"/>
                </a:lnTo>
                <a:lnTo>
                  <a:pt x="562" y="10316"/>
                </a:lnTo>
                <a:lnTo>
                  <a:pt x="624" y="10332"/>
                </a:lnTo>
                <a:lnTo>
                  <a:pt x="686" y="10349"/>
                </a:lnTo>
                <a:lnTo>
                  <a:pt x="748" y="10349"/>
                </a:lnTo>
                <a:lnTo>
                  <a:pt x="811" y="10341"/>
                </a:lnTo>
                <a:lnTo>
                  <a:pt x="878" y="10324"/>
                </a:lnTo>
                <a:lnTo>
                  <a:pt x="941" y="10299"/>
                </a:lnTo>
                <a:lnTo>
                  <a:pt x="1003" y="10257"/>
                </a:lnTo>
                <a:lnTo>
                  <a:pt x="1070" y="10207"/>
                </a:lnTo>
                <a:lnTo>
                  <a:pt x="1252" y="10041"/>
                </a:lnTo>
                <a:lnTo>
                  <a:pt x="1434" y="9866"/>
                </a:lnTo>
                <a:lnTo>
                  <a:pt x="1615" y="9675"/>
                </a:lnTo>
                <a:lnTo>
                  <a:pt x="1797" y="9491"/>
                </a:lnTo>
                <a:lnTo>
                  <a:pt x="1974" y="9292"/>
                </a:lnTo>
                <a:lnTo>
                  <a:pt x="2155" y="9083"/>
                </a:lnTo>
                <a:lnTo>
                  <a:pt x="2332" y="8875"/>
                </a:lnTo>
                <a:lnTo>
                  <a:pt x="2503" y="8651"/>
                </a:lnTo>
                <a:lnTo>
                  <a:pt x="2674" y="8426"/>
                </a:lnTo>
                <a:lnTo>
                  <a:pt x="2846" y="8201"/>
                </a:lnTo>
                <a:lnTo>
                  <a:pt x="3012" y="7959"/>
                </a:lnTo>
                <a:lnTo>
                  <a:pt x="3178" y="7718"/>
                </a:lnTo>
                <a:lnTo>
                  <a:pt x="3344" y="7477"/>
                </a:lnTo>
                <a:lnTo>
                  <a:pt x="3500" y="7219"/>
                </a:lnTo>
                <a:lnTo>
                  <a:pt x="3661" y="6960"/>
                </a:lnTo>
                <a:lnTo>
                  <a:pt x="3816" y="6702"/>
                </a:lnTo>
                <a:lnTo>
                  <a:pt x="3967" y="6436"/>
                </a:lnTo>
                <a:lnTo>
                  <a:pt x="4112" y="6161"/>
                </a:lnTo>
                <a:lnTo>
                  <a:pt x="4258" y="5886"/>
                </a:lnTo>
                <a:lnTo>
                  <a:pt x="4403" y="5612"/>
                </a:lnTo>
                <a:lnTo>
                  <a:pt x="4538" y="5329"/>
                </a:lnTo>
                <a:lnTo>
                  <a:pt x="4673" y="5037"/>
                </a:lnTo>
                <a:lnTo>
                  <a:pt x="4803" y="4754"/>
                </a:lnTo>
                <a:lnTo>
                  <a:pt x="4927" y="4463"/>
                </a:lnTo>
                <a:lnTo>
                  <a:pt x="5052" y="4163"/>
                </a:lnTo>
                <a:lnTo>
                  <a:pt x="5166" y="3863"/>
                </a:lnTo>
                <a:lnTo>
                  <a:pt x="5280" y="3564"/>
                </a:lnTo>
                <a:lnTo>
                  <a:pt x="5389" y="3264"/>
                </a:lnTo>
                <a:lnTo>
                  <a:pt x="5493" y="2964"/>
                </a:lnTo>
                <a:lnTo>
                  <a:pt x="5592" y="2656"/>
                </a:lnTo>
                <a:lnTo>
                  <a:pt x="5685" y="2348"/>
                </a:lnTo>
                <a:lnTo>
                  <a:pt x="5774" y="2040"/>
                </a:lnTo>
                <a:lnTo>
                  <a:pt x="5810" y="1890"/>
                </a:lnTo>
                <a:lnTo>
                  <a:pt x="5836" y="1749"/>
                </a:lnTo>
                <a:lnTo>
                  <a:pt x="5857" y="1599"/>
                </a:lnTo>
                <a:lnTo>
                  <a:pt x="5862" y="1466"/>
                </a:lnTo>
                <a:lnTo>
                  <a:pt x="5862" y="1324"/>
                </a:lnTo>
                <a:lnTo>
                  <a:pt x="5857" y="1191"/>
                </a:lnTo>
                <a:lnTo>
                  <a:pt x="5841" y="1066"/>
                </a:lnTo>
                <a:lnTo>
                  <a:pt x="5820" y="941"/>
                </a:lnTo>
                <a:lnTo>
                  <a:pt x="5789" y="825"/>
                </a:lnTo>
                <a:lnTo>
                  <a:pt x="5753" y="716"/>
                </a:lnTo>
                <a:lnTo>
                  <a:pt x="5711" y="608"/>
                </a:lnTo>
                <a:lnTo>
                  <a:pt x="5665" y="508"/>
                </a:lnTo>
                <a:lnTo>
                  <a:pt x="5613" y="417"/>
                </a:lnTo>
                <a:lnTo>
                  <a:pt x="5561" y="333"/>
                </a:lnTo>
                <a:lnTo>
                  <a:pt x="5498" y="259"/>
                </a:lnTo>
                <a:lnTo>
                  <a:pt x="5436" y="192"/>
                </a:lnTo>
                <a:lnTo>
                  <a:pt x="5369" y="134"/>
                </a:lnTo>
                <a:lnTo>
                  <a:pt x="5301" y="84"/>
                </a:lnTo>
                <a:lnTo>
                  <a:pt x="5228" y="50"/>
                </a:lnTo>
                <a:lnTo>
                  <a:pt x="5156" y="17"/>
                </a:lnTo>
                <a:lnTo>
                  <a:pt x="508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6"/>
          <p:cNvSpPr/>
          <p:nvPr/>
        </p:nvSpPr>
        <p:spPr>
          <a:xfrm flipH="1" rot="10800000">
            <a:off x="209563" y="1950606"/>
            <a:ext cx="793556" cy="552623"/>
          </a:xfrm>
          <a:custGeom>
            <a:rect b="b" l="l" r="r" t="t"/>
            <a:pathLst>
              <a:path extrusionOk="0" h="60363" w="265848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6"/>
          <p:cNvSpPr/>
          <p:nvPr/>
        </p:nvSpPr>
        <p:spPr>
          <a:xfrm rot="10800000">
            <a:off x="7034578" y="490935"/>
            <a:ext cx="1026248" cy="480865"/>
          </a:xfrm>
          <a:custGeom>
            <a:rect b="b" l="l" r="r" t="t"/>
            <a:pathLst>
              <a:path extrusionOk="0" h="73052" w="285267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6"/>
          <p:cNvSpPr/>
          <p:nvPr/>
        </p:nvSpPr>
        <p:spPr>
          <a:xfrm>
            <a:off x="8190077" y="4167387"/>
            <a:ext cx="573249" cy="611591"/>
          </a:xfrm>
          <a:custGeom>
            <a:rect b="b" l="l" r="r" t="t"/>
            <a:pathLst>
              <a:path extrusionOk="0" h="56655" w="39589">
                <a:moveTo>
                  <a:pt x="36479" y="0"/>
                </a:moveTo>
                <a:lnTo>
                  <a:pt x="36386" y="9"/>
                </a:lnTo>
                <a:lnTo>
                  <a:pt x="36287" y="25"/>
                </a:lnTo>
                <a:lnTo>
                  <a:pt x="36194" y="50"/>
                </a:lnTo>
                <a:lnTo>
                  <a:pt x="36101" y="84"/>
                </a:lnTo>
                <a:lnTo>
                  <a:pt x="36007" y="125"/>
                </a:lnTo>
                <a:lnTo>
                  <a:pt x="35914" y="175"/>
                </a:lnTo>
                <a:lnTo>
                  <a:pt x="35820" y="242"/>
                </a:lnTo>
                <a:lnTo>
                  <a:pt x="35727" y="308"/>
                </a:lnTo>
                <a:lnTo>
                  <a:pt x="35633" y="392"/>
                </a:lnTo>
                <a:lnTo>
                  <a:pt x="35540" y="483"/>
                </a:lnTo>
                <a:lnTo>
                  <a:pt x="33723" y="2365"/>
                </a:lnTo>
                <a:lnTo>
                  <a:pt x="31916" y="4255"/>
                </a:lnTo>
                <a:lnTo>
                  <a:pt x="28298" y="8034"/>
                </a:lnTo>
                <a:lnTo>
                  <a:pt x="26497" y="9924"/>
                </a:lnTo>
                <a:lnTo>
                  <a:pt x="24685" y="11806"/>
                </a:lnTo>
                <a:lnTo>
                  <a:pt x="22878" y="13679"/>
                </a:lnTo>
                <a:lnTo>
                  <a:pt x="21067" y="15535"/>
                </a:lnTo>
                <a:lnTo>
                  <a:pt x="19245" y="17384"/>
                </a:lnTo>
                <a:lnTo>
                  <a:pt x="18331" y="18308"/>
                </a:lnTo>
                <a:lnTo>
                  <a:pt x="17417" y="19215"/>
                </a:lnTo>
                <a:lnTo>
                  <a:pt x="16504" y="20131"/>
                </a:lnTo>
                <a:lnTo>
                  <a:pt x="15585" y="21030"/>
                </a:lnTo>
                <a:lnTo>
                  <a:pt x="14666" y="21929"/>
                </a:lnTo>
                <a:lnTo>
                  <a:pt x="13742" y="22820"/>
                </a:lnTo>
                <a:lnTo>
                  <a:pt x="12818" y="23711"/>
                </a:lnTo>
                <a:lnTo>
                  <a:pt x="11889" y="24594"/>
                </a:lnTo>
                <a:lnTo>
                  <a:pt x="10954" y="25468"/>
                </a:lnTo>
                <a:lnTo>
                  <a:pt x="10020" y="26334"/>
                </a:lnTo>
                <a:lnTo>
                  <a:pt x="9080" y="27191"/>
                </a:lnTo>
                <a:lnTo>
                  <a:pt x="8141" y="28040"/>
                </a:lnTo>
                <a:lnTo>
                  <a:pt x="7196" y="28889"/>
                </a:lnTo>
                <a:lnTo>
                  <a:pt x="6246" y="29722"/>
                </a:lnTo>
                <a:lnTo>
                  <a:pt x="6017" y="29913"/>
                </a:lnTo>
                <a:lnTo>
                  <a:pt x="5784" y="30113"/>
                </a:lnTo>
                <a:lnTo>
                  <a:pt x="5285" y="30496"/>
                </a:lnTo>
                <a:lnTo>
                  <a:pt x="4766" y="30896"/>
                </a:lnTo>
                <a:lnTo>
                  <a:pt x="4237" y="31304"/>
                </a:lnTo>
                <a:lnTo>
                  <a:pt x="3967" y="31520"/>
                </a:lnTo>
                <a:lnTo>
                  <a:pt x="3697" y="31737"/>
                </a:lnTo>
                <a:lnTo>
                  <a:pt x="3427" y="31961"/>
                </a:lnTo>
                <a:lnTo>
                  <a:pt x="3157" y="32195"/>
                </a:lnTo>
                <a:lnTo>
                  <a:pt x="2897" y="32428"/>
                </a:lnTo>
                <a:lnTo>
                  <a:pt x="2638" y="32669"/>
                </a:lnTo>
                <a:lnTo>
                  <a:pt x="2384" y="32927"/>
                </a:lnTo>
                <a:lnTo>
                  <a:pt x="2134" y="33185"/>
                </a:lnTo>
                <a:lnTo>
                  <a:pt x="1896" y="33460"/>
                </a:lnTo>
                <a:lnTo>
                  <a:pt x="1667" y="33743"/>
                </a:lnTo>
                <a:lnTo>
                  <a:pt x="1444" y="34034"/>
                </a:lnTo>
                <a:lnTo>
                  <a:pt x="1340" y="34193"/>
                </a:lnTo>
                <a:lnTo>
                  <a:pt x="1236" y="34343"/>
                </a:lnTo>
                <a:lnTo>
                  <a:pt x="1132" y="34501"/>
                </a:lnTo>
                <a:lnTo>
                  <a:pt x="1039" y="34659"/>
                </a:lnTo>
                <a:lnTo>
                  <a:pt x="946" y="34825"/>
                </a:lnTo>
                <a:lnTo>
                  <a:pt x="852" y="34992"/>
                </a:lnTo>
                <a:lnTo>
                  <a:pt x="769" y="35167"/>
                </a:lnTo>
                <a:lnTo>
                  <a:pt x="686" y="35342"/>
                </a:lnTo>
                <a:lnTo>
                  <a:pt x="608" y="35516"/>
                </a:lnTo>
                <a:lnTo>
                  <a:pt x="530" y="35700"/>
                </a:lnTo>
                <a:lnTo>
                  <a:pt x="463" y="35883"/>
                </a:lnTo>
                <a:lnTo>
                  <a:pt x="395" y="36074"/>
                </a:lnTo>
                <a:lnTo>
                  <a:pt x="333" y="36266"/>
                </a:lnTo>
                <a:lnTo>
                  <a:pt x="276" y="36457"/>
                </a:lnTo>
                <a:lnTo>
                  <a:pt x="224" y="36657"/>
                </a:lnTo>
                <a:lnTo>
                  <a:pt x="177" y="36865"/>
                </a:lnTo>
                <a:lnTo>
                  <a:pt x="136" y="37073"/>
                </a:lnTo>
                <a:lnTo>
                  <a:pt x="99" y="37290"/>
                </a:lnTo>
                <a:lnTo>
                  <a:pt x="68" y="37506"/>
                </a:lnTo>
                <a:lnTo>
                  <a:pt x="42" y="37731"/>
                </a:lnTo>
                <a:lnTo>
                  <a:pt x="22" y="37956"/>
                </a:lnTo>
                <a:lnTo>
                  <a:pt x="11" y="38189"/>
                </a:lnTo>
                <a:lnTo>
                  <a:pt x="1" y="38422"/>
                </a:lnTo>
                <a:lnTo>
                  <a:pt x="1" y="38663"/>
                </a:lnTo>
                <a:lnTo>
                  <a:pt x="1" y="38905"/>
                </a:lnTo>
                <a:lnTo>
                  <a:pt x="11" y="39155"/>
                </a:lnTo>
                <a:lnTo>
                  <a:pt x="32" y="39421"/>
                </a:lnTo>
                <a:lnTo>
                  <a:pt x="58" y="39696"/>
                </a:lnTo>
                <a:lnTo>
                  <a:pt x="84" y="39962"/>
                </a:lnTo>
                <a:lnTo>
                  <a:pt x="125" y="40229"/>
                </a:lnTo>
                <a:lnTo>
                  <a:pt x="167" y="40503"/>
                </a:lnTo>
                <a:lnTo>
                  <a:pt x="214" y="40778"/>
                </a:lnTo>
                <a:lnTo>
                  <a:pt x="271" y="41053"/>
                </a:lnTo>
                <a:lnTo>
                  <a:pt x="333" y="41319"/>
                </a:lnTo>
                <a:lnTo>
                  <a:pt x="400" y="41594"/>
                </a:lnTo>
                <a:lnTo>
                  <a:pt x="468" y="41869"/>
                </a:lnTo>
                <a:lnTo>
                  <a:pt x="546" y="42152"/>
                </a:lnTo>
                <a:lnTo>
                  <a:pt x="629" y="42426"/>
                </a:lnTo>
                <a:lnTo>
                  <a:pt x="712" y="42701"/>
                </a:lnTo>
                <a:lnTo>
                  <a:pt x="805" y="42976"/>
                </a:lnTo>
                <a:lnTo>
                  <a:pt x="899" y="43259"/>
                </a:lnTo>
                <a:lnTo>
                  <a:pt x="997" y="43534"/>
                </a:lnTo>
                <a:lnTo>
                  <a:pt x="1101" y="43808"/>
                </a:lnTo>
                <a:lnTo>
                  <a:pt x="1210" y="44092"/>
                </a:lnTo>
                <a:lnTo>
                  <a:pt x="1439" y="44641"/>
                </a:lnTo>
                <a:lnTo>
                  <a:pt x="1678" y="45199"/>
                </a:lnTo>
                <a:lnTo>
                  <a:pt x="1927" y="45748"/>
                </a:lnTo>
                <a:lnTo>
                  <a:pt x="2191" y="46306"/>
                </a:lnTo>
                <a:lnTo>
                  <a:pt x="2461" y="46856"/>
                </a:lnTo>
                <a:lnTo>
                  <a:pt x="2742" y="47397"/>
                </a:lnTo>
                <a:lnTo>
                  <a:pt x="3027" y="47938"/>
                </a:lnTo>
                <a:lnTo>
                  <a:pt x="3323" y="48479"/>
                </a:lnTo>
                <a:lnTo>
                  <a:pt x="3619" y="49012"/>
                </a:lnTo>
                <a:lnTo>
                  <a:pt x="3915" y="49536"/>
                </a:lnTo>
                <a:lnTo>
                  <a:pt x="4216" y="50061"/>
                </a:lnTo>
                <a:lnTo>
                  <a:pt x="4813" y="51085"/>
                </a:lnTo>
                <a:lnTo>
                  <a:pt x="5394" y="52076"/>
                </a:lnTo>
                <a:lnTo>
                  <a:pt x="5960" y="53033"/>
                </a:lnTo>
                <a:lnTo>
                  <a:pt x="6485" y="53957"/>
                </a:lnTo>
                <a:lnTo>
                  <a:pt x="6734" y="54398"/>
                </a:lnTo>
                <a:lnTo>
                  <a:pt x="6973" y="54823"/>
                </a:lnTo>
                <a:lnTo>
                  <a:pt x="7191" y="55239"/>
                </a:lnTo>
                <a:lnTo>
                  <a:pt x="7398" y="55647"/>
                </a:lnTo>
                <a:lnTo>
                  <a:pt x="7471" y="55789"/>
                </a:lnTo>
                <a:lnTo>
                  <a:pt x="7549" y="55914"/>
                </a:lnTo>
                <a:lnTo>
                  <a:pt x="7632" y="56038"/>
                </a:lnTo>
                <a:lnTo>
                  <a:pt x="7720" y="56138"/>
                </a:lnTo>
                <a:lnTo>
                  <a:pt x="7808" y="56238"/>
                </a:lnTo>
                <a:lnTo>
                  <a:pt x="7897" y="56322"/>
                </a:lnTo>
                <a:lnTo>
                  <a:pt x="7990" y="56396"/>
                </a:lnTo>
                <a:lnTo>
                  <a:pt x="8089" y="56463"/>
                </a:lnTo>
                <a:lnTo>
                  <a:pt x="8182" y="56513"/>
                </a:lnTo>
                <a:lnTo>
                  <a:pt x="8286" y="56563"/>
                </a:lnTo>
                <a:lnTo>
                  <a:pt x="8385" y="56596"/>
                </a:lnTo>
                <a:lnTo>
                  <a:pt x="8488" y="56621"/>
                </a:lnTo>
                <a:lnTo>
                  <a:pt x="8592" y="56638"/>
                </a:lnTo>
                <a:lnTo>
                  <a:pt x="8696" y="56646"/>
                </a:lnTo>
                <a:lnTo>
                  <a:pt x="8800" y="56655"/>
                </a:lnTo>
                <a:lnTo>
                  <a:pt x="8909" y="56646"/>
                </a:lnTo>
                <a:lnTo>
                  <a:pt x="9013" y="56630"/>
                </a:lnTo>
                <a:lnTo>
                  <a:pt x="9117" y="56605"/>
                </a:lnTo>
                <a:lnTo>
                  <a:pt x="9226" y="56580"/>
                </a:lnTo>
                <a:lnTo>
                  <a:pt x="9329" y="56538"/>
                </a:lnTo>
                <a:lnTo>
                  <a:pt x="9433" y="56496"/>
                </a:lnTo>
                <a:lnTo>
                  <a:pt x="9537" y="56446"/>
                </a:lnTo>
                <a:lnTo>
                  <a:pt x="9636" y="56388"/>
                </a:lnTo>
                <a:lnTo>
                  <a:pt x="9734" y="56330"/>
                </a:lnTo>
                <a:lnTo>
                  <a:pt x="9833" y="56263"/>
                </a:lnTo>
                <a:lnTo>
                  <a:pt x="9932" y="56188"/>
                </a:lnTo>
                <a:lnTo>
                  <a:pt x="10025" y="56113"/>
                </a:lnTo>
                <a:lnTo>
                  <a:pt x="10113" y="56022"/>
                </a:lnTo>
                <a:lnTo>
                  <a:pt x="10202" y="55939"/>
                </a:lnTo>
                <a:lnTo>
                  <a:pt x="10285" y="55847"/>
                </a:lnTo>
                <a:lnTo>
                  <a:pt x="10368" y="55747"/>
                </a:lnTo>
                <a:lnTo>
                  <a:pt x="10446" y="55647"/>
                </a:lnTo>
                <a:lnTo>
                  <a:pt x="11286" y="54532"/>
                </a:lnTo>
                <a:lnTo>
                  <a:pt x="12127" y="53433"/>
                </a:lnTo>
                <a:lnTo>
                  <a:pt x="12974" y="52342"/>
                </a:lnTo>
                <a:lnTo>
                  <a:pt x="13830" y="51268"/>
                </a:lnTo>
                <a:lnTo>
                  <a:pt x="14687" y="50211"/>
                </a:lnTo>
                <a:lnTo>
                  <a:pt x="15543" y="49162"/>
                </a:lnTo>
                <a:lnTo>
                  <a:pt x="16410" y="48121"/>
                </a:lnTo>
                <a:lnTo>
                  <a:pt x="17277" y="47097"/>
                </a:lnTo>
                <a:lnTo>
                  <a:pt x="18154" y="46081"/>
                </a:lnTo>
                <a:lnTo>
                  <a:pt x="19027" y="45082"/>
                </a:lnTo>
                <a:lnTo>
                  <a:pt x="19909" y="44083"/>
                </a:lnTo>
                <a:lnTo>
                  <a:pt x="20792" y="43101"/>
                </a:lnTo>
                <a:lnTo>
                  <a:pt x="21679" y="42127"/>
                </a:lnTo>
                <a:lnTo>
                  <a:pt x="22567" y="41153"/>
                </a:lnTo>
                <a:lnTo>
                  <a:pt x="23460" y="40195"/>
                </a:lnTo>
                <a:lnTo>
                  <a:pt x="24358" y="39238"/>
                </a:lnTo>
                <a:lnTo>
                  <a:pt x="25256" y="38289"/>
                </a:lnTo>
                <a:lnTo>
                  <a:pt x="26154" y="37348"/>
                </a:lnTo>
                <a:lnTo>
                  <a:pt x="27057" y="36407"/>
                </a:lnTo>
                <a:lnTo>
                  <a:pt x="27966" y="35475"/>
                </a:lnTo>
                <a:lnTo>
                  <a:pt x="29783" y="33618"/>
                </a:lnTo>
                <a:lnTo>
                  <a:pt x="31605" y="31778"/>
                </a:lnTo>
                <a:lnTo>
                  <a:pt x="33437" y="29938"/>
                </a:lnTo>
                <a:lnTo>
                  <a:pt x="35275" y="28107"/>
                </a:lnTo>
                <a:lnTo>
                  <a:pt x="38956" y="24435"/>
                </a:lnTo>
                <a:lnTo>
                  <a:pt x="39013" y="24377"/>
                </a:lnTo>
                <a:lnTo>
                  <a:pt x="39070" y="24310"/>
                </a:lnTo>
                <a:lnTo>
                  <a:pt x="39122" y="24244"/>
                </a:lnTo>
                <a:lnTo>
                  <a:pt x="39174" y="24169"/>
                </a:lnTo>
                <a:lnTo>
                  <a:pt x="39220" y="24094"/>
                </a:lnTo>
                <a:lnTo>
                  <a:pt x="39262" y="24019"/>
                </a:lnTo>
                <a:lnTo>
                  <a:pt x="39303" y="23936"/>
                </a:lnTo>
                <a:lnTo>
                  <a:pt x="39340" y="23853"/>
                </a:lnTo>
                <a:lnTo>
                  <a:pt x="39376" y="23769"/>
                </a:lnTo>
                <a:lnTo>
                  <a:pt x="39407" y="23678"/>
                </a:lnTo>
                <a:lnTo>
                  <a:pt x="39464" y="23503"/>
                </a:lnTo>
                <a:lnTo>
                  <a:pt x="39511" y="23311"/>
                </a:lnTo>
                <a:lnTo>
                  <a:pt x="39547" y="23120"/>
                </a:lnTo>
                <a:lnTo>
                  <a:pt x="39568" y="22928"/>
                </a:lnTo>
                <a:lnTo>
                  <a:pt x="39584" y="22729"/>
                </a:lnTo>
                <a:lnTo>
                  <a:pt x="39589" y="22529"/>
                </a:lnTo>
                <a:lnTo>
                  <a:pt x="39584" y="22329"/>
                </a:lnTo>
                <a:lnTo>
                  <a:pt x="39568" y="22129"/>
                </a:lnTo>
                <a:lnTo>
                  <a:pt x="39547" y="21938"/>
                </a:lnTo>
                <a:lnTo>
                  <a:pt x="39511" y="21746"/>
                </a:lnTo>
                <a:lnTo>
                  <a:pt x="39475" y="21555"/>
                </a:lnTo>
                <a:lnTo>
                  <a:pt x="39423" y="21380"/>
                </a:lnTo>
                <a:lnTo>
                  <a:pt x="39366" y="21205"/>
                </a:lnTo>
                <a:lnTo>
                  <a:pt x="39303" y="21047"/>
                </a:lnTo>
                <a:lnTo>
                  <a:pt x="39231" y="20889"/>
                </a:lnTo>
                <a:lnTo>
                  <a:pt x="39148" y="20747"/>
                </a:lnTo>
                <a:lnTo>
                  <a:pt x="39065" y="20622"/>
                </a:lnTo>
                <a:lnTo>
                  <a:pt x="38971" y="20506"/>
                </a:lnTo>
                <a:lnTo>
                  <a:pt x="38873" y="20414"/>
                </a:lnTo>
                <a:lnTo>
                  <a:pt x="38821" y="20373"/>
                </a:lnTo>
                <a:lnTo>
                  <a:pt x="38769" y="20331"/>
                </a:lnTo>
                <a:lnTo>
                  <a:pt x="38712" y="20298"/>
                </a:lnTo>
                <a:lnTo>
                  <a:pt x="38655" y="20264"/>
                </a:lnTo>
                <a:lnTo>
                  <a:pt x="38597" y="20248"/>
                </a:lnTo>
                <a:lnTo>
                  <a:pt x="38540" y="20223"/>
                </a:lnTo>
                <a:lnTo>
                  <a:pt x="38478" y="20214"/>
                </a:lnTo>
                <a:lnTo>
                  <a:pt x="38416" y="20206"/>
                </a:lnTo>
                <a:lnTo>
                  <a:pt x="38353" y="20198"/>
                </a:lnTo>
                <a:lnTo>
                  <a:pt x="38291" y="20206"/>
                </a:lnTo>
                <a:lnTo>
                  <a:pt x="38224" y="20214"/>
                </a:lnTo>
                <a:lnTo>
                  <a:pt x="38156" y="20223"/>
                </a:lnTo>
                <a:lnTo>
                  <a:pt x="38089" y="20248"/>
                </a:lnTo>
                <a:lnTo>
                  <a:pt x="38021" y="20273"/>
                </a:lnTo>
                <a:lnTo>
                  <a:pt x="37949" y="20306"/>
                </a:lnTo>
                <a:lnTo>
                  <a:pt x="37881" y="20348"/>
                </a:lnTo>
                <a:lnTo>
                  <a:pt x="37393" y="20656"/>
                </a:lnTo>
                <a:lnTo>
                  <a:pt x="36905" y="20964"/>
                </a:lnTo>
                <a:lnTo>
                  <a:pt x="36417" y="21280"/>
                </a:lnTo>
                <a:lnTo>
                  <a:pt x="35929" y="21605"/>
                </a:lnTo>
                <a:lnTo>
                  <a:pt x="35446" y="21929"/>
                </a:lnTo>
                <a:lnTo>
                  <a:pt x="34964" y="22262"/>
                </a:lnTo>
                <a:lnTo>
                  <a:pt x="34486" y="22595"/>
                </a:lnTo>
                <a:lnTo>
                  <a:pt x="34003" y="22937"/>
                </a:lnTo>
                <a:lnTo>
                  <a:pt x="33526" y="23286"/>
                </a:lnTo>
                <a:lnTo>
                  <a:pt x="33048" y="23636"/>
                </a:lnTo>
                <a:lnTo>
                  <a:pt x="32576" y="23994"/>
                </a:lnTo>
                <a:lnTo>
                  <a:pt x="32098" y="24352"/>
                </a:lnTo>
                <a:lnTo>
                  <a:pt x="31626" y="24718"/>
                </a:lnTo>
                <a:lnTo>
                  <a:pt x="31158" y="25093"/>
                </a:lnTo>
                <a:lnTo>
                  <a:pt x="30686" y="25468"/>
                </a:lnTo>
                <a:lnTo>
                  <a:pt x="30219" y="25851"/>
                </a:lnTo>
                <a:lnTo>
                  <a:pt x="29752" y="26234"/>
                </a:lnTo>
                <a:lnTo>
                  <a:pt x="29284" y="26625"/>
                </a:lnTo>
                <a:lnTo>
                  <a:pt x="28360" y="27416"/>
                </a:lnTo>
                <a:lnTo>
                  <a:pt x="27436" y="28232"/>
                </a:lnTo>
                <a:lnTo>
                  <a:pt x="26523" y="29056"/>
                </a:lnTo>
                <a:lnTo>
                  <a:pt x="25609" y="29897"/>
                </a:lnTo>
                <a:lnTo>
                  <a:pt x="24706" y="30763"/>
                </a:lnTo>
                <a:lnTo>
                  <a:pt x="23803" y="31637"/>
                </a:lnTo>
                <a:lnTo>
                  <a:pt x="22910" y="32519"/>
                </a:lnTo>
                <a:lnTo>
                  <a:pt x="22017" y="33427"/>
                </a:lnTo>
                <a:lnTo>
                  <a:pt x="21134" y="34343"/>
                </a:lnTo>
                <a:lnTo>
                  <a:pt x="20252" y="35275"/>
                </a:lnTo>
                <a:lnTo>
                  <a:pt x="19380" y="36216"/>
                </a:lnTo>
                <a:lnTo>
                  <a:pt x="18507" y="37165"/>
                </a:lnTo>
                <a:lnTo>
                  <a:pt x="17646" y="38131"/>
                </a:lnTo>
                <a:lnTo>
                  <a:pt x="16784" y="39113"/>
                </a:lnTo>
                <a:lnTo>
                  <a:pt x="15927" y="40095"/>
                </a:lnTo>
                <a:lnTo>
                  <a:pt x="15076" y="41094"/>
                </a:lnTo>
                <a:lnTo>
                  <a:pt x="14235" y="42102"/>
                </a:lnTo>
                <a:lnTo>
                  <a:pt x="13394" y="43117"/>
                </a:lnTo>
                <a:lnTo>
                  <a:pt x="12558" y="44142"/>
                </a:lnTo>
                <a:lnTo>
                  <a:pt x="11728" y="45174"/>
                </a:lnTo>
                <a:lnTo>
                  <a:pt x="10902" y="46215"/>
                </a:lnTo>
                <a:lnTo>
                  <a:pt x="10077" y="47264"/>
                </a:lnTo>
                <a:lnTo>
                  <a:pt x="9262" y="48313"/>
                </a:lnTo>
                <a:lnTo>
                  <a:pt x="8540" y="46822"/>
                </a:lnTo>
                <a:lnTo>
                  <a:pt x="7819" y="45340"/>
                </a:lnTo>
                <a:lnTo>
                  <a:pt x="7455" y="44599"/>
                </a:lnTo>
                <a:lnTo>
                  <a:pt x="7087" y="43867"/>
                </a:lnTo>
                <a:lnTo>
                  <a:pt x="6718" y="43142"/>
                </a:lnTo>
                <a:lnTo>
                  <a:pt x="6344" y="42418"/>
                </a:lnTo>
                <a:lnTo>
                  <a:pt x="6012" y="41785"/>
                </a:lnTo>
                <a:lnTo>
                  <a:pt x="5716" y="41236"/>
                </a:lnTo>
                <a:lnTo>
                  <a:pt x="5472" y="40770"/>
                </a:lnTo>
                <a:lnTo>
                  <a:pt x="5265" y="40370"/>
                </a:lnTo>
                <a:lnTo>
                  <a:pt x="5182" y="40195"/>
                </a:lnTo>
                <a:lnTo>
                  <a:pt x="5109" y="40029"/>
                </a:lnTo>
                <a:lnTo>
                  <a:pt x="5047" y="39871"/>
                </a:lnTo>
                <a:lnTo>
                  <a:pt x="5000" y="39729"/>
                </a:lnTo>
                <a:lnTo>
                  <a:pt x="4964" y="39596"/>
                </a:lnTo>
                <a:lnTo>
                  <a:pt x="4938" y="39463"/>
                </a:lnTo>
                <a:lnTo>
                  <a:pt x="4927" y="39346"/>
                </a:lnTo>
                <a:lnTo>
                  <a:pt x="4927" y="39288"/>
                </a:lnTo>
                <a:lnTo>
                  <a:pt x="4932" y="39230"/>
                </a:lnTo>
                <a:lnTo>
                  <a:pt x="4938" y="39171"/>
                </a:lnTo>
                <a:lnTo>
                  <a:pt x="4943" y="39121"/>
                </a:lnTo>
                <a:lnTo>
                  <a:pt x="4958" y="39063"/>
                </a:lnTo>
                <a:lnTo>
                  <a:pt x="4974" y="39013"/>
                </a:lnTo>
                <a:lnTo>
                  <a:pt x="5015" y="38905"/>
                </a:lnTo>
                <a:lnTo>
                  <a:pt x="5073" y="38797"/>
                </a:lnTo>
                <a:lnTo>
                  <a:pt x="5140" y="38688"/>
                </a:lnTo>
                <a:lnTo>
                  <a:pt x="5223" y="38580"/>
                </a:lnTo>
                <a:lnTo>
                  <a:pt x="5322" y="38464"/>
                </a:lnTo>
                <a:lnTo>
                  <a:pt x="5431" y="38347"/>
                </a:lnTo>
                <a:lnTo>
                  <a:pt x="5561" y="38222"/>
                </a:lnTo>
                <a:lnTo>
                  <a:pt x="5701" y="38089"/>
                </a:lnTo>
                <a:lnTo>
                  <a:pt x="6028" y="37806"/>
                </a:lnTo>
                <a:lnTo>
                  <a:pt x="6874" y="37082"/>
                </a:lnTo>
                <a:lnTo>
                  <a:pt x="8239" y="35899"/>
                </a:lnTo>
                <a:lnTo>
                  <a:pt x="9599" y="34709"/>
                </a:lnTo>
                <a:lnTo>
                  <a:pt x="10954" y="33502"/>
                </a:lnTo>
                <a:lnTo>
                  <a:pt x="12304" y="32286"/>
                </a:lnTo>
                <a:lnTo>
                  <a:pt x="13654" y="31062"/>
                </a:lnTo>
                <a:lnTo>
                  <a:pt x="14993" y="29822"/>
                </a:lnTo>
                <a:lnTo>
                  <a:pt x="16332" y="28565"/>
                </a:lnTo>
                <a:lnTo>
                  <a:pt x="17666" y="27308"/>
                </a:lnTo>
                <a:lnTo>
                  <a:pt x="18975" y="26059"/>
                </a:lnTo>
                <a:lnTo>
                  <a:pt x="20283" y="24802"/>
                </a:lnTo>
                <a:lnTo>
                  <a:pt x="21591" y="23536"/>
                </a:lnTo>
                <a:lnTo>
                  <a:pt x="22894" y="22254"/>
                </a:lnTo>
                <a:lnTo>
                  <a:pt x="24197" y="20972"/>
                </a:lnTo>
                <a:lnTo>
                  <a:pt x="25500" y="19665"/>
                </a:lnTo>
                <a:lnTo>
                  <a:pt x="26793" y="18358"/>
                </a:lnTo>
                <a:lnTo>
                  <a:pt x="28080" y="17026"/>
                </a:lnTo>
                <a:lnTo>
                  <a:pt x="29362" y="15685"/>
                </a:lnTo>
                <a:lnTo>
                  <a:pt x="30001" y="15003"/>
                </a:lnTo>
                <a:lnTo>
                  <a:pt x="30639" y="14320"/>
                </a:lnTo>
                <a:lnTo>
                  <a:pt x="31273" y="13637"/>
                </a:lnTo>
                <a:lnTo>
                  <a:pt x="31901" y="12946"/>
                </a:lnTo>
                <a:lnTo>
                  <a:pt x="32534" y="12247"/>
                </a:lnTo>
                <a:lnTo>
                  <a:pt x="33162" y="11548"/>
                </a:lnTo>
                <a:lnTo>
                  <a:pt x="33785" y="10840"/>
                </a:lnTo>
                <a:lnTo>
                  <a:pt x="34408" y="10132"/>
                </a:lnTo>
                <a:lnTo>
                  <a:pt x="35026" y="9416"/>
                </a:lnTo>
                <a:lnTo>
                  <a:pt x="35644" y="8692"/>
                </a:lnTo>
                <a:lnTo>
                  <a:pt x="36256" y="7968"/>
                </a:lnTo>
                <a:lnTo>
                  <a:pt x="36864" y="7235"/>
                </a:lnTo>
                <a:lnTo>
                  <a:pt x="37471" y="6494"/>
                </a:lnTo>
                <a:lnTo>
                  <a:pt x="38078" y="5753"/>
                </a:lnTo>
                <a:lnTo>
                  <a:pt x="38161" y="5637"/>
                </a:lnTo>
                <a:lnTo>
                  <a:pt x="38239" y="5520"/>
                </a:lnTo>
                <a:lnTo>
                  <a:pt x="38317" y="5403"/>
                </a:lnTo>
                <a:lnTo>
                  <a:pt x="38379" y="5279"/>
                </a:lnTo>
                <a:lnTo>
                  <a:pt x="38442" y="5154"/>
                </a:lnTo>
                <a:lnTo>
                  <a:pt x="38499" y="5029"/>
                </a:lnTo>
                <a:lnTo>
                  <a:pt x="38551" y="4896"/>
                </a:lnTo>
                <a:lnTo>
                  <a:pt x="38592" y="4762"/>
                </a:lnTo>
                <a:lnTo>
                  <a:pt x="38629" y="4629"/>
                </a:lnTo>
                <a:lnTo>
                  <a:pt x="38665" y="4496"/>
                </a:lnTo>
                <a:lnTo>
                  <a:pt x="38691" y="4354"/>
                </a:lnTo>
                <a:lnTo>
                  <a:pt x="38717" y="4213"/>
                </a:lnTo>
                <a:lnTo>
                  <a:pt x="38732" y="4071"/>
                </a:lnTo>
                <a:lnTo>
                  <a:pt x="38743" y="3930"/>
                </a:lnTo>
                <a:lnTo>
                  <a:pt x="38753" y="3788"/>
                </a:lnTo>
                <a:lnTo>
                  <a:pt x="38758" y="3647"/>
                </a:lnTo>
                <a:lnTo>
                  <a:pt x="38753" y="3505"/>
                </a:lnTo>
                <a:lnTo>
                  <a:pt x="38748" y="3364"/>
                </a:lnTo>
                <a:lnTo>
                  <a:pt x="38738" y="3214"/>
                </a:lnTo>
                <a:lnTo>
                  <a:pt x="38722" y="3072"/>
                </a:lnTo>
                <a:lnTo>
                  <a:pt x="38707" y="2931"/>
                </a:lnTo>
                <a:lnTo>
                  <a:pt x="38681" y="2789"/>
                </a:lnTo>
                <a:lnTo>
                  <a:pt x="38655" y="2648"/>
                </a:lnTo>
                <a:lnTo>
                  <a:pt x="38623" y="2515"/>
                </a:lnTo>
                <a:lnTo>
                  <a:pt x="38592" y="2373"/>
                </a:lnTo>
                <a:lnTo>
                  <a:pt x="38551" y="2240"/>
                </a:lnTo>
                <a:lnTo>
                  <a:pt x="38509" y="2107"/>
                </a:lnTo>
                <a:lnTo>
                  <a:pt x="38468" y="1973"/>
                </a:lnTo>
                <a:lnTo>
                  <a:pt x="38416" y="1840"/>
                </a:lnTo>
                <a:lnTo>
                  <a:pt x="38364" y="1715"/>
                </a:lnTo>
                <a:lnTo>
                  <a:pt x="38312" y="1590"/>
                </a:lnTo>
                <a:lnTo>
                  <a:pt x="38255" y="1474"/>
                </a:lnTo>
                <a:lnTo>
                  <a:pt x="38193" y="1357"/>
                </a:lnTo>
                <a:lnTo>
                  <a:pt x="38130" y="1241"/>
                </a:lnTo>
                <a:lnTo>
                  <a:pt x="38068" y="1124"/>
                </a:lnTo>
                <a:lnTo>
                  <a:pt x="38000" y="1024"/>
                </a:lnTo>
                <a:lnTo>
                  <a:pt x="37928" y="916"/>
                </a:lnTo>
                <a:lnTo>
                  <a:pt x="37855" y="816"/>
                </a:lnTo>
                <a:lnTo>
                  <a:pt x="37782" y="725"/>
                </a:lnTo>
                <a:lnTo>
                  <a:pt x="37705" y="633"/>
                </a:lnTo>
                <a:lnTo>
                  <a:pt x="37627" y="550"/>
                </a:lnTo>
                <a:lnTo>
                  <a:pt x="37544" y="475"/>
                </a:lnTo>
                <a:lnTo>
                  <a:pt x="37461" y="400"/>
                </a:lnTo>
                <a:lnTo>
                  <a:pt x="37378" y="333"/>
                </a:lnTo>
                <a:lnTo>
                  <a:pt x="37294" y="267"/>
                </a:lnTo>
                <a:lnTo>
                  <a:pt x="37206" y="208"/>
                </a:lnTo>
                <a:lnTo>
                  <a:pt x="37118" y="158"/>
                </a:lnTo>
                <a:lnTo>
                  <a:pt x="37030" y="117"/>
                </a:lnTo>
                <a:lnTo>
                  <a:pt x="36941" y="84"/>
                </a:lnTo>
                <a:lnTo>
                  <a:pt x="36848" y="50"/>
                </a:lnTo>
                <a:lnTo>
                  <a:pt x="36755" y="25"/>
                </a:lnTo>
                <a:lnTo>
                  <a:pt x="36666" y="9"/>
                </a:lnTo>
                <a:lnTo>
                  <a:pt x="3657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26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8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7"/>
          <p:cNvSpPr/>
          <p:nvPr/>
        </p:nvSpPr>
        <p:spPr>
          <a:xfrm>
            <a:off x="5849975" y="-454350"/>
            <a:ext cx="3337735" cy="3553892"/>
          </a:xfrm>
          <a:custGeom>
            <a:rect b="b" l="l" r="r" t="t"/>
            <a:pathLst>
              <a:path extrusionOk="0" h="128916" w="121075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09" name="Google Shape;509;p2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0" name="Google Shape;510;p27"/>
          <p:cNvSpPr/>
          <p:nvPr/>
        </p:nvSpPr>
        <p:spPr>
          <a:xfrm>
            <a:off x="-45325" y="-261881"/>
            <a:ext cx="2528094" cy="3435616"/>
          </a:xfrm>
          <a:custGeom>
            <a:rect b="b" l="l" r="r" t="t"/>
            <a:pathLst>
              <a:path extrusionOk="0" h="115415" w="84928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11" name="Google Shape;511;p27"/>
          <p:cNvSpPr/>
          <p:nvPr/>
        </p:nvSpPr>
        <p:spPr>
          <a:xfrm flipH="1" rot="10800000">
            <a:off x="7226588" y="330286"/>
            <a:ext cx="641976" cy="527797"/>
          </a:xfrm>
          <a:custGeom>
            <a:rect b="b" l="l" r="r" t="t"/>
            <a:pathLst>
              <a:path extrusionOk="0" h="52635" w="196323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7"/>
          <p:cNvSpPr/>
          <p:nvPr/>
        </p:nvSpPr>
        <p:spPr>
          <a:xfrm flipH="1" rot="10800000">
            <a:off x="796847" y="1053252"/>
            <a:ext cx="584866" cy="407299"/>
          </a:xfrm>
          <a:custGeom>
            <a:rect b="b" l="l" r="r" t="t"/>
            <a:pathLst>
              <a:path extrusionOk="0" h="60363" w="265848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7"/>
          <p:cNvSpPr/>
          <p:nvPr/>
        </p:nvSpPr>
        <p:spPr>
          <a:xfrm flipH="1" rot="10800000">
            <a:off x="1546410" y="746079"/>
            <a:ext cx="139743" cy="117257"/>
          </a:xfrm>
          <a:custGeom>
            <a:rect b="b" l="l" r="r" t="t"/>
            <a:pathLst>
              <a:path extrusionOk="0" h="12808" w="46815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7"/>
          <p:cNvSpPr/>
          <p:nvPr/>
        </p:nvSpPr>
        <p:spPr>
          <a:xfrm flipH="1" rot="10800000">
            <a:off x="1751348" y="693069"/>
            <a:ext cx="118021" cy="39513"/>
          </a:xfrm>
          <a:custGeom>
            <a:rect b="b" l="l" r="r" t="t"/>
            <a:pathLst>
              <a:path extrusionOk="0" h="4316" w="39538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7"/>
          <p:cNvSpPr/>
          <p:nvPr/>
        </p:nvSpPr>
        <p:spPr>
          <a:xfrm flipH="1" rot="10800000">
            <a:off x="1962434" y="626988"/>
            <a:ext cx="110275" cy="52870"/>
          </a:xfrm>
          <a:custGeom>
            <a:rect b="b" l="l" r="r" t="t"/>
            <a:pathLst>
              <a:path extrusionOk="0" h="5775" w="36943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7"/>
          <p:cNvSpPr/>
          <p:nvPr/>
        </p:nvSpPr>
        <p:spPr>
          <a:xfrm flipH="1" rot="10800000">
            <a:off x="2272991" y="423368"/>
            <a:ext cx="108600" cy="81708"/>
          </a:xfrm>
          <a:custGeom>
            <a:rect b="b" l="l" r="r" t="t"/>
            <a:pathLst>
              <a:path extrusionOk="0" h="8925" w="36382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7"/>
          <p:cNvSpPr/>
          <p:nvPr/>
        </p:nvSpPr>
        <p:spPr>
          <a:xfrm flipH="1" rot="10800000">
            <a:off x="2458530" y="270001"/>
            <a:ext cx="92550" cy="92163"/>
          </a:xfrm>
          <a:custGeom>
            <a:rect b="b" l="l" r="r" t="t"/>
            <a:pathLst>
              <a:path extrusionOk="0" h="10067" w="31005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7"/>
          <p:cNvSpPr/>
          <p:nvPr/>
        </p:nvSpPr>
        <p:spPr>
          <a:xfrm>
            <a:off x="7983525" y="1436002"/>
            <a:ext cx="259403" cy="231341"/>
          </a:xfrm>
          <a:custGeom>
            <a:rect b="b" l="l" r="r" t="t"/>
            <a:pathLst>
              <a:path extrusionOk="0" h="21156" w="16733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7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8"/>
          <p:cNvSpPr txBox="1"/>
          <p:nvPr>
            <p:ph type="ctrTitle"/>
          </p:nvPr>
        </p:nvSpPr>
        <p:spPr>
          <a:xfrm>
            <a:off x="720000" y="540000"/>
            <a:ext cx="4196100" cy="10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22" name="Google Shape;522;p28"/>
          <p:cNvSpPr txBox="1"/>
          <p:nvPr>
            <p:ph idx="1" type="subTitle"/>
          </p:nvPr>
        </p:nvSpPr>
        <p:spPr>
          <a:xfrm>
            <a:off x="720000" y="1546150"/>
            <a:ext cx="41961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23" name="Google Shape;523;p2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4" name="Google Shape;524;p28"/>
          <p:cNvSpPr txBox="1"/>
          <p:nvPr/>
        </p:nvSpPr>
        <p:spPr>
          <a:xfrm>
            <a:off x="720000" y="3276775"/>
            <a:ext cx="38520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CREDITS: This presentation template was created by </a:t>
            </a:r>
            <a:r>
              <a:rPr b="1" lang="en" sz="1200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</a:t>
            </a: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including icons by </a:t>
            </a:r>
            <a:r>
              <a:rPr b="1" lang="en" sz="1200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infographics &amp; images by </a:t>
            </a:r>
            <a:r>
              <a:rPr b="1" lang="en" sz="1200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1"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5" name="Google Shape;525;p28"/>
          <p:cNvSpPr/>
          <p:nvPr/>
        </p:nvSpPr>
        <p:spPr>
          <a:xfrm rot="10800000">
            <a:off x="75898" y="4527149"/>
            <a:ext cx="1584129" cy="701001"/>
          </a:xfrm>
          <a:custGeom>
            <a:rect b="b" l="l" r="r" t="t"/>
            <a:pathLst>
              <a:path extrusionOk="0" h="92971" w="64461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8"/>
          <p:cNvSpPr/>
          <p:nvPr/>
        </p:nvSpPr>
        <p:spPr>
          <a:xfrm rot="-9204418">
            <a:off x="8344845" y="4807735"/>
            <a:ext cx="680816" cy="187424"/>
          </a:xfrm>
          <a:custGeom>
            <a:rect b="b" l="l" r="r" t="t"/>
            <a:pathLst>
              <a:path extrusionOk="0" h="26681" w="297334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8"/>
          <p:cNvSpPr/>
          <p:nvPr/>
        </p:nvSpPr>
        <p:spPr>
          <a:xfrm rot="5400000">
            <a:off x="6908066" y="4760703"/>
            <a:ext cx="381508" cy="477377"/>
          </a:xfrm>
          <a:custGeom>
            <a:rect b="b" l="l" r="r" t="t"/>
            <a:pathLst>
              <a:path extrusionOk="0" h="52983" w="129875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8"/>
          <p:cNvSpPr/>
          <p:nvPr/>
        </p:nvSpPr>
        <p:spPr>
          <a:xfrm rot="10800000">
            <a:off x="149638" y="724194"/>
            <a:ext cx="303979" cy="242305"/>
          </a:xfrm>
          <a:custGeom>
            <a:rect b="b" l="l" r="r" t="t"/>
            <a:pathLst>
              <a:path extrusionOk="0" h="24164" w="9296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8"/>
          <p:cNvSpPr/>
          <p:nvPr/>
        </p:nvSpPr>
        <p:spPr>
          <a:xfrm rot="10800000">
            <a:off x="292755" y="157507"/>
            <a:ext cx="428717" cy="299902"/>
          </a:xfrm>
          <a:custGeom>
            <a:rect b="b" l="l" r="r" t="t"/>
            <a:pathLst>
              <a:path extrusionOk="0" h="29908" w="131106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28"/>
          <p:cNvSpPr/>
          <p:nvPr/>
        </p:nvSpPr>
        <p:spPr>
          <a:xfrm rot="10800000">
            <a:off x="379077" y="100223"/>
            <a:ext cx="380079" cy="277692"/>
          </a:xfrm>
          <a:custGeom>
            <a:rect b="b" l="l" r="r" t="t"/>
            <a:pathLst>
              <a:path extrusionOk="0" h="27693" w="116232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8"/>
          <p:cNvSpPr/>
          <p:nvPr/>
        </p:nvSpPr>
        <p:spPr>
          <a:xfrm rot="10800000">
            <a:off x="8575475" y="1672269"/>
            <a:ext cx="381914" cy="362162"/>
          </a:xfrm>
          <a:custGeom>
            <a:rect b="b" l="l" r="r" t="t"/>
            <a:pathLst>
              <a:path extrusionOk="0" h="39280" w="127093">
                <a:moveTo>
                  <a:pt x="123508" y="1"/>
                </a:moveTo>
                <a:lnTo>
                  <a:pt x="123187" y="16"/>
                </a:lnTo>
                <a:lnTo>
                  <a:pt x="122893" y="32"/>
                </a:lnTo>
                <a:lnTo>
                  <a:pt x="122572" y="62"/>
                </a:lnTo>
                <a:lnTo>
                  <a:pt x="122251" y="109"/>
                </a:lnTo>
                <a:lnTo>
                  <a:pt x="121957" y="163"/>
                </a:lnTo>
                <a:lnTo>
                  <a:pt x="121662" y="232"/>
                </a:lnTo>
                <a:lnTo>
                  <a:pt x="121368" y="309"/>
                </a:lnTo>
                <a:lnTo>
                  <a:pt x="117703" y="1413"/>
                </a:lnTo>
                <a:lnTo>
                  <a:pt x="114065" y="2517"/>
                </a:lnTo>
                <a:lnTo>
                  <a:pt x="106843" y="4733"/>
                </a:lnTo>
                <a:lnTo>
                  <a:pt x="99620" y="6956"/>
                </a:lnTo>
                <a:lnTo>
                  <a:pt x="92451" y="9195"/>
                </a:lnTo>
                <a:lnTo>
                  <a:pt x="78112" y="13673"/>
                </a:lnTo>
                <a:lnTo>
                  <a:pt x="63801" y="18142"/>
                </a:lnTo>
                <a:lnTo>
                  <a:pt x="50292" y="22358"/>
                </a:lnTo>
                <a:lnTo>
                  <a:pt x="36810" y="26573"/>
                </a:lnTo>
                <a:lnTo>
                  <a:pt x="35231" y="27082"/>
                </a:lnTo>
                <a:lnTo>
                  <a:pt x="33626" y="27615"/>
                </a:lnTo>
                <a:lnTo>
                  <a:pt x="31994" y="28178"/>
                </a:lnTo>
                <a:lnTo>
                  <a:pt x="30309" y="28765"/>
                </a:lnTo>
                <a:lnTo>
                  <a:pt x="26885" y="29977"/>
                </a:lnTo>
                <a:lnTo>
                  <a:pt x="25120" y="30595"/>
                </a:lnTo>
                <a:lnTo>
                  <a:pt x="23327" y="31212"/>
                </a:lnTo>
                <a:lnTo>
                  <a:pt x="21508" y="31822"/>
                </a:lnTo>
                <a:lnTo>
                  <a:pt x="19662" y="32432"/>
                </a:lnTo>
                <a:lnTo>
                  <a:pt x="17817" y="33019"/>
                </a:lnTo>
                <a:lnTo>
                  <a:pt x="16854" y="33312"/>
                </a:lnTo>
                <a:lnTo>
                  <a:pt x="15917" y="33598"/>
                </a:lnTo>
                <a:lnTo>
                  <a:pt x="14954" y="33876"/>
                </a:lnTo>
                <a:lnTo>
                  <a:pt x="13991" y="34146"/>
                </a:lnTo>
                <a:lnTo>
                  <a:pt x="13028" y="34408"/>
                </a:lnTo>
                <a:lnTo>
                  <a:pt x="12065" y="34663"/>
                </a:lnTo>
                <a:lnTo>
                  <a:pt x="11102" y="34910"/>
                </a:lnTo>
                <a:lnTo>
                  <a:pt x="10112" y="35149"/>
                </a:lnTo>
                <a:lnTo>
                  <a:pt x="9123" y="35373"/>
                </a:lnTo>
                <a:lnTo>
                  <a:pt x="8133" y="35597"/>
                </a:lnTo>
                <a:lnTo>
                  <a:pt x="7812" y="35559"/>
                </a:lnTo>
                <a:lnTo>
                  <a:pt x="7518" y="35535"/>
                </a:lnTo>
                <a:lnTo>
                  <a:pt x="7197" y="35512"/>
                </a:lnTo>
                <a:lnTo>
                  <a:pt x="6876" y="35497"/>
                </a:lnTo>
                <a:lnTo>
                  <a:pt x="6528" y="35489"/>
                </a:lnTo>
                <a:lnTo>
                  <a:pt x="6207" y="35481"/>
                </a:lnTo>
                <a:lnTo>
                  <a:pt x="5859" y="35489"/>
                </a:lnTo>
                <a:lnTo>
                  <a:pt x="5511" y="35497"/>
                </a:lnTo>
                <a:lnTo>
                  <a:pt x="5190" y="35520"/>
                </a:lnTo>
                <a:lnTo>
                  <a:pt x="4843" y="35543"/>
                </a:lnTo>
                <a:lnTo>
                  <a:pt x="4495" y="35574"/>
                </a:lnTo>
                <a:lnTo>
                  <a:pt x="4147" y="35613"/>
                </a:lnTo>
                <a:lnTo>
                  <a:pt x="3799" y="35667"/>
                </a:lnTo>
                <a:lnTo>
                  <a:pt x="3478" y="35721"/>
                </a:lnTo>
                <a:lnTo>
                  <a:pt x="3131" y="35790"/>
                </a:lnTo>
                <a:lnTo>
                  <a:pt x="2810" y="35867"/>
                </a:lnTo>
                <a:lnTo>
                  <a:pt x="1499" y="36184"/>
                </a:lnTo>
                <a:lnTo>
                  <a:pt x="1178" y="36269"/>
                </a:lnTo>
                <a:lnTo>
                  <a:pt x="910" y="36361"/>
                </a:lnTo>
                <a:lnTo>
                  <a:pt x="669" y="36462"/>
                </a:lnTo>
                <a:lnTo>
                  <a:pt x="455" y="36570"/>
                </a:lnTo>
                <a:lnTo>
                  <a:pt x="295" y="36686"/>
                </a:lnTo>
                <a:lnTo>
                  <a:pt x="188" y="36801"/>
                </a:lnTo>
                <a:lnTo>
                  <a:pt x="81" y="36925"/>
                </a:lnTo>
                <a:lnTo>
                  <a:pt x="27" y="37049"/>
                </a:lnTo>
                <a:lnTo>
                  <a:pt x="1" y="37172"/>
                </a:lnTo>
                <a:lnTo>
                  <a:pt x="27" y="37296"/>
                </a:lnTo>
                <a:lnTo>
                  <a:pt x="54" y="37419"/>
                </a:lnTo>
                <a:lnTo>
                  <a:pt x="134" y="37543"/>
                </a:lnTo>
                <a:lnTo>
                  <a:pt x="241" y="37666"/>
                </a:lnTo>
                <a:lnTo>
                  <a:pt x="348" y="37782"/>
                </a:lnTo>
                <a:lnTo>
                  <a:pt x="509" y="37898"/>
                </a:lnTo>
                <a:lnTo>
                  <a:pt x="669" y="38006"/>
                </a:lnTo>
                <a:lnTo>
                  <a:pt x="1659" y="38538"/>
                </a:lnTo>
                <a:lnTo>
                  <a:pt x="1793" y="38608"/>
                </a:lnTo>
                <a:lnTo>
                  <a:pt x="1953" y="38677"/>
                </a:lnTo>
                <a:lnTo>
                  <a:pt x="2274" y="38801"/>
                </a:lnTo>
                <a:lnTo>
                  <a:pt x="2622" y="38909"/>
                </a:lnTo>
                <a:lnTo>
                  <a:pt x="3024" y="39002"/>
                </a:lnTo>
                <a:lnTo>
                  <a:pt x="3478" y="39079"/>
                </a:lnTo>
                <a:lnTo>
                  <a:pt x="3933" y="39148"/>
                </a:lnTo>
                <a:lnTo>
                  <a:pt x="4415" y="39202"/>
                </a:lnTo>
                <a:lnTo>
                  <a:pt x="4896" y="39241"/>
                </a:lnTo>
                <a:lnTo>
                  <a:pt x="5404" y="39264"/>
                </a:lnTo>
                <a:lnTo>
                  <a:pt x="5939" y="39280"/>
                </a:lnTo>
                <a:lnTo>
                  <a:pt x="6448" y="39280"/>
                </a:lnTo>
                <a:lnTo>
                  <a:pt x="6983" y="39272"/>
                </a:lnTo>
                <a:lnTo>
                  <a:pt x="7491" y="39241"/>
                </a:lnTo>
                <a:lnTo>
                  <a:pt x="7999" y="39202"/>
                </a:lnTo>
                <a:lnTo>
                  <a:pt x="8481" y="39156"/>
                </a:lnTo>
                <a:lnTo>
                  <a:pt x="8962" y="39094"/>
                </a:lnTo>
                <a:lnTo>
                  <a:pt x="9925" y="38940"/>
                </a:lnTo>
                <a:lnTo>
                  <a:pt x="10915" y="38785"/>
                </a:lnTo>
                <a:lnTo>
                  <a:pt x="11878" y="38616"/>
                </a:lnTo>
                <a:lnTo>
                  <a:pt x="12868" y="38446"/>
                </a:lnTo>
                <a:lnTo>
                  <a:pt x="13831" y="38261"/>
                </a:lnTo>
                <a:lnTo>
                  <a:pt x="14794" y="38075"/>
                </a:lnTo>
                <a:lnTo>
                  <a:pt x="15730" y="37882"/>
                </a:lnTo>
                <a:lnTo>
                  <a:pt x="16693" y="37674"/>
                </a:lnTo>
                <a:lnTo>
                  <a:pt x="17629" y="37465"/>
                </a:lnTo>
                <a:lnTo>
                  <a:pt x="18592" y="37257"/>
                </a:lnTo>
                <a:lnTo>
                  <a:pt x="19529" y="37033"/>
                </a:lnTo>
                <a:lnTo>
                  <a:pt x="20465" y="36809"/>
                </a:lnTo>
                <a:lnTo>
                  <a:pt x="21401" y="36578"/>
                </a:lnTo>
                <a:lnTo>
                  <a:pt x="22311" y="36338"/>
                </a:lnTo>
                <a:lnTo>
                  <a:pt x="24156" y="35844"/>
                </a:lnTo>
                <a:lnTo>
                  <a:pt x="26002" y="35335"/>
                </a:lnTo>
                <a:lnTo>
                  <a:pt x="27795" y="34810"/>
                </a:lnTo>
                <a:lnTo>
                  <a:pt x="29587" y="34262"/>
                </a:lnTo>
                <a:lnTo>
                  <a:pt x="31379" y="33706"/>
                </a:lnTo>
                <a:lnTo>
                  <a:pt x="33145" y="33135"/>
                </a:lnTo>
                <a:lnTo>
                  <a:pt x="34883" y="32548"/>
                </a:lnTo>
                <a:lnTo>
                  <a:pt x="36622" y="31961"/>
                </a:lnTo>
                <a:lnTo>
                  <a:pt x="38334" y="31359"/>
                </a:lnTo>
                <a:lnTo>
                  <a:pt x="40020" y="30757"/>
                </a:lnTo>
                <a:lnTo>
                  <a:pt x="41705" y="30155"/>
                </a:lnTo>
                <a:lnTo>
                  <a:pt x="45022" y="28927"/>
                </a:lnTo>
                <a:lnTo>
                  <a:pt x="48286" y="27715"/>
                </a:lnTo>
                <a:lnTo>
                  <a:pt x="51496" y="26511"/>
                </a:lnTo>
                <a:lnTo>
                  <a:pt x="54625" y="25345"/>
                </a:lnTo>
                <a:lnTo>
                  <a:pt x="56177" y="24782"/>
                </a:lnTo>
                <a:lnTo>
                  <a:pt x="57702" y="24226"/>
                </a:lnTo>
                <a:lnTo>
                  <a:pt x="59227" y="23685"/>
                </a:lnTo>
                <a:lnTo>
                  <a:pt x="60725" y="23160"/>
                </a:lnTo>
                <a:lnTo>
                  <a:pt x="62196" y="22651"/>
                </a:lnTo>
                <a:lnTo>
                  <a:pt x="63667" y="22165"/>
                </a:lnTo>
                <a:lnTo>
                  <a:pt x="79396" y="17077"/>
                </a:lnTo>
                <a:lnTo>
                  <a:pt x="87261" y="14530"/>
                </a:lnTo>
                <a:lnTo>
                  <a:pt x="95099" y="11982"/>
                </a:lnTo>
                <a:lnTo>
                  <a:pt x="102937" y="9427"/>
                </a:lnTo>
                <a:lnTo>
                  <a:pt x="110721" y="6864"/>
                </a:lnTo>
                <a:lnTo>
                  <a:pt x="118506" y="4293"/>
                </a:lnTo>
                <a:lnTo>
                  <a:pt x="122358" y="3004"/>
                </a:lnTo>
                <a:lnTo>
                  <a:pt x="126210" y="1707"/>
                </a:lnTo>
                <a:lnTo>
                  <a:pt x="126451" y="1622"/>
                </a:lnTo>
                <a:lnTo>
                  <a:pt x="126638" y="1529"/>
                </a:lnTo>
                <a:lnTo>
                  <a:pt x="126799" y="1429"/>
                </a:lnTo>
                <a:lnTo>
                  <a:pt x="126932" y="1336"/>
                </a:lnTo>
                <a:lnTo>
                  <a:pt x="127013" y="1244"/>
                </a:lnTo>
                <a:lnTo>
                  <a:pt x="127066" y="1143"/>
                </a:lnTo>
                <a:lnTo>
                  <a:pt x="127093" y="1051"/>
                </a:lnTo>
                <a:lnTo>
                  <a:pt x="127066" y="958"/>
                </a:lnTo>
                <a:lnTo>
                  <a:pt x="127039" y="865"/>
                </a:lnTo>
                <a:lnTo>
                  <a:pt x="126959" y="773"/>
                </a:lnTo>
                <a:lnTo>
                  <a:pt x="126852" y="688"/>
                </a:lnTo>
                <a:lnTo>
                  <a:pt x="126718" y="603"/>
                </a:lnTo>
                <a:lnTo>
                  <a:pt x="126585" y="518"/>
                </a:lnTo>
                <a:lnTo>
                  <a:pt x="126397" y="441"/>
                </a:lnTo>
                <a:lnTo>
                  <a:pt x="126210" y="371"/>
                </a:lnTo>
                <a:lnTo>
                  <a:pt x="125996" y="302"/>
                </a:lnTo>
                <a:lnTo>
                  <a:pt x="125782" y="240"/>
                </a:lnTo>
                <a:lnTo>
                  <a:pt x="125515" y="186"/>
                </a:lnTo>
                <a:lnTo>
                  <a:pt x="125274" y="140"/>
                </a:lnTo>
                <a:lnTo>
                  <a:pt x="125006" y="93"/>
                </a:lnTo>
                <a:lnTo>
                  <a:pt x="124712" y="62"/>
                </a:lnTo>
                <a:lnTo>
                  <a:pt x="124418" y="32"/>
                </a:lnTo>
                <a:lnTo>
                  <a:pt x="124124" y="16"/>
                </a:lnTo>
                <a:lnTo>
                  <a:pt x="12382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28"/>
          <p:cNvSpPr/>
          <p:nvPr/>
        </p:nvSpPr>
        <p:spPr>
          <a:xfrm rot="10800000">
            <a:off x="8665991" y="1763089"/>
            <a:ext cx="359566" cy="320229"/>
          </a:xfrm>
          <a:custGeom>
            <a:rect b="b" l="l" r="r" t="t"/>
            <a:pathLst>
              <a:path extrusionOk="0" h="34732" w="119656">
                <a:moveTo>
                  <a:pt x="115911" y="0"/>
                </a:moveTo>
                <a:lnTo>
                  <a:pt x="115563" y="8"/>
                </a:lnTo>
                <a:lnTo>
                  <a:pt x="115242" y="31"/>
                </a:lnTo>
                <a:lnTo>
                  <a:pt x="114894" y="62"/>
                </a:lnTo>
                <a:lnTo>
                  <a:pt x="114573" y="100"/>
                </a:lnTo>
                <a:lnTo>
                  <a:pt x="114225" y="155"/>
                </a:lnTo>
                <a:lnTo>
                  <a:pt x="113904" y="224"/>
                </a:lnTo>
                <a:lnTo>
                  <a:pt x="113583" y="309"/>
                </a:lnTo>
                <a:lnTo>
                  <a:pt x="110266" y="1251"/>
                </a:lnTo>
                <a:lnTo>
                  <a:pt x="106976" y="2200"/>
                </a:lnTo>
                <a:lnTo>
                  <a:pt x="100395" y="4099"/>
                </a:lnTo>
                <a:lnTo>
                  <a:pt x="93841" y="6014"/>
                </a:lnTo>
                <a:lnTo>
                  <a:pt x="87314" y="7928"/>
                </a:lnTo>
                <a:lnTo>
                  <a:pt x="80814" y="9858"/>
                </a:lnTo>
                <a:lnTo>
                  <a:pt x="74313" y="11781"/>
                </a:lnTo>
                <a:lnTo>
                  <a:pt x="61339" y="15641"/>
                </a:lnTo>
                <a:lnTo>
                  <a:pt x="36863" y="22890"/>
                </a:lnTo>
                <a:lnTo>
                  <a:pt x="35926" y="23183"/>
                </a:lnTo>
                <a:lnTo>
                  <a:pt x="34829" y="23538"/>
                </a:lnTo>
                <a:lnTo>
                  <a:pt x="33572" y="23963"/>
                </a:lnTo>
                <a:lnTo>
                  <a:pt x="32181" y="24434"/>
                </a:lnTo>
                <a:lnTo>
                  <a:pt x="29051" y="25507"/>
                </a:lnTo>
                <a:lnTo>
                  <a:pt x="27366" y="26078"/>
                </a:lnTo>
                <a:lnTo>
                  <a:pt x="25627" y="26665"/>
                </a:lnTo>
                <a:lnTo>
                  <a:pt x="23835" y="27251"/>
                </a:lnTo>
                <a:lnTo>
                  <a:pt x="21989" y="27838"/>
                </a:lnTo>
                <a:lnTo>
                  <a:pt x="20143" y="28402"/>
                </a:lnTo>
                <a:lnTo>
                  <a:pt x="18324" y="28942"/>
                </a:lnTo>
                <a:lnTo>
                  <a:pt x="17415" y="29205"/>
                </a:lnTo>
                <a:lnTo>
                  <a:pt x="16505" y="29452"/>
                </a:lnTo>
                <a:lnTo>
                  <a:pt x="15623" y="29691"/>
                </a:lnTo>
                <a:lnTo>
                  <a:pt x="14740" y="29915"/>
                </a:lnTo>
                <a:lnTo>
                  <a:pt x="13884" y="30131"/>
                </a:lnTo>
                <a:lnTo>
                  <a:pt x="13028" y="30324"/>
                </a:lnTo>
                <a:lnTo>
                  <a:pt x="12198" y="30509"/>
                </a:lnTo>
                <a:lnTo>
                  <a:pt x="11396" y="30671"/>
                </a:lnTo>
                <a:lnTo>
                  <a:pt x="10326" y="30486"/>
                </a:lnTo>
                <a:lnTo>
                  <a:pt x="9925" y="30424"/>
                </a:lnTo>
                <a:lnTo>
                  <a:pt x="9497" y="30370"/>
                </a:lnTo>
                <a:lnTo>
                  <a:pt x="9042" y="30324"/>
                </a:lnTo>
                <a:lnTo>
                  <a:pt x="8560" y="30293"/>
                </a:lnTo>
                <a:lnTo>
                  <a:pt x="8106" y="30270"/>
                </a:lnTo>
                <a:lnTo>
                  <a:pt x="7624" y="30262"/>
                </a:lnTo>
                <a:lnTo>
                  <a:pt x="7143" y="30262"/>
                </a:lnTo>
                <a:lnTo>
                  <a:pt x="6661" y="30278"/>
                </a:lnTo>
                <a:lnTo>
                  <a:pt x="6180" y="30301"/>
                </a:lnTo>
                <a:lnTo>
                  <a:pt x="5698" y="30332"/>
                </a:lnTo>
                <a:lnTo>
                  <a:pt x="5243" y="30378"/>
                </a:lnTo>
                <a:lnTo>
                  <a:pt x="4815" y="30432"/>
                </a:lnTo>
                <a:lnTo>
                  <a:pt x="4387" y="30494"/>
                </a:lnTo>
                <a:lnTo>
                  <a:pt x="3986" y="30571"/>
                </a:lnTo>
                <a:lnTo>
                  <a:pt x="3612" y="30656"/>
                </a:lnTo>
                <a:lnTo>
                  <a:pt x="3264" y="30748"/>
                </a:lnTo>
                <a:lnTo>
                  <a:pt x="1766" y="31204"/>
                </a:lnTo>
                <a:lnTo>
                  <a:pt x="1498" y="31289"/>
                </a:lnTo>
                <a:lnTo>
                  <a:pt x="1257" y="31382"/>
                </a:lnTo>
                <a:lnTo>
                  <a:pt x="1043" y="31474"/>
                </a:lnTo>
                <a:lnTo>
                  <a:pt x="829" y="31575"/>
                </a:lnTo>
                <a:lnTo>
                  <a:pt x="642" y="31675"/>
                </a:lnTo>
                <a:lnTo>
                  <a:pt x="482" y="31775"/>
                </a:lnTo>
                <a:lnTo>
                  <a:pt x="321" y="31883"/>
                </a:lnTo>
                <a:lnTo>
                  <a:pt x="214" y="31991"/>
                </a:lnTo>
                <a:lnTo>
                  <a:pt x="107" y="32107"/>
                </a:lnTo>
                <a:lnTo>
                  <a:pt x="54" y="32215"/>
                </a:lnTo>
                <a:lnTo>
                  <a:pt x="0" y="32331"/>
                </a:lnTo>
                <a:lnTo>
                  <a:pt x="0" y="32439"/>
                </a:lnTo>
                <a:lnTo>
                  <a:pt x="0" y="32555"/>
                </a:lnTo>
                <a:lnTo>
                  <a:pt x="54" y="32671"/>
                </a:lnTo>
                <a:lnTo>
                  <a:pt x="107" y="32787"/>
                </a:lnTo>
                <a:lnTo>
                  <a:pt x="214" y="32895"/>
                </a:lnTo>
                <a:lnTo>
                  <a:pt x="803" y="33450"/>
                </a:lnTo>
                <a:lnTo>
                  <a:pt x="963" y="33582"/>
                </a:lnTo>
                <a:lnTo>
                  <a:pt x="1177" y="33705"/>
                </a:lnTo>
                <a:lnTo>
                  <a:pt x="1391" y="33829"/>
                </a:lnTo>
                <a:lnTo>
                  <a:pt x="1659" y="33952"/>
                </a:lnTo>
                <a:lnTo>
                  <a:pt x="1953" y="34068"/>
                </a:lnTo>
                <a:lnTo>
                  <a:pt x="2274" y="34176"/>
                </a:lnTo>
                <a:lnTo>
                  <a:pt x="2622" y="34276"/>
                </a:lnTo>
                <a:lnTo>
                  <a:pt x="2996" y="34369"/>
                </a:lnTo>
                <a:lnTo>
                  <a:pt x="3398" y="34454"/>
                </a:lnTo>
                <a:lnTo>
                  <a:pt x="3826" y="34531"/>
                </a:lnTo>
                <a:lnTo>
                  <a:pt x="4254" y="34601"/>
                </a:lnTo>
                <a:lnTo>
                  <a:pt x="4708" y="34655"/>
                </a:lnTo>
                <a:lnTo>
                  <a:pt x="5190" y="34693"/>
                </a:lnTo>
                <a:lnTo>
                  <a:pt x="5671" y="34724"/>
                </a:lnTo>
                <a:lnTo>
                  <a:pt x="6153" y="34732"/>
                </a:lnTo>
                <a:lnTo>
                  <a:pt x="6634" y="34732"/>
                </a:lnTo>
                <a:lnTo>
                  <a:pt x="7892" y="34701"/>
                </a:lnTo>
                <a:lnTo>
                  <a:pt x="9042" y="34655"/>
                </a:lnTo>
                <a:lnTo>
                  <a:pt x="10085" y="34601"/>
                </a:lnTo>
                <a:lnTo>
                  <a:pt x="10567" y="34562"/>
                </a:lnTo>
                <a:lnTo>
                  <a:pt x="11048" y="34531"/>
                </a:lnTo>
                <a:lnTo>
                  <a:pt x="11476" y="34493"/>
                </a:lnTo>
                <a:lnTo>
                  <a:pt x="11904" y="34446"/>
                </a:lnTo>
                <a:lnTo>
                  <a:pt x="12332" y="34400"/>
                </a:lnTo>
                <a:lnTo>
                  <a:pt x="12733" y="34346"/>
                </a:lnTo>
                <a:lnTo>
                  <a:pt x="13135" y="34292"/>
                </a:lnTo>
                <a:lnTo>
                  <a:pt x="13509" y="34238"/>
                </a:lnTo>
                <a:lnTo>
                  <a:pt x="14232" y="34107"/>
                </a:lnTo>
                <a:lnTo>
                  <a:pt x="14954" y="33968"/>
                </a:lnTo>
                <a:lnTo>
                  <a:pt x="15649" y="33806"/>
                </a:lnTo>
                <a:lnTo>
                  <a:pt x="16372" y="33628"/>
                </a:lnTo>
                <a:lnTo>
                  <a:pt x="17094" y="33435"/>
                </a:lnTo>
                <a:lnTo>
                  <a:pt x="17870" y="33219"/>
                </a:lnTo>
                <a:lnTo>
                  <a:pt x="18672" y="32987"/>
                </a:lnTo>
                <a:lnTo>
                  <a:pt x="20464" y="32470"/>
                </a:lnTo>
                <a:lnTo>
                  <a:pt x="22578" y="31852"/>
                </a:lnTo>
                <a:lnTo>
                  <a:pt x="24664" y="31227"/>
                </a:lnTo>
                <a:lnTo>
                  <a:pt x="26751" y="30602"/>
                </a:lnTo>
                <a:lnTo>
                  <a:pt x="28837" y="29969"/>
                </a:lnTo>
                <a:lnTo>
                  <a:pt x="32930" y="28687"/>
                </a:lnTo>
                <a:lnTo>
                  <a:pt x="37023" y="27406"/>
                </a:lnTo>
                <a:lnTo>
                  <a:pt x="45128" y="24820"/>
                </a:lnTo>
                <a:lnTo>
                  <a:pt x="49195" y="23530"/>
                </a:lnTo>
                <a:lnTo>
                  <a:pt x="53261" y="22257"/>
                </a:lnTo>
                <a:lnTo>
                  <a:pt x="61500" y="19709"/>
                </a:lnTo>
                <a:lnTo>
                  <a:pt x="69712" y="17161"/>
                </a:lnTo>
                <a:lnTo>
                  <a:pt x="77951" y="14614"/>
                </a:lnTo>
                <a:lnTo>
                  <a:pt x="86164" y="12066"/>
                </a:lnTo>
                <a:lnTo>
                  <a:pt x="94376" y="9511"/>
                </a:lnTo>
                <a:lnTo>
                  <a:pt x="102535" y="6948"/>
                </a:lnTo>
                <a:lnTo>
                  <a:pt x="106601" y="5659"/>
                </a:lnTo>
                <a:lnTo>
                  <a:pt x="110641" y="4370"/>
                </a:lnTo>
                <a:lnTo>
                  <a:pt x="114680" y="3073"/>
                </a:lnTo>
                <a:lnTo>
                  <a:pt x="118693" y="1776"/>
                </a:lnTo>
                <a:lnTo>
                  <a:pt x="118960" y="1683"/>
                </a:lnTo>
                <a:lnTo>
                  <a:pt x="119174" y="1590"/>
                </a:lnTo>
                <a:lnTo>
                  <a:pt x="119335" y="1490"/>
                </a:lnTo>
                <a:lnTo>
                  <a:pt x="119495" y="1390"/>
                </a:lnTo>
                <a:lnTo>
                  <a:pt x="119575" y="1289"/>
                </a:lnTo>
                <a:lnTo>
                  <a:pt x="119629" y="1189"/>
                </a:lnTo>
                <a:lnTo>
                  <a:pt x="119656" y="1096"/>
                </a:lnTo>
                <a:lnTo>
                  <a:pt x="119656" y="996"/>
                </a:lnTo>
                <a:lnTo>
                  <a:pt x="119602" y="903"/>
                </a:lnTo>
                <a:lnTo>
                  <a:pt x="119522" y="803"/>
                </a:lnTo>
                <a:lnTo>
                  <a:pt x="119442" y="718"/>
                </a:lnTo>
                <a:lnTo>
                  <a:pt x="119308" y="625"/>
                </a:lnTo>
                <a:lnTo>
                  <a:pt x="119147" y="541"/>
                </a:lnTo>
                <a:lnTo>
                  <a:pt x="118960" y="463"/>
                </a:lnTo>
                <a:lnTo>
                  <a:pt x="118773" y="386"/>
                </a:lnTo>
                <a:lnTo>
                  <a:pt x="118532" y="317"/>
                </a:lnTo>
                <a:lnTo>
                  <a:pt x="118291" y="247"/>
                </a:lnTo>
                <a:lnTo>
                  <a:pt x="118051" y="193"/>
                </a:lnTo>
                <a:lnTo>
                  <a:pt x="117756" y="139"/>
                </a:lnTo>
                <a:lnTo>
                  <a:pt x="117489" y="93"/>
                </a:lnTo>
                <a:lnTo>
                  <a:pt x="117168" y="62"/>
                </a:lnTo>
                <a:lnTo>
                  <a:pt x="116874" y="31"/>
                </a:lnTo>
                <a:lnTo>
                  <a:pt x="116553" y="8"/>
                </a:lnTo>
                <a:lnTo>
                  <a:pt x="11623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28"/>
          <p:cNvSpPr/>
          <p:nvPr/>
        </p:nvSpPr>
        <p:spPr>
          <a:xfrm rot="10800000">
            <a:off x="6178526" y="4804301"/>
            <a:ext cx="716024" cy="390161"/>
          </a:xfrm>
          <a:custGeom>
            <a:rect b="b" l="l" r="r" t="t"/>
            <a:pathLst>
              <a:path extrusionOk="0" h="43472" w="243753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28"/>
          <p:cNvSpPr/>
          <p:nvPr/>
        </p:nvSpPr>
        <p:spPr>
          <a:xfrm rot="10800000">
            <a:off x="5444494" y="770181"/>
            <a:ext cx="793556" cy="552623"/>
          </a:xfrm>
          <a:custGeom>
            <a:rect b="b" l="l" r="r" t="t"/>
            <a:pathLst>
              <a:path extrusionOk="0" h="60363" w="265848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28"/>
          <p:cNvSpPr/>
          <p:nvPr/>
        </p:nvSpPr>
        <p:spPr>
          <a:xfrm rot="10800000">
            <a:off x="7845650" y="273799"/>
            <a:ext cx="901995" cy="427667"/>
          </a:xfrm>
          <a:custGeom>
            <a:rect b="b" l="l" r="r" t="t"/>
            <a:pathLst>
              <a:path extrusionOk="0" h="46714" w="302176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28"/>
          <p:cNvSpPr/>
          <p:nvPr/>
        </p:nvSpPr>
        <p:spPr>
          <a:xfrm rot="10800000">
            <a:off x="8059335" y="746079"/>
            <a:ext cx="139743" cy="117257"/>
          </a:xfrm>
          <a:custGeom>
            <a:rect b="b" l="l" r="r" t="t"/>
            <a:pathLst>
              <a:path extrusionOk="0" h="12808" w="46815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28"/>
          <p:cNvSpPr/>
          <p:nvPr/>
        </p:nvSpPr>
        <p:spPr>
          <a:xfrm rot="10800000">
            <a:off x="7876119" y="693069"/>
            <a:ext cx="118021" cy="39513"/>
          </a:xfrm>
          <a:custGeom>
            <a:rect b="b" l="l" r="r" t="t"/>
            <a:pathLst>
              <a:path extrusionOk="0" h="4316" w="39538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28"/>
          <p:cNvSpPr/>
          <p:nvPr/>
        </p:nvSpPr>
        <p:spPr>
          <a:xfrm rot="10800000">
            <a:off x="7672779" y="626988"/>
            <a:ext cx="110275" cy="52870"/>
          </a:xfrm>
          <a:custGeom>
            <a:rect b="b" l="l" r="r" t="t"/>
            <a:pathLst>
              <a:path extrusionOk="0" h="5775" w="36943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28"/>
          <p:cNvSpPr/>
          <p:nvPr/>
        </p:nvSpPr>
        <p:spPr>
          <a:xfrm rot="10800000">
            <a:off x="2208754" y="4901707"/>
            <a:ext cx="179263" cy="147492"/>
          </a:xfrm>
          <a:custGeom>
            <a:rect b="b" l="l" r="r" t="t"/>
            <a:pathLst>
              <a:path extrusionOk="0" h="15997" w="59655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8"/>
          <p:cNvSpPr/>
          <p:nvPr/>
        </p:nvSpPr>
        <p:spPr>
          <a:xfrm>
            <a:off x="6389550" y="1037350"/>
            <a:ext cx="2852450" cy="3547075"/>
          </a:xfrm>
          <a:custGeom>
            <a:rect b="b" l="l" r="r" t="t"/>
            <a:pathLst>
              <a:path extrusionOk="0" h="141883" w="114098">
                <a:moveTo>
                  <a:pt x="91461" y="0"/>
                </a:moveTo>
                <a:lnTo>
                  <a:pt x="111484" y="12096"/>
                </a:lnTo>
                <a:lnTo>
                  <a:pt x="114098" y="141883"/>
                </a:lnTo>
                <a:lnTo>
                  <a:pt x="32219" y="120106"/>
                </a:lnTo>
                <a:lnTo>
                  <a:pt x="0" y="69684"/>
                </a:lnTo>
                <a:lnTo>
                  <a:pt x="65329" y="2700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solidFill>
          <a:schemeClr val="lt2"/>
        </a:solid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2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4"/>
          <p:cNvSpPr/>
          <p:nvPr/>
        </p:nvSpPr>
        <p:spPr>
          <a:xfrm rot="10800000">
            <a:off x="440626" y="301813"/>
            <a:ext cx="690075" cy="567537"/>
          </a:xfrm>
          <a:custGeom>
            <a:rect b="b" l="l" r="r" t="t"/>
            <a:pathLst>
              <a:path extrusionOk="0" h="52635" w="196323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4"/>
          <p:cNvSpPr/>
          <p:nvPr/>
        </p:nvSpPr>
        <p:spPr>
          <a:xfrm rot="-2700000">
            <a:off x="7858157" y="4329454"/>
            <a:ext cx="889938" cy="422311"/>
          </a:xfrm>
          <a:custGeom>
            <a:rect b="b" l="l" r="r" t="t"/>
            <a:pathLst>
              <a:path extrusionOk="0" h="46714" w="302176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4"/>
          <p:cNvSpPr/>
          <p:nvPr/>
        </p:nvSpPr>
        <p:spPr>
          <a:xfrm rot="10800000">
            <a:off x="8522781" y="928981"/>
            <a:ext cx="118317" cy="39621"/>
          </a:xfrm>
          <a:custGeom>
            <a:rect b="b" l="l" r="r" t="t"/>
            <a:pathLst>
              <a:path extrusionOk="0" h="4316" w="39538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4"/>
          <p:cNvSpPr/>
          <p:nvPr/>
        </p:nvSpPr>
        <p:spPr>
          <a:xfrm rot="10800000">
            <a:off x="8318878" y="862716"/>
            <a:ext cx="110552" cy="53015"/>
          </a:xfrm>
          <a:custGeom>
            <a:rect b="b" l="l" r="r" t="t"/>
            <a:pathLst>
              <a:path extrusionOk="0" h="5775" w="36943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4"/>
          <p:cNvSpPr/>
          <p:nvPr/>
        </p:nvSpPr>
        <p:spPr>
          <a:xfrm rot="10800000">
            <a:off x="8009142" y="658532"/>
            <a:ext cx="108873" cy="81932"/>
          </a:xfrm>
          <a:custGeom>
            <a:rect b="b" l="l" r="r" t="t"/>
            <a:pathLst>
              <a:path extrusionOk="0" h="8925" w="36382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4"/>
          <p:cNvSpPr/>
          <p:nvPr/>
        </p:nvSpPr>
        <p:spPr>
          <a:xfrm rot="10800000">
            <a:off x="7839182" y="504739"/>
            <a:ext cx="92782" cy="92415"/>
          </a:xfrm>
          <a:custGeom>
            <a:rect b="b" l="l" r="r" t="t"/>
            <a:pathLst>
              <a:path extrusionOk="0" h="10067" w="31005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4"/>
          <p:cNvSpPr/>
          <p:nvPr/>
        </p:nvSpPr>
        <p:spPr>
          <a:xfrm rot="10800000">
            <a:off x="8429437" y="360437"/>
            <a:ext cx="178518" cy="146852"/>
          </a:xfrm>
          <a:custGeom>
            <a:rect b="b" l="l" r="r" t="t"/>
            <a:pathLst>
              <a:path extrusionOk="0" h="15997" w="59655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4"/>
          <p:cNvSpPr/>
          <p:nvPr/>
        </p:nvSpPr>
        <p:spPr>
          <a:xfrm rot="10800000">
            <a:off x="306452" y="4020753"/>
            <a:ext cx="422770" cy="389395"/>
          </a:xfrm>
          <a:custGeom>
            <a:rect b="b" l="l" r="r" t="t"/>
            <a:pathLst>
              <a:path extrusionOk="0" h="38554" w="128404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"/>
          <p:cNvSpPr/>
          <p:nvPr/>
        </p:nvSpPr>
        <p:spPr>
          <a:xfrm>
            <a:off x="0" y="15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5"/>
          <p:cNvSpPr txBox="1"/>
          <p:nvPr>
            <p:ph idx="1" type="subTitle"/>
          </p:nvPr>
        </p:nvSpPr>
        <p:spPr>
          <a:xfrm>
            <a:off x="880800" y="1376000"/>
            <a:ext cx="34389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3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7" name="Google Shape;77;p5"/>
          <p:cNvSpPr txBox="1"/>
          <p:nvPr>
            <p:ph idx="2" type="subTitle"/>
          </p:nvPr>
        </p:nvSpPr>
        <p:spPr>
          <a:xfrm>
            <a:off x="4824300" y="1376000"/>
            <a:ext cx="34389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3000">
                <a:latin typeface="Do Hyeon"/>
                <a:ea typeface="Do Hyeon"/>
                <a:cs typeface="Do Hyeon"/>
                <a:sym typeface="Do Hyeo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8" name="Google Shape;78;p5"/>
          <p:cNvSpPr txBox="1"/>
          <p:nvPr>
            <p:ph idx="3" type="subTitle"/>
          </p:nvPr>
        </p:nvSpPr>
        <p:spPr>
          <a:xfrm>
            <a:off x="880800" y="2894325"/>
            <a:ext cx="3438900" cy="14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"/>
          <p:cNvSpPr txBox="1"/>
          <p:nvPr>
            <p:ph idx="4" type="subTitle"/>
          </p:nvPr>
        </p:nvSpPr>
        <p:spPr>
          <a:xfrm>
            <a:off x="4824300" y="2894325"/>
            <a:ext cx="3438900" cy="14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0" name="Google Shape;80;p5"/>
          <p:cNvGrpSpPr/>
          <p:nvPr/>
        </p:nvGrpSpPr>
        <p:grpSpPr>
          <a:xfrm>
            <a:off x="467266" y="222041"/>
            <a:ext cx="881421" cy="520583"/>
            <a:chOff x="3863003" y="76204"/>
            <a:chExt cx="881421" cy="520583"/>
          </a:xfrm>
        </p:grpSpPr>
        <p:sp>
          <p:nvSpPr>
            <p:cNvPr id="81" name="Google Shape;81;p5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rect b="b" l="l" r="r" t="t"/>
              <a:pathLst>
                <a:path extrusionOk="0" h="12808" w="46815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2" name="Google Shape;82;p5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rect b="b" l="l" r="r" t="t"/>
              <a:pathLst>
                <a:path extrusionOk="0" h="4316" w="39538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3" name="Google Shape;83;p5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rect b="b" l="l" r="r" t="t"/>
              <a:pathLst>
                <a:path extrusionOk="0" h="5775" w="36943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4" name="Google Shape;84;p5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rect b="b" l="l" r="r" t="t"/>
              <a:pathLst>
                <a:path extrusionOk="0" h="8925" w="36382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5" name="Google Shape;85;p5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rect b="b" l="l" r="r" t="t"/>
              <a:pathLst>
                <a:path extrusionOk="0" h="10067" w="31005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86" name="Google Shape;86;p5"/>
          <p:cNvSpPr/>
          <p:nvPr/>
        </p:nvSpPr>
        <p:spPr>
          <a:xfrm rot="10800000">
            <a:off x="8040103" y="4560535"/>
            <a:ext cx="1026248" cy="480865"/>
          </a:xfrm>
          <a:custGeom>
            <a:rect b="b" l="l" r="r" t="t"/>
            <a:pathLst>
              <a:path extrusionOk="0" h="73052" w="285267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5"/>
          <p:cNvSpPr/>
          <p:nvPr/>
        </p:nvSpPr>
        <p:spPr>
          <a:xfrm rot="10800000">
            <a:off x="-107416" y="4665733"/>
            <a:ext cx="784478" cy="583641"/>
          </a:xfrm>
          <a:custGeom>
            <a:rect b="b" l="l" r="r" t="t"/>
            <a:pathLst>
              <a:path extrusionOk="0" h="49980" w="206035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5"/>
          <p:cNvSpPr/>
          <p:nvPr/>
        </p:nvSpPr>
        <p:spPr>
          <a:xfrm>
            <a:off x="277338" y="1063010"/>
            <a:ext cx="356606" cy="676420"/>
          </a:xfrm>
          <a:custGeom>
            <a:rect b="b" l="l" r="r" t="t"/>
            <a:pathLst>
              <a:path extrusionOk="0" h="79462" w="41892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5"/>
          <p:cNvSpPr/>
          <p:nvPr/>
        </p:nvSpPr>
        <p:spPr>
          <a:xfrm rot="-9204418">
            <a:off x="8429920" y="582810"/>
            <a:ext cx="680816" cy="187424"/>
          </a:xfrm>
          <a:custGeom>
            <a:rect b="b" l="l" r="r" t="t"/>
            <a:pathLst>
              <a:path extrusionOk="0" h="26681" w="297334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5"/>
          <p:cNvSpPr/>
          <p:nvPr/>
        </p:nvSpPr>
        <p:spPr>
          <a:xfrm rot="654613">
            <a:off x="7587036" y="591265"/>
            <a:ext cx="478283" cy="440461"/>
          </a:xfrm>
          <a:custGeom>
            <a:rect b="b" l="l" r="r" t="t"/>
            <a:pathLst>
              <a:path extrusionOk="0" h="38554" w="128404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5"/>
          <p:cNvSpPr/>
          <p:nvPr/>
        </p:nvSpPr>
        <p:spPr>
          <a:xfrm rot="10800000">
            <a:off x="7226044" y="451918"/>
            <a:ext cx="91997" cy="98090"/>
          </a:xfrm>
          <a:custGeom>
            <a:rect b="b" l="l" r="r" t="t"/>
            <a:pathLst>
              <a:path extrusionOk="0" h="11265" w="32422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5"/>
          <p:cNvSpPr/>
          <p:nvPr/>
        </p:nvSpPr>
        <p:spPr>
          <a:xfrm rot="10800000">
            <a:off x="7429486" y="223980"/>
            <a:ext cx="170182" cy="123020"/>
          </a:xfrm>
          <a:custGeom>
            <a:rect b="b" l="l" r="r" t="t"/>
            <a:pathLst>
              <a:path extrusionOk="0" h="14128" w="59976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5"/>
          <p:cNvSpPr/>
          <p:nvPr/>
        </p:nvSpPr>
        <p:spPr>
          <a:xfrm rot="10800000">
            <a:off x="7715351" y="154142"/>
            <a:ext cx="128434" cy="48544"/>
          </a:xfrm>
          <a:custGeom>
            <a:rect b="b" l="l" r="r" t="t"/>
            <a:pathLst>
              <a:path extrusionOk="0" h="5575" w="45263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5"/>
          <p:cNvSpPr/>
          <p:nvPr/>
        </p:nvSpPr>
        <p:spPr>
          <a:xfrm rot="10800000">
            <a:off x="7859184" y="102210"/>
            <a:ext cx="137654" cy="65013"/>
          </a:xfrm>
          <a:custGeom>
            <a:rect b="b" l="l" r="r" t="t"/>
            <a:pathLst>
              <a:path extrusionOk="0" h="6602" w="42883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5"/>
          <p:cNvSpPr/>
          <p:nvPr/>
        </p:nvSpPr>
        <p:spPr>
          <a:xfrm rot="-5400000">
            <a:off x="3961507" y="-135708"/>
            <a:ext cx="409756" cy="628246"/>
          </a:xfrm>
          <a:custGeom>
            <a:rect b="b" l="l" r="r" t="t"/>
            <a:pathLst>
              <a:path extrusionOk="0" h="52983" w="129875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6" name="Google Shape;96;p5"/>
          <p:cNvSpPr/>
          <p:nvPr/>
        </p:nvSpPr>
        <p:spPr>
          <a:xfrm rot="10800000">
            <a:off x="1039629" y="4794282"/>
            <a:ext cx="179263" cy="147492"/>
          </a:xfrm>
          <a:custGeom>
            <a:rect b="b" l="l" r="r" t="t"/>
            <a:pathLst>
              <a:path extrusionOk="0" h="15997" w="59655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5"/>
          <p:cNvSpPr/>
          <p:nvPr/>
        </p:nvSpPr>
        <p:spPr>
          <a:xfrm rot="-6783967">
            <a:off x="294460" y="4079912"/>
            <a:ext cx="92063" cy="98076"/>
          </a:xfrm>
          <a:custGeom>
            <a:rect b="b" l="l" r="r" t="t"/>
            <a:pathLst>
              <a:path extrusionOk="0" h="11265" w="32422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5"/>
          <p:cNvSpPr/>
          <p:nvPr/>
        </p:nvSpPr>
        <p:spPr>
          <a:xfrm rot="-6783967">
            <a:off x="548705" y="4205953"/>
            <a:ext cx="170302" cy="123002"/>
          </a:xfrm>
          <a:custGeom>
            <a:rect b="b" l="l" r="r" t="t"/>
            <a:pathLst>
              <a:path extrusionOk="0" h="14128" w="59976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5"/>
          <p:cNvSpPr/>
          <p:nvPr/>
        </p:nvSpPr>
        <p:spPr>
          <a:xfrm rot="-6783967">
            <a:off x="772058" y="4444936"/>
            <a:ext cx="128525" cy="48538"/>
          </a:xfrm>
          <a:custGeom>
            <a:rect b="b" l="l" r="r" t="t"/>
            <a:pathLst>
              <a:path extrusionOk="0" h="5575" w="45263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5"/>
          <p:cNvSpPr/>
          <p:nvPr/>
        </p:nvSpPr>
        <p:spPr>
          <a:xfrm rot="-6786642">
            <a:off x="913877" y="4647062"/>
            <a:ext cx="137659" cy="65008"/>
          </a:xfrm>
          <a:custGeom>
            <a:rect b="b" l="l" r="r" t="t"/>
            <a:pathLst>
              <a:path extrusionOk="0" h="6602" w="42883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/>
          <p:nvPr/>
        </p:nvSpPr>
        <p:spPr>
          <a:xfrm rot="5626613">
            <a:off x="8122242" y="347617"/>
            <a:ext cx="603532" cy="496238"/>
          </a:xfrm>
          <a:custGeom>
            <a:rect b="b" l="l" r="r" t="t"/>
            <a:pathLst>
              <a:path extrusionOk="0" h="52635" w="196323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6"/>
          <p:cNvSpPr/>
          <p:nvPr/>
        </p:nvSpPr>
        <p:spPr>
          <a:xfrm rot="-5400000">
            <a:off x="1012007" y="-109233"/>
            <a:ext cx="409756" cy="628246"/>
          </a:xfrm>
          <a:custGeom>
            <a:rect b="b" l="l" r="r" t="t"/>
            <a:pathLst>
              <a:path extrusionOk="0" h="52983" w="129875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4" name="Google Shape;104;p6"/>
          <p:cNvSpPr/>
          <p:nvPr/>
        </p:nvSpPr>
        <p:spPr>
          <a:xfrm flipH="1" rot="10800000">
            <a:off x="7533909" y="752764"/>
            <a:ext cx="195072" cy="160410"/>
          </a:xfrm>
          <a:custGeom>
            <a:rect b="b" l="l" r="r" t="t"/>
            <a:pathLst>
              <a:path extrusionOk="0" h="15997" w="59655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6"/>
          <p:cNvSpPr/>
          <p:nvPr/>
        </p:nvSpPr>
        <p:spPr>
          <a:xfrm rot="-2700000">
            <a:off x="444648" y="567032"/>
            <a:ext cx="356650" cy="676505"/>
          </a:xfrm>
          <a:custGeom>
            <a:rect b="b" l="l" r="r" t="t"/>
            <a:pathLst>
              <a:path extrusionOk="0" h="79462" w="41892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6"/>
          <p:cNvSpPr/>
          <p:nvPr/>
        </p:nvSpPr>
        <p:spPr>
          <a:xfrm rot="5628844">
            <a:off x="112915" y="4687621"/>
            <a:ext cx="368923" cy="303574"/>
          </a:xfrm>
          <a:custGeom>
            <a:rect b="b" l="l" r="r" t="t"/>
            <a:pathLst>
              <a:path extrusionOk="0" h="52635" w="196323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6"/>
          <p:cNvSpPr/>
          <p:nvPr/>
        </p:nvSpPr>
        <p:spPr>
          <a:xfrm rot="654613">
            <a:off x="8540636" y="4551715"/>
            <a:ext cx="478283" cy="440461"/>
          </a:xfrm>
          <a:custGeom>
            <a:rect b="b" l="l" r="r" t="t"/>
            <a:pathLst>
              <a:path extrusionOk="0" h="38554" w="128404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6"/>
          <p:cNvSpPr/>
          <p:nvPr/>
        </p:nvSpPr>
        <p:spPr>
          <a:xfrm>
            <a:off x="7728963" y="4868364"/>
            <a:ext cx="259403" cy="231341"/>
          </a:xfrm>
          <a:custGeom>
            <a:rect b="b" l="l" r="r" t="t"/>
            <a:pathLst>
              <a:path extrusionOk="0" h="21156" w="16733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6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2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"/>
          <p:cNvSpPr txBox="1"/>
          <p:nvPr>
            <p:ph type="title"/>
          </p:nvPr>
        </p:nvSpPr>
        <p:spPr>
          <a:xfrm>
            <a:off x="720000" y="1619550"/>
            <a:ext cx="3866100" cy="8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7"/>
          <p:cNvSpPr txBox="1"/>
          <p:nvPr>
            <p:ph idx="1" type="subTitle"/>
          </p:nvPr>
        </p:nvSpPr>
        <p:spPr>
          <a:xfrm>
            <a:off x="720000" y="2515050"/>
            <a:ext cx="4423500" cy="12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7"/>
          <p:cNvSpPr/>
          <p:nvPr/>
        </p:nvSpPr>
        <p:spPr>
          <a:xfrm rot="10800000">
            <a:off x="8062004" y="4754223"/>
            <a:ext cx="1289220" cy="570377"/>
          </a:xfrm>
          <a:custGeom>
            <a:rect b="b" l="l" r="r" t="t"/>
            <a:pathLst>
              <a:path extrusionOk="0" h="92971" w="64461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7"/>
          <p:cNvSpPr/>
          <p:nvPr/>
        </p:nvSpPr>
        <p:spPr>
          <a:xfrm rot="-6946894">
            <a:off x="752787" y="714844"/>
            <a:ext cx="642085" cy="527797"/>
          </a:xfrm>
          <a:custGeom>
            <a:rect b="b" l="l" r="r" t="t"/>
            <a:pathLst>
              <a:path extrusionOk="0" h="52635" w="196323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7"/>
          <p:cNvSpPr/>
          <p:nvPr/>
        </p:nvSpPr>
        <p:spPr>
          <a:xfrm rot="10800000">
            <a:off x="8371250" y="310163"/>
            <a:ext cx="472527" cy="459660"/>
          </a:xfrm>
          <a:custGeom>
            <a:rect b="b" l="l" r="r" t="t"/>
            <a:pathLst>
              <a:path extrusionOk="0" h="38554" w="128404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"/>
          <p:cNvSpPr/>
          <p:nvPr/>
        </p:nvSpPr>
        <p:spPr>
          <a:xfrm rot="-1918652">
            <a:off x="8700205" y="2032193"/>
            <a:ext cx="355214" cy="326954"/>
          </a:xfrm>
          <a:custGeom>
            <a:rect b="b" l="l" r="r" t="t"/>
            <a:pathLst>
              <a:path extrusionOk="0" h="32602" w="108581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7"/>
          <p:cNvSpPr/>
          <p:nvPr/>
        </p:nvSpPr>
        <p:spPr>
          <a:xfrm rot="5400000">
            <a:off x="4794141" y="4730628"/>
            <a:ext cx="381508" cy="477377"/>
          </a:xfrm>
          <a:custGeom>
            <a:rect b="b" l="l" r="r" t="t"/>
            <a:pathLst>
              <a:path extrusionOk="0" h="52983" w="129875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7"/>
          <p:cNvSpPr/>
          <p:nvPr/>
        </p:nvSpPr>
        <p:spPr>
          <a:xfrm rot="10800000">
            <a:off x="1754427" y="387289"/>
            <a:ext cx="195072" cy="160410"/>
          </a:xfrm>
          <a:custGeom>
            <a:rect b="b" l="l" r="r" t="t"/>
            <a:pathLst>
              <a:path extrusionOk="0" h="15997" w="59655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7"/>
          <p:cNvSpPr/>
          <p:nvPr/>
        </p:nvSpPr>
        <p:spPr>
          <a:xfrm rot="10800000">
            <a:off x="8725813" y="1040919"/>
            <a:ext cx="303979" cy="242305"/>
          </a:xfrm>
          <a:custGeom>
            <a:rect b="b" l="l" r="r" t="t"/>
            <a:pathLst>
              <a:path extrusionOk="0" h="24164" w="9296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7"/>
          <p:cNvSpPr/>
          <p:nvPr/>
        </p:nvSpPr>
        <p:spPr>
          <a:xfrm rot="10800000">
            <a:off x="368955" y="233707"/>
            <a:ext cx="428717" cy="299902"/>
          </a:xfrm>
          <a:custGeom>
            <a:rect b="b" l="l" r="r" t="t"/>
            <a:pathLst>
              <a:path extrusionOk="0" h="29908" w="131106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"/>
          <p:cNvSpPr/>
          <p:nvPr/>
        </p:nvSpPr>
        <p:spPr>
          <a:xfrm rot="10800000">
            <a:off x="455277" y="176423"/>
            <a:ext cx="380079" cy="277692"/>
          </a:xfrm>
          <a:custGeom>
            <a:rect b="b" l="l" r="r" t="t"/>
            <a:pathLst>
              <a:path extrusionOk="0" h="27693" w="116232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7"/>
          <p:cNvSpPr/>
          <p:nvPr/>
        </p:nvSpPr>
        <p:spPr>
          <a:xfrm rot="10800000">
            <a:off x="1292461" y="228610"/>
            <a:ext cx="59923" cy="105900"/>
          </a:xfrm>
          <a:custGeom>
            <a:rect b="b" l="l" r="r" t="t"/>
            <a:pathLst>
              <a:path extrusionOk="0" h="10561" w="18325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7"/>
          <p:cNvSpPr/>
          <p:nvPr/>
        </p:nvSpPr>
        <p:spPr>
          <a:xfrm rot="10800000">
            <a:off x="1321501" y="420350"/>
            <a:ext cx="32196" cy="94299"/>
          </a:xfrm>
          <a:custGeom>
            <a:rect b="b" l="l" r="r" t="t"/>
            <a:pathLst>
              <a:path extrusionOk="0" h="9404" w="9846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7"/>
          <p:cNvSpPr/>
          <p:nvPr/>
        </p:nvSpPr>
        <p:spPr>
          <a:xfrm rot="10800000">
            <a:off x="1236756" y="562395"/>
            <a:ext cx="76194" cy="84923"/>
          </a:xfrm>
          <a:custGeom>
            <a:rect b="b" l="l" r="r" t="t"/>
            <a:pathLst>
              <a:path extrusionOk="0" h="8469" w="23301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7"/>
          <p:cNvSpPr/>
          <p:nvPr/>
        </p:nvSpPr>
        <p:spPr>
          <a:xfrm rot="10800000">
            <a:off x="696553" y="1040931"/>
            <a:ext cx="83977" cy="81834"/>
          </a:xfrm>
          <a:custGeom>
            <a:rect b="b" l="l" r="r" t="t"/>
            <a:pathLst>
              <a:path extrusionOk="0" h="8161" w="25681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7"/>
          <p:cNvSpPr/>
          <p:nvPr/>
        </p:nvSpPr>
        <p:spPr>
          <a:xfrm rot="10800000">
            <a:off x="507329" y="1216727"/>
            <a:ext cx="99984" cy="102190"/>
          </a:xfrm>
          <a:custGeom>
            <a:rect b="b" l="l" r="r" t="t"/>
            <a:pathLst>
              <a:path extrusionOk="0" h="10191" w="30576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7"/>
          <p:cNvSpPr/>
          <p:nvPr/>
        </p:nvSpPr>
        <p:spPr>
          <a:xfrm rot="10800000">
            <a:off x="399265" y="1388803"/>
            <a:ext cx="72957" cy="104597"/>
          </a:xfrm>
          <a:custGeom>
            <a:rect b="b" l="l" r="r" t="t"/>
            <a:pathLst>
              <a:path extrusionOk="0" h="10431" w="22311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7"/>
          <p:cNvSpPr/>
          <p:nvPr/>
        </p:nvSpPr>
        <p:spPr>
          <a:xfrm rot="10800000">
            <a:off x="4064601" y="4774226"/>
            <a:ext cx="716024" cy="390161"/>
          </a:xfrm>
          <a:custGeom>
            <a:rect b="b" l="l" r="r" t="t"/>
            <a:pathLst>
              <a:path extrusionOk="0" h="43472" w="243753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7"/>
          <p:cNvSpPr/>
          <p:nvPr/>
        </p:nvSpPr>
        <p:spPr>
          <a:xfrm rot="10800000">
            <a:off x="132312" y="4476536"/>
            <a:ext cx="901995" cy="427667"/>
          </a:xfrm>
          <a:custGeom>
            <a:rect b="b" l="l" r="r" t="t"/>
            <a:pathLst>
              <a:path extrusionOk="0" h="46714" w="302176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7"/>
          <p:cNvSpPr/>
          <p:nvPr/>
        </p:nvSpPr>
        <p:spPr>
          <a:xfrm rot="10800000">
            <a:off x="8059335" y="746079"/>
            <a:ext cx="139743" cy="117257"/>
          </a:xfrm>
          <a:custGeom>
            <a:rect b="b" l="l" r="r" t="t"/>
            <a:pathLst>
              <a:path extrusionOk="0" h="12808" w="46815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7"/>
          <p:cNvSpPr/>
          <p:nvPr/>
        </p:nvSpPr>
        <p:spPr>
          <a:xfrm rot="10800000">
            <a:off x="7876119" y="693069"/>
            <a:ext cx="118021" cy="39513"/>
          </a:xfrm>
          <a:custGeom>
            <a:rect b="b" l="l" r="r" t="t"/>
            <a:pathLst>
              <a:path extrusionOk="0" h="4316" w="39538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7"/>
          <p:cNvSpPr/>
          <p:nvPr/>
        </p:nvSpPr>
        <p:spPr>
          <a:xfrm rot="10800000">
            <a:off x="7672779" y="626988"/>
            <a:ext cx="110275" cy="52870"/>
          </a:xfrm>
          <a:custGeom>
            <a:rect b="b" l="l" r="r" t="t"/>
            <a:pathLst>
              <a:path extrusionOk="0" h="5775" w="36943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7"/>
          <p:cNvSpPr/>
          <p:nvPr/>
        </p:nvSpPr>
        <p:spPr>
          <a:xfrm rot="10800000">
            <a:off x="7363897" y="423368"/>
            <a:ext cx="108600" cy="81708"/>
          </a:xfrm>
          <a:custGeom>
            <a:rect b="b" l="l" r="r" t="t"/>
            <a:pathLst>
              <a:path extrusionOk="0" h="8925" w="36382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7"/>
          <p:cNvSpPr/>
          <p:nvPr/>
        </p:nvSpPr>
        <p:spPr>
          <a:xfrm rot="10800000">
            <a:off x="7194408" y="270001"/>
            <a:ext cx="92550" cy="92163"/>
          </a:xfrm>
          <a:custGeom>
            <a:rect b="b" l="l" r="r" t="t"/>
            <a:pathLst>
              <a:path extrusionOk="0" h="10067" w="31005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7"/>
          <p:cNvSpPr/>
          <p:nvPr/>
        </p:nvSpPr>
        <p:spPr>
          <a:xfrm rot="10800000">
            <a:off x="3331847" y="4487946"/>
            <a:ext cx="280826" cy="231117"/>
          </a:xfrm>
          <a:custGeom>
            <a:rect b="b" l="l" r="r" t="t"/>
            <a:pathLst>
              <a:path extrusionOk="0" h="15997" w="59655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7"/>
          <p:cNvSpPr/>
          <p:nvPr/>
        </p:nvSpPr>
        <p:spPr>
          <a:xfrm rot="-9286308">
            <a:off x="6043211" y="691958"/>
            <a:ext cx="598778" cy="417053"/>
          </a:xfrm>
          <a:custGeom>
            <a:rect b="b" l="l" r="r" t="t"/>
            <a:pathLst>
              <a:path extrusionOk="0" h="60363" w="265848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 txBox="1"/>
          <p:nvPr>
            <p:ph type="title"/>
          </p:nvPr>
        </p:nvSpPr>
        <p:spPr>
          <a:xfrm>
            <a:off x="2168850" y="1307100"/>
            <a:ext cx="48063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9" name="Google Shape;139;p8"/>
          <p:cNvSpPr/>
          <p:nvPr/>
        </p:nvSpPr>
        <p:spPr>
          <a:xfrm>
            <a:off x="4339748" y="4396301"/>
            <a:ext cx="723847" cy="552742"/>
          </a:xfrm>
          <a:custGeom>
            <a:rect b="b" l="l" r="r" t="t"/>
            <a:pathLst>
              <a:path extrusionOk="0" h="49275" w="64514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8"/>
          <p:cNvSpPr/>
          <p:nvPr/>
        </p:nvSpPr>
        <p:spPr>
          <a:xfrm>
            <a:off x="3380449" y="4668793"/>
            <a:ext cx="259403" cy="327971"/>
          </a:xfrm>
          <a:custGeom>
            <a:rect b="b" l="l" r="r" t="t"/>
            <a:pathLst>
              <a:path extrusionOk="0" h="21156" w="16733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8"/>
          <p:cNvSpPr/>
          <p:nvPr/>
        </p:nvSpPr>
        <p:spPr>
          <a:xfrm>
            <a:off x="5899871" y="4737117"/>
            <a:ext cx="287711" cy="774195"/>
          </a:xfrm>
          <a:custGeom>
            <a:rect b="b" l="l" r="r" t="t"/>
            <a:pathLst>
              <a:path extrusionOk="0" h="49940" w="18559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8"/>
          <p:cNvSpPr/>
          <p:nvPr/>
        </p:nvSpPr>
        <p:spPr>
          <a:xfrm>
            <a:off x="5017813" y="4793919"/>
            <a:ext cx="86023" cy="130050"/>
          </a:xfrm>
          <a:custGeom>
            <a:rect b="b" l="l" r="r" t="t"/>
            <a:pathLst>
              <a:path extrusionOk="0" h="8389" w="5549">
                <a:moveTo>
                  <a:pt x="526" y="1"/>
                </a:moveTo>
                <a:lnTo>
                  <a:pt x="474" y="15"/>
                </a:lnTo>
                <a:lnTo>
                  <a:pt x="422" y="29"/>
                </a:lnTo>
                <a:lnTo>
                  <a:pt x="370" y="44"/>
                </a:lnTo>
                <a:lnTo>
                  <a:pt x="318" y="72"/>
                </a:lnTo>
                <a:lnTo>
                  <a:pt x="272" y="101"/>
                </a:lnTo>
                <a:lnTo>
                  <a:pt x="226" y="137"/>
                </a:lnTo>
                <a:lnTo>
                  <a:pt x="185" y="172"/>
                </a:lnTo>
                <a:lnTo>
                  <a:pt x="150" y="215"/>
                </a:lnTo>
                <a:lnTo>
                  <a:pt x="116" y="266"/>
                </a:lnTo>
                <a:lnTo>
                  <a:pt x="81" y="323"/>
                </a:lnTo>
                <a:lnTo>
                  <a:pt x="58" y="380"/>
                </a:lnTo>
                <a:lnTo>
                  <a:pt x="35" y="452"/>
                </a:lnTo>
                <a:lnTo>
                  <a:pt x="18" y="516"/>
                </a:lnTo>
                <a:lnTo>
                  <a:pt x="6" y="595"/>
                </a:lnTo>
                <a:lnTo>
                  <a:pt x="0" y="673"/>
                </a:lnTo>
                <a:lnTo>
                  <a:pt x="6" y="759"/>
                </a:lnTo>
                <a:lnTo>
                  <a:pt x="23" y="1067"/>
                </a:lnTo>
                <a:lnTo>
                  <a:pt x="52" y="1368"/>
                </a:lnTo>
                <a:lnTo>
                  <a:pt x="93" y="1668"/>
                </a:lnTo>
                <a:lnTo>
                  <a:pt x="145" y="1969"/>
                </a:lnTo>
                <a:lnTo>
                  <a:pt x="203" y="2262"/>
                </a:lnTo>
                <a:lnTo>
                  <a:pt x="272" y="2563"/>
                </a:lnTo>
                <a:lnTo>
                  <a:pt x="347" y="2856"/>
                </a:lnTo>
                <a:lnTo>
                  <a:pt x="434" y="3143"/>
                </a:lnTo>
                <a:lnTo>
                  <a:pt x="526" y="3429"/>
                </a:lnTo>
                <a:lnTo>
                  <a:pt x="630" y="3715"/>
                </a:lnTo>
                <a:lnTo>
                  <a:pt x="740" y="3994"/>
                </a:lnTo>
                <a:lnTo>
                  <a:pt x="861" y="4266"/>
                </a:lnTo>
                <a:lnTo>
                  <a:pt x="983" y="4538"/>
                </a:lnTo>
                <a:lnTo>
                  <a:pt x="1121" y="4803"/>
                </a:lnTo>
                <a:lnTo>
                  <a:pt x="1260" y="5061"/>
                </a:lnTo>
                <a:lnTo>
                  <a:pt x="1405" y="5311"/>
                </a:lnTo>
                <a:lnTo>
                  <a:pt x="1561" y="5562"/>
                </a:lnTo>
                <a:lnTo>
                  <a:pt x="1723" y="5805"/>
                </a:lnTo>
                <a:lnTo>
                  <a:pt x="1890" y="6041"/>
                </a:lnTo>
                <a:lnTo>
                  <a:pt x="2064" y="6263"/>
                </a:lnTo>
                <a:lnTo>
                  <a:pt x="2237" y="6485"/>
                </a:lnTo>
                <a:lnTo>
                  <a:pt x="2422" y="6699"/>
                </a:lnTo>
                <a:lnTo>
                  <a:pt x="2613" y="6900"/>
                </a:lnTo>
                <a:lnTo>
                  <a:pt x="2809" y="7100"/>
                </a:lnTo>
                <a:lnTo>
                  <a:pt x="3006" y="7286"/>
                </a:lnTo>
                <a:lnTo>
                  <a:pt x="3208" y="7465"/>
                </a:lnTo>
                <a:lnTo>
                  <a:pt x="3422" y="7630"/>
                </a:lnTo>
                <a:lnTo>
                  <a:pt x="3630" y="7794"/>
                </a:lnTo>
                <a:lnTo>
                  <a:pt x="3850" y="7938"/>
                </a:lnTo>
                <a:lnTo>
                  <a:pt x="4069" y="8081"/>
                </a:lnTo>
                <a:lnTo>
                  <a:pt x="4295" y="8202"/>
                </a:lnTo>
                <a:lnTo>
                  <a:pt x="4520" y="8324"/>
                </a:lnTo>
                <a:lnTo>
                  <a:pt x="4601" y="8353"/>
                </a:lnTo>
                <a:lnTo>
                  <a:pt x="4688" y="8381"/>
                </a:lnTo>
                <a:lnTo>
                  <a:pt x="4763" y="8388"/>
                </a:lnTo>
                <a:lnTo>
                  <a:pt x="4844" y="8388"/>
                </a:lnTo>
                <a:lnTo>
                  <a:pt x="4913" y="8381"/>
                </a:lnTo>
                <a:lnTo>
                  <a:pt x="4988" y="8360"/>
                </a:lnTo>
                <a:lnTo>
                  <a:pt x="5052" y="8331"/>
                </a:lnTo>
                <a:lnTo>
                  <a:pt x="5115" y="8295"/>
                </a:lnTo>
                <a:lnTo>
                  <a:pt x="5179" y="8245"/>
                </a:lnTo>
                <a:lnTo>
                  <a:pt x="5231" y="8195"/>
                </a:lnTo>
                <a:lnTo>
                  <a:pt x="5283" y="8138"/>
                </a:lnTo>
                <a:lnTo>
                  <a:pt x="5329" y="8066"/>
                </a:lnTo>
                <a:lnTo>
                  <a:pt x="5375" y="7995"/>
                </a:lnTo>
                <a:lnTo>
                  <a:pt x="5416" y="7923"/>
                </a:lnTo>
                <a:lnTo>
                  <a:pt x="5450" y="7837"/>
                </a:lnTo>
                <a:lnTo>
                  <a:pt x="5479" y="7759"/>
                </a:lnTo>
                <a:lnTo>
                  <a:pt x="5503" y="7673"/>
                </a:lnTo>
                <a:lnTo>
                  <a:pt x="5520" y="7580"/>
                </a:lnTo>
                <a:lnTo>
                  <a:pt x="5537" y="7487"/>
                </a:lnTo>
                <a:lnTo>
                  <a:pt x="5543" y="7394"/>
                </a:lnTo>
                <a:lnTo>
                  <a:pt x="5549" y="7301"/>
                </a:lnTo>
                <a:lnTo>
                  <a:pt x="5543" y="7208"/>
                </a:lnTo>
                <a:lnTo>
                  <a:pt x="5537" y="7122"/>
                </a:lnTo>
                <a:lnTo>
                  <a:pt x="5520" y="7029"/>
                </a:lnTo>
                <a:lnTo>
                  <a:pt x="5503" y="6943"/>
                </a:lnTo>
                <a:lnTo>
                  <a:pt x="5474" y="6850"/>
                </a:lnTo>
                <a:lnTo>
                  <a:pt x="5439" y="6771"/>
                </a:lnTo>
                <a:lnTo>
                  <a:pt x="5398" y="6692"/>
                </a:lnTo>
                <a:lnTo>
                  <a:pt x="5352" y="6614"/>
                </a:lnTo>
                <a:lnTo>
                  <a:pt x="5294" y="6542"/>
                </a:lnTo>
                <a:lnTo>
                  <a:pt x="5237" y="6478"/>
                </a:lnTo>
                <a:lnTo>
                  <a:pt x="5167" y="6420"/>
                </a:lnTo>
                <a:lnTo>
                  <a:pt x="4982" y="6284"/>
                </a:lnTo>
                <a:lnTo>
                  <a:pt x="4809" y="6141"/>
                </a:lnTo>
                <a:lnTo>
                  <a:pt x="4636" y="6005"/>
                </a:lnTo>
                <a:lnTo>
                  <a:pt x="4468" y="5855"/>
                </a:lnTo>
                <a:lnTo>
                  <a:pt x="4300" y="5712"/>
                </a:lnTo>
                <a:lnTo>
                  <a:pt x="4144" y="5562"/>
                </a:lnTo>
                <a:lnTo>
                  <a:pt x="3988" y="5411"/>
                </a:lnTo>
                <a:lnTo>
                  <a:pt x="3838" y="5261"/>
                </a:lnTo>
                <a:lnTo>
                  <a:pt x="3688" y="5104"/>
                </a:lnTo>
                <a:lnTo>
                  <a:pt x="3549" y="4946"/>
                </a:lnTo>
                <a:lnTo>
                  <a:pt x="3410" y="4789"/>
                </a:lnTo>
                <a:lnTo>
                  <a:pt x="3272" y="4624"/>
                </a:lnTo>
                <a:lnTo>
                  <a:pt x="3144" y="4459"/>
                </a:lnTo>
                <a:lnTo>
                  <a:pt x="3017" y="4288"/>
                </a:lnTo>
                <a:lnTo>
                  <a:pt x="2890" y="4116"/>
                </a:lnTo>
                <a:lnTo>
                  <a:pt x="2769" y="3944"/>
                </a:lnTo>
                <a:lnTo>
                  <a:pt x="2653" y="3758"/>
                </a:lnTo>
                <a:lnTo>
                  <a:pt x="2538" y="3579"/>
                </a:lnTo>
                <a:lnTo>
                  <a:pt x="2428" y="3393"/>
                </a:lnTo>
                <a:lnTo>
                  <a:pt x="2324" y="3200"/>
                </a:lnTo>
                <a:lnTo>
                  <a:pt x="2220" y="3007"/>
                </a:lnTo>
                <a:lnTo>
                  <a:pt x="2116" y="2806"/>
                </a:lnTo>
                <a:lnTo>
                  <a:pt x="2017" y="2599"/>
                </a:lnTo>
                <a:lnTo>
                  <a:pt x="1925" y="2391"/>
                </a:lnTo>
                <a:lnTo>
                  <a:pt x="1832" y="2184"/>
                </a:lnTo>
                <a:lnTo>
                  <a:pt x="1746" y="1962"/>
                </a:lnTo>
                <a:lnTo>
                  <a:pt x="1659" y="1740"/>
                </a:lnTo>
                <a:lnTo>
                  <a:pt x="1572" y="1511"/>
                </a:lnTo>
                <a:lnTo>
                  <a:pt x="1491" y="1282"/>
                </a:lnTo>
                <a:lnTo>
                  <a:pt x="1410" y="1046"/>
                </a:lnTo>
                <a:lnTo>
                  <a:pt x="1335" y="802"/>
                </a:lnTo>
                <a:lnTo>
                  <a:pt x="1260" y="552"/>
                </a:lnTo>
                <a:lnTo>
                  <a:pt x="1237" y="480"/>
                </a:lnTo>
                <a:lnTo>
                  <a:pt x="1208" y="409"/>
                </a:lnTo>
                <a:lnTo>
                  <a:pt x="1173" y="351"/>
                </a:lnTo>
                <a:lnTo>
                  <a:pt x="1139" y="294"/>
                </a:lnTo>
                <a:lnTo>
                  <a:pt x="1098" y="244"/>
                </a:lnTo>
                <a:lnTo>
                  <a:pt x="1052" y="194"/>
                </a:lnTo>
                <a:lnTo>
                  <a:pt x="1006" y="151"/>
                </a:lnTo>
                <a:lnTo>
                  <a:pt x="960" y="115"/>
                </a:lnTo>
                <a:lnTo>
                  <a:pt x="908" y="87"/>
                </a:lnTo>
                <a:lnTo>
                  <a:pt x="856" y="58"/>
                </a:lnTo>
                <a:lnTo>
                  <a:pt x="804" y="37"/>
                </a:lnTo>
                <a:lnTo>
                  <a:pt x="752" y="22"/>
                </a:lnTo>
                <a:lnTo>
                  <a:pt x="694" y="8"/>
                </a:lnTo>
                <a:lnTo>
                  <a:pt x="6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8"/>
          <p:cNvSpPr/>
          <p:nvPr/>
        </p:nvSpPr>
        <p:spPr>
          <a:xfrm>
            <a:off x="5163413" y="4970989"/>
            <a:ext cx="107804" cy="78691"/>
          </a:xfrm>
          <a:custGeom>
            <a:rect b="b" l="l" r="r" t="t"/>
            <a:pathLst>
              <a:path extrusionOk="0" h="5076" w="6954">
                <a:moveTo>
                  <a:pt x="717" y="1"/>
                </a:moveTo>
                <a:lnTo>
                  <a:pt x="648" y="15"/>
                </a:lnTo>
                <a:lnTo>
                  <a:pt x="578" y="30"/>
                </a:lnTo>
                <a:lnTo>
                  <a:pt x="515" y="58"/>
                </a:lnTo>
                <a:lnTo>
                  <a:pt x="451" y="94"/>
                </a:lnTo>
                <a:lnTo>
                  <a:pt x="393" y="130"/>
                </a:lnTo>
                <a:lnTo>
                  <a:pt x="335" y="180"/>
                </a:lnTo>
                <a:lnTo>
                  <a:pt x="283" y="230"/>
                </a:lnTo>
                <a:lnTo>
                  <a:pt x="231" y="287"/>
                </a:lnTo>
                <a:lnTo>
                  <a:pt x="185" y="352"/>
                </a:lnTo>
                <a:lnTo>
                  <a:pt x="145" y="416"/>
                </a:lnTo>
                <a:lnTo>
                  <a:pt x="104" y="488"/>
                </a:lnTo>
                <a:lnTo>
                  <a:pt x="75" y="559"/>
                </a:lnTo>
                <a:lnTo>
                  <a:pt x="46" y="638"/>
                </a:lnTo>
                <a:lnTo>
                  <a:pt x="23" y="717"/>
                </a:lnTo>
                <a:lnTo>
                  <a:pt x="12" y="795"/>
                </a:lnTo>
                <a:lnTo>
                  <a:pt x="0" y="881"/>
                </a:lnTo>
                <a:lnTo>
                  <a:pt x="0" y="967"/>
                </a:lnTo>
                <a:lnTo>
                  <a:pt x="6" y="1046"/>
                </a:lnTo>
                <a:lnTo>
                  <a:pt x="23" y="1132"/>
                </a:lnTo>
                <a:lnTo>
                  <a:pt x="46" y="1218"/>
                </a:lnTo>
                <a:lnTo>
                  <a:pt x="75" y="1303"/>
                </a:lnTo>
                <a:lnTo>
                  <a:pt x="116" y="1382"/>
                </a:lnTo>
                <a:lnTo>
                  <a:pt x="162" y="1468"/>
                </a:lnTo>
                <a:lnTo>
                  <a:pt x="220" y="1547"/>
                </a:lnTo>
                <a:lnTo>
                  <a:pt x="370" y="1726"/>
                </a:lnTo>
                <a:lnTo>
                  <a:pt x="526" y="1905"/>
                </a:lnTo>
                <a:lnTo>
                  <a:pt x="682" y="2076"/>
                </a:lnTo>
                <a:lnTo>
                  <a:pt x="838" y="2248"/>
                </a:lnTo>
                <a:lnTo>
                  <a:pt x="1000" y="2413"/>
                </a:lnTo>
                <a:lnTo>
                  <a:pt x="1168" y="2577"/>
                </a:lnTo>
                <a:lnTo>
                  <a:pt x="1330" y="2735"/>
                </a:lnTo>
                <a:lnTo>
                  <a:pt x="1503" y="2885"/>
                </a:lnTo>
                <a:lnTo>
                  <a:pt x="1671" y="3035"/>
                </a:lnTo>
                <a:lnTo>
                  <a:pt x="1844" y="3186"/>
                </a:lnTo>
                <a:lnTo>
                  <a:pt x="2023" y="3329"/>
                </a:lnTo>
                <a:lnTo>
                  <a:pt x="2202" y="3465"/>
                </a:lnTo>
                <a:lnTo>
                  <a:pt x="2381" y="3594"/>
                </a:lnTo>
                <a:lnTo>
                  <a:pt x="2566" y="3722"/>
                </a:lnTo>
                <a:lnTo>
                  <a:pt x="2746" y="3844"/>
                </a:lnTo>
                <a:lnTo>
                  <a:pt x="2936" y="3966"/>
                </a:lnTo>
                <a:lnTo>
                  <a:pt x="3121" y="4080"/>
                </a:lnTo>
                <a:lnTo>
                  <a:pt x="3312" y="4188"/>
                </a:lnTo>
                <a:lnTo>
                  <a:pt x="3509" y="4288"/>
                </a:lnTo>
                <a:lnTo>
                  <a:pt x="3699" y="4388"/>
                </a:lnTo>
                <a:lnTo>
                  <a:pt x="3896" y="4474"/>
                </a:lnTo>
                <a:lnTo>
                  <a:pt x="4092" y="4560"/>
                </a:lnTo>
                <a:lnTo>
                  <a:pt x="4295" y="4639"/>
                </a:lnTo>
                <a:lnTo>
                  <a:pt x="4491" y="4717"/>
                </a:lnTo>
                <a:lnTo>
                  <a:pt x="4693" y="4782"/>
                </a:lnTo>
                <a:lnTo>
                  <a:pt x="4896" y="4839"/>
                </a:lnTo>
                <a:lnTo>
                  <a:pt x="5104" y="4896"/>
                </a:lnTo>
                <a:lnTo>
                  <a:pt x="5312" y="4946"/>
                </a:lnTo>
                <a:lnTo>
                  <a:pt x="5514" y="4989"/>
                </a:lnTo>
                <a:lnTo>
                  <a:pt x="5722" y="5025"/>
                </a:lnTo>
                <a:lnTo>
                  <a:pt x="5936" y="5046"/>
                </a:lnTo>
                <a:lnTo>
                  <a:pt x="6144" y="5068"/>
                </a:lnTo>
                <a:lnTo>
                  <a:pt x="6231" y="5075"/>
                </a:lnTo>
                <a:lnTo>
                  <a:pt x="6312" y="5061"/>
                </a:lnTo>
                <a:lnTo>
                  <a:pt x="6387" y="5039"/>
                </a:lnTo>
                <a:lnTo>
                  <a:pt x="6456" y="5011"/>
                </a:lnTo>
                <a:lnTo>
                  <a:pt x="6526" y="4975"/>
                </a:lnTo>
                <a:lnTo>
                  <a:pt x="6589" y="4932"/>
                </a:lnTo>
                <a:lnTo>
                  <a:pt x="6647" y="4875"/>
                </a:lnTo>
                <a:lnTo>
                  <a:pt x="6699" y="4817"/>
                </a:lnTo>
                <a:lnTo>
                  <a:pt x="6745" y="4746"/>
                </a:lnTo>
                <a:lnTo>
                  <a:pt x="6791" y="4674"/>
                </a:lnTo>
                <a:lnTo>
                  <a:pt x="6826" y="4596"/>
                </a:lnTo>
                <a:lnTo>
                  <a:pt x="6861" y="4517"/>
                </a:lnTo>
                <a:lnTo>
                  <a:pt x="6890" y="4431"/>
                </a:lnTo>
                <a:lnTo>
                  <a:pt x="6913" y="4345"/>
                </a:lnTo>
                <a:lnTo>
                  <a:pt x="6930" y="4252"/>
                </a:lnTo>
                <a:lnTo>
                  <a:pt x="6942" y="4159"/>
                </a:lnTo>
                <a:lnTo>
                  <a:pt x="6953" y="4073"/>
                </a:lnTo>
                <a:lnTo>
                  <a:pt x="6953" y="3980"/>
                </a:lnTo>
                <a:lnTo>
                  <a:pt x="6947" y="3887"/>
                </a:lnTo>
                <a:lnTo>
                  <a:pt x="6942" y="3794"/>
                </a:lnTo>
                <a:lnTo>
                  <a:pt x="6924" y="3708"/>
                </a:lnTo>
                <a:lnTo>
                  <a:pt x="6907" y="3622"/>
                </a:lnTo>
                <a:lnTo>
                  <a:pt x="6878" y="3544"/>
                </a:lnTo>
                <a:lnTo>
                  <a:pt x="6843" y="3465"/>
                </a:lnTo>
                <a:lnTo>
                  <a:pt x="6809" y="3386"/>
                </a:lnTo>
                <a:lnTo>
                  <a:pt x="6763" y="3322"/>
                </a:lnTo>
                <a:lnTo>
                  <a:pt x="6711" y="3257"/>
                </a:lnTo>
                <a:lnTo>
                  <a:pt x="6653" y="3200"/>
                </a:lnTo>
                <a:lnTo>
                  <a:pt x="6595" y="3157"/>
                </a:lnTo>
                <a:lnTo>
                  <a:pt x="6526" y="3114"/>
                </a:lnTo>
                <a:lnTo>
                  <a:pt x="6445" y="3085"/>
                </a:lnTo>
                <a:lnTo>
                  <a:pt x="6364" y="3064"/>
                </a:lnTo>
                <a:lnTo>
                  <a:pt x="6000" y="2985"/>
                </a:lnTo>
                <a:lnTo>
                  <a:pt x="5647" y="2907"/>
                </a:lnTo>
                <a:lnTo>
                  <a:pt x="5294" y="2814"/>
                </a:lnTo>
                <a:lnTo>
                  <a:pt x="4948" y="2706"/>
                </a:lnTo>
                <a:lnTo>
                  <a:pt x="4612" y="2592"/>
                </a:lnTo>
                <a:lnTo>
                  <a:pt x="4277" y="2463"/>
                </a:lnTo>
                <a:lnTo>
                  <a:pt x="3948" y="2320"/>
                </a:lnTo>
                <a:lnTo>
                  <a:pt x="3630" y="2162"/>
                </a:lnTo>
                <a:lnTo>
                  <a:pt x="3468" y="2076"/>
                </a:lnTo>
                <a:lnTo>
                  <a:pt x="3312" y="1983"/>
                </a:lnTo>
                <a:lnTo>
                  <a:pt x="3156" y="1897"/>
                </a:lnTo>
                <a:lnTo>
                  <a:pt x="3000" y="1797"/>
                </a:lnTo>
                <a:lnTo>
                  <a:pt x="2850" y="1697"/>
                </a:lnTo>
                <a:lnTo>
                  <a:pt x="2699" y="1590"/>
                </a:lnTo>
                <a:lnTo>
                  <a:pt x="2549" y="1482"/>
                </a:lnTo>
                <a:lnTo>
                  <a:pt x="2399" y="1361"/>
                </a:lnTo>
                <a:lnTo>
                  <a:pt x="2254" y="1246"/>
                </a:lnTo>
                <a:lnTo>
                  <a:pt x="2104" y="1117"/>
                </a:lnTo>
                <a:lnTo>
                  <a:pt x="1960" y="989"/>
                </a:lnTo>
                <a:lnTo>
                  <a:pt x="1821" y="853"/>
                </a:lnTo>
                <a:lnTo>
                  <a:pt x="1676" y="709"/>
                </a:lnTo>
                <a:lnTo>
                  <a:pt x="1538" y="566"/>
                </a:lnTo>
                <a:lnTo>
                  <a:pt x="1399" y="416"/>
                </a:lnTo>
                <a:lnTo>
                  <a:pt x="1260" y="259"/>
                </a:lnTo>
                <a:lnTo>
                  <a:pt x="1197" y="187"/>
                </a:lnTo>
                <a:lnTo>
                  <a:pt x="1127" y="130"/>
                </a:lnTo>
                <a:lnTo>
                  <a:pt x="1064" y="80"/>
                </a:lnTo>
                <a:lnTo>
                  <a:pt x="994" y="44"/>
                </a:lnTo>
                <a:lnTo>
                  <a:pt x="925" y="22"/>
                </a:lnTo>
                <a:lnTo>
                  <a:pt x="850" y="8"/>
                </a:lnTo>
                <a:lnTo>
                  <a:pt x="78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8"/>
          <p:cNvSpPr/>
          <p:nvPr/>
        </p:nvSpPr>
        <p:spPr>
          <a:xfrm>
            <a:off x="5332669" y="5023806"/>
            <a:ext cx="96426" cy="36524"/>
          </a:xfrm>
          <a:custGeom>
            <a:rect b="b" l="l" r="r" t="t"/>
            <a:pathLst>
              <a:path extrusionOk="0" h="2356" w="6220">
                <a:moveTo>
                  <a:pt x="5306" y="1"/>
                </a:moveTo>
                <a:lnTo>
                  <a:pt x="3618" y="51"/>
                </a:lnTo>
                <a:lnTo>
                  <a:pt x="3532" y="58"/>
                </a:lnTo>
                <a:lnTo>
                  <a:pt x="3456" y="79"/>
                </a:lnTo>
                <a:lnTo>
                  <a:pt x="3381" y="108"/>
                </a:lnTo>
                <a:lnTo>
                  <a:pt x="3312" y="137"/>
                </a:lnTo>
                <a:lnTo>
                  <a:pt x="2647" y="172"/>
                </a:lnTo>
                <a:lnTo>
                  <a:pt x="1983" y="215"/>
                </a:lnTo>
                <a:lnTo>
                  <a:pt x="1324" y="272"/>
                </a:lnTo>
                <a:lnTo>
                  <a:pt x="659" y="337"/>
                </a:lnTo>
                <a:lnTo>
                  <a:pt x="578" y="351"/>
                </a:lnTo>
                <a:lnTo>
                  <a:pt x="503" y="373"/>
                </a:lnTo>
                <a:lnTo>
                  <a:pt x="434" y="401"/>
                </a:lnTo>
                <a:lnTo>
                  <a:pt x="370" y="430"/>
                </a:lnTo>
                <a:lnTo>
                  <a:pt x="312" y="473"/>
                </a:lnTo>
                <a:lnTo>
                  <a:pt x="260" y="523"/>
                </a:lnTo>
                <a:lnTo>
                  <a:pt x="208" y="573"/>
                </a:lnTo>
                <a:lnTo>
                  <a:pt x="168" y="630"/>
                </a:lnTo>
                <a:lnTo>
                  <a:pt x="127" y="688"/>
                </a:lnTo>
                <a:lnTo>
                  <a:pt x="93" y="752"/>
                </a:lnTo>
                <a:lnTo>
                  <a:pt x="64" y="816"/>
                </a:lnTo>
                <a:lnTo>
                  <a:pt x="41" y="888"/>
                </a:lnTo>
                <a:lnTo>
                  <a:pt x="23" y="960"/>
                </a:lnTo>
                <a:lnTo>
                  <a:pt x="12" y="1031"/>
                </a:lnTo>
                <a:lnTo>
                  <a:pt x="6" y="1103"/>
                </a:lnTo>
                <a:lnTo>
                  <a:pt x="0" y="1181"/>
                </a:lnTo>
                <a:lnTo>
                  <a:pt x="6" y="1253"/>
                </a:lnTo>
                <a:lnTo>
                  <a:pt x="12" y="1325"/>
                </a:lnTo>
                <a:lnTo>
                  <a:pt x="23" y="1403"/>
                </a:lnTo>
                <a:lnTo>
                  <a:pt x="41" y="1475"/>
                </a:lnTo>
                <a:lnTo>
                  <a:pt x="64" y="1539"/>
                </a:lnTo>
                <a:lnTo>
                  <a:pt x="93" y="1611"/>
                </a:lnTo>
                <a:lnTo>
                  <a:pt x="127" y="1668"/>
                </a:lnTo>
                <a:lnTo>
                  <a:pt x="168" y="1732"/>
                </a:lnTo>
                <a:lnTo>
                  <a:pt x="208" y="1790"/>
                </a:lnTo>
                <a:lnTo>
                  <a:pt x="260" y="1840"/>
                </a:lnTo>
                <a:lnTo>
                  <a:pt x="312" y="1883"/>
                </a:lnTo>
                <a:lnTo>
                  <a:pt x="370" y="1926"/>
                </a:lnTo>
                <a:lnTo>
                  <a:pt x="434" y="1961"/>
                </a:lnTo>
                <a:lnTo>
                  <a:pt x="503" y="1990"/>
                </a:lnTo>
                <a:lnTo>
                  <a:pt x="578" y="2012"/>
                </a:lnTo>
                <a:lnTo>
                  <a:pt x="659" y="2019"/>
                </a:lnTo>
                <a:lnTo>
                  <a:pt x="1324" y="2090"/>
                </a:lnTo>
                <a:lnTo>
                  <a:pt x="1983" y="2140"/>
                </a:lnTo>
                <a:lnTo>
                  <a:pt x="2647" y="2183"/>
                </a:lnTo>
                <a:lnTo>
                  <a:pt x="3312" y="2226"/>
                </a:lnTo>
                <a:lnTo>
                  <a:pt x="3381" y="2255"/>
                </a:lnTo>
                <a:lnTo>
                  <a:pt x="3456" y="2276"/>
                </a:lnTo>
                <a:lnTo>
                  <a:pt x="3537" y="2298"/>
                </a:lnTo>
                <a:lnTo>
                  <a:pt x="3618" y="2305"/>
                </a:lnTo>
                <a:lnTo>
                  <a:pt x="5306" y="2355"/>
                </a:lnTo>
                <a:lnTo>
                  <a:pt x="5422" y="2355"/>
                </a:lnTo>
                <a:lnTo>
                  <a:pt x="5526" y="2348"/>
                </a:lnTo>
                <a:lnTo>
                  <a:pt x="5624" y="2319"/>
                </a:lnTo>
                <a:lnTo>
                  <a:pt x="5710" y="2284"/>
                </a:lnTo>
                <a:lnTo>
                  <a:pt x="5791" y="2233"/>
                </a:lnTo>
                <a:lnTo>
                  <a:pt x="5867" y="2169"/>
                </a:lnTo>
                <a:lnTo>
                  <a:pt x="5936" y="2097"/>
                </a:lnTo>
                <a:lnTo>
                  <a:pt x="5999" y="2019"/>
                </a:lnTo>
                <a:lnTo>
                  <a:pt x="6052" y="1933"/>
                </a:lnTo>
                <a:lnTo>
                  <a:pt x="6098" y="1840"/>
                </a:lnTo>
                <a:lnTo>
                  <a:pt x="6138" y="1732"/>
                </a:lnTo>
                <a:lnTo>
                  <a:pt x="6167" y="1632"/>
                </a:lnTo>
                <a:lnTo>
                  <a:pt x="6190" y="1518"/>
                </a:lnTo>
                <a:lnTo>
                  <a:pt x="6208" y="1410"/>
                </a:lnTo>
                <a:lnTo>
                  <a:pt x="6219" y="1296"/>
                </a:lnTo>
                <a:lnTo>
                  <a:pt x="6219" y="1181"/>
                </a:lnTo>
                <a:lnTo>
                  <a:pt x="6219" y="1067"/>
                </a:lnTo>
                <a:lnTo>
                  <a:pt x="6208" y="952"/>
                </a:lnTo>
                <a:lnTo>
                  <a:pt x="6190" y="838"/>
                </a:lnTo>
                <a:lnTo>
                  <a:pt x="6167" y="731"/>
                </a:lnTo>
                <a:lnTo>
                  <a:pt x="6138" y="623"/>
                </a:lnTo>
                <a:lnTo>
                  <a:pt x="6098" y="523"/>
                </a:lnTo>
                <a:lnTo>
                  <a:pt x="6052" y="430"/>
                </a:lnTo>
                <a:lnTo>
                  <a:pt x="5999" y="337"/>
                </a:lnTo>
                <a:lnTo>
                  <a:pt x="5936" y="258"/>
                </a:lnTo>
                <a:lnTo>
                  <a:pt x="5867" y="187"/>
                </a:lnTo>
                <a:lnTo>
                  <a:pt x="5791" y="129"/>
                </a:lnTo>
                <a:lnTo>
                  <a:pt x="5710" y="79"/>
                </a:lnTo>
                <a:lnTo>
                  <a:pt x="5618" y="36"/>
                </a:lnTo>
                <a:lnTo>
                  <a:pt x="5526" y="15"/>
                </a:lnTo>
                <a:lnTo>
                  <a:pt x="54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8"/>
          <p:cNvSpPr/>
          <p:nvPr/>
        </p:nvSpPr>
        <p:spPr>
          <a:xfrm>
            <a:off x="5944471" y="-815"/>
            <a:ext cx="849878" cy="527240"/>
          </a:xfrm>
          <a:custGeom>
            <a:rect b="b" l="l" r="r" t="t"/>
            <a:pathLst>
              <a:path extrusionOk="0" h="34010" w="54822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8"/>
          <p:cNvSpPr/>
          <p:nvPr/>
        </p:nvSpPr>
        <p:spPr>
          <a:xfrm>
            <a:off x="3982762" y="129670"/>
            <a:ext cx="287723" cy="505053"/>
          </a:xfrm>
          <a:custGeom>
            <a:rect b="b" l="l" r="r" t="t"/>
            <a:pathLst>
              <a:path extrusionOk="0" h="40380" w="23004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8"/>
          <p:cNvSpPr/>
          <p:nvPr/>
        </p:nvSpPr>
        <p:spPr>
          <a:xfrm>
            <a:off x="3231894" y="-64448"/>
            <a:ext cx="177426" cy="231328"/>
          </a:xfrm>
          <a:custGeom>
            <a:rect b="b" l="l" r="r" t="t"/>
            <a:pathLst>
              <a:path extrusionOk="0" h="14922" w="11445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8"/>
          <p:cNvSpPr/>
          <p:nvPr/>
        </p:nvSpPr>
        <p:spPr>
          <a:xfrm>
            <a:off x="5604009" y="753924"/>
            <a:ext cx="105293" cy="99867"/>
          </a:xfrm>
          <a:custGeom>
            <a:rect b="b" l="l" r="r" t="t"/>
            <a:pathLst>
              <a:path extrusionOk="0" h="6442" w="6792">
                <a:moveTo>
                  <a:pt x="757" y="0"/>
                </a:moveTo>
                <a:lnTo>
                  <a:pt x="688" y="14"/>
                </a:lnTo>
                <a:lnTo>
                  <a:pt x="618" y="29"/>
                </a:lnTo>
                <a:lnTo>
                  <a:pt x="555" y="57"/>
                </a:lnTo>
                <a:lnTo>
                  <a:pt x="491" y="93"/>
                </a:lnTo>
                <a:lnTo>
                  <a:pt x="434" y="129"/>
                </a:lnTo>
                <a:lnTo>
                  <a:pt x="376" y="179"/>
                </a:lnTo>
                <a:lnTo>
                  <a:pt x="324" y="229"/>
                </a:lnTo>
                <a:lnTo>
                  <a:pt x="272" y="279"/>
                </a:lnTo>
                <a:lnTo>
                  <a:pt x="220" y="344"/>
                </a:lnTo>
                <a:lnTo>
                  <a:pt x="179" y="408"/>
                </a:lnTo>
                <a:lnTo>
                  <a:pt x="139" y="472"/>
                </a:lnTo>
                <a:lnTo>
                  <a:pt x="104" y="544"/>
                </a:lnTo>
                <a:lnTo>
                  <a:pt x="69" y="623"/>
                </a:lnTo>
                <a:lnTo>
                  <a:pt x="46" y="694"/>
                </a:lnTo>
                <a:lnTo>
                  <a:pt x="23" y="773"/>
                </a:lnTo>
                <a:lnTo>
                  <a:pt x="12" y="859"/>
                </a:lnTo>
                <a:lnTo>
                  <a:pt x="0" y="938"/>
                </a:lnTo>
                <a:lnTo>
                  <a:pt x="0" y="1016"/>
                </a:lnTo>
                <a:lnTo>
                  <a:pt x="0" y="1095"/>
                </a:lnTo>
                <a:lnTo>
                  <a:pt x="12" y="1181"/>
                </a:lnTo>
                <a:lnTo>
                  <a:pt x="35" y="1260"/>
                </a:lnTo>
                <a:lnTo>
                  <a:pt x="58" y="1331"/>
                </a:lnTo>
                <a:lnTo>
                  <a:pt x="93" y="1410"/>
                </a:lnTo>
                <a:lnTo>
                  <a:pt x="133" y="1482"/>
                </a:lnTo>
                <a:lnTo>
                  <a:pt x="185" y="1553"/>
                </a:lnTo>
                <a:lnTo>
                  <a:pt x="243" y="1618"/>
                </a:lnTo>
                <a:lnTo>
                  <a:pt x="566" y="1954"/>
                </a:lnTo>
                <a:lnTo>
                  <a:pt x="902" y="2283"/>
                </a:lnTo>
                <a:lnTo>
                  <a:pt x="1243" y="2605"/>
                </a:lnTo>
                <a:lnTo>
                  <a:pt x="1584" y="2927"/>
                </a:lnTo>
                <a:lnTo>
                  <a:pt x="1936" y="3242"/>
                </a:lnTo>
                <a:lnTo>
                  <a:pt x="2289" y="3550"/>
                </a:lnTo>
                <a:lnTo>
                  <a:pt x="2647" y="3858"/>
                </a:lnTo>
                <a:lnTo>
                  <a:pt x="3011" y="4158"/>
                </a:lnTo>
                <a:lnTo>
                  <a:pt x="3375" y="4459"/>
                </a:lnTo>
                <a:lnTo>
                  <a:pt x="3745" y="4745"/>
                </a:lnTo>
                <a:lnTo>
                  <a:pt x="4115" y="5031"/>
                </a:lnTo>
                <a:lnTo>
                  <a:pt x="4485" y="5310"/>
                </a:lnTo>
                <a:lnTo>
                  <a:pt x="4855" y="5582"/>
                </a:lnTo>
                <a:lnTo>
                  <a:pt x="5225" y="5847"/>
                </a:lnTo>
                <a:lnTo>
                  <a:pt x="5601" y="6112"/>
                </a:lnTo>
                <a:lnTo>
                  <a:pt x="5965" y="6362"/>
                </a:lnTo>
                <a:lnTo>
                  <a:pt x="6017" y="6391"/>
                </a:lnTo>
                <a:lnTo>
                  <a:pt x="6069" y="6413"/>
                </a:lnTo>
                <a:lnTo>
                  <a:pt x="6115" y="6427"/>
                </a:lnTo>
                <a:lnTo>
                  <a:pt x="6167" y="6441"/>
                </a:lnTo>
                <a:lnTo>
                  <a:pt x="6265" y="6441"/>
                </a:lnTo>
                <a:lnTo>
                  <a:pt x="6312" y="6434"/>
                </a:lnTo>
                <a:lnTo>
                  <a:pt x="6358" y="6420"/>
                </a:lnTo>
                <a:lnTo>
                  <a:pt x="6404" y="6405"/>
                </a:lnTo>
                <a:lnTo>
                  <a:pt x="6444" y="6377"/>
                </a:lnTo>
                <a:lnTo>
                  <a:pt x="6491" y="6355"/>
                </a:lnTo>
                <a:lnTo>
                  <a:pt x="6531" y="6320"/>
                </a:lnTo>
                <a:lnTo>
                  <a:pt x="6566" y="6291"/>
                </a:lnTo>
                <a:lnTo>
                  <a:pt x="6600" y="6248"/>
                </a:lnTo>
                <a:lnTo>
                  <a:pt x="6635" y="6212"/>
                </a:lnTo>
                <a:lnTo>
                  <a:pt x="6670" y="6162"/>
                </a:lnTo>
                <a:lnTo>
                  <a:pt x="6693" y="6119"/>
                </a:lnTo>
                <a:lnTo>
                  <a:pt x="6722" y="6069"/>
                </a:lnTo>
                <a:lnTo>
                  <a:pt x="6739" y="6019"/>
                </a:lnTo>
                <a:lnTo>
                  <a:pt x="6757" y="5969"/>
                </a:lnTo>
                <a:lnTo>
                  <a:pt x="6774" y="5912"/>
                </a:lnTo>
                <a:lnTo>
                  <a:pt x="6785" y="5854"/>
                </a:lnTo>
                <a:lnTo>
                  <a:pt x="6791" y="5804"/>
                </a:lnTo>
                <a:lnTo>
                  <a:pt x="6791" y="5747"/>
                </a:lnTo>
                <a:lnTo>
                  <a:pt x="6785" y="5690"/>
                </a:lnTo>
                <a:lnTo>
                  <a:pt x="6780" y="5632"/>
                </a:lnTo>
                <a:lnTo>
                  <a:pt x="6768" y="5575"/>
                </a:lnTo>
                <a:lnTo>
                  <a:pt x="6751" y="5518"/>
                </a:lnTo>
                <a:lnTo>
                  <a:pt x="6728" y="5468"/>
                </a:lnTo>
                <a:lnTo>
                  <a:pt x="6699" y="5411"/>
                </a:lnTo>
                <a:lnTo>
                  <a:pt x="6664" y="5360"/>
                </a:lnTo>
                <a:lnTo>
                  <a:pt x="6624" y="5310"/>
                </a:lnTo>
                <a:lnTo>
                  <a:pt x="6312" y="4960"/>
                </a:lnTo>
                <a:lnTo>
                  <a:pt x="5994" y="4609"/>
                </a:lnTo>
                <a:lnTo>
                  <a:pt x="5676" y="4258"/>
                </a:lnTo>
                <a:lnTo>
                  <a:pt x="5346" y="3915"/>
                </a:lnTo>
                <a:lnTo>
                  <a:pt x="5017" y="3571"/>
                </a:lnTo>
                <a:lnTo>
                  <a:pt x="4676" y="3228"/>
                </a:lnTo>
                <a:lnTo>
                  <a:pt x="4341" y="2891"/>
                </a:lnTo>
                <a:lnTo>
                  <a:pt x="3994" y="2555"/>
                </a:lnTo>
                <a:lnTo>
                  <a:pt x="3647" y="2226"/>
                </a:lnTo>
                <a:lnTo>
                  <a:pt x="3300" y="1904"/>
                </a:lnTo>
                <a:lnTo>
                  <a:pt x="2948" y="1589"/>
                </a:lnTo>
                <a:lnTo>
                  <a:pt x="2595" y="1281"/>
                </a:lnTo>
                <a:lnTo>
                  <a:pt x="2237" y="981"/>
                </a:lnTo>
                <a:lnTo>
                  <a:pt x="1884" y="687"/>
                </a:lnTo>
                <a:lnTo>
                  <a:pt x="1526" y="401"/>
                </a:lnTo>
                <a:lnTo>
                  <a:pt x="1168" y="129"/>
                </a:lnTo>
                <a:lnTo>
                  <a:pt x="1098" y="86"/>
                </a:lnTo>
                <a:lnTo>
                  <a:pt x="1029" y="50"/>
                </a:lnTo>
                <a:lnTo>
                  <a:pt x="959" y="22"/>
                </a:lnTo>
                <a:lnTo>
                  <a:pt x="890" y="7"/>
                </a:lnTo>
                <a:lnTo>
                  <a:pt x="82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8"/>
          <p:cNvSpPr/>
          <p:nvPr/>
        </p:nvSpPr>
        <p:spPr>
          <a:xfrm>
            <a:off x="5331036" y="496970"/>
            <a:ext cx="71156" cy="92875"/>
          </a:xfrm>
          <a:custGeom>
            <a:rect b="b" l="l" r="r" t="t"/>
            <a:pathLst>
              <a:path extrusionOk="0" h="5991" w="4590">
                <a:moveTo>
                  <a:pt x="781" y="0"/>
                </a:moveTo>
                <a:lnTo>
                  <a:pt x="717" y="7"/>
                </a:lnTo>
                <a:lnTo>
                  <a:pt x="654" y="14"/>
                </a:lnTo>
                <a:lnTo>
                  <a:pt x="590" y="36"/>
                </a:lnTo>
                <a:lnTo>
                  <a:pt x="527" y="57"/>
                </a:lnTo>
                <a:lnTo>
                  <a:pt x="463" y="86"/>
                </a:lnTo>
                <a:lnTo>
                  <a:pt x="405" y="115"/>
                </a:lnTo>
                <a:lnTo>
                  <a:pt x="348" y="157"/>
                </a:lnTo>
                <a:lnTo>
                  <a:pt x="296" y="200"/>
                </a:lnTo>
                <a:lnTo>
                  <a:pt x="244" y="243"/>
                </a:lnTo>
                <a:lnTo>
                  <a:pt x="197" y="301"/>
                </a:lnTo>
                <a:lnTo>
                  <a:pt x="157" y="351"/>
                </a:lnTo>
                <a:lnTo>
                  <a:pt x="116" y="408"/>
                </a:lnTo>
                <a:lnTo>
                  <a:pt x="87" y="472"/>
                </a:lnTo>
                <a:lnTo>
                  <a:pt x="59" y="537"/>
                </a:lnTo>
                <a:lnTo>
                  <a:pt x="35" y="608"/>
                </a:lnTo>
                <a:lnTo>
                  <a:pt x="18" y="680"/>
                </a:lnTo>
                <a:lnTo>
                  <a:pt x="7" y="751"/>
                </a:lnTo>
                <a:lnTo>
                  <a:pt x="1" y="830"/>
                </a:lnTo>
                <a:lnTo>
                  <a:pt x="7" y="909"/>
                </a:lnTo>
                <a:lnTo>
                  <a:pt x="12" y="988"/>
                </a:lnTo>
                <a:lnTo>
                  <a:pt x="30" y="1066"/>
                </a:lnTo>
                <a:lnTo>
                  <a:pt x="59" y="1145"/>
                </a:lnTo>
                <a:lnTo>
                  <a:pt x="93" y="1231"/>
                </a:lnTo>
                <a:lnTo>
                  <a:pt x="134" y="1310"/>
                </a:lnTo>
                <a:lnTo>
                  <a:pt x="319" y="1625"/>
                </a:lnTo>
                <a:lnTo>
                  <a:pt x="515" y="1932"/>
                </a:lnTo>
                <a:lnTo>
                  <a:pt x="712" y="2233"/>
                </a:lnTo>
                <a:lnTo>
                  <a:pt x="920" y="2526"/>
                </a:lnTo>
                <a:lnTo>
                  <a:pt x="1134" y="2813"/>
                </a:lnTo>
                <a:lnTo>
                  <a:pt x="1353" y="3099"/>
                </a:lnTo>
                <a:lnTo>
                  <a:pt x="1579" y="3385"/>
                </a:lnTo>
                <a:lnTo>
                  <a:pt x="1810" y="3657"/>
                </a:lnTo>
                <a:lnTo>
                  <a:pt x="2041" y="3936"/>
                </a:lnTo>
                <a:lnTo>
                  <a:pt x="2272" y="4208"/>
                </a:lnTo>
                <a:lnTo>
                  <a:pt x="2746" y="4738"/>
                </a:lnTo>
                <a:lnTo>
                  <a:pt x="3214" y="5267"/>
                </a:lnTo>
                <a:lnTo>
                  <a:pt x="3677" y="5790"/>
                </a:lnTo>
                <a:lnTo>
                  <a:pt x="3729" y="5840"/>
                </a:lnTo>
                <a:lnTo>
                  <a:pt x="3775" y="5883"/>
                </a:lnTo>
                <a:lnTo>
                  <a:pt x="3827" y="5926"/>
                </a:lnTo>
                <a:lnTo>
                  <a:pt x="3879" y="5947"/>
                </a:lnTo>
                <a:lnTo>
                  <a:pt x="3931" y="5969"/>
                </a:lnTo>
                <a:lnTo>
                  <a:pt x="3983" y="5983"/>
                </a:lnTo>
                <a:lnTo>
                  <a:pt x="4035" y="5990"/>
                </a:lnTo>
                <a:lnTo>
                  <a:pt x="4081" y="5990"/>
                </a:lnTo>
                <a:lnTo>
                  <a:pt x="4133" y="5983"/>
                </a:lnTo>
                <a:lnTo>
                  <a:pt x="4180" y="5976"/>
                </a:lnTo>
                <a:lnTo>
                  <a:pt x="4226" y="5954"/>
                </a:lnTo>
                <a:lnTo>
                  <a:pt x="4272" y="5933"/>
                </a:lnTo>
                <a:lnTo>
                  <a:pt x="4312" y="5904"/>
                </a:lnTo>
                <a:lnTo>
                  <a:pt x="4353" y="5869"/>
                </a:lnTo>
                <a:lnTo>
                  <a:pt x="4388" y="5833"/>
                </a:lnTo>
                <a:lnTo>
                  <a:pt x="4422" y="5790"/>
                </a:lnTo>
                <a:lnTo>
                  <a:pt x="4457" y="5747"/>
                </a:lnTo>
                <a:lnTo>
                  <a:pt x="4486" y="5697"/>
                </a:lnTo>
                <a:lnTo>
                  <a:pt x="4515" y="5647"/>
                </a:lnTo>
                <a:lnTo>
                  <a:pt x="4538" y="5589"/>
                </a:lnTo>
                <a:lnTo>
                  <a:pt x="4555" y="5532"/>
                </a:lnTo>
                <a:lnTo>
                  <a:pt x="4567" y="5475"/>
                </a:lnTo>
                <a:lnTo>
                  <a:pt x="4578" y="5411"/>
                </a:lnTo>
                <a:lnTo>
                  <a:pt x="4584" y="5346"/>
                </a:lnTo>
                <a:lnTo>
                  <a:pt x="4590" y="5282"/>
                </a:lnTo>
                <a:lnTo>
                  <a:pt x="4584" y="5217"/>
                </a:lnTo>
                <a:lnTo>
                  <a:pt x="4578" y="5153"/>
                </a:lnTo>
                <a:lnTo>
                  <a:pt x="4567" y="5088"/>
                </a:lnTo>
                <a:lnTo>
                  <a:pt x="4544" y="5017"/>
                </a:lnTo>
                <a:lnTo>
                  <a:pt x="4521" y="4952"/>
                </a:lnTo>
                <a:lnTo>
                  <a:pt x="4492" y="4888"/>
                </a:lnTo>
                <a:lnTo>
                  <a:pt x="4451" y="4824"/>
                </a:lnTo>
                <a:lnTo>
                  <a:pt x="4087" y="4230"/>
                </a:lnTo>
                <a:lnTo>
                  <a:pt x="3717" y="3628"/>
                </a:lnTo>
                <a:lnTo>
                  <a:pt x="3341" y="3020"/>
                </a:lnTo>
                <a:lnTo>
                  <a:pt x="2960" y="2412"/>
                </a:lnTo>
                <a:lnTo>
                  <a:pt x="2764" y="2118"/>
                </a:lnTo>
                <a:lnTo>
                  <a:pt x="2567" y="1825"/>
                </a:lnTo>
                <a:lnTo>
                  <a:pt x="2365" y="1539"/>
                </a:lnTo>
                <a:lnTo>
                  <a:pt x="2157" y="1252"/>
                </a:lnTo>
                <a:lnTo>
                  <a:pt x="1943" y="980"/>
                </a:lnTo>
                <a:lnTo>
                  <a:pt x="1729" y="716"/>
                </a:lnTo>
                <a:lnTo>
                  <a:pt x="1509" y="465"/>
                </a:lnTo>
                <a:lnTo>
                  <a:pt x="1284" y="215"/>
                </a:lnTo>
                <a:lnTo>
                  <a:pt x="1226" y="165"/>
                </a:lnTo>
                <a:lnTo>
                  <a:pt x="1168" y="115"/>
                </a:lnTo>
                <a:lnTo>
                  <a:pt x="1105" y="79"/>
                </a:lnTo>
                <a:lnTo>
                  <a:pt x="1041" y="50"/>
                </a:lnTo>
                <a:lnTo>
                  <a:pt x="978" y="29"/>
                </a:lnTo>
                <a:lnTo>
                  <a:pt x="914" y="14"/>
                </a:lnTo>
                <a:lnTo>
                  <a:pt x="845" y="7"/>
                </a:lnTo>
                <a:lnTo>
                  <a:pt x="78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8"/>
          <p:cNvSpPr/>
          <p:nvPr/>
        </p:nvSpPr>
        <p:spPr>
          <a:xfrm>
            <a:off x="5069773" y="380686"/>
            <a:ext cx="118641" cy="56941"/>
          </a:xfrm>
          <a:custGeom>
            <a:rect b="b" l="l" r="r" t="t"/>
            <a:pathLst>
              <a:path extrusionOk="0" h="3673" w="7653">
                <a:moveTo>
                  <a:pt x="850" y="1"/>
                </a:moveTo>
                <a:lnTo>
                  <a:pt x="763" y="15"/>
                </a:lnTo>
                <a:lnTo>
                  <a:pt x="676" y="29"/>
                </a:lnTo>
                <a:lnTo>
                  <a:pt x="595" y="58"/>
                </a:lnTo>
                <a:lnTo>
                  <a:pt x="520" y="94"/>
                </a:lnTo>
                <a:lnTo>
                  <a:pt x="445" y="137"/>
                </a:lnTo>
                <a:lnTo>
                  <a:pt x="382" y="187"/>
                </a:lnTo>
                <a:lnTo>
                  <a:pt x="318" y="244"/>
                </a:lnTo>
                <a:lnTo>
                  <a:pt x="260" y="301"/>
                </a:lnTo>
                <a:lnTo>
                  <a:pt x="208" y="373"/>
                </a:lnTo>
                <a:lnTo>
                  <a:pt x="162" y="444"/>
                </a:lnTo>
                <a:lnTo>
                  <a:pt x="122" y="523"/>
                </a:lnTo>
                <a:lnTo>
                  <a:pt x="87" y="602"/>
                </a:lnTo>
                <a:lnTo>
                  <a:pt x="58" y="688"/>
                </a:lnTo>
                <a:lnTo>
                  <a:pt x="35" y="774"/>
                </a:lnTo>
                <a:lnTo>
                  <a:pt x="17" y="860"/>
                </a:lnTo>
                <a:lnTo>
                  <a:pt x="6" y="953"/>
                </a:lnTo>
                <a:lnTo>
                  <a:pt x="0" y="1038"/>
                </a:lnTo>
                <a:lnTo>
                  <a:pt x="6" y="1132"/>
                </a:lnTo>
                <a:lnTo>
                  <a:pt x="12" y="1225"/>
                </a:lnTo>
                <a:lnTo>
                  <a:pt x="29" y="1310"/>
                </a:lnTo>
                <a:lnTo>
                  <a:pt x="52" y="1403"/>
                </a:lnTo>
                <a:lnTo>
                  <a:pt x="81" y="1489"/>
                </a:lnTo>
                <a:lnTo>
                  <a:pt x="122" y="1568"/>
                </a:lnTo>
                <a:lnTo>
                  <a:pt x="162" y="1647"/>
                </a:lnTo>
                <a:lnTo>
                  <a:pt x="214" y="1726"/>
                </a:lnTo>
                <a:lnTo>
                  <a:pt x="278" y="1797"/>
                </a:lnTo>
                <a:lnTo>
                  <a:pt x="341" y="1869"/>
                </a:lnTo>
                <a:lnTo>
                  <a:pt x="422" y="1926"/>
                </a:lnTo>
                <a:lnTo>
                  <a:pt x="503" y="1983"/>
                </a:lnTo>
                <a:lnTo>
                  <a:pt x="595" y="2033"/>
                </a:lnTo>
                <a:lnTo>
                  <a:pt x="977" y="2205"/>
                </a:lnTo>
                <a:lnTo>
                  <a:pt x="1370" y="2362"/>
                </a:lnTo>
                <a:lnTo>
                  <a:pt x="1769" y="2506"/>
                </a:lnTo>
                <a:lnTo>
                  <a:pt x="2179" y="2642"/>
                </a:lnTo>
                <a:lnTo>
                  <a:pt x="2589" y="2770"/>
                </a:lnTo>
                <a:lnTo>
                  <a:pt x="3006" y="2885"/>
                </a:lnTo>
                <a:lnTo>
                  <a:pt x="3428" y="2992"/>
                </a:lnTo>
                <a:lnTo>
                  <a:pt x="3849" y="3085"/>
                </a:lnTo>
                <a:lnTo>
                  <a:pt x="4271" y="3178"/>
                </a:lnTo>
                <a:lnTo>
                  <a:pt x="4693" y="3264"/>
                </a:lnTo>
                <a:lnTo>
                  <a:pt x="5121" y="3343"/>
                </a:lnTo>
                <a:lnTo>
                  <a:pt x="5543" y="3415"/>
                </a:lnTo>
                <a:lnTo>
                  <a:pt x="6375" y="3543"/>
                </a:lnTo>
                <a:lnTo>
                  <a:pt x="7190" y="3665"/>
                </a:lnTo>
                <a:lnTo>
                  <a:pt x="7248" y="3672"/>
                </a:lnTo>
                <a:lnTo>
                  <a:pt x="7300" y="3665"/>
                </a:lnTo>
                <a:lnTo>
                  <a:pt x="7346" y="3658"/>
                </a:lnTo>
                <a:lnTo>
                  <a:pt x="7387" y="3651"/>
                </a:lnTo>
                <a:lnTo>
                  <a:pt x="7427" y="3629"/>
                </a:lnTo>
                <a:lnTo>
                  <a:pt x="7468" y="3608"/>
                </a:lnTo>
                <a:lnTo>
                  <a:pt x="7502" y="3579"/>
                </a:lnTo>
                <a:lnTo>
                  <a:pt x="7531" y="3550"/>
                </a:lnTo>
                <a:lnTo>
                  <a:pt x="7560" y="3515"/>
                </a:lnTo>
                <a:lnTo>
                  <a:pt x="7583" y="3472"/>
                </a:lnTo>
                <a:lnTo>
                  <a:pt x="7600" y="3429"/>
                </a:lnTo>
                <a:lnTo>
                  <a:pt x="7618" y="3386"/>
                </a:lnTo>
                <a:lnTo>
                  <a:pt x="7635" y="3336"/>
                </a:lnTo>
                <a:lnTo>
                  <a:pt x="7641" y="3293"/>
                </a:lnTo>
                <a:lnTo>
                  <a:pt x="7652" y="3185"/>
                </a:lnTo>
                <a:lnTo>
                  <a:pt x="7652" y="3078"/>
                </a:lnTo>
                <a:lnTo>
                  <a:pt x="7641" y="2971"/>
                </a:lnTo>
                <a:lnTo>
                  <a:pt x="7618" y="2871"/>
                </a:lnTo>
                <a:lnTo>
                  <a:pt x="7577" y="2763"/>
                </a:lnTo>
                <a:lnTo>
                  <a:pt x="7531" y="2670"/>
                </a:lnTo>
                <a:lnTo>
                  <a:pt x="7502" y="2627"/>
                </a:lnTo>
                <a:lnTo>
                  <a:pt x="7473" y="2591"/>
                </a:lnTo>
                <a:lnTo>
                  <a:pt x="7439" y="2556"/>
                </a:lnTo>
                <a:lnTo>
                  <a:pt x="7404" y="2520"/>
                </a:lnTo>
                <a:lnTo>
                  <a:pt x="7364" y="2491"/>
                </a:lnTo>
                <a:lnTo>
                  <a:pt x="7323" y="2470"/>
                </a:lnTo>
                <a:lnTo>
                  <a:pt x="6577" y="2098"/>
                </a:lnTo>
                <a:lnTo>
                  <a:pt x="5809" y="1718"/>
                </a:lnTo>
                <a:lnTo>
                  <a:pt x="5422" y="1539"/>
                </a:lnTo>
                <a:lnTo>
                  <a:pt x="5029" y="1353"/>
                </a:lnTo>
                <a:lnTo>
                  <a:pt x="4635" y="1182"/>
                </a:lnTo>
                <a:lnTo>
                  <a:pt x="4237" y="1010"/>
                </a:lnTo>
                <a:lnTo>
                  <a:pt x="3838" y="852"/>
                </a:lnTo>
                <a:lnTo>
                  <a:pt x="3433" y="695"/>
                </a:lnTo>
                <a:lnTo>
                  <a:pt x="3034" y="552"/>
                </a:lnTo>
                <a:lnTo>
                  <a:pt x="2636" y="416"/>
                </a:lnTo>
                <a:lnTo>
                  <a:pt x="2231" y="294"/>
                </a:lnTo>
                <a:lnTo>
                  <a:pt x="1832" y="187"/>
                </a:lnTo>
                <a:lnTo>
                  <a:pt x="1439" y="94"/>
                </a:lnTo>
                <a:lnTo>
                  <a:pt x="1046" y="15"/>
                </a:lnTo>
                <a:lnTo>
                  <a:pt x="948" y="8"/>
                </a:lnTo>
                <a:lnTo>
                  <a:pt x="8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8"/>
          <p:cNvSpPr/>
          <p:nvPr/>
        </p:nvSpPr>
        <p:spPr>
          <a:xfrm>
            <a:off x="4794210" y="276958"/>
            <a:ext cx="129120" cy="75342"/>
          </a:xfrm>
          <a:custGeom>
            <a:rect b="b" l="l" r="r" t="t"/>
            <a:pathLst>
              <a:path extrusionOk="0" h="4860" w="8329">
                <a:moveTo>
                  <a:pt x="769" y="0"/>
                </a:moveTo>
                <a:lnTo>
                  <a:pt x="682" y="7"/>
                </a:lnTo>
                <a:lnTo>
                  <a:pt x="601" y="22"/>
                </a:lnTo>
                <a:lnTo>
                  <a:pt x="520" y="50"/>
                </a:lnTo>
                <a:lnTo>
                  <a:pt x="451" y="93"/>
                </a:lnTo>
                <a:lnTo>
                  <a:pt x="382" y="136"/>
                </a:lnTo>
                <a:lnTo>
                  <a:pt x="318" y="193"/>
                </a:lnTo>
                <a:lnTo>
                  <a:pt x="260" y="258"/>
                </a:lnTo>
                <a:lnTo>
                  <a:pt x="208" y="329"/>
                </a:lnTo>
                <a:lnTo>
                  <a:pt x="162" y="408"/>
                </a:lnTo>
                <a:lnTo>
                  <a:pt x="122" y="487"/>
                </a:lnTo>
                <a:lnTo>
                  <a:pt x="87" y="573"/>
                </a:lnTo>
                <a:lnTo>
                  <a:pt x="58" y="666"/>
                </a:lnTo>
                <a:lnTo>
                  <a:pt x="35" y="759"/>
                </a:lnTo>
                <a:lnTo>
                  <a:pt x="18" y="859"/>
                </a:lnTo>
                <a:lnTo>
                  <a:pt x="6" y="959"/>
                </a:lnTo>
                <a:lnTo>
                  <a:pt x="0" y="1059"/>
                </a:lnTo>
                <a:lnTo>
                  <a:pt x="0" y="1160"/>
                </a:lnTo>
                <a:lnTo>
                  <a:pt x="12" y="1260"/>
                </a:lnTo>
                <a:lnTo>
                  <a:pt x="29" y="1360"/>
                </a:lnTo>
                <a:lnTo>
                  <a:pt x="52" y="1460"/>
                </a:lnTo>
                <a:lnTo>
                  <a:pt x="81" y="1553"/>
                </a:lnTo>
                <a:lnTo>
                  <a:pt x="116" y="1646"/>
                </a:lnTo>
                <a:lnTo>
                  <a:pt x="162" y="1739"/>
                </a:lnTo>
                <a:lnTo>
                  <a:pt x="214" y="1818"/>
                </a:lnTo>
                <a:lnTo>
                  <a:pt x="278" y="1897"/>
                </a:lnTo>
                <a:lnTo>
                  <a:pt x="341" y="1975"/>
                </a:lnTo>
                <a:lnTo>
                  <a:pt x="422" y="2040"/>
                </a:lnTo>
                <a:lnTo>
                  <a:pt x="503" y="2097"/>
                </a:lnTo>
                <a:lnTo>
                  <a:pt x="596" y="2147"/>
                </a:lnTo>
                <a:lnTo>
                  <a:pt x="1023" y="2348"/>
                </a:lnTo>
                <a:lnTo>
                  <a:pt x="1451" y="2541"/>
                </a:lnTo>
                <a:lnTo>
                  <a:pt x="1884" y="2727"/>
                </a:lnTo>
                <a:lnTo>
                  <a:pt x="2318" y="2913"/>
                </a:lnTo>
                <a:lnTo>
                  <a:pt x="2751" y="3085"/>
                </a:lnTo>
                <a:lnTo>
                  <a:pt x="3191" y="3256"/>
                </a:lnTo>
                <a:lnTo>
                  <a:pt x="4063" y="3593"/>
                </a:lnTo>
                <a:lnTo>
                  <a:pt x="4948" y="3908"/>
                </a:lnTo>
                <a:lnTo>
                  <a:pt x="5832" y="4215"/>
                </a:lnTo>
                <a:lnTo>
                  <a:pt x="7589" y="4824"/>
                </a:lnTo>
                <a:lnTo>
                  <a:pt x="7664" y="4845"/>
                </a:lnTo>
                <a:lnTo>
                  <a:pt x="7734" y="4852"/>
                </a:lnTo>
                <a:lnTo>
                  <a:pt x="7797" y="4860"/>
                </a:lnTo>
                <a:lnTo>
                  <a:pt x="7861" y="4852"/>
                </a:lnTo>
                <a:lnTo>
                  <a:pt x="7918" y="4838"/>
                </a:lnTo>
                <a:lnTo>
                  <a:pt x="7971" y="4817"/>
                </a:lnTo>
                <a:lnTo>
                  <a:pt x="8023" y="4795"/>
                </a:lnTo>
                <a:lnTo>
                  <a:pt x="8069" y="4759"/>
                </a:lnTo>
                <a:lnTo>
                  <a:pt x="8115" y="4724"/>
                </a:lnTo>
                <a:lnTo>
                  <a:pt x="8155" y="4681"/>
                </a:lnTo>
                <a:lnTo>
                  <a:pt x="8190" y="4631"/>
                </a:lnTo>
                <a:lnTo>
                  <a:pt x="8225" y="4573"/>
                </a:lnTo>
                <a:lnTo>
                  <a:pt x="8254" y="4516"/>
                </a:lnTo>
                <a:lnTo>
                  <a:pt x="8277" y="4459"/>
                </a:lnTo>
                <a:lnTo>
                  <a:pt x="8294" y="4394"/>
                </a:lnTo>
                <a:lnTo>
                  <a:pt x="8312" y="4330"/>
                </a:lnTo>
                <a:lnTo>
                  <a:pt x="8323" y="4266"/>
                </a:lnTo>
                <a:lnTo>
                  <a:pt x="8329" y="4194"/>
                </a:lnTo>
                <a:lnTo>
                  <a:pt x="8329" y="4122"/>
                </a:lnTo>
                <a:lnTo>
                  <a:pt x="8329" y="4058"/>
                </a:lnTo>
                <a:lnTo>
                  <a:pt x="8323" y="3986"/>
                </a:lnTo>
                <a:lnTo>
                  <a:pt x="8312" y="3915"/>
                </a:lnTo>
                <a:lnTo>
                  <a:pt x="8294" y="3850"/>
                </a:lnTo>
                <a:lnTo>
                  <a:pt x="8271" y="3779"/>
                </a:lnTo>
                <a:lnTo>
                  <a:pt x="8248" y="3715"/>
                </a:lnTo>
                <a:lnTo>
                  <a:pt x="8213" y="3650"/>
                </a:lnTo>
                <a:lnTo>
                  <a:pt x="8179" y="3593"/>
                </a:lnTo>
                <a:lnTo>
                  <a:pt x="8138" y="3536"/>
                </a:lnTo>
                <a:lnTo>
                  <a:pt x="8092" y="3486"/>
                </a:lnTo>
                <a:lnTo>
                  <a:pt x="8034" y="3435"/>
                </a:lnTo>
                <a:lnTo>
                  <a:pt x="7982" y="3392"/>
                </a:lnTo>
                <a:lnTo>
                  <a:pt x="7918" y="3357"/>
                </a:lnTo>
                <a:lnTo>
                  <a:pt x="6225" y="2476"/>
                </a:lnTo>
                <a:lnTo>
                  <a:pt x="5375" y="2040"/>
                </a:lnTo>
                <a:lnTo>
                  <a:pt x="4520" y="1603"/>
                </a:lnTo>
                <a:lnTo>
                  <a:pt x="3659" y="1188"/>
                </a:lnTo>
                <a:lnTo>
                  <a:pt x="3231" y="988"/>
                </a:lnTo>
                <a:lnTo>
                  <a:pt x="2798" y="787"/>
                </a:lnTo>
                <a:lnTo>
                  <a:pt x="2364" y="594"/>
                </a:lnTo>
                <a:lnTo>
                  <a:pt x="1931" y="408"/>
                </a:lnTo>
                <a:lnTo>
                  <a:pt x="1497" y="229"/>
                </a:lnTo>
                <a:lnTo>
                  <a:pt x="1064" y="57"/>
                </a:lnTo>
                <a:lnTo>
                  <a:pt x="960" y="29"/>
                </a:lnTo>
                <a:lnTo>
                  <a:pt x="861" y="7"/>
                </a:lnTo>
                <a:lnTo>
                  <a:pt x="76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8"/>
          <p:cNvSpPr/>
          <p:nvPr/>
        </p:nvSpPr>
        <p:spPr>
          <a:xfrm>
            <a:off x="4405671" y="228032"/>
            <a:ext cx="75993" cy="39283"/>
          </a:xfrm>
          <a:custGeom>
            <a:rect b="b" l="l" r="r" t="t"/>
            <a:pathLst>
              <a:path extrusionOk="0" h="2534" w="4902">
                <a:moveTo>
                  <a:pt x="729" y="0"/>
                </a:moveTo>
                <a:lnTo>
                  <a:pt x="648" y="7"/>
                </a:lnTo>
                <a:lnTo>
                  <a:pt x="573" y="21"/>
                </a:lnTo>
                <a:lnTo>
                  <a:pt x="498" y="50"/>
                </a:lnTo>
                <a:lnTo>
                  <a:pt x="428" y="79"/>
                </a:lnTo>
                <a:lnTo>
                  <a:pt x="365" y="129"/>
                </a:lnTo>
                <a:lnTo>
                  <a:pt x="307" y="179"/>
                </a:lnTo>
                <a:lnTo>
                  <a:pt x="255" y="236"/>
                </a:lnTo>
                <a:lnTo>
                  <a:pt x="209" y="301"/>
                </a:lnTo>
                <a:lnTo>
                  <a:pt x="162" y="372"/>
                </a:lnTo>
                <a:lnTo>
                  <a:pt x="122" y="451"/>
                </a:lnTo>
                <a:lnTo>
                  <a:pt x="87" y="537"/>
                </a:lnTo>
                <a:lnTo>
                  <a:pt x="64" y="623"/>
                </a:lnTo>
                <a:lnTo>
                  <a:pt x="41" y="709"/>
                </a:lnTo>
                <a:lnTo>
                  <a:pt x="18" y="802"/>
                </a:lnTo>
                <a:lnTo>
                  <a:pt x="6" y="895"/>
                </a:lnTo>
                <a:lnTo>
                  <a:pt x="0" y="988"/>
                </a:lnTo>
                <a:lnTo>
                  <a:pt x="0" y="1081"/>
                </a:lnTo>
                <a:lnTo>
                  <a:pt x="6" y="1174"/>
                </a:lnTo>
                <a:lnTo>
                  <a:pt x="12" y="1267"/>
                </a:lnTo>
                <a:lnTo>
                  <a:pt x="29" y="1360"/>
                </a:lnTo>
                <a:lnTo>
                  <a:pt x="53" y="1453"/>
                </a:lnTo>
                <a:lnTo>
                  <a:pt x="76" y="1532"/>
                </a:lnTo>
                <a:lnTo>
                  <a:pt x="110" y="1617"/>
                </a:lnTo>
                <a:lnTo>
                  <a:pt x="151" y="1696"/>
                </a:lnTo>
                <a:lnTo>
                  <a:pt x="191" y="1768"/>
                </a:lnTo>
                <a:lnTo>
                  <a:pt x="243" y="1832"/>
                </a:lnTo>
                <a:lnTo>
                  <a:pt x="301" y="1889"/>
                </a:lnTo>
                <a:lnTo>
                  <a:pt x="365" y="1947"/>
                </a:lnTo>
                <a:lnTo>
                  <a:pt x="434" y="1990"/>
                </a:lnTo>
                <a:lnTo>
                  <a:pt x="509" y="2025"/>
                </a:lnTo>
                <a:lnTo>
                  <a:pt x="596" y="2047"/>
                </a:lnTo>
                <a:lnTo>
                  <a:pt x="1041" y="2147"/>
                </a:lnTo>
                <a:lnTo>
                  <a:pt x="1497" y="2240"/>
                </a:lnTo>
                <a:lnTo>
                  <a:pt x="1954" y="2312"/>
                </a:lnTo>
                <a:lnTo>
                  <a:pt x="2422" y="2376"/>
                </a:lnTo>
                <a:lnTo>
                  <a:pt x="2885" y="2433"/>
                </a:lnTo>
                <a:lnTo>
                  <a:pt x="3347" y="2476"/>
                </a:lnTo>
                <a:lnTo>
                  <a:pt x="3809" y="2505"/>
                </a:lnTo>
                <a:lnTo>
                  <a:pt x="4260" y="2534"/>
                </a:lnTo>
                <a:lnTo>
                  <a:pt x="4329" y="2534"/>
                </a:lnTo>
                <a:lnTo>
                  <a:pt x="4399" y="2519"/>
                </a:lnTo>
                <a:lnTo>
                  <a:pt x="4457" y="2505"/>
                </a:lnTo>
                <a:lnTo>
                  <a:pt x="4514" y="2483"/>
                </a:lnTo>
                <a:lnTo>
                  <a:pt x="4572" y="2455"/>
                </a:lnTo>
                <a:lnTo>
                  <a:pt x="4618" y="2419"/>
                </a:lnTo>
                <a:lnTo>
                  <a:pt x="4665" y="2376"/>
                </a:lnTo>
                <a:lnTo>
                  <a:pt x="4705" y="2333"/>
                </a:lnTo>
                <a:lnTo>
                  <a:pt x="4746" y="2276"/>
                </a:lnTo>
                <a:lnTo>
                  <a:pt x="4780" y="2226"/>
                </a:lnTo>
                <a:lnTo>
                  <a:pt x="4809" y="2169"/>
                </a:lnTo>
                <a:lnTo>
                  <a:pt x="4832" y="2104"/>
                </a:lnTo>
                <a:lnTo>
                  <a:pt x="4855" y="2040"/>
                </a:lnTo>
                <a:lnTo>
                  <a:pt x="4873" y="1975"/>
                </a:lnTo>
                <a:lnTo>
                  <a:pt x="4884" y="1904"/>
                </a:lnTo>
                <a:lnTo>
                  <a:pt x="4896" y="1832"/>
                </a:lnTo>
                <a:lnTo>
                  <a:pt x="4902" y="1768"/>
                </a:lnTo>
                <a:lnTo>
                  <a:pt x="4902" y="1696"/>
                </a:lnTo>
                <a:lnTo>
                  <a:pt x="4896" y="1625"/>
                </a:lnTo>
                <a:lnTo>
                  <a:pt x="4890" y="1553"/>
                </a:lnTo>
                <a:lnTo>
                  <a:pt x="4879" y="1481"/>
                </a:lnTo>
                <a:lnTo>
                  <a:pt x="4861" y="1417"/>
                </a:lnTo>
                <a:lnTo>
                  <a:pt x="4838" y="1353"/>
                </a:lnTo>
                <a:lnTo>
                  <a:pt x="4809" y="1288"/>
                </a:lnTo>
                <a:lnTo>
                  <a:pt x="4780" y="1231"/>
                </a:lnTo>
                <a:lnTo>
                  <a:pt x="4746" y="1174"/>
                </a:lnTo>
                <a:lnTo>
                  <a:pt x="4705" y="1116"/>
                </a:lnTo>
                <a:lnTo>
                  <a:pt x="4659" y="1074"/>
                </a:lnTo>
                <a:lnTo>
                  <a:pt x="4613" y="1031"/>
                </a:lnTo>
                <a:lnTo>
                  <a:pt x="4561" y="988"/>
                </a:lnTo>
                <a:lnTo>
                  <a:pt x="4503" y="959"/>
                </a:lnTo>
                <a:lnTo>
                  <a:pt x="4439" y="930"/>
                </a:lnTo>
                <a:lnTo>
                  <a:pt x="3994" y="780"/>
                </a:lnTo>
                <a:lnTo>
                  <a:pt x="3549" y="637"/>
                </a:lnTo>
                <a:lnTo>
                  <a:pt x="3098" y="508"/>
                </a:lnTo>
                <a:lnTo>
                  <a:pt x="2642" y="379"/>
                </a:lnTo>
                <a:lnTo>
                  <a:pt x="2185" y="272"/>
                </a:lnTo>
                <a:lnTo>
                  <a:pt x="1729" y="172"/>
                </a:lnTo>
                <a:lnTo>
                  <a:pt x="1272" y="86"/>
                </a:lnTo>
                <a:lnTo>
                  <a:pt x="815" y="7"/>
                </a:lnTo>
                <a:lnTo>
                  <a:pt x="72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8"/>
          <p:cNvSpPr/>
          <p:nvPr/>
        </p:nvSpPr>
        <p:spPr>
          <a:xfrm>
            <a:off x="3720026" y="182098"/>
            <a:ext cx="89790" cy="39950"/>
          </a:xfrm>
          <a:custGeom>
            <a:rect b="b" l="l" r="r" t="t"/>
            <a:pathLst>
              <a:path extrusionOk="0" h="2577" w="5792">
                <a:moveTo>
                  <a:pt x="1503" y="0"/>
                </a:moveTo>
                <a:lnTo>
                  <a:pt x="1358" y="7"/>
                </a:lnTo>
                <a:lnTo>
                  <a:pt x="1208" y="14"/>
                </a:lnTo>
                <a:lnTo>
                  <a:pt x="1064" y="29"/>
                </a:lnTo>
                <a:lnTo>
                  <a:pt x="925" y="50"/>
                </a:lnTo>
                <a:lnTo>
                  <a:pt x="780" y="86"/>
                </a:lnTo>
                <a:lnTo>
                  <a:pt x="642" y="136"/>
                </a:lnTo>
                <a:lnTo>
                  <a:pt x="503" y="186"/>
                </a:lnTo>
                <a:lnTo>
                  <a:pt x="445" y="222"/>
                </a:lnTo>
                <a:lnTo>
                  <a:pt x="387" y="258"/>
                </a:lnTo>
                <a:lnTo>
                  <a:pt x="335" y="294"/>
                </a:lnTo>
                <a:lnTo>
                  <a:pt x="289" y="336"/>
                </a:lnTo>
                <a:lnTo>
                  <a:pt x="243" y="379"/>
                </a:lnTo>
                <a:lnTo>
                  <a:pt x="202" y="430"/>
                </a:lnTo>
                <a:lnTo>
                  <a:pt x="168" y="480"/>
                </a:lnTo>
                <a:lnTo>
                  <a:pt x="133" y="537"/>
                </a:lnTo>
                <a:lnTo>
                  <a:pt x="104" y="594"/>
                </a:lnTo>
                <a:lnTo>
                  <a:pt x="75" y="651"/>
                </a:lnTo>
                <a:lnTo>
                  <a:pt x="52" y="716"/>
                </a:lnTo>
                <a:lnTo>
                  <a:pt x="35" y="780"/>
                </a:lnTo>
                <a:lnTo>
                  <a:pt x="23" y="837"/>
                </a:lnTo>
                <a:lnTo>
                  <a:pt x="12" y="902"/>
                </a:lnTo>
                <a:lnTo>
                  <a:pt x="6" y="966"/>
                </a:lnTo>
                <a:lnTo>
                  <a:pt x="0" y="1038"/>
                </a:lnTo>
                <a:lnTo>
                  <a:pt x="6" y="1102"/>
                </a:lnTo>
                <a:lnTo>
                  <a:pt x="12" y="1167"/>
                </a:lnTo>
                <a:lnTo>
                  <a:pt x="17" y="1231"/>
                </a:lnTo>
                <a:lnTo>
                  <a:pt x="29" y="1288"/>
                </a:lnTo>
                <a:lnTo>
                  <a:pt x="46" y="1353"/>
                </a:lnTo>
                <a:lnTo>
                  <a:pt x="70" y="1417"/>
                </a:lnTo>
                <a:lnTo>
                  <a:pt x="93" y="1474"/>
                </a:lnTo>
                <a:lnTo>
                  <a:pt x="122" y="1532"/>
                </a:lnTo>
                <a:lnTo>
                  <a:pt x="156" y="1582"/>
                </a:lnTo>
                <a:lnTo>
                  <a:pt x="191" y="1632"/>
                </a:lnTo>
                <a:lnTo>
                  <a:pt x="237" y="1682"/>
                </a:lnTo>
                <a:lnTo>
                  <a:pt x="278" y="1725"/>
                </a:lnTo>
                <a:lnTo>
                  <a:pt x="330" y="1768"/>
                </a:lnTo>
                <a:lnTo>
                  <a:pt x="382" y="1804"/>
                </a:lnTo>
                <a:lnTo>
                  <a:pt x="439" y="1839"/>
                </a:lnTo>
                <a:lnTo>
                  <a:pt x="503" y="1868"/>
                </a:lnTo>
                <a:lnTo>
                  <a:pt x="630" y="1918"/>
                </a:lnTo>
                <a:lnTo>
                  <a:pt x="757" y="1954"/>
                </a:lnTo>
                <a:lnTo>
                  <a:pt x="884" y="1990"/>
                </a:lnTo>
                <a:lnTo>
                  <a:pt x="1017" y="2011"/>
                </a:lnTo>
                <a:lnTo>
                  <a:pt x="1145" y="2033"/>
                </a:lnTo>
                <a:lnTo>
                  <a:pt x="1277" y="2047"/>
                </a:lnTo>
                <a:lnTo>
                  <a:pt x="1543" y="2061"/>
                </a:lnTo>
                <a:lnTo>
                  <a:pt x="1809" y="2068"/>
                </a:lnTo>
                <a:lnTo>
                  <a:pt x="2075" y="2076"/>
                </a:lnTo>
                <a:lnTo>
                  <a:pt x="2341" y="2083"/>
                </a:lnTo>
                <a:lnTo>
                  <a:pt x="2607" y="2104"/>
                </a:lnTo>
                <a:lnTo>
                  <a:pt x="2902" y="2133"/>
                </a:lnTo>
                <a:lnTo>
                  <a:pt x="3191" y="2183"/>
                </a:lnTo>
                <a:lnTo>
                  <a:pt x="3485" y="2233"/>
                </a:lnTo>
                <a:lnTo>
                  <a:pt x="3774" y="2290"/>
                </a:lnTo>
                <a:lnTo>
                  <a:pt x="4352" y="2419"/>
                </a:lnTo>
                <a:lnTo>
                  <a:pt x="4930" y="2555"/>
                </a:lnTo>
                <a:lnTo>
                  <a:pt x="5011" y="2569"/>
                </a:lnTo>
                <a:lnTo>
                  <a:pt x="5092" y="2577"/>
                </a:lnTo>
                <a:lnTo>
                  <a:pt x="5167" y="2569"/>
                </a:lnTo>
                <a:lnTo>
                  <a:pt x="5237" y="2562"/>
                </a:lnTo>
                <a:lnTo>
                  <a:pt x="5306" y="2541"/>
                </a:lnTo>
                <a:lnTo>
                  <a:pt x="5370" y="2512"/>
                </a:lnTo>
                <a:lnTo>
                  <a:pt x="5427" y="2476"/>
                </a:lnTo>
                <a:lnTo>
                  <a:pt x="5479" y="2433"/>
                </a:lnTo>
                <a:lnTo>
                  <a:pt x="5531" y="2390"/>
                </a:lnTo>
                <a:lnTo>
                  <a:pt x="5578" y="2340"/>
                </a:lnTo>
                <a:lnTo>
                  <a:pt x="5624" y="2283"/>
                </a:lnTo>
                <a:lnTo>
                  <a:pt x="5658" y="2219"/>
                </a:lnTo>
                <a:lnTo>
                  <a:pt x="5693" y="2154"/>
                </a:lnTo>
                <a:lnTo>
                  <a:pt x="5722" y="2083"/>
                </a:lnTo>
                <a:lnTo>
                  <a:pt x="5745" y="2018"/>
                </a:lnTo>
                <a:lnTo>
                  <a:pt x="5768" y="1940"/>
                </a:lnTo>
                <a:lnTo>
                  <a:pt x="5780" y="1868"/>
                </a:lnTo>
                <a:lnTo>
                  <a:pt x="5791" y="1789"/>
                </a:lnTo>
                <a:lnTo>
                  <a:pt x="5791" y="1718"/>
                </a:lnTo>
                <a:lnTo>
                  <a:pt x="5791" y="1639"/>
                </a:lnTo>
                <a:lnTo>
                  <a:pt x="5786" y="1560"/>
                </a:lnTo>
                <a:lnTo>
                  <a:pt x="5768" y="1482"/>
                </a:lnTo>
                <a:lnTo>
                  <a:pt x="5751" y="1410"/>
                </a:lnTo>
                <a:lnTo>
                  <a:pt x="5728" y="1338"/>
                </a:lnTo>
                <a:lnTo>
                  <a:pt x="5693" y="1267"/>
                </a:lnTo>
                <a:lnTo>
                  <a:pt x="5658" y="1202"/>
                </a:lnTo>
                <a:lnTo>
                  <a:pt x="5612" y="1138"/>
                </a:lnTo>
                <a:lnTo>
                  <a:pt x="5566" y="1081"/>
                </a:lnTo>
                <a:lnTo>
                  <a:pt x="5508" y="1024"/>
                </a:lnTo>
                <a:lnTo>
                  <a:pt x="5445" y="973"/>
                </a:lnTo>
                <a:lnTo>
                  <a:pt x="5375" y="923"/>
                </a:lnTo>
                <a:lnTo>
                  <a:pt x="5300" y="888"/>
                </a:lnTo>
                <a:lnTo>
                  <a:pt x="5000" y="759"/>
                </a:lnTo>
                <a:lnTo>
                  <a:pt x="4693" y="644"/>
                </a:lnTo>
                <a:lnTo>
                  <a:pt x="4387" y="544"/>
                </a:lnTo>
                <a:lnTo>
                  <a:pt x="4075" y="451"/>
                </a:lnTo>
                <a:lnTo>
                  <a:pt x="3763" y="372"/>
                </a:lnTo>
                <a:lnTo>
                  <a:pt x="3451" y="301"/>
                </a:lnTo>
                <a:lnTo>
                  <a:pt x="3133" y="236"/>
                </a:lnTo>
                <a:lnTo>
                  <a:pt x="2815" y="179"/>
                </a:lnTo>
                <a:lnTo>
                  <a:pt x="2237" y="79"/>
                </a:lnTo>
                <a:lnTo>
                  <a:pt x="1942" y="36"/>
                </a:lnTo>
                <a:lnTo>
                  <a:pt x="1798" y="22"/>
                </a:lnTo>
                <a:lnTo>
                  <a:pt x="1647" y="7"/>
                </a:lnTo>
                <a:lnTo>
                  <a:pt x="150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8"/>
          <p:cNvSpPr/>
          <p:nvPr/>
        </p:nvSpPr>
        <p:spPr>
          <a:xfrm>
            <a:off x="3503165" y="222203"/>
            <a:ext cx="77528" cy="50941"/>
          </a:xfrm>
          <a:custGeom>
            <a:rect b="b" l="l" r="r" t="t"/>
            <a:pathLst>
              <a:path extrusionOk="0" h="3286" w="5001">
                <a:moveTo>
                  <a:pt x="4000" y="0"/>
                </a:moveTo>
                <a:lnTo>
                  <a:pt x="3740" y="7"/>
                </a:lnTo>
                <a:lnTo>
                  <a:pt x="3474" y="22"/>
                </a:lnTo>
                <a:lnTo>
                  <a:pt x="3203" y="50"/>
                </a:lnTo>
                <a:lnTo>
                  <a:pt x="2931" y="93"/>
                </a:lnTo>
                <a:lnTo>
                  <a:pt x="2659" y="150"/>
                </a:lnTo>
                <a:lnTo>
                  <a:pt x="2388" y="222"/>
                </a:lnTo>
                <a:lnTo>
                  <a:pt x="2116" y="308"/>
                </a:lnTo>
                <a:lnTo>
                  <a:pt x="1850" y="408"/>
                </a:lnTo>
                <a:lnTo>
                  <a:pt x="1584" y="523"/>
                </a:lnTo>
                <a:lnTo>
                  <a:pt x="1457" y="587"/>
                </a:lnTo>
                <a:lnTo>
                  <a:pt x="1336" y="651"/>
                </a:lnTo>
                <a:lnTo>
                  <a:pt x="1209" y="723"/>
                </a:lnTo>
                <a:lnTo>
                  <a:pt x="1087" y="795"/>
                </a:lnTo>
                <a:lnTo>
                  <a:pt x="972" y="873"/>
                </a:lnTo>
                <a:lnTo>
                  <a:pt x="856" y="959"/>
                </a:lnTo>
                <a:lnTo>
                  <a:pt x="740" y="1045"/>
                </a:lnTo>
                <a:lnTo>
                  <a:pt x="631" y="1131"/>
                </a:lnTo>
                <a:lnTo>
                  <a:pt x="527" y="1231"/>
                </a:lnTo>
                <a:lnTo>
                  <a:pt x="423" y="1331"/>
                </a:lnTo>
                <a:lnTo>
                  <a:pt x="324" y="1432"/>
                </a:lnTo>
                <a:lnTo>
                  <a:pt x="232" y="1539"/>
                </a:lnTo>
                <a:lnTo>
                  <a:pt x="180" y="1603"/>
                </a:lnTo>
                <a:lnTo>
                  <a:pt x="139" y="1675"/>
                </a:lnTo>
                <a:lnTo>
                  <a:pt x="99" y="1746"/>
                </a:lnTo>
                <a:lnTo>
                  <a:pt x="70" y="1825"/>
                </a:lnTo>
                <a:lnTo>
                  <a:pt x="41" y="1897"/>
                </a:lnTo>
                <a:lnTo>
                  <a:pt x="24" y="1975"/>
                </a:lnTo>
                <a:lnTo>
                  <a:pt x="12" y="2061"/>
                </a:lnTo>
                <a:lnTo>
                  <a:pt x="1" y="2140"/>
                </a:lnTo>
                <a:lnTo>
                  <a:pt x="1" y="2219"/>
                </a:lnTo>
                <a:lnTo>
                  <a:pt x="1" y="2305"/>
                </a:lnTo>
                <a:lnTo>
                  <a:pt x="12" y="2383"/>
                </a:lnTo>
                <a:lnTo>
                  <a:pt x="24" y="2462"/>
                </a:lnTo>
                <a:lnTo>
                  <a:pt x="41" y="2541"/>
                </a:lnTo>
                <a:lnTo>
                  <a:pt x="64" y="2620"/>
                </a:lnTo>
                <a:lnTo>
                  <a:pt x="87" y="2691"/>
                </a:lnTo>
                <a:lnTo>
                  <a:pt x="122" y="2770"/>
                </a:lnTo>
                <a:lnTo>
                  <a:pt x="157" y="2834"/>
                </a:lnTo>
                <a:lnTo>
                  <a:pt x="191" y="2906"/>
                </a:lnTo>
                <a:lnTo>
                  <a:pt x="238" y="2963"/>
                </a:lnTo>
                <a:lnTo>
                  <a:pt x="278" y="3020"/>
                </a:lnTo>
                <a:lnTo>
                  <a:pt x="330" y="3078"/>
                </a:lnTo>
                <a:lnTo>
                  <a:pt x="382" y="3128"/>
                </a:lnTo>
                <a:lnTo>
                  <a:pt x="434" y="3171"/>
                </a:lnTo>
                <a:lnTo>
                  <a:pt x="492" y="3206"/>
                </a:lnTo>
                <a:lnTo>
                  <a:pt x="556" y="3235"/>
                </a:lnTo>
                <a:lnTo>
                  <a:pt x="613" y="3257"/>
                </a:lnTo>
                <a:lnTo>
                  <a:pt x="677" y="3278"/>
                </a:lnTo>
                <a:lnTo>
                  <a:pt x="746" y="3285"/>
                </a:lnTo>
                <a:lnTo>
                  <a:pt x="816" y="3285"/>
                </a:lnTo>
                <a:lnTo>
                  <a:pt x="885" y="3278"/>
                </a:lnTo>
                <a:lnTo>
                  <a:pt x="954" y="3264"/>
                </a:lnTo>
                <a:lnTo>
                  <a:pt x="1029" y="3235"/>
                </a:lnTo>
                <a:lnTo>
                  <a:pt x="1226" y="3149"/>
                </a:lnTo>
                <a:lnTo>
                  <a:pt x="1422" y="3049"/>
                </a:lnTo>
                <a:lnTo>
                  <a:pt x="1613" y="2942"/>
                </a:lnTo>
                <a:lnTo>
                  <a:pt x="1804" y="2827"/>
                </a:lnTo>
                <a:lnTo>
                  <a:pt x="1995" y="2713"/>
                </a:lnTo>
                <a:lnTo>
                  <a:pt x="2185" y="2598"/>
                </a:lnTo>
                <a:lnTo>
                  <a:pt x="2376" y="2498"/>
                </a:lnTo>
                <a:lnTo>
                  <a:pt x="2573" y="2405"/>
                </a:lnTo>
                <a:lnTo>
                  <a:pt x="2781" y="2319"/>
                </a:lnTo>
                <a:lnTo>
                  <a:pt x="2983" y="2247"/>
                </a:lnTo>
                <a:lnTo>
                  <a:pt x="3191" y="2176"/>
                </a:lnTo>
                <a:lnTo>
                  <a:pt x="3405" y="2119"/>
                </a:lnTo>
                <a:lnTo>
                  <a:pt x="3613" y="2061"/>
                </a:lnTo>
                <a:lnTo>
                  <a:pt x="3827" y="2011"/>
                </a:lnTo>
                <a:lnTo>
                  <a:pt x="4035" y="1975"/>
                </a:lnTo>
                <a:lnTo>
                  <a:pt x="4249" y="1940"/>
                </a:lnTo>
                <a:lnTo>
                  <a:pt x="4341" y="1918"/>
                </a:lnTo>
                <a:lnTo>
                  <a:pt x="4422" y="1890"/>
                </a:lnTo>
                <a:lnTo>
                  <a:pt x="4497" y="1854"/>
                </a:lnTo>
                <a:lnTo>
                  <a:pt x="4572" y="1811"/>
                </a:lnTo>
                <a:lnTo>
                  <a:pt x="4642" y="1761"/>
                </a:lnTo>
                <a:lnTo>
                  <a:pt x="4700" y="1704"/>
                </a:lnTo>
                <a:lnTo>
                  <a:pt x="4757" y="1646"/>
                </a:lnTo>
                <a:lnTo>
                  <a:pt x="4804" y="1575"/>
                </a:lnTo>
                <a:lnTo>
                  <a:pt x="4850" y="1503"/>
                </a:lnTo>
                <a:lnTo>
                  <a:pt x="4890" y="1432"/>
                </a:lnTo>
                <a:lnTo>
                  <a:pt x="4925" y="1353"/>
                </a:lnTo>
                <a:lnTo>
                  <a:pt x="4948" y="1274"/>
                </a:lnTo>
                <a:lnTo>
                  <a:pt x="4971" y="1188"/>
                </a:lnTo>
                <a:lnTo>
                  <a:pt x="4989" y="1102"/>
                </a:lnTo>
                <a:lnTo>
                  <a:pt x="5000" y="1016"/>
                </a:lnTo>
                <a:lnTo>
                  <a:pt x="5000" y="931"/>
                </a:lnTo>
                <a:lnTo>
                  <a:pt x="5000" y="845"/>
                </a:lnTo>
                <a:lnTo>
                  <a:pt x="4994" y="759"/>
                </a:lnTo>
                <a:lnTo>
                  <a:pt x="4977" y="680"/>
                </a:lnTo>
                <a:lnTo>
                  <a:pt x="4960" y="601"/>
                </a:lnTo>
                <a:lnTo>
                  <a:pt x="4937" y="523"/>
                </a:lnTo>
                <a:lnTo>
                  <a:pt x="4902" y="444"/>
                </a:lnTo>
                <a:lnTo>
                  <a:pt x="4867" y="372"/>
                </a:lnTo>
                <a:lnTo>
                  <a:pt x="4821" y="308"/>
                </a:lnTo>
                <a:lnTo>
                  <a:pt x="4775" y="244"/>
                </a:lnTo>
                <a:lnTo>
                  <a:pt x="4717" y="186"/>
                </a:lnTo>
                <a:lnTo>
                  <a:pt x="4653" y="136"/>
                </a:lnTo>
                <a:lnTo>
                  <a:pt x="4584" y="93"/>
                </a:lnTo>
                <a:lnTo>
                  <a:pt x="4515" y="57"/>
                </a:lnTo>
                <a:lnTo>
                  <a:pt x="4434" y="36"/>
                </a:lnTo>
                <a:lnTo>
                  <a:pt x="4347" y="15"/>
                </a:lnTo>
                <a:lnTo>
                  <a:pt x="4249" y="7"/>
                </a:lnTo>
                <a:lnTo>
                  <a:pt x="40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8"/>
          <p:cNvSpPr/>
          <p:nvPr/>
        </p:nvSpPr>
        <p:spPr>
          <a:xfrm>
            <a:off x="324313" y="1124585"/>
            <a:ext cx="356606" cy="676420"/>
          </a:xfrm>
          <a:custGeom>
            <a:rect b="b" l="l" r="r" t="t"/>
            <a:pathLst>
              <a:path extrusionOk="0" h="79462" w="41892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8"/>
          <p:cNvSpPr/>
          <p:nvPr/>
        </p:nvSpPr>
        <p:spPr>
          <a:xfrm>
            <a:off x="7903575" y="4736841"/>
            <a:ext cx="881398" cy="774732"/>
          </a:xfrm>
          <a:custGeom>
            <a:rect b="b" l="l" r="r" t="t"/>
            <a:pathLst>
              <a:path extrusionOk="0" h="40100" w="45621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8"/>
          <p:cNvSpPr/>
          <p:nvPr/>
        </p:nvSpPr>
        <p:spPr>
          <a:xfrm>
            <a:off x="8043375" y="892013"/>
            <a:ext cx="437125" cy="331750"/>
          </a:xfrm>
          <a:custGeom>
            <a:rect b="b" l="l" r="r" t="t"/>
            <a:pathLst>
              <a:path extrusionOk="0" h="13270" w="17485">
                <a:moveTo>
                  <a:pt x="16681" y="1"/>
                </a:moveTo>
                <a:lnTo>
                  <a:pt x="16606" y="15"/>
                </a:lnTo>
                <a:lnTo>
                  <a:pt x="16525" y="36"/>
                </a:lnTo>
                <a:lnTo>
                  <a:pt x="16438" y="72"/>
                </a:lnTo>
                <a:lnTo>
                  <a:pt x="15901" y="337"/>
                </a:lnTo>
                <a:lnTo>
                  <a:pt x="15363" y="616"/>
                </a:lnTo>
                <a:lnTo>
                  <a:pt x="14831" y="902"/>
                </a:lnTo>
                <a:lnTo>
                  <a:pt x="14300" y="1196"/>
                </a:lnTo>
                <a:lnTo>
                  <a:pt x="13768" y="1503"/>
                </a:lnTo>
                <a:lnTo>
                  <a:pt x="13242" y="1818"/>
                </a:lnTo>
                <a:lnTo>
                  <a:pt x="12716" y="2140"/>
                </a:lnTo>
                <a:lnTo>
                  <a:pt x="12190" y="2470"/>
                </a:lnTo>
                <a:lnTo>
                  <a:pt x="11670" y="2813"/>
                </a:lnTo>
                <a:lnTo>
                  <a:pt x="11150" y="3157"/>
                </a:lnTo>
                <a:lnTo>
                  <a:pt x="10629" y="3507"/>
                </a:lnTo>
                <a:lnTo>
                  <a:pt x="10115" y="3865"/>
                </a:lnTo>
                <a:lnTo>
                  <a:pt x="9601" y="4230"/>
                </a:lnTo>
                <a:lnTo>
                  <a:pt x="9092" y="4602"/>
                </a:lnTo>
                <a:lnTo>
                  <a:pt x="8578" y="4982"/>
                </a:lnTo>
                <a:lnTo>
                  <a:pt x="8075" y="5361"/>
                </a:lnTo>
                <a:lnTo>
                  <a:pt x="7566" y="5747"/>
                </a:lnTo>
                <a:lnTo>
                  <a:pt x="7063" y="6141"/>
                </a:lnTo>
                <a:lnTo>
                  <a:pt x="6566" y="6535"/>
                </a:lnTo>
                <a:lnTo>
                  <a:pt x="6063" y="6935"/>
                </a:lnTo>
                <a:lnTo>
                  <a:pt x="5075" y="7744"/>
                </a:lnTo>
                <a:lnTo>
                  <a:pt x="4093" y="8560"/>
                </a:lnTo>
                <a:lnTo>
                  <a:pt x="3122" y="9383"/>
                </a:lnTo>
                <a:lnTo>
                  <a:pt x="2156" y="10213"/>
                </a:lnTo>
                <a:lnTo>
                  <a:pt x="1203" y="11051"/>
                </a:lnTo>
                <a:lnTo>
                  <a:pt x="261" y="11881"/>
                </a:lnTo>
                <a:lnTo>
                  <a:pt x="209" y="11931"/>
                </a:lnTo>
                <a:lnTo>
                  <a:pt x="162" y="11988"/>
                </a:lnTo>
                <a:lnTo>
                  <a:pt x="122" y="12045"/>
                </a:lnTo>
                <a:lnTo>
                  <a:pt x="87" y="12110"/>
                </a:lnTo>
                <a:lnTo>
                  <a:pt x="58" y="12174"/>
                </a:lnTo>
                <a:lnTo>
                  <a:pt x="35" y="12239"/>
                </a:lnTo>
                <a:lnTo>
                  <a:pt x="18" y="12310"/>
                </a:lnTo>
                <a:lnTo>
                  <a:pt x="6" y="12375"/>
                </a:lnTo>
                <a:lnTo>
                  <a:pt x="1" y="12446"/>
                </a:lnTo>
                <a:lnTo>
                  <a:pt x="1" y="12518"/>
                </a:lnTo>
                <a:lnTo>
                  <a:pt x="6" y="12582"/>
                </a:lnTo>
                <a:lnTo>
                  <a:pt x="12" y="12654"/>
                </a:lnTo>
                <a:lnTo>
                  <a:pt x="24" y="12718"/>
                </a:lnTo>
                <a:lnTo>
                  <a:pt x="41" y="12783"/>
                </a:lnTo>
                <a:lnTo>
                  <a:pt x="64" y="12847"/>
                </a:lnTo>
                <a:lnTo>
                  <a:pt x="87" y="12911"/>
                </a:lnTo>
                <a:lnTo>
                  <a:pt x="122" y="12969"/>
                </a:lnTo>
                <a:lnTo>
                  <a:pt x="151" y="13019"/>
                </a:lnTo>
                <a:lnTo>
                  <a:pt x="185" y="13069"/>
                </a:lnTo>
                <a:lnTo>
                  <a:pt x="226" y="13112"/>
                </a:lnTo>
                <a:lnTo>
                  <a:pt x="266" y="13155"/>
                </a:lnTo>
                <a:lnTo>
                  <a:pt x="313" y="13190"/>
                </a:lnTo>
                <a:lnTo>
                  <a:pt x="359" y="13219"/>
                </a:lnTo>
                <a:lnTo>
                  <a:pt x="405" y="13241"/>
                </a:lnTo>
                <a:lnTo>
                  <a:pt x="457" y="13255"/>
                </a:lnTo>
                <a:lnTo>
                  <a:pt x="509" y="13262"/>
                </a:lnTo>
                <a:lnTo>
                  <a:pt x="567" y="13269"/>
                </a:lnTo>
                <a:lnTo>
                  <a:pt x="625" y="13262"/>
                </a:lnTo>
                <a:lnTo>
                  <a:pt x="683" y="13241"/>
                </a:lnTo>
                <a:lnTo>
                  <a:pt x="740" y="13219"/>
                </a:lnTo>
                <a:lnTo>
                  <a:pt x="798" y="13183"/>
                </a:lnTo>
                <a:lnTo>
                  <a:pt x="856" y="13140"/>
                </a:lnTo>
                <a:lnTo>
                  <a:pt x="1347" y="12740"/>
                </a:lnTo>
                <a:lnTo>
                  <a:pt x="1838" y="12346"/>
                </a:lnTo>
                <a:lnTo>
                  <a:pt x="2336" y="11967"/>
                </a:lnTo>
                <a:lnTo>
                  <a:pt x="2833" y="11580"/>
                </a:lnTo>
                <a:lnTo>
                  <a:pt x="3330" y="11208"/>
                </a:lnTo>
                <a:lnTo>
                  <a:pt x="3827" y="10836"/>
                </a:lnTo>
                <a:lnTo>
                  <a:pt x="4330" y="10471"/>
                </a:lnTo>
                <a:lnTo>
                  <a:pt x="4827" y="10113"/>
                </a:lnTo>
                <a:lnTo>
                  <a:pt x="5838" y="9405"/>
                </a:lnTo>
                <a:lnTo>
                  <a:pt x="6850" y="8703"/>
                </a:lnTo>
                <a:lnTo>
                  <a:pt x="7867" y="8023"/>
                </a:lnTo>
                <a:lnTo>
                  <a:pt x="8884" y="7343"/>
                </a:lnTo>
                <a:lnTo>
                  <a:pt x="9907" y="6678"/>
                </a:lnTo>
                <a:lnTo>
                  <a:pt x="10936" y="6012"/>
                </a:lnTo>
                <a:lnTo>
                  <a:pt x="12988" y="4688"/>
                </a:lnTo>
                <a:lnTo>
                  <a:pt x="14016" y="4023"/>
                </a:lnTo>
                <a:lnTo>
                  <a:pt x="15039" y="3350"/>
                </a:lnTo>
                <a:lnTo>
                  <a:pt x="16068" y="2670"/>
                </a:lnTo>
                <a:lnTo>
                  <a:pt x="17091" y="1976"/>
                </a:lnTo>
                <a:lnTo>
                  <a:pt x="17161" y="1919"/>
                </a:lnTo>
                <a:lnTo>
                  <a:pt x="17230" y="1861"/>
                </a:lnTo>
                <a:lnTo>
                  <a:pt x="17288" y="1790"/>
                </a:lnTo>
                <a:lnTo>
                  <a:pt x="17334" y="1718"/>
                </a:lnTo>
                <a:lnTo>
                  <a:pt x="17380" y="1639"/>
                </a:lnTo>
                <a:lnTo>
                  <a:pt x="17415" y="1554"/>
                </a:lnTo>
                <a:lnTo>
                  <a:pt x="17438" y="1468"/>
                </a:lnTo>
                <a:lnTo>
                  <a:pt x="17461" y="1382"/>
                </a:lnTo>
                <a:lnTo>
                  <a:pt x="17478" y="1289"/>
                </a:lnTo>
                <a:lnTo>
                  <a:pt x="17484" y="1196"/>
                </a:lnTo>
                <a:lnTo>
                  <a:pt x="17484" y="1103"/>
                </a:lnTo>
                <a:lnTo>
                  <a:pt x="17484" y="1010"/>
                </a:lnTo>
                <a:lnTo>
                  <a:pt x="17473" y="917"/>
                </a:lnTo>
                <a:lnTo>
                  <a:pt x="17455" y="824"/>
                </a:lnTo>
                <a:lnTo>
                  <a:pt x="17438" y="738"/>
                </a:lnTo>
                <a:lnTo>
                  <a:pt x="17409" y="652"/>
                </a:lnTo>
                <a:lnTo>
                  <a:pt x="17380" y="566"/>
                </a:lnTo>
                <a:lnTo>
                  <a:pt x="17345" y="480"/>
                </a:lnTo>
                <a:lnTo>
                  <a:pt x="17299" y="408"/>
                </a:lnTo>
                <a:lnTo>
                  <a:pt x="17259" y="330"/>
                </a:lnTo>
                <a:lnTo>
                  <a:pt x="17207" y="265"/>
                </a:lnTo>
                <a:lnTo>
                  <a:pt x="17155" y="208"/>
                </a:lnTo>
                <a:lnTo>
                  <a:pt x="17097" y="151"/>
                </a:lnTo>
                <a:lnTo>
                  <a:pt x="17033" y="101"/>
                </a:lnTo>
                <a:lnTo>
                  <a:pt x="16970" y="65"/>
                </a:lnTo>
                <a:lnTo>
                  <a:pt x="16906" y="36"/>
                </a:lnTo>
                <a:lnTo>
                  <a:pt x="16831" y="15"/>
                </a:lnTo>
                <a:lnTo>
                  <a:pt x="1676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8"/>
          <p:cNvSpPr/>
          <p:nvPr/>
        </p:nvSpPr>
        <p:spPr>
          <a:xfrm>
            <a:off x="8129650" y="972163"/>
            <a:ext cx="544450" cy="369850"/>
          </a:xfrm>
          <a:custGeom>
            <a:rect b="b" l="l" r="r" t="t"/>
            <a:pathLst>
              <a:path extrusionOk="0" h="14794" w="21778">
                <a:moveTo>
                  <a:pt x="20859" y="1"/>
                </a:moveTo>
                <a:lnTo>
                  <a:pt x="20755" y="8"/>
                </a:lnTo>
                <a:lnTo>
                  <a:pt x="20651" y="29"/>
                </a:lnTo>
                <a:lnTo>
                  <a:pt x="20541" y="72"/>
                </a:lnTo>
                <a:lnTo>
                  <a:pt x="20426" y="122"/>
                </a:lnTo>
                <a:lnTo>
                  <a:pt x="19125" y="838"/>
                </a:lnTo>
                <a:lnTo>
                  <a:pt x="17819" y="1568"/>
                </a:lnTo>
                <a:lnTo>
                  <a:pt x="16518" y="2312"/>
                </a:lnTo>
                <a:lnTo>
                  <a:pt x="15224" y="3071"/>
                </a:lnTo>
                <a:lnTo>
                  <a:pt x="13929" y="3844"/>
                </a:lnTo>
                <a:lnTo>
                  <a:pt x="13288" y="4238"/>
                </a:lnTo>
                <a:lnTo>
                  <a:pt x="12640" y="4631"/>
                </a:lnTo>
                <a:lnTo>
                  <a:pt x="11999" y="5032"/>
                </a:lnTo>
                <a:lnTo>
                  <a:pt x="11363" y="5440"/>
                </a:lnTo>
                <a:lnTo>
                  <a:pt x="10721" y="5848"/>
                </a:lnTo>
                <a:lnTo>
                  <a:pt x="10086" y="6263"/>
                </a:lnTo>
                <a:lnTo>
                  <a:pt x="9450" y="6678"/>
                </a:lnTo>
                <a:lnTo>
                  <a:pt x="8820" y="7100"/>
                </a:lnTo>
                <a:lnTo>
                  <a:pt x="8190" y="7530"/>
                </a:lnTo>
                <a:lnTo>
                  <a:pt x="7560" y="7959"/>
                </a:lnTo>
                <a:lnTo>
                  <a:pt x="6936" y="8396"/>
                </a:lnTo>
                <a:lnTo>
                  <a:pt x="6311" y="8832"/>
                </a:lnTo>
                <a:lnTo>
                  <a:pt x="5693" y="9283"/>
                </a:lnTo>
                <a:lnTo>
                  <a:pt x="5075" y="9734"/>
                </a:lnTo>
                <a:lnTo>
                  <a:pt x="4462" y="10192"/>
                </a:lnTo>
                <a:lnTo>
                  <a:pt x="3849" y="10650"/>
                </a:lnTo>
                <a:lnTo>
                  <a:pt x="3242" y="11115"/>
                </a:lnTo>
                <a:lnTo>
                  <a:pt x="2636" y="11595"/>
                </a:lnTo>
                <a:lnTo>
                  <a:pt x="2034" y="12067"/>
                </a:lnTo>
                <a:lnTo>
                  <a:pt x="1433" y="12554"/>
                </a:lnTo>
                <a:lnTo>
                  <a:pt x="838" y="13040"/>
                </a:lnTo>
                <a:lnTo>
                  <a:pt x="249" y="13541"/>
                </a:lnTo>
                <a:lnTo>
                  <a:pt x="197" y="13584"/>
                </a:lnTo>
                <a:lnTo>
                  <a:pt x="156" y="13634"/>
                </a:lnTo>
                <a:lnTo>
                  <a:pt x="116" y="13692"/>
                </a:lnTo>
                <a:lnTo>
                  <a:pt x="81" y="13742"/>
                </a:lnTo>
                <a:lnTo>
                  <a:pt x="58" y="13799"/>
                </a:lnTo>
                <a:lnTo>
                  <a:pt x="35" y="13863"/>
                </a:lnTo>
                <a:lnTo>
                  <a:pt x="17" y="13921"/>
                </a:lnTo>
                <a:lnTo>
                  <a:pt x="6" y="13985"/>
                </a:lnTo>
                <a:lnTo>
                  <a:pt x="0" y="14042"/>
                </a:lnTo>
                <a:lnTo>
                  <a:pt x="0" y="14107"/>
                </a:lnTo>
                <a:lnTo>
                  <a:pt x="0" y="14171"/>
                </a:lnTo>
                <a:lnTo>
                  <a:pt x="12" y="14228"/>
                </a:lnTo>
                <a:lnTo>
                  <a:pt x="23" y="14293"/>
                </a:lnTo>
                <a:lnTo>
                  <a:pt x="35" y="14350"/>
                </a:lnTo>
                <a:lnTo>
                  <a:pt x="58" y="14407"/>
                </a:lnTo>
                <a:lnTo>
                  <a:pt x="81" y="14457"/>
                </a:lnTo>
                <a:lnTo>
                  <a:pt x="104" y="14515"/>
                </a:lnTo>
                <a:lnTo>
                  <a:pt x="133" y="14558"/>
                </a:lnTo>
                <a:lnTo>
                  <a:pt x="168" y="14608"/>
                </a:lnTo>
                <a:lnTo>
                  <a:pt x="202" y="14644"/>
                </a:lnTo>
                <a:lnTo>
                  <a:pt x="243" y="14686"/>
                </a:lnTo>
                <a:lnTo>
                  <a:pt x="283" y="14715"/>
                </a:lnTo>
                <a:lnTo>
                  <a:pt x="324" y="14744"/>
                </a:lnTo>
                <a:lnTo>
                  <a:pt x="370" y="14765"/>
                </a:lnTo>
                <a:lnTo>
                  <a:pt x="416" y="14779"/>
                </a:lnTo>
                <a:lnTo>
                  <a:pt x="468" y="14794"/>
                </a:lnTo>
                <a:lnTo>
                  <a:pt x="520" y="14794"/>
                </a:lnTo>
                <a:lnTo>
                  <a:pt x="572" y="14787"/>
                </a:lnTo>
                <a:lnTo>
                  <a:pt x="624" y="14779"/>
                </a:lnTo>
                <a:lnTo>
                  <a:pt x="682" y="14758"/>
                </a:lnTo>
                <a:lnTo>
                  <a:pt x="740" y="14729"/>
                </a:lnTo>
                <a:lnTo>
                  <a:pt x="798" y="14694"/>
                </a:lnTo>
                <a:lnTo>
                  <a:pt x="2040" y="13820"/>
                </a:lnTo>
                <a:lnTo>
                  <a:pt x="3283" y="12955"/>
                </a:lnTo>
                <a:lnTo>
                  <a:pt x="4526" y="12096"/>
                </a:lnTo>
                <a:lnTo>
                  <a:pt x="5768" y="11244"/>
                </a:lnTo>
                <a:lnTo>
                  <a:pt x="7017" y="10414"/>
                </a:lnTo>
                <a:lnTo>
                  <a:pt x="8265" y="9591"/>
                </a:lnTo>
                <a:lnTo>
                  <a:pt x="9519" y="8775"/>
                </a:lnTo>
                <a:lnTo>
                  <a:pt x="10779" y="7981"/>
                </a:lnTo>
                <a:lnTo>
                  <a:pt x="11409" y="7587"/>
                </a:lnTo>
                <a:lnTo>
                  <a:pt x="12039" y="7200"/>
                </a:lnTo>
                <a:lnTo>
                  <a:pt x="12675" y="6814"/>
                </a:lnTo>
                <a:lnTo>
                  <a:pt x="13311" y="6435"/>
                </a:lnTo>
                <a:lnTo>
                  <a:pt x="13952" y="6055"/>
                </a:lnTo>
                <a:lnTo>
                  <a:pt x="14594" y="5683"/>
                </a:lnTo>
                <a:lnTo>
                  <a:pt x="15235" y="5318"/>
                </a:lnTo>
                <a:lnTo>
                  <a:pt x="15877" y="4953"/>
                </a:lnTo>
                <a:lnTo>
                  <a:pt x="16524" y="4595"/>
                </a:lnTo>
                <a:lnTo>
                  <a:pt x="17177" y="4238"/>
                </a:lnTo>
                <a:lnTo>
                  <a:pt x="17830" y="3887"/>
                </a:lnTo>
                <a:lnTo>
                  <a:pt x="18484" y="3543"/>
                </a:lnTo>
                <a:lnTo>
                  <a:pt x="19142" y="3200"/>
                </a:lnTo>
                <a:lnTo>
                  <a:pt x="19807" y="2863"/>
                </a:lnTo>
                <a:lnTo>
                  <a:pt x="20466" y="2534"/>
                </a:lnTo>
                <a:lnTo>
                  <a:pt x="21136" y="2205"/>
                </a:lnTo>
                <a:lnTo>
                  <a:pt x="21246" y="2148"/>
                </a:lnTo>
                <a:lnTo>
                  <a:pt x="21345" y="2076"/>
                </a:lnTo>
                <a:lnTo>
                  <a:pt x="21437" y="1998"/>
                </a:lnTo>
                <a:lnTo>
                  <a:pt x="21512" y="1919"/>
                </a:lnTo>
                <a:lnTo>
                  <a:pt x="21581" y="1826"/>
                </a:lnTo>
                <a:lnTo>
                  <a:pt x="21639" y="1733"/>
                </a:lnTo>
                <a:lnTo>
                  <a:pt x="21686" y="1640"/>
                </a:lnTo>
                <a:lnTo>
                  <a:pt x="21720" y="1532"/>
                </a:lnTo>
                <a:lnTo>
                  <a:pt x="21749" y="1432"/>
                </a:lnTo>
                <a:lnTo>
                  <a:pt x="21766" y="1325"/>
                </a:lnTo>
                <a:lnTo>
                  <a:pt x="21778" y="1217"/>
                </a:lnTo>
                <a:lnTo>
                  <a:pt x="21778" y="1110"/>
                </a:lnTo>
                <a:lnTo>
                  <a:pt x="21772" y="1003"/>
                </a:lnTo>
                <a:lnTo>
                  <a:pt x="21755" y="895"/>
                </a:lnTo>
                <a:lnTo>
                  <a:pt x="21732" y="795"/>
                </a:lnTo>
                <a:lnTo>
                  <a:pt x="21703" y="695"/>
                </a:lnTo>
                <a:lnTo>
                  <a:pt x="21668" y="595"/>
                </a:lnTo>
                <a:lnTo>
                  <a:pt x="21622" y="502"/>
                </a:lnTo>
                <a:lnTo>
                  <a:pt x="21570" y="416"/>
                </a:lnTo>
                <a:lnTo>
                  <a:pt x="21512" y="337"/>
                </a:lnTo>
                <a:lnTo>
                  <a:pt x="21449" y="258"/>
                </a:lnTo>
                <a:lnTo>
                  <a:pt x="21379" y="194"/>
                </a:lnTo>
                <a:lnTo>
                  <a:pt x="21304" y="137"/>
                </a:lnTo>
                <a:lnTo>
                  <a:pt x="21223" y="87"/>
                </a:lnTo>
                <a:lnTo>
                  <a:pt x="21142" y="51"/>
                </a:lnTo>
                <a:lnTo>
                  <a:pt x="21050" y="22"/>
                </a:lnTo>
                <a:lnTo>
                  <a:pt x="2095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8"/>
          <p:cNvSpPr/>
          <p:nvPr/>
        </p:nvSpPr>
        <p:spPr>
          <a:xfrm>
            <a:off x="357750" y="4511763"/>
            <a:ext cx="286125" cy="373050"/>
          </a:xfrm>
          <a:custGeom>
            <a:rect b="b" l="l" r="r" t="t"/>
            <a:pathLst>
              <a:path extrusionOk="0" h="14922" w="11445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" name="Google Shape;160;p8"/>
          <p:cNvGrpSpPr/>
          <p:nvPr/>
        </p:nvGrpSpPr>
        <p:grpSpPr>
          <a:xfrm>
            <a:off x="467266" y="222041"/>
            <a:ext cx="881421" cy="520583"/>
            <a:chOff x="3863003" y="76204"/>
            <a:chExt cx="881421" cy="520583"/>
          </a:xfrm>
        </p:grpSpPr>
        <p:sp>
          <p:nvSpPr>
            <p:cNvPr id="161" name="Google Shape;161;p8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rect b="b" l="l" r="r" t="t"/>
              <a:pathLst>
                <a:path extrusionOk="0" h="12808" w="46815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rect b="b" l="l" r="r" t="t"/>
              <a:pathLst>
                <a:path extrusionOk="0" h="4316" w="39538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rect b="b" l="l" r="r" t="t"/>
              <a:pathLst>
                <a:path extrusionOk="0" h="5775" w="36943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8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rect b="b" l="l" r="r" t="t"/>
              <a:pathLst>
                <a:path extrusionOk="0" h="8925" w="36382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rect b="b" l="l" r="r" t="t"/>
              <a:pathLst>
                <a:path extrusionOk="0" h="10067" w="31005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8"/>
          <p:cNvSpPr/>
          <p:nvPr/>
        </p:nvSpPr>
        <p:spPr>
          <a:xfrm>
            <a:off x="7915425" y="303224"/>
            <a:ext cx="259445" cy="264397"/>
          </a:xfrm>
          <a:custGeom>
            <a:rect b="b" l="l" r="r" t="t"/>
            <a:pathLst>
              <a:path extrusionOk="0" h="21156" w="16733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8"/>
          <p:cNvSpPr/>
          <p:nvPr/>
        </p:nvSpPr>
        <p:spPr>
          <a:xfrm rot="9860969">
            <a:off x="8637785" y="1661453"/>
            <a:ext cx="195663" cy="322650"/>
          </a:xfrm>
          <a:custGeom>
            <a:rect b="b" l="l" r="r" t="t"/>
            <a:pathLst>
              <a:path extrusionOk="0" h="79462" w="41892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8776275" y="2227325"/>
            <a:ext cx="463975" cy="1248500"/>
          </a:xfrm>
          <a:custGeom>
            <a:rect b="b" l="l" r="r" t="t"/>
            <a:pathLst>
              <a:path extrusionOk="0" h="49940" w="18559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2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/>
          <p:nvPr>
            <p:ph type="title"/>
          </p:nvPr>
        </p:nvSpPr>
        <p:spPr>
          <a:xfrm>
            <a:off x="719997" y="1482950"/>
            <a:ext cx="3713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1" name="Google Shape;171;p9"/>
          <p:cNvSpPr txBox="1"/>
          <p:nvPr>
            <p:ph idx="1" type="subTitle"/>
          </p:nvPr>
        </p:nvSpPr>
        <p:spPr>
          <a:xfrm>
            <a:off x="720000" y="2493775"/>
            <a:ext cx="3943800" cy="13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9"/>
          <p:cNvSpPr/>
          <p:nvPr/>
        </p:nvSpPr>
        <p:spPr>
          <a:xfrm rot="10800000">
            <a:off x="358779" y="408134"/>
            <a:ext cx="395820" cy="541616"/>
          </a:xfrm>
          <a:custGeom>
            <a:rect b="b" l="l" r="r" t="t"/>
            <a:pathLst>
              <a:path extrusionOk="0" h="119562" w="159766">
                <a:moveTo>
                  <a:pt x="111586" y="1"/>
                </a:moveTo>
                <a:lnTo>
                  <a:pt x="111157" y="12"/>
                </a:lnTo>
                <a:lnTo>
                  <a:pt x="110728" y="35"/>
                </a:lnTo>
                <a:lnTo>
                  <a:pt x="110299" y="80"/>
                </a:lnTo>
                <a:lnTo>
                  <a:pt x="109894" y="149"/>
                </a:lnTo>
                <a:lnTo>
                  <a:pt x="109513" y="229"/>
                </a:lnTo>
                <a:lnTo>
                  <a:pt x="109132" y="320"/>
                </a:lnTo>
                <a:lnTo>
                  <a:pt x="108751" y="434"/>
                </a:lnTo>
                <a:lnTo>
                  <a:pt x="108417" y="559"/>
                </a:lnTo>
                <a:lnTo>
                  <a:pt x="108083" y="696"/>
                </a:lnTo>
                <a:lnTo>
                  <a:pt x="107774" y="855"/>
                </a:lnTo>
                <a:lnTo>
                  <a:pt x="107488" y="1014"/>
                </a:lnTo>
                <a:lnTo>
                  <a:pt x="107226" y="1185"/>
                </a:lnTo>
                <a:lnTo>
                  <a:pt x="107011" y="1368"/>
                </a:lnTo>
                <a:lnTo>
                  <a:pt x="106797" y="1561"/>
                </a:lnTo>
                <a:lnTo>
                  <a:pt x="106630" y="1766"/>
                </a:lnTo>
                <a:lnTo>
                  <a:pt x="106487" y="1971"/>
                </a:lnTo>
                <a:lnTo>
                  <a:pt x="106392" y="2188"/>
                </a:lnTo>
                <a:lnTo>
                  <a:pt x="106344" y="2404"/>
                </a:lnTo>
                <a:lnTo>
                  <a:pt x="106320" y="2632"/>
                </a:lnTo>
                <a:lnTo>
                  <a:pt x="106344" y="2848"/>
                </a:lnTo>
                <a:lnTo>
                  <a:pt x="106392" y="3076"/>
                </a:lnTo>
                <a:lnTo>
                  <a:pt x="106511" y="3315"/>
                </a:lnTo>
                <a:lnTo>
                  <a:pt x="106654" y="3543"/>
                </a:lnTo>
                <a:lnTo>
                  <a:pt x="106868" y="3771"/>
                </a:lnTo>
                <a:lnTo>
                  <a:pt x="108751" y="5616"/>
                </a:lnTo>
                <a:lnTo>
                  <a:pt x="110633" y="7462"/>
                </a:lnTo>
                <a:lnTo>
                  <a:pt x="112563" y="9284"/>
                </a:lnTo>
                <a:lnTo>
                  <a:pt x="114493" y="11118"/>
                </a:lnTo>
                <a:lnTo>
                  <a:pt x="118401" y="14752"/>
                </a:lnTo>
                <a:lnTo>
                  <a:pt x="122332" y="18374"/>
                </a:lnTo>
                <a:lnTo>
                  <a:pt x="126240" y="22008"/>
                </a:lnTo>
                <a:lnTo>
                  <a:pt x="128170" y="23831"/>
                </a:lnTo>
                <a:lnTo>
                  <a:pt x="130076" y="25653"/>
                </a:lnTo>
                <a:lnTo>
                  <a:pt x="131959" y="27487"/>
                </a:lnTo>
                <a:lnTo>
                  <a:pt x="133841" y="29321"/>
                </a:lnTo>
                <a:lnTo>
                  <a:pt x="135676" y="31178"/>
                </a:lnTo>
                <a:lnTo>
                  <a:pt x="137463" y="33035"/>
                </a:lnTo>
                <a:lnTo>
                  <a:pt x="132817" y="33217"/>
                </a:lnTo>
                <a:lnTo>
                  <a:pt x="128170" y="33422"/>
                </a:lnTo>
                <a:lnTo>
                  <a:pt x="123548" y="33650"/>
                </a:lnTo>
                <a:lnTo>
                  <a:pt x="118925" y="33900"/>
                </a:lnTo>
                <a:lnTo>
                  <a:pt x="114326" y="34174"/>
                </a:lnTo>
                <a:lnTo>
                  <a:pt x="109728" y="34470"/>
                </a:lnTo>
                <a:lnTo>
                  <a:pt x="105129" y="34789"/>
                </a:lnTo>
                <a:lnTo>
                  <a:pt x="100554" y="35142"/>
                </a:lnTo>
                <a:lnTo>
                  <a:pt x="95979" y="35507"/>
                </a:lnTo>
                <a:lnTo>
                  <a:pt x="91404" y="35905"/>
                </a:lnTo>
                <a:lnTo>
                  <a:pt x="86829" y="36327"/>
                </a:lnTo>
                <a:lnTo>
                  <a:pt x="82278" y="36782"/>
                </a:lnTo>
                <a:lnTo>
                  <a:pt x="77727" y="37249"/>
                </a:lnTo>
                <a:lnTo>
                  <a:pt x="73176" y="37751"/>
                </a:lnTo>
                <a:lnTo>
                  <a:pt x="68625" y="38286"/>
                </a:lnTo>
                <a:lnTo>
                  <a:pt x="64074" y="38833"/>
                </a:lnTo>
                <a:lnTo>
                  <a:pt x="63645" y="38890"/>
                </a:lnTo>
                <a:lnTo>
                  <a:pt x="63240" y="38970"/>
                </a:lnTo>
                <a:lnTo>
                  <a:pt x="62811" y="39049"/>
                </a:lnTo>
                <a:lnTo>
                  <a:pt x="62406" y="39140"/>
                </a:lnTo>
                <a:lnTo>
                  <a:pt x="62001" y="39254"/>
                </a:lnTo>
                <a:lnTo>
                  <a:pt x="61619" y="39368"/>
                </a:lnTo>
                <a:lnTo>
                  <a:pt x="61238" y="39494"/>
                </a:lnTo>
                <a:lnTo>
                  <a:pt x="60857" y="39630"/>
                </a:lnTo>
                <a:lnTo>
                  <a:pt x="60499" y="39767"/>
                </a:lnTo>
                <a:lnTo>
                  <a:pt x="60142" y="39926"/>
                </a:lnTo>
                <a:lnTo>
                  <a:pt x="59808" y="40086"/>
                </a:lnTo>
                <a:lnTo>
                  <a:pt x="59475" y="40257"/>
                </a:lnTo>
                <a:lnTo>
                  <a:pt x="59165" y="40428"/>
                </a:lnTo>
                <a:lnTo>
                  <a:pt x="58879" y="40610"/>
                </a:lnTo>
                <a:lnTo>
                  <a:pt x="58617" y="40792"/>
                </a:lnTo>
                <a:lnTo>
                  <a:pt x="58355" y="40986"/>
                </a:lnTo>
                <a:lnTo>
                  <a:pt x="58117" y="41179"/>
                </a:lnTo>
                <a:lnTo>
                  <a:pt x="57902" y="41384"/>
                </a:lnTo>
                <a:lnTo>
                  <a:pt x="57688" y="41589"/>
                </a:lnTo>
                <a:lnTo>
                  <a:pt x="57521" y="41806"/>
                </a:lnTo>
                <a:lnTo>
                  <a:pt x="57378" y="42011"/>
                </a:lnTo>
                <a:lnTo>
                  <a:pt x="57235" y="42227"/>
                </a:lnTo>
                <a:lnTo>
                  <a:pt x="57140" y="42444"/>
                </a:lnTo>
                <a:lnTo>
                  <a:pt x="57044" y="42660"/>
                </a:lnTo>
                <a:lnTo>
                  <a:pt x="56997" y="42877"/>
                </a:lnTo>
                <a:lnTo>
                  <a:pt x="56973" y="43104"/>
                </a:lnTo>
                <a:lnTo>
                  <a:pt x="56973" y="43321"/>
                </a:lnTo>
                <a:lnTo>
                  <a:pt x="57021" y="43537"/>
                </a:lnTo>
                <a:lnTo>
                  <a:pt x="57068" y="43765"/>
                </a:lnTo>
                <a:lnTo>
                  <a:pt x="57164" y="43982"/>
                </a:lnTo>
                <a:lnTo>
                  <a:pt x="57307" y="44198"/>
                </a:lnTo>
                <a:lnTo>
                  <a:pt x="57450" y="44403"/>
                </a:lnTo>
                <a:lnTo>
                  <a:pt x="59260" y="46533"/>
                </a:lnTo>
                <a:lnTo>
                  <a:pt x="61095" y="48629"/>
                </a:lnTo>
                <a:lnTo>
                  <a:pt x="62978" y="50725"/>
                </a:lnTo>
                <a:lnTo>
                  <a:pt x="64908" y="52798"/>
                </a:lnTo>
                <a:lnTo>
                  <a:pt x="66885" y="54860"/>
                </a:lnTo>
                <a:lnTo>
                  <a:pt x="68911" y="56899"/>
                </a:lnTo>
                <a:lnTo>
                  <a:pt x="70984" y="58938"/>
                </a:lnTo>
                <a:lnTo>
                  <a:pt x="73104" y="60954"/>
                </a:lnTo>
                <a:lnTo>
                  <a:pt x="75273" y="62959"/>
                </a:lnTo>
                <a:lnTo>
                  <a:pt x="77512" y="64953"/>
                </a:lnTo>
                <a:lnTo>
                  <a:pt x="78632" y="65944"/>
                </a:lnTo>
                <a:lnTo>
                  <a:pt x="79776" y="66935"/>
                </a:lnTo>
                <a:lnTo>
                  <a:pt x="80944" y="67926"/>
                </a:lnTo>
                <a:lnTo>
                  <a:pt x="82111" y="68905"/>
                </a:lnTo>
                <a:lnTo>
                  <a:pt x="83279" y="69885"/>
                </a:lnTo>
                <a:lnTo>
                  <a:pt x="84470" y="70853"/>
                </a:lnTo>
                <a:lnTo>
                  <a:pt x="85685" y="71833"/>
                </a:lnTo>
                <a:lnTo>
                  <a:pt x="86901" y="72801"/>
                </a:lnTo>
                <a:lnTo>
                  <a:pt x="88140" y="73769"/>
                </a:lnTo>
                <a:lnTo>
                  <a:pt x="89379" y="74737"/>
                </a:lnTo>
                <a:lnTo>
                  <a:pt x="90642" y="75694"/>
                </a:lnTo>
                <a:lnTo>
                  <a:pt x="91928" y="76651"/>
                </a:lnTo>
                <a:lnTo>
                  <a:pt x="86567" y="76947"/>
                </a:lnTo>
                <a:lnTo>
                  <a:pt x="81230" y="77255"/>
                </a:lnTo>
                <a:lnTo>
                  <a:pt x="75916" y="77585"/>
                </a:lnTo>
                <a:lnTo>
                  <a:pt x="70602" y="77938"/>
                </a:lnTo>
                <a:lnTo>
                  <a:pt x="65289" y="78314"/>
                </a:lnTo>
                <a:lnTo>
                  <a:pt x="59975" y="78702"/>
                </a:lnTo>
                <a:lnTo>
                  <a:pt x="54662" y="79112"/>
                </a:lnTo>
                <a:lnTo>
                  <a:pt x="49372" y="79544"/>
                </a:lnTo>
                <a:lnTo>
                  <a:pt x="44082" y="79989"/>
                </a:lnTo>
                <a:lnTo>
                  <a:pt x="38816" y="80467"/>
                </a:lnTo>
                <a:lnTo>
                  <a:pt x="33526" y="80957"/>
                </a:lnTo>
                <a:lnTo>
                  <a:pt x="28261" y="81470"/>
                </a:lnTo>
                <a:lnTo>
                  <a:pt x="23018" y="82005"/>
                </a:lnTo>
                <a:lnTo>
                  <a:pt x="17753" y="82552"/>
                </a:lnTo>
                <a:lnTo>
                  <a:pt x="12487" y="83133"/>
                </a:lnTo>
                <a:lnTo>
                  <a:pt x="7244" y="83736"/>
                </a:lnTo>
                <a:lnTo>
                  <a:pt x="6577" y="83828"/>
                </a:lnTo>
                <a:lnTo>
                  <a:pt x="5910" y="83941"/>
                </a:lnTo>
                <a:lnTo>
                  <a:pt x="5291" y="84078"/>
                </a:lnTo>
                <a:lnTo>
                  <a:pt x="4719" y="84226"/>
                </a:lnTo>
                <a:lnTo>
                  <a:pt x="4147" y="84397"/>
                </a:lnTo>
                <a:lnTo>
                  <a:pt x="3646" y="84579"/>
                </a:lnTo>
                <a:lnTo>
                  <a:pt x="3146" y="84784"/>
                </a:lnTo>
                <a:lnTo>
                  <a:pt x="2693" y="85001"/>
                </a:lnTo>
                <a:lnTo>
                  <a:pt x="2264" y="85229"/>
                </a:lnTo>
                <a:lnTo>
                  <a:pt x="1883" y="85468"/>
                </a:lnTo>
                <a:lnTo>
                  <a:pt x="1526" y="85730"/>
                </a:lnTo>
                <a:lnTo>
                  <a:pt x="1216" y="85992"/>
                </a:lnTo>
                <a:lnTo>
                  <a:pt x="930" y="86265"/>
                </a:lnTo>
                <a:lnTo>
                  <a:pt x="692" y="86539"/>
                </a:lnTo>
                <a:lnTo>
                  <a:pt x="477" y="86835"/>
                </a:lnTo>
                <a:lnTo>
                  <a:pt x="311" y="87131"/>
                </a:lnTo>
                <a:lnTo>
                  <a:pt x="168" y="87427"/>
                </a:lnTo>
                <a:lnTo>
                  <a:pt x="72" y="87723"/>
                </a:lnTo>
                <a:lnTo>
                  <a:pt x="25" y="88031"/>
                </a:lnTo>
                <a:lnTo>
                  <a:pt x="1" y="88338"/>
                </a:lnTo>
                <a:lnTo>
                  <a:pt x="1" y="88646"/>
                </a:lnTo>
                <a:lnTo>
                  <a:pt x="72" y="88954"/>
                </a:lnTo>
                <a:lnTo>
                  <a:pt x="168" y="89261"/>
                </a:lnTo>
                <a:lnTo>
                  <a:pt x="287" y="89557"/>
                </a:lnTo>
                <a:lnTo>
                  <a:pt x="454" y="89853"/>
                </a:lnTo>
                <a:lnTo>
                  <a:pt x="668" y="90150"/>
                </a:lnTo>
                <a:lnTo>
                  <a:pt x="930" y="90434"/>
                </a:lnTo>
                <a:lnTo>
                  <a:pt x="1216" y="90719"/>
                </a:lnTo>
                <a:lnTo>
                  <a:pt x="1573" y="90993"/>
                </a:lnTo>
                <a:lnTo>
                  <a:pt x="1931" y="91255"/>
                </a:lnTo>
                <a:lnTo>
                  <a:pt x="2360" y="91505"/>
                </a:lnTo>
                <a:lnTo>
                  <a:pt x="2813" y="91744"/>
                </a:lnTo>
                <a:lnTo>
                  <a:pt x="9151" y="94820"/>
                </a:lnTo>
                <a:lnTo>
                  <a:pt x="15513" y="97873"/>
                </a:lnTo>
                <a:lnTo>
                  <a:pt x="21899" y="100926"/>
                </a:lnTo>
                <a:lnTo>
                  <a:pt x="28308" y="103956"/>
                </a:lnTo>
                <a:lnTo>
                  <a:pt x="34742" y="106974"/>
                </a:lnTo>
                <a:lnTo>
                  <a:pt x="41199" y="109981"/>
                </a:lnTo>
                <a:lnTo>
                  <a:pt x="44463" y="111474"/>
                </a:lnTo>
                <a:lnTo>
                  <a:pt x="47728" y="112966"/>
                </a:lnTo>
                <a:lnTo>
                  <a:pt x="50992" y="114447"/>
                </a:lnTo>
                <a:lnTo>
                  <a:pt x="54280" y="115928"/>
                </a:lnTo>
                <a:lnTo>
                  <a:pt x="54495" y="116190"/>
                </a:lnTo>
                <a:lnTo>
                  <a:pt x="54733" y="116452"/>
                </a:lnTo>
                <a:lnTo>
                  <a:pt x="55043" y="116702"/>
                </a:lnTo>
                <a:lnTo>
                  <a:pt x="55377" y="116953"/>
                </a:lnTo>
                <a:lnTo>
                  <a:pt x="55782" y="117203"/>
                </a:lnTo>
                <a:lnTo>
                  <a:pt x="56234" y="117454"/>
                </a:lnTo>
                <a:lnTo>
                  <a:pt x="56735" y="117693"/>
                </a:lnTo>
                <a:lnTo>
                  <a:pt x="57283" y="117921"/>
                </a:lnTo>
                <a:lnTo>
                  <a:pt x="57950" y="118183"/>
                </a:lnTo>
                <a:lnTo>
                  <a:pt x="58450" y="118365"/>
                </a:lnTo>
                <a:lnTo>
                  <a:pt x="58974" y="118536"/>
                </a:lnTo>
                <a:lnTo>
                  <a:pt x="59499" y="118696"/>
                </a:lnTo>
                <a:lnTo>
                  <a:pt x="60023" y="118844"/>
                </a:lnTo>
                <a:lnTo>
                  <a:pt x="60547" y="118980"/>
                </a:lnTo>
                <a:lnTo>
                  <a:pt x="61095" y="119094"/>
                </a:lnTo>
                <a:lnTo>
                  <a:pt x="61643" y="119208"/>
                </a:lnTo>
                <a:lnTo>
                  <a:pt x="62191" y="119299"/>
                </a:lnTo>
                <a:lnTo>
                  <a:pt x="62763" y="119379"/>
                </a:lnTo>
                <a:lnTo>
                  <a:pt x="63311" y="119447"/>
                </a:lnTo>
                <a:lnTo>
                  <a:pt x="63883" y="119493"/>
                </a:lnTo>
                <a:lnTo>
                  <a:pt x="64431" y="119539"/>
                </a:lnTo>
                <a:lnTo>
                  <a:pt x="65003" y="119561"/>
                </a:lnTo>
                <a:lnTo>
                  <a:pt x="66123" y="119561"/>
                </a:lnTo>
                <a:lnTo>
                  <a:pt x="66671" y="119539"/>
                </a:lnTo>
                <a:lnTo>
                  <a:pt x="67219" y="119504"/>
                </a:lnTo>
                <a:lnTo>
                  <a:pt x="67767" y="119459"/>
                </a:lnTo>
                <a:lnTo>
                  <a:pt x="68291" y="119390"/>
                </a:lnTo>
                <a:lnTo>
                  <a:pt x="68839" y="119322"/>
                </a:lnTo>
                <a:lnTo>
                  <a:pt x="69363" y="119220"/>
                </a:lnTo>
                <a:lnTo>
                  <a:pt x="69864" y="119117"/>
                </a:lnTo>
                <a:lnTo>
                  <a:pt x="70388" y="118992"/>
                </a:lnTo>
                <a:lnTo>
                  <a:pt x="70865" y="118855"/>
                </a:lnTo>
                <a:lnTo>
                  <a:pt x="71365" y="118696"/>
                </a:lnTo>
                <a:lnTo>
                  <a:pt x="71818" y="118525"/>
                </a:lnTo>
                <a:lnTo>
                  <a:pt x="72270" y="118342"/>
                </a:lnTo>
                <a:lnTo>
                  <a:pt x="72723" y="118137"/>
                </a:lnTo>
                <a:lnTo>
                  <a:pt x="73152" y="117921"/>
                </a:lnTo>
                <a:lnTo>
                  <a:pt x="73557" y="117693"/>
                </a:lnTo>
                <a:lnTo>
                  <a:pt x="73938" y="117443"/>
                </a:lnTo>
                <a:lnTo>
                  <a:pt x="74320" y="117169"/>
                </a:lnTo>
                <a:lnTo>
                  <a:pt x="74772" y="116827"/>
                </a:lnTo>
                <a:lnTo>
                  <a:pt x="74987" y="116657"/>
                </a:lnTo>
                <a:lnTo>
                  <a:pt x="75177" y="116486"/>
                </a:lnTo>
                <a:lnTo>
                  <a:pt x="75344" y="116303"/>
                </a:lnTo>
                <a:lnTo>
                  <a:pt x="75511" y="116121"/>
                </a:lnTo>
                <a:lnTo>
                  <a:pt x="75654" y="115928"/>
                </a:lnTo>
                <a:lnTo>
                  <a:pt x="75773" y="115734"/>
                </a:lnTo>
                <a:lnTo>
                  <a:pt x="75892" y="115540"/>
                </a:lnTo>
                <a:lnTo>
                  <a:pt x="75964" y="115335"/>
                </a:lnTo>
                <a:lnTo>
                  <a:pt x="76035" y="115130"/>
                </a:lnTo>
                <a:lnTo>
                  <a:pt x="76107" y="114925"/>
                </a:lnTo>
                <a:lnTo>
                  <a:pt x="76130" y="114720"/>
                </a:lnTo>
                <a:lnTo>
                  <a:pt x="76154" y="114515"/>
                </a:lnTo>
                <a:lnTo>
                  <a:pt x="76178" y="114310"/>
                </a:lnTo>
                <a:lnTo>
                  <a:pt x="76154" y="114094"/>
                </a:lnTo>
                <a:lnTo>
                  <a:pt x="76130" y="113889"/>
                </a:lnTo>
                <a:lnTo>
                  <a:pt x="76083" y="113684"/>
                </a:lnTo>
                <a:lnTo>
                  <a:pt x="76011" y="113478"/>
                </a:lnTo>
                <a:lnTo>
                  <a:pt x="75940" y="113273"/>
                </a:lnTo>
                <a:lnTo>
                  <a:pt x="75845" y="113068"/>
                </a:lnTo>
                <a:lnTo>
                  <a:pt x="75749" y="112863"/>
                </a:lnTo>
                <a:lnTo>
                  <a:pt x="75606" y="112670"/>
                </a:lnTo>
                <a:lnTo>
                  <a:pt x="75463" y="112465"/>
                </a:lnTo>
                <a:lnTo>
                  <a:pt x="75320" y="112282"/>
                </a:lnTo>
                <a:lnTo>
                  <a:pt x="75130" y="112089"/>
                </a:lnTo>
                <a:lnTo>
                  <a:pt x="74939" y="111906"/>
                </a:lnTo>
                <a:lnTo>
                  <a:pt x="74725" y="111736"/>
                </a:lnTo>
                <a:lnTo>
                  <a:pt x="74510" y="111553"/>
                </a:lnTo>
                <a:lnTo>
                  <a:pt x="74272" y="111394"/>
                </a:lnTo>
                <a:lnTo>
                  <a:pt x="74010" y="111234"/>
                </a:lnTo>
                <a:lnTo>
                  <a:pt x="73748" y="111075"/>
                </a:lnTo>
                <a:lnTo>
                  <a:pt x="73462" y="110938"/>
                </a:lnTo>
                <a:lnTo>
                  <a:pt x="73152" y="110802"/>
                </a:lnTo>
                <a:lnTo>
                  <a:pt x="70364" y="109606"/>
                </a:lnTo>
                <a:lnTo>
                  <a:pt x="67600" y="108398"/>
                </a:lnTo>
                <a:lnTo>
                  <a:pt x="64836" y="107191"/>
                </a:lnTo>
                <a:lnTo>
                  <a:pt x="62096" y="105983"/>
                </a:lnTo>
                <a:lnTo>
                  <a:pt x="59356" y="104764"/>
                </a:lnTo>
                <a:lnTo>
                  <a:pt x="56616" y="103534"/>
                </a:lnTo>
                <a:lnTo>
                  <a:pt x="51207" y="101074"/>
                </a:lnTo>
                <a:lnTo>
                  <a:pt x="45822" y="98602"/>
                </a:lnTo>
                <a:lnTo>
                  <a:pt x="40460" y="96107"/>
                </a:lnTo>
                <a:lnTo>
                  <a:pt x="35123" y="93601"/>
                </a:lnTo>
                <a:lnTo>
                  <a:pt x="29809" y="91084"/>
                </a:lnTo>
                <a:lnTo>
                  <a:pt x="34718" y="90582"/>
                </a:lnTo>
                <a:lnTo>
                  <a:pt x="39603" y="90081"/>
                </a:lnTo>
                <a:lnTo>
                  <a:pt x="44511" y="89614"/>
                </a:lnTo>
                <a:lnTo>
                  <a:pt x="49420" y="89159"/>
                </a:lnTo>
                <a:lnTo>
                  <a:pt x="54352" y="88714"/>
                </a:lnTo>
                <a:lnTo>
                  <a:pt x="59260" y="88293"/>
                </a:lnTo>
                <a:lnTo>
                  <a:pt x="64193" y="87894"/>
                </a:lnTo>
                <a:lnTo>
                  <a:pt x="69125" y="87507"/>
                </a:lnTo>
                <a:lnTo>
                  <a:pt x="74081" y="87142"/>
                </a:lnTo>
                <a:lnTo>
                  <a:pt x="79037" y="86801"/>
                </a:lnTo>
                <a:lnTo>
                  <a:pt x="83994" y="86470"/>
                </a:lnTo>
                <a:lnTo>
                  <a:pt x="88950" y="86163"/>
                </a:lnTo>
                <a:lnTo>
                  <a:pt x="93930" y="85878"/>
                </a:lnTo>
                <a:lnTo>
                  <a:pt x="98910" y="85605"/>
                </a:lnTo>
                <a:lnTo>
                  <a:pt x="103914" y="85365"/>
                </a:lnTo>
                <a:lnTo>
                  <a:pt x="108917" y="85126"/>
                </a:lnTo>
                <a:lnTo>
                  <a:pt x="109537" y="85092"/>
                </a:lnTo>
                <a:lnTo>
                  <a:pt x="110156" y="85035"/>
                </a:lnTo>
                <a:lnTo>
                  <a:pt x="110776" y="84967"/>
                </a:lnTo>
                <a:lnTo>
                  <a:pt x="111372" y="84876"/>
                </a:lnTo>
                <a:lnTo>
                  <a:pt x="111991" y="84773"/>
                </a:lnTo>
                <a:lnTo>
                  <a:pt x="112563" y="84648"/>
                </a:lnTo>
                <a:lnTo>
                  <a:pt x="113135" y="84511"/>
                </a:lnTo>
                <a:lnTo>
                  <a:pt x="113707" y="84352"/>
                </a:lnTo>
                <a:lnTo>
                  <a:pt x="114231" y="84192"/>
                </a:lnTo>
                <a:lnTo>
                  <a:pt x="114755" y="84010"/>
                </a:lnTo>
                <a:lnTo>
                  <a:pt x="115256" y="83816"/>
                </a:lnTo>
                <a:lnTo>
                  <a:pt x="115732" y="83611"/>
                </a:lnTo>
                <a:lnTo>
                  <a:pt x="116185" y="83406"/>
                </a:lnTo>
                <a:lnTo>
                  <a:pt x="116614" y="83178"/>
                </a:lnTo>
                <a:lnTo>
                  <a:pt x="117019" y="82939"/>
                </a:lnTo>
                <a:lnTo>
                  <a:pt x="117376" y="82700"/>
                </a:lnTo>
                <a:lnTo>
                  <a:pt x="117710" y="82449"/>
                </a:lnTo>
                <a:lnTo>
                  <a:pt x="117996" y="82187"/>
                </a:lnTo>
                <a:lnTo>
                  <a:pt x="118258" y="81914"/>
                </a:lnTo>
                <a:lnTo>
                  <a:pt x="118472" y="81640"/>
                </a:lnTo>
                <a:lnTo>
                  <a:pt x="118663" y="81367"/>
                </a:lnTo>
                <a:lnTo>
                  <a:pt x="118806" y="81082"/>
                </a:lnTo>
                <a:lnTo>
                  <a:pt x="118877" y="80798"/>
                </a:lnTo>
                <a:lnTo>
                  <a:pt x="118925" y="80501"/>
                </a:lnTo>
                <a:lnTo>
                  <a:pt x="118925" y="80205"/>
                </a:lnTo>
                <a:lnTo>
                  <a:pt x="118877" y="79909"/>
                </a:lnTo>
                <a:lnTo>
                  <a:pt x="118758" y="79613"/>
                </a:lnTo>
                <a:lnTo>
                  <a:pt x="118591" y="79305"/>
                </a:lnTo>
                <a:lnTo>
                  <a:pt x="118377" y="79009"/>
                </a:lnTo>
                <a:lnTo>
                  <a:pt x="118091" y="78713"/>
                </a:lnTo>
                <a:lnTo>
                  <a:pt x="117758" y="78405"/>
                </a:lnTo>
                <a:lnTo>
                  <a:pt x="117352" y="78109"/>
                </a:lnTo>
                <a:lnTo>
                  <a:pt x="115970" y="77164"/>
                </a:lnTo>
                <a:lnTo>
                  <a:pt x="114588" y="76218"/>
                </a:lnTo>
                <a:lnTo>
                  <a:pt x="113230" y="75273"/>
                </a:lnTo>
                <a:lnTo>
                  <a:pt x="111896" y="74316"/>
                </a:lnTo>
                <a:lnTo>
                  <a:pt x="110562" y="73371"/>
                </a:lnTo>
                <a:lnTo>
                  <a:pt x="109251" y="72414"/>
                </a:lnTo>
                <a:lnTo>
                  <a:pt x="107941" y="71445"/>
                </a:lnTo>
                <a:lnTo>
                  <a:pt x="106654" y="70489"/>
                </a:lnTo>
                <a:lnTo>
                  <a:pt x="105391" y="69520"/>
                </a:lnTo>
                <a:lnTo>
                  <a:pt x="104128" y="68552"/>
                </a:lnTo>
                <a:lnTo>
                  <a:pt x="102889" y="67572"/>
                </a:lnTo>
                <a:lnTo>
                  <a:pt x="101650" y="66593"/>
                </a:lnTo>
                <a:lnTo>
                  <a:pt x="100435" y="65613"/>
                </a:lnTo>
                <a:lnTo>
                  <a:pt x="99220" y="64634"/>
                </a:lnTo>
                <a:lnTo>
                  <a:pt x="98028" y="63643"/>
                </a:lnTo>
                <a:lnTo>
                  <a:pt x="96861" y="62663"/>
                </a:lnTo>
                <a:lnTo>
                  <a:pt x="95693" y="61661"/>
                </a:lnTo>
                <a:lnTo>
                  <a:pt x="94525" y="60669"/>
                </a:lnTo>
                <a:lnTo>
                  <a:pt x="93382" y="59667"/>
                </a:lnTo>
                <a:lnTo>
                  <a:pt x="92262" y="58665"/>
                </a:lnTo>
                <a:lnTo>
                  <a:pt x="91142" y="57662"/>
                </a:lnTo>
                <a:lnTo>
                  <a:pt x="90046" y="56648"/>
                </a:lnTo>
                <a:lnTo>
                  <a:pt x="88974" y="55635"/>
                </a:lnTo>
                <a:lnTo>
                  <a:pt x="87878" y="54621"/>
                </a:lnTo>
                <a:lnTo>
                  <a:pt x="86829" y="53596"/>
                </a:lnTo>
                <a:lnTo>
                  <a:pt x="85781" y="52570"/>
                </a:lnTo>
                <a:lnTo>
                  <a:pt x="84732" y="51545"/>
                </a:lnTo>
                <a:lnTo>
                  <a:pt x="83708" y="50509"/>
                </a:lnTo>
                <a:lnTo>
                  <a:pt x="82707" y="49472"/>
                </a:lnTo>
                <a:lnTo>
                  <a:pt x="81706" y="48424"/>
                </a:lnTo>
                <a:lnTo>
                  <a:pt x="80729" y="47388"/>
                </a:lnTo>
                <a:lnTo>
                  <a:pt x="79752" y="46340"/>
                </a:lnTo>
                <a:lnTo>
                  <a:pt x="84137" y="45838"/>
                </a:lnTo>
                <a:lnTo>
                  <a:pt x="88545" y="45371"/>
                </a:lnTo>
                <a:lnTo>
                  <a:pt x="92953" y="44916"/>
                </a:lnTo>
                <a:lnTo>
                  <a:pt x="97361" y="44494"/>
                </a:lnTo>
                <a:lnTo>
                  <a:pt x="101769" y="44084"/>
                </a:lnTo>
                <a:lnTo>
                  <a:pt x="106201" y="43708"/>
                </a:lnTo>
                <a:lnTo>
                  <a:pt x="110633" y="43355"/>
                </a:lnTo>
                <a:lnTo>
                  <a:pt x="115065" y="43025"/>
                </a:lnTo>
                <a:lnTo>
                  <a:pt x="119521" y="42717"/>
                </a:lnTo>
                <a:lnTo>
                  <a:pt x="123977" y="42432"/>
                </a:lnTo>
                <a:lnTo>
                  <a:pt x="128432" y="42170"/>
                </a:lnTo>
                <a:lnTo>
                  <a:pt x="132912" y="41943"/>
                </a:lnTo>
                <a:lnTo>
                  <a:pt x="137415" y="41738"/>
                </a:lnTo>
                <a:lnTo>
                  <a:pt x="141919" y="41555"/>
                </a:lnTo>
                <a:lnTo>
                  <a:pt x="146422" y="41396"/>
                </a:lnTo>
                <a:lnTo>
                  <a:pt x="150950" y="41271"/>
                </a:lnTo>
                <a:lnTo>
                  <a:pt x="151641" y="41236"/>
                </a:lnTo>
                <a:lnTo>
                  <a:pt x="152308" y="41191"/>
                </a:lnTo>
                <a:lnTo>
                  <a:pt x="152927" y="41134"/>
                </a:lnTo>
                <a:lnTo>
                  <a:pt x="153547" y="41054"/>
                </a:lnTo>
                <a:lnTo>
                  <a:pt x="154119" y="40963"/>
                </a:lnTo>
                <a:lnTo>
                  <a:pt x="154667" y="40849"/>
                </a:lnTo>
                <a:lnTo>
                  <a:pt x="155191" y="40735"/>
                </a:lnTo>
                <a:lnTo>
                  <a:pt x="155691" y="40598"/>
                </a:lnTo>
                <a:lnTo>
                  <a:pt x="156168" y="40439"/>
                </a:lnTo>
                <a:lnTo>
                  <a:pt x="156621" y="40279"/>
                </a:lnTo>
                <a:lnTo>
                  <a:pt x="157026" y="40109"/>
                </a:lnTo>
                <a:lnTo>
                  <a:pt x="157431" y="39915"/>
                </a:lnTo>
                <a:lnTo>
                  <a:pt x="157788" y="39721"/>
                </a:lnTo>
                <a:lnTo>
                  <a:pt x="158122" y="39516"/>
                </a:lnTo>
                <a:lnTo>
                  <a:pt x="158408" y="39300"/>
                </a:lnTo>
                <a:lnTo>
                  <a:pt x="158694" y="39072"/>
                </a:lnTo>
                <a:lnTo>
                  <a:pt x="158932" y="38833"/>
                </a:lnTo>
                <a:lnTo>
                  <a:pt x="159146" y="38594"/>
                </a:lnTo>
                <a:lnTo>
                  <a:pt x="159313" y="38343"/>
                </a:lnTo>
                <a:lnTo>
                  <a:pt x="159480" y="38092"/>
                </a:lnTo>
                <a:lnTo>
                  <a:pt x="159599" y="37830"/>
                </a:lnTo>
                <a:lnTo>
                  <a:pt x="159671" y="37568"/>
                </a:lnTo>
                <a:lnTo>
                  <a:pt x="159742" y="37295"/>
                </a:lnTo>
                <a:lnTo>
                  <a:pt x="159766" y="37022"/>
                </a:lnTo>
                <a:lnTo>
                  <a:pt x="159766" y="36737"/>
                </a:lnTo>
                <a:lnTo>
                  <a:pt x="159718" y="36452"/>
                </a:lnTo>
                <a:lnTo>
                  <a:pt x="159647" y="36167"/>
                </a:lnTo>
                <a:lnTo>
                  <a:pt x="159551" y="35883"/>
                </a:lnTo>
                <a:lnTo>
                  <a:pt x="159408" y="35598"/>
                </a:lnTo>
                <a:lnTo>
                  <a:pt x="159242" y="35313"/>
                </a:lnTo>
                <a:lnTo>
                  <a:pt x="159027" y="35017"/>
                </a:lnTo>
                <a:lnTo>
                  <a:pt x="158789" y="34732"/>
                </a:lnTo>
                <a:lnTo>
                  <a:pt x="157764" y="33593"/>
                </a:lnTo>
                <a:lnTo>
                  <a:pt x="156740" y="32454"/>
                </a:lnTo>
                <a:lnTo>
                  <a:pt x="155667" y="31315"/>
                </a:lnTo>
                <a:lnTo>
                  <a:pt x="154595" y="30176"/>
                </a:lnTo>
                <a:lnTo>
                  <a:pt x="153523" y="29037"/>
                </a:lnTo>
                <a:lnTo>
                  <a:pt x="152403" y="27897"/>
                </a:lnTo>
                <a:lnTo>
                  <a:pt x="151283" y="26758"/>
                </a:lnTo>
                <a:lnTo>
                  <a:pt x="150116" y="25631"/>
                </a:lnTo>
                <a:lnTo>
                  <a:pt x="148948" y="24503"/>
                </a:lnTo>
                <a:lnTo>
                  <a:pt x="147757" y="23387"/>
                </a:lnTo>
                <a:lnTo>
                  <a:pt x="146541" y="22270"/>
                </a:lnTo>
                <a:lnTo>
                  <a:pt x="145302" y="21154"/>
                </a:lnTo>
                <a:lnTo>
                  <a:pt x="144063" y="20049"/>
                </a:lnTo>
                <a:lnTo>
                  <a:pt x="142777" y="18944"/>
                </a:lnTo>
                <a:lnTo>
                  <a:pt x="141466" y="17850"/>
                </a:lnTo>
                <a:lnTo>
                  <a:pt x="140132" y="16768"/>
                </a:lnTo>
                <a:lnTo>
                  <a:pt x="138774" y="15686"/>
                </a:lnTo>
                <a:lnTo>
                  <a:pt x="137392" y="14615"/>
                </a:lnTo>
                <a:lnTo>
                  <a:pt x="135986" y="13556"/>
                </a:lnTo>
                <a:lnTo>
                  <a:pt x="134556" y="12497"/>
                </a:lnTo>
                <a:lnTo>
                  <a:pt x="133103" y="11460"/>
                </a:lnTo>
                <a:lnTo>
                  <a:pt x="131601" y="10424"/>
                </a:lnTo>
                <a:lnTo>
                  <a:pt x="130076" y="9398"/>
                </a:lnTo>
                <a:lnTo>
                  <a:pt x="128528" y="8385"/>
                </a:lnTo>
                <a:lnTo>
                  <a:pt x="126955" y="7393"/>
                </a:lnTo>
                <a:lnTo>
                  <a:pt x="125335" y="6402"/>
                </a:lnTo>
                <a:lnTo>
                  <a:pt x="123714" y="5434"/>
                </a:lnTo>
                <a:lnTo>
                  <a:pt x="122023" y="4466"/>
                </a:lnTo>
                <a:lnTo>
                  <a:pt x="120331" y="3521"/>
                </a:lnTo>
                <a:lnTo>
                  <a:pt x="118591" y="2586"/>
                </a:lnTo>
                <a:lnTo>
                  <a:pt x="116828" y="1664"/>
                </a:lnTo>
                <a:lnTo>
                  <a:pt x="115017" y="764"/>
                </a:lnTo>
                <a:lnTo>
                  <a:pt x="114612" y="582"/>
                </a:lnTo>
                <a:lnTo>
                  <a:pt x="114183" y="422"/>
                </a:lnTo>
                <a:lnTo>
                  <a:pt x="113754" y="297"/>
                </a:lnTo>
                <a:lnTo>
                  <a:pt x="113326" y="183"/>
                </a:lnTo>
                <a:lnTo>
                  <a:pt x="112897" y="103"/>
                </a:lnTo>
                <a:lnTo>
                  <a:pt x="112444" y="46"/>
                </a:lnTo>
                <a:lnTo>
                  <a:pt x="112015" y="12"/>
                </a:lnTo>
                <a:lnTo>
                  <a:pt x="11158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9"/>
          <p:cNvSpPr/>
          <p:nvPr/>
        </p:nvSpPr>
        <p:spPr>
          <a:xfrm rot="10800000">
            <a:off x="449" y="2899162"/>
            <a:ext cx="1585975" cy="2251273"/>
          </a:xfrm>
          <a:custGeom>
            <a:rect b="b" l="l" r="r" t="t"/>
            <a:pathLst>
              <a:path extrusionOk="0" h="388653" w="501098">
                <a:moveTo>
                  <a:pt x="1" y="0"/>
                </a:moveTo>
                <a:lnTo>
                  <a:pt x="501098" y="388652"/>
                </a:lnTo>
                <a:lnTo>
                  <a:pt x="5010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9"/>
          <p:cNvSpPr/>
          <p:nvPr/>
        </p:nvSpPr>
        <p:spPr>
          <a:xfrm rot="8455697">
            <a:off x="6497113" y="1565556"/>
            <a:ext cx="805618" cy="377414"/>
          </a:xfrm>
          <a:custGeom>
            <a:rect b="b" l="l" r="r" t="t"/>
            <a:pathLst>
              <a:path extrusionOk="0" h="73052" w="285267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9"/>
          <p:cNvSpPr/>
          <p:nvPr/>
        </p:nvSpPr>
        <p:spPr>
          <a:xfrm rot="10800000">
            <a:off x="6701074" y="-78586"/>
            <a:ext cx="1414525" cy="756712"/>
          </a:xfrm>
          <a:custGeom>
            <a:rect b="b" l="l" r="r" t="t"/>
            <a:pathLst>
              <a:path extrusionOk="0" h="124357" w="425421">
                <a:moveTo>
                  <a:pt x="204681" y="1"/>
                </a:moveTo>
                <a:lnTo>
                  <a:pt x="201607" y="12"/>
                </a:lnTo>
                <a:lnTo>
                  <a:pt x="198557" y="46"/>
                </a:lnTo>
                <a:lnTo>
                  <a:pt x="195507" y="92"/>
                </a:lnTo>
                <a:lnTo>
                  <a:pt x="192481" y="172"/>
                </a:lnTo>
                <a:lnTo>
                  <a:pt x="189479" y="263"/>
                </a:lnTo>
                <a:lnTo>
                  <a:pt x="186500" y="377"/>
                </a:lnTo>
                <a:lnTo>
                  <a:pt x="183546" y="525"/>
                </a:lnTo>
                <a:lnTo>
                  <a:pt x="180591" y="673"/>
                </a:lnTo>
                <a:lnTo>
                  <a:pt x="177660" y="855"/>
                </a:lnTo>
                <a:lnTo>
                  <a:pt x="174753" y="1060"/>
                </a:lnTo>
                <a:lnTo>
                  <a:pt x="171870" y="1277"/>
                </a:lnTo>
                <a:lnTo>
                  <a:pt x="169011" y="1527"/>
                </a:lnTo>
                <a:lnTo>
                  <a:pt x="166151" y="1789"/>
                </a:lnTo>
                <a:lnTo>
                  <a:pt x="163340" y="2063"/>
                </a:lnTo>
                <a:lnTo>
                  <a:pt x="160528" y="2370"/>
                </a:lnTo>
                <a:lnTo>
                  <a:pt x="157740" y="2689"/>
                </a:lnTo>
                <a:lnTo>
                  <a:pt x="154976" y="3031"/>
                </a:lnTo>
                <a:lnTo>
                  <a:pt x="152212" y="3384"/>
                </a:lnTo>
                <a:lnTo>
                  <a:pt x="149496" y="3771"/>
                </a:lnTo>
                <a:lnTo>
                  <a:pt x="146779" y="4170"/>
                </a:lnTo>
                <a:lnTo>
                  <a:pt x="144087" y="4580"/>
                </a:lnTo>
                <a:lnTo>
                  <a:pt x="141442" y="5013"/>
                </a:lnTo>
                <a:lnTo>
                  <a:pt x="138797" y="5468"/>
                </a:lnTo>
                <a:lnTo>
                  <a:pt x="136152" y="5947"/>
                </a:lnTo>
                <a:lnTo>
                  <a:pt x="133555" y="6437"/>
                </a:lnTo>
                <a:lnTo>
                  <a:pt x="130982" y="6938"/>
                </a:lnTo>
                <a:lnTo>
                  <a:pt x="128408" y="7462"/>
                </a:lnTo>
                <a:lnTo>
                  <a:pt x="125883" y="8009"/>
                </a:lnTo>
                <a:lnTo>
                  <a:pt x="123357" y="8567"/>
                </a:lnTo>
                <a:lnTo>
                  <a:pt x="120855" y="9148"/>
                </a:lnTo>
                <a:lnTo>
                  <a:pt x="118377" y="9740"/>
                </a:lnTo>
                <a:lnTo>
                  <a:pt x="115946" y="10344"/>
                </a:lnTo>
                <a:lnTo>
                  <a:pt x="113516" y="10970"/>
                </a:lnTo>
                <a:lnTo>
                  <a:pt x="111085" y="11620"/>
                </a:lnTo>
                <a:lnTo>
                  <a:pt x="108703" y="12280"/>
                </a:lnTo>
                <a:lnTo>
                  <a:pt x="106344" y="12952"/>
                </a:lnTo>
                <a:lnTo>
                  <a:pt x="104009" y="13647"/>
                </a:lnTo>
                <a:lnTo>
                  <a:pt x="101674" y="14354"/>
                </a:lnTo>
                <a:lnTo>
                  <a:pt x="99386" y="15071"/>
                </a:lnTo>
                <a:lnTo>
                  <a:pt x="97122" y="15812"/>
                </a:lnTo>
                <a:lnTo>
                  <a:pt x="94859" y="16563"/>
                </a:lnTo>
                <a:lnTo>
                  <a:pt x="92643" y="17327"/>
                </a:lnTo>
                <a:lnTo>
                  <a:pt x="90427" y="18113"/>
                </a:lnTo>
                <a:lnTo>
                  <a:pt x="88259" y="18910"/>
                </a:lnTo>
                <a:lnTo>
                  <a:pt x="86090" y="19719"/>
                </a:lnTo>
                <a:lnTo>
                  <a:pt x="83970" y="20539"/>
                </a:lnTo>
                <a:lnTo>
                  <a:pt x="81849" y="21382"/>
                </a:lnTo>
                <a:lnTo>
                  <a:pt x="79776" y="22236"/>
                </a:lnTo>
                <a:lnTo>
                  <a:pt x="77703" y="23102"/>
                </a:lnTo>
                <a:lnTo>
                  <a:pt x="75677" y="23979"/>
                </a:lnTo>
                <a:lnTo>
                  <a:pt x="73652" y="24867"/>
                </a:lnTo>
                <a:lnTo>
                  <a:pt x="71674" y="25779"/>
                </a:lnTo>
                <a:lnTo>
                  <a:pt x="69697" y="26690"/>
                </a:lnTo>
                <a:lnTo>
                  <a:pt x="67767" y="27624"/>
                </a:lnTo>
                <a:lnTo>
                  <a:pt x="65837" y="28570"/>
                </a:lnTo>
                <a:lnTo>
                  <a:pt x="63954" y="29526"/>
                </a:lnTo>
                <a:lnTo>
                  <a:pt x="62096" y="30495"/>
                </a:lnTo>
                <a:lnTo>
                  <a:pt x="60237" y="31474"/>
                </a:lnTo>
                <a:lnTo>
                  <a:pt x="58426" y="32465"/>
                </a:lnTo>
                <a:lnTo>
                  <a:pt x="56639" y="33468"/>
                </a:lnTo>
                <a:lnTo>
                  <a:pt x="54876" y="34482"/>
                </a:lnTo>
                <a:lnTo>
                  <a:pt x="53136" y="35507"/>
                </a:lnTo>
                <a:lnTo>
                  <a:pt x="51421" y="36543"/>
                </a:lnTo>
                <a:lnTo>
                  <a:pt x="49729" y="37591"/>
                </a:lnTo>
                <a:lnTo>
                  <a:pt x="48061" y="38651"/>
                </a:lnTo>
                <a:lnTo>
                  <a:pt x="46441" y="39721"/>
                </a:lnTo>
                <a:lnTo>
                  <a:pt x="44821" y="40804"/>
                </a:lnTo>
                <a:lnTo>
                  <a:pt x="43224" y="41897"/>
                </a:lnTo>
                <a:lnTo>
                  <a:pt x="41675" y="42991"/>
                </a:lnTo>
                <a:lnTo>
                  <a:pt x="40150" y="44107"/>
                </a:lnTo>
                <a:lnTo>
                  <a:pt x="38649" y="45223"/>
                </a:lnTo>
                <a:lnTo>
                  <a:pt x="37172" y="46351"/>
                </a:lnTo>
                <a:lnTo>
                  <a:pt x="35718" y="47490"/>
                </a:lnTo>
                <a:lnTo>
                  <a:pt x="34289" y="48641"/>
                </a:lnTo>
                <a:lnTo>
                  <a:pt x="32883" y="49791"/>
                </a:lnTo>
                <a:lnTo>
                  <a:pt x="31525" y="50953"/>
                </a:lnTo>
                <a:lnTo>
                  <a:pt x="30167" y="52126"/>
                </a:lnTo>
                <a:lnTo>
                  <a:pt x="28856" y="53311"/>
                </a:lnTo>
                <a:lnTo>
                  <a:pt x="27569" y="54496"/>
                </a:lnTo>
                <a:lnTo>
                  <a:pt x="26306" y="55692"/>
                </a:lnTo>
                <a:lnTo>
                  <a:pt x="25091" y="56899"/>
                </a:lnTo>
                <a:lnTo>
                  <a:pt x="23876" y="58107"/>
                </a:lnTo>
                <a:lnTo>
                  <a:pt x="22708" y="59337"/>
                </a:lnTo>
                <a:lnTo>
                  <a:pt x="21565" y="60556"/>
                </a:lnTo>
                <a:lnTo>
                  <a:pt x="20445" y="61797"/>
                </a:lnTo>
                <a:lnTo>
                  <a:pt x="19349" y="63039"/>
                </a:lnTo>
                <a:lnTo>
                  <a:pt x="18276" y="64281"/>
                </a:lnTo>
                <a:lnTo>
                  <a:pt x="17252" y="65534"/>
                </a:lnTo>
                <a:lnTo>
                  <a:pt x="16251" y="66798"/>
                </a:lnTo>
                <a:lnTo>
                  <a:pt x="15274" y="68062"/>
                </a:lnTo>
                <a:lnTo>
                  <a:pt x="14321" y="69338"/>
                </a:lnTo>
                <a:lnTo>
                  <a:pt x="13392" y="70614"/>
                </a:lnTo>
                <a:lnTo>
                  <a:pt x="12510" y="71890"/>
                </a:lnTo>
                <a:lnTo>
                  <a:pt x="11652" y="73188"/>
                </a:lnTo>
                <a:lnTo>
                  <a:pt x="10818" y="74476"/>
                </a:lnTo>
                <a:lnTo>
                  <a:pt x="10032" y="75774"/>
                </a:lnTo>
                <a:lnTo>
                  <a:pt x="9246" y="77084"/>
                </a:lnTo>
                <a:lnTo>
                  <a:pt x="8507" y="78394"/>
                </a:lnTo>
                <a:lnTo>
                  <a:pt x="7792" y="79704"/>
                </a:lnTo>
                <a:lnTo>
                  <a:pt x="7125" y="81025"/>
                </a:lnTo>
                <a:lnTo>
                  <a:pt x="6482" y="82347"/>
                </a:lnTo>
                <a:lnTo>
                  <a:pt x="5838" y="83668"/>
                </a:lnTo>
                <a:lnTo>
                  <a:pt x="5267" y="85001"/>
                </a:lnTo>
                <a:lnTo>
                  <a:pt x="4695" y="86334"/>
                </a:lnTo>
                <a:lnTo>
                  <a:pt x="4170" y="87666"/>
                </a:lnTo>
                <a:lnTo>
                  <a:pt x="3670" y="89011"/>
                </a:lnTo>
                <a:lnTo>
                  <a:pt x="3217" y="90343"/>
                </a:lnTo>
                <a:lnTo>
                  <a:pt x="2765" y="91699"/>
                </a:lnTo>
                <a:lnTo>
                  <a:pt x="2360" y="93043"/>
                </a:lnTo>
                <a:lnTo>
                  <a:pt x="2002" y="94387"/>
                </a:lnTo>
                <a:lnTo>
                  <a:pt x="1645" y="95743"/>
                </a:lnTo>
                <a:lnTo>
                  <a:pt x="1335" y="97098"/>
                </a:lnTo>
                <a:lnTo>
                  <a:pt x="1073" y="98454"/>
                </a:lnTo>
                <a:lnTo>
                  <a:pt x="811" y="99809"/>
                </a:lnTo>
                <a:lnTo>
                  <a:pt x="596" y="101176"/>
                </a:lnTo>
                <a:lnTo>
                  <a:pt x="430" y="102532"/>
                </a:lnTo>
                <a:lnTo>
                  <a:pt x="263" y="103899"/>
                </a:lnTo>
                <a:lnTo>
                  <a:pt x="167" y="105266"/>
                </a:lnTo>
                <a:lnTo>
                  <a:pt x="72" y="106621"/>
                </a:lnTo>
                <a:lnTo>
                  <a:pt x="24" y="107988"/>
                </a:lnTo>
                <a:lnTo>
                  <a:pt x="1" y="109355"/>
                </a:lnTo>
                <a:lnTo>
                  <a:pt x="1" y="110722"/>
                </a:lnTo>
                <a:lnTo>
                  <a:pt x="48" y="112089"/>
                </a:lnTo>
                <a:lnTo>
                  <a:pt x="144" y="113456"/>
                </a:lnTo>
                <a:lnTo>
                  <a:pt x="239" y="114823"/>
                </a:lnTo>
                <a:lnTo>
                  <a:pt x="382" y="116178"/>
                </a:lnTo>
                <a:lnTo>
                  <a:pt x="572" y="117545"/>
                </a:lnTo>
                <a:lnTo>
                  <a:pt x="787" y="118912"/>
                </a:lnTo>
                <a:lnTo>
                  <a:pt x="858" y="119242"/>
                </a:lnTo>
                <a:lnTo>
                  <a:pt x="954" y="119573"/>
                </a:lnTo>
                <a:lnTo>
                  <a:pt x="1097" y="119880"/>
                </a:lnTo>
                <a:lnTo>
                  <a:pt x="1263" y="120188"/>
                </a:lnTo>
                <a:lnTo>
                  <a:pt x="1454" y="120473"/>
                </a:lnTo>
                <a:lnTo>
                  <a:pt x="1669" y="120757"/>
                </a:lnTo>
                <a:lnTo>
                  <a:pt x="1931" y="121031"/>
                </a:lnTo>
                <a:lnTo>
                  <a:pt x="2193" y="121281"/>
                </a:lnTo>
                <a:lnTo>
                  <a:pt x="2503" y="121532"/>
                </a:lnTo>
                <a:lnTo>
                  <a:pt x="2812" y="121771"/>
                </a:lnTo>
                <a:lnTo>
                  <a:pt x="3170" y="121999"/>
                </a:lnTo>
                <a:lnTo>
                  <a:pt x="3527" y="122215"/>
                </a:lnTo>
                <a:lnTo>
                  <a:pt x="3908" y="122432"/>
                </a:lnTo>
                <a:lnTo>
                  <a:pt x="4313" y="122626"/>
                </a:lnTo>
                <a:lnTo>
                  <a:pt x="4742" y="122808"/>
                </a:lnTo>
                <a:lnTo>
                  <a:pt x="5171" y="122990"/>
                </a:lnTo>
                <a:lnTo>
                  <a:pt x="5624" y="123150"/>
                </a:lnTo>
                <a:lnTo>
                  <a:pt x="6101" y="123309"/>
                </a:lnTo>
                <a:lnTo>
                  <a:pt x="6577" y="123446"/>
                </a:lnTo>
                <a:lnTo>
                  <a:pt x="7077" y="123582"/>
                </a:lnTo>
                <a:lnTo>
                  <a:pt x="7578" y="123708"/>
                </a:lnTo>
                <a:lnTo>
                  <a:pt x="8102" y="123822"/>
                </a:lnTo>
                <a:lnTo>
                  <a:pt x="8626" y="123924"/>
                </a:lnTo>
                <a:lnTo>
                  <a:pt x="9150" y="124015"/>
                </a:lnTo>
                <a:lnTo>
                  <a:pt x="9675" y="124095"/>
                </a:lnTo>
                <a:lnTo>
                  <a:pt x="10223" y="124163"/>
                </a:lnTo>
                <a:lnTo>
                  <a:pt x="10771" y="124220"/>
                </a:lnTo>
                <a:lnTo>
                  <a:pt x="11343" y="124266"/>
                </a:lnTo>
                <a:lnTo>
                  <a:pt x="11891" y="124311"/>
                </a:lnTo>
                <a:lnTo>
                  <a:pt x="12439" y="124334"/>
                </a:lnTo>
                <a:lnTo>
                  <a:pt x="13011" y="124346"/>
                </a:lnTo>
                <a:lnTo>
                  <a:pt x="13559" y="124357"/>
                </a:lnTo>
                <a:lnTo>
                  <a:pt x="14130" y="124357"/>
                </a:lnTo>
                <a:lnTo>
                  <a:pt x="14678" y="124334"/>
                </a:lnTo>
                <a:lnTo>
                  <a:pt x="15227" y="124311"/>
                </a:lnTo>
                <a:lnTo>
                  <a:pt x="15775" y="124277"/>
                </a:lnTo>
                <a:lnTo>
                  <a:pt x="16299" y="124232"/>
                </a:lnTo>
                <a:lnTo>
                  <a:pt x="16823" y="124175"/>
                </a:lnTo>
                <a:lnTo>
                  <a:pt x="17347" y="124106"/>
                </a:lnTo>
                <a:lnTo>
                  <a:pt x="17871" y="124027"/>
                </a:lnTo>
                <a:lnTo>
                  <a:pt x="18372" y="123936"/>
                </a:lnTo>
                <a:lnTo>
                  <a:pt x="18848" y="123833"/>
                </a:lnTo>
                <a:lnTo>
                  <a:pt x="19325" y="123719"/>
                </a:lnTo>
                <a:lnTo>
                  <a:pt x="19801" y="123594"/>
                </a:lnTo>
                <a:lnTo>
                  <a:pt x="20254" y="123469"/>
                </a:lnTo>
                <a:lnTo>
                  <a:pt x="20683" y="123320"/>
                </a:lnTo>
                <a:lnTo>
                  <a:pt x="21088" y="123172"/>
                </a:lnTo>
                <a:lnTo>
                  <a:pt x="21493" y="123001"/>
                </a:lnTo>
                <a:lnTo>
                  <a:pt x="21874" y="122831"/>
                </a:lnTo>
                <a:lnTo>
                  <a:pt x="22232" y="122637"/>
                </a:lnTo>
                <a:lnTo>
                  <a:pt x="22565" y="122443"/>
                </a:lnTo>
                <a:lnTo>
                  <a:pt x="22899" y="122238"/>
                </a:lnTo>
                <a:lnTo>
                  <a:pt x="23185" y="122022"/>
                </a:lnTo>
                <a:lnTo>
                  <a:pt x="23447" y="121794"/>
                </a:lnTo>
                <a:lnTo>
                  <a:pt x="23685" y="121555"/>
                </a:lnTo>
                <a:lnTo>
                  <a:pt x="23900" y="121304"/>
                </a:lnTo>
                <a:lnTo>
                  <a:pt x="24090" y="121042"/>
                </a:lnTo>
                <a:lnTo>
                  <a:pt x="24233" y="120769"/>
                </a:lnTo>
                <a:lnTo>
                  <a:pt x="24376" y="120484"/>
                </a:lnTo>
                <a:lnTo>
                  <a:pt x="24472" y="120188"/>
                </a:lnTo>
                <a:lnTo>
                  <a:pt x="24543" y="119892"/>
                </a:lnTo>
                <a:lnTo>
                  <a:pt x="24567" y="119573"/>
                </a:lnTo>
                <a:lnTo>
                  <a:pt x="24567" y="119242"/>
                </a:lnTo>
                <a:lnTo>
                  <a:pt x="24519" y="118912"/>
                </a:lnTo>
                <a:lnTo>
                  <a:pt x="24376" y="118024"/>
                </a:lnTo>
                <a:lnTo>
                  <a:pt x="24257" y="117146"/>
                </a:lnTo>
                <a:lnTo>
                  <a:pt x="24138" y="116258"/>
                </a:lnTo>
                <a:lnTo>
                  <a:pt x="24043" y="115369"/>
                </a:lnTo>
                <a:lnTo>
                  <a:pt x="23971" y="114492"/>
                </a:lnTo>
                <a:lnTo>
                  <a:pt x="23900" y="113604"/>
                </a:lnTo>
                <a:lnTo>
                  <a:pt x="23852" y="112715"/>
                </a:lnTo>
                <a:lnTo>
                  <a:pt x="23828" y="111827"/>
                </a:lnTo>
                <a:lnTo>
                  <a:pt x="23805" y="110938"/>
                </a:lnTo>
                <a:lnTo>
                  <a:pt x="23805" y="110050"/>
                </a:lnTo>
                <a:lnTo>
                  <a:pt x="23805" y="109173"/>
                </a:lnTo>
                <a:lnTo>
                  <a:pt x="23828" y="108284"/>
                </a:lnTo>
                <a:lnTo>
                  <a:pt x="23876" y="107396"/>
                </a:lnTo>
                <a:lnTo>
                  <a:pt x="23924" y="106507"/>
                </a:lnTo>
                <a:lnTo>
                  <a:pt x="23995" y="105619"/>
                </a:lnTo>
                <a:lnTo>
                  <a:pt x="24090" y="104730"/>
                </a:lnTo>
                <a:lnTo>
                  <a:pt x="24186" y="103842"/>
                </a:lnTo>
                <a:lnTo>
                  <a:pt x="24305" y="102953"/>
                </a:lnTo>
                <a:lnTo>
                  <a:pt x="24424" y="102065"/>
                </a:lnTo>
                <a:lnTo>
                  <a:pt x="24567" y="101188"/>
                </a:lnTo>
                <a:lnTo>
                  <a:pt x="24734" y="100299"/>
                </a:lnTo>
                <a:lnTo>
                  <a:pt x="24901" y="99411"/>
                </a:lnTo>
                <a:lnTo>
                  <a:pt x="25091" y="98533"/>
                </a:lnTo>
                <a:lnTo>
                  <a:pt x="25306" y="97645"/>
                </a:lnTo>
                <a:lnTo>
                  <a:pt x="25520" y="96768"/>
                </a:lnTo>
                <a:lnTo>
                  <a:pt x="25758" y="95879"/>
                </a:lnTo>
                <a:lnTo>
                  <a:pt x="25997" y="95002"/>
                </a:lnTo>
                <a:lnTo>
                  <a:pt x="26259" y="94125"/>
                </a:lnTo>
                <a:lnTo>
                  <a:pt x="26521" y="93237"/>
                </a:lnTo>
                <a:lnTo>
                  <a:pt x="26807" y="92360"/>
                </a:lnTo>
                <a:lnTo>
                  <a:pt x="27117" y="91482"/>
                </a:lnTo>
                <a:lnTo>
                  <a:pt x="27426" y="90617"/>
                </a:lnTo>
                <a:lnTo>
                  <a:pt x="27760" y="89740"/>
                </a:lnTo>
                <a:lnTo>
                  <a:pt x="28117" y="88862"/>
                </a:lnTo>
                <a:lnTo>
                  <a:pt x="28475" y="87997"/>
                </a:lnTo>
                <a:lnTo>
                  <a:pt x="28856" y="87120"/>
                </a:lnTo>
                <a:lnTo>
                  <a:pt x="29237" y="86254"/>
                </a:lnTo>
                <a:lnTo>
                  <a:pt x="29642" y="85388"/>
                </a:lnTo>
                <a:lnTo>
                  <a:pt x="30047" y="84522"/>
                </a:lnTo>
                <a:lnTo>
                  <a:pt x="30476" y="83657"/>
                </a:lnTo>
                <a:lnTo>
                  <a:pt x="30929" y="82802"/>
                </a:lnTo>
                <a:lnTo>
                  <a:pt x="31382" y="81937"/>
                </a:lnTo>
                <a:lnTo>
                  <a:pt x="31858" y="81082"/>
                </a:lnTo>
                <a:lnTo>
                  <a:pt x="32335" y="80228"/>
                </a:lnTo>
                <a:lnTo>
                  <a:pt x="32835" y="79374"/>
                </a:lnTo>
                <a:lnTo>
                  <a:pt x="33359" y="78519"/>
                </a:lnTo>
                <a:lnTo>
                  <a:pt x="33884" y="77676"/>
                </a:lnTo>
                <a:lnTo>
                  <a:pt x="34432" y="76822"/>
                </a:lnTo>
                <a:lnTo>
                  <a:pt x="34980" y="75979"/>
                </a:lnTo>
                <a:lnTo>
                  <a:pt x="35552" y="75136"/>
                </a:lnTo>
                <a:lnTo>
                  <a:pt x="36123" y="74305"/>
                </a:lnTo>
                <a:lnTo>
                  <a:pt x="36719" y="73462"/>
                </a:lnTo>
                <a:lnTo>
                  <a:pt x="37339" y="72630"/>
                </a:lnTo>
                <a:lnTo>
                  <a:pt x="37958" y="71799"/>
                </a:lnTo>
                <a:lnTo>
                  <a:pt x="38578" y="70967"/>
                </a:lnTo>
                <a:lnTo>
                  <a:pt x="39245" y="70147"/>
                </a:lnTo>
                <a:lnTo>
                  <a:pt x="39888" y="69315"/>
                </a:lnTo>
                <a:lnTo>
                  <a:pt x="40579" y="68495"/>
                </a:lnTo>
                <a:lnTo>
                  <a:pt x="41270" y="67686"/>
                </a:lnTo>
                <a:lnTo>
                  <a:pt x="41961" y="66866"/>
                </a:lnTo>
                <a:lnTo>
                  <a:pt x="42676" y="66058"/>
                </a:lnTo>
                <a:lnTo>
                  <a:pt x="43415" y="65249"/>
                </a:lnTo>
                <a:lnTo>
                  <a:pt x="44153" y="64451"/>
                </a:lnTo>
                <a:lnTo>
                  <a:pt x="44892" y="63643"/>
                </a:lnTo>
                <a:lnTo>
                  <a:pt x="44296" y="66695"/>
                </a:lnTo>
                <a:lnTo>
                  <a:pt x="43748" y="69748"/>
                </a:lnTo>
                <a:lnTo>
                  <a:pt x="43248" y="72801"/>
                </a:lnTo>
                <a:lnTo>
                  <a:pt x="42795" y="75865"/>
                </a:lnTo>
                <a:lnTo>
                  <a:pt x="42390" y="78918"/>
                </a:lnTo>
                <a:lnTo>
                  <a:pt x="42033" y="81982"/>
                </a:lnTo>
                <a:lnTo>
                  <a:pt x="41723" y="85046"/>
                </a:lnTo>
                <a:lnTo>
                  <a:pt x="41437" y="88099"/>
                </a:lnTo>
                <a:lnTo>
                  <a:pt x="41223" y="91163"/>
                </a:lnTo>
                <a:lnTo>
                  <a:pt x="41032" y="94228"/>
                </a:lnTo>
                <a:lnTo>
                  <a:pt x="40889" y="97292"/>
                </a:lnTo>
                <a:lnTo>
                  <a:pt x="40770" y="100356"/>
                </a:lnTo>
                <a:lnTo>
                  <a:pt x="40698" y="103420"/>
                </a:lnTo>
                <a:lnTo>
                  <a:pt x="40675" y="106484"/>
                </a:lnTo>
                <a:lnTo>
                  <a:pt x="40675" y="109537"/>
                </a:lnTo>
                <a:lnTo>
                  <a:pt x="40698" y="112601"/>
                </a:lnTo>
                <a:lnTo>
                  <a:pt x="40698" y="112761"/>
                </a:lnTo>
                <a:lnTo>
                  <a:pt x="40722" y="112920"/>
                </a:lnTo>
                <a:lnTo>
                  <a:pt x="40770" y="113080"/>
                </a:lnTo>
                <a:lnTo>
                  <a:pt x="40841" y="113228"/>
                </a:lnTo>
                <a:lnTo>
                  <a:pt x="40913" y="113376"/>
                </a:lnTo>
                <a:lnTo>
                  <a:pt x="41008" y="113524"/>
                </a:lnTo>
                <a:lnTo>
                  <a:pt x="41103" y="113661"/>
                </a:lnTo>
                <a:lnTo>
                  <a:pt x="41223" y="113786"/>
                </a:lnTo>
                <a:lnTo>
                  <a:pt x="41342" y="113911"/>
                </a:lnTo>
                <a:lnTo>
                  <a:pt x="41485" y="114025"/>
                </a:lnTo>
                <a:lnTo>
                  <a:pt x="41651" y="114139"/>
                </a:lnTo>
                <a:lnTo>
                  <a:pt x="41818" y="114253"/>
                </a:lnTo>
                <a:lnTo>
                  <a:pt x="41985" y="114356"/>
                </a:lnTo>
                <a:lnTo>
                  <a:pt x="42176" y="114458"/>
                </a:lnTo>
                <a:lnTo>
                  <a:pt x="42366" y="114549"/>
                </a:lnTo>
                <a:lnTo>
                  <a:pt x="42581" y="114640"/>
                </a:lnTo>
                <a:lnTo>
                  <a:pt x="43010" y="114800"/>
                </a:lnTo>
                <a:lnTo>
                  <a:pt x="43486" y="114937"/>
                </a:lnTo>
                <a:lnTo>
                  <a:pt x="43987" y="115051"/>
                </a:lnTo>
                <a:lnTo>
                  <a:pt x="44487" y="115142"/>
                </a:lnTo>
                <a:lnTo>
                  <a:pt x="45035" y="115221"/>
                </a:lnTo>
                <a:lnTo>
                  <a:pt x="45559" y="115267"/>
                </a:lnTo>
                <a:lnTo>
                  <a:pt x="46107" y="115301"/>
                </a:lnTo>
                <a:lnTo>
                  <a:pt x="46679" y="115312"/>
                </a:lnTo>
                <a:lnTo>
                  <a:pt x="47227" y="115301"/>
                </a:lnTo>
                <a:lnTo>
                  <a:pt x="47775" y="115278"/>
                </a:lnTo>
                <a:lnTo>
                  <a:pt x="48323" y="115221"/>
                </a:lnTo>
                <a:lnTo>
                  <a:pt x="48847" y="115142"/>
                </a:lnTo>
                <a:lnTo>
                  <a:pt x="49348" y="115051"/>
                </a:lnTo>
                <a:lnTo>
                  <a:pt x="49824" y="114937"/>
                </a:lnTo>
                <a:lnTo>
                  <a:pt x="50301" y="114800"/>
                </a:lnTo>
                <a:lnTo>
                  <a:pt x="50730" y="114640"/>
                </a:lnTo>
                <a:lnTo>
                  <a:pt x="50920" y="114549"/>
                </a:lnTo>
                <a:lnTo>
                  <a:pt x="51111" y="114458"/>
                </a:lnTo>
                <a:lnTo>
                  <a:pt x="51278" y="114356"/>
                </a:lnTo>
                <a:lnTo>
                  <a:pt x="51469" y="114253"/>
                </a:lnTo>
                <a:lnTo>
                  <a:pt x="51611" y="114139"/>
                </a:lnTo>
                <a:lnTo>
                  <a:pt x="51754" y="114025"/>
                </a:lnTo>
                <a:lnTo>
                  <a:pt x="51897" y="113911"/>
                </a:lnTo>
                <a:lnTo>
                  <a:pt x="52017" y="113786"/>
                </a:lnTo>
                <a:lnTo>
                  <a:pt x="52136" y="113661"/>
                </a:lnTo>
                <a:lnTo>
                  <a:pt x="52231" y="113524"/>
                </a:lnTo>
                <a:lnTo>
                  <a:pt x="52302" y="113376"/>
                </a:lnTo>
                <a:lnTo>
                  <a:pt x="52374" y="113239"/>
                </a:lnTo>
                <a:lnTo>
                  <a:pt x="52422" y="113080"/>
                </a:lnTo>
                <a:lnTo>
                  <a:pt x="52445" y="112920"/>
                </a:lnTo>
                <a:lnTo>
                  <a:pt x="52469" y="112761"/>
                </a:lnTo>
                <a:lnTo>
                  <a:pt x="52469" y="112601"/>
                </a:lnTo>
                <a:lnTo>
                  <a:pt x="52374" y="110745"/>
                </a:lnTo>
                <a:lnTo>
                  <a:pt x="52302" y="108899"/>
                </a:lnTo>
                <a:lnTo>
                  <a:pt x="52255" y="107054"/>
                </a:lnTo>
                <a:lnTo>
                  <a:pt x="52207" y="105209"/>
                </a:lnTo>
                <a:lnTo>
                  <a:pt x="52183" y="103363"/>
                </a:lnTo>
                <a:lnTo>
                  <a:pt x="52160" y="101518"/>
                </a:lnTo>
                <a:lnTo>
                  <a:pt x="52160" y="97839"/>
                </a:lnTo>
                <a:lnTo>
                  <a:pt x="52231" y="94159"/>
                </a:lnTo>
                <a:lnTo>
                  <a:pt x="52350" y="90480"/>
                </a:lnTo>
                <a:lnTo>
                  <a:pt x="52517" y="86801"/>
                </a:lnTo>
                <a:lnTo>
                  <a:pt x="52731" y="83133"/>
                </a:lnTo>
                <a:lnTo>
                  <a:pt x="52993" y="79453"/>
                </a:lnTo>
                <a:lnTo>
                  <a:pt x="53279" y="75786"/>
                </a:lnTo>
                <a:lnTo>
                  <a:pt x="53613" y="72106"/>
                </a:lnTo>
                <a:lnTo>
                  <a:pt x="53970" y="68438"/>
                </a:lnTo>
                <a:lnTo>
                  <a:pt x="54375" y="64759"/>
                </a:lnTo>
                <a:lnTo>
                  <a:pt x="54804" y="61080"/>
                </a:lnTo>
                <a:lnTo>
                  <a:pt x="55233" y="57400"/>
                </a:lnTo>
                <a:lnTo>
                  <a:pt x="55710" y="53721"/>
                </a:lnTo>
                <a:lnTo>
                  <a:pt x="57306" y="52457"/>
                </a:lnTo>
                <a:lnTo>
                  <a:pt x="58927" y="51204"/>
                </a:lnTo>
                <a:lnTo>
                  <a:pt x="60571" y="49962"/>
                </a:lnTo>
                <a:lnTo>
                  <a:pt x="62262" y="48743"/>
                </a:lnTo>
                <a:lnTo>
                  <a:pt x="64002" y="47536"/>
                </a:lnTo>
                <a:lnTo>
                  <a:pt x="65765" y="46328"/>
                </a:lnTo>
                <a:lnTo>
                  <a:pt x="67552" y="45155"/>
                </a:lnTo>
                <a:lnTo>
                  <a:pt x="69387" y="43982"/>
                </a:lnTo>
                <a:lnTo>
                  <a:pt x="71246" y="42831"/>
                </a:lnTo>
                <a:lnTo>
                  <a:pt x="73152" y="41692"/>
                </a:lnTo>
                <a:lnTo>
                  <a:pt x="75082" y="40564"/>
                </a:lnTo>
                <a:lnTo>
                  <a:pt x="77059" y="39459"/>
                </a:lnTo>
                <a:lnTo>
                  <a:pt x="79061" y="38366"/>
                </a:lnTo>
                <a:lnTo>
                  <a:pt x="81110" y="37295"/>
                </a:lnTo>
                <a:lnTo>
                  <a:pt x="83183" y="36236"/>
                </a:lnTo>
                <a:lnTo>
                  <a:pt x="85304" y="35199"/>
                </a:lnTo>
                <a:lnTo>
                  <a:pt x="84970" y="36384"/>
                </a:lnTo>
                <a:lnTo>
                  <a:pt x="84684" y="37568"/>
                </a:lnTo>
                <a:lnTo>
                  <a:pt x="84375" y="38753"/>
                </a:lnTo>
                <a:lnTo>
                  <a:pt x="84112" y="39938"/>
                </a:lnTo>
                <a:lnTo>
                  <a:pt x="83588" y="42319"/>
                </a:lnTo>
                <a:lnTo>
                  <a:pt x="83136" y="44699"/>
                </a:lnTo>
                <a:lnTo>
                  <a:pt x="82707" y="47080"/>
                </a:lnTo>
                <a:lnTo>
                  <a:pt x="82325" y="49461"/>
                </a:lnTo>
                <a:lnTo>
                  <a:pt x="81992" y="51853"/>
                </a:lnTo>
                <a:lnTo>
                  <a:pt x="81682" y="54245"/>
                </a:lnTo>
                <a:lnTo>
                  <a:pt x="81372" y="56626"/>
                </a:lnTo>
                <a:lnTo>
                  <a:pt x="81110" y="59018"/>
                </a:lnTo>
                <a:lnTo>
                  <a:pt x="80586" y="63802"/>
                </a:lnTo>
                <a:lnTo>
                  <a:pt x="80086" y="68575"/>
                </a:lnTo>
                <a:lnTo>
                  <a:pt x="79561" y="73348"/>
                </a:lnTo>
                <a:lnTo>
                  <a:pt x="79204" y="76173"/>
                </a:lnTo>
                <a:lnTo>
                  <a:pt x="78823" y="79021"/>
                </a:lnTo>
                <a:lnTo>
                  <a:pt x="78418" y="81857"/>
                </a:lnTo>
                <a:lnTo>
                  <a:pt x="77989" y="84716"/>
                </a:lnTo>
                <a:lnTo>
                  <a:pt x="77131" y="90423"/>
                </a:lnTo>
                <a:lnTo>
                  <a:pt x="76702" y="93282"/>
                </a:lnTo>
                <a:lnTo>
                  <a:pt x="76297" y="96141"/>
                </a:lnTo>
                <a:lnTo>
                  <a:pt x="75940" y="99000"/>
                </a:lnTo>
                <a:lnTo>
                  <a:pt x="75630" y="101860"/>
                </a:lnTo>
                <a:lnTo>
                  <a:pt x="75487" y="103284"/>
                </a:lnTo>
                <a:lnTo>
                  <a:pt x="75368" y="104719"/>
                </a:lnTo>
                <a:lnTo>
                  <a:pt x="75249" y="106143"/>
                </a:lnTo>
                <a:lnTo>
                  <a:pt x="75153" y="107578"/>
                </a:lnTo>
                <a:lnTo>
                  <a:pt x="75082" y="109002"/>
                </a:lnTo>
                <a:lnTo>
                  <a:pt x="75034" y="110426"/>
                </a:lnTo>
                <a:lnTo>
                  <a:pt x="74986" y="111850"/>
                </a:lnTo>
                <a:lnTo>
                  <a:pt x="74986" y="113273"/>
                </a:lnTo>
                <a:lnTo>
                  <a:pt x="74986" y="114697"/>
                </a:lnTo>
                <a:lnTo>
                  <a:pt x="75034" y="116110"/>
                </a:lnTo>
                <a:lnTo>
                  <a:pt x="75106" y="117534"/>
                </a:lnTo>
                <a:lnTo>
                  <a:pt x="75177" y="118946"/>
                </a:lnTo>
                <a:lnTo>
                  <a:pt x="75201" y="119117"/>
                </a:lnTo>
                <a:lnTo>
                  <a:pt x="75249" y="119288"/>
                </a:lnTo>
                <a:lnTo>
                  <a:pt x="75296" y="119447"/>
                </a:lnTo>
                <a:lnTo>
                  <a:pt x="75344" y="119596"/>
                </a:lnTo>
                <a:lnTo>
                  <a:pt x="75439" y="119744"/>
                </a:lnTo>
                <a:lnTo>
                  <a:pt x="75511" y="119892"/>
                </a:lnTo>
                <a:lnTo>
                  <a:pt x="75606" y="120028"/>
                </a:lnTo>
                <a:lnTo>
                  <a:pt x="75725" y="120165"/>
                </a:lnTo>
                <a:lnTo>
                  <a:pt x="75844" y="120290"/>
                </a:lnTo>
                <a:lnTo>
                  <a:pt x="75987" y="120404"/>
                </a:lnTo>
                <a:lnTo>
                  <a:pt x="76130" y="120518"/>
                </a:lnTo>
                <a:lnTo>
                  <a:pt x="76297" y="120632"/>
                </a:lnTo>
                <a:lnTo>
                  <a:pt x="76464" y="120735"/>
                </a:lnTo>
                <a:lnTo>
                  <a:pt x="76631" y="120837"/>
                </a:lnTo>
                <a:lnTo>
                  <a:pt x="77012" y="121008"/>
                </a:lnTo>
                <a:lnTo>
                  <a:pt x="77417" y="121168"/>
                </a:lnTo>
                <a:lnTo>
                  <a:pt x="77846" y="121304"/>
                </a:lnTo>
                <a:lnTo>
                  <a:pt x="78299" y="121418"/>
                </a:lnTo>
                <a:lnTo>
                  <a:pt x="78775" y="121509"/>
                </a:lnTo>
                <a:lnTo>
                  <a:pt x="79275" y="121578"/>
                </a:lnTo>
                <a:lnTo>
                  <a:pt x="79776" y="121623"/>
                </a:lnTo>
                <a:lnTo>
                  <a:pt x="80300" y="121646"/>
                </a:lnTo>
                <a:lnTo>
                  <a:pt x="80824" y="121657"/>
                </a:lnTo>
                <a:lnTo>
                  <a:pt x="81348" y="121646"/>
                </a:lnTo>
                <a:lnTo>
                  <a:pt x="81849" y="121600"/>
                </a:lnTo>
                <a:lnTo>
                  <a:pt x="82373" y="121543"/>
                </a:lnTo>
                <a:lnTo>
                  <a:pt x="82873" y="121464"/>
                </a:lnTo>
                <a:lnTo>
                  <a:pt x="83374" y="121373"/>
                </a:lnTo>
                <a:lnTo>
                  <a:pt x="83850" y="121247"/>
                </a:lnTo>
                <a:lnTo>
                  <a:pt x="84327" y="121111"/>
                </a:lnTo>
                <a:lnTo>
                  <a:pt x="84756" y="120951"/>
                </a:lnTo>
                <a:lnTo>
                  <a:pt x="85161" y="120769"/>
                </a:lnTo>
                <a:lnTo>
                  <a:pt x="85542" y="120564"/>
                </a:lnTo>
                <a:lnTo>
                  <a:pt x="85876" y="120347"/>
                </a:lnTo>
                <a:lnTo>
                  <a:pt x="86185" y="120108"/>
                </a:lnTo>
                <a:lnTo>
                  <a:pt x="86328" y="119971"/>
                </a:lnTo>
                <a:lnTo>
                  <a:pt x="86448" y="119846"/>
                </a:lnTo>
                <a:lnTo>
                  <a:pt x="86567" y="119709"/>
                </a:lnTo>
                <a:lnTo>
                  <a:pt x="86662" y="119561"/>
                </a:lnTo>
                <a:lnTo>
                  <a:pt x="86757" y="119413"/>
                </a:lnTo>
                <a:lnTo>
                  <a:pt x="86853" y="119265"/>
                </a:lnTo>
                <a:lnTo>
                  <a:pt x="86900" y="119106"/>
                </a:lnTo>
                <a:lnTo>
                  <a:pt x="86972" y="118946"/>
                </a:lnTo>
                <a:lnTo>
                  <a:pt x="87305" y="117613"/>
                </a:lnTo>
                <a:lnTo>
                  <a:pt x="87639" y="116281"/>
                </a:lnTo>
                <a:lnTo>
                  <a:pt x="87949" y="114937"/>
                </a:lnTo>
                <a:lnTo>
                  <a:pt x="88235" y="113604"/>
                </a:lnTo>
                <a:lnTo>
                  <a:pt x="88497" y="112260"/>
                </a:lnTo>
                <a:lnTo>
                  <a:pt x="88735" y="110916"/>
                </a:lnTo>
                <a:lnTo>
                  <a:pt x="88950" y="109560"/>
                </a:lnTo>
                <a:lnTo>
                  <a:pt x="89164" y="108216"/>
                </a:lnTo>
                <a:lnTo>
                  <a:pt x="89355" y="106872"/>
                </a:lnTo>
                <a:lnTo>
                  <a:pt x="89521" y="105516"/>
                </a:lnTo>
                <a:lnTo>
                  <a:pt x="89807" y="102805"/>
                </a:lnTo>
                <a:lnTo>
                  <a:pt x="90069" y="100105"/>
                </a:lnTo>
                <a:lnTo>
                  <a:pt x="90284" y="97383"/>
                </a:lnTo>
                <a:lnTo>
                  <a:pt x="90451" y="94672"/>
                </a:lnTo>
                <a:lnTo>
                  <a:pt x="90617" y="91961"/>
                </a:lnTo>
                <a:lnTo>
                  <a:pt x="90880" y="86539"/>
                </a:lnTo>
                <a:lnTo>
                  <a:pt x="91023" y="83828"/>
                </a:lnTo>
                <a:lnTo>
                  <a:pt x="91189" y="81128"/>
                </a:lnTo>
                <a:lnTo>
                  <a:pt x="91356" y="78428"/>
                </a:lnTo>
                <a:lnTo>
                  <a:pt x="91571" y="75740"/>
                </a:lnTo>
                <a:lnTo>
                  <a:pt x="91833" y="73052"/>
                </a:lnTo>
                <a:lnTo>
                  <a:pt x="92095" y="70352"/>
                </a:lnTo>
                <a:lnTo>
                  <a:pt x="92643" y="64953"/>
                </a:lnTo>
                <a:lnTo>
                  <a:pt x="93167" y="59553"/>
                </a:lnTo>
                <a:lnTo>
                  <a:pt x="93405" y="56842"/>
                </a:lnTo>
                <a:lnTo>
                  <a:pt x="93620" y="54142"/>
                </a:lnTo>
                <a:lnTo>
                  <a:pt x="93810" y="51443"/>
                </a:lnTo>
                <a:lnTo>
                  <a:pt x="93953" y="48732"/>
                </a:lnTo>
                <a:lnTo>
                  <a:pt x="94049" y="46032"/>
                </a:lnTo>
                <a:lnTo>
                  <a:pt x="94072" y="44677"/>
                </a:lnTo>
                <a:lnTo>
                  <a:pt x="94072" y="43332"/>
                </a:lnTo>
                <a:lnTo>
                  <a:pt x="94072" y="41977"/>
                </a:lnTo>
                <a:lnTo>
                  <a:pt x="94049" y="40633"/>
                </a:lnTo>
                <a:lnTo>
                  <a:pt x="94025" y="39277"/>
                </a:lnTo>
                <a:lnTo>
                  <a:pt x="93953" y="37933"/>
                </a:lnTo>
                <a:lnTo>
                  <a:pt x="93882" y="36577"/>
                </a:lnTo>
                <a:lnTo>
                  <a:pt x="93787" y="35233"/>
                </a:lnTo>
                <a:lnTo>
                  <a:pt x="93667" y="33889"/>
                </a:lnTo>
                <a:lnTo>
                  <a:pt x="93524" y="32545"/>
                </a:lnTo>
                <a:lnTo>
                  <a:pt x="93501" y="32420"/>
                </a:lnTo>
                <a:lnTo>
                  <a:pt x="93453" y="32306"/>
                </a:lnTo>
                <a:lnTo>
                  <a:pt x="93405" y="32203"/>
                </a:lnTo>
                <a:lnTo>
                  <a:pt x="93334" y="32101"/>
                </a:lnTo>
                <a:lnTo>
                  <a:pt x="93239" y="31998"/>
                </a:lnTo>
                <a:lnTo>
                  <a:pt x="93143" y="31896"/>
                </a:lnTo>
                <a:lnTo>
                  <a:pt x="92905" y="31713"/>
                </a:lnTo>
                <a:lnTo>
                  <a:pt x="94978" y="30825"/>
                </a:lnTo>
                <a:lnTo>
                  <a:pt x="97075" y="29971"/>
                </a:lnTo>
                <a:lnTo>
                  <a:pt x="99195" y="29116"/>
                </a:lnTo>
                <a:lnTo>
                  <a:pt x="101340" y="28285"/>
                </a:lnTo>
                <a:lnTo>
                  <a:pt x="103532" y="27476"/>
                </a:lnTo>
                <a:lnTo>
                  <a:pt x="105724" y="26679"/>
                </a:lnTo>
                <a:lnTo>
                  <a:pt x="107964" y="25893"/>
                </a:lnTo>
                <a:lnTo>
                  <a:pt x="110228" y="25129"/>
                </a:lnTo>
                <a:lnTo>
                  <a:pt x="112515" y="24389"/>
                </a:lnTo>
                <a:lnTo>
                  <a:pt x="114826" y="23660"/>
                </a:lnTo>
                <a:lnTo>
                  <a:pt x="117162" y="22954"/>
                </a:lnTo>
                <a:lnTo>
                  <a:pt x="119520" y="22259"/>
                </a:lnTo>
                <a:lnTo>
                  <a:pt x="121927" y="21587"/>
                </a:lnTo>
                <a:lnTo>
                  <a:pt x="124358" y="20938"/>
                </a:lnTo>
                <a:lnTo>
                  <a:pt x="126788" y="20300"/>
                </a:lnTo>
                <a:lnTo>
                  <a:pt x="129266" y="19685"/>
                </a:lnTo>
                <a:lnTo>
                  <a:pt x="128647" y="22749"/>
                </a:lnTo>
                <a:lnTo>
                  <a:pt x="128051" y="25802"/>
                </a:lnTo>
                <a:lnTo>
                  <a:pt x="127455" y="28866"/>
                </a:lnTo>
                <a:lnTo>
                  <a:pt x="126931" y="31919"/>
                </a:lnTo>
                <a:lnTo>
                  <a:pt x="126407" y="34983"/>
                </a:lnTo>
                <a:lnTo>
                  <a:pt x="125906" y="38036"/>
                </a:lnTo>
                <a:lnTo>
                  <a:pt x="125430" y="41088"/>
                </a:lnTo>
                <a:lnTo>
                  <a:pt x="125001" y="44153"/>
                </a:lnTo>
                <a:lnTo>
                  <a:pt x="124596" y="47205"/>
                </a:lnTo>
                <a:lnTo>
                  <a:pt x="124191" y="50270"/>
                </a:lnTo>
                <a:lnTo>
                  <a:pt x="123833" y="53322"/>
                </a:lnTo>
                <a:lnTo>
                  <a:pt x="123500" y="56387"/>
                </a:lnTo>
                <a:lnTo>
                  <a:pt x="123214" y="59439"/>
                </a:lnTo>
                <a:lnTo>
                  <a:pt x="122928" y="62504"/>
                </a:lnTo>
                <a:lnTo>
                  <a:pt x="122690" y="65568"/>
                </a:lnTo>
                <a:lnTo>
                  <a:pt x="122451" y="68621"/>
                </a:lnTo>
                <a:lnTo>
                  <a:pt x="122261" y="71685"/>
                </a:lnTo>
                <a:lnTo>
                  <a:pt x="122094" y="74749"/>
                </a:lnTo>
                <a:lnTo>
                  <a:pt x="121975" y="77802"/>
                </a:lnTo>
                <a:lnTo>
                  <a:pt x="121856" y="80866"/>
                </a:lnTo>
                <a:lnTo>
                  <a:pt x="121760" y="83930"/>
                </a:lnTo>
                <a:lnTo>
                  <a:pt x="121713" y="86994"/>
                </a:lnTo>
                <a:lnTo>
                  <a:pt x="121689" y="90059"/>
                </a:lnTo>
                <a:lnTo>
                  <a:pt x="121689" y="93123"/>
                </a:lnTo>
                <a:lnTo>
                  <a:pt x="121736" y="96187"/>
                </a:lnTo>
                <a:lnTo>
                  <a:pt x="121784" y="99262"/>
                </a:lnTo>
                <a:lnTo>
                  <a:pt x="121879" y="102327"/>
                </a:lnTo>
                <a:lnTo>
                  <a:pt x="121999" y="105391"/>
                </a:lnTo>
                <a:lnTo>
                  <a:pt x="122142" y="108466"/>
                </a:lnTo>
                <a:lnTo>
                  <a:pt x="122332" y="111542"/>
                </a:lnTo>
                <a:lnTo>
                  <a:pt x="122523" y="114606"/>
                </a:lnTo>
                <a:lnTo>
                  <a:pt x="122761" y="117682"/>
                </a:lnTo>
                <a:lnTo>
                  <a:pt x="122785" y="117853"/>
                </a:lnTo>
                <a:lnTo>
                  <a:pt x="122833" y="118024"/>
                </a:lnTo>
                <a:lnTo>
                  <a:pt x="122880" y="118183"/>
                </a:lnTo>
                <a:lnTo>
                  <a:pt x="122952" y="118343"/>
                </a:lnTo>
                <a:lnTo>
                  <a:pt x="123047" y="118491"/>
                </a:lnTo>
                <a:lnTo>
                  <a:pt x="123142" y="118639"/>
                </a:lnTo>
                <a:lnTo>
                  <a:pt x="123261" y="118775"/>
                </a:lnTo>
                <a:lnTo>
                  <a:pt x="123381" y="118912"/>
                </a:lnTo>
                <a:lnTo>
                  <a:pt x="123524" y="119037"/>
                </a:lnTo>
                <a:lnTo>
                  <a:pt x="123690" y="119163"/>
                </a:lnTo>
                <a:lnTo>
                  <a:pt x="123857" y="119277"/>
                </a:lnTo>
                <a:lnTo>
                  <a:pt x="124024" y="119391"/>
                </a:lnTo>
                <a:lnTo>
                  <a:pt x="124215" y="119493"/>
                </a:lnTo>
                <a:lnTo>
                  <a:pt x="124405" y="119596"/>
                </a:lnTo>
                <a:lnTo>
                  <a:pt x="124620" y="119698"/>
                </a:lnTo>
                <a:lnTo>
                  <a:pt x="124834" y="119778"/>
                </a:lnTo>
                <a:lnTo>
                  <a:pt x="125287" y="119949"/>
                </a:lnTo>
                <a:lnTo>
                  <a:pt x="125787" y="120085"/>
                </a:lnTo>
                <a:lnTo>
                  <a:pt x="126288" y="120211"/>
                </a:lnTo>
                <a:lnTo>
                  <a:pt x="126836" y="120313"/>
                </a:lnTo>
                <a:lnTo>
                  <a:pt x="127384" y="120382"/>
                </a:lnTo>
                <a:lnTo>
                  <a:pt x="127932" y="120438"/>
                </a:lnTo>
                <a:lnTo>
                  <a:pt x="128504" y="120473"/>
                </a:lnTo>
                <a:lnTo>
                  <a:pt x="129075" y="120484"/>
                </a:lnTo>
                <a:lnTo>
                  <a:pt x="129647" y="120473"/>
                </a:lnTo>
                <a:lnTo>
                  <a:pt x="130219" y="120438"/>
                </a:lnTo>
                <a:lnTo>
                  <a:pt x="130767" y="120393"/>
                </a:lnTo>
                <a:lnTo>
                  <a:pt x="131291" y="120313"/>
                </a:lnTo>
                <a:lnTo>
                  <a:pt x="131816" y="120211"/>
                </a:lnTo>
                <a:lnTo>
                  <a:pt x="132316" y="120097"/>
                </a:lnTo>
                <a:lnTo>
                  <a:pt x="132769" y="119949"/>
                </a:lnTo>
                <a:lnTo>
                  <a:pt x="132983" y="119869"/>
                </a:lnTo>
                <a:lnTo>
                  <a:pt x="133198" y="119789"/>
                </a:lnTo>
                <a:lnTo>
                  <a:pt x="133412" y="119698"/>
                </a:lnTo>
                <a:lnTo>
                  <a:pt x="133603" y="119596"/>
                </a:lnTo>
                <a:lnTo>
                  <a:pt x="133769" y="119504"/>
                </a:lnTo>
                <a:lnTo>
                  <a:pt x="133936" y="119391"/>
                </a:lnTo>
                <a:lnTo>
                  <a:pt x="134103" y="119277"/>
                </a:lnTo>
                <a:lnTo>
                  <a:pt x="134246" y="119163"/>
                </a:lnTo>
                <a:lnTo>
                  <a:pt x="134389" y="119037"/>
                </a:lnTo>
                <a:lnTo>
                  <a:pt x="134508" y="118912"/>
                </a:lnTo>
                <a:lnTo>
                  <a:pt x="134603" y="118775"/>
                </a:lnTo>
                <a:lnTo>
                  <a:pt x="134699" y="118639"/>
                </a:lnTo>
                <a:lnTo>
                  <a:pt x="134770" y="118491"/>
                </a:lnTo>
                <a:lnTo>
                  <a:pt x="134842" y="118343"/>
                </a:lnTo>
                <a:lnTo>
                  <a:pt x="134889" y="118183"/>
                </a:lnTo>
                <a:lnTo>
                  <a:pt x="134913" y="118024"/>
                </a:lnTo>
                <a:lnTo>
                  <a:pt x="134913" y="117853"/>
                </a:lnTo>
                <a:lnTo>
                  <a:pt x="134913" y="117682"/>
                </a:lnTo>
                <a:lnTo>
                  <a:pt x="134627" y="114561"/>
                </a:lnTo>
                <a:lnTo>
                  <a:pt x="134365" y="111440"/>
                </a:lnTo>
                <a:lnTo>
                  <a:pt x="134127" y="108318"/>
                </a:lnTo>
                <a:lnTo>
                  <a:pt x="133912" y="105197"/>
                </a:lnTo>
                <a:lnTo>
                  <a:pt x="133722" y="102076"/>
                </a:lnTo>
                <a:lnTo>
                  <a:pt x="133555" y="98955"/>
                </a:lnTo>
                <a:lnTo>
                  <a:pt x="133412" y="95834"/>
                </a:lnTo>
                <a:lnTo>
                  <a:pt x="133293" y="92713"/>
                </a:lnTo>
                <a:lnTo>
                  <a:pt x="133198" y="89580"/>
                </a:lnTo>
                <a:lnTo>
                  <a:pt x="133126" y="86459"/>
                </a:lnTo>
                <a:lnTo>
                  <a:pt x="133078" y="83338"/>
                </a:lnTo>
                <a:lnTo>
                  <a:pt x="133055" y="80205"/>
                </a:lnTo>
                <a:lnTo>
                  <a:pt x="133055" y="77084"/>
                </a:lnTo>
                <a:lnTo>
                  <a:pt x="133078" y="73963"/>
                </a:lnTo>
                <a:lnTo>
                  <a:pt x="133126" y="70842"/>
                </a:lnTo>
                <a:lnTo>
                  <a:pt x="133198" y="67709"/>
                </a:lnTo>
                <a:lnTo>
                  <a:pt x="133293" y="64588"/>
                </a:lnTo>
                <a:lnTo>
                  <a:pt x="133412" y="61467"/>
                </a:lnTo>
                <a:lnTo>
                  <a:pt x="133555" y="58334"/>
                </a:lnTo>
                <a:lnTo>
                  <a:pt x="133722" y="55213"/>
                </a:lnTo>
                <a:lnTo>
                  <a:pt x="133912" y="52092"/>
                </a:lnTo>
                <a:lnTo>
                  <a:pt x="134127" y="48971"/>
                </a:lnTo>
                <a:lnTo>
                  <a:pt x="134365" y="45850"/>
                </a:lnTo>
                <a:lnTo>
                  <a:pt x="134651" y="42729"/>
                </a:lnTo>
                <a:lnTo>
                  <a:pt x="134937" y="39607"/>
                </a:lnTo>
                <a:lnTo>
                  <a:pt x="135247" y="36486"/>
                </a:lnTo>
                <a:lnTo>
                  <a:pt x="135604" y="33365"/>
                </a:lnTo>
                <a:lnTo>
                  <a:pt x="135962" y="30244"/>
                </a:lnTo>
                <a:lnTo>
                  <a:pt x="136367" y="27123"/>
                </a:lnTo>
                <a:lnTo>
                  <a:pt x="136772" y="24013"/>
                </a:lnTo>
                <a:lnTo>
                  <a:pt x="137225" y="20892"/>
                </a:lnTo>
                <a:lnTo>
                  <a:pt x="137701" y="17782"/>
                </a:lnTo>
                <a:lnTo>
                  <a:pt x="140012" y="17304"/>
                </a:lnTo>
                <a:lnTo>
                  <a:pt x="142324" y="16848"/>
                </a:lnTo>
                <a:lnTo>
                  <a:pt x="144683" y="16404"/>
                </a:lnTo>
                <a:lnTo>
                  <a:pt x="147042" y="15982"/>
                </a:lnTo>
                <a:lnTo>
                  <a:pt x="149424" y="15584"/>
                </a:lnTo>
                <a:lnTo>
                  <a:pt x="151831" y="15185"/>
                </a:lnTo>
                <a:lnTo>
                  <a:pt x="154238" y="14821"/>
                </a:lnTo>
                <a:lnTo>
                  <a:pt x="156692" y="14456"/>
                </a:lnTo>
                <a:lnTo>
                  <a:pt x="159146" y="14126"/>
                </a:lnTo>
                <a:lnTo>
                  <a:pt x="161624" y="13807"/>
                </a:lnTo>
                <a:lnTo>
                  <a:pt x="164126" y="13499"/>
                </a:lnTo>
                <a:lnTo>
                  <a:pt x="166652" y="13214"/>
                </a:lnTo>
                <a:lnTo>
                  <a:pt x="169178" y="12952"/>
                </a:lnTo>
                <a:lnTo>
                  <a:pt x="171751" y="12713"/>
                </a:lnTo>
                <a:lnTo>
                  <a:pt x="174324" y="12485"/>
                </a:lnTo>
                <a:lnTo>
                  <a:pt x="176922" y="12280"/>
                </a:lnTo>
                <a:lnTo>
                  <a:pt x="176922" y="12280"/>
                </a:lnTo>
                <a:lnTo>
                  <a:pt x="176421" y="13955"/>
                </a:lnTo>
                <a:lnTo>
                  <a:pt x="175968" y="15629"/>
                </a:lnTo>
                <a:lnTo>
                  <a:pt x="175516" y="17304"/>
                </a:lnTo>
                <a:lnTo>
                  <a:pt x="175063" y="18978"/>
                </a:lnTo>
                <a:lnTo>
                  <a:pt x="174658" y="20664"/>
                </a:lnTo>
                <a:lnTo>
                  <a:pt x="174277" y="22350"/>
                </a:lnTo>
                <a:lnTo>
                  <a:pt x="173895" y="24047"/>
                </a:lnTo>
                <a:lnTo>
                  <a:pt x="173538" y="25733"/>
                </a:lnTo>
                <a:lnTo>
                  <a:pt x="173204" y="27430"/>
                </a:lnTo>
                <a:lnTo>
                  <a:pt x="172895" y="29128"/>
                </a:lnTo>
                <a:lnTo>
                  <a:pt x="172585" y="30825"/>
                </a:lnTo>
                <a:lnTo>
                  <a:pt x="172323" y="32522"/>
                </a:lnTo>
                <a:lnTo>
                  <a:pt x="172061" y="34220"/>
                </a:lnTo>
                <a:lnTo>
                  <a:pt x="171822" y="35928"/>
                </a:lnTo>
                <a:lnTo>
                  <a:pt x="171584" y="37637"/>
                </a:lnTo>
                <a:lnTo>
                  <a:pt x="171370" y="39345"/>
                </a:lnTo>
                <a:lnTo>
                  <a:pt x="171179" y="41054"/>
                </a:lnTo>
                <a:lnTo>
                  <a:pt x="171012" y="42763"/>
                </a:lnTo>
                <a:lnTo>
                  <a:pt x="170845" y="44471"/>
                </a:lnTo>
                <a:lnTo>
                  <a:pt x="170702" y="46192"/>
                </a:lnTo>
                <a:lnTo>
                  <a:pt x="170560" y="47900"/>
                </a:lnTo>
                <a:lnTo>
                  <a:pt x="170464" y="49620"/>
                </a:lnTo>
                <a:lnTo>
                  <a:pt x="170345" y="51340"/>
                </a:lnTo>
                <a:lnTo>
                  <a:pt x="170274" y="53060"/>
                </a:lnTo>
                <a:lnTo>
                  <a:pt x="170131" y="56500"/>
                </a:lnTo>
                <a:lnTo>
                  <a:pt x="170059" y="59941"/>
                </a:lnTo>
                <a:lnTo>
                  <a:pt x="170035" y="63381"/>
                </a:lnTo>
                <a:lnTo>
                  <a:pt x="170059" y="66821"/>
                </a:lnTo>
                <a:lnTo>
                  <a:pt x="170154" y="70272"/>
                </a:lnTo>
                <a:lnTo>
                  <a:pt x="170274" y="73712"/>
                </a:lnTo>
                <a:lnTo>
                  <a:pt x="170417" y="77152"/>
                </a:lnTo>
                <a:lnTo>
                  <a:pt x="170631" y="80593"/>
                </a:lnTo>
                <a:lnTo>
                  <a:pt x="170869" y="84033"/>
                </a:lnTo>
                <a:lnTo>
                  <a:pt x="171131" y="87473"/>
                </a:lnTo>
                <a:lnTo>
                  <a:pt x="171441" y="90901"/>
                </a:lnTo>
                <a:lnTo>
                  <a:pt x="171775" y="94319"/>
                </a:lnTo>
                <a:lnTo>
                  <a:pt x="172156" y="97736"/>
                </a:lnTo>
                <a:lnTo>
                  <a:pt x="172537" y="101153"/>
                </a:lnTo>
                <a:lnTo>
                  <a:pt x="172942" y="104559"/>
                </a:lnTo>
                <a:lnTo>
                  <a:pt x="173395" y="107954"/>
                </a:lnTo>
                <a:lnTo>
                  <a:pt x="173848" y="111337"/>
                </a:lnTo>
                <a:lnTo>
                  <a:pt x="174300" y="114720"/>
                </a:lnTo>
                <a:lnTo>
                  <a:pt x="175277" y="121441"/>
                </a:lnTo>
                <a:lnTo>
                  <a:pt x="175325" y="121612"/>
                </a:lnTo>
                <a:lnTo>
                  <a:pt x="175373" y="121771"/>
                </a:lnTo>
                <a:lnTo>
                  <a:pt x="175444" y="121931"/>
                </a:lnTo>
                <a:lnTo>
                  <a:pt x="175516" y="122090"/>
                </a:lnTo>
                <a:lnTo>
                  <a:pt x="175611" y="122238"/>
                </a:lnTo>
                <a:lnTo>
                  <a:pt x="175730" y="122386"/>
                </a:lnTo>
                <a:lnTo>
                  <a:pt x="175849" y="122523"/>
                </a:lnTo>
                <a:lnTo>
                  <a:pt x="175992" y="122660"/>
                </a:lnTo>
                <a:lnTo>
                  <a:pt x="176135" y="122785"/>
                </a:lnTo>
                <a:lnTo>
                  <a:pt x="176302" y="122910"/>
                </a:lnTo>
                <a:lnTo>
                  <a:pt x="176469" y="123036"/>
                </a:lnTo>
                <a:lnTo>
                  <a:pt x="176659" y="123138"/>
                </a:lnTo>
                <a:lnTo>
                  <a:pt x="176850" y="123252"/>
                </a:lnTo>
                <a:lnTo>
                  <a:pt x="177041" y="123355"/>
                </a:lnTo>
                <a:lnTo>
                  <a:pt x="177255" y="123446"/>
                </a:lnTo>
                <a:lnTo>
                  <a:pt x="177493" y="123537"/>
                </a:lnTo>
                <a:lnTo>
                  <a:pt x="177946" y="123708"/>
                </a:lnTo>
                <a:lnTo>
                  <a:pt x="178446" y="123844"/>
                </a:lnTo>
                <a:lnTo>
                  <a:pt x="178971" y="123970"/>
                </a:lnTo>
                <a:lnTo>
                  <a:pt x="179519" y="124072"/>
                </a:lnTo>
                <a:lnTo>
                  <a:pt x="180067" y="124152"/>
                </a:lnTo>
                <a:lnTo>
                  <a:pt x="180639" y="124209"/>
                </a:lnTo>
                <a:lnTo>
                  <a:pt x="181187" y="124243"/>
                </a:lnTo>
                <a:lnTo>
                  <a:pt x="181759" y="124254"/>
                </a:lnTo>
                <a:lnTo>
                  <a:pt x="182330" y="124243"/>
                </a:lnTo>
                <a:lnTo>
                  <a:pt x="182902" y="124209"/>
                </a:lnTo>
                <a:lnTo>
                  <a:pt x="183450" y="124152"/>
                </a:lnTo>
                <a:lnTo>
                  <a:pt x="183975" y="124084"/>
                </a:lnTo>
                <a:lnTo>
                  <a:pt x="184499" y="123981"/>
                </a:lnTo>
                <a:lnTo>
                  <a:pt x="184975" y="123867"/>
                </a:lnTo>
                <a:lnTo>
                  <a:pt x="185452" y="123719"/>
                </a:lnTo>
                <a:lnTo>
                  <a:pt x="185666" y="123639"/>
                </a:lnTo>
                <a:lnTo>
                  <a:pt x="185857" y="123560"/>
                </a:lnTo>
                <a:lnTo>
                  <a:pt x="186071" y="123469"/>
                </a:lnTo>
                <a:lnTo>
                  <a:pt x="186262" y="123366"/>
                </a:lnTo>
                <a:lnTo>
                  <a:pt x="186429" y="123263"/>
                </a:lnTo>
                <a:lnTo>
                  <a:pt x="186596" y="123161"/>
                </a:lnTo>
                <a:lnTo>
                  <a:pt x="186762" y="123047"/>
                </a:lnTo>
                <a:lnTo>
                  <a:pt x="186905" y="122933"/>
                </a:lnTo>
                <a:lnTo>
                  <a:pt x="187024" y="122808"/>
                </a:lnTo>
                <a:lnTo>
                  <a:pt x="187144" y="122671"/>
                </a:lnTo>
                <a:lnTo>
                  <a:pt x="187239" y="122534"/>
                </a:lnTo>
                <a:lnTo>
                  <a:pt x="187334" y="122398"/>
                </a:lnTo>
                <a:lnTo>
                  <a:pt x="187406" y="122250"/>
                </a:lnTo>
                <a:lnTo>
                  <a:pt x="187453" y="122102"/>
                </a:lnTo>
                <a:lnTo>
                  <a:pt x="187501" y="121942"/>
                </a:lnTo>
                <a:lnTo>
                  <a:pt x="187525" y="121783"/>
                </a:lnTo>
                <a:lnTo>
                  <a:pt x="187525" y="121612"/>
                </a:lnTo>
                <a:lnTo>
                  <a:pt x="187525" y="121441"/>
                </a:lnTo>
                <a:lnTo>
                  <a:pt x="187167" y="118001"/>
                </a:lnTo>
                <a:lnTo>
                  <a:pt x="186834" y="114572"/>
                </a:lnTo>
                <a:lnTo>
                  <a:pt x="186572" y="111143"/>
                </a:lnTo>
                <a:lnTo>
                  <a:pt x="186333" y="107715"/>
                </a:lnTo>
                <a:lnTo>
                  <a:pt x="186119" y="104286"/>
                </a:lnTo>
                <a:lnTo>
                  <a:pt x="185952" y="100857"/>
                </a:lnTo>
                <a:lnTo>
                  <a:pt x="185809" y="97429"/>
                </a:lnTo>
                <a:lnTo>
                  <a:pt x="185714" y="94000"/>
                </a:lnTo>
                <a:lnTo>
                  <a:pt x="185619" y="90571"/>
                </a:lnTo>
                <a:lnTo>
                  <a:pt x="185571" y="87142"/>
                </a:lnTo>
                <a:lnTo>
                  <a:pt x="185523" y="83714"/>
                </a:lnTo>
                <a:lnTo>
                  <a:pt x="185500" y="80296"/>
                </a:lnTo>
                <a:lnTo>
                  <a:pt x="185500" y="73439"/>
                </a:lnTo>
                <a:lnTo>
                  <a:pt x="185547" y="66593"/>
                </a:lnTo>
                <a:lnTo>
                  <a:pt x="185666" y="52889"/>
                </a:lnTo>
                <a:lnTo>
                  <a:pt x="185690" y="46043"/>
                </a:lnTo>
                <a:lnTo>
                  <a:pt x="185690" y="39186"/>
                </a:lnTo>
                <a:lnTo>
                  <a:pt x="185666" y="35769"/>
                </a:lnTo>
                <a:lnTo>
                  <a:pt x="185619" y="32340"/>
                </a:lnTo>
                <a:lnTo>
                  <a:pt x="185571" y="28911"/>
                </a:lnTo>
                <a:lnTo>
                  <a:pt x="185476" y="25494"/>
                </a:lnTo>
                <a:lnTo>
                  <a:pt x="185357" y="22065"/>
                </a:lnTo>
                <a:lnTo>
                  <a:pt x="185237" y="18637"/>
                </a:lnTo>
                <a:lnTo>
                  <a:pt x="185047" y="15208"/>
                </a:lnTo>
                <a:lnTo>
                  <a:pt x="184856" y="11779"/>
                </a:lnTo>
                <a:lnTo>
                  <a:pt x="187763" y="11642"/>
                </a:lnTo>
                <a:lnTo>
                  <a:pt x="190694" y="11529"/>
                </a:lnTo>
                <a:lnTo>
                  <a:pt x="193649" y="11437"/>
                </a:lnTo>
                <a:lnTo>
                  <a:pt x="196603" y="11358"/>
                </a:lnTo>
                <a:lnTo>
                  <a:pt x="199606" y="11312"/>
                </a:lnTo>
                <a:lnTo>
                  <a:pt x="202608" y="11289"/>
                </a:lnTo>
                <a:lnTo>
                  <a:pt x="205658" y="11301"/>
                </a:lnTo>
                <a:lnTo>
                  <a:pt x="208708" y="11323"/>
                </a:lnTo>
                <a:lnTo>
                  <a:pt x="210447" y="11358"/>
                </a:lnTo>
                <a:lnTo>
                  <a:pt x="212163" y="11415"/>
                </a:lnTo>
                <a:lnTo>
                  <a:pt x="215594" y="11529"/>
                </a:lnTo>
                <a:lnTo>
                  <a:pt x="214712" y="14900"/>
                </a:lnTo>
                <a:lnTo>
                  <a:pt x="213878" y="18272"/>
                </a:lnTo>
                <a:lnTo>
                  <a:pt x="213092" y="21655"/>
                </a:lnTo>
                <a:lnTo>
                  <a:pt x="212330" y="25038"/>
                </a:lnTo>
                <a:lnTo>
                  <a:pt x="211591" y="28421"/>
                </a:lnTo>
                <a:lnTo>
                  <a:pt x="210900" y="31805"/>
                </a:lnTo>
                <a:lnTo>
                  <a:pt x="210257" y="35199"/>
                </a:lnTo>
                <a:lnTo>
                  <a:pt x="209613" y="38582"/>
                </a:lnTo>
                <a:lnTo>
                  <a:pt x="209017" y="41977"/>
                </a:lnTo>
                <a:lnTo>
                  <a:pt x="208446" y="45371"/>
                </a:lnTo>
                <a:lnTo>
                  <a:pt x="207874" y="48777"/>
                </a:lnTo>
                <a:lnTo>
                  <a:pt x="207350" y="52172"/>
                </a:lnTo>
                <a:lnTo>
                  <a:pt x="206849" y="55578"/>
                </a:lnTo>
                <a:lnTo>
                  <a:pt x="206349" y="58972"/>
                </a:lnTo>
                <a:lnTo>
                  <a:pt x="205872" y="62378"/>
                </a:lnTo>
                <a:lnTo>
                  <a:pt x="205419" y="65784"/>
                </a:lnTo>
                <a:lnTo>
                  <a:pt x="204538" y="72585"/>
                </a:lnTo>
                <a:lnTo>
                  <a:pt x="203680" y="79396"/>
                </a:lnTo>
                <a:lnTo>
                  <a:pt x="202060" y="93009"/>
                </a:lnTo>
                <a:lnTo>
                  <a:pt x="201226" y="99809"/>
                </a:lnTo>
                <a:lnTo>
                  <a:pt x="200392" y="106610"/>
                </a:lnTo>
                <a:lnTo>
                  <a:pt x="199510" y="113399"/>
                </a:lnTo>
                <a:lnTo>
                  <a:pt x="199057" y="116782"/>
                </a:lnTo>
                <a:lnTo>
                  <a:pt x="198581" y="120176"/>
                </a:lnTo>
                <a:lnTo>
                  <a:pt x="198557" y="120347"/>
                </a:lnTo>
                <a:lnTo>
                  <a:pt x="198557" y="120507"/>
                </a:lnTo>
                <a:lnTo>
                  <a:pt x="198581" y="120666"/>
                </a:lnTo>
                <a:lnTo>
                  <a:pt x="198629" y="120826"/>
                </a:lnTo>
                <a:lnTo>
                  <a:pt x="198676" y="120974"/>
                </a:lnTo>
                <a:lnTo>
                  <a:pt x="198748" y="121111"/>
                </a:lnTo>
                <a:lnTo>
                  <a:pt x="198819" y="121247"/>
                </a:lnTo>
                <a:lnTo>
                  <a:pt x="198915" y="121384"/>
                </a:lnTo>
                <a:lnTo>
                  <a:pt x="199034" y="121509"/>
                </a:lnTo>
                <a:lnTo>
                  <a:pt x="199153" y="121635"/>
                </a:lnTo>
                <a:lnTo>
                  <a:pt x="199296" y="121748"/>
                </a:lnTo>
                <a:lnTo>
                  <a:pt x="199439" y="121862"/>
                </a:lnTo>
                <a:lnTo>
                  <a:pt x="199606" y="121965"/>
                </a:lnTo>
                <a:lnTo>
                  <a:pt x="199796" y="122067"/>
                </a:lnTo>
                <a:lnTo>
                  <a:pt x="199963" y="122159"/>
                </a:lnTo>
                <a:lnTo>
                  <a:pt x="200177" y="122250"/>
                </a:lnTo>
                <a:lnTo>
                  <a:pt x="200368" y="122341"/>
                </a:lnTo>
                <a:lnTo>
                  <a:pt x="200582" y="122409"/>
                </a:lnTo>
                <a:lnTo>
                  <a:pt x="201035" y="122557"/>
                </a:lnTo>
                <a:lnTo>
                  <a:pt x="201512" y="122671"/>
                </a:lnTo>
                <a:lnTo>
                  <a:pt x="202036" y="122774"/>
                </a:lnTo>
                <a:lnTo>
                  <a:pt x="202560" y="122842"/>
                </a:lnTo>
                <a:lnTo>
                  <a:pt x="203108" y="122899"/>
                </a:lnTo>
                <a:lnTo>
                  <a:pt x="203656" y="122933"/>
                </a:lnTo>
                <a:lnTo>
                  <a:pt x="204228" y="122945"/>
                </a:lnTo>
                <a:lnTo>
                  <a:pt x="204776" y="122933"/>
                </a:lnTo>
                <a:lnTo>
                  <a:pt x="205348" y="122899"/>
                </a:lnTo>
                <a:lnTo>
                  <a:pt x="205920" y="122842"/>
                </a:lnTo>
                <a:lnTo>
                  <a:pt x="206468" y="122774"/>
                </a:lnTo>
                <a:lnTo>
                  <a:pt x="206992" y="122671"/>
                </a:lnTo>
                <a:lnTo>
                  <a:pt x="207516" y="122557"/>
                </a:lnTo>
                <a:lnTo>
                  <a:pt x="207993" y="122409"/>
                </a:lnTo>
                <a:lnTo>
                  <a:pt x="208469" y="122250"/>
                </a:lnTo>
                <a:lnTo>
                  <a:pt x="208684" y="122159"/>
                </a:lnTo>
                <a:lnTo>
                  <a:pt x="208898" y="122067"/>
                </a:lnTo>
                <a:lnTo>
                  <a:pt x="209089" y="121965"/>
                </a:lnTo>
                <a:lnTo>
                  <a:pt x="209280" y="121862"/>
                </a:lnTo>
                <a:lnTo>
                  <a:pt x="209470" y="121748"/>
                </a:lnTo>
                <a:lnTo>
                  <a:pt x="209637" y="121635"/>
                </a:lnTo>
                <a:lnTo>
                  <a:pt x="209804" y="121509"/>
                </a:lnTo>
                <a:lnTo>
                  <a:pt x="209947" y="121384"/>
                </a:lnTo>
                <a:lnTo>
                  <a:pt x="210090" y="121247"/>
                </a:lnTo>
                <a:lnTo>
                  <a:pt x="210209" y="121111"/>
                </a:lnTo>
                <a:lnTo>
                  <a:pt x="210304" y="120974"/>
                </a:lnTo>
                <a:lnTo>
                  <a:pt x="210399" y="120826"/>
                </a:lnTo>
                <a:lnTo>
                  <a:pt x="210495" y="120666"/>
                </a:lnTo>
                <a:lnTo>
                  <a:pt x="210542" y="120507"/>
                </a:lnTo>
                <a:lnTo>
                  <a:pt x="210590" y="120347"/>
                </a:lnTo>
                <a:lnTo>
                  <a:pt x="210638" y="120176"/>
                </a:lnTo>
                <a:lnTo>
                  <a:pt x="211090" y="116805"/>
                </a:lnTo>
                <a:lnTo>
                  <a:pt x="211591" y="113433"/>
                </a:lnTo>
                <a:lnTo>
                  <a:pt x="212592" y="106678"/>
                </a:lnTo>
                <a:lnTo>
                  <a:pt x="213616" y="99923"/>
                </a:lnTo>
                <a:lnTo>
                  <a:pt x="214688" y="93157"/>
                </a:lnTo>
                <a:lnTo>
                  <a:pt x="216809" y="79636"/>
                </a:lnTo>
                <a:lnTo>
                  <a:pt x="217858" y="72858"/>
                </a:lnTo>
                <a:lnTo>
                  <a:pt x="218858" y="66092"/>
                </a:lnTo>
                <a:lnTo>
                  <a:pt x="219335" y="62697"/>
                </a:lnTo>
                <a:lnTo>
                  <a:pt x="219811" y="59314"/>
                </a:lnTo>
                <a:lnTo>
                  <a:pt x="220264" y="55931"/>
                </a:lnTo>
                <a:lnTo>
                  <a:pt x="220693" y="52548"/>
                </a:lnTo>
                <a:lnTo>
                  <a:pt x="221122" y="49153"/>
                </a:lnTo>
                <a:lnTo>
                  <a:pt x="221503" y="45770"/>
                </a:lnTo>
                <a:lnTo>
                  <a:pt x="221861" y="42387"/>
                </a:lnTo>
                <a:lnTo>
                  <a:pt x="222218" y="38992"/>
                </a:lnTo>
                <a:lnTo>
                  <a:pt x="222528" y="35609"/>
                </a:lnTo>
                <a:lnTo>
                  <a:pt x="222790" y="32226"/>
                </a:lnTo>
                <a:lnTo>
                  <a:pt x="223052" y="28843"/>
                </a:lnTo>
                <a:lnTo>
                  <a:pt x="223266" y="25460"/>
                </a:lnTo>
                <a:lnTo>
                  <a:pt x="223457" y="22077"/>
                </a:lnTo>
                <a:lnTo>
                  <a:pt x="223600" y="18694"/>
                </a:lnTo>
                <a:lnTo>
                  <a:pt x="223695" y="15310"/>
                </a:lnTo>
                <a:lnTo>
                  <a:pt x="223767" y="11927"/>
                </a:lnTo>
                <a:lnTo>
                  <a:pt x="225339" y="12030"/>
                </a:lnTo>
                <a:lnTo>
                  <a:pt x="226912" y="12144"/>
                </a:lnTo>
                <a:lnTo>
                  <a:pt x="228485" y="12258"/>
                </a:lnTo>
                <a:lnTo>
                  <a:pt x="230034" y="12383"/>
                </a:lnTo>
                <a:lnTo>
                  <a:pt x="231606" y="12520"/>
                </a:lnTo>
                <a:lnTo>
                  <a:pt x="233155" y="12656"/>
                </a:lnTo>
                <a:lnTo>
                  <a:pt x="234704" y="12804"/>
                </a:lnTo>
                <a:lnTo>
                  <a:pt x="236253" y="12952"/>
                </a:lnTo>
                <a:lnTo>
                  <a:pt x="237801" y="13112"/>
                </a:lnTo>
                <a:lnTo>
                  <a:pt x="239350" y="13283"/>
                </a:lnTo>
                <a:lnTo>
                  <a:pt x="240899" y="13465"/>
                </a:lnTo>
                <a:lnTo>
                  <a:pt x="242424" y="13647"/>
                </a:lnTo>
                <a:lnTo>
                  <a:pt x="243949" y="13830"/>
                </a:lnTo>
                <a:lnTo>
                  <a:pt x="245498" y="14023"/>
                </a:lnTo>
                <a:lnTo>
                  <a:pt x="247023" y="14228"/>
                </a:lnTo>
                <a:lnTo>
                  <a:pt x="248524" y="14433"/>
                </a:lnTo>
                <a:lnTo>
                  <a:pt x="247857" y="17657"/>
                </a:lnTo>
                <a:lnTo>
                  <a:pt x="247213" y="20892"/>
                </a:lnTo>
                <a:lnTo>
                  <a:pt x="246618" y="24116"/>
                </a:lnTo>
                <a:lnTo>
                  <a:pt x="246093" y="27351"/>
                </a:lnTo>
                <a:lnTo>
                  <a:pt x="245569" y="30586"/>
                </a:lnTo>
                <a:lnTo>
                  <a:pt x="245116" y="33821"/>
                </a:lnTo>
                <a:lnTo>
                  <a:pt x="244688" y="37056"/>
                </a:lnTo>
                <a:lnTo>
                  <a:pt x="244306" y="40291"/>
                </a:lnTo>
                <a:lnTo>
                  <a:pt x="243949" y="43526"/>
                </a:lnTo>
                <a:lnTo>
                  <a:pt x="243615" y="46761"/>
                </a:lnTo>
                <a:lnTo>
                  <a:pt x="243329" y="50008"/>
                </a:lnTo>
                <a:lnTo>
                  <a:pt x="243043" y="53243"/>
                </a:lnTo>
                <a:lnTo>
                  <a:pt x="242781" y="56489"/>
                </a:lnTo>
                <a:lnTo>
                  <a:pt x="242543" y="59724"/>
                </a:lnTo>
                <a:lnTo>
                  <a:pt x="242329" y="62959"/>
                </a:lnTo>
                <a:lnTo>
                  <a:pt x="242138" y="66206"/>
                </a:lnTo>
                <a:lnTo>
                  <a:pt x="241924" y="69463"/>
                </a:lnTo>
                <a:lnTo>
                  <a:pt x="241661" y="72744"/>
                </a:lnTo>
                <a:lnTo>
                  <a:pt x="241113" y="79340"/>
                </a:lnTo>
                <a:lnTo>
                  <a:pt x="240828" y="82654"/>
                </a:lnTo>
                <a:lnTo>
                  <a:pt x="240565" y="85969"/>
                </a:lnTo>
                <a:lnTo>
                  <a:pt x="240351" y="89284"/>
                </a:lnTo>
                <a:lnTo>
                  <a:pt x="240160" y="92599"/>
                </a:lnTo>
                <a:lnTo>
                  <a:pt x="240089" y="94262"/>
                </a:lnTo>
                <a:lnTo>
                  <a:pt x="240041" y="95925"/>
                </a:lnTo>
                <a:lnTo>
                  <a:pt x="239994" y="97577"/>
                </a:lnTo>
                <a:lnTo>
                  <a:pt x="239970" y="99240"/>
                </a:lnTo>
                <a:lnTo>
                  <a:pt x="239970" y="100891"/>
                </a:lnTo>
                <a:lnTo>
                  <a:pt x="239994" y="102555"/>
                </a:lnTo>
                <a:lnTo>
                  <a:pt x="240041" y="104206"/>
                </a:lnTo>
                <a:lnTo>
                  <a:pt x="240113" y="105858"/>
                </a:lnTo>
                <a:lnTo>
                  <a:pt x="240208" y="107498"/>
                </a:lnTo>
                <a:lnTo>
                  <a:pt x="240327" y="109150"/>
                </a:lnTo>
                <a:lnTo>
                  <a:pt x="240470" y="110790"/>
                </a:lnTo>
                <a:lnTo>
                  <a:pt x="240661" y="112431"/>
                </a:lnTo>
                <a:lnTo>
                  <a:pt x="240875" y="114071"/>
                </a:lnTo>
                <a:lnTo>
                  <a:pt x="241137" y="115700"/>
                </a:lnTo>
                <a:lnTo>
                  <a:pt x="241423" y="117329"/>
                </a:lnTo>
                <a:lnTo>
                  <a:pt x="241757" y="118958"/>
                </a:lnTo>
                <a:lnTo>
                  <a:pt x="241828" y="119242"/>
                </a:lnTo>
                <a:lnTo>
                  <a:pt x="241971" y="119516"/>
                </a:lnTo>
                <a:lnTo>
                  <a:pt x="242162" y="119778"/>
                </a:lnTo>
                <a:lnTo>
                  <a:pt x="242376" y="120006"/>
                </a:lnTo>
                <a:lnTo>
                  <a:pt x="242615" y="120222"/>
                </a:lnTo>
                <a:lnTo>
                  <a:pt x="242924" y="120427"/>
                </a:lnTo>
                <a:lnTo>
                  <a:pt x="243234" y="120598"/>
                </a:lnTo>
                <a:lnTo>
                  <a:pt x="243592" y="120757"/>
                </a:lnTo>
                <a:lnTo>
                  <a:pt x="243973" y="120906"/>
                </a:lnTo>
                <a:lnTo>
                  <a:pt x="244354" y="121031"/>
                </a:lnTo>
                <a:lnTo>
                  <a:pt x="244783" y="121133"/>
                </a:lnTo>
                <a:lnTo>
                  <a:pt x="245212" y="121213"/>
                </a:lnTo>
                <a:lnTo>
                  <a:pt x="245641" y="121281"/>
                </a:lnTo>
                <a:lnTo>
                  <a:pt x="246093" y="121327"/>
                </a:lnTo>
                <a:lnTo>
                  <a:pt x="246546" y="121361"/>
                </a:lnTo>
                <a:lnTo>
                  <a:pt x="247023" y="121373"/>
                </a:lnTo>
                <a:lnTo>
                  <a:pt x="247475" y="121361"/>
                </a:lnTo>
                <a:lnTo>
                  <a:pt x="247928" y="121338"/>
                </a:lnTo>
                <a:lnTo>
                  <a:pt x="248381" y="121293"/>
                </a:lnTo>
                <a:lnTo>
                  <a:pt x="248834" y="121224"/>
                </a:lnTo>
                <a:lnTo>
                  <a:pt x="249263" y="121133"/>
                </a:lnTo>
                <a:lnTo>
                  <a:pt x="249668" y="121031"/>
                </a:lnTo>
                <a:lnTo>
                  <a:pt x="250049" y="120917"/>
                </a:lnTo>
                <a:lnTo>
                  <a:pt x="250430" y="120769"/>
                </a:lnTo>
                <a:lnTo>
                  <a:pt x="250764" y="120609"/>
                </a:lnTo>
                <a:lnTo>
                  <a:pt x="251097" y="120438"/>
                </a:lnTo>
                <a:lnTo>
                  <a:pt x="251383" y="120233"/>
                </a:lnTo>
                <a:lnTo>
                  <a:pt x="251621" y="120017"/>
                </a:lnTo>
                <a:lnTo>
                  <a:pt x="251836" y="119778"/>
                </a:lnTo>
                <a:lnTo>
                  <a:pt x="252003" y="119527"/>
                </a:lnTo>
                <a:lnTo>
                  <a:pt x="252146" y="119254"/>
                </a:lnTo>
                <a:lnTo>
                  <a:pt x="252217" y="118958"/>
                </a:lnTo>
                <a:lnTo>
                  <a:pt x="252503" y="117329"/>
                </a:lnTo>
                <a:lnTo>
                  <a:pt x="252741" y="115688"/>
                </a:lnTo>
                <a:lnTo>
                  <a:pt x="252980" y="114048"/>
                </a:lnTo>
                <a:lnTo>
                  <a:pt x="253170" y="112408"/>
                </a:lnTo>
                <a:lnTo>
                  <a:pt x="253313" y="110767"/>
                </a:lnTo>
                <a:lnTo>
                  <a:pt x="253456" y="109127"/>
                </a:lnTo>
                <a:lnTo>
                  <a:pt x="253575" y="107475"/>
                </a:lnTo>
                <a:lnTo>
                  <a:pt x="253671" y="105835"/>
                </a:lnTo>
                <a:lnTo>
                  <a:pt x="253742" y="104183"/>
                </a:lnTo>
                <a:lnTo>
                  <a:pt x="253790" y="102532"/>
                </a:lnTo>
                <a:lnTo>
                  <a:pt x="253837" y="100880"/>
                </a:lnTo>
                <a:lnTo>
                  <a:pt x="253861" y="99228"/>
                </a:lnTo>
                <a:lnTo>
                  <a:pt x="253837" y="95925"/>
                </a:lnTo>
                <a:lnTo>
                  <a:pt x="253814" y="92610"/>
                </a:lnTo>
                <a:lnTo>
                  <a:pt x="253742" y="89295"/>
                </a:lnTo>
                <a:lnTo>
                  <a:pt x="253647" y="85981"/>
                </a:lnTo>
                <a:lnTo>
                  <a:pt x="253456" y="79374"/>
                </a:lnTo>
                <a:lnTo>
                  <a:pt x="253409" y="76070"/>
                </a:lnTo>
                <a:lnTo>
                  <a:pt x="253385" y="72767"/>
                </a:lnTo>
                <a:lnTo>
                  <a:pt x="253385" y="71127"/>
                </a:lnTo>
                <a:lnTo>
                  <a:pt x="253409" y="69486"/>
                </a:lnTo>
                <a:lnTo>
                  <a:pt x="253456" y="67846"/>
                </a:lnTo>
                <a:lnTo>
                  <a:pt x="253504" y="66206"/>
                </a:lnTo>
                <a:lnTo>
                  <a:pt x="253623" y="63039"/>
                </a:lnTo>
                <a:lnTo>
                  <a:pt x="253766" y="59872"/>
                </a:lnTo>
                <a:lnTo>
                  <a:pt x="254076" y="53527"/>
                </a:lnTo>
                <a:lnTo>
                  <a:pt x="254743" y="40861"/>
                </a:lnTo>
                <a:lnTo>
                  <a:pt x="255053" y="34527"/>
                </a:lnTo>
                <a:lnTo>
                  <a:pt x="255172" y="31360"/>
                </a:lnTo>
                <a:lnTo>
                  <a:pt x="255315" y="28182"/>
                </a:lnTo>
                <a:lnTo>
                  <a:pt x="255410" y="25016"/>
                </a:lnTo>
                <a:lnTo>
                  <a:pt x="255505" y="21849"/>
                </a:lnTo>
                <a:lnTo>
                  <a:pt x="255553" y="18682"/>
                </a:lnTo>
                <a:lnTo>
                  <a:pt x="255601" y="15515"/>
                </a:lnTo>
                <a:lnTo>
                  <a:pt x="258174" y="15948"/>
                </a:lnTo>
                <a:lnTo>
                  <a:pt x="260724" y="16393"/>
                </a:lnTo>
                <a:lnTo>
                  <a:pt x="263249" y="16860"/>
                </a:lnTo>
                <a:lnTo>
                  <a:pt x="265775" y="17349"/>
                </a:lnTo>
                <a:lnTo>
                  <a:pt x="268301" y="17851"/>
                </a:lnTo>
                <a:lnTo>
                  <a:pt x="270779" y="18375"/>
                </a:lnTo>
                <a:lnTo>
                  <a:pt x="273257" y="18921"/>
                </a:lnTo>
                <a:lnTo>
                  <a:pt x="275735" y="19479"/>
                </a:lnTo>
                <a:lnTo>
                  <a:pt x="278166" y="20060"/>
                </a:lnTo>
                <a:lnTo>
                  <a:pt x="280596" y="20653"/>
                </a:lnTo>
                <a:lnTo>
                  <a:pt x="283026" y="21256"/>
                </a:lnTo>
                <a:lnTo>
                  <a:pt x="285409" y="21883"/>
                </a:lnTo>
                <a:lnTo>
                  <a:pt x="287792" y="22532"/>
                </a:lnTo>
                <a:lnTo>
                  <a:pt x="290151" y="23182"/>
                </a:lnTo>
                <a:lnTo>
                  <a:pt x="292486" y="23865"/>
                </a:lnTo>
                <a:lnTo>
                  <a:pt x="294821" y="24549"/>
                </a:lnTo>
                <a:lnTo>
                  <a:pt x="293940" y="27419"/>
                </a:lnTo>
                <a:lnTo>
                  <a:pt x="293082" y="30301"/>
                </a:lnTo>
                <a:lnTo>
                  <a:pt x="292272" y="33194"/>
                </a:lnTo>
                <a:lnTo>
                  <a:pt x="291485" y="36099"/>
                </a:lnTo>
                <a:lnTo>
                  <a:pt x="290747" y="39027"/>
                </a:lnTo>
                <a:lnTo>
                  <a:pt x="290056" y="41954"/>
                </a:lnTo>
                <a:lnTo>
                  <a:pt x="289388" y="44893"/>
                </a:lnTo>
                <a:lnTo>
                  <a:pt x="288769" y="47843"/>
                </a:lnTo>
                <a:lnTo>
                  <a:pt x="288173" y="50794"/>
                </a:lnTo>
                <a:lnTo>
                  <a:pt x="287625" y="53755"/>
                </a:lnTo>
                <a:lnTo>
                  <a:pt x="287101" y="56728"/>
                </a:lnTo>
                <a:lnTo>
                  <a:pt x="286624" y="59701"/>
                </a:lnTo>
                <a:lnTo>
                  <a:pt x="286172" y="62686"/>
                </a:lnTo>
                <a:lnTo>
                  <a:pt x="285743" y="65670"/>
                </a:lnTo>
                <a:lnTo>
                  <a:pt x="285338" y="68655"/>
                </a:lnTo>
                <a:lnTo>
                  <a:pt x="284980" y="71639"/>
                </a:lnTo>
                <a:lnTo>
                  <a:pt x="284647" y="74624"/>
                </a:lnTo>
                <a:lnTo>
                  <a:pt x="284361" y="77619"/>
                </a:lnTo>
                <a:lnTo>
                  <a:pt x="284075" y="80604"/>
                </a:lnTo>
                <a:lnTo>
                  <a:pt x="283837" y="83588"/>
                </a:lnTo>
                <a:lnTo>
                  <a:pt x="283598" y="86573"/>
                </a:lnTo>
                <a:lnTo>
                  <a:pt x="283408" y="89546"/>
                </a:lnTo>
                <a:lnTo>
                  <a:pt x="283241" y="92519"/>
                </a:lnTo>
                <a:lnTo>
                  <a:pt x="283098" y="95492"/>
                </a:lnTo>
                <a:lnTo>
                  <a:pt x="282979" y="98454"/>
                </a:lnTo>
                <a:lnTo>
                  <a:pt x="282883" y="101404"/>
                </a:lnTo>
                <a:lnTo>
                  <a:pt x="282812" y="104354"/>
                </a:lnTo>
                <a:lnTo>
                  <a:pt x="282764" y="107293"/>
                </a:lnTo>
                <a:lnTo>
                  <a:pt x="282717" y="110221"/>
                </a:lnTo>
                <a:lnTo>
                  <a:pt x="282717" y="113148"/>
                </a:lnTo>
                <a:lnTo>
                  <a:pt x="282717" y="116053"/>
                </a:lnTo>
                <a:lnTo>
                  <a:pt x="282740" y="118946"/>
                </a:lnTo>
                <a:lnTo>
                  <a:pt x="282764" y="119106"/>
                </a:lnTo>
                <a:lnTo>
                  <a:pt x="282788" y="119254"/>
                </a:lnTo>
                <a:lnTo>
                  <a:pt x="282812" y="119402"/>
                </a:lnTo>
                <a:lnTo>
                  <a:pt x="282860" y="119550"/>
                </a:lnTo>
                <a:lnTo>
                  <a:pt x="282931" y="119687"/>
                </a:lnTo>
                <a:lnTo>
                  <a:pt x="283003" y="119823"/>
                </a:lnTo>
                <a:lnTo>
                  <a:pt x="283098" y="119949"/>
                </a:lnTo>
                <a:lnTo>
                  <a:pt x="283193" y="120074"/>
                </a:lnTo>
                <a:lnTo>
                  <a:pt x="283312" y="120188"/>
                </a:lnTo>
                <a:lnTo>
                  <a:pt x="283431" y="120302"/>
                </a:lnTo>
                <a:lnTo>
                  <a:pt x="283574" y="120404"/>
                </a:lnTo>
                <a:lnTo>
                  <a:pt x="283717" y="120507"/>
                </a:lnTo>
                <a:lnTo>
                  <a:pt x="284027" y="120700"/>
                </a:lnTo>
                <a:lnTo>
                  <a:pt x="284385" y="120871"/>
                </a:lnTo>
                <a:lnTo>
                  <a:pt x="284766" y="121019"/>
                </a:lnTo>
                <a:lnTo>
                  <a:pt x="285195" y="121145"/>
                </a:lnTo>
                <a:lnTo>
                  <a:pt x="285624" y="121247"/>
                </a:lnTo>
                <a:lnTo>
                  <a:pt x="286076" y="121338"/>
                </a:lnTo>
                <a:lnTo>
                  <a:pt x="286553" y="121407"/>
                </a:lnTo>
                <a:lnTo>
                  <a:pt x="287029" y="121452"/>
                </a:lnTo>
                <a:lnTo>
                  <a:pt x="287506" y="121475"/>
                </a:lnTo>
                <a:lnTo>
                  <a:pt x="288006" y="121486"/>
                </a:lnTo>
                <a:lnTo>
                  <a:pt x="288507" y="121464"/>
                </a:lnTo>
                <a:lnTo>
                  <a:pt x="289007" y="121441"/>
                </a:lnTo>
                <a:lnTo>
                  <a:pt x="289508" y="121384"/>
                </a:lnTo>
                <a:lnTo>
                  <a:pt x="289984" y="121316"/>
                </a:lnTo>
                <a:lnTo>
                  <a:pt x="290461" y="121224"/>
                </a:lnTo>
                <a:lnTo>
                  <a:pt x="290913" y="121111"/>
                </a:lnTo>
                <a:lnTo>
                  <a:pt x="291342" y="120974"/>
                </a:lnTo>
                <a:lnTo>
                  <a:pt x="291771" y="120826"/>
                </a:lnTo>
                <a:lnTo>
                  <a:pt x="292152" y="120655"/>
                </a:lnTo>
                <a:lnTo>
                  <a:pt x="292510" y="120473"/>
                </a:lnTo>
                <a:lnTo>
                  <a:pt x="292820" y="120268"/>
                </a:lnTo>
                <a:lnTo>
                  <a:pt x="293106" y="120040"/>
                </a:lnTo>
                <a:lnTo>
                  <a:pt x="293344" y="119789"/>
                </a:lnTo>
                <a:lnTo>
                  <a:pt x="293439" y="119664"/>
                </a:lnTo>
                <a:lnTo>
                  <a:pt x="293534" y="119527"/>
                </a:lnTo>
                <a:lnTo>
                  <a:pt x="293606" y="119391"/>
                </a:lnTo>
                <a:lnTo>
                  <a:pt x="293677" y="119242"/>
                </a:lnTo>
                <a:lnTo>
                  <a:pt x="293725" y="119094"/>
                </a:lnTo>
                <a:lnTo>
                  <a:pt x="293773" y="118946"/>
                </a:lnTo>
                <a:lnTo>
                  <a:pt x="294368" y="116121"/>
                </a:lnTo>
                <a:lnTo>
                  <a:pt x="294916" y="113296"/>
                </a:lnTo>
                <a:lnTo>
                  <a:pt x="295488" y="110449"/>
                </a:lnTo>
                <a:lnTo>
                  <a:pt x="296013" y="107589"/>
                </a:lnTo>
                <a:lnTo>
                  <a:pt x="296537" y="104719"/>
                </a:lnTo>
                <a:lnTo>
                  <a:pt x="297037" y="101848"/>
                </a:lnTo>
                <a:lnTo>
                  <a:pt x="297514" y="98955"/>
                </a:lnTo>
                <a:lnTo>
                  <a:pt x="297966" y="96062"/>
                </a:lnTo>
                <a:lnTo>
                  <a:pt x="298395" y="93168"/>
                </a:lnTo>
                <a:lnTo>
                  <a:pt x="298800" y="90264"/>
                </a:lnTo>
                <a:lnTo>
                  <a:pt x="299205" y="87347"/>
                </a:lnTo>
                <a:lnTo>
                  <a:pt x="299563" y="84431"/>
                </a:lnTo>
                <a:lnTo>
                  <a:pt x="299896" y="81504"/>
                </a:lnTo>
                <a:lnTo>
                  <a:pt x="300230" y="78576"/>
                </a:lnTo>
                <a:lnTo>
                  <a:pt x="300516" y="75649"/>
                </a:lnTo>
                <a:lnTo>
                  <a:pt x="300778" y="72721"/>
                </a:lnTo>
                <a:lnTo>
                  <a:pt x="300993" y="69794"/>
                </a:lnTo>
                <a:lnTo>
                  <a:pt x="301207" y="66866"/>
                </a:lnTo>
                <a:lnTo>
                  <a:pt x="301374" y="63939"/>
                </a:lnTo>
                <a:lnTo>
                  <a:pt x="301517" y="61011"/>
                </a:lnTo>
                <a:lnTo>
                  <a:pt x="301636" y="58084"/>
                </a:lnTo>
                <a:lnTo>
                  <a:pt x="301707" y="55168"/>
                </a:lnTo>
                <a:lnTo>
                  <a:pt x="301755" y="52252"/>
                </a:lnTo>
                <a:lnTo>
                  <a:pt x="301755" y="49335"/>
                </a:lnTo>
                <a:lnTo>
                  <a:pt x="301731" y="46431"/>
                </a:lnTo>
                <a:lnTo>
                  <a:pt x="301660" y="43537"/>
                </a:lnTo>
                <a:lnTo>
                  <a:pt x="301564" y="40644"/>
                </a:lnTo>
                <a:lnTo>
                  <a:pt x="301445" y="37762"/>
                </a:lnTo>
                <a:lnTo>
                  <a:pt x="301255" y="34892"/>
                </a:lnTo>
                <a:lnTo>
                  <a:pt x="301040" y="32021"/>
                </a:lnTo>
                <a:lnTo>
                  <a:pt x="300778" y="29173"/>
                </a:lnTo>
                <a:lnTo>
                  <a:pt x="300492" y="26326"/>
                </a:lnTo>
                <a:lnTo>
                  <a:pt x="302803" y="27089"/>
                </a:lnTo>
                <a:lnTo>
                  <a:pt x="305091" y="27863"/>
                </a:lnTo>
                <a:lnTo>
                  <a:pt x="307378" y="28649"/>
                </a:lnTo>
                <a:lnTo>
                  <a:pt x="309618" y="29458"/>
                </a:lnTo>
                <a:lnTo>
                  <a:pt x="311858" y="30267"/>
                </a:lnTo>
                <a:lnTo>
                  <a:pt x="314074" y="31098"/>
                </a:lnTo>
                <a:lnTo>
                  <a:pt x="316242" y="31941"/>
                </a:lnTo>
                <a:lnTo>
                  <a:pt x="318411" y="32807"/>
                </a:lnTo>
                <a:lnTo>
                  <a:pt x="320555" y="33673"/>
                </a:lnTo>
                <a:lnTo>
                  <a:pt x="322652" y="34561"/>
                </a:lnTo>
                <a:lnTo>
                  <a:pt x="324749" y="35450"/>
                </a:lnTo>
                <a:lnTo>
                  <a:pt x="326822" y="36361"/>
                </a:lnTo>
                <a:lnTo>
                  <a:pt x="328847" y="37284"/>
                </a:lnTo>
                <a:lnTo>
                  <a:pt x="330873" y="38218"/>
                </a:lnTo>
                <a:lnTo>
                  <a:pt x="332850" y="39152"/>
                </a:lnTo>
                <a:lnTo>
                  <a:pt x="334804" y="40109"/>
                </a:lnTo>
                <a:lnTo>
                  <a:pt x="334399" y="42432"/>
                </a:lnTo>
                <a:lnTo>
                  <a:pt x="333994" y="44756"/>
                </a:lnTo>
                <a:lnTo>
                  <a:pt x="333613" y="47080"/>
                </a:lnTo>
                <a:lnTo>
                  <a:pt x="333255" y="49415"/>
                </a:lnTo>
                <a:lnTo>
                  <a:pt x="332898" y="51750"/>
                </a:lnTo>
                <a:lnTo>
                  <a:pt x="332564" y="54097"/>
                </a:lnTo>
                <a:lnTo>
                  <a:pt x="332255" y="56443"/>
                </a:lnTo>
                <a:lnTo>
                  <a:pt x="331969" y="58801"/>
                </a:lnTo>
                <a:lnTo>
                  <a:pt x="331683" y="61148"/>
                </a:lnTo>
                <a:lnTo>
                  <a:pt x="331421" y="63506"/>
                </a:lnTo>
                <a:lnTo>
                  <a:pt x="331182" y="65875"/>
                </a:lnTo>
                <a:lnTo>
                  <a:pt x="330968" y="68233"/>
                </a:lnTo>
                <a:lnTo>
                  <a:pt x="330753" y="70603"/>
                </a:lnTo>
                <a:lnTo>
                  <a:pt x="330563" y="72961"/>
                </a:lnTo>
                <a:lnTo>
                  <a:pt x="330420" y="75330"/>
                </a:lnTo>
                <a:lnTo>
                  <a:pt x="330277" y="77688"/>
                </a:lnTo>
                <a:lnTo>
                  <a:pt x="330134" y="80057"/>
                </a:lnTo>
                <a:lnTo>
                  <a:pt x="330039" y="82415"/>
                </a:lnTo>
                <a:lnTo>
                  <a:pt x="329967" y="84784"/>
                </a:lnTo>
                <a:lnTo>
                  <a:pt x="329896" y="87142"/>
                </a:lnTo>
                <a:lnTo>
                  <a:pt x="329872" y="89500"/>
                </a:lnTo>
                <a:lnTo>
                  <a:pt x="329848" y="91858"/>
                </a:lnTo>
                <a:lnTo>
                  <a:pt x="329848" y="94205"/>
                </a:lnTo>
                <a:lnTo>
                  <a:pt x="329872" y="96551"/>
                </a:lnTo>
                <a:lnTo>
                  <a:pt x="329919" y="98898"/>
                </a:lnTo>
                <a:lnTo>
                  <a:pt x="329991" y="101233"/>
                </a:lnTo>
                <a:lnTo>
                  <a:pt x="330086" y="103568"/>
                </a:lnTo>
                <a:lnTo>
                  <a:pt x="330205" y="105892"/>
                </a:lnTo>
                <a:lnTo>
                  <a:pt x="330348" y="108216"/>
                </a:lnTo>
                <a:lnTo>
                  <a:pt x="330515" y="110528"/>
                </a:lnTo>
                <a:lnTo>
                  <a:pt x="330706" y="112841"/>
                </a:lnTo>
                <a:lnTo>
                  <a:pt x="330920" y="115142"/>
                </a:lnTo>
                <a:lnTo>
                  <a:pt x="330944" y="115301"/>
                </a:lnTo>
                <a:lnTo>
                  <a:pt x="330992" y="115449"/>
                </a:lnTo>
                <a:lnTo>
                  <a:pt x="331039" y="115597"/>
                </a:lnTo>
                <a:lnTo>
                  <a:pt x="331111" y="115734"/>
                </a:lnTo>
                <a:lnTo>
                  <a:pt x="331182" y="115871"/>
                </a:lnTo>
                <a:lnTo>
                  <a:pt x="331278" y="116007"/>
                </a:lnTo>
                <a:lnTo>
                  <a:pt x="331373" y="116133"/>
                </a:lnTo>
                <a:lnTo>
                  <a:pt x="331468" y="116258"/>
                </a:lnTo>
                <a:lnTo>
                  <a:pt x="331730" y="116486"/>
                </a:lnTo>
                <a:lnTo>
                  <a:pt x="332016" y="116691"/>
                </a:lnTo>
                <a:lnTo>
                  <a:pt x="332350" y="116884"/>
                </a:lnTo>
                <a:lnTo>
                  <a:pt x="332707" y="117055"/>
                </a:lnTo>
                <a:lnTo>
                  <a:pt x="333112" y="117203"/>
                </a:lnTo>
                <a:lnTo>
                  <a:pt x="333517" y="117329"/>
                </a:lnTo>
                <a:lnTo>
                  <a:pt x="333970" y="117443"/>
                </a:lnTo>
                <a:lnTo>
                  <a:pt x="334423" y="117522"/>
                </a:lnTo>
                <a:lnTo>
                  <a:pt x="334899" y="117591"/>
                </a:lnTo>
                <a:lnTo>
                  <a:pt x="335376" y="117648"/>
                </a:lnTo>
                <a:lnTo>
                  <a:pt x="335853" y="117670"/>
                </a:lnTo>
                <a:lnTo>
                  <a:pt x="336353" y="117682"/>
                </a:lnTo>
                <a:lnTo>
                  <a:pt x="336853" y="117670"/>
                </a:lnTo>
                <a:lnTo>
                  <a:pt x="337354" y="117636"/>
                </a:lnTo>
                <a:lnTo>
                  <a:pt x="337830" y="117591"/>
                </a:lnTo>
                <a:lnTo>
                  <a:pt x="338307" y="117522"/>
                </a:lnTo>
                <a:lnTo>
                  <a:pt x="338760" y="117431"/>
                </a:lnTo>
                <a:lnTo>
                  <a:pt x="339212" y="117317"/>
                </a:lnTo>
                <a:lnTo>
                  <a:pt x="339641" y="117192"/>
                </a:lnTo>
                <a:lnTo>
                  <a:pt x="340046" y="117033"/>
                </a:lnTo>
                <a:lnTo>
                  <a:pt x="340404" y="116873"/>
                </a:lnTo>
                <a:lnTo>
                  <a:pt x="340761" y="116679"/>
                </a:lnTo>
                <a:lnTo>
                  <a:pt x="341071" y="116474"/>
                </a:lnTo>
                <a:lnTo>
                  <a:pt x="341333" y="116247"/>
                </a:lnTo>
                <a:lnTo>
                  <a:pt x="341571" y="115996"/>
                </a:lnTo>
                <a:lnTo>
                  <a:pt x="341666" y="115859"/>
                </a:lnTo>
                <a:lnTo>
                  <a:pt x="341738" y="115734"/>
                </a:lnTo>
                <a:lnTo>
                  <a:pt x="341809" y="115586"/>
                </a:lnTo>
                <a:lnTo>
                  <a:pt x="341881" y="115438"/>
                </a:lnTo>
                <a:lnTo>
                  <a:pt x="341929" y="115290"/>
                </a:lnTo>
                <a:lnTo>
                  <a:pt x="341952" y="115142"/>
                </a:lnTo>
                <a:lnTo>
                  <a:pt x="342310" y="112989"/>
                </a:lnTo>
                <a:lnTo>
                  <a:pt x="342643" y="110847"/>
                </a:lnTo>
                <a:lnTo>
                  <a:pt x="342977" y="108683"/>
                </a:lnTo>
                <a:lnTo>
                  <a:pt x="343263" y="106519"/>
                </a:lnTo>
                <a:lnTo>
                  <a:pt x="343549" y="104354"/>
                </a:lnTo>
                <a:lnTo>
                  <a:pt x="343787" y="102179"/>
                </a:lnTo>
                <a:lnTo>
                  <a:pt x="344025" y="99992"/>
                </a:lnTo>
                <a:lnTo>
                  <a:pt x="344240" y="97804"/>
                </a:lnTo>
                <a:lnTo>
                  <a:pt x="344431" y="95617"/>
                </a:lnTo>
                <a:lnTo>
                  <a:pt x="344621" y="93419"/>
                </a:lnTo>
                <a:lnTo>
                  <a:pt x="344764" y="91220"/>
                </a:lnTo>
                <a:lnTo>
                  <a:pt x="344907" y="89022"/>
                </a:lnTo>
                <a:lnTo>
                  <a:pt x="345026" y="86823"/>
                </a:lnTo>
                <a:lnTo>
                  <a:pt x="345122" y="84614"/>
                </a:lnTo>
                <a:lnTo>
                  <a:pt x="345217" y="82404"/>
                </a:lnTo>
                <a:lnTo>
                  <a:pt x="345264" y="80194"/>
                </a:lnTo>
                <a:lnTo>
                  <a:pt x="345312" y="77984"/>
                </a:lnTo>
                <a:lnTo>
                  <a:pt x="345360" y="75774"/>
                </a:lnTo>
                <a:lnTo>
                  <a:pt x="345360" y="73564"/>
                </a:lnTo>
                <a:lnTo>
                  <a:pt x="345360" y="71354"/>
                </a:lnTo>
                <a:lnTo>
                  <a:pt x="345336" y="69145"/>
                </a:lnTo>
                <a:lnTo>
                  <a:pt x="345288" y="66935"/>
                </a:lnTo>
                <a:lnTo>
                  <a:pt x="345241" y="64725"/>
                </a:lnTo>
                <a:lnTo>
                  <a:pt x="345169" y="62515"/>
                </a:lnTo>
                <a:lnTo>
                  <a:pt x="345074" y="60305"/>
                </a:lnTo>
                <a:lnTo>
                  <a:pt x="344955" y="58107"/>
                </a:lnTo>
                <a:lnTo>
                  <a:pt x="344836" y="55908"/>
                </a:lnTo>
                <a:lnTo>
                  <a:pt x="344716" y="53710"/>
                </a:lnTo>
                <a:lnTo>
                  <a:pt x="344550" y="51511"/>
                </a:lnTo>
                <a:lnTo>
                  <a:pt x="344383" y="49324"/>
                </a:lnTo>
                <a:lnTo>
                  <a:pt x="344192" y="47137"/>
                </a:lnTo>
                <a:lnTo>
                  <a:pt x="344002" y="44950"/>
                </a:lnTo>
                <a:lnTo>
                  <a:pt x="344383" y="45155"/>
                </a:lnTo>
                <a:lnTo>
                  <a:pt x="345693" y="45907"/>
                </a:lnTo>
                <a:lnTo>
                  <a:pt x="347004" y="46659"/>
                </a:lnTo>
                <a:lnTo>
                  <a:pt x="348291" y="47422"/>
                </a:lnTo>
                <a:lnTo>
                  <a:pt x="349553" y="48185"/>
                </a:lnTo>
                <a:lnTo>
                  <a:pt x="350793" y="48948"/>
                </a:lnTo>
                <a:lnTo>
                  <a:pt x="352008" y="49711"/>
                </a:lnTo>
                <a:lnTo>
                  <a:pt x="353223" y="50486"/>
                </a:lnTo>
                <a:lnTo>
                  <a:pt x="354414" y="51261"/>
                </a:lnTo>
                <a:lnTo>
                  <a:pt x="355582" y="52047"/>
                </a:lnTo>
                <a:lnTo>
                  <a:pt x="356726" y="52821"/>
                </a:lnTo>
                <a:lnTo>
                  <a:pt x="357869" y="53607"/>
                </a:lnTo>
                <a:lnTo>
                  <a:pt x="358989" y="54404"/>
                </a:lnTo>
                <a:lnTo>
                  <a:pt x="360085" y="55190"/>
                </a:lnTo>
                <a:lnTo>
                  <a:pt x="361181" y="55988"/>
                </a:lnTo>
                <a:lnTo>
                  <a:pt x="362254" y="56785"/>
                </a:lnTo>
                <a:lnTo>
                  <a:pt x="363302" y="57583"/>
                </a:lnTo>
                <a:lnTo>
                  <a:pt x="364350" y="58391"/>
                </a:lnTo>
                <a:lnTo>
                  <a:pt x="365375" y="59200"/>
                </a:lnTo>
                <a:lnTo>
                  <a:pt x="366376" y="60009"/>
                </a:lnTo>
                <a:lnTo>
                  <a:pt x="367377" y="60818"/>
                </a:lnTo>
                <a:lnTo>
                  <a:pt x="368354" y="61638"/>
                </a:lnTo>
                <a:lnTo>
                  <a:pt x="369307" y="62458"/>
                </a:lnTo>
                <a:lnTo>
                  <a:pt x="370260" y="63278"/>
                </a:lnTo>
                <a:lnTo>
                  <a:pt x="371189" y="64098"/>
                </a:lnTo>
                <a:lnTo>
                  <a:pt x="373024" y="65750"/>
                </a:lnTo>
                <a:lnTo>
                  <a:pt x="374811" y="67413"/>
                </a:lnTo>
                <a:lnTo>
                  <a:pt x="376550" y="69099"/>
                </a:lnTo>
                <a:lnTo>
                  <a:pt x="378242" y="70773"/>
                </a:lnTo>
                <a:lnTo>
                  <a:pt x="378051" y="73553"/>
                </a:lnTo>
                <a:lnTo>
                  <a:pt x="377861" y="76332"/>
                </a:lnTo>
                <a:lnTo>
                  <a:pt x="377646" y="79100"/>
                </a:lnTo>
                <a:lnTo>
                  <a:pt x="377408" y="81880"/>
                </a:lnTo>
                <a:lnTo>
                  <a:pt x="376908" y="87427"/>
                </a:lnTo>
                <a:lnTo>
                  <a:pt x="376336" y="92963"/>
                </a:lnTo>
                <a:lnTo>
                  <a:pt x="375764" y="98511"/>
                </a:lnTo>
                <a:lnTo>
                  <a:pt x="375144" y="104058"/>
                </a:lnTo>
                <a:lnTo>
                  <a:pt x="374549" y="109606"/>
                </a:lnTo>
                <a:lnTo>
                  <a:pt x="373953" y="115153"/>
                </a:lnTo>
                <a:lnTo>
                  <a:pt x="373953" y="115301"/>
                </a:lnTo>
                <a:lnTo>
                  <a:pt x="373953" y="115461"/>
                </a:lnTo>
                <a:lnTo>
                  <a:pt x="373977" y="115597"/>
                </a:lnTo>
                <a:lnTo>
                  <a:pt x="374025" y="115745"/>
                </a:lnTo>
                <a:lnTo>
                  <a:pt x="374072" y="115871"/>
                </a:lnTo>
                <a:lnTo>
                  <a:pt x="374120" y="116007"/>
                </a:lnTo>
                <a:lnTo>
                  <a:pt x="374215" y="116133"/>
                </a:lnTo>
                <a:lnTo>
                  <a:pt x="374287" y="116247"/>
                </a:lnTo>
                <a:lnTo>
                  <a:pt x="374406" y="116360"/>
                </a:lnTo>
                <a:lnTo>
                  <a:pt x="374525" y="116474"/>
                </a:lnTo>
                <a:lnTo>
                  <a:pt x="374644" y="116577"/>
                </a:lnTo>
                <a:lnTo>
                  <a:pt x="374787" y="116679"/>
                </a:lnTo>
                <a:lnTo>
                  <a:pt x="375073" y="116862"/>
                </a:lnTo>
                <a:lnTo>
                  <a:pt x="375430" y="117033"/>
                </a:lnTo>
                <a:lnTo>
                  <a:pt x="375788" y="117181"/>
                </a:lnTo>
                <a:lnTo>
                  <a:pt x="376193" y="117306"/>
                </a:lnTo>
                <a:lnTo>
                  <a:pt x="376622" y="117408"/>
                </a:lnTo>
                <a:lnTo>
                  <a:pt x="377075" y="117488"/>
                </a:lnTo>
                <a:lnTo>
                  <a:pt x="377551" y="117557"/>
                </a:lnTo>
                <a:lnTo>
                  <a:pt x="378028" y="117602"/>
                </a:lnTo>
                <a:lnTo>
                  <a:pt x="378528" y="117636"/>
                </a:lnTo>
                <a:lnTo>
                  <a:pt x="379028" y="117648"/>
                </a:lnTo>
                <a:lnTo>
                  <a:pt x="379529" y="117636"/>
                </a:lnTo>
                <a:lnTo>
                  <a:pt x="380053" y="117602"/>
                </a:lnTo>
                <a:lnTo>
                  <a:pt x="380530" y="117557"/>
                </a:lnTo>
                <a:lnTo>
                  <a:pt x="381030" y="117477"/>
                </a:lnTo>
                <a:lnTo>
                  <a:pt x="381506" y="117397"/>
                </a:lnTo>
                <a:lnTo>
                  <a:pt x="381959" y="117283"/>
                </a:lnTo>
                <a:lnTo>
                  <a:pt x="382412" y="117158"/>
                </a:lnTo>
                <a:lnTo>
                  <a:pt x="382817" y="117010"/>
                </a:lnTo>
                <a:lnTo>
                  <a:pt x="383198" y="116850"/>
                </a:lnTo>
                <a:lnTo>
                  <a:pt x="383556" y="116657"/>
                </a:lnTo>
                <a:lnTo>
                  <a:pt x="383889" y="116452"/>
                </a:lnTo>
                <a:lnTo>
                  <a:pt x="384151" y="116235"/>
                </a:lnTo>
                <a:lnTo>
                  <a:pt x="384270" y="116110"/>
                </a:lnTo>
                <a:lnTo>
                  <a:pt x="384390" y="115996"/>
                </a:lnTo>
                <a:lnTo>
                  <a:pt x="384485" y="115859"/>
                </a:lnTo>
                <a:lnTo>
                  <a:pt x="384580" y="115734"/>
                </a:lnTo>
                <a:lnTo>
                  <a:pt x="384652" y="115597"/>
                </a:lnTo>
                <a:lnTo>
                  <a:pt x="384723" y="115449"/>
                </a:lnTo>
                <a:lnTo>
                  <a:pt x="384771" y="115301"/>
                </a:lnTo>
                <a:lnTo>
                  <a:pt x="384795" y="115153"/>
                </a:lnTo>
                <a:lnTo>
                  <a:pt x="385152" y="112943"/>
                </a:lnTo>
                <a:lnTo>
                  <a:pt x="385462" y="110733"/>
                </a:lnTo>
                <a:lnTo>
                  <a:pt x="385748" y="108535"/>
                </a:lnTo>
                <a:lnTo>
                  <a:pt x="385986" y="106325"/>
                </a:lnTo>
                <a:lnTo>
                  <a:pt x="386201" y="104115"/>
                </a:lnTo>
                <a:lnTo>
                  <a:pt x="386367" y="101917"/>
                </a:lnTo>
                <a:lnTo>
                  <a:pt x="386510" y="99707"/>
                </a:lnTo>
                <a:lnTo>
                  <a:pt x="386606" y="97508"/>
                </a:lnTo>
                <a:lnTo>
                  <a:pt x="386701" y="95298"/>
                </a:lnTo>
                <a:lnTo>
                  <a:pt x="386749" y="93089"/>
                </a:lnTo>
                <a:lnTo>
                  <a:pt x="386749" y="90890"/>
                </a:lnTo>
                <a:lnTo>
                  <a:pt x="386749" y="88680"/>
                </a:lnTo>
                <a:lnTo>
                  <a:pt x="386701" y="86482"/>
                </a:lnTo>
                <a:lnTo>
                  <a:pt x="386653" y="84272"/>
                </a:lnTo>
                <a:lnTo>
                  <a:pt x="386558" y="82062"/>
                </a:lnTo>
                <a:lnTo>
                  <a:pt x="386439" y="79864"/>
                </a:lnTo>
                <a:lnTo>
                  <a:pt x="387487" y="81139"/>
                </a:lnTo>
                <a:lnTo>
                  <a:pt x="388536" y="82415"/>
                </a:lnTo>
                <a:lnTo>
                  <a:pt x="389536" y="83702"/>
                </a:lnTo>
                <a:lnTo>
                  <a:pt x="390537" y="84989"/>
                </a:lnTo>
                <a:lnTo>
                  <a:pt x="391514" y="86288"/>
                </a:lnTo>
                <a:lnTo>
                  <a:pt x="392491" y="87587"/>
                </a:lnTo>
                <a:lnTo>
                  <a:pt x="393444" y="88885"/>
                </a:lnTo>
                <a:lnTo>
                  <a:pt x="394373" y="90184"/>
                </a:lnTo>
                <a:lnTo>
                  <a:pt x="396232" y="92804"/>
                </a:lnTo>
                <a:lnTo>
                  <a:pt x="398019" y="95424"/>
                </a:lnTo>
                <a:lnTo>
                  <a:pt x="399759" y="98066"/>
                </a:lnTo>
                <a:lnTo>
                  <a:pt x="401474" y="100709"/>
                </a:lnTo>
                <a:lnTo>
                  <a:pt x="403166" y="103375"/>
                </a:lnTo>
                <a:lnTo>
                  <a:pt x="404834" y="106029"/>
                </a:lnTo>
                <a:lnTo>
                  <a:pt x="406502" y="108706"/>
                </a:lnTo>
                <a:lnTo>
                  <a:pt x="408146" y="111383"/>
                </a:lnTo>
                <a:lnTo>
                  <a:pt x="411434" y="116748"/>
                </a:lnTo>
                <a:lnTo>
                  <a:pt x="413102" y="119447"/>
                </a:lnTo>
                <a:lnTo>
                  <a:pt x="414770" y="122136"/>
                </a:lnTo>
                <a:lnTo>
                  <a:pt x="414937" y="122386"/>
                </a:lnTo>
                <a:lnTo>
                  <a:pt x="415175" y="122626"/>
                </a:lnTo>
                <a:lnTo>
                  <a:pt x="415437" y="122831"/>
                </a:lnTo>
                <a:lnTo>
                  <a:pt x="415723" y="123024"/>
                </a:lnTo>
                <a:lnTo>
                  <a:pt x="416033" y="123207"/>
                </a:lnTo>
                <a:lnTo>
                  <a:pt x="416390" y="123366"/>
                </a:lnTo>
                <a:lnTo>
                  <a:pt x="416748" y="123503"/>
                </a:lnTo>
                <a:lnTo>
                  <a:pt x="417153" y="123617"/>
                </a:lnTo>
                <a:lnTo>
                  <a:pt x="417558" y="123719"/>
                </a:lnTo>
                <a:lnTo>
                  <a:pt x="417987" y="123810"/>
                </a:lnTo>
                <a:lnTo>
                  <a:pt x="418416" y="123879"/>
                </a:lnTo>
                <a:lnTo>
                  <a:pt x="418868" y="123924"/>
                </a:lnTo>
                <a:lnTo>
                  <a:pt x="419321" y="123958"/>
                </a:lnTo>
                <a:lnTo>
                  <a:pt x="419798" y="123970"/>
                </a:lnTo>
                <a:lnTo>
                  <a:pt x="420250" y="123970"/>
                </a:lnTo>
                <a:lnTo>
                  <a:pt x="420703" y="123947"/>
                </a:lnTo>
                <a:lnTo>
                  <a:pt x="421156" y="123913"/>
                </a:lnTo>
                <a:lnTo>
                  <a:pt x="421609" y="123856"/>
                </a:lnTo>
                <a:lnTo>
                  <a:pt x="422037" y="123787"/>
                </a:lnTo>
                <a:lnTo>
                  <a:pt x="422466" y="123696"/>
                </a:lnTo>
                <a:lnTo>
                  <a:pt x="422871" y="123594"/>
                </a:lnTo>
                <a:lnTo>
                  <a:pt x="423253" y="123480"/>
                </a:lnTo>
                <a:lnTo>
                  <a:pt x="423610" y="123343"/>
                </a:lnTo>
                <a:lnTo>
                  <a:pt x="423944" y="123195"/>
                </a:lnTo>
                <a:lnTo>
                  <a:pt x="424253" y="123024"/>
                </a:lnTo>
                <a:lnTo>
                  <a:pt x="424539" y="122853"/>
                </a:lnTo>
                <a:lnTo>
                  <a:pt x="424801" y="122648"/>
                </a:lnTo>
                <a:lnTo>
                  <a:pt x="424992" y="122443"/>
                </a:lnTo>
                <a:lnTo>
                  <a:pt x="425159" y="122215"/>
                </a:lnTo>
                <a:lnTo>
                  <a:pt x="425302" y="121976"/>
                </a:lnTo>
                <a:lnTo>
                  <a:pt x="425373" y="121714"/>
                </a:lnTo>
                <a:lnTo>
                  <a:pt x="425421" y="121441"/>
                </a:lnTo>
                <a:lnTo>
                  <a:pt x="425421" y="120097"/>
                </a:lnTo>
                <a:lnTo>
                  <a:pt x="425421" y="118741"/>
                </a:lnTo>
                <a:lnTo>
                  <a:pt x="425373" y="117386"/>
                </a:lnTo>
                <a:lnTo>
                  <a:pt x="425278" y="116030"/>
                </a:lnTo>
                <a:lnTo>
                  <a:pt x="425183" y="114675"/>
                </a:lnTo>
                <a:lnTo>
                  <a:pt x="425016" y="113308"/>
                </a:lnTo>
                <a:lnTo>
                  <a:pt x="424849" y="111952"/>
                </a:lnTo>
                <a:lnTo>
                  <a:pt x="424611" y="110585"/>
                </a:lnTo>
                <a:lnTo>
                  <a:pt x="424373" y="109230"/>
                </a:lnTo>
                <a:lnTo>
                  <a:pt x="424087" y="107863"/>
                </a:lnTo>
                <a:lnTo>
                  <a:pt x="423777" y="106496"/>
                </a:lnTo>
                <a:lnTo>
                  <a:pt x="423419" y="105140"/>
                </a:lnTo>
                <a:lnTo>
                  <a:pt x="423038" y="103773"/>
                </a:lnTo>
                <a:lnTo>
                  <a:pt x="422609" y="102406"/>
                </a:lnTo>
                <a:lnTo>
                  <a:pt x="422157" y="101051"/>
                </a:lnTo>
                <a:lnTo>
                  <a:pt x="421680" y="99684"/>
                </a:lnTo>
                <a:lnTo>
                  <a:pt x="421180" y="98328"/>
                </a:lnTo>
                <a:lnTo>
                  <a:pt x="420632" y="96973"/>
                </a:lnTo>
                <a:lnTo>
                  <a:pt x="420036" y="95617"/>
                </a:lnTo>
                <a:lnTo>
                  <a:pt x="419440" y="94250"/>
                </a:lnTo>
                <a:lnTo>
                  <a:pt x="418797" y="92906"/>
                </a:lnTo>
                <a:lnTo>
                  <a:pt x="418130" y="91551"/>
                </a:lnTo>
                <a:lnTo>
                  <a:pt x="417415" y="90195"/>
                </a:lnTo>
                <a:lnTo>
                  <a:pt x="416676" y="88851"/>
                </a:lnTo>
                <a:lnTo>
                  <a:pt x="415914" y="87507"/>
                </a:lnTo>
                <a:lnTo>
                  <a:pt x="415127" y="86163"/>
                </a:lnTo>
                <a:lnTo>
                  <a:pt x="414293" y="84830"/>
                </a:lnTo>
                <a:lnTo>
                  <a:pt x="413436" y="83486"/>
                </a:lnTo>
                <a:lnTo>
                  <a:pt x="412554" y="82153"/>
                </a:lnTo>
                <a:lnTo>
                  <a:pt x="411625" y="80832"/>
                </a:lnTo>
                <a:lnTo>
                  <a:pt x="410695" y="79499"/>
                </a:lnTo>
                <a:lnTo>
                  <a:pt x="409719" y="78178"/>
                </a:lnTo>
                <a:lnTo>
                  <a:pt x="408694" y="76856"/>
                </a:lnTo>
                <a:lnTo>
                  <a:pt x="407669" y="75546"/>
                </a:lnTo>
                <a:lnTo>
                  <a:pt x="406597" y="74236"/>
                </a:lnTo>
                <a:lnTo>
                  <a:pt x="405501" y="72938"/>
                </a:lnTo>
                <a:lnTo>
                  <a:pt x="404381" y="71639"/>
                </a:lnTo>
                <a:lnTo>
                  <a:pt x="403237" y="70341"/>
                </a:lnTo>
                <a:lnTo>
                  <a:pt x="402070" y="69053"/>
                </a:lnTo>
                <a:lnTo>
                  <a:pt x="400855" y="67778"/>
                </a:lnTo>
                <a:lnTo>
                  <a:pt x="399616" y="66490"/>
                </a:lnTo>
                <a:lnTo>
                  <a:pt x="398353" y="65226"/>
                </a:lnTo>
                <a:lnTo>
                  <a:pt x="397066" y="63962"/>
                </a:lnTo>
                <a:lnTo>
                  <a:pt x="395755" y="62697"/>
                </a:lnTo>
                <a:lnTo>
                  <a:pt x="394397" y="61444"/>
                </a:lnTo>
                <a:lnTo>
                  <a:pt x="393039" y="60203"/>
                </a:lnTo>
                <a:lnTo>
                  <a:pt x="391633" y="58961"/>
                </a:lnTo>
                <a:lnTo>
                  <a:pt x="390204" y="57731"/>
                </a:lnTo>
                <a:lnTo>
                  <a:pt x="388750" y="56512"/>
                </a:lnTo>
                <a:lnTo>
                  <a:pt x="387273" y="55293"/>
                </a:lnTo>
                <a:lnTo>
                  <a:pt x="385772" y="54086"/>
                </a:lnTo>
                <a:lnTo>
                  <a:pt x="384247" y="52889"/>
                </a:lnTo>
                <a:lnTo>
                  <a:pt x="382674" y="51693"/>
                </a:lnTo>
                <a:lnTo>
                  <a:pt x="381101" y="50509"/>
                </a:lnTo>
                <a:lnTo>
                  <a:pt x="379481" y="49335"/>
                </a:lnTo>
                <a:lnTo>
                  <a:pt x="377861" y="48162"/>
                </a:lnTo>
                <a:lnTo>
                  <a:pt x="376193" y="47012"/>
                </a:lnTo>
                <a:lnTo>
                  <a:pt x="374501" y="45861"/>
                </a:lnTo>
                <a:lnTo>
                  <a:pt x="372809" y="44722"/>
                </a:lnTo>
                <a:lnTo>
                  <a:pt x="371070" y="43583"/>
                </a:lnTo>
                <a:lnTo>
                  <a:pt x="369307" y="42467"/>
                </a:lnTo>
                <a:lnTo>
                  <a:pt x="367520" y="41362"/>
                </a:lnTo>
                <a:lnTo>
                  <a:pt x="365709" y="40257"/>
                </a:lnTo>
                <a:lnTo>
                  <a:pt x="363898" y="39163"/>
                </a:lnTo>
                <a:lnTo>
                  <a:pt x="362039" y="38092"/>
                </a:lnTo>
                <a:lnTo>
                  <a:pt x="360157" y="37022"/>
                </a:lnTo>
                <a:lnTo>
                  <a:pt x="358251" y="35962"/>
                </a:lnTo>
                <a:lnTo>
                  <a:pt x="356321" y="34914"/>
                </a:lnTo>
                <a:lnTo>
                  <a:pt x="354367" y="33878"/>
                </a:lnTo>
                <a:lnTo>
                  <a:pt x="352413" y="32853"/>
                </a:lnTo>
                <a:lnTo>
                  <a:pt x="350411" y="31839"/>
                </a:lnTo>
                <a:lnTo>
                  <a:pt x="348386" y="30848"/>
                </a:lnTo>
                <a:lnTo>
                  <a:pt x="346361" y="29857"/>
                </a:lnTo>
                <a:lnTo>
                  <a:pt x="344288" y="28877"/>
                </a:lnTo>
                <a:lnTo>
                  <a:pt x="342215" y="27920"/>
                </a:lnTo>
                <a:lnTo>
                  <a:pt x="340094" y="26963"/>
                </a:lnTo>
                <a:lnTo>
                  <a:pt x="337973" y="26029"/>
                </a:lnTo>
                <a:lnTo>
                  <a:pt x="335829" y="25107"/>
                </a:lnTo>
                <a:lnTo>
                  <a:pt x="333660" y="24195"/>
                </a:lnTo>
                <a:lnTo>
                  <a:pt x="331468" y="23295"/>
                </a:lnTo>
                <a:lnTo>
                  <a:pt x="329252" y="22407"/>
                </a:lnTo>
                <a:lnTo>
                  <a:pt x="327012" y="21541"/>
                </a:lnTo>
                <a:lnTo>
                  <a:pt x="324749" y="20687"/>
                </a:lnTo>
                <a:lnTo>
                  <a:pt x="322485" y="19844"/>
                </a:lnTo>
                <a:lnTo>
                  <a:pt x="320198" y="19024"/>
                </a:lnTo>
                <a:lnTo>
                  <a:pt x="317863" y="18204"/>
                </a:lnTo>
                <a:lnTo>
                  <a:pt x="315527" y="17406"/>
                </a:lnTo>
                <a:lnTo>
                  <a:pt x="313169" y="16632"/>
                </a:lnTo>
                <a:lnTo>
                  <a:pt x="310810" y="15857"/>
                </a:lnTo>
                <a:lnTo>
                  <a:pt x="308403" y="15105"/>
                </a:lnTo>
                <a:lnTo>
                  <a:pt x="305996" y="14376"/>
                </a:lnTo>
                <a:lnTo>
                  <a:pt x="303566" y="13647"/>
                </a:lnTo>
                <a:lnTo>
                  <a:pt x="301112" y="12952"/>
                </a:lnTo>
                <a:lnTo>
                  <a:pt x="298634" y="12258"/>
                </a:lnTo>
                <a:lnTo>
                  <a:pt x="296156" y="11585"/>
                </a:lnTo>
                <a:lnTo>
                  <a:pt x="293630" y="10936"/>
                </a:lnTo>
                <a:lnTo>
                  <a:pt x="291104" y="10298"/>
                </a:lnTo>
                <a:lnTo>
                  <a:pt x="288578" y="9683"/>
                </a:lnTo>
                <a:lnTo>
                  <a:pt x="286005" y="9079"/>
                </a:lnTo>
                <a:lnTo>
                  <a:pt x="283431" y="8487"/>
                </a:lnTo>
                <a:lnTo>
                  <a:pt x="280834" y="7918"/>
                </a:lnTo>
                <a:lnTo>
                  <a:pt x="278213" y="7371"/>
                </a:lnTo>
                <a:lnTo>
                  <a:pt x="275592" y="6835"/>
                </a:lnTo>
                <a:lnTo>
                  <a:pt x="272923" y="6323"/>
                </a:lnTo>
                <a:lnTo>
                  <a:pt x="270255" y="5833"/>
                </a:lnTo>
                <a:lnTo>
                  <a:pt x="267586" y="5355"/>
                </a:lnTo>
                <a:lnTo>
                  <a:pt x="264894" y="4899"/>
                </a:lnTo>
                <a:lnTo>
                  <a:pt x="262177" y="4455"/>
                </a:lnTo>
                <a:lnTo>
                  <a:pt x="259437" y="4045"/>
                </a:lnTo>
                <a:lnTo>
                  <a:pt x="256697" y="3635"/>
                </a:lnTo>
                <a:lnTo>
                  <a:pt x="253933" y="3259"/>
                </a:lnTo>
                <a:lnTo>
                  <a:pt x="251145" y="2905"/>
                </a:lnTo>
                <a:lnTo>
                  <a:pt x="248357" y="2564"/>
                </a:lnTo>
                <a:lnTo>
                  <a:pt x="245545" y="2245"/>
                </a:lnTo>
                <a:lnTo>
                  <a:pt x="242710" y="1937"/>
                </a:lnTo>
                <a:lnTo>
                  <a:pt x="239874" y="1664"/>
                </a:lnTo>
                <a:lnTo>
                  <a:pt x="237015" y="1402"/>
                </a:lnTo>
                <a:lnTo>
                  <a:pt x="234156" y="1163"/>
                </a:lnTo>
                <a:lnTo>
                  <a:pt x="231249" y="958"/>
                </a:lnTo>
                <a:lnTo>
                  <a:pt x="228366" y="764"/>
                </a:lnTo>
                <a:lnTo>
                  <a:pt x="225459" y="582"/>
                </a:lnTo>
                <a:lnTo>
                  <a:pt x="222528" y="434"/>
                </a:lnTo>
                <a:lnTo>
                  <a:pt x="219573" y="308"/>
                </a:lnTo>
                <a:lnTo>
                  <a:pt x="216619" y="206"/>
                </a:lnTo>
                <a:lnTo>
                  <a:pt x="213664" y="115"/>
                </a:lnTo>
                <a:lnTo>
                  <a:pt x="210685" y="58"/>
                </a:lnTo>
                <a:lnTo>
                  <a:pt x="207683" y="24"/>
                </a:lnTo>
                <a:lnTo>
                  <a:pt x="2046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9"/>
          <p:cNvSpPr/>
          <p:nvPr/>
        </p:nvSpPr>
        <p:spPr>
          <a:xfrm rot="10800000">
            <a:off x="6543874" y="895534"/>
            <a:ext cx="941976" cy="441224"/>
          </a:xfrm>
          <a:custGeom>
            <a:rect b="b" l="l" r="r" t="t"/>
            <a:pathLst>
              <a:path extrusionOk="0" h="72243" w="28224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9"/>
          <p:cNvSpPr/>
          <p:nvPr/>
        </p:nvSpPr>
        <p:spPr>
          <a:xfrm rot="10800000">
            <a:off x="8482350" y="1671502"/>
            <a:ext cx="203107" cy="142446"/>
          </a:xfrm>
          <a:custGeom>
            <a:rect b="b" l="l" r="r" t="t"/>
            <a:pathLst>
              <a:path extrusionOk="0" h="27579" w="71960">
                <a:moveTo>
                  <a:pt x="38291" y="1"/>
                </a:moveTo>
                <a:lnTo>
                  <a:pt x="37886" y="12"/>
                </a:lnTo>
                <a:lnTo>
                  <a:pt x="37481" y="35"/>
                </a:lnTo>
                <a:lnTo>
                  <a:pt x="37100" y="69"/>
                </a:lnTo>
                <a:lnTo>
                  <a:pt x="36695" y="126"/>
                </a:lnTo>
                <a:lnTo>
                  <a:pt x="36314" y="183"/>
                </a:lnTo>
                <a:lnTo>
                  <a:pt x="35956" y="263"/>
                </a:lnTo>
                <a:lnTo>
                  <a:pt x="35599" y="354"/>
                </a:lnTo>
                <a:lnTo>
                  <a:pt x="35241" y="456"/>
                </a:lnTo>
                <a:lnTo>
                  <a:pt x="34932" y="570"/>
                </a:lnTo>
                <a:lnTo>
                  <a:pt x="34622" y="696"/>
                </a:lnTo>
                <a:lnTo>
                  <a:pt x="34336" y="844"/>
                </a:lnTo>
                <a:lnTo>
                  <a:pt x="34074" y="992"/>
                </a:lnTo>
                <a:lnTo>
                  <a:pt x="33836" y="1163"/>
                </a:lnTo>
                <a:lnTo>
                  <a:pt x="33621" y="1345"/>
                </a:lnTo>
                <a:lnTo>
                  <a:pt x="33454" y="1538"/>
                </a:lnTo>
                <a:lnTo>
                  <a:pt x="33311" y="1744"/>
                </a:lnTo>
                <a:lnTo>
                  <a:pt x="33049" y="2211"/>
                </a:lnTo>
                <a:lnTo>
                  <a:pt x="32835" y="2689"/>
                </a:lnTo>
                <a:lnTo>
                  <a:pt x="32620" y="3179"/>
                </a:lnTo>
                <a:lnTo>
                  <a:pt x="32454" y="3669"/>
                </a:lnTo>
                <a:lnTo>
                  <a:pt x="32311" y="4170"/>
                </a:lnTo>
                <a:lnTo>
                  <a:pt x="32192" y="4671"/>
                </a:lnTo>
                <a:lnTo>
                  <a:pt x="32096" y="5184"/>
                </a:lnTo>
                <a:lnTo>
                  <a:pt x="32025" y="5696"/>
                </a:lnTo>
                <a:lnTo>
                  <a:pt x="31977" y="6220"/>
                </a:lnTo>
                <a:lnTo>
                  <a:pt x="31953" y="6744"/>
                </a:lnTo>
                <a:lnTo>
                  <a:pt x="31953" y="7280"/>
                </a:lnTo>
                <a:lnTo>
                  <a:pt x="31977" y="7815"/>
                </a:lnTo>
                <a:lnTo>
                  <a:pt x="32025" y="8350"/>
                </a:lnTo>
                <a:lnTo>
                  <a:pt x="32072" y="8897"/>
                </a:lnTo>
                <a:lnTo>
                  <a:pt x="32168" y="9432"/>
                </a:lnTo>
                <a:lnTo>
                  <a:pt x="32263" y="9979"/>
                </a:lnTo>
                <a:lnTo>
                  <a:pt x="25687" y="9956"/>
                </a:lnTo>
                <a:lnTo>
                  <a:pt x="22398" y="9934"/>
                </a:lnTo>
                <a:lnTo>
                  <a:pt x="19110" y="9900"/>
                </a:lnTo>
                <a:lnTo>
                  <a:pt x="15822" y="9854"/>
                </a:lnTo>
                <a:lnTo>
                  <a:pt x="12534" y="9808"/>
                </a:lnTo>
                <a:lnTo>
                  <a:pt x="9245" y="9740"/>
                </a:lnTo>
                <a:lnTo>
                  <a:pt x="5957" y="9660"/>
                </a:lnTo>
                <a:lnTo>
                  <a:pt x="5647" y="9649"/>
                </a:lnTo>
                <a:lnTo>
                  <a:pt x="5338" y="9660"/>
                </a:lnTo>
                <a:lnTo>
                  <a:pt x="5028" y="9672"/>
                </a:lnTo>
                <a:lnTo>
                  <a:pt x="4742" y="9694"/>
                </a:lnTo>
                <a:lnTo>
                  <a:pt x="4456" y="9717"/>
                </a:lnTo>
                <a:lnTo>
                  <a:pt x="4170" y="9763"/>
                </a:lnTo>
                <a:lnTo>
                  <a:pt x="3908" y="9808"/>
                </a:lnTo>
                <a:lnTo>
                  <a:pt x="3646" y="9854"/>
                </a:lnTo>
                <a:lnTo>
                  <a:pt x="3384" y="9911"/>
                </a:lnTo>
                <a:lnTo>
                  <a:pt x="3122" y="9979"/>
                </a:lnTo>
                <a:lnTo>
                  <a:pt x="2883" y="10048"/>
                </a:lnTo>
                <a:lnTo>
                  <a:pt x="2645" y="10127"/>
                </a:lnTo>
                <a:lnTo>
                  <a:pt x="2431" y="10218"/>
                </a:lnTo>
                <a:lnTo>
                  <a:pt x="2216" y="10298"/>
                </a:lnTo>
                <a:lnTo>
                  <a:pt x="1787" y="10492"/>
                </a:lnTo>
                <a:lnTo>
                  <a:pt x="1430" y="10708"/>
                </a:lnTo>
                <a:lnTo>
                  <a:pt x="1096" y="10936"/>
                </a:lnTo>
                <a:lnTo>
                  <a:pt x="787" y="11175"/>
                </a:lnTo>
                <a:lnTo>
                  <a:pt x="548" y="11426"/>
                </a:lnTo>
                <a:lnTo>
                  <a:pt x="334" y="11688"/>
                </a:lnTo>
                <a:lnTo>
                  <a:pt x="191" y="11950"/>
                </a:lnTo>
                <a:lnTo>
                  <a:pt x="72" y="12223"/>
                </a:lnTo>
                <a:lnTo>
                  <a:pt x="0" y="12497"/>
                </a:lnTo>
                <a:lnTo>
                  <a:pt x="0" y="12770"/>
                </a:lnTo>
                <a:lnTo>
                  <a:pt x="0" y="13043"/>
                </a:lnTo>
                <a:lnTo>
                  <a:pt x="48" y="13305"/>
                </a:lnTo>
                <a:lnTo>
                  <a:pt x="119" y="13556"/>
                </a:lnTo>
                <a:lnTo>
                  <a:pt x="215" y="13795"/>
                </a:lnTo>
                <a:lnTo>
                  <a:pt x="334" y="14034"/>
                </a:lnTo>
                <a:lnTo>
                  <a:pt x="477" y="14262"/>
                </a:lnTo>
                <a:lnTo>
                  <a:pt x="667" y="14479"/>
                </a:lnTo>
                <a:lnTo>
                  <a:pt x="858" y="14684"/>
                </a:lnTo>
                <a:lnTo>
                  <a:pt x="1096" y="14877"/>
                </a:lnTo>
                <a:lnTo>
                  <a:pt x="1335" y="15071"/>
                </a:lnTo>
                <a:lnTo>
                  <a:pt x="1621" y="15253"/>
                </a:lnTo>
                <a:lnTo>
                  <a:pt x="1906" y="15413"/>
                </a:lnTo>
                <a:lnTo>
                  <a:pt x="2216" y="15572"/>
                </a:lnTo>
                <a:lnTo>
                  <a:pt x="2550" y="15720"/>
                </a:lnTo>
                <a:lnTo>
                  <a:pt x="2907" y="15857"/>
                </a:lnTo>
                <a:lnTo>
                  <a:pt x="3288" y="15982"/>
                </a:lnTo>
                <a:lnTo>
                  <a:pt x="3670" y="16096"/>
                </a:lnTo>
                <a:lnTo>
                  <a:pt x="4075" y="16199"/>
                </a:lnTo>
                <a:lnTo>
                  <a:pt x="4504" y="16290"/>
                </a:lnTo>
                <a:lnTo>
                  <a:pt x="4933" y="16370"/>
                </a:lnTo>
                <a:lnTo>
                  <a:pt x="5385" y="16438"/>
                </a:lnTo>
                <a:lnTo>
                  <a:pt x="5838" y="16495"/>
                </a:lnTo>
                <a:lnTo>
                  <a:pt x="6315" y="16540"/>
                </a:lnTo>
                <a:lnTo>
                  <a:pt x="6815" y="16563"/>
                </a:lnTo>
                <a:lnTo>
                  <a:pt x="7315" y="16586"/>
                </a:lnTo>
                <a:lnTo>
                  <a:pt x="8340" y="16586"/>
                </a:lnTo>
                <a:lnTo>
                  <a:pt x="8864" y="16563"/>
                </a:lnTo>
                <a:lnTo>
                  <a:pt x="9388" y="16529"/>
                </a:lnTo>
                <a:lnTo>
                  <a:pt x="9936" y="16484"/>
                </a:lnTo>
                <a:lnTo>
                  <a:pt x="10461" y="16415"/>
                </a:lnTo>
                <a:lnTo>
                  <a:pt x="11056" y="16324"/>
                </a:lnTo>
                <a:lnTo>
                  <a:pt x="11604" y="16222"/>
                </a:lnTo>
                <a:lnTo>
                  <a:pt x="12081" y="16096"/>
                </a:lnTo>
                <a:lnTo>
                  <a:pt x="12510" y="15960"/>
                </a:lnTo>
                <a:lnTo>
                  <a:pt x="12891" y="15811"/>
                </a:lnTo>
                <a:lnTo>
                  <a:pt x="13248" y="15641"/>
                </a:lnTo>
                <a:lnTo>
                  <a:pt x="13534" y="15470"/>
                </a:lnTo>
                <a:lnTo>
                  <a:pt x="13797" y="15287"/>
                </a:lnTo>
                <a:lnTo>
                  <a:pt x="23876" y="15219"/>
                </a:lnTo>
                <a:lnTo>
                  <a:pt x="33979" y="15162"/>
                </a:lnTo>
                <a:lnTo>
                  <a:pt x="34360" y="15925"/>
                </a:lnTo>
                <a:lnTo>
                  <a:pt x="34741" y="16700"/>
                </a:lnTo>
                <a:lnTo>
                  <a:pt x="35170" y="17452"/>
                </a:lnTo>
                <a:lnTo>
                  <a:pt x="35599" y="18204"/>
                </a:lnTo>
                <a:lnTo>
                  <a:pt x="36052" y="18955"/>
                </a:lnTo>
                <a:lnTo>
                  <a:pt x="36528" y="19696"/>
                </a:lnTo>
                <a:lnTo>
                  <a:pt x="37005" y="20425"/>
                </a:lnTo>
                <a:lnTo>
                  <a:pt x="37505" y="21154"/>
                </a:lnTo>
                <a:lnTo>
                  <a:pt x="38006" y="21860"/>
                </a:lnTo>
                <a:lnTo>
                  <a:pt x="38530" y="22555"/>
                </a:lnTo>
                <a:lnTo>
                  <a:pt x="39054" y="23250"/>
                </a:lnTo>
                <a:lnTo>
                  <a:pt x="39602" y="23922"/>
                </a:lnTo>
                <a:lnTo>
                  <a:pt x="40150" y="24583"/>
                </a:lnTo>
                <a:lnTo>
                  <a:pt x="40698" y="25220"/>
                </a:lnTo>
                <a:lnTo>
                  <a:pt x="41246" y="25847"/>
                </a:lnTo>
                <a:lnTo>
                  <a:pt x="41794" y="26451"/>
                </a:lnTo>
                <a:lnTo>
                  <a:pt x="42009" y="26667"/>
                </a:lnTo>
                <a:lnTo>
                  <a:pt x="42247" y="26849"/>
                </a:lnTo>
                <a:lnTo>
                  <a:pt x="42533" y="27009"/>
                </a:lnTo>
                <a:lnTo>
                  <a:pt x="42819" y="27157"/>
                </a:lnTo>
                <a:lnTo>
                  <a:pt x="43152" y="27271"/>
                </a:lnTo>
                <a:lnTo>
                  <a:pt x="43486" y="27373"/>
                </a:lnTo>
                <a:lnTo>
                  <a:pt x="43843" y="27453"/>
                </a:lnTo>
                <a:lnTo>
                  <a:pt x="44201" y="27510"/>
                </a:lnTo>
                <a:lnTo>
                  <a:pt x="44582" y="27556"/>
                </a:lnTo>
                <a:lnTo>
                  <a:pt x="44987" y="27578"/>
                </a:lnTo>
                <a:lnTo>
                  <a:pt x="45368" y="27578"/>
                </a:lnTo>
                <a:lnTo>
                  <a:pt x="45773" y="27567"/>
                </a:lnTo>
                <a:lnTo>
                  <a:pt x="46155" y="27544"/>
                </a:lnTo>
                <a:lnTo>
                  <a:pt x="46560" y="27499"/>
                </a:lnTo>
                <a:lnTo>
                  <a:pt x="46941" y="27442"/>
                </a:lnTo>
                <a:lnTo>
                  <a:pt x="47322" y="27362"/>
                </a:lnTo>
                <a:lnTo>
                  <a:pt x="47703" y="27282"/>
                </a:lnTo>
                <a:lnTo>
                  <a:pt x="48061" y="27180"/>
                </a:lnTo>
                <a:lnTo>
                  <a:pt x="48394" y="27066"/>
                </a:lnTo>
                <a:lnTo>
                  <a:pt x="48728" y="26941"/>
                </a:lnTo>
                <a:lnTo>
                  <a:pt x="49038" y="26804"/>
                </a:lnTo>
                <a:lnTo>
                  <a:pt x="49300" y="26656"/>
                </a:lnTo>
                <a:lnTo>
                  <a:pt x="49562" y="26508"/>
                </a:lnTo>
                <a:lnTo>
                  <a:pt x="49800" y="26337"/>
                </a:lnTo>
                <a:lnTo>
                  <a:pt x="49991" y="26166"/>
                </a:lnTo>
                <a:lnTo>
                  <a:pt x="50158" y="25984"/>
                </a:lnTo>
                <a:lnTo>
                  <a:pt x="50277" y="25790"/>
                </a:lnTo>
                <a:lnTo>
                  <a:pt x="50372" y="25596"/>
                </a:lnTo>
                <a:lnTo>
                  <a:pt x="50420" y="25391"/>
                </a:lnTo>
                <a:lnTo>
                  <a:pt x="50420" y="25175"/>
                </a:lnTo>
                <a:lnTo>
                  <a:pt x="50372" y="24958"/>
                </a:lnTo>
                <a:lnTo>
                  <a:pt x="50277" y="24742"/>
                </a:lnTo>
                <a:lnTo>
                  <a:pt x="48966" y="22316"/>
                </a:lnTo>
                <a:lnTo>
                  <a:pt x="48299" y="21108"/>
                </a:lnTo>
                <a:lnTo>
                  <a:pt x="47680" y="19901"/>
                </a:lnTo>
                <a:lnTo>
                  <a:pt x="47084" y="18693"/>
                </a:lnTo>
                <a:lnTo>
                  <a:pt x="46512" y="17486"/>
                </a:lnTo>
                <a:lnTo>
                  <a:pt x="45988" y="16267"/>
                </a:lnTo>
                <a:lnTo>
                  <a:pt x="45750" y="15652"/>
                </a:lnTo>
                <a:lnTo>
                  <a:pt x="45535" y="15037"/>
                </a:lnTo>
                <a:lnTo>
                  <a:pt x="51063" y="14957"/>
                </a:lnTo>
                <a:lnTo>
                  <a:pt x="53803" y="14912"/>
                </a:lnTo>
                <a:lnTo>
                  <a:pt x="56567" y="14843"/>
                </a:lnTo>
                <a:lnTo>
                  <a:pt x="59331" y="14786"/>
                </a:lnTo>
                <a:lnTo>
                  <a:pt x="62072" y="14707"/>
                </a:lnTo>
                <a:lnTo>
                  <a:pt x="64836" y="14615"/>
                </a:lnTo>
                <a:lnTo>
                  <a:pt x="67576" y="14513"/>
                </a:lnTo>
                <a:lnTo>
                  <a:pt x="68100" y="14479"/>
                </a:lnTo>
                <a:lnTo>
                  <a:pt x="68600" y="14422"/>
                </a:lnTo>
                <a:lnTo>
                  <a:pt x="69053" y="14353"/>
                </a:lnTo>
                <a:lnTo>
                  <a:pt x="69482" y="14262"/>
                </a:lnTo>
                <a:lnTo>
                  <a:pt x="69863" y="14148"/>
                </a:lnTo>
                <a:lnTo>
                  <a:pt x="70221" y="14023"/>
                </a:lnTo>
                <a:lnTo>
                  <a:pt x="70554" y="13886"/>
                </a:lnTo>
                <a:lnTo>
                  <a:pt x="70840" y="13738"/>
                </a:lnTo>
                <a:lnTo>
                  <a:pt x="71102" y="13579"/>
                </a:lnTo>
                <a:lnTo>
                  <a:pt x="71341" y="13419"/>
                </a:lnTo>
                <a:lnTo>
                  <a:pt x="71531" y="13237"/>
                </a:lnTo>
                <a:lnTo>
                  <a:pt x="71674" y="13055"/>
                </a:lnTo>
                <a:lnTo>
                  <a:pt x="71793" y="12861"/>
                </a:lnTo>
                <a:lnTo>
                  <a:pt x="71889" y="12668"/>
                </a:lnTo>
                <a:lnTo>
                  <a:pt x="71936" y="12474"/>
                </a:lnTo>
                <a:lnTo>
                  <a:pt x="71960" y="12280"/>
                </a:lnTo>
                <a:lnTo>
                  <a:pt x="71960" y="12087"/>
                </a:lnTo>
                <a:lnTo>
                  <a:pt x="71912" y="11893"/>
                </a:lnTo>
                <a:lnTo>
                  <a:pt x="71817" y="11699"/>
                </a:lnTo>
                <a:lnTo>
                  <a:pt x="71698" y="11517"/>
                </a:lnTo>
                <a:lnTo>
                  <a:pt x="71555" y="11335"/>
                </a:lnTo>
                <a:lnTo>
                  <a:pt x="71364" y="11164"/>
                </a:lnTo>
                <a:lnTo>
                  <a:pt x="71150" y="10993"/>
                </a:lnTo>
                <a:lnTo>
                  <a:pt x="70888" y="10845"/>
                </a:lnTo>
                <a:lnTo>
                  <a:pt x="70602" y="10708"/>
                </a:lnTo>
                <a:lnTo>
                  <a:pt x="70268" y="10572"/>
                </a:lnTo>
                <a:lnTo>
                  <a:pt x="69911" y="10458"/>
                </a:lnTo>
                <a:lnTo>
                  <a:pt x="69530" y="10367"/>
                </a:lnTo>
                <a:lnTo>
                  <a:pt x="69101" y="10287"/>
                </a:lnTo>
                <a:lnTo>
                  <a:pt x="68624" y="10218"/>
                </a:lnTo>
                <a:lnTo>
                  <a:pt x="68124" y="10184"/>
                </a:lnTo>
                <a:lnTo>
                  <a:pt x="67576" y="10162"/>
                </a:lnTo>
                <a:lnTo>
                  <a:pt x="64693" y="10127"/>
                </a:lnTo>
                <a:lnTo>
                  <a:pt x="61786" y="10093"/>
                </a:lnTo>
                <a:lnTo>
                  <a:pt x="55995" y="10059"/>
                </a:lnTo>
                <a:lnTo>
                  <a:pt x="50205" y="10036"/>
                </a:lnTo>
                <a:lnTo>
                  <a:pt x="44415" y="10025"/>
                </a:lnTo>
                <a:lnTo>
                  <a:pt x="44368" y="8977"/>
                </a:lnTo>
                <a:lnTo>
                  <a:pt x="44344" y="7929"/>
                </a:lnTo>
                <a:lnTo>
                  <a:pt x="44296" y="6892"/>
                </a:lnTo>
                <a:lnTo>
                  <a:pt x="44225" y="5844"/>
                </a:lnTo>
                <a:lnTo>
                  <a:pt x="44153" y="5332"/>
                </a:lnTo>
                <a:lnTo>
                  <a:pt x="44082" y="4808"/>
                </a:lnTo>
                <a:lnTo>
                  <a:pt x="44010" y="4295"/>
                </a:lnTo>
                <a:lnTo>
                  <a:pt x="43891" y="3783"/>
                </a:lnTo>
                <a:lnTo>
                  <a:pt x="43748" y="3270"/>
                </a:lnTo>
                <a:lnTo>
                  <a:pt x="43581" y="2757"/>
                </a:lnTo>
                <a:lnTo>
                  <a:pt x="43391" y="2245"/>
                </a:lnTo>
                <a:lnTo>
                  <a:pt x="43152" y="1744"/>
                </a:lnTo>
                <a:lnTo>
                  <a:pt x="43033" y="1527"/>
                </a:lnTo>
                <a:lnTo>
                  <a:pt x="42866" y="1322"/>
                </a:lnTo>
                <a:lnTo>
                  <a:pt x="42676" y="1140"/>
                </a:lnTo>
                <a:lnTo>
                  <a:pt x="42437" y="958"/>
                </a:lnTo>
                <a:lnTo>
                  <a:pt x="42199" y="809"/>
                </a:lnTo>
                <a:lnTo>
                  <a:pt x="41913" y="661"/>
                </a:lnTo>
                <a:lnTo>
                  <a:pt x="41627" y="536"/>
                </a:lnTo>
                <a:lnTo>
                  <a:pt x="41318" y="411"/>
                </a:lnTo>
                <a:lnTo>
                  <a:pt x="40960" y="320"/>
                </a:lnTo>
                <a:lnTo>
                  <a:pt x="40627" y="228"/>
                </a:lnTo>
                <a:lnTo>
                  <a:pt x="40245" y="160"/>
                </a:lnTo>
                <a:lnTo>
                  <a:pt x="39864" y="92"/>
                </a:lnTo>
                <a:lnTo>
                  <a:pt x="39483" y="46"/>
                </a:lnTo>
                <a:lnTo>
                  <a:pt x="39102" y="23"/>
                </a:lnTo>
                <a:lnTo>
                  <a:pt x="3869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9"/>
          <p:cNvSpPr/>
          <p:nvPr/>
        </p:nvSpPr>
        <p:spPr>
          <a:xfrm rot="10800000">
            <a:off x="6330085" y="564813"/>
            <a:ext cx="138142" cy="173213"/>
          </a:xfrm>
          <a:custGeom>
            <a:rect b="b" l="l" r="r" t="t"/>
            <a:pathLst>
              <a:path extrusionOk="0" h="33536" w="48943">
                <a:moveTo>
                  <a:pt x="35456" y="0"/>
                </a:moveTo>
                <a:lnTo>
                  <a:pt x="34908" y="23"/>
                </a:lnTo>
                <a:lnTo>
                  <a:pt x="34360" y="68"/>
                </a:lnTo>
                <a:lnTo>
                  <a:pt x="33812" y="137"/>
                </a:lnTo>
                <a:lnTo>
                  <a:pt x="33312" y="228"/>
                </a:lnTo>
                <a:lnTo>
                  <a:pt x="32812" y="330"/>
                </a:lnTo>
                <a:lnTo>
                  <a:pt x="32335" y="456"/>
                </a:lnTo>
                <a:lnTo>
                  <a:pt x="31906" y="604"/>
                </a:lnTo>
                <a:lnTo>
                  <a:pt x="31525" y="763"/>
                </a:lnTo>
                <a:lnTo>
                  <a:pt x="31120" y="968"/>
                </a:lnTo>
                <a:lnTo>
                  <a:pt x="30739" y="1173"/>
                </a:lnTo>
                <a:lnTo>
                  <a:pt x="30405" y="1401"/>
                </a:lnTo>
                <a:lnTo>
                  <a:pt x="30095" y="1640"/>
                </a:lnTo>
                <a:lnTo>
                  <a:pt x="29809" y="1891"/>
                </a:lnTo>
                <a:lnTo>
                  <a:pt x="29571" y="2153"/>
                </a:lnTo>
                <a:lnTo>
                  <a:pt x="29333" y="2415"/>
                </a:lnTo>
                <a:lnTo>
                  <a:pt x="29142" y="2700"/>
                </a:lnTo>
                <a:lnTo>
                  <a:pt x="28975" y="2984"/>
                </a:lnTo>
                <a:lnTo>
                  <a:pt x="28832" y="3269"/>
                </a:lnTo>
                <a:lnTo>
                  <a:pt x="28713" y="3565"/>
                </a:lnTo>
                <a:lnTo>
                  <a:pt x="28594" y="3873"/>
                </a:lnTo>
                <a:lnTo>
                  <a:pt x="28499" y="4181"/>
                </a:lnTo>
                <a:lnTo>
                  <a:pt x="28427" y="4488"/>
                </a:lnTo>
                <a:lnTo>
                  <a:pt x="28380" y="4807"/>
                </a:lnTo>
                <a:lnTo>
                  <a:pt x="28332" y="5126"/>
                </a:lnTo>
                <a:lnTo>
                  <a:pt x="28284" y="5764"/>
                </a:lnTo>
                <a:lnTo>
                  <a:pt x="28284" y="6413"/>
                </a:lnTo>
                <a:lnTo>
                  <a:pt x="28308" y="7051"/>
                </a:lnTo>
                <a:lnTo>
                  <a:pt x="28356" y="7678"/>
                </a:lnTo>
                <a:lnTo>
                  <a:pt x="28427" y="8874"/>
                </a:lnTo>
                <a:lnTo>
                  <a:pt x="28427" y="9432"/>
                </a:lnTo>
                <a:lnTo>
                  <a:pt x="28403" y="9956"/>
                </a:lnTo>
                <a:lnTo>
                  <a:pt x="28356" y="10913"/>
                </a:lnTo>
                <a:lnTo>
                  <a:pt x="28332" y="11881"/>
                </a:lnTo>
                <a:lnTo>
                  <a:pt x="28332" y="13795"/>
                </a:lnTo>
                <a:lnTo>
                  <a:pt x="22446" y="13590"/>
                </a:lnTo>
                <a:lnTo>
                  <a:pt x="19492" y="13487"/>
                </a:lnTo>
                <a:lnTo>
                  <a:pt x="16561" y="13373"/>
                </a:lnTo>
                <a:lnTo>
                  <a:pt x="13606" y="13248"/>
                </a:lnTo>
                <a:lnTo>
                  <a:pt x="10676" y="13111"/>
                </a:lnTo>
                <a:lnTo>
                  <a:pt x="7745" y="12963"/>
                </a:lnTo>
                <a:lnTo>
                  <a:pt x="4790" y="12804"/>
                </a:lnTo>
                <a:lnTo>
                  <a:pt x="4504" y="12792"/>
                </a:lnTo>
                <a:lnTo>
                  <a:pt x="3956" y="12792"/>
                </a:lnTo>
                <a:lnTo>
                  <a:pt x="3694" y="12804"/>
                </a:lnTo>
                <a:lnTo>
                  <a:pt x="3456" y="12826"/>
                </a:lnTo>
                <a:lnTo>
                  <a:pt x="3194" y="12849"/>
                </a:lnTo>
                <a:lnTo>
                  <a:pt x="2955" y="12872"/>
                </a:lnTo>
                <a:lnTo>
                  <a:pt x="2741" y="12917"/>
                </a:lnTo>
                <a:lnTo>
                  <a:pt x="2526" y="12952"/>
                </a:lnTo>
                <a:lnTo>
                  <a:pt x="2312" y="13009"/>
                </a:lnTo>
                <a:lnTo>
                  <a:pt x="1931" y="13111"/>
                </a:lnTo>
                <a:lnTo>
                  <a:pt x="1573" y="13248"/>
                </a:lnTo>
                <a:lnTo>
                  <a:pt x="1240" y="13396"/>
                </a:lnTo>
                <a:lnTo>
                  <a:pt x="954" y="13567"/>
                </a:lnTo>
                <a:lnTo>
                  <a:pt x="716" y="13749"/>
                </a:lnTo>
                <a:lnTo>
                  <a:pt x="501" y="13943"/>
                </a:lnTo>
                <a:lnTo>
                  <a:pt x="334" y="14148"/>
                </a:lnTo>
                <a:lnTo>
                  <a:pt x="191" y="14364"/>
                </a:lnTo>
                <a:lnTo>
                  <a:pt x="96" y="14581"/>
                </a:lnTo>
                <a:lnTo>
                  <a:pt x="25" y="14808"/>
                </a:lnTo>
                <a:lnTo>
                  <a:pt x="1" y="15036"/>
                </a:lnTo>
                <a:lnTo>
                  <a:pt x="25" y="15275"/>
                </a:lnTo>
                <a:lnTo>
                  <a:pt x="72" y="15503"/>
                </a:lnTo>
                <a:lnTo>
                  <a:pt x="144" y="15731"/>
                </a:lnTo>
                <a:lnTo>
                  <a:pt x="287" y="15947"/>
                </a:lnTo>
                <a:lnTo>
                  <a:pt x="453" y="16164"/>
                </a:lnTo>
                <a:lnTo>
                  <a:pt x="644" y="16369"/>
                </a:lnTo>
                <a:lnTo>
                  <a:pt x="882" y="16574"/>
                </a:lnTo>
                <a:lnTo>
                  <a:pt x="1168" y="16756"/>
                </a:lnTo>
                <a:lnTo>
                  <a:pt x="1478" y="16927"/>
                </a:lnTo>
                <a:lnTo>
                  <a:pt x="1835" y="17087"/>
                </a:lnTo>
                <a:lnTo>
                  <a:pt x="2241" y="17223"/>
                </a:lnTo>
                <a:lnTo>
                  <a:pt x="2431" y="17280"/>
                </a:lnTo>
                <a:lnTo>
                  <a:pt x="2669" y="17337"/>
                </a:lnTo>
                <a:lnTo>
                  <a:pt x="2908" y="17394"/>
                </a:lnTo>
                <a:lnTo>
                  <a:pt x="3146" y="17440"/>
                </a:lnTo>
                <a:lnTo>
                  <a:pt x="3384" y="17474"/>
                </a:lnTo>
                <a:lnTo>
                  <a:pt x="3646" y="17508"/>
                </a:lnTo>
                <a:lnTo>
                  <a:pt x="3932" y="17531"/>
                </a:lnTo>
                <a:lnTo>
                  <a:pt x="4194" y="17554"/>
                </a:lnTo>
                <a:lnTo>
                  <a:pt x="4504" y="17565"/>
                </a:lnTo>
                <a:lnTo>
                  <a:pt x="4790" y="17576"/>
                </a:lnTo>
                <a:lnTo>
                  <a:pt x="7769" y="17599"/>
                </a:lnTo>
                <a:lnTo>
                  <a:pt x="10723" y="17645"/>
                </a:lnTo>
                <a:lnTo>
                  <a:pt x="13678" y="17702"/>
                </a:lnTo>
                <a:lnTo>
                  <a:pt x="16656" y="17770"/>
                </a:lnTo>
                <a:lnTo>
                  <a:pt x="19611" y="17838"/>
                </a:lnTo>
                <a:lnTo>
                  <a:pt x="22566" y="17918"/>
                </a:lnTo>
                <a:lnTo>
                  <a:pt x="28499" y="18089"/>
                </a:lnTo>
                <a:lnTo>
                  <a:pt x="28618" y="19798"/>
                </a:lnTo>
                <a:lnTo>
                  <a:pt x="28785" y="21495"/>
                </a:lnTo>
                <a:lnTo>
                  <a:pt x="28975" y="23204"/>
                </a:lnTo>
                <a:lnTo>
                  <a:pt x="29190" y="24901"/>
                </a:lnTo>
                <a:lnTo>
                  <a:pt x="29619" y="28307"/>
                </a:lnTo>
                <a:lnTo>
                  <a:pt x="30071" y="31713"/>
                </a:lnTo>
                <a:lnTo>
                  <a:pt x="30143" y="31929"/>
                </a:lnTo>
                <a:lnTo>
                  <a:pt x="30214" y="32134"/>
                </a:lnTo>
                <a:lnTo>
                  <a:pt x="30333" y="32328"/>
                </a:lnTo>
                <a:lnTo>
                  <a:pt x="30500" y="32510"/>
                </a:lnTo>
                <a:lnTo>
                  <a:pt x="30691" y="32670"/>
                </a:lnTo>
                <a:lnTo>
                  <a:pt x="30905" y="32829"/>
                </a:lnTo>
                <a:lnTo>
                  <a:pt x="31144" y="32954"/>
                </a:lnTo>
                <a:lnTo>
                  <a:pt x="31430" y="33080"/>
                </a:lnTo>
                <a:lnTo>
                  <a:pt x="31715" y="33182"/>
                </a:lnTo>
                <a:lnTo>
                  <a:pt x="32001" y="33285"/>
                </a:lnTo>
                <a:lnTo>
                  <a:pt x="32335" y="33364"/>
                </a:lnTo>
                <a:lnTo>
                  <a:pt x="32669" y="33421"/>
                </a:lnTo>
                <a:lnTo>
                  <a:pt x="33002" y="33478"/>
                </a:lnTo>
                <a:lnTo>
                  <a:pt x="33360" y="33513"/>
                </a:lnTo>
                <a:lnTo>
                  <a:pt x="33717" y="33535"/>
                </a:lnTo>
                <a:lnTo>
                  <a:pt x="34432" y="33535"/>
                </a:lnTo>
                <a:lnTo>
                  <a:pt x="34789" y="33513"/>
                </a:lnTo>
                <a:lnTo>
                  <a:pt x="35147" y="33478"/>
                </a:lnTo>
                <a:lnTo>
                  <a:pt x="35480" y="33433"/>
                </a:lnTo>
                <a:lnTo>
                  <a:pt x="35814" y="33364"/>
                </a:lnTo>
                <a:lnTo>
                  <a:pt x="36124" y="33285"/>
                </a:lnTo>
                <a:lnTo>
                  <a:pt x="36433" y="33194"/>
                </a:lnTo>
                <a:lnTo>
                  <a:pt x="36719" y="33091"/>
                </a:lnTo>
                <a:lnTo>
                  <a:pt x="36981" y="32966"/>
                </a:lnTo>
                <a:lnTo>
                  <a:pt x="37220" y="32829"/>
                </a:lnTo>
                <a:lnTo>
                  <a:pt x="37434" y="32681"/>
                </a:lnTo>
                <a:lnTo>
                  <a:pt x="37601" y="32510"/>
                </a:lnTo>
                <a:lnTo>
                  <a:pt x="37768" y="32339"/>
                </a:lnTo>
                <a:lnTo>
                  <a:pt x="37887" y="32146"/>
                </a:lnTo>
                <a:lnTo>
                  <a:pt x="37958" y="31941"/>
                </a:lnTo>
                <a:lnTo>
                  <a:pt x="38006" y="31713"/>
                </a:lnTo>
                <a:lnTo>
                  <a:pt x="38077" y="30881"/>
                </a:lnTo>
                <a:lnTo>
                  <a:pt x="38125" y="30050"/>
                </a:lnTo>
                <a:lnTo>
                  <a:pt x="38197" y="28387"/>
                </a:lnTo>
                <a:lnTo>
                  <a:pt x="38220" y="26712"/>
                </a:lnTo>
                <a:lnTo>
                  <a:pt x="38220" y="25049"/>
                </a:lnTo>
                <a:lnTo>
                  <a:pt x="38173" y="21723"/>
                </a:lnTo>
                <a:lnTo>
                  <a:pt x="38173" y="20048"/>
                </a:lnTo>
                <a:lnTo>
                  <a:pt x="38197" y="18385"/>
                </a:lnTo>
                <a:lnTo>
                  <a:pt x="44678" y="18590"/>
                </a:lnTo>
                <a:lnTo>
                  <a:pt x="45202" y="18590"/>
                </a:lnTo>
                <a:lnTo>
                  <a:pt x="45679" y="18567"/>
                </a:lnTo>
                <a:lnTo>
                  <a:pt x="46131" y="18522"/>
                </a:lnTo>
                <a:lnTo>
                  <a:pt x="46560" y="18465"/>
                </a:lnTo>
                <a:lnTo>
                  <a:pt x="46941" y="18374"/>
                </a:lnTo>
                <a:lnTo>
                  <a:pt x="47299" y="18271"/>
                </a:lnTo>
                <a:lnTo>
                  <a:pt x="47609" y="18157"/>
                </a:lnTo>
                <a:lnTo>
                  <a:pt x="47894" y="18021"/>
                </a:lnTo>
                <a:lnTo>
                  <a:pt x="48133" y="17873"/>
                </a:lnTo>
                <a:lnTo>
                  <a:pt x="48347" y="17713"/>
                </a:lnTo>
                <a:lnTo>
                  <a:pt x="48538" y="17542"/>
                </a:lnTo>
                <a:lnTo>
                  <a:pt x="48681" y="17371"/>
                </a:lnTo>
                <a:lnTo>
                  <a:pt x="48800" y="17178"/>
                </a:lnTo>
                <a:lnTo>
                  <a:pt x="48895" y="16995"/>
                </a:lnTo>
                <a:lnTo>
                  <a:pt x="48943" y="16802"/>
                </a:lnTo>
                <a:lnTo>
                  <a:pt x="48943" y="16597"/>
                </a:lnTo>
                <a:lnTo>
                  <a:pt x="48943" y="16403"/>
                </a:lnTo>
                <a:lnTo>
                  <a:pt x="48895" y="16198"/>
                </a:lnTo>
                <a:lnTo>
                  <a:pt x="48800" y="16004"/>
                </a:lnTo>
                <a:lnTo>
                  <a:pt x="48681" y="15811"/>
                </a:lnTo>
                <a:lnTo>
                  <a:pt x="48538" y="15629"/>
                </a:lnTo>
                <a:lnTo>
                  <a:pt x="48347" y="15446"/>
                </a:lnTo>
                <a:lnTo>
                  <a:pt x="48133" y="15264"/>
                </a:lnTo>
                <a:lnTo>
                  <a:pt x="47871" y="15105"/>
                </a:lnTo>
                <a:lnTo>
                  <a:pt x="47585" y="14956"/>
                </a:lnTo>
                <a:lnTo>
                  <a:pt x="47275" y="14820"/>
                </a:lnTo>
                <a:lnTo>
                  <a:pt x="46918" y="14694"/>
                </a:lnTo>
                <a:lnTo>
                  <a:pt x="46536" y="14581"/>
                </a:lnTo>
                <a:lnTo>
                  <a:pt x="46131" y="14489"/>
                </a:lnTo>
                <a:lnTo>
                  <a:pt x="45679" y="14421"/>
                </a:lnTo>
                <a:lnTo>
                  <a:pt x="45202" y="14364"/>
                </a:lnTo>
                <a:lnTo>
                  <a:pt x="44678" y="14341"/>
                </a:lnTo>
                <a:lnTo>
                  <a:pt x="38435" y="14136"/>
                </a:lnTo>
                <a:lnTo>
                  <a:pt x="38435" y="14057"/>
                </a:lnTo>
                <a:lnTo>
                  <a:pt x="38530" y="13214"/>
                </a:lnTo>
                <a:lnTo>
                  <a:pt x="38649" y="12371"/>
                </a:lnTo>
                <a:lnTo>
                  <a:pt x="38792" y="11539"/>
                </a:lnTo>
                <a:lnTo>
                  <a:pt x="38935" y="10696"/>
                </a:lnTo>
                <a:lnTo>
                  <a:pt x="39269" y="9022"/>
                </a:lnTo>
                <a:lnTo>
                  <a:pt x="39602" y="7347"/>
                </a:lnTo>
                <a:lnTo>
                  <a:pt x="39698" y="7006"/>
                </a:lnTo>
                <a:lnTo>
                  <a:pt x="39817" y="6550"/>
                </a:lnTo>
                <a:lnTo>
                  <a:pt x="40127" y="5491"/>
                </a:lnTo>
                <a:lnTo>
                  <a:pt x="40365" y="5377"/>
                </a:lnTo>
                <a:lnTo>
                  <a:pt x="40579" y="5263"/>
                </a:lnTo>
                <a:lnTo>
                  <a:pt x="40794" y="5149"/>
                </a:lnTo>
                <a:lnTo>
                  <a:pt x="40984" y="5023"/>
                </a:lnTo>
                <a:lnTo>
                  <a:pt x="41151" y="4887"/>
                </a:lnTo>
                <a:lnTo>
                  <a:pt x="41318" y="4750"/>
                </a:lnTo>
                <a:lnTo>
                  <a:pt x="41461" y="4602"/>
                </a:lnTo>
                <a:lnTo>
                  <a:pt x="41580" y="4454"/>
                </a:lnTo>
                <a:lnTo>
                  <a:pt x="41675" y="4306"/>
                </a:lnTo>
                <a:lnTo>
                  <a:pt x="41747" y="4146"/>
                </a:lnTo>
                <a:lnTo>
                  <a:pt x="41795" y="3975"/>
                </a:lnTo>
                <a:lnTo>
                  <a:pt x="41818" y="3805"/>
                </a:lnTo>
                <a:lnTo>
                  <a:pt x="41818" y="3634"/>
                </a:lnTo>
                <a:lnTo>
                  <a:pt x="41795" y="3463"/>
                </a:lnTo>
                <a:lnTo>
                  <a:pt x="41747" y="3281"/>
                </a:lnTo>
                <a:lnTo>
                  <a:pt x="41675" y="3098"/>
                </a:lnTo>
                <a:lnTo>
                  <a:pt x="41485" y="2745"/>
                </a:lnTo>
                <a:lnTo>
                  <a:pt x="41270" y="2426"/>
                </a:lnTo>
                <a:lnTo>
                  <a:pt x="41056" y="2130"/>
                </a:lnTo>
                <a:lnTo>
                  <a:pt x="40794" y="1857"/>
                </a:lnTo>
                <a:lnTo>
                  <a:pt x="40508" y="1583"/>
                </a:lnTo>
                <a:lnTo>
                  <a:pt x="40174" y="1321"/>
                </a:lnTo>
                <a:lnTo>
                  <a:pt x="39793" y="1048"/>
                </a:lnTo>
                <a:lnTo>
                  <a:pt x="39340" y="763"/>
                </a:lnTo>
                <a:lnTo>
                  <a:pt x="39150" y="661"/>
                </a:lnTo>
                <a:lnTo>
                  <a:pt x="38959" y="558"/>
                </a:lnTo>
                <a:lnTo>
                  <a:pt x="38745" y="478"/>
                </a:lnTo>
                <a:lnTo>
                  <a:pt x="38530" y="399"/>
                </a:lnTo>
                <a:lnTo>
                  <a:pt x="38316" y="330"/>
                </a:lnTo>
                <a:lnTo>
                  <a:pt x="38077" y="262"/>
                </a:lnTo>
                <a:lnTo>
                  <a:pt x="37839" y="205"/>
                </a:lnTo>
                <a:lnTo>
                  <a:pt x="37601" y="159"/>
                </a:lnTo>
                <a:lnTo>
                  <a:pt x="37339" y="114"/>
                </a:lnTo>
                <a:lnTo>
                  <a:pt x="37077" y="80"/>
                </a:lnTo>
                <a:lnTo>
                  <a:pt x="36815" y="46"/>
                </a:lnTo>
                <a:lnTo>
                  <a:pt x="36552" y="23"/>
                </a:lnTo>
                <a:lnTo>
                  <a:pt x="36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9"/>
          <p:cNvSpPr/>
          <p:nvPr/>
        </p:nvSpPr>
        <p:spPr>
          <a:xfrm rot="10800000">
            <a:off x="5661412" y="2651659"/>
            <a:ext cx="219991" cy="159981"/>
          </a:xfrm>
          <a:custGeom>
            <a:rect b="b" l="l" r="r" t="t"/>
            <a:pathLst>
              <a:path extrusionOk="0" h="30974" w="77942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9"/>
          <p:cNvSpPr/>
          <p:nvPr/>
        </p:nvSpPr>
        <p:spPr>
          <a:xfrm rot="8100000">
            <a:off x="7655307" y="1421703"/>
            <a:ext cx="488502" cy="233958"/>
          </a:xfrm>
          <a:custGeom>
            <a:rect b="b" l="l" r="r" t="t"/>
            <a:pathLst>
              <a:path extrusionOk="0" h="40622" w="155072">
                <a:moveTo>
                  <a:pt x="151855" y="1"/>
                </a:moveTo>
                <a:lnTo>
                  <a:pt x="151545" y="12"/>
                </a:lnTo>
                <a:lnTo>
                  <a:pt x="151235" y="35"/>
                </a:lnTo>
                <a:lnTo>
                  <a:pt x="150925" y="69"/>
                </a:lnTo>
                <a:lnTo>
                  <a:pt x="150616" y="126"/>
                </a:lnTo>
                <a:lnTo>
                  <a:pt x="145826" y="1117"/>
                </a:lnTo>
                <a:lnTo>
                  <a:pt x="141061" y="2119"/>
                </a:lnTo>
                <a:lnTo>
                  <a:pt x="136271" y="3122"/>
                </a:lnTo>
                <a:lnTo>
                  <a:pt x="131506" y="4147"/>
                </a:lnTo>
                <a:lnTo>
                  <a:pt x="126740" y="5172"/>
                </a:lnTo>
                <a:lnTo>
                  <a:pt x="121975" y="6209"/>
                </a:lnTo>
                <a:lnTo>
                  <a:pt x="117209" y="7257"/>
                </a:lnTo>
                <a:lnTo>
                  <a:pt x="112444" y="8316"/>
                </a:lnTo>
                <a:lnTo>
                  <a:pt x="107678" y="9387"/>
                </a:lnTo>
                <a:lnTo>
                  <a:pt x="102936" y="10458"/>
                </a:lnTo>
                <a:lnTo>
                  <a:pt x="98195" y="11551"/>
                </a:lnTo>
                <a:lnTo>
                  <a:pt x="93453" y="12656"/>
                </a:lnTo>
                <a:lnTo>
                  <a:pt x="88735" y="13761"/>
                </a:lnTo>
                <a:lnTo>
                  <a:pt x="84017" y="14889"/>
                </a:lnTo>
                <a:lnTo>
                  <a:pt x="79323" y="16016"/>
                </a:lnTo>
                <a:lnTo>
                  <a:pt x="74629" y="17155"/>
                </a:lnTo>
                <a:lnTo>
                  <a:pt x="69959" y="18317"/>
                </a:lnTo>
                <a:lnTo>
                  <a:pt x="65289" y="19479"/>
                </a:lnTo>
                <a:lnTo>
                  <a:pt x="60642" y="20664"/>
                </a:lnTo>
                <a:lnTo>
                  <a:pt x="55996" y="21849"/>
                </a:lnTo>
                <a:lnTo>
                  <a:pt x="51397" y="23056"/>
                </a:lnTo>
                <a:lnTo>
                  <a:pt x="46774" y="24264"/>
                </a:lnTo>
                <a:lnTo>
                  <a:pt x="42200" y="25494"/>
                </a:lnTo>
                <a:lnTo>
                  <a:pt x="37625" y="26735"/>
                </a:lnTo>
                <a:lnTo>
                  <a:pt x="33074" y="27988"/>
                </a:lnTo>
                <a:lnTo>
                  <a:pt x="28546" y="29253"/>
                </a:lnTo>
                <a:lnTo>
                  <a:pt x="24043" y="30529"/>
                </a:lnTo>
                <a:lnTo>
                  <a:pt x="19563" y="31816"/>
                </a:lnTo>
                <a:lnTo>
                  <a:pt x="15107" y="33114"/>
                </a:lnTo>
                <a:lnTo>
                  <a:pt x="10675" y="34436"/>
                </a:lnTo>
                <a:lnTo>
                  <a:pt x="6243" y="35768"/>
                </a:lnTo>
                <a:lnTo>
                  <a:pt x="1859" y="37101"/>
                </a:lnTo>
                <a:lnTo>
                  <a:pt x="1478" y="37238"/>
                </a:lnTo>
                <a:lnTo>
                  <a:pt x="1168" y="37375"/>
                </a:lnTo>
                <a:lnTo>
                  <a:pt x="882" y="37511"/>
                </a:lnTo>
                <a:lnTo>
                  <a:pt x="620" y="37671"/>
                </a:lnTo>
                <a:lnTo>
                  <a:pt x="430" y="37830"/>
                </a:lnTo>
                <a:lnTo>
                  <a:pt x="263" y="37990"/>
                </a:lnTo>
                <a:lnTo>
                  <a:pt x="144" y="38161"/>
                </a:lnTo>
                <a:lnTo>
                  <a:pt x="72" y="38331"/>
                </a:lnTo>
                <a:lnTo>
                  <a:pt x="24" y="38502"/>
                </a:lnTo>
                <a:lnTo>
                  <a:pt x="1" y="38673"/>
                </a:lnTo>
                <a:lnTo>
                  <a:pt x="24" y="38855"/>
                </a:lnTo>
                <a:lnTo>
                  <a:pt x="72" y="39026"/>
                </a:lnTo>
                <a:lnTo>
                  <a:pt x="167" y="39186"/>
                </a:lnTo>
                <a:lnTo>
                  <a:pt x="287" y="39357"/>
                </a:lnTo>
                <a:lnTo>
                  <a:pt x="430" y="39516"/>
                </a:lnTo>
                <a:lnTo>
                  <a:pt x="596" y="39664"/>
                </a:lnTo>
                <a:lnTo>
                  <a:pt x="787" y="39812"/>
                </a:lnTo>
                <a:lnTo>
                  <a:pt x="1001" y="39949"/>
                </a:lnTo>
                <a:lnTo>
                  <a:pt x="1240" y="40074"/>
                </a:lnTo>
                <a:lnTo>
                  <a:pt x="1502" y="40200"/>
                </a:lnTo>
                <a:lnTo>
                  <a:pt x="1788" y="40302"/>
                </a:lnTo>
                <a:lnTo>
                  <a:pt x="2074" y="40393"/>
                </a:lnTo>
                <a:lnTo>
                  <a:pt x="2407" y="40473"/>
                </a:lnTo>
                <a:lnTo>
                  <a:pt x="2741" y="40530"/>
                </a:lnTo>
                <a:lnTo>
                  <a:pt x="3098" y="40576"/>
                </a:lnTo>
                <a:lnTo>
                  <a:pt x="3456" y="40610"/>
                </a:lnTo>
                <a:lnTo>
                  <a:pt x="3837" y="40621"/>
                </a:lnTo>
                <a:lnTo>
                  <a:pt x="4218" y="40610"/>
                </a:lnTo>
                <a:lnTo>
                  <a:pt x="4599" y="40576"/>
                </a:lnTo>
                <a:lnTo>
                  <a:pt x="5004" y="40530"/>
                </a:lnTo>
                <a:lnTo>
                  <a:pt x="5410" y="40450"/>
                </a:lnTo>
                <a:lnTo>
                  <a:pt x="5838" y="40359"/>
                </a:lnTo>
                <a:lnTo>
                  <a:pt x="24162" y="35472"/>
                </a:lnTo>
                <a:lnTo>
                  <a:pt x="42485" y="30597"/>
                </a:lnTo>
                <a:lnTo>
                  <a:pt x="51635" y="28171"/>
                </a:lnTo>
                <a:lnTo>
                  <a:pt x="60809" y="25756"/>
                </a:lnTo>
                <a:lnTo>
                  <a:pt x="69959" y="23352"/>
                </a:lnTo>
                <a:lnTo>
                  <a:pt x="79156" y="20971"/>
                </a:lnTo>
                <a:lnTo>
                  <a:pt x="88354" y="18591"/>
                </a:lnTo>
                <a:lnTo>
                  <a:pt x="97575" y="16233"/>
                </a:lnTo>
                <a:lnTo>
                  <a:pt x="106820" y="13898"/>
                </a:lnTo>
                <a:lnTo>
                  <a:pt x="116089" y="11574"/>
                </a:lnTo>
                <a:lnTo>
                  <a:pt x="120736" y="10423"/>
                </a:lnTo>
                <a:lnTo>
                  <a:pt x="125406" y="9273"/>
                </a:lnTo>
                <a:lnTo>
                  <a:pt x="130076" y="8134"/>
                </a:lnTo>
                <a:lnTo>
                  <a:pt x="134746" y="7006"/>
                </a:lnTo>
                <a:lnTo>
                  <a:pt x="139441" y="5878"/>
                </a:lnTo>
                <a:lnTo>
                  <a:pt x="144135" y="4751"/>
                </a:lnTo>
                <a:lnTo>
                  <a:pt x="148829" y="3646"/>
                </a:lnTo>
                <a:lnTo>
                  <a:pt x="153547" y="2529"/>
                </a:lnTo>
                <a:lnTo>
                  <a:pt x="153856" y="2450"/>
                </a:lnTo>
                <a:lnTo>
                  <a:pt x="154118" y="2370"/>
                </a:lnTo>
                <a:lnTo>
                  <a:pt x="154357" y="2279"/>
                </a:lnTo>
                <a:lnTo>
                  <a:pt x="154547" y="2176"/>
                </a:lnTo>
                <a:lnTo>
                  <a:pt x="154714" y="2062"/>
                </a:lnTo>
                <a:lnTo>
                  <a:pt x="154833" y="1960"/>
                </a:lnTo>
                <a:lnTo>
                  <a:pt x="154952" y="1846"/>
                </a:lnTo>
                <a:lnTo>
                  <a:pt x="155024" y="1721"/>
                </a:lnTo>
                <a:lnTo>
                  <a:pt x="155048" y="1607"/>
                </a:lnTo>
                <a:lnTo>
                  <a:pt x="155072" y="1481"/>
                </a:lnTo>
                <a:lnTo>
                  <a:pt x="155048" y="1356"/>
                </a:lnTo>
                <a:lnTo>
                  <a:pt x="155024" y="1242"/>
                </a:lnTo>
                <a:lnTo>
                  <a:pt x="154952" y="1117"/>
                </a:lnTo>
                <a:lnTo>
                  <a:pt x="154881" y="1003"/>
                </a:lnTo>
                <a:lnTo>
                  <a:pt x="154762" y="878"/>
                </a:lnTo>
                <a:lnTo>
                  <a:pt x="154643" y="775"/>
                </a:lnTo>
                <a:lnTo>
                  <a:pt x="154476" y="661"/>
                </a:lnTo>
                <a:lnTo>
                  <a:pt x="154309" y="559"/>
                </a:lnTo>
                <a:lnTo>
                  <a:pt x="154118" y="468"/>
                </a:lnTo>
                <a:lnTo>
                  <a:pt x="153928" y="376"/>
                </a:lnTo>
                <a:lnTo>
                  <a:pt x="153713" y="285"/>
                </a:lnTo>
                <a:lnTo>
                  <a:pt x="153475" y="217"/>
                </a:lnTo>
                <a:lnTo>
                  <a:pt x="153237" y="149"/>
                </a:lnTo>
                <a:lnTo>
                  <a:pt x="152975" y="103"/>
                </a:lnTo>
                <a:lnTo>
                  <a:pt x="152713" y="57"/>
                </a:lnTo>
                <a:lnTo>
                  <a:pt x="152427" y="23"/>
                </a:lnTo>
                <a:lnTo>
                  <a:pt x="15214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9"/>
          <p:cNvSpPr/>
          <p:nvPr/>
        </p:nvSpPr>
        <p:spPr>
          <a:xfrm rot="8100000">
            <a:off x="7871544" y="1464494"/>
            <a:ext cx="429279" cy="208369"/>
          </a:xfrm>
          <a:custGeom>
            <a:rect b="b" l="l" r="r" t="t"/>
            <a:pathLst>
              <a:path extrusionOk="0" h="36179" w="136272">
                <a:moveTo>
                  <a:pt x="133484" y="0"/>
                </a:moveTo>
                <a:lnTo>
                  <a:pt x="133222" y="23"/>
                </a:lnTo>
                <a:lnTo>
                  <a:pt x="132960" y="46"/>
                </a:lnTo>
                <a:lnTo>
                  <a:pt x="132698" y="91"/>
                </a:lnTo>
                <a:lnTo>
                  <a:pt x="132435" y="148"/>
                </a:lnTo>
                <a:lnTo>
                  <a:pt x="116209" y="4192"/>
                </a:lnTo>
                <a:lnTo>
                  <a:pt x="99982" y="8236"/>
                </a:lnTo>
                <a:lnTo>
                  <a:pt x="83779" y="12291"/>
                </a:lnTo>
                <a:lnTo>
                  <a:pt x="67553" y="16324"/>
                </a:lnTo>
                <a:lnTo>
                  <a:pt x="59427" y="18340"/>
                </a:lnTo>
                <a:lnTo>
                  <a:pt x="51302" y="20345"/>
                </a:lnTo>
                <a:lnTo>
                  <a:pt x="43177" y="22338"/>
                </a:lnTo>
                <a:lnTo>
                  <a:pt x="35028" y="24332"/>
                </a:lnTo>
                <a:lnTo>
                  <a:pt x="26855" y="26302"/>
                </a:lnTo>
                <a:lnTo>
                  <a:pt x="18682" y="28261"/>
                </a:lnTo>
                <a:lnTo>
                  <a:pt x="10509" y="30221"/>
                </a:lnTo>
                <a:lnTo>
                  <a:pt x="2288" y="32146"/>
                </a:lnTo>
                <a:lnTo>
                  <a:pt x="1836" y="32271"/>
                </a:lnTo>
                <a:lnTo>
                  <a:pt x="1431" y="32408"/>
                </a:lnTo>
                <a:lnTo>
                  <a:pt x="1073" y="32556"/>
                </a:lnTo>
                <a:lnTo>
                  <a:pt x="787" y="32715"/>
                </a:lnTo>
                <a:lnTo>
                  <a:pt x="525" y="32886"/>
                </a:lnTo>
                <a:lnTo>
                  <a:pt x="334" y="33068"/>
                </a:lnTo>
                <a:lnTo>
                  <a:pt x="192" y="33251"/>
                </a:lnTo>
                <a:lnTo>
                  <a:pt x="72" y="33444"/>
                </a:lnTo>
                <a:lnTo>
                  <a:pt x="25" y="33638"/>
                </a:lnTo>
                <a:lnTo>
                  <a:pt x="1" y="33832"/>
                </a:lnTo>
                <a:lnTo>
                  <a:pt x="25" y="34037"/>
                </a:lnTo>
                <a:lnTo>
                  <a:pt x="96" y="34230"/>
                </a:lnTo>
                <a:lnTo>
                  <a:pt x="192" y="34424"/>
                </a:lnTo>
                <a:lnTo>
                  <a:pt x="334" y="34618"/>
                </a:lnTo>
                <a:lnTo>
                  <a:pt x="501" y="34811"/>
                </a:lnTo>
                <a:lnTo>
                  <a:pt x="692" y="34994"/>
                </a:lnTo>
                <a:lnTo>
                  <a:pt x="930" y="35164"/>
                </a:lnTo>
                <a:lnTo>
                  <a:pt x="1192" y="35335"/>
                </a:lnTo>
                <a:lnTo>
                  <a:pt x="1478" y="35483"/>
                </a:lnTo>
                <a:lnTo>
                  <a:pt x="1788" y="35631"/>
                </a:lnTo>
                <a:lnTo>
                  <a:pt x="2122" y="35757"/>
                </a:lnTo>
                <a:lnTo>
                  <a:pt x="2479" y="35882"/>
                </a:lnTo>
                <a:lnTo>
                  <a:pt x="2860" y="35973"/>
                </a:lnTo>
                <a:lnTo>
                  <a:pt x="3241" y="36053"/>
                </a:lnTo>
                <a:lnTo>
                  <a:pt x="3670" y="36121"/>
                </a:lnTo>
                <a:lnTo>
                  <a:pt x="4099" y="36167"/>
                </a:lnTo>
                <a:lnTo>
                  <a:pt x="4528" y="36178"/>
                </a:lnTo>
                <a:lnTo>
                  <a:pt x="4981" y="36178"/>
                </a:lnTo>
                <a:lnTo>
                  <a:pt x="5457" y="36155"/>
                </a:lnTo>
                <a:lnTo>
                  <a:pt x="5910" y="36098"/>
                </a:lnTo>
                <a:lnTo>
                  <a:pt x="6387" y="36007"/>
                </a:lnTo>
                <a:lnTo>
                  <a:pt x="6887" y="35905"/>
                </a:lnTo>
                <a:lnTo>
                  <a:pt x="22923" y="31724"/>
                </a:lnTo>
                <a:lnTo>
                  <a:pt x="38983" y="27555"/>
                </a:lnTo>
                <a:lnTo>
                  <a:pt x="55043" y="23397"/>
                </a:lnTo>
                <a:lnTo>
                  <a:pt x="71103" y="19228"/>
                </a:lnTo>
                <a:lnTo>
                  <a:pt x="79133" y="17132"/>
                </a:lnTo>
                <a:lnTo>
                  <a:pt x="87139" y="15036"/>
                </a:lnTo>
                <a:lnTo>
                  <a:pt x="95169" y="12940"/>
                </a:lnTo>
                <a:lnTo>
                  <a:pt x="103151" y="10822"/>
                </a:lnTo>
                <a:lnTo>
                  <a:pt x="111133" y="8703"/>
                </a:lnTo>
                <a:lnTo>
                  <a:pt x="119116" y="6573"/>
                </a:lnTo>
                <a:lnTo>
                  <a:pt x="127074" y="4420"/>
                </a:lnTo>
                <a:lnTo>
                  <a:pt x="135009" y="2256"/>
                </a:lnTo>
                <a:lnTo>
                  <a:pt x="135247" y="2187"/>
                </a:lnTo>
                <a:lnTo>
                  <a:pt x="135485" y="2096"/>
                </a:lnTo>
                <a:lnTo>
                  <a:pt x="135676" y="2005"/>
                </a:lnTo>
                <a:lnTo>
                  <a:pt x="135843" y="1914"/>
                </a:lnTo>
                <a:lnTo>
                  <a:pt x="135962" y="1811"/>
                </a:lnTo>
                <a:lnTo>
                  <a:pt x="136081" y="1709"/>
                </a:lnTo>
                <a:lnTo>
                  <a:pt x="136153" y="1606"/>
                </a:lnTo>
                <a:lnTo>
                  <a:pt x="136224" y="1492"/>
                </a:lnTo>
                <a:lnTo>
                  <a:pt x="136248" y="1390"/>
                </a:lnTo>
                <a:lnTo>
                  <a:pt x="136272" y="1276"/>
                </a:lnTo>
                <a:lnTo>
                  <a:pt x="136248" y="1173"/>
                </a:lnTo>
                <a:lnTo>
                  <a:pt x="136224" y="1060"/>
                </a:lnTo>
                <a:lnTo>
                  <a:pt x="136153" y="946"/>
                </a:lnTo>
                <a:lnTo>
                  <a:pt x="136081" y="843"/>
                </a:lnTo>
                <a:lnTo>
                  <a:pt x="135986" y="741"/>
                </a:lnTo>
                <a:lnTo>
                  <a:pt x="135890" y="638"/>
                </a:lnTo>
                <a:lnTo>
                  <a:pt x="135747" y="547"/>
                </a:lnTo>
                <a:lnTo>
                  <a:pt x="135605" y="456"/>
                </a:lnTo>
                <a:lnTo>
                  <a:pt x="135438" y="376"/>
                </a:lnTo>
                <a:lnTo>
                  <a:pt x="135271" y="296"/>
                </a:lnTo>
                <a:lnTo>
                  <a:pt x="135080" y="228"/>
                </a:lnTo>
                <a:lnTo>
                  <a:pt x="134890" y="160"/>
                </a:lnTo>
                <a:lnTo>
                  <a:pt x="134675" y="114"/>
                </a:lnTo>
                <a:lnTo>
                  <a:pt x="134461" y="69"/>
                </a:lnTo>
                <a:lnTo>
                  <a:pt x="134223" y="34"/>
                </a:lnTo>
                <a:lnTo>
                  <a:pt x="133984" y="12"/>
                </a:lnTo>
                <a:lnTo>
                  <a:pt x="1337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9"/>
          <p:cNvSpPr/>
          <p:nvPr/>
        </p:nvSpPr>
        <p:spPr>
          <a:xfrm rot="10800000">
            <a:off x="8478047" y="559660"/>
            <a:ext cx="390911" cy="188039"/>
          </a:xfrm>
          <a:custGeom>
            <a:rect b="b" l="l" r="r" t="t"/>
            <a:pathLst>
              <a:path extrusionOk="0" h="30563" w="116256">
                <a:moveTo>
                  <a:pt x="4552" y="0"/>
                </a:moveTo>
                <a:lnTo>
                  <a:pt x="4099" y="23"/>
                </a:lnTo>
                <a:lnTo>
                  <a:pt x="3670" y="80"/>
                </a:lnTo>
                <a:lnTo>
                  <a:pt x="3241" y="137"/>
                </a:lnTo>
                <a:lnTo>
                  <a:pt x="2860" y="228"/>
                </a:lnTo>
                <a:lnTo>
                  <a:pt x="2479" y="331"/>
                </a:lnTo>
                <a:lnTo>
                  <a:pt x="2097" y="445"/>
                </a:lnTo>
                <a:lnTo>
                  <a:pt x="1764" y="570"/>
                </a:lnTo>
                <a:lnTo>
                  <a:pt x="1454" y="718"/>
                </a:lnTo>
                <a:lnTo>
                  <a:pt x="1168" y="866"/>
                </a:lnTo>
                <a:lnTo>
                  <a:pt x="906" y="1026"/>
                </a:lnTo>
                <a:lnTo>
                  <a:pt x="668" y="1208"/>
                </a:lnTo>
                <a:lnTo>
                  <a:pt x="477" y="1379"/>
                </a:lnTo>
                <a:lnTo>
                  <a:pt x="310" y="1561"/>
                </a:lnTo>
                <a:lnTo>
                  <a:pt x="167" y="1755"/>
                </a:lnTo>
                <a:lnTo>
                  <a:pt x="72" y="1948"/>
                </a:lnTo>
                <a:lnTo>
                  <a:pt x="24" y="2142"/>
                </a:lnTo>
                <a:lnTo>
                  <a:pt x="1" y="2336"/>
                </a:lnTo>
                <a:lnTo>
                  <a:pt x="24" y="2518"/>
                </a:lnTo>
                <a:lnTo>
                  <a:pt x="96" y="2712"/>
                </a:lnTo>
                <a:lnTo>
                  <a:pt x="191" y="2894"/>
                </a:lnTo>
                <a:lnTo>
                  <a:pt x="358" y="3076"/>
                </a:lnTo>
                <a:lnTo>
                  <a:pt x="549" y="3247"/>
                </a:lnTo>
                <a:lnTo>
                  <a:pt x="811" y="3418"/>
                </a:lnTo>
                <a:lnTo>
                  <a:pt x="1097" y="3577"/>
                </a:lnTo>
                <a:lnTo>
                  <a:pt x="1454" y="3725"/>
                </a:lnTo>
                <a:lnTo>
                  <a:pt x="1859" y="3851"/>
                </a:lnTo>
                <a:lnTo>
                  <a:pt x="2336" y="3976"/>
                </a:lnTo>
                <a:lnTo>
                  <a:pt x="9246" y="5571"/>
                </a:lnTo>
                <a:lnTo>
                  <a:pt x="16156" y="7165"/>
                </a:lnTo>
                <a:lnTo>
                  <a:pt x="23042" y="8760"/>
                </a:lnTo>
                <a:lnTo>
                  <a:pt x="29904" y="10366"/>
                </a:lnTo>
                <a:lnTo>
                  <a:pt x="36767" y="11984"/>
                </a:lnTo>
                <a:lnTo>
                  <a:pt x="43629" y="13613"/>
                </a:lnTo>
                <a:lnTo>
                  <a:pt x="50491" y="15242"/>
                </a:lnTo>
                <a:lnTo>
                  <a:pt x="57330" y="16882"/>
                </a:lnTo>
                <a:lnTo>
                  <a:pt x="64145" y="18522"/>
                </a:lnTo>
                <a:lnTo>
                  <a:pt x="70960" y="20185"/>
                </a:lnTo>
                <a:lnTo>
                  <a:pt x="77774" y="21849"/>
                </a:lnTo>
                <a:lnTo>
                  <a:pt x="84589" y="23534"/>
                </a:lnTo>
                <a:lnTo>
                  <a:pt x="91380" y="25220"/>
                </a:lnTo>
                <a:lnTo>
                  <a:pt x="98147" y="26929"/>
                </a:lnTo>
                <a:lnTo>
                  <a:pt x="104914" y="28638"/>
                </a:lnTo>
                <a:lnTo>
                  <a:pt x="111681" y="30369"/>
                </a:lnTo>
                <a:lnTo>
                  <a:pt x="112015" y="30449"/>
                </a:lnTo>
                <a:lnTo>
                  <a:pt x="112324" y="30494"/>
                </a:lnTo>
                <a:lnTo>
                  <a:pt x="112634" y="30540"/>
                </a:lnTo>
                <a:lnTo>
                  <a:pt x="112944" y="30551"/>
                </a:lnTo>
                <a:lnTo>
                  <a:pt x="113254" y="30563"/>
                </a:lnTo>
                <a:lnTo>
                  <a:pt x="113540" y="30551"/>
                </a:lnTo>
                <a:lnTo>
                  <a:pt x="113826" y="30529"/>
                </a:lnTo>
                <a:lnTo>
                  <a:pt x="114112" y="30483"/>
                </a:lnTo>
                <a:lnTo>
                  <a:pt x="114374" y="30437"/>
                </a:lnTo>
                <a:lnTo>
                  <a:pt x="114636" y="30369"/>
                </a:lnTo>
                <a:lnTo>
                  <a:pt x="114850" y="30301"/>
                </a:lnTo>
                <a:lnTo>
                  <a:pt x="115088" y="30221"/>
                </a:lnTo>
                <a:lnTo>
                  <a:pt x="115303" y="30130"/>
                </a:lnTo>
                <a:lnTo>
                  <a:pt x="115470" y="30027"/>
                </a:lnTo>
                <a:lnTo>
                  <a:pt x="115660" y="29913"/>
                </a:lnTo>
                <a:lnTo>
                  <a:pt x="115803" y="29799"/>
                </a:lnTo>
                <a:lnTo>
                  <a:pt x="115946" y="29686"/>
                </a:lnTo>
                <a:lnTo>
                  <a:pt x="116042" y="29560"/>
                </a:lnTo>
                <a:lnTo>
                  <a:pt x="116137" y="29435"/>
                </a:lnTo>
                <a:lnTo>
                  <a:pt x="116208" y="29298"/>
                </a:lnTo>
                <a:lnTo>
                  <a:pt x="116256" y="29173"/>
                </a:lnTo>
                <a:lnTo>
                  <a:pt x="116256" y="29036"/>
                </a:lnTo>
                <a:lnTo>
                  <a:pt x="116256" y="28900"/>
                </a:lnTo>
                <a:lnTo>
                  <a:pt x="116208" y="28774"/>
                </a:lnTo>
                <a:lnTo>
                  <a:pt x="116137" y="28638"/>
                </a:lnTo>
                <a:lnTo>
                  <a:pt x="116042" y="28512"/>
                </a:lnTo>
                <a:lnTo>
                  <a:pt x="115922" y="28387"/>
                </a:lnTo>
                <a:lnTo>
                  <a:pt x="115756" y="28262"/>
                </a:lnTo>
                <a:lnTo>
                  <a:pt x="115565" y="28148"/>
                </a:lnTo>
                <a:lnTo>
                  <a:pt x="115351" y="28045"/>
                </a:lnTo>
                <a:lnTo>
                  <a:pt x="115088" y="27943"/>
                </a:lnTo>
                <a:lnTo>
                  <a:pt x="114779" y="27840"/>
                </a:lnTo>
                <a:lnTo>
                  <a:pt x="108202" y="25983"/>
                </a:lnTo>
                <a:lnTo>
                  <a:pt x="101626" y="24127"/>
                </a:lnTo>
                <a:lnTo>
                  <a:pt x="95002" y="22304"/>
                </a:lnTo>
                <a:lnTo>
                  <a:pt x="88354" y="20482"/>
                </a:lnTo>
                <a:lnTo>
                  <a:pt x="81706" y="18682"/>
                </a:lnTo>
                <a:lnTo>
                  <a:pt x="75010" y="16905"/>
                </a:lnTo>
                <a:lnTo>
                  <a:pt x="68291" y="15139"/>
                </a:lnTo>
                <a:lnTo>
                  <a:pt x="61571" y="13396"/>
                </a:lnTo>
                <a:lnTo>
                  <a:pt x="54804" y="11676"/>
                </a:lnTo>
                <a:lnTo>
                  <a:pt x="48013" y="9968"/>
                </a:lnTo>
                <a:lnTo>
                  <a:pt x="41222" y="8293"/>
                </a:lnTo>
                <a:lnTo>
                  <a:pt x="34408" y="6630"/>
                </a:lnTo>
                <a:lnTo>
                  <a:pt x="27569" y="4990"/>
                </a:lnTo>
                <a:lnTo>
                  <a:pt x="20707" y="3384"/>
                </a:lnTo>
                <a:lnTo>
                  <a:pt x="13821" y="1789"/>
                </a:lnTo>
                <a:lnTo>
                  <a:pt x="6934" y="228"/>
                </a:lnTo>
                <a:lnTo>
                  <a:pt x="6434" y="126"/>
                </a:lnTo>
                <a:lnTo>
                  <a:pt x="5957" y="57"/>
                </a:lnTo>
                <a:lnTo>
                  <a:pt x="5481" y="12"/>
                </a:lnTo>
                <a:lnTo>
                  <a:pt x="5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9"/>
          <p:cNvSpPr/>
          <p:nvPr/>
        </p:nvSpPr>
        <p:spPr>
          <a:xfrm rot="10800000">
            <a:off x="8561033" y="450485"/>
            <a:ext cx="321368" cy="187694"/>
          </a:xfrm>
          <a:custGeom>
            <a:rect b="b" l="l" r="r" t="t"/>
            <a:pathLst>
              <a:path extrusionOk="0" h="30507" w="95574">
                <a:moveTo>
                  <a:pt x="4313" y="1"/>
                </a:moveTo>
                <a:lnTo>
                  <a:pt x="3908" y="24"/>
                </a:lnTo>
                <a:lnTo>
                  <a:pt x="3479" y="58"/>
                </a:lnTo>
                <a:lnTo>
                  <a:pt x="3098" y="115"/>
                </a:lnTo>
                <a:lnTo>
                  <a:pt x="2717" y="195"/>
                </a:lnTo>
                <a:lnTo>
                  <a:pt x="2359" y="286"/>
                </a:lnTo>
                <a:lnTo>
                  <a:pt x="2002" y="400"/>
                </a:lnTo>
                <a:lnTo>
                  <a:pt x="1692" y="525"/>
                </a:lnTo>
                <a:lnTo>
                  <a:pt x="1382" y="650"/>
                </a:lnTo>
                <a:lnTo>
                  <a:pt x="1120" y="798"/>
                </a:lnTo>
                <a:lnTo>
                  <a:pt x="882" y="958"/>
                </a:lnTo>
                <a:lnTo>
                  <a:pt x="644" y="1129"/>
                </a:lnTo>
                <a:lnTo>
                  <a:pt x="453" y="1299"/>
                </a:lnTo>
                <a:lnTo>
                  <a:pt x="286" y="1482"/>
                </a:lnTo>
                <a:lnTo>
                  <a:pt x="167" y="1664"/>
                </a:lnTo>
                <a:lnTo>
                  <a:pt x="72" y="1846"/>
                </a:lnTo>
                <a:lnTo>
                  <a:pt x="24" y="2040"/>
                </a:lnTo>
                <a:lnTo>
                  <a:pt x="0" y="2222"/>
                </a:lnTo>
                <a:lnTo>
                  <a:pt x="0" y="2416"/>
                </a:lnTo>
                <a:lnTo>
                  <a:pt x="72" y="2598"/>
                </a:lnTo>
                <a:lnTo>
                  <a:pt x="167" y="2780"/>
                </a:lnTo>
                <a:lnTo>
                  <a:pt x="310" y="2963"/>
                </a:lnTo>
                <a:lnTo>
                  <a:pt x="501" y="3133"/>
                </a:lnTo>
                <a:lnTo>
                  <a:pt x="739" y="3304"/>
                </a:lnTo>
                <a:lnTo>
                  <a:pt x="1001" y="3452"/>
                </a:lnTo>
                <a:lnTo>
                  <a:pt x="1335" y="3600"/>
                </a:lnTo>
                <a:lnTo>
                  <a:pt x="1740" y="3737"/>
                </a:lnTo>
                <a:lnTo>
                  <a:pt x="2169" y="3862"/>
                </a:lnTo>
                <a:lnTo>
                  <a:pt x="5123" y="4591"/>
                </a:lnTo>
                <a:lnTo>
                  <a:pt x="8054" y="5332"/>
                </a:lnTo>
                <a:lnTo>
                  <a:pt x="10961" y="6072"/>
                </a:lnTo>
                <a:lnTo>
                  <a:pt x="13868" y="6824"/>
                </a:lnTo>
                <a:lnTo>
                  <a:pt x="16775" y="7576"/>
                </a:lnTo>
                <a:lnTo>
                  <a:pt x="19658" y="8339"/>
                </a:lnTo>
                <a:lnTo>
                  <a:pt x="22517" y="9114"/>
                </a:lnTo>
                <a:lnTo>
                  <a:pt x="25377" y="9888"/>
                </a:lnTo>
                <a:lnTo>
                  <a:pt x="28236" y="10674"/>
                </a:lnTo>
                <a:lnTo>
                  <a:pt x="31072" y="11472"/>
                </a:lnTo>
                <a:lnTo>
                  <a:pt x="33907" y="12269"/>
                </a:lnTo>
                <a:lnTo>
                  <a:pt x="36719" y="13066"/>
                </a:lnTo>
                <a:lnTo>
                  <a:pt x="39530" y="13875"/>
                </a:lnTo>
                <a:lnTo>
                  <a:pt x="42342" y="14695"/>
                </a:lnTo>
                <a:lnTo>
                  <a:pt x="45130" y="15515"/>
                </a:lnTo>
                <a:lnTo>
                  <a:pt x="47918" y="16336"/>
                </a:lnTo>
                <a:lnTo>
                  <a:pt x="53470" y="18010"/>
                </a:lnTo>
                <a:lnTo>
                  <a:pt x="58974" y="19707"/>
                </a:lnTo>
                <a:lnTo>
                  <a:pt x="64478" y="21416"/>
                </a:lnTo>
                <a:lnTo>
                  <a:pt x="69959" y="23159"/>
                </a:lnTo>
                <a:lnTo>
                  <a:pt x="75415" y="24913"/>
                </a:lnTo>
                <a:lnTo>
                  <a:pt x="80872" y="26702"/>
                </a:lnTo>
                <a:lnTo>
                  <a:pt x="86304" y="28501"/>
                </a:lnTo>
                <a:lnTo>
                  <a:pt x="91713" y="30312"/>
                </a:lnTo>
                <a:lnTo>
                  <a:pt x="91952" y="30381"/>
                </a:lnTo>
                <a:lnTo>
                  <a:pt x="92166" y="30438"/>
                </a:lnTo>
                <a:lnTo>
                  <a:pt x="92380" y="30472"/>
                </a:lnTo>
                <a:lnTo>
                  <a:pt x="92619" y="30495"/>
                </a:lnTo>
                <a:lnTo>
                  <a:pt x="92833" y="30506"/>
                </a:lnTo>
                <a:lnTo>
                  <a:pt x="93048" y="30506"/>
                </a:lnTo>
                <a:lnTo>
                  <a:pt x="93286" y="30495"/>
                </a:lnTo>
                <a:lnTo>
                  <a:pt x="93500" y="30472"/>
                </a:lnTo>
                <a:lnTo>
                  <a:pt x="93715" y="30438"/>
                </a:lnTo>
                <a:lnTo>
                  <a:pt x="93905" y="30404"/>
                </a:lnTo>
                <a:lnTo>
                  <a:pt x="94096" y="30347"/>
                </a:lnTo>
                <a:lnTo>
                  <a:pt x="94287" y="30290"/>
                </a:lnTo>
                <a:lnTo>
                  <a:pt x="94477" y="30221"/>
                </a:lnTo>
                <a:lnTo>
                  <a:pt x="94644" y="30153"/>
                </a:lnTo>
                <a:lnTo>
                  <a:pt x="94811" y="30073"/>
                </a:lnTo>
                <a:lnTo>
                  <a:pt x="94954" y="29994"/>
                </a:lnTo>
                <a:lnTo>
                  <a:pt x="95097" y="29902"/>
                </a:lnTo>
                <a:lnTo>
                  <a:pt x="95216" y="29811"/>
                </a:lnTo>
                <a:lnTo>
                  <a:pt x="95311" y="29709"/>
                </a:lnTo>
                <a:lnTo>
                  <a:pt x="95407" y="29618"/>
                </a:lnTo>
                <a:lnTo>
                  <a:pt x="95478" y="29515"/>
                </a:lnTo>
                <a:lnTo>
                  <a:pt x="95526" y="29401"/>
                </a:lnTo>
                <a:lnTo>
                  <a:pt x="95550" y="29299"/>
                </a:lnTo>
                <a:lnTo>
                  <a:pt x="95573" y="29196"/>
                </a:lnTo>
                <a:lnTo>
                  <a:pt x="95550" y="29094"/>
                </a:lnTo>
                <a:lnTo>
                  <a:pt x="95526" y="28991"/>
                </a:lnTo>
                <a:lnTo>
                  <a:pt x="95454" y="28889"/>
                </a:lnTo>
                <a:lnTo>
                  <a:pt x="95383" y="28786"/>
                </a:lnTo>
                <a:lnTo>
                  <a:pt x="95287" y="28684"/>
                </a:lnTo>
                <a:lnTo>
                  <a:pt x="95144" y="28592"/>
                </a:lnTo>
                <a:lnTo>
                  <a:pt x="94978" y="28501"/>
                </a:lnTo>
                <a:lnTo>
                  <a:pt x="94787" y="28422"/>
                </a:lnTo>
                <a:lnTo>
                  <a:pt x="92237" y="27408"/>
                </a:lnTo>
                <a:lnTo>
                  <a:pt x="89688" y="26405"/>
                </a:lnTo>
                <a:lnTo>
                  <a:pt x="87114" y="25414"/>
                </a:lnTo>
                <a:lnTo>
                  <a:pt x="84517" y="24435"/>
                </a:lnTo>
                <a:lnTo>
                  <a:pt x="81896" y="23455"/>
                </a:lnTo>
                <a:lnTo>
                  <a:pt x="79275" y="22498"/>
                </a:lnTo>
                <a:lnTo>
                  <a:pt x="76630" y="21541"/>
                </a:lnTo>
                <a:lnTo>
                  <a:pt x="73962" y="20585"/>
                </a:lnTo>
                <a:lnTo>
                  <a:pt x="71293" y="19650"/>
                </a:lnTo>
                <a:lnTo>
                  <a:pt x="68577" y="18716"/>
                </a:lnTo>
                <a:lnTo>
                  <a:pt x="65884" y="17794"/>
                </a:lnTo>
                <a:lnTo>
                  <a:pt x="63168" y="16871"/>
                </a:lnTo>
                <a:lnTo>
                  <a:pt x="60427" y="15971"/>
                </a:lnTo>
                <a:lnTo>
                  <a:pt x="57687" y="15071"/>
                </a:lnTo>
                <a:lnTo>
                  <a:pt x="54923" y="14183"/>
                </a:lnTo>
                <a:lnTo>
                  <a:pt x="52135" y="13294"/>
                </a:lnTo>
                <a:lnTo>
                  <a:pt x="49371" y="12417"/>
                </a:lnTo>
                <a:lnTo>
                  <a:pt x="46560" y="11551"/>
                </a:lnTo>
                <a:lnTo>
                  <a:pt x="43772" y="10697"/>
                </a:lnTo>
                <a:lnTo>
                  <a:pt x="40936" y="9843"/>
                </a:lnTo>
                <a:lnTo>
                  <a:pt x="38125" y="9000"/>
                </a:lnTo>
                <a:lnTo>
                  <a:pt x="35289" y="8168"/>
                </a:lnTo>
                <a:lnTo>
                  <a:pt x="32454" y="7348"/>
                </a:lnTo>
                <a:lnTo>
                  <a:pt x="29594" y="6528"/>
                </a:lnTo>
                <a:lnTo>
                  <a:pt x="26735" y="5719"/>
                </a:lnTo>
                <a:lnTo>
                  <a:pt x="23876" y="4910"/>
                </a:lnTo>
                <a:lnTo>
                  <a:pt x="20993" y="4124"/>
                </a:lnTo>
                <a:lnTo>
                  <a:pt x="18133" y="3338"/>
                </a:lnTo>
                <a:lnTo>
                  <a:pt x="15250" y="2552"/>
                </a:lnTo>
                <a:lnTo>
                  <a:pt x="12343" y="1789"/>
                </a:lnTo>
                <a:lnTo>
                  <a:pt x="9460" y="1026"/>
                </a:lnTo>
                <a:lnTo>
                  <a:pt x="6553" y="263"/>
                </a:lnTo>
                <a:lnTo>
                  <a:pt x="6100" y="160"/>
                </a:lnTo>
                <a:lnTo>
                  <a:pt x="5647" y="81"/>
                </a:lnTo>
                <a:lnTo>
                  <a:pt x="5195" y="35"/>
                </a:lnTo>
                <a:lnTo>
                  <a:pt x="47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9"/>
          <p:cNvSpPr/>
          <p:nvPr/>
        </p:nvSpPr>
        <p:spPr>
          <a:xfrm rot="10800000">
            <a:off x="8262064" y="773911"/>
            <a:ext cx="124214" cy="56340"/>
          </a:xfrm>
          <a:custGeom>
            <a:rect b="b" l="l" r="r" t="t"/>
            <a:pathLst>
              <a:path extrusionOk="0" h="8089" w="32645">
                <a:moveTo>
                  <a:pt x="4361" y="1"/>
                </a:moveTo>
                <a:lnTo>
                  <a:pt x="3979" y="12"/>
                </a:lnTo>
                <a:lnTo>
                  <a:pt x="3622" y="35"/>
                </a:lnTo>
                <a:lnTo>
                  <a:pt x="3265" y="69"/>
                </a:lnTo>
                <a:lnTo>
                  <a:pt x="2931" y="126"/>
                </a:lnTo>
                <a:lnTo>
                  <a:pt x="2597" y="194"/>
                </a:lnTo>
                <a:lnTo>
                  <a:pt x="2288" y="274"/>
                </a:lnTo>
                <a:lnTo>
                  <a:pt x="1978" y="365"/>
                </a:lnTo>
                <a:lnTo>
                  <a:pt x="1692" y="468"/>
                </a:lnTo>
                <a:lnTo>
                  <a:pt x="1430" y="582"/>
                </a:lnTo>
                <a:lnTo>
                  <a:pt x="1192" y="696"/>
                </a:lnTo>
                <a:lnTo>
                  <a:pt x="953" y="832"/>
                </a:lnTo>
                <a:lnTo>
                  <a:pt x="739" y="958"/>
                </a:lnTo>
                <a:lnTo>
                  <a:pt x="572" y="1106"/>
                </a:lnTo>
                <a:lnTo>
                  <a:pt x="405" y="1242"/>
                </a:lnTo>
                <a:lnTo>
                  <a:pt x="262" y="1391"/>
                </a:lnTo>
                <a:lnTo>
                  <a:pt x="167" y="1550"/>
                </a:lnTo>
                <a:lnTo>
                  <a:pt x="72" y="1698"/>
                </a:lnTo>
                <a:lnTo>
                  <a:pt x="24" y="1858"/>
                </a:lnTo>
                <a:lnTo>
                  <a:pt x="0" y="2017"/>
                </a:lnTo>
                <a:lnTo>
                  <a:pt x="0" y="2177"/>
                </a:lnTo>
                <a:lnTo>
                  <a:pt x="48" y="2325"/>
                </a:lnTo>
                <a:lnTo>
                  <a:pt x="119" y="2484"/>
                </a:lnTo>
                <a:lnTo>
                  <a:pt x="238" y="2632"/>
                </a:lnTo>
                <a:lnTo>
                  <a:pt x="358" y="2780"/>
                </a:lnTo>
                <a:lnTo>
                  <a:pt x="548" y="2917"/>
                </a:lnTo>
                <a:lnTo>
                  <a:pt x="763" y="3054"/>
                </a:lnTo>
                <a:lnTo>
                  <a:pt x="1025" y="3179"/>
                </a:lnTo>
                <a:lnTo>
                  <a:pt x="1311" y="3304"/>
                </a:lnTo>
                <a:lnTo>
                  <a:pt x="1668" y="3407"/>
                </a:lnTo>
                <a:lnTo>
                  <a:pt x="2049" y="3509"/>
                </a:lnTo>
                <a:lnTo>
                  <a:pt x="3503" y="3851"/>
                </a:lnTo>
                <a:lnTo>
                  <a:pt x="4956" y="4193"/>
                </a:lnTo>
                <a:lnTo>
                  <a:pt x="6458" y="4512"/>
                </a:lnTo>
                <a:lnTo>
                  <a:pt x="7959" y="4831"/>
                </a:lnTo>
                <a:lnTo>
                  <a:pt x="9484" y="5138"/>
                </a:lnTo>
                <a:lnTo>
                  <a:pt x="11032" y="5446"/>
                </a:lnTo>
                <a:lnTo>
                  <a:pt x="12581" y="5742"/>
                </a:lnTo>
                <a:lnTo>
                  <a:pt x="14130" y="6027"/>
                </a:lnTo>
                <a:lnTo>
                  <a:pt x="15703" y="6300"/>
                </a:lnTo>
                <a:lnTo>
                  <a:pt x="17252" y="6562"/>
                </a:lnTo>
                <a:lnTo>
                  <a:pt x="18824" y="6824"/>
                </a:lnTo>
                <a:lnTo>
                  <a:pt x="20397" y="7075"/>
                </a:lnTo>
                <a:lnTo>
                  <a:pt x="21969" y="7314"/>
                </a:lnTo>
                <a:lnTo>
                  <a:pt x="23542" y="7542"/>
                </a:lnTo>
                <a:lnTo>
                  <a:pt x="25091" y="7770"/>
                </a:lnTo>
                <a:lnTo>
                  <a:pt x="26640" y="7986"/>
                </a:lnTo>
                <a:lnTo>
                  <a:pt x="27211" y="8043"/>
                </a:lnTo>
                <a:lnTo>
                  <a:pt x="27783" y="8088"/>
                </a:lnTo>
                <a:lnTo>
                  <a:pt x="28284" y="8088"/>
                </a:lnTo>
                <a:lnTo>
                  <a:pt x="28784" y="8077"/>
                </a:lnTo>
                <a:lnTo>
                  <a:pt x="29261" y="8032"/>
                </a:lnTo>
                <a:lnTo>
                  <a:pt x="29713" y="7975"/>
                </a:lnTo>
                <a:lnTo>
                  <a:pt x="30118" y="7883"/>
                </a:lnTo>
                <a:lnTo>
                  <a:pt x="30500" y="7781"/>
                </a:lnTo>
                <a:lnTo>
                  <a:pt x="30857" y="7656"/>
                </a:lnTo>
                <a:lnTo>
                  <a:pt x="31191" y="7519"/>
                </a:lnTo>
                <a:lnTo>
                  <a:pt x="31477" y="7371"/>
                </a:lnTo>
                <a:lnTo>
                  <a:pt x="31739" y="7200"/>
                </a:lnTo>
                <a:lnTo>
                  <a:pt x="31977" y="7018"/>
                </a:lnTo>
                <a:lnTo>
                  <a:pt x="32168" y="6835"/>
                </a:lnTo>
                <a:lnTo>
                  <a:pt x="32334" y="6630"/>
                </a:lnTo>
                <a:lnTo>
                  <a:pt x="32477" y="6425"/>
                </a:lnTo>
                <a:lnTo>
                  <a:pt x="32573" y="6220"/>
                </a:lnTo>
                <a:lnTo>
                  <a:pt x="32620" y="6004"/>
                </a:lnTo>
                <a:lnTo>
                  <a:pt x="32644" y="5787"/>
                </a:lnTo>
                <a:lnTo>
                  <a:pt x="32620" y="5571"/>
                </a:lnTo>
                <a:lnTo>
                  <a:pt x="32573" y="5355"/>
                </a:lnTo>
                <a:lnTo>
                  <a:pt x="32477" y="5138"/>
                </a:lnTo>
                <a:lnTo>
                  <a:pt x="32358" y="4922"/>
                </a:lnTo>
                <a:lnTo>
                  <a:pt x="32191" y="4717"/>
                </a:lnTo>
                <a:lnTo>
                  <a:pt x="31977" y="4523"/>
                </a:lnTo>
                <a:lnTo>
                  <a:pt x="31715" y="4329"/>
                </a:lnTo>
                <a:lnTo>
                  <a:pt x="31429" y="4147"/>
                </a:lnTo>
                <a:lnTo>
                  <a:pt x="31072" y="3976"/>
                </a:lnTo>
                <a:lnTo>
                  <a:pt x="30690" y="3817"/>
                </a:lnTo>
                <a:lnTo>
                  <a:pt x="30261" y="3669"/>
                </a:lnTo>
                <a:lnTo>
                  <a:pt x="29785" y="3543"/>
                </a:lnTo>
                <a:lnTo>
                  <a:pt x="29285" y="3441"/>
                </a:lnTo>
                <a:lnTo>
                  <a:pt x="27831" y="3168"/>
                </a:lnTo>
                <a:lnTo>
                  <a:pt x="26378" y="2906"/>
                </a:lnTo>
                <a:lnTo>
                  <a:pt x="24900" y="2655"/>
                </a:lnTo>
                <a:lnTo>
                  <a:pt x="23399" y="2404"/>
                </a:lnTo>
                <a:lnTo>
                  <a:pt x="21898" y="2154"/>
                </a:lnTo>
                <a:lnTo>
                  <a:pt x="20397" y="1915"/>
                </a:lnTo>
                <a:lnTo>
                  <a:pt x="18872" y="1687"/>
                </a:lnTo>
                <a:lnTo>
                  <a:pt x="17347" y="1470"/>
                </a:lnTo>
                <a:lnTo>
                  <a:pt x="15822" y="1254"/>
                </a:lnTo>
                <a:lnTo>
                  <a:pt x="14297" y="1049"/>
                </a:lnTo>
                <a:lnTo>
                  <a:pt x="12748" y="844"/>
                </a:lnTo>
                <a:lnTo>
                  <a:pt x="11223" y="661"/>
                </a:lnTo>
                <a:lnTo>
                  <a:pt x="9674" y="491"/>
                </a:lnTo>
                <a:lnTo>
                  <a:pt x="8149" y="320"/>
                </a:lnTo>
                <a:lnTo>
                  <a:pt x="6624" y="172"/>
                </a:lnTo>
                <a:lnTo>
                  <a:pt x="5123" y="35"/>
                </a:lnTo>
                <a:lnTo>
                  <a:pt x="4718" y="12"/>
                </a:lnTo>
                <a:lnTo>
                  <a:pt x="436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9"/>
          <p:cNvSpPr/>
          <p:nvPr/>
        </p:nvSpPr>
        <p:spPr>
          <a:xfrm rot="10800000">
            <a:off x="7995395" y="741221"/>
            <a:ext cx="90304" cy="36267"/>
          </a:xfrm>
          <a:custGeom>
            <a:rect b="b" l="l" r="r" t="t"/>
            <a:pathLst>
              <a:path extrusionOk="0" h="5207" w="23733">
                <a:moveTo>
                  <a:pt x="3074" y="1"/>
                </a:moveTo>
                <a:lnTo>
                  <a:pt x="2764" y="24"/>
                </a:lnTo>
                <a:lnTo>
                  <a:pt x="2454" y="58"/>
                </a:lnTo>
                <a:lnTo>
                  <a:pt x="2168" y="103"/>
                </a:lnTo>
                <a:lnTo>
                  <a:pt x="1906" y="172"/>
                </a:lnTo>
                <a:lnTo>
                  <a:pt x="1644" y="251"/>
                </a:lnTo>
                <a:lnTo>
                  <a:pt x="1406" y="331"/>
                </a:lnTo>
                <a:lnTo>
                  <a:pt x="1191" y="434"/>
                </a:lnTo>
                <a:lnTo>
                  <a:pt x="977" y="548"/>
                </a:lnTo>
                <a:lnTo>
                  <a:pt x="786" y="662"/>
                </a:lnTo>
                <a:lnTo>
                  <a:pt x="620" y="787"/>
                </a:lnTo>
                <a:lnTo>
                  <a:pt x="453" y="924"/>
                </a:lnTo>
                <a:lnTo>
                  <a:pt x="334" y="1060"/>
                </a:lnTo>
                <a:lnTo>
                  <a:pt x="214" y="1197"/>
                </a:lnTo>
                <a:lnTo>
                  <a:pt x="119" y="1345"/>
                </a:lnTo>
                <a:lnTo>
                  <a:pt x="48" y="1493"/>
                </a:lnTo>
                <a:lnTo>
                  <a:pt x="24" y="1641"/>
                </a:lnTo>
                <a:lnTo>
                  <a:pt x="0" y="1801"/>
                </a:lnTo>
                <a:lnTo>
                  <a:pt x="0" y="1949"/>
                </a:lnTo>
                <a:lnTo>
                  <a:pt x="48" y="2097"/>
                </a:lnTo>
                <a:lnTo>
                  <a:pt x="95" y="2245"/>
                </a:lnTo>
                <a:lnTo>
                  <a:pt x="191" y="2393"/>
                </a:lnTo>
                <a:lnTo>
                  <a:pt x="310" y="2530"/>
                </a:lnTo>
                <a:lnTo>
                  <a:pt x="453" y="2666"/>
                </a:lnTo>
                <a:lnTo>
                  <a:pt x="643" y="2792"/>
                </a:lnTo>
                <a:lnTo>
                  <a:pt x="858" y="2906"/>
                </a:lnTo>
                <a:lnTo>
                  <a:pt x="1096" y="3020"/>
                </a:lnTo>
                <a:lnTo>
                  <a:pt x="1358" y="3122"/>
                </a:lnTo>
                <a:lnTo>
                  <a:pt x="1668" y="3213"/>
                </a:lnTo>
                <a:lnTo>
                  <a:pt x="2740" y="3475"/>
                </a:lnTo>
                <a:lnTo>
                  <a:pt x="3836" y="3726"/>
                </a:lnTo>
                <a:lnTo>
                  <a:pt x="4956" y="3965"/>
                </a:lnTo>
                <a:lnTo>
                  <a:pt x="6100" y="4193"/>
                </a:lnTo>
                <a:lnTo>
                  <a:pt x="7267" y="4386"/>
                </a:lnTo>
                <a:lnTo>
                  <a:pt x="8435" y="4580"/>
                </a:lnTo>
                <a:lnTo>
                  <a:pt x="9626" y="4740"/>
                </a:lnTo>
                <a:lnTo>
                  <a:pt x="10842" y="4876"/>
                </a:lnTo>
                <a:lnTo>
                  <a:pt x="12057" y="5002"/>
                </a:lnTo>
                <a:lnTo>
                  <a:pt x="13272" y="5093"/>
                </a:lnTo>
                <a:lnTo>
                  <a:pt x="13868" y="5127"/>
                </a:lnTo>
                <a:lnTo>
                  <a:pt x="14487" y="5150"/>
                </a:lnTo>
                <a:lnTo>
                  <a:pt x="15107" y="5172"/>
                </a:lnTo>
                <a:lnTo>
                  <a:pt x="15703" y="5195"/>
                </a:lnTo>
                <a:lnTo>
                  <a:pt x="16322" y="5195"/>
                </a:lnTo>
                <a:lnTo>
                  <a:pt x="16942" y="5207"/>
                </a:lnTo>
                <a:lnTo>
                  <a:pt x="17537" y="5195"/>
                </a:lnTo>
                <a:lnTo>
                  <a:pt x="18157" y="5184"/>
                </a:lnTo>
                <a:lnTo>
                  <a:pt x="18776" y="5161"/>
                </a:lnTo>
                <a:lnTo>
                  <a:pt x="19372" y="5127"/>
                </a:lnTo>
                <a:lnTo>
                  <a:pt x="19968" y="5081"/>
                </a:lnTo>
                <a:lnTo>
                  <a:pt x="20587" y="5036"/>
                </a:lnTo>
                <a:lnTo>
                  <a:pt x="21016" y="4990"/>
                </a:lnTo>
                <a:lnTo>
                  <a:pt x="21421" y="4922"/>
                </a:lnTo>
                <a:lnTo>
                  <a:pt x="21802" y="4831"/>
                </a:lnTo>
                <a:lnTo>
                  <a:pt x="22136" y="4728"/>
                </a:lnTo>
                <a:lnTo>
                  <a:pt x="22446" y="4614"/>
                </a:lnTo>
                <a:lnTo>
                  <a:pt x="22732" y="4489"/>
                </a:lnTo>
                <a:lnTo>
                  <a:pt x="22970" y="4352"/>
                </a:lnTo>
                <a:lnTo>
                  <a:pt x="23161" y="4193"/>
                </a:lnTo>
                <a:lnTo>
                  <a:pt x="23327" y="4033"/>
                </a:lnTo>
                <a:lnTo>
                  <a:pt x="23470" y="3862"/>
                </a:lnTo>
                <a:lnTo>
                  <a:pt x="23589" y="3692"/>
                </a:lnTo>
                <a:lnTo>
                  <a:pt x="23661" y="3509"/>
                </a:lnTo>
                <a:lnTo>
                  <a:pt x="23709" y="3327"/>
                </a:lnTo>
                <a:lnTo>
                  <a:pt x="23732" y="3145"/>
                </a:lnTo>
                <a:lnTo>
                  <a:pt x="23732" y="2963"/>
                </a:lnTo>
                <a:lnTo>
                  <a:pt x="23685" y="2769"/>
                </a:lnTo>
                <a:lnTo>
                  <a:pt x="23613" y="2587"/>
                </a:lnTo>
                <a:lnTo>
                  <a:pt x="23518" y="2404"/>
                </a:lnTo>
                <a:lnTo>
                  <a:pt x="23399" y="2222"/>
                </a:lnTo>
                <a:lnTo>
                  <a:pt x="23232" y="2051"/>
                </a:lnTo>
                <a:lnTo>
                  <a:pt x="23065" y="1880"/>
                </a:lnTo>
                <a:lnTo>
                  <a:pt x="22851" y="1732"/>
                </a:lnTo>
                <a:lnTo>
                  <a:pt x="22613" y="1573"/>
                </a:lnTo>
                <a:lnTo>
                  <a:pt x="22350" y="1436"/>
                </a:lnTo>
                <a:lnTo>
                  <a:pt x="22065" y="1311"/>
                </a:lnTo>
                <a:lnTo>
                  <a:pt x="21755" y="1197"/>
                </a:lnTo>
                <a:lnTo>
                  <a:pt x="21421" y="1106"/>
                </a:lnTo>
                <a:lnTo>
                  <a:pt x="21064" y="1026"/>
                </a:lnTo>
                <a:lnTo>
                  <a:pt x="20682" y="958"/>
                </a:lnTo>
                <a:lnTo>
                  <a:pt x="20277" y="912"/>
                </a:lnTo>
                <a:lnTo>
                  <a:pt x="19849" y="889"/>
                </a:lnTo>
                <a:lnTo>
                  <a:pt x="19396" y="889"/>
                </a:lnTo>
                <a:lnTo>
                  <a:pt x="17418" y="912"/>
                </a:lnTo>
                <a:lnTo>
                  <a:pt x="15512" y="935"/>
                </a:lnTo>
                <a:lnTo>
                  <a:pt x="13653" y="935"/>
                </a:lnTo>
                <a:lnTo>
                  <a:pt x="12724" y="912"/>
                </a:lnTo>
                <a:lnTo>
                  <a:pt x="11819" y="889"/>
                </a:lnTo>
                <a:lnTo>
                  <a:pt x="10913" y="855"/>
                </a:lnTo>
                <a:lnTo>
                  <a:pt x="10008" y="798"/>
                </a:lnTo>
                <a:lnTo>
                  <a:pt x="9102" y="730"/>
                </a:lnTo>
                <a:lnTo>
                  <a:pt x="8173" y="650"/>
                </a:lnTo>
                <a:lnTo>
                  <a:pt x="7267" y="548"/>
                </a:lnTo>
                <a:lnTo>
                  <a:pt x="6314" y="422"/>
                </a:lnTo>
                <a:lnTo>
                  <a:pt x="5385" y="274"/>
                </a:lnTo>
                <a:lnTo>
                  <a:pt x="4408" y="103"/>
                </a:lnTo>
                <a:lnTo>
                  <a:pt x="4075" y="58"/>
                </a:lnTo>
                <a:lnTo>
                  <a:pt x="3717" y="24"/>
                </a:lnTo>
                <a:lnTo>
                  <a:pt x="338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9"/>
          <p:cNvSpPr/>
          <p:nvPr/>
        </p:nvSpPr>
        <p:spPr>
          <a:xfrm rot="10800000">
            <a:off x="7136052" y="866549"/>
            <a:ext cx="140445" cy="68673"/>
          </a:xfrm>
          <a:custGeom>
            <a:rect b="b" l="l" r="r" t="t"/>
            <a:pathLst>
              <a:path extrusionOk="0" h="11244" w="42081">
                <a:moveTo>
                  <a:pt x="37863" y="1"/>
                </a:moveTo>
                <a:lnTo>
                  <a:pt x="37458" y="12"/>
                </a:lnTo>
                <a:lnTo>
                  <a:pt x="37077" y="46"/>
                </a:lnTo>
                <a:lnTo>
                  <a:pt x="36672" y="103"/>
                </a:lnTo>
                <a:lnTo>
                  <a:pt x="36290" y="183"/>
                </a:lnTo>
                <a:lnTo>
                  <a:pt x="35885" y="274"/>
                </a:lnTo>
                <a:lnTo>
                  <a:pt x="35504" y="388"/>
                </a:lnTo>
                <a:lnTo>
                  <a:pt x="35123" y="536"/>
                </a:lnTo>
                <a:lnTo>
                  <a:pt x="33336" y="1254"/>
                </a:lnTo>
                <a:lnTo>
                  <a:pt x="31549" y="1960"/>
                </a:lnTo>
                <a:lnTo>
                  <a:pt x="29762" y="2644"/>
                </a:lnTo>
                <a:lnTo>
                  <a:pt x="28856" y="2985"/>
                </a:lnTo>
                <a:lnTo>
                  <a:pt x="27951" y="3316"/>
                </a:lnTo>
                <a:lnTo>
                  <a:pt x="27021" y="3635"/>
                </a:lnTo>
                <a:lnTo>
                  <a:pt x="26092" y="3942"/>
                </a:lnTo>
                <a:lnTo>
                  <a:pt x="25139" y="4250"/>
                </a:lnTo>
                <a:lnTo>
                  <a:pt x="24186" y="4546"/>
                </a:lnTo>
                <a:lnTo>
                  <a:pt x="23185" y="4831"/>
                </a:lnTo>
                <a:lnTo>
                  <a:pt x="22184" y="5104"/>
                </a:lnTo>
                <a:lnTo>
                  <a:pt x="21160" y="5366"/>
                </a:lnTo>
                <a:lnTo>
                  <a:pt x="20088" y="5617"/>
                </a:lnTo>
                <a:lnTo>
                  <a:pt x="19039" y="5856"/>
                </a:lnTo>
                <a:lnTo>
                  <a:pt x="17967" y="6061"/>
                </a:lnTo>
                <a:lnTo>
                  <a:pt x="16895" y="6266"/>
                </a:lnTo>
                <a:lnTo>
                  <a:pt x="15799" y="6448"/>
                </a:lnTo>
                <a:lnTo>
                  <a:pt x="14726" y="6630"/>
                </a:lnTo>
                <a:lnTo>
                  <a:pt x="13630" y="6790"/>
                </a:lnTo>
                <a:lnTo>
                  <a:pt x="12510" y="6938"/>
                </a:lnTo>
                <a:lnTo>
                  <a:pt x="11414" y="7086"/>
                </a:lnTo>
                <a:lnTo>
                  <a:pt x="10294" y="7211"/>
                </a:lnTo>
                <a:lnTo>
                  <a:pt x="9198" y="7348"/>
                </a:lnTo>
                <a:lnTo>
                  <a:pt x="6935" y="7587"/>
                </a:lnTo>
                <a:lnTo>
                  <a:pt x="2431" y="8054"/>
                </a:lnTo>
                <a:lnTo>
                  <a:pt x="2074" y="8100"/>
                </a:lnTo>
                <a:lnTo>
                  <a:pt x="1764" y="8157"/>
                </a:lnTo>
                <a:lnTo>
                  <a:pt x="1478" y="8225"/>
                </a:lnTo>
                <a:lnTo>
                  <a:pt x="1216" y="8305"/>
                </a:lnTo>
                <a:lnTo>
                  <a:pt x="978" y="8396"/>
                </a:lnTo>
                <a:lnTo>
                  <a:pt x="763" y="8487"/>
                </a:lnTo>
                <a:lnTo>
                  <a:pt x="573" y="8601"/>
                </a:lnTo>
                <a:lnTo>
                  <a:pt x="430" y="8715"/>
                </a:lnTo>
                <a:lnTo>
                  <a:pt x="287" y="8829"/>
                </a:lnTo>
                <a:lnTo>
                  <a:pt x="191" y="8954"/>
                </a:lnTo>
                <a:lnTo>
                  <a:pt x="96" y="9080"/>
                </a:lnTo>
                <a:lnTo>
                  <a:pt x="48" y="9216"/>
                </a:lnTo>
                <a:lnTo>
                  <a:pt x="1" y="9353"/>
                </a:lnTo>
                <a:lnTo>
                  <a:pt x="1" y="9490"/>
                </a:lnTo>
                <a:lnTo>
                  <a:pt x="25" y="9626"/>
                </a:lnTo>
                <a:lnTo>
                  <a:pt x="48" y="9763"/>
                </a:lnTo>
                <a:lnTo>
                  <a:pt x="96" y="9900"/>
                </a:lnTo>
                <a:lnTo>
                  <a:pt x="191" y="10036"/>
                </a:lnTo>
                <a:lnTo>
                  <a:pt x="287" y="10162"/>
                </a:lnTo>
                <a:lnTo>
                  <a:pt x="406" y="10298"/>
                </a:lnTo>
                <a:lnTo>
                  <a:pt x="549" y="10412"/>
                </a:lnTo>
                <a:lnTo>
                  <a:pt x="716" y="10538"/>
                </a:lnTo>
                <a:lnTo>
                  <a:pt x="882" y="10651"/>
                </a:lnTo>
                <a:lnTo>
                  <a:pt x="1097" y="10754"/>
                </a:lnTo>
                <a:lnTo>
                  <a:pt x="1311" y="10845"/>
                </a:lnTo>
                <a:lnTo>
                  <a:pt x="1550" y="10936"/>
                </a:lnTo>
                <a:lnTo>
                  <a:pt x="1788" y="11016"/>
                </a:lnTo>
                <a:lnTo>
                  <a:pt x="2074" y="11084"/>
                </a:lnTo>
                <a:lnTo>
                  <a:pt x="2360" y="11141"/>
                </a:lnTo>
                <a:lnTo>
                  <a:pt x="2669" y="11187"/>
                </a:lnTo>
                <a:lnTo>
                  <a:pt x="2979" y="11210"/>
                </a:lnTo>
                <a:lnTo>
                  <a:pt x="3313" y="11232"/>
                </a:lnTo>
                <a:lnTo>
                  <a:pt x="4576" y="11244"/>
                </a:lnTo>
                <a:lnTo>
                  <a:pt x="5839" y="11244"/>
                </a:lnTo>
                <a:lnTo>
                  <a:pt x="7125" y="11221"/>
                </a:lnTo>
                <a:lnTo>
                  <a:pt x="8412" y="11175"/>
                </a:lnTo>
                <a:lnTo>
                  <a:pt x="9699" y="11107"/>
                </a:lnTo>
                <a:lnTo>
                  <a:pt x="10985" y="11027"/>
                </a:lnTo>
                <a:lnTo>
                  <a:pt x="12296" y="10925"/>
                </a:lnTo>
                <a:lnTo>
                  <a:pt x="13606" y="10800"/>
                </a:lnTo>
                <a:lnTo>
                  <a:pt x="14917" y="10663"/>
                </a:lnTo>
                <a:lnTo>
                  <a:pt x="16204" y="10503"/>
                </a:lnTo>
                <a:lnTo>
                  <a:pt x="17514" y="10333"/>
                </a:lnTo>
                <a:lnTo>
                  <a:pt x="18801" y="10139"/>
                </a:lnTo>
                <a:lnTo>
                  <a:pt x="20088" y="9922"/>
                </a:lnTo>
                <a:lnTo>
                  <a:pt x="21374" y="9706"/>
                </a:lnTo>
                <a:lnTo>
                  <a:pt x="22637" y="9467"/>
                </a:lnTo>
                <a:lnTo>
                  <a:pt x="23900" y="9205"/>
                </a:lnTo>
                <a:lnTo>
                  <a:pt x="25139" y="8931"/>
                </a:lnTo>
                <a:lnTo>
                  <a:pt x="26354" y="8647"/>
                </a:lnTo>
                <a:lnTo>
                  <a:pt x="27569" y="8350"/>
                </a:lnTo>
                <a:lnTo>
                  <a:pt x="28761" y="8032"/>
                </a:lnTo>
                <a:lnTo>
                  <a:pt x="29928" y="7701"/>
                </a:lnTo>
                <a:lnTo>
                  <a:pt x="31072" y="7371"/>
                </a:lnTo>
                <a:lnTo>
                  <a:pt x="32216" y="7018"/>
                </a:lnTo>
                <a:lnTo>
                  <a:pt x="33312" y="6642"/>
                </a:lnTo>
                <a:lnTo>
                  <a:pt x="34384" y="6266"/>
                </a:lnTo>
                <a:lnTo>
                  <a:pt x="35409" y="5879"/>
                </a:lnTo>
                <a:lnTo>
                  <a:pt x="36433" y="5480"/>
                </a:lnTo>
                <a:lnTo>
                  <a:pt x="37410" y="5070"/>
                </a:lnTo>
                <a:lnTo>
                  <a:pt x="38340" y="4648"/>
                </a:lnTo>
                <a:lnTo>
                  <a:pt x="39269" y="4216"/>
                </a:lnTo>
                <a:lnTo>
                  <a:pt x="40127" y="3783"/>
                </a:lnTo>
                <a:lnTo>
                  <a:pt x="40961" y="3327"/>
                </a:lnTo>
                <a:lnTo>
                  <a:pt x="41247" y="3145"/>
                </a:lnTo>
                <a:lnTo>
                  <a:pt x="41509" y="2963"/>
                </a:lnTo>
                <a:lnTo>
                  <a:pt x="41699" y="2769"/>
                </a:lnTo>
                <a:lnTo>
                  <a:pt x="41866" y="2587"/>
                </a:lnTo>
                <a:lnTo>
                  <a:pt x="41985" y="2393"/>
                </a:lnTo>
                <a:lnTo>
                  <a:pt x="42057" y="2211"/>
                </a:lnTo>
                <a:lnTo>
                  <a:pt x="42081" y="2028"/>
                </a:lnTo>
                <a:lnTo>
                  <a:pt x="42081" y="1846"/>
                </a:lnTo>
                <a:lnTo>
                  <a:pt x="42033" y="1664"/>
                </a:lnTo>
                <a:lnTo>
                  <a:pt x="41961" y="1493"/>
                </a:lnTo>
                <a:lnTo>
                  <a:pt x="41842" y="1322"/>
                </a:lnTo>
                <a:lnTo>
                  <a:pt x="41699" y="1163"/>
                </a:lnTo>
                <a:lnTo>
                  <a:pt x="41532" y="1003"/>
                </a:lnTo>
                <a:lnTo>
                  <a:pt x="41342" y="855"/>
                </a:lnTo>
                <a:lnTo>
                  <a:pt x="41104" y="718"/>
                </a:lnTo>
                <a:lnTo>
                  <a:pt x="40865" y="582"/>
                </a:lnTo>
                <a:lnTo>
                  <a:pt x="40603" y="468"/>
                </a:lnTo>
                <a:lnTo>
                  <a:pt x="40293" y="365"/>
                </a:lnTo>
                <a:lnTo>
                  <a:pt x="39984" y="263"/>
                </a:lnTo>
                <a:lnTo>
                  <a:pt x="39674" y="183"/>
                </a:lnTo>
                <a:lnTo>
                  <a:pt x="39317" y="115"/>
                </a:lnTo>
                <a:lnTo>
                  <a:pt x="38983" y="69"/>
                </a:lnTo>
                <a:lnTo>
                  <a:pt x="38602" y="24"/>
                </a:lnTo>
                <a:lnTo>
                  <a:pt x="382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9"/>
          <p:cNvSpPr/>
          <p:nvPr/>
        </p:nvSpPr>
        <p:spPr>
          <a:xfrm rot="10800000">
            <a:off x="7047508" y="993228"/>
            <a:ext cx="68315" cy="73540"/>
          </a:xfrm>
          <a:custGeom>
            <a:rect b="b" l="l" r="r" t="t"/>
            <a:pathLst>
              <a:path extrusionOk="0" h="12041" w="20469">
                <a:moveTo>
                  <a:pt x="16585" y="0"/>
                </a:moveTo>
                <a:lnTo>
                  <a:pt x="16204" y="12"/>
                </a:lnTo>
                <a:lnTo>
                  <a:pt x="15846" y="35"/>
                </a:lnTo>
                <a:lnTo>
                  <a:pt x="15489" y="69"/>
                </a:lnTo>
                <a:lnTo>
                  <a:pt x="15131" y="114"/>
                </a:lnTo>
                <a:lnTo>
                  <a:pt x="14774" y="183"/>
                </a:lnTo>
                <a:lnTo>
                  <a:pt x="14440" y="262"/>
                </a:lnTo>
                <a:lnTo>
                  <a:pt x="14107" y="365"/>
                </a:lnTo>
                <a:lnTo>
                  <a:pt x="13821" y="479"/>
                </a:lnTo>
                <a:lnTo>
                  <a:pt x="13535" y="604"/>
                </a:lnTo>
                <a:lnTo>
                  <a:pt x="13273" y="752"/>
                </a:lnTo>
                <a:lnTo>
                  <a:pt x="13035" y="923"/>
                </a:lnTo>
                <a:lnTo>
                  <a:pt x="12820" y="1105"/>
                </a:lnTo>
                <a:lnTo>
                  <a:pt x="12629" y="1299"/>
                </a:lnTo>
                <a:lnTo>
                  <a:pt x="11676" y="2495"/>
                </a:lnTo>
                <a:lnTo>
                  <a:pt x="11200" y="3087"/>
                </a:lnTo>
                <a:lnTo>
                  <a:pt x="10676" y="3668"/>
                </a:lnTo>
                <a:lnTo>
                  <a:pt x="10128" y="4238"/>
                </a:lnTo>
                <a:lnTo>
                  <a:pt x="9532" y="4796"/>
                </a:lnTo>
                <a:lnTo>
                  <a:pt x="9222" y="5069"/>
                </a:lnTo>
                <a:lnTo>
                  <a:pt x="8889" y="5354"/>
                </a:lnTo>
                <a:lnTo>
                  <a:pt x="8531" y="5628"/>
                </a:lnTo>
                <a:lnTo>
                  <a:pt x="8150" y="5901"/>
                </a:lnTo>
                <a:lnTo>
                  <a:pt x="7769" y="6163"/>
                </a:lnTo>
                <a:lnTo>
                  <a:pt x="7364" y="6425"/>
                </a:lnTo>
                <a:lnTo>
                  <a:pt x="6958" y="6676"/>
                </a:lnTo>
                <a:lnTo>
                  <a:pt x="6530" y="6926"/>
                </a:lnTo>
                <a:lnTo>
                  <a:pt x="6101" y="7177"/>
                </a:lnTo>
                <a:lnTo>
                  <a:pt x="5672" y="7405"/>
                </a:lnTo>
                <a:lnTo>
                  <a:pt x="4742" y="7872"/>
                </a:lnTo>
                <a:lnTo>
                  <a:pt x="3813" y="8327"/>
                </a:lnTo>
                <a:lnTo>
                  <a:pt x="2860" y="8771"/>
                </a:lnTo>
                <a:lnTo>
                  <a:pt x="882" y="9649"/>
                </a:lnTo>
                <a:lnTo>
                  <a:pt x="668" y="9762"/>
                </a:lnTo>
                <a:lnTo>
                  <a:pt x="501" y="9865"/>
                </a:lnTo>
                <a:lnTo>
                  <a:pt x="334" y="9979"/>
                </a:lnTo>
                <a:lnTo>
                  <a:pt x="215" y="10093"/>
                </a:lnTo>
                <a:lnTo>
                  <a:pt x="120" y="10218"/>
                </a:lnTo>
                <a:lnTo>
                  <a:pt x="48" y="10332"/>
                </a:lnTo>
                <a:lnTo>
                  <a:pt x="25" y="10457"/>
                </a:lnTo>
                <a:lnTo>
                  <a:pt x="1" y="10571"/>
                </a:lnTo>
                <a:lnTo>
                  <a:pt x="1" y="10697"/>
                </a:lnTo>
                <a:lnTo>
                  <a:pt x="48" y="10810"/>
                </a:lnTo>
                <a:lnTo>
                  <a:pt x="96" y="10924"/>
                </a:lnTo>
                <a:lnTo>
                  <a:pt x="168" y="11038"/>
                </a:lnTo>
                <a:lnTo>
                  <a:pt x="263" y="11152"/>
                </a:lnTo>
                <a:lnTo>
                  <a:pt x="382" y="11255"/>
                </a:lnTo>
                <a:lnTo>
                  <a:pt x="525" y="11357"/>
                </a:lnTo>
                <a:lnTo>
                  <a:pt x="668" y="11460"/>
                </a:lnTo>
                <a:lnTo>
                  <a:pt x="835" y="11551"/>
                </a:lnTo>
                <a:lnTo>
                  <a:pt x="1002" y="11642"/>
                </a:lnTo>
                <a:lnTo>
                  <a:pt x="1192" y="11722"/>
                </a:lnTo>
                <a:lnTo>
                  <a:pt x="1407" y="11790"/>
                </a:lnTo>
                <a:lnTo>
                  <a:pt x="1621" y="11858"/>
                </a:lnTo>
                <a:lnTo>
                  <a:pt x="1859" y="11915"/>
                </a:lnTo>
                <a:lnTo>
                  <a:pt x="2098" y="11961"/>
                </a:lnTo>
                <a:lnTo>
                  <a:pt x="2336" y="11995"/>
                </a:lnTo>
                <a:lnTo>
                  <a:pt x="2574" y="12018"/>
                </a:lnTo>
                <a:lnTo>
                  <a:pt x="2836" y="12029"/>
                </a:lnTo>
                <a:lnTo>
                  <a:pt x="3098" y="12041"/>
                </a:lnTo>
                <a:lnTo>
                  <a:pt x="3360" y="12029"/>
                </a:lnTo>
                <a:lnTo>
                  <a:pt x="3646" y="12007"/>
                </a:lnTo>
                <a:lnTo>
                  <a:pt x="3909" y="11972"/>
                </a:lnTo>
                <a:lnTo>
                  <a:pt x="4171" y="11927"/>
                </a:lnTo>
                <a:lnTo>
                  <a:pt x="4457" y="11858"/>
                </a:lnTo>
                <a:lnTo>
                  <a:pt x="5124" y="11676"/>
                </a:lnTo>
                <a:lnTo>
                  <a:pt x="5791" y="11483"/>
                </a:lnTo>
                <a:lnTo>
                  <a:pt x="6458" y="11266"/>
                </a:lnTo>
                <a:lnTo>
                  <a:pt x="7101" y="11050"/>
                </a:lnTo>
                <a:lnTo>
                  <a:pt x="7745" y="10822"/>
                </a:lnTo>
                <a:lnTo>
                  <a:pt x="8388" y="10594"/>
                </a:lnTo>
                <a:lnTo>
                  <a:pt x="9031" y="10343"/>
                </a:lnTo>
                <a:lnTo>
                  <a:pt x="9651" y="10093"/>
                </a:lnTo>
                <a:lnTo>
                  <a:pt x="10247" y="9831"/>
                </a:lnTo>
                <a:lnTo>
                  <a:pt x="10842" y="9557"/>
                </a:lnTo>
                <a:lnTo>
                  <a:pt x="11438" y="9284"/>
                </a:lnTo>
                <a:lnTo>
                  <a:pt x="12010" y="8988"/>
                </a:lnTo>
                <a:lnTo>
                  <a:pt x="12582" y="8703"/>
                </a:lnTo>
                <a:lnTo>
                  <a:pt x="13130" y="8396"/>
                </a:lnTo>
                <a:lnTo>
                  <a:pt x="13678" y="8099"/>
                </a:lnTo>
                <a:lnTo>
                  <a:pt x="14202" y="7780"/>
                </a:lnTo>
                <a:lnTo>
                  <a:pt x="14702" y="7461"/>
                </a:lnTo>
                <a:lnTo>
                  <a:pt x="15203" y="7143"/>
                </a:lnTo>
                <a:lnTo>
                  <a:pt x="15679" y="6812"/>
                </a:lnTo>
                <a:lnTo>
                  <a:pt x="16156" y="6482"/>
                </a:lnTo>
                <a:lnTo>
                  <a:pt x="16609" y="6152"/>
                </a:lnTo>
                <a:lnTo>
                  <a:pt x="17038" y="5810"/>
                </a:lnTo>
                <a:lnTo>
                  <a:pt x="17443" y="5468"/>
                </a:lnTo>
                <a:lnTo>
                  <a:pt x="17848" y="5126"/>
                </a:lnTo>
                <a:lnTo>
                  <a:pt x="18229" y="4773"/>
                </a:lnTo>
                <a:lnTo>
                  <a:pt x="18586" y="4431"/>
                </a:lnTo>
                <a:lnTo>
                  <a:pt x="18920" y="4078"/>
                </a:lnTo>
                <a:lnTo>
                  <a:pt x="19230" y="3725"/>
                </a:lnTo>
                <a:lnTo>
                  <a:pt x="19516" y="3372"/>
                </a:lnTo>
                <a:lnTo>
                  <a:pt x="19802" y="3019"/>
                </a:lnTo>
                <a:lnTo>
                  <a:pt x="20040" y="2666"/>
                </a:lnTo>
                <a:lnTo>
                  <a:pt x="20278" y="2313"/>
                </a:lnTo>
                <a:lnTo>
                  <a:pt x="20397" y="2096"/>
                </a:lnTo>
                <a:lnTo>
                  <a:pt x="20445" y="1880"/>
                </a:lnTo>
                <a:lnTo>
                  <a:pt x="20469" y="1686"/>
                </a:lnTo>
                <a:lnTo>
                  <a:pt x="20445" y="1493"/>
                </a:lnTo>
                <a:lnTo>
                  <a:pt x="20373" y="1310"/>
                </a:lnTo>
                <a:lnTo>
                  <a:pt x="20254" y="1139"/>
                </a:lnTo>
                <a:lnTo>
                  <a:pt x="20111" y="980"/>
                </a:lnTo>
                <a:lnTo>
                  <a:pt x="19945" y="832"/>
                </a:lnTo>
                <a:lnTo>
                  <a:pt x="19730" y="695"/>
                </a:lnTo>
                <a:lnTo>
                  <a:pt x="19492" y="570"/>
                </a:lnTo>
                <a:lnTo>
                  <a:pt x="19254" y="456"/>
                </a:lnTo>
                <a:lnTo>
                  <a:pt x="18968" y="353"/>
                </a:lnTo>
                <a:lnTo>
                  <a:pt x="18658" y="262"/>
                </a:lnTo>
                <a:lnTo>
                  <a:pt x="18348" y="194"/>
                </a:lnTo>
                <a:lnTo>
                  <a:pt x="18015" y="126"/>
                </a:lnTo>
                <a:lnTo>
                  <a:pt x="17657" y="69"/>
                </a:lnTo>
                <a:lnTo>
                  <a:pt x="17300" y="35"/>
                </a:lnTo>
                <a:lnTo>
                  <a:pt x="16942" y="12"/>
                </a:lnTo>
                <a:lnTo>
                  <a:pt x="1658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9"/>
          <p:cNvSpPr/>
          <p:nvPr/>
        </p:nvSpPr>
        <p:spPr>
          <a:xfrm rot="10800000">
            <a:off x="6948467" y="1310236"/>
            <a:ext cx="54424" cy="116234"/>
          </a:xfrm>
          <a:custGeom>
            <a:rect b="b" l="l" r="r" t="t"/>
            <a:pathLst>
              <a:path extrusionOk="0" h="14821" w="12701">
                <a:moveTo>
                  <a:pt x="8173" y="1"/>
                </a:moveTo>
                <a:lnTo>
                  <a:pt x="7816" y="24"/>
                </a:lnTo>
                <a:lnTo>
                  <a:pt x="7458" y="58"/>
                </a:lnTo>
                <a:lnTo>
                  <a:pt x="7125" y="115"/>
                </a:lnTo>
                <a:lnTo>
                  <a:pt x="6791" y="183"/>
                </a:lnTo>
                <a:lnTo>
                  <a:pt x="6481" y="263"/>
                </a:lnTo>
                <a:lnTo>
                  <a:pt x="6172" y="365"/>
                </a:lnTo>
                <a:lnTo>
                  <a:pt x="5886" y="491"/>
                </a:lnTo>
                <a:lnTo>
                  <a:pt x="5623" y="627"/>
                </a:lnTo>
                <a:lnTo>
                  <a:pt x="5385" y="787"/>
                </a:lnTo>
                <a:lnTo>
                  <a:pt x="5171" y="969"/>
                </a:lnTo>
                <a:lnTo>
                  <a:pt x="4980" y="1163"/>
                </a:lnTo>
                <a:lnTo>
                  <a:pt x="4837" y="1379"/>
                </a:lnTo>
                <a:lnTo>
                  <a:pt x="4432" y="2074"/>
                </a:lnTo>
                <a:lnTo>
                  <a:pt x="4051" y="2780"/>
                </a:lnTo>
                <a:lnTo>
                  <a:pt x="3670" y="3498"/>
                </a:lnTo>
                <a:lnTo>
                  <a:pt x="3336" y="4204"/>
                </a:lnTo>
                <a:lnTo>
                  <a:pt x="3002" y="4922"/>
                </a:lnTo>
                <a:lnTo>
                  <a:pt x="2669" y="5651"/>
                </a:lnTo>
                <a:lnTo>
                  <a:pt x="2073" y="7097"/>
                </a:lnTo>
                <a:lnTo>
                  <a:pt x="1525" y="8556"/>
                </a:lnTo>
                <a:lnTo>
                  <a:pt x="1001" y="10002"/>
                </a:lnTo>
                <a:lnTo>
                  <a:pt x="524" y="11460"/>
                </a:lnTo>
                <a:lnTo>
                  <a:pt x="48" y="12896"/>
                </a:lnTo>
                <a:lnTo>
                  <a:pt x="24" y="13066"/>
                </a:lnTo>
                <a:lnTo>
                  <a:pt x="0" y="13237"/>
                </a:lnTo>
                <a:lnTo>
                  <a:pt x="24" y="13408"/>
                </a:lnTo>
                <a:lnTo>
                  <a:pt x="95" y="13556"/>
                </a:lnTo>
                <a:lnTo>
                  <a:pt x="167" y="13704"/>
                </a:lnTo>
                <a:lnTo>
                  <a:pt x="286" y="13852"/>
                </a:lnTo>
                <a:lnTo>
                  <a:pt x="429" y="13978"/>
                </a:lnTo>
                <a:lnTo>
                  <a:pt x="596" y="14103"/>
                </a:lnTo>
                <a:lnTo>
                  <a:pt x="763" y="14217"/>
                </a:lnTo>
                <a:lnTo>
                  <a:pt x="977" y="14331"/>
                </a:lnTo>
                <a:lnTo>
                  <a:pt x="1192" y="14422"/>
                </a:lnTo>
                <a:lnTo>
                  <a:pt x="1406" y="14513"/>
                </a:lnTo>
                <a:lnTo>
                  <a:pt x="1668" y="14593"/>
                </a:lnTo>
                <a:lnTo>
                  <a:pt x="1906" y="14650"/>
                </a:lnTo>
                <a:lnTo>
                  <a:pt x="2192" y="14707"/>
                </a:lnTo>
                <a:lnTo>
                  <a:pt x="2454" y="14752"/>
                </a:lnTo>
                <a:lnTo>
                  <a:pt x="2740" y="14786"/>
                </a:lnTo>
                <a:lnTo>
                  <a:pt x="3026" y="14809"/>
                </a:lnTo>
                <a:lnTo>
                  <a:pt x="3312" y="14821"/>
                </a:lnTo>
                <a:lnTo>
                  <a:pt x="3598" y="14821"/>
                </a:lnTo>
                <a:lnTo>
                  <a:pt x="3860" y="14798"/>
                </a:lnTo>
                <a:lnTo>
                  <a:pt x="4146" y="14775"/>
                </a:lnTo>
                <a:lnTo>
                  <a:pt x="4432" y="14729"/>
                </a:lnTo>
                <a:lnTo>
                  <a:pt x="4694" y="14673"/>
                </a:lnTo>
                <a:lnTo>
                  <a:pt x="4932" y="14604"/>
                </a:lnTo>
                <a:lnTo>
                  <a:pt x="5195" y="14524"/>
                </a:lnTo>
                <a:lnTo>
                  <a:pt x="5409" y="14433"/>
                </a:lnTo>
                <a:lnTo>
                  <a:pt x="5623" y="14319"/>
                </a:lnTo>
                <a:lnTo>
                  <a:pt x="5814" y="14194"/>
                </a:lnTo>
                <a:lnTo>
                  <a:pt x="6005" y="14046"/>
                </a:lnTo>
                <a:lnTo>
                  <a:pt x="6148" y="13887"/>
                </a:lnTo>
                <a:lnTo>
                  <a:pt x="6291" y="13716"/>
                </a:lnTo>
                <a:lnTo>
                  <a:pt x="7196" y="12326"/>
                </a:lnTo>
                <a:lnTo>
                  <a:pt x="8102" y="10936"/>
                </a:lnTo>
                <a:lnTo>
                  <a:pt x="8983" y="9524"/>
                </a:lnTo>
                <a:lnTo>
                  <a:pt x="9817" y="8100"/>
                </a:lnTo>
                <a:lnTo>
                  <a:pt x="10627" y="6676"/>
                </a:lnTo>
                <a:lnTo>
                  <a:pt x="11009" y="5970"/>
                </a:lnTo>
                <a:lnTo>
                  <a:pt x="11366" y="5252"/>
                </a:lnTo>
                <a:lnTo>
                  <a:pt x="11700" y="4546"/>
                </a:lnTo>
                <a:lnTo>
                  <a:pt x="12033" y="3828"/>
                </a:lnTo>
                <a:lnTo>
                  <a:pt x="12343" y="3111"/>
                </a:lnTo>
                <a:lnTo>
                  <a:pt x="12605" y="2404"/>
                </a:lnTo>
                <a:lnTo>
                  <a:pt x="12677" y="2188"/>
                </a:lnTo>
                <a:lnTo>
                  <a:pt x="12700" y="1972"/>
                </a:lnTo>
                <a:lnTo>
                  <a:pt x="12677" y="1766"/>
                </a:lnTo>
                <a:lnTo>
                  <a:pt x="12605" y="1573"/>
                </a:lnTo>
                <a:lnTo>
                  <a:pt x="12510" y="1379"/>
                </a:lnTo>
                <a:lnTo>
                  <a:pt x="12367" y="1208"/>
                </a:lnTo>
                <a:lnTo>
                  <a:pt x="12200" y="1037"/>
                </a:lnTo>
                <a:lnTo>
                  <a:pt x="11985" y="889"/>
                </a:lnTo>
                <a:lnTo>
                  <a:pt x="11771" y="741"/>
                </a:lnTo>
                <a:lnTo>
                  <a:pt x="11509" y="616"/>
                </a:lnTo>
                <a:lnTo>
                  <a:pt x="11223" y="491"/>
                </a:lnTo>
                <a:lnTo>
                  <a:pt x="10937" y="388"/>
                </a:lnTo>
                <a:lnTo>
                  <a:pt x="10627" y="286"/>
                </a:lnTo>
                <a:lnTo>
                  <a:pt x="10294" y="206"/>
                </a:lnTo>
                <a:lnTo>
                  <a:pt x="9960" y="138"/>
                </a:lnTo>
                <a:lnTo>
                  <a:pt x="9603" y="81"/>
                </a:lnTo>
                <a:lnTo>
                  <a:pt x="9245" y="35"/>
                </a:lnTo>
                <a:lnTo>
                  <a:pt x="8888" y="12"/>
                </a:lnTo>
                <a:lnTo>
                  <a:pt x="853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9"/>
          <p:cNvSpPr/>
          <p:nvPr/>
        </p:nvSpPr>
        <p:spPr>
          <a:xfrm rot="10800000">
            <a:off x="6999113" y="1482531"/>
            <a:ext cx="51463" cy="82731"/>
          </a:xfrm>
          <a:custGeom>
            <a:rect b="b" l="l" r="r" t="t"/>
            <a:pathLst>
              <a:path extrusionOk="0" h="10549" w="12010">
                <a:moveTo>
                  <a:pt x="3527" y="0"/>
                </a:moveTo>
                <a:lnTo>
                  <a:pt x="3217" y="23"/>
                </a:lnTo>
                <a:lnTo>
                  <a:pt x="2908" y="57"/>
                </a:lnTo>
                <a:lnTo>
                  <a:pt x="2622" y="103"/>
                </a:lnTo>
                <a:lnTo>
                  <a:pt x="2336" y="160"/>
                </a:lnTo>
                <a:lnTo>
                  <a:pt x="2050" y="228"/>
                </a:lnTo>
                <a:lnTo>
                  <a:pt x="1788" y="296"/>
                </a:lnTo>
                <a:lnTo>
                  <a:pt x="1526" y="387"/>
                </a:lnTo>
                <a:lnTo>
                  <a:pt x="1263" y="479"/>
                </a:lnTo>
                <a:lnTo>
                  <a:pt x="1049" y="581"/>
                </a:lnTo>
                <a:lnTo>
                  <a:pt x="835" y="695"/>
                </a:lnTo>
                <a:lnTo>
                  <a:pt x="620" y="809"/>
                </a:lnTo>
                <a:lnTo>
                  <a:pt x="453" y="934"/>
                </a:lnTo>
                <a:lnTo>
                  <a:pt x="310" y="1071"/>
                </a:lnTo>
                <a:lnTo>
                  <a:pt x="191" y="1208"/>
                </a:lnTo>
                <a:lnTo>
                  <a:pt x="96" y="1356"/>
                </a:lnTo>
                <a:lnTo>
                  <a:pt x="24" y="1504"/>
                </a:lnTo>
                <a:lnTo>
                  <a:pt x="1" y="1652"/>
                </a:lnTo>
                <a:lnTo>
                  <a:pt x="1" y="1811"/>
                </a:lnTo>
                <a:lnTo>
                  <a:pt x="24" y="1982"/>
                </a:lnTo>
                <a:lnTo>
                  <a:pt x="120" y="2142"/>
                </a:lnTo>
                <a:lnTo>
                  <a:pt x="382" y="2620"/>
                </a:lnTo>
                <a:lnTo>
                  <a:pt x="692" y="3099"/>
                </a:lnTo>
                <a:lnTo>
                  <a:pt x="1049" y="3577"/>
                </a:lnTo>
                <a:lnTo>
                  <a:pt x="1406" y="4044"/>
                </a:lnTo>
                <a:lnTo>
                  <a:pt x="1764" y="4522"/>
                </a:lnTo>
                <a:lnTo>
                  <a:pt x="2169" y="4989"/>
                </a:lnTo>
                <a:lnTo>
                  <a:pt x="3003" y="5935"/>
                </a:lnTo>
                <a:lnTo>
                  <a:pt x="3861" y="6869"/>
                </a:lnTo>
                <a:lnTo>
                  <a:pt x="4718" y="7792"/>
                </a:lnTo>
                <a:lnTo>
                  <a:pt x="5576" y="8714"/>
                </a:lnTo>
                <a:lnTo>
                  <a:pt x="6386" y="9637"/>
                </a:lnTo>
                <a:lnTo>
                  <a:pt x="6529" y="9774"/>
                </a:lnTo>
                <a:lnTo>
                  <a:pt x="6696" y="9899"/>
                </a:lnTo>
                <a:lnTo>
                  <a:pt x="6863" y="10024"/>
                </a:lnTo>
                <a:lnTo>
                  <a:pt x="7054" y="10127"/>
                </a:lnTo>
                <a:lnTo>
                  <a:pt x="7268" y="10218"/>
                </a:lnTo>
                <a:lnTo>
                  <a:pt x="7483" y="10298"/>
                </a:lnTo>
                <a:lnTo>
                  <a:pt x="7721" y="10366"/>
                </a:lnTo>
                <a:lnTo>
                  <a:pt x="7959" y="10423"/>
                </a:lnTo>
                <a:lnTo>
                  <a:pt x="8221" y="10469"/>
                </a:lnTo>
                <a:lnTo>
                  <a:pt x="8483" y="10503"/>
                </a:lnTo>
                <a:lnTo>
                  <a:pt x="8745" y="10537"/>
                </a:lnTo>
                <a:lnTo>
                  <a:pt x="9007" y="10548"/>
                </a:lnTo>
                <a:lnTo>
                  <a:pt x="9532" y="10548"/>
                </a:lnTo>
                <a:lnTo>
                  <a:pt x="9794" y="10537"/>
                </a:lnTo>
                <a:lnTo>
                  <a:pt x="10032" y="10503"/>
                </a:lnTo>
                <a:lnTo>
                  <a:pt x="10294" y="10469"/>
                </a:lnTo>
                <a:lnTo>
                  <a:pt x="10532" y="10423"/>
                </a:lnTo>
                <a:lnTo>
                  <a:pt x="10747" y="10377"/>
                </a:lnTo>
                <a:lnTo>
                  <a:pt x="10961" y="10309"/>
                </a:lnTo>
                <a:lnTo>
                  <a:pt x="11176" y="10241"/>
                </a:lnTo>
                <a:lnTo>
                  <a:pt x="11343" y="10161"/>
                </a:lnTo>
                <a:lnTo>
                  <a:pt x="11509" y="10070"/>
                </a:lnTo>
                <a:lnTo>
                  <a:pt x="11652" y="9967"/>
                </a:lnTo>
                <a:lnTo>
                  <a:pt x="11795" y="9865"/>
                </a:lnTo>
                <a:lnTo>
                  <a:pt x="11891" y="9751"/>
                </a:lnTo>
                <a:lnTo>
                  <a:pt x="11962" y="9626"/>
                </a:lnTo>
                <a:lnTo>
                  <a:pt x="12010" y="9500"/>
                </a:lnTo>
                <a:lnTo>
                  <a:pt x="12010" y="9364"/>
                </a:lnTo>
                <a:lnTo>
                  <a:pt x="12010" y="9216"/>
                </a:lnTo>
                <a:lnTo>
                  <a:pt x="11962" y="9067"/>
                </a:lnTo>
                <a:lnTo>
                  <a:pt x="11867" y="8908"/>
                </a:lnTo>
                <a:lnTo>
                  <a:pt x="11271" y="7906"/>
                </a:lnTo>
                <a:lnTo>
                  <a:pt x="10675" y="6880"/>
                </a:lnTo>
                <a:lnTo>
                  <a:pt x="10080" y="5855"/>
                </a:lnTo>
                <a:lnTo>
                  <a:pt x="9484" y="4830"/>
                </a:lnTo>
                <a:lnTo>
                  <a:pt x="8841" y="3816"/>
                </a:lnTo>
                <a:lnTo>
                  <a:pt x="8507" y="3304"/>
                </a:lnTo>
                <a:lnTo>
                  <a:pt x="8150" y="2802"/>
                </a:lnTo>
                <a:lnTo>
                  <a:pt x="7768" y="2313"/>
                </a:lnTo>
                <a:lnTo>
                  <a:pt x="7387" y="1811"/>
                </a:lnTo>
                <a:lnTo>
                  <a:pt x="6982" y="1333"/>
                </a:lnTo>
                <a:lnTo>
                  <a:pt x="6553" y="843"/>
                </a:lnTo>
                <a:lnTo>
                  <a:pt x="6386" y="695"/>
                </a:lnTo>
                <a:lnTo>
                  <a:pt x="6196" y="547"/>
                </a:lnTo>
                <a:lnTo>
                  <a:pt x="5981" y="433"/>
                </a:lnTo>
                <a:lnTo>
                  <a:pt x="5767" y="319"/>
                </a:lnTo>
                <a:lnTo>
                  <a:pt x="5505" y="228"/>
                </a:lnTo>
                <a:lnTo>
                  <a:pt x="5243" y="160"/>
                </a:lnTo>
                <a:lnTo>
                  <a:pt x="4981" y="91"/>
                </a:lnTo>
                <a:lnTo>
                  <a:pt x="4695" y="46"/>
                </a:lnTo>
                <a:lnTo>
                  <a:pt x="4409" y="23"/>
                </a:lnTo>
                <a:lnTo>
                  <a:pt x="412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9"/>
          <p:cNvSpPr/>
          <p:nvPr/>
        </p:nvSpPr>
        <p:spPr>
          <a:xfrm rot="10800000">
            <a:off x="7222426" y="1794116"/>
            <a:ext cx="77035" cy="82317"/>
          </a:xfrm>
          <a:custGeom>
            <a:rect b="b" l="l" r="r" t="t"/>
            <a:pathLst>
              <a:path extrusionOk="0" h="13829" w="23685">
                <a:moveTo>
                  <a:pt x="4504" y="0"/>
                </a:moveTo>
                <a:lnTo>
                  <a:pt x="4146" y="11"/>
                </a:lnTo>
                <a:lnTo>
                  <a:pt x="3789" y="34"/>
                </a:lnTo>
                <a:lnTo>
                  <a:pt x="3431" y="68"/>
                </a:lnTo>
                <a:lnTo>
                  <a:pt x="3074" y="125"/>
                </a:lnTo>
                <a:lnTo>
                  <a:pt x="2717" y="182"/>
                </a:lnTo>
                <a:lnTo>
                  <a:pt x="2383" y="262"/>
                </a:lnTo>
                <a:lnTo>
                  <a:pt x="2073" y="353"/>
                </a:lnTo>
                <a:lnTo>
                  <a:pt x="1763" y="456"/>
                </a:lnTo>
                <a:lnTo>
                  <a:pt x="1478" y="558"/>
                </a:lnTo>
                <a:lnTo>
                  <a:pt x="1192" y="684"/>
                </a:lnTo>
                <a:lnTo>
                  <a:pt x="953" y="820"/>
                </a:lnTo>
                <a:lnTo>
                  <a:pt x="715" y="957"/>
                </a:lnTo>
                <a:lnTo>
                  <a:pt x="524" y="1116"/>
                </a:lnTo>
                <a:lnTo>
                  <a:pt x="358" y="1276"/>
                </a:lnTo>
                <a:lnTo>
                  <a:pt x="215" y="1435"/>
                </a:lnTo>
                <a:lnTo>
                  <a:pt x="96" y="1618"/>
                </a:lnTo>
                <a:lnTo>
                  <a:pt x="24" y="1800"/>
                </a:lnTo>
                <a:lnTo>
                  <a:pt x="0" y="1993"/>
                </a:lnTo>
                <a:lnTo>
                  <a:pt x="0" y="2187"/>
                </a:lnTo>
                <a:lnTo>
                  <a:pt x="48" y="2381"/>
                </a:lnTo>
                <a:lnTo>
                  <a:pt x="119" y="2597"/>
                </a:lnTo>
                <a:lnTo>
                  <a:pt x="358" y="3007"/>
                </a:lnTo>
                <a:lnTo>
                  <a:pt x="644" y="3429"/>
                </a:lnTo>
                <a:lnTo>
                  <a:pt x="953" y="3839"/>
                </a:lnTo>
                <a:lnTo>
                  <a:pt x="1287" y="4249"/>
                </a:lnTo>
                <a:lnTo>
                  <a:pt x="1644" y="4659"/>
                </a:lnTo>
                <a:lnTo>
                  <a:pt x="2026" y="5058"/>
                </a:lnTo>
                <a:lnTo>
                  <a:pt x="2455" y="5456"/>
                </a:lnTo>
                <a:lnTo>
                  <a:pt x="2907" y="5855"/>
                </a:lnTo>
                <a:lnTo>
                  <a:pt x="3360" y="6242"/>
                </a:lnTo>
                <a:lnTo>
                  <a:pt x="3860" y="6630"/>
                </a:lnTo>
                <a:lnTo>
                  <a:pt x="4385" y="7017"/>
                </a:lnTo>
                <a:lnTo>
                  <a:pt x="4909" y="7393"/>
                </a:lnTo>
                <a:lnTo>
                  <a:pt x="5457" y="7769"/>
                </a:lnTo>
                <a:lnTo>
                  <a:pt x="6052" y="8133"/>
                </a:lnTo>
                <a:lnTo>
                  <a:pt x="6648" y="8498"/>
                </a:lnTo>
                <a:lnTo>
                  <a:pt x="7244" y="8851"/>
                </a:lnTo>
                <a:lnTo>
                  <a:pt x="7887" y="9204"/>
                </a:lnTo>
                <a:lnTo>
                  <a:pt x="8531" y="9546"/>
                </a:lnTo>
                <a:lnTo>
                  <a:pt x="9198" y="9887"/>
                </a:lnTo>
                <a:lnTo>
                  <a:pt x="9865" y="10218"/>
                </a:lnTo>
                <a:lnTo>
                  <a:pt x="10532" y="10548"/>
                </a:lnTo>
                <a:lnTo>
                  <a:pt x="11247" y="10867"/>
                </a:lnTo>
                <a:lnTo>
                  <a:pt x="11938" y="11175"/>
                </a:lnTo>
                <a:lnTo>
                  <a:pt x="12653" y="11471"/>
                </a:lnTo>
                <a:lnTo>
                  <a:pt x="13368" y="11767"/>
                </a:lnTo>
                <a:lnTo>
                  <a:pt x="14106" y="12052"/>
                </a:lnTo>
                <a:lnTo>
                  <a:pt x="14821" y="12337"/>
                </a:lnTo>
                <a:lnTo>
                  <a:pt x="15560" y="12599"/>
                </a:lnTo>
                <a:lnTo>
                  <a:pt x="16298" y="12861"/>
                </a:lnTo>
                <a:lnTo>
                  <a:pt x="17061" y="13111"/>
                </a:lnTo>
                <a:lnTo>
                  <a:pt x="17800" y="13362"/>
                </a:lnTo>
                <a:lnTo>
                  <a:pt x="18538" y="13590"/>
                </a:lnTo>
                <a:lnTo>
                  <a:pt x="18848" y="13669"/>
                </a:lnTo>
                <a:lnTo>
                  <a:pt x="19158" y="13738"/>
                </a:lnTo>
                <a:lnTo>
                  <a:pt x="19468" y="13783"/>
                </a:lnTo>
                <a:lnTo>
                  <a:pt x="19753" y="13817"/>
                </a:lnTo>
                <a:lnTo>
                  <a:pt x="20063" y="13829"/>
                </a:lnTo>
                <a:lnTo>
                  <a:pt x="20373" y="13829"/>
                </a:lnTo>
                <a:lnTo>
                  <a:pt x="20659" y="13806"/>
                </a:lnTo>
                <a:lnTo>
                  <a:pt x="20945" y="13783"/>
                </a:lnTo>
                <a:lnTo>
                  <a:pt x="21231" y="13738"/>
                </a:lnTo>
                <a:lnTo>
                  <a:pt x="21517" y="13681"/>
                </a:lnTo>
                <a:lnTo>
                  <a:pt x="21779" y="13624"/>
                </a:lnTo>
                <a:lnTo>
                  <a:pt x="22017" y="13544"/>
                </a:lnTo>
                <a:lnTo>
                  <a:pt x="22255" y="13453"/>
                </a:lnTo>
                <a:lnTo>
                  <a:pt x="22494" y="13362"/>
                </a:lnTo>
                <a:lnTo>
                  <a:pt x="22684" y="13259"/>
                </a:lnTo>
                <a:lnTo>
                  <a:pt x="22899" y="13145"/>
                </a:lnTo>
                <a:lnTo>
                  <a:pt x="23065" y="13031"/>
                </a:lnTo>
                <a:lnTo>
                  <a:pt x="23232" y="12906"/>
                </a:lnTo>
                <a:lnTo>
                  <a:pt x="23351" y="12781"/>
                </a:lnTo>
                <a:lnTo>
                  <a:pt x="23471" y="12656"/>
                </a:lnTo>
                <a:lnTo>
                  <a:pt x="23566" y="12519"/>
                </a:lnTo>
                <a:lnTo>
                  <a:pt x="23637" y="12382"/>
                </a:lnTo>
                <a:lnTo>
                  <a:pt x="23661" y="12234"/>
                </a:lnTo>
                <a:lnTo>
                  <a:pt x="23685" y="12097"/>
                </a:lnTo>
                <a:lnTo>
                  <a:pt x="23661" y="11961"/>
                </a:lnTo>
                <a:lnTo>
                  <a:pt x="23614" y="11824"/>
                </a:lnTo>
                <a:lnTo>
                  <a:pt x="23542" y="11676"/>
                </a:lnTo>
                <a:lnTo>
                  <a:pt x="23447" y="11539"/>
                </a:lnTo>
                <a:lnTo>
                  <a:pt x="23304" y="11414"/>
                </a:lnTo>
                <a:lnTo>
                  <a:pt x="23137" y="11277"/>
                </a:lnTo>
                <a:lnTo>
                  <a:pt x="22923" y="11152"/>
                </a:lnTo>
                <a:lnTo>
                  <a:pt x="22660" y="11038"/>
                </a:lnTo>
                <a:lnTo>
                  <a:pt x="21469" y="10503"/>
                </a:lnTo>
                <a:lnTo>
                  <a:pt x="20278" y="9967"/>
                </a:lnTo>
                <a:lnTo>
                  <a:pt x="19134" y="9409"/>
                </a:lnTo>
                <a:lnTo>
                  <a:pt x="17990" y="8840"/>
                </a:lnTo>
                <a:lnTo>
                  <a:pt x="16918" y="8259"/>
                </a:lnTo>
                <a:lnTo>
                  <a:pt x="16370" y="7962"/>
                </a:lnTo>
                <a:lnTo>
                  <a:pt x="15870" y="7666"/>
                </a:lnTo>
                <a:lnTo>
                  <a:pt x="15369" y="7359"/>
                </a:lnTo>
                <a:lnTo>
                  <a:pt x="14869" y="7040"/>
                </a:lnTo>
                <a:lnTo>
                  <a:pt x="14392" y="6721"/>
                </a:lnTo>
                <a:lnTo>
                  <a:pt x="13916" y="6402"/>
                </a:lnTo>
                <a:lnTo>
                  <a:pt x="13487" y="6083"/>
                </a:lnTo>
                <a:lnTo>
                  <a:pt x="13058" y="5753"/>
                </a:lnTo>
                <a:lnTo>
                  <a:pt x="12653" y="5422"/>
                </a:lnTo>
                <a:lnTo>
                  <a:pt x="12272" y="5092"/>
                </a:lnTo>
                <a:lnTo>
                  <a:pt x="11533" y="4420"/>
                </a:lnTo>
                <a:lnTo>
                  <a:pt x="10818" y="3736"/>
                </a:lnTo>
                <a:lnTo>
                  <a:pt x="9436" y="2369"/>
                </a:lnTo>
                <a:lnTo>
                  <a:pt x="8721" y="1686"/>
                </a:lnTo>
                <a:lnTo>
                  <a:pt x="7983" y="1014"/>
                </a:lnTo>
                <a:lnTo>
                  <a:pt x="7744" y="820"/>
                </a:lnTo>
                <a:lnTo>
                  <a:pt x="7506" y="661"/>
                </a:lnTo>
                <a:lnTo>
                  <a:pt x="7220" y="513"/>
                </a:lnTo>
                <a:lnTo>
                  <a:pt x="6910" y="387"/>
                </a:lnTo>
                <a:lnTo>
                  <a:pt x="6601" y="285"/>
                </a:lnTo>
                <a:lnTo>
                  <a:pt x="6291" y="194"/>
                </a:lnTo>
                <a:lnTo>
                  <a:pt x="5933" y="125"/>
                </a:lnTo>
                <a:lnTo>
                  <a:pt x="5600" y="68"/>
                </a:lnTo>
                <a:lnTo>
                  <a:pt x="5242" y="23"/>
                </a:lnTo>
                <a:lnTo>
                  <a:pt x="4885" y="11"/>
                </a:lnTo>
                <a:lnTo>
                  <a:pt x="45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9"/>
          <p:cNvSpPr/>
          <p:nvPr/>
        </p:nvSpPr>
        <p:spPr>
          <a:xfrm rot="10800000">
            <a:off x="7346993" y="2010694"/>
            <a:ext cx="95406" cy="99746"/>
          </a:xfrm>
          <a:custGeom>
            <a:rect b="b" l="l" r="r" t="t"/>
            <a:pathLst>
              <a:path extrusionOk="0" h="16757" w="29333">
                <a:moveTo>
                  <a:pt x="4266" y="0"/>
                </a:moveTo>
                <a:lnTo>
                  <a:pt x="3885" y="34"/>
                </a:lnTo>
                <a:lnTo>
                  <a:pt x="3503" y="80"/>
                </a:lnTo>
                <a:lnTo>
                  <a:pt x="3122" y="137"/>
                </a:lnTo>
                <a:lnTo>
                  <a:pt x="2765" y="217"/>
                </a:lnTo>
                <a:lnTo>
                  <a:pt x="2407" y="319"/>
                </a:lnTo>
                <a:lnTo>
                  <a:pt x="2050" y="422"/>
                </a:lnTo>
                <a:lnTo>
                  <a:pt x="1740" y="547"/>
                </a:lnTo>
                <a:lnTo>
                  <a:pt x="1430" y="684"/>
                </a:lnTo>
                <a:lnTo>
                  <a:pt x="1144" y="820"/>
                </a:lnTo>
                <a:lnTo>
                  <a:pt x="882" y="980"/>
                </a:lnTo>
                <a:lnTo>
                  <a:pt x="668" y="1151"/>
                </a:lnTo>
                <a:lnTo>
                  <a:pt x="453" y="1333"/>
                </a:lnTo>
                <a:lnTo>
                  <a:pt x="287" y="1515"/>
                </a:lnTo>
                <a:lnTo>
                  <a:pt x="168" y="1709"/>
                </a:lnTo>
                <a:lnTo>
                  <a:pt x="72" y="1914"/>
                </a:lnTo>
                <a:lnTo>
                  <a:pt x="25" y="2119"/>
                </a:lnTo>
                <a:lnTo>
                  <a:pt x="1" y="2335"/>
                </a:lnTo>
                <a:lnTo>
                  <a:pt x="48" y="2552"/>
                </a:lnTo>
                <a:lnTo>
                  <a:pt x="120" y="2768"/>
                </a:lnTo>
                <a:lnTo>
                  <a:pt x="263" y="2996"/>
                </a:lnTo>
                <a:lnTo>
                  <a:pt x="453" y="3224"/>
                </a:lnTo>
                <a:lnTo>
                  <a:pt x="930" y="3737"/>
                </a:lnTo>
                <a:lnTo>
                  <a:pt x="1454" y="4249"/>
                </a:lnTo>
                <a:lnTo>
                  <a:pt x="2002" y="4750"/>
                </a:lnTo>
                <a:lnTo>
                  <a:pt x="2574" y="5240"/>
                </a:lnTo>
                <a:lnTo>
                  <a:pt x="3170" y="5719"/>
                </a:lnTo>
                <a:lnTo>
                  <a:pt x="3789" y="6197"/>
                </a:lnTo>
                <a:lnTo>
                  <a:pt x="4409" y="6675"/>
                </a:lnTo>
                <a:lnTo>
                  <a:pt x="5076" y="7131"/>
                </a:lnTo>
                <a:lnTo>
                  <a:pt x="5767" y="7587"/>
                </a:lnTo>
                <a:lnTo>
                  <a:pt x="6458" y="8042"/>
                </a:lnTo>
                <a:lnTo>
                  <a:pt x="7173" y="8487"/>
                </a:lnTo>
                <a:lnTo>
                  <a:pt x="7912" y="8920"/>
                </a:lnTo>
                <a:lnTo>
                  <a:pt x="8650" y="9352"/>
                </a:lnTo>
                <a:lnTo>
                  <a:pt x="9437" y="9785"/>
                </a:lnTo>
                <a:lnTo>
                  <a:pt x="10199" y="10207"/>
                </a:lnTo>
                <a:lnTo>
                  <a:pt x="11009" y="10617"/>
                </a:lnTo>
                <a:lnTo>
                  <a:pt x="11819" y="11027"/>
                </a:lnTo>
                <a:lnTo>
                  <a:pt x="12653" y="11426"/>
                </a:lnTo>
                <a:lnTo>
                  <a:pt x="13487" y="11824"/>
                </a:lnTo>
                <a:lnTo>
                  <a:pt x="14345" y="12212"/>
                </a:lnTo>
                <a:lnTo>
                  <a:pt x="15203" y="12599"/>
                </a:lnTo>
                <a:lnTo>
                  <a:pt x="16061" y="12986"/>
                </a:lnTo>
                <a:lnTo>
                  <a:pt x="17824" y="13727"/>
                </a:lnTo>
                <a:lnTo>
                  <a:pt x="19635" y="14456"/>
                </a:lnTo>
                <a:lnTo>
                  <a:pt x="21446" y="15162"/>
                </a:lnTo>
                <a:lnTo>
                  <a:pt x="23280" y="15857"/>
                </a:lnTo>
                <a:lnTo>
                  <a:pt x="25139" y="16529"/>
                </a:lnTo>
                <a:lnTo>
                  <a:pt x="25377" y="16608"/>
                </a:lnTo>
                <a:lnTo>
                  <a:pt x="25616" y="16665"/>
                </a:lnTo>
                <a:lnTo>
                  <a:pt x="25854" y="16711"/>
                </a:lnTo>
                <a:lnTo>
                  <a:pt x="26092" y="16734"/>
                </a:lnTo>
                <a:lnTo>
                  <a:pt x="26330" y="16757"/>
                </a:lnTo>
                <a:lnTo>
                  <a:pt x="26569" y="16757"/>
                </a:lnTo>
                <a:lnTo>
                  <a:pt x="26807" y="16745"/>
                </a:lnTo>
                <a:lnTo>
                  <a:pt x="27045" y="16722"/>
                </a:lnTo>
                <a:lnTo>
                  <a:pt x="27283" y="16688"/>
                </a:lnTo>
                <a:lnTo>
                  <a:pt x="27498" y="16643"/>
                </a:lnTo>
                <a:lnTo>
                  <a:pt x="27712" y="16586"/>
                </a:lnTo>
                <a:lnTo>
                  <a:pt x="27927" y="16517"/>
                </a:lnTo>
                <a:lnTo>
                  <a:pt x="28117" y="16449"/>
                </a:lnTo>
                <a:lnTo>
                  <a:pt x="28308" y="16369"/>
                </a:lnTo>
                <a:lnTo>
                  <a:pt x="28499" y="16278"/>
                </a:lnTo>
                <a:lnTo>
                  <a:pt x="28642" y="16187"/>
                </a:lnTo>
                <a:lnTo>
                  <a:pt x="28808" y="16096"/>
                </a:lnTo>
                <a:lnTo>
                  <a:pt x="28928" y="15993"/>
                </a:lnTo>
                <a:lnTo>
                  <a:pt x="29047" y="15879"/>
                </a:lnTo>
                <a:lnTo>
                  <a:pt x="29142" y="15766"/>
                </a:lnTo>
                <a:lnTo>
                  <a:pt x="29214" y="15652"/>
                </a:lnTo>
                <a:lnTo>
                  <a:pt x="29285" y="15538"/>
                </a:lnTo>
                <a:lnTo>
                  <a:pt x="29309" y="15424"/>
                </a:lnTo>
                <a:lnTo>
                  <a:pt x="29333" y="15310"/>
                </a:lnTo>
                <a:lnTo>
                  <a:pt x="29333" y="15196"/>
                </a:lnTo>
                <a:lnTo>
                  <a:pt x="29285" y="15082"/>
                </a:lnTo>
                <a:lnTo>
                  <a:pt x="29237" y="14968"/>
                </a:lnTo>
                <a:lnTo>
                  <a:pt x="29142" y="14854"/>
                </a:lnTo>
                <a:lnTo>
                  <a:pt x="29023" y="14752"/>
                </a:lnTo>
                <a:lnTo>
                  <a:pt x="28880" y="14649"/>
                </a:lnTo>
                <a:lnTo>
                  <a:pt x="28689" y="14547"/>
                </a:lnTo>
                <a:lnTo>
                  <a:pt x="28499" y="14456"/>
                </a:lnTo>
                <a:lnTo>
                  <a:pt x="27641" y="14102"/>
                </a:lnTo>
                <a:lnTo>
                  <a:pt x="26807" y="13749"/>
                </a:lnTo>
                <a:lnTo>
                  <a:pt x="25997" y="13396"/>
                </a:lnTo>
                <a:lnTo>
                  <a:pt x="25210" y="13020"/>
                </a:lnTo>
                <a:lnTo>
                  <a:pt x="24424" y="12656"/>
                </a:lnTo>
                <a:lnTo>
                  <a:pt x="23662" y="12280"/>
                </a:lnTo>
                <a:lnTo>
                  <a:pt x="22923" y="11893"/>
                </a:lnTo>
                <a:lnTo>
                  <a:pt x="22208" y="11505"/>
                </a:lnTo>
                <a:lnTo>
                  <a:pt x="21493" y="11118"/>
                </a:lnTo>
                <a:lnTo>
                  <a:pt x="20802" y="10719"/>
                </a:lnTo>
                <a:lnTo>
                  <a:pt x="20135" y="10321"/>
                </a:lnTo>
                <a:lnTo>
                  <a:pt x="19468" y="9911"/>
                </a:lnTo>
                <a:lnTo>
                  <a:pt x="18801" y="9500"/>
                </a:lnTo>
                <a:lnTo>
                  <a:pt x="18181" y="9090"/>
                </a:lnTo>
                <a:lnTo>
                  <a:pt x="16942" y="8247"/>
                </a:lnTo>
                <a:lnTo>
                  <a:pt x="15727" y="7393"/>
                </a:lnTo>
                <a:lnTo>
                  <a:pt x="14583" y="6527"/>
                </a:lnTo>
                <a:lnTo>
                  <a:pt x="13440" y="5639"/>
                </a:lnTo>
                <a:lnTo>
                  <a:pt x="12343" y="4750"/>
                </a:lnTo>
                <a:lnTo>
                  <a:pt x="11271" y="3839"/>
                </a:lnTo>
                <a:lnTo>
                  <a:pt x="10199" y="2928"/>
                </a:lnTo>
                <a:lnTo>
                  <a:pt x="9151" y="2005"/>
                </a:lnTo>
                <a:lnTo>
                  <a:pt x="8126" y="1082"/>
                </a:lnTo>
                <a:lnTo>
                  <a:pt x="7840" y="866"/>
                </a:lnTo>
                <a:lnTo>
                  <a:pt x="7554" y="672"/>
                </a:lnTo>
                <a:lnTo>
                  <a:pt x="7244" y="502"/>
                </a:lnTo>
                <a:lnTo>
                  <a:pt x="6911" y="365"/>
                </a:lnTo>
                <a:lnTo>
                  <a:pt x="6553" y="251"/>
                </a:lnTo>
                <a:lnTo>
                  <a:pt x="6196" y="160"/>
                </a:lnTo>
                <a:lnTo>
                  <a:pt x="5815" y="80"/>
                </a:lnTo>
                <a:lnTo>
                  <a:pt x="5433" y="34"/>
                </a:lnTo>
                <a:lnTo>
                  <a:pt x="505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9"/>
          <p:cNvSpPr/>
          <p:nvPr/>
        </p:nvSpPr>
        <p:spPr>
          <a:xfrm rot="8395659">
            <a:off x="8473047" y="2191729"/>
            <a:ext cx="338135" cy="844760"/>
          </a:xfrm>
          <a:custGeom>
            <a:rect b="b" l="l" r="r" t="t"/>
            <a:pathLst>
              <a:path extrusionOk="0" h="142924" w="104652">
                <a:moveTo>
                  <a:pt x="13034" y="0"/>
                </a:moveTo>
                <a:lnTo>
                  <a:pt x="12629" y="34"/>
                </a:lnTo>
                <a:lnTo>
                  <a:pt x="12272" y="80"/>
                </a:lnTo>
                <a:lnTo>
                  <a:pt x="11891" y="148"/>
                </a:lnTo>
                <a:lnTo>
                  <a:pt x="11557" y="228"/>
                </a:lnTo>
                <a:lnTo>
                  <a:pt x="11223" y="330"/>
                </a:lnTo>
                <a:lnTo>
                  <a:pt x="10914" y="444"/>
                </a:lnTo>
                <a:lnTo>
                  <a:pt x="10628" y="570"/>
                </a:lnTo>
                <a:lnTo>
                  <a:pt x="10366" y="706"/>
                </a:lnTo>
                <a:lnTo>
                  <a:pt x="10104" y="866"/>
                </a:lnTo>
                <a:lnTo>
                  <a:pt x="9889" y="1025"/>
                </a:lnTo>
                <a:lnTo>
                  <a:pt x="9698" y="1196"/>
                </a:lnTo>
                <a:lnTo>
                  <a:pt x="9508" y="1367"/>
                </a:lnTo>
                <a:lnTo>
                  <a:pt x="9365" y="1549"/>
                </a:lnTo>
                <a:lnTo>
                  <a:pt x="9246" y="1732"/>
                </a:lnTo>
                <a:lnTo>
                  <a:pt x="9174" y="1925"/>
                </a:lnTo>
                <a:lnTo>
                  <a:pt x="9103" y="2119"/>
                </a:lnTo>
                <a:lnTo>
                  <a:pt x="9079" y="2301"/>
                </a:lnTo>
                <a:lnTo>
                  <a:pt x="9103" y="2495"/>
                </a:lnTo>
                <a:lnTo>
                  <a:pt x="9150" y="2688"/>
                </a:lnTo>
                <a:lnTo>
                  <a:pt x="9222" y="2871"/>
                </a:lnTo>
                <a:lnTo>
                  <a:pt x="9341" y="3042"/>
                </a:lnTo>
                <a:lnTo>
                  <a:pt x="9484" y="3212"/>
                </a:lnTo>
                <a:lnTo>
                  <a:pt x="9675" y="3383"/>
                </a:lnTo>
                <a:lnTo>
                  <a:pt x="9913" y="3531"/>
                </a:lnTo>
                <a:lnTo>
                  <a:pt x="10175" y="3679"/>
                </a:lnTo>
                <a:lnTo>
                  <a:pt x="10509" y="3816"/>
                </a:lnTo>
                <a:lnTo>
                  <a:pt x="10866" y="3930"/>
                </a:lnTo>
                <a:lnTo>
                  <a:pt x="11271" y="4044"/>
                </a:lnTo>
                <a:lnTo>
                  <a:pt x="16060" y="5137"/>
                </a:lnTo>
                <a:lnTo>
                  <a:pt x="20826" y="6254"/>
                </a:lnTo>
                <a:lnTo>
                  <a:pt x="25568" y="7393"/>
                </a:lnTo>
                <a:lnTo>
                  <a:pt x="30286" y="8555"/>
                </a:lnTo>
                <a:lnTo>
                  <a:pt x="34980" y="9728"/>
                </a:lnTo>
                <a:lnTo>
                  <a:pt x="39650" y="10924"/>
                </a:lnTo>
                <a:lnTo>
                  <a:pt x="44296" y="12132"/>
                </a:lnTo>
                <a:lnTo>
                  <a:pt x="48919" y="13373"/>
                </a:lnTo>
                <a:lnTo>
                  <a:pt x="53494" y="14615"/>
                </a:lnTo>
                <a:lnTo>
                  <a:pt x="58069" y="15891"/>
                </a:lnTo>
                <a:lnTo>
                  <a:pt x="62620" y="17178"/>
                </a:lnTo>
                <a:lnTo>
                  <a:pt x="67147" y="18488"/>
                </a:lnTo>
                <a:lnTo>
                  <a:pt x="71651" y="19821"/>
                </a:lnTo>
                <a:lnTo>
                  <a:pt x="76130" y="21176"/>
                </a:lnTo>
                <a:lnTo>
                  <a:pt x="80586" y="22543"/>
                </a:lnTo>
                <a:lnTo>
                  <a:pt x="85018" y="23933"/>
                </a:lnTo>
                <a:lnTo>
                  <a:pt x="80324" y="24707"/>
                </a:lnTo>
                <a:lnTo>
                  <a:pt x="75654" y="25505"/>
                </a:lnTo>
                <a:lnTo>
                  <a:pt x="71007" y="26313"/>
                </a:lnTo>
                <a:lnTo>
                  <a:pt x="66361" y="27145"/>
                </a:lnTo>
                <a:lnTo>
                  <a:pt x="61738" y="27988"/>
                </a:lnTo>
                <a:lnTo>
                  <a:pt x="57116" y="28854"/>
                </a:lnTo>
                <a:lnTo>
                  <a:pt x="52517" y="29731"/>
                </a:lnTo>
                <a:lnTo>
                  <a:pt x="47942" y="30631"/>
                </a:lnTo>
                <a:lnTo>
                  <a:pt x="43367" y="31542"/>
                </a:lnTo>
                <a:lnTo>
                  <a:pt x="38816" y="32476"/>
                </a:lnTo>
                <a:lnTo>
                  <a:pt x="34265" y="33421"/>
                </a:lnTo>
                <a:lnTo>
                  <a:pt x="29738" y="34390"/>
                </a:lnTo>
                <a:lnTo>
                  <a:pt x="25210" y="35381"/>
                </a:lnTo>
                <a:lnTo>
                  <a:pt x="20707" y="36383"/>
                </a:lnTo>
                <a:lnTo>
                  <a:pt x="16227" y="37408"/>
                </a:lnTo>
                <a:lnTo>
                  <a:pt x="11748" y="38445"/>
                </a:lnTo>
                <a:lnTo>
                  <a:pt x="11271" y="38570"/>
                </a:lnTo>
                <a:lnTo>
                  <a:pt x="10842" y="38707"/>
                </a:lnTo>
                <a:lnTo>
                  <a:pt x="10437" y="38844"/>
                </a:lnTo>
                <a:lnTo>
                  <a:pt x="10104" y="39003"/>
                </a:lnTo>
                <a:lnTo>
                  <a:pt x="9794" y="39163"/>
                </a:lnTo>
                <a:lnTo>
                  <a:pt x="9532" y="39333"/>
                </a:lnTo>
                <a:lnTo>
                  <a:pt x="9293" y="39516"/>
                </a:lnTo>
                <a:lnTo>
                  <a:pt x="9103" y="39698"/>
                </a:lnTo>
                <a:lnTo>
                  <a:pt x="8960" y="39880"/>
                </a:lnTo>
                <a:lnTo>
                  <a:pt x="8841" y="40074"/>
                </a:lnTo>
                <a:lnTo>
                  <a:pt x="8769" y="40268"/>
                </a:lnTo>
                <a:lnTo>
                  <a:pt x="8721" y="40473"/>
                </a:lnTo>
                <a:lnTo>
                  <a:pt x="8698" y="40678"/>
                </a:lnTo>
                <a:lnTo>
                  <a:pt x="8721" y="40883"/>
                </a:lnTo>
                <a:lnTo>
                  <a:pt x="8769" y="41088"/>
                </a:lnTo>
                <a:lnTo>
                  <a:pt x="8841" y="41281"/>
                </a:lnTo>
                <a:lnTo>
                  <a:pt x="8936" y="41486"/>
                </a:lnTo>
                <a:lnTo>
                  <a:pt x="9079" y="41691"/>
                </a:lnTo>
                <a:lnTo>
                  <a:pt x="9222" y="41885"/>
                </a:lnTo>
                <a:lnTo>
                  <a:pt x="9412" y="42079"/>
                </a:lnTo>
                <a:lnTo>
                  <a:pt x="9627" y="42272"/>
                </a:lnTo>
                <a:lnTo>
                  <a:pt x="9865" y="42455"/>
                </a:lnTo>
                <a:lnTo>
                  <a:pt x="10104" y="42637"/>
                </a:lnTo>
                <a:lnTo>
                  <a:pt x="10389" y="42808"/>
                </a:lnTo>
                <a:lnTo>
                  <a:pt x="10675" y="42967"/>
                </a:lnTo>
                <a:lnTo>
                  <a:pt x="10985" y="43127"/>
                </a:lnTo>
                <a:lnTo>
                  <a:pt x="11319" y="43275"/>
                </a:lnTo>
                <a:lnTo>
                  <a:pt x="11676" y="43411"/>
                </a:lnTo>
                <a:lnTo>
                  <a:pt x="12034" y="43537"/>
                </a:lnTo>
                <a:lnTo>
                  <a:pt x="12415" y="43651"/>
                </a:lnTo>
                <a:lnTo>
                  <a:pt x="12820" y="43753"/>
                </a:lnTo>
                <a:lnTo>
                  <a:pt x="13225" y="43844"/>
                </a:lnTo>
                <a:lnTo>
                  <a:pt x="17228" y="44642"/>
                </a:lnTo>
                <a:lnTo>
                  <a:pt x="21231" y="45450"/>
                </a:lnTo>
                <a:lnTo>
                  <a:pt x="25186" y="46282"/>
                </a:lnTo>
                <a:lnTo>
                  <a:pt x="29142" y="47125"/>
                </a:lnTo>
                <a:lnTo>
                  <a:pt x="33073" y="47979"/>
                </a:lnTo>
                <a:lnTo>
                  <a:pt x="37005" y="48845"/>
                </a:lnTo>
                <a:lnTo>
                  <a:pt x="40913" y="49733"/>
                </a:lnTo>
                <a:lnTo>
                  <a:pt x="44797" y="50633"/>
                </a:lnTo>
                <a:lnTo>
                  <a:pt x="48657" y="51545"/>
                </a:lnTo>
                <a:lnTo>
                  <a:pt x="52517" y="52479"/>
                </a:lnTo>
                <a:lnTo>
                  <a:pt x="56377" y="53424"/>
                </a:lnTo>
                <a:lnTo>
                  <a:pt x="60189" y="54370"/>
                </a:lnTo>
                <a:lnTo>
                  <a:pt x="64002" y="55349"/>
                </a:lnTo>
                <a:lnTo>
                  <a:pt x="67814" y="56329"/>
                </a:lnTo>
                <a:lnTo>
                  <a:pt x="71603" y="57331"/>
                </a:lnTo>
                <a:lnTo>
                  <a:pt x="75368" y="58334"/>
                </a:lnTo>
                <a:lnTo>
                  <a:pt x="72985" y="58698"/>
                </a:lnTo>
                <a:lnTo>
                  <a:pt x="70602" y="59063"/>
                </a:lnTo>
                <a:lnTo>
                  <a:pt x="68219" y="59427"/>
                </a:lnTo>
                <a:lnTo>
                  <a:pt x="65860" y="59815"/>
                </a:lnTo>
                <a:lnTo>
                  <a:pt x="63501" y="60202"/>
                </a:lnTo>
                <a:lnTo>
                  <a:pt x="61143" y="60601"/>
                </a:lnTo>
                <a:lnTo>
                  <a:pt x="58807" y="61011"/>
                </a:lnTo>
                <a:lnTo>
                  <a:pt x="56472" y="61432"/>
                </a:lnTo>
                <a:lnTo>
                  <a:pt x="54161" y="61854"/>
                </a:lnTo>
                <a:lnTo>
                  <a:pt x="51850" y="62298"/>
                </a:lnTo>
                <a:lnTo>
                  <a:pt x="49562" y="62742"/>
                </a:lnTo>
                <a:lnTo>
                  <a:pt x="47251" y="63198"/>
                </a:lnTo>
                <a:lnTo>
                  <a:pt x="44963" y="63665"/>
                </a:lnTo>
                <a:lnTo>
                  <a:pt x="42700" y="64132"/>
                </a:lnTo>
                <a:lnTo>
                  <a:pt x="40436" y="64610"/>
                </a:lnTo>
                <a:lnTo>
                  <a:pt x="38173" y="65111"/>
                </a:lnTo>
                <a:lnTo>
                  <a:pt x="35909" y="65613"/>
                </a:lnTo>
                <a:lnTo>
                  <a:pt x="33669" y="66114"/>
                </a:lnTo>
                <a:lnTo>
                  <a:pt x="31429" y="66638"/>
                </a:lnTo>
                <a:lnTo>
                  <a:pt x="29213" y="67173"/>
                </a:lnTo>
                <a:lnTo>
                  <a:pt x="26997" y="67709"/>
                </a:lnTo>
                <a:lnTo>
                  <a:pt x="24781" y="68255"/>
                </a:lnTo>
                <a:lnTo>
                  <a:pt x="22565" y="68814"/>
                </a:lnTo>
                <a:lnTo>
                  <a:pt x="20373" y="69383"/>
                </a:lnTo>
                <a:lnTo>
                  <a:pt x="18181" y="69964"/>
                </a:lnTo>
                <a:lnTo>
                  <a:pt x="15989" y="70545"/>
                </a:lnTo>
                <a:lnTo>
                  <a:pt x="13821" y="71137"/>
                </a:lnTo>
                <a:lnTo>
                  <a:pt x="11652" y="71752"/>
                </a:lnTo>
                <a:lnTo>
                  <a:pt x="9484" y="72368"/>
                </a:lnTo>
                <a:lnTo>
                  <a:pt x="7316" y="72994"/>
                </a:lnTo>
                <a:lnTo>
                  <a:pt x="5171" y="73632"/>
                </a:lnTo>
                <a:lnTo>
                  <a:pt x="3003" y="74270"/>
                </a:lnTo>
                <a:lnTo>
                  <a:pt x="2669" y="74384"/>
                </a:lnTo>
                <a:lnTo>
                  <a:pt x="2336" y="74509"/>
                </a:lnTo>
                <a:lnTo>
                  <a:pt x="2026" y="74646"/>
                </a:lnTo>
                <a:lnTo>
                  <a:pt x="1740" y="74782"/>
                </a:lnTo>
                <a:lnTo>
                  <a:pt x="1478" y="74931"/>
                </a:lnTo>
                <a:lnTo>
                  <a:pt x="1216" y="75079"/>
                </a:lnTo>
                <a:lnTo>
                  <a:pt x="1001" y="75238"/>
                </a:lnTo>
                <a:lnTo>
                  <a:pt x="811" y="75409"/>
                </a:lnTo>
                <a:lnTo>
                  <a:pt x="620" y="75580"/>
                </a:lnTo>
                <a:lnTo>
                  <a:pt x="477" y="75751"/>
                </a:lnTo>
                <a:lnTo>
                  <a:pt x="334" y="75922"/>
                </a:lnTo>
                <a:lnTo>
                  <a:pt x="215" y="76104"/>
                </a:lnTo>
                <a:lnTo>
                  <a:pt x="144" y="76286"/>
                </a:lnTo>
                <a:lnTo>
                  <a:pt x="72" y="76468"/>
                </a:lnTo>
                <a:lnTo>
                  <a:pt x="24" y="76651"/>
                </a:lnTo>
                <a:lnTo>
                  <a:pt x="1" y="76844"/>
                </a:lnTo>
                <a:lnTo>
                  <a:pt x="24" y="77026"/>
                </a:lnTo>
                <a:lnTo>
                  <a:pt x="48" y="77209"/>
                </a:lnTo>
                <a:lnTo>
                  <a:pt x="96" y="77391"/>
                </a:lnTo>
                <a:lnTo>
                  <a:pt x="167" y="77573"/>
                </a:lnTo>
                <a:lnTo>
                  <a:pt x="263" y="77755"/>
                </a:lnTo>
                <a:lnTo>
                  <a:pt x="406" y="77926"/>
                </a:lnTo>
                <a:lnTo>
                  <a:pt x="549" y="78097"/>
                </a:lnTo>
                <a:lnTo>
                  <a:pt x="715" y="78268"/>
                </a:lnTo>
                <a:lnTo>
                  <a:pt x="906" y="78428"/>
                </a:lnTo>
                <a:lnTo>
                  <a:pt x="1144" y="78587"/>
                </a:lnTo>
                <a:lnTo>
                  <a:pt x="1383" y="78735"/>
                </a:lnTo>
                <a:lnTo>
                  <a:pt x="1668" y="78883"/>
                </a:lnTo>
                <a:lnTo>
                  <a:pt x="1954" y="79020"/>
                </a:lnTo>
                <a:lnTo>
                  <a:pt x="2288" y="79145"/>
                </a:lnTo>
                <a:lnTo>
                  <a:pt x="2645" y="79271"/>
                </a:lnTo>
                <a:lnTo>
                  <a:pt x="3003" y="79384"/>
                </a:lnTo>
                <a:lnTo>
                  <a:pt x="7673" y="80660"/>
                </a:lnTo>
                <a:lnTo>
                  <a:pt x="12319" y="81947"/>
                </a:lnTo>
                <a:lnTo>
                  <a:pt x="16942" y="83246"/>
                </a:lnTo>
                <a:lnTo>
                  <a:pt x="21541" y="84556"/>
                </a:lnTo>
                <a:lnTo>
                  <a:pt x="26140" y="85877"/>
                </a:lnTo>
                <a:lnTo>
                  <a:pt x="30738" y="87210"/>
                </a:lnTo>
                <a:lnTo>
                  <a:pt x="35313" y="88543"/>
                </a:lnTo>
                <a:lnTo>
                  <a:pt x="39864" y="89898"/>
                </a:lnTo>
                <a:lnTo>
                  <a:pt x="44415" y="91254"/>
                </a:lnTo>
                <a:lnTo>
                  <a:pt x="48943" y="92621"/>
                </a:lnTo>
                <a:lnTo>
                  <a:pt x="53446" y="93999"/>
                </a:lnTo>
                <a:lnTo>
                  <a:pt x="57950" y="95389"/>
                </a:lnTo>
                <a:lnTo>
                  <a:pt x="62453" y="96790"/>
                </a:lnTo>
                <a:lnTo>
                  <a:pt x="66933" y="98191"/>
                </a:lnTo>
                <a:lnTo>
                  <a:pt x="71412" y="99615"/>
                </a:lnTo>
                <a:lnTo>
                  <a:pt x="75868" y="101039"/>
                </a:lnTo>
                <a:lnTo>
                  <a:pt x="73366" y="101472"/>
                </a:lnTo>
                <a:lnTo>
                  <a:pt x="70864" y="101916"/>
                </a:lnTo>
                <a:lnTo>
                  <a:pt x="68386" y="102372"/>
                </a:lnTo>
                <a:lnTo>
                  <a:pt x="65908" y="102839"/>
                </a:lnTo>
                <a:lnTo>
                  <a:pt x="63454" y="103317"/>
                </a:lnTo>
                <a:lnTo>
                  <a:pt x="61023" y="103795"/>
                </a:lnTo>
                <a:lnTo>
                  <a:pt x="58593" y="104297"/>
                </a:lnTo>
                <a:lnTo>
                  <a:pt x="56186" y="104809"/>
                </a:lnTo>
                <a:lnTo>
                  <a:pt x="53780" y="105333"/>
                </a:lnTo>
                <a:lnTo>
                  <a:pt x="51397" y="105869"/>
                </a:lnTo>
                <a:lnTo>
                  <a:pt x="49038" y="106415"/>
                </a:lnTo>
                <a:lnTo>
                  <a:pt x="46679" y="106974"/>
                </a:lnTo>
                <a:lnTo>
                  <a:pt x="44320" y="107543"/>
                </a:lnTo>
                <a:lnTo>
                  <a:pt x="41985" y="108124"/>
                </a:lnTo>
                <a:lnTo>
                  <a:pt x="39674" y="108716"/>
                </a:lnTo>
                <a:lnTo>
                  <a:pt x="37362" y="109320"/>
                </a:lnTo>
                <a:lnTo>
                  <a:pt x="35075" y="109935"/>
                </a:lnTo>
                <a:lnTo>
                  <a:pt x="32788" y="110573"/>
                </a:lnTo>
                <a:lnTo>
                  <a:pt x="30524" y="111211"/>
                </a:lnTo>
                <a:lnTo>
                  <a:pt x="28260" y="111860"/>
                </a:lnTo>
                <a:lnTo>
                  <a:pt x="25997" y="112521"/>
                </a:lnTo>
                <a:lnTo>
                  <a:pt x="23757" y="113193"/>
                </a:lnTo>
                <a:lnTo>
                  <a:pt x="21541" y="113888"/>
                </a:lnTo>
                <a:lnTo>
                  <a:pt x="19325" y="114583"/>
                </a:lnTo>
                <a:lnTo>
                  <a:pt x="17133" y="115289"/>
                </a:lnTo>
                <a:lnTo>
                  <a:pt x="14941" y="116018"/>
                </a:lnTo>
                <a:lnTo>
                  <a:pt x="12748" y="116747"/>
                </a:lnTo>
                <a:lnTo>
                  <a:pt x="10580" y="117488"/>
                </a:lnTo>
                <a:lnTo>
                  <a:pt x="8436" y="118251"/>
                </a:lnTo>
                <a:lnTo>
                  <a:pt x="6267" y="119014"/>
                </a:lnTo>
                <a:lnTo>
                  <a:pt x="4147" y="119800"/>
                </a:lnTo>
                <a:lnTo>
                  <a:pt x="2002" y="120586"/>
                </a:lnTo>
                <a:lnTo>
                  <a:pt x="1740" y="120700"/>
                </a:lnTo>
                <a:lnTo>
                  <a:pt x="1502" y="120825"/>
                </a:lnTo>
                <a:lnTo>
                  <a:pt x="1263" y="120950"/>
                </a:lnTo>
                <a:lnTo>
                  <a:pt x="1073" y="121087"/>
                </a:lnTo>
                <a:lnTo>
                  <a:pt x="882" y="121224"/>
                </a:lnTo>
                <a:lnTo>
                  <a:pt x="739" y="121372"/>
                </a:lnTo>
                <a:lnTo>
                  <a:pt x="596" y="121531"/>
                </a:lnTo>
                <a:lnTo>
                  <a:pt x="477" y="121691"/>
                </a:lnTo>
                <a:lnTo>
                  <a:pt x="382" y="121850"/>
                </a:lnTo>
                <a:lnTo>
                  <a:pt x="310" y="122021"/>
                </a:lnTo>
                <a:lnTo>
                  <a:pt x="239" y="122192"/>
                </a:lnTo>
                <a:lnTo>
                  <a:pt x="215" y="122363"/>
                </a:lnTo>
                <a:lnTo>
                  <a:pt x="191" y="122534"/>
                </a:lnTo>
                <a:lnTo>
                  <a:pt x="191" y="122705"/>
                </a:lnTo>
                <a:lnTo>
                  <a:pt x="215" y="122887"/>
                </a:lnTo>
                <a:lnTo>
                  <a:pt x="263" y="123058"/>
                </a:lnTo>
                <a:lnTo>
                  <a:pt x="310" y="123229"/>
                </a:lnTo>
                <a:lnTo>
                  <a:pt x="406" y="123399"/>
                </a:lnTo>
                <a:lnTo>
                  <a:pt x="501" y="123570"/>
                </a:lnTo>
                <a:lnTo>
                  <a:pt x="596" y="123741"/>
                </a:lnTo>
                <a:lnTo>
                  <a:pt x="739" y="123901"/>
                </a:lnTo>
                <a:lnTo>
                  <a:pt x="882" y="124060"/>
                </a:lnTo>
                <a:lnTo>
                  <a:pt x="1049" y="124208"/>
                </a:lnTo>
                <a:lnTo>
                  <a:pt x="1240" y="124356"/>
                </a:lnTo>
                <a:lnTo>
                  <a:pt x="1430" y="124493"/>
                </a:lnTo>
                <a:lnTo>
                  <a:pt x="1645" y="124630"/>
                </a:lnTo>
                <a:lnTo>
                  <a:pt x="1883" y="124755"/>
                </a:lnTo>
                <a:lnTo>
                  <a:pt x="2121" y="124869"/>
                </a:lnTo>
                <a:lnTo>
                  <a:pt x="2383" y="124983"/>
                </a:lnTo>
                <a:lnTo>
                  <a:pt x="2669" y="125074"/>
                </a:lnTo>
                <a:lnTo>
                  <a:pt x="2955" y="125165"/>
                </a:lnTo>
                <a:lnTo>
                  <a:pt x="3265" y="125245"/>
                </a:lnTo>
                <a:lnTo>
                  <a:pt x="81539" y="142628"/>
                </a:lnTo>
                <a:lnTo>
                  <a:pt x="81873" y="142696"/>
                </a:lnTo>
                <a:lnTo>
                  <a:pt x="82206" y="142753"/>
                </a:lnTo>
                <a:lnTo>
                  <a:pt x="82540" y="142810"/>
                </a:lnTo>
                <a:lnTo>
                  <a:pt x="82873" y="142844"/>
                </a:lnTo>
                <a:lnTo>
                  <a:pt x="83183" y="142878"/>
                </a:lnTo>
                <a:lnTo>
                  <a:pt x="83517" y="142901"/>
                </a:lnTo>
                <a:lnTo>
                  <a:pt x="83850" y="142924"/>
                </a:lnTo>
                <a:lnTo>
                  <a:pt x="84780" y="142924"/>
                </a:lnTo>
                <a:lnTo>
                  <a:pt x="85089" y="142901"/>
                </a:lnTo>
                <a:lnTo>
                  <a:pt x="85399" y="142878"/>
                </a:lnTo>
                <a:lnTo>
                  <a:pt x="85685" y="142855"/>
                </a:lnTo>
                <a:lnTo>
                  <a:pt x="85995" y="142821"/>
                </a:lnTo>
                <a:lnTo>
                  <a:pt x="86281" y="142776"/>
                </a:lnTo>
                <a:lnTo>
                  <a:pt x="86567" y="142730"/>
                </a:lnTo>
                <a:lnTo>
                  <a:pt x="87115" y="142605"/>
                </a:lnTo>
                <a:lnTo>
                  <a:pt x="87615" y="142468"/>
                </a:lnTo>
                <a:lnTo>
                  <a:pt x="88116" y="142309"/>
                </a:lnTo>
                <a:lnTo>
                  <a:pt x="88568" y="142126"/>
                </a:lnTo>
                <a:lnTo>
                  <a:pt x="88997" y="141933"/>
                </a:lnTo>
                <a:lnTo>
                  <a:pt x="89402" y="141728"/>
                </a:lnTo>
                <a:lnTo>
                  <a:pt x="89760" y="141500"/>
                </a:lnTo>
                <a:lnTo>
                  <a:pt x="90069" y="141272"/>
                </a:lnTo>
                <a:lnTo>
                  <a:pt x="90331" y="141021"/>
                </a:lnTo>
                <a:lnTo>
                  <a:pt x="90570" y="140771"/>
                </a:lnTo>
                <a:lnTo>
                  <a:pt x="90737" y="140520"/>
                </a:lnTo>
                <a:lnTo>
                  <a:pt x="90880" y="140258"/>
                </a:lnTo>
                <a:lnTo>
                  <a:pt x="90951" y="139996"/>
                </a:lnTo>
                <a:lnTo>
                  <a:pt x="90999" y="139734"/>
                </a:lnTo>
                <a:lnTo>
                  <a:pt x="90975" y="139598"/>
                </a:lnTo>
                <a:lnTo>
                  <a:pt x="90951" y="139472"/>
                </a:lnTo>
                <a:lnTo>
                  <a:pt x="90927" y="139336"/>
                </a:lnTo>
                <a:lnTo>
                  <a:pt x="90880" y="139210"/>
                </a:lnTo>
                <a:lnTo>
                  <a:pt x="90808" y="139085"/>
                </a:lnTo>
                <a:lnTo>
                  <a:pt x="90713" y="138960"/>
                </a:lnTo>
                <a:lnTo>
                  <a:pt x="90617" y="138834"/>
                </a:lnTo>
                <a:lnTo>
                  <a:pt x="90522" y="138709"/>
                </a:lnTo>
                <a:lnTo>
                  <a:pt x="90379" y="138595"/>
                </a:lnTo>
                <a:lnTo>
                  <a:pt x="90236" y="138481"/>
                </a:lnTo>
                <a:lnTo>
                  <a:pt x="90069" y="138367"/>
                </a:lnTo>
                <a:lnTo>
                  <a:pt x="89879" y="138253"/>
                </a:lnTo>
                <a:lnTo>
                  <a:pt x="89688" y="138151"/>
                </a:lnTo>
                <a:lnTo>
                  <a:pt x="89474" y="138048"/>
                </a:lnTo>
                <a:lnTo>
                  <a:pt x="89235" y="137946"/>
                </a:lnTo>
                <a:lnTo>
                  <a:pt x="88997" y="137843"/>
                </a:lnTo>
                <a:lnTo>
                  <a:pt x="88711" y="137752"/>
                </a:lnTo>
                <a:lnTo>
                  <a:pt x="88425" y="137672"/>
                </a:lnTo>
                <a:lnTo>
                  <a:pt x="88116" y="137581"/>
                </a:lnTo>
                <a:lnTo>
                  <a:pt x="87782" y="137513"/>
                </a:lnTo>
                <a:lnTo>
                  <a:pt x="18300" y="122078"/>
                </a:lnTo>
                <a:lnTo>
                  <a:pt x="20397" y="121360"/>
                </a:lnTo>
                <a:lnTo>
                  <a:pt x="22494" y="120654"/>
                </a:lnTo>
                <a:lnTo>
                  <a:pt x="24615" y="119948"/>
                </a:lnTo>
                <a:lnTo>
                  <a:pt x="26735" y="119265"/>
                </a:lnTo>
                <a:lnTo>
                  <a:pt x="28880" y="118592"/>
                </a:lnTo>
                <a:lnTo>
                  <a:pt x="31048" y="117932"/>
                </a:lnTo>
                <a:lnTo>
                  <a:pt x="33216" y="117282"/>
                </a:lnTo>
                <a:lnTo>
                  <a:pt x="35385" y="116645"/>
                </a:lnTo>
                <a:lnTo>
                  <a:pt x="37577" y="116029"/>
                </a:lnTo>
                <a:lnTo>
                  <a:pt x="39769" y="115414"/>
                </a:lnTo>
                <a:lnTo>
                  <a:pt x="41985" y="114811"/>
                </a:lnTo>
                <a:lnTo>
                  <a:pt x="44225" y="114218"/>
                </a:lnTo>
                <a:lnTo>
                  <a:pt x="46465" y="113637"/>
                </a:lnTo>
                <a:lnTo>
                  <a:pt x="48704" y="113079"/>
                </a:lnTo>
                <a:lnTo>
                  <a:pt x="50968" y="112521"/>
                </a:lnTo>
                <a:lnTo>
                  <a:pt x="53256" y="111974"/>
                </a:lnTo>
                <a:lnTo>
                  <a:pt x="55543" y="111439"/>
                </a:lnTo>
                <a:lnTo>
                  <a:pt x="57830" y="110926"/>
                </a:lnTo>
                <a:lnTo>
                  <a:pt x="60142" y="110414"/>
                </a:lnTo>
                <a:lnTo>
                  <a:pt x="62477" y="109912"/>
                </a:lnTo>
                <a:lnTo>
                  <a:pt x="64812" y="109434"/>
                </a:lnTo>
                <a:lnTo>
                  <a:pt x="67171" y="108956"/>
                </a:lnTo>
                <a:lnTo>
                  <a:pt x="69530" y="108489"/>
                </a:lnTo>
                <a:lnTo>
                  <a:pt x="71913" y="108033"/>
                </a:lnTo>
                <a:lnTo>
                  <a:pt x="74319" y="107600"/>
                </a:lnTo>
                <a:lnTo>
                  <a:pt x="76726" y="107167"/>
                </a:lnTo>
                <a:lnTo>
                  <a:pt x="79132" y="106746"/>
                </a:lnTo>
                <a:lnTo>
                  <a:pt x="81563" y="106336"/>
                </a:lnTo>
                <a:lnTo>
                  <a:pt x="84017" y="105937"/>
                </a:lnTo>
                <a:lnTo>
                  <a:pt x="86471" y="105550"/>
                </a:lnTo>
                <a:lnTo>
                  <a:pt x="88949" y="105185"/>
                </a:lnTo>
                <a:lnTo>
                  <a:pt x="91451" y="104821"/>
                </a:lnTo>
                <a:lnTo>
                  <a:pt x="91928" y="104741"/>
                </a:lnTo>
                <a:lnTo>
                  <a:pt x="92381" y="104650"/>
                </a:lnTo>
                <a:lnTo>
                  <a:pt x="92810" y="104536"/>
                </a:lnTo>
                <a:lnTo>
                  <a:pt x="93215" y="104422"/>
                </a:lnTo>
                <a:lnTo>
                  <a:pt x="93596" y="104297"/>
                </a:lnTo>
                <a:lnTo>
                  <a:pt x="93929" y="104149"/>
                </a:lnTo>
                <a:lnTo>
                  <a:pt x="94239" y="104001"/>
                </a:lnTo>
                <a:lnTo>
                  <a:pt x="94549" y="103852"/>
                </a:lnTo>
                <a:lnTo>
                  <a:pt x="94787" y="103682"/>
                </a:lnTo>
                <a:lnTo>
                  <a:pt x="95026" y="103511"/>
                </a:lnTo>
                <a:lnTo>
                  <a:pt x="95216" y="103328"/>
                </a:lnTo>
                <a:lnTo>
                  <a:pt x="95407" y="103146"/>
                </a:lnTo>
                <a:lnTo>
                  <a:pt x="95550" y="102953"/>
                </a:lnTo>
                <a:lnTo>
                  <a:pt x="95669" y="102759"/>
                </a:lnTo>
                <a:lnTo>
                  <a:pt x="95740" y="102565"/>
                </a:lnTo>
                <a:lnTo>
                  <a:pt x="95812" y="102360"/>
                </a:lnTo>
                <a:lnTo>
                  <a:pt x="95836" y="102155"/>
                </a:lnTo>
                <a:lnTo>
                  <a:pt x="95836" y="101950"/>
                </a:lnTo>
                <a:lnTo>
                  <a:pt x="95812" y="101745"/>
                </a:lnTo>
                <a:lnTo>
                  <a:pt x="95764" y="101540"/>
                </a:lnTo>
                <a:lnTo>
                  <a:pt x="95693" y="101346"/>
                </a:lnTo>
                <a:lnTo>
                  <a:pt x="95574" y="101141"/>
                </a:lnTo>
                <a:lnTo>
                  <a:pt x="95431" y="100936"/>
                </a:lnTo>
                <a:lnTo>
                  <a:pt x="95264" y="100743"/>
                </a:lnTo>
                <a:lnTo>
                  <a:pt x="95073" y="100560"/>
                </a:lnTo>
                <a:lnTo>
                  <a:pt x="94859" y="100367"/>
                </a:lnTo>
                <a:lnTo>
                  <a:pt x="94597" y="100196"/>
                </a:lnTo>
                <a:lnTo>
                  <a:pt x="94311" y="100014"/>
                </a:lnTo>
                <a:lnTo>
                  <a:pt x="94025" y="99854"/>
                </a:lnTo>
                <a:lnTo>
                  <a:pt x="93667" y="99695"/>
                </a:lnTo>
                <a:lnTo>
                  <a:pt x="93310" y="99547"/>
                </a:lnTo>
                <a:lnTo>
                  <a:pt x="92929" y="99410"/>
                </a:lnTo>
                <a:lnTo>
                  <a:pt x="88354" y="97918"/>
                </a:lnTo>
                <a:lnTo>
                  <a:pt x="83779" y="96425"/>
                </a:lnTo>
                <a:lnTo>
                  <a:pt x="79180" y="94956"/>
                </a:lnTo>
                <a:lnTo>
                  <a:pt x="74581" y="93498"/>
                </a:lnTo>
                <a:lnTo>
                  <a:pt x="69959" y="92040"/>
                </a:lnTo>
                <a:lnTo>
                  <a:pt x="65312" y="90605"/>
                </a:lnTo>
                <a:lnTo>
                  <a:pt x="60666" y="89169"/>
                </a:lnTo>
                <a:lnTo>
                  <a:pt x="55996" y="87757"/>
                </a:lnTo>
                <a:lnTo>
                  <a:pt x="51325" y="86344"/>
                </a:lnTo>
                <a:lnTo>
                  <a:pt x="46631" y="84955"/>
                </a:lnTo>
                <a:lnTo>
                  <a:pt x="41937" y="83565"/>
                </a:lnTo>
                <a:lnTo>
                  <a:pt x="37219" y="82187"/>
                </a:lnTo>
                <a:lnTo>
                  <a:pt x="32478" y="80820"/>
                </a:lnTo>
                <a:lnTo>
                  <a:pt x="27736" y="79464"/>
                </a:lnTo>
                <a:lnTo>
                  <a:pt x="22970" y="78120"/>
                </a:lnTo>
                <a:lnTo>
                  <a:pt x="18205" y="76776"/>
                </a:lnTo>
                <a:lnTo>
                  <a:pt x="20397" y="76172"/>
                </a:lnTo>
                <a:lnTo>
                  <a:pt x="22613" y="75568"/>
                </a:lnTo>
                <a:lnTo>
                  <a:pt x="24829" y="74976"/>
                </a:lnTo>
                <a:lnTo>
                  <a:pt x="27045" y="74395"/>
                </a:lnTo>
                <a:lnTo>
                  <a:pt x="29285" y="73826"/>
                </a:lnTo>
                <a:lnTo>
                  <a:pt x="31525" y="73267"/>
                </a:lnTo>
                <a:lnTo>
                  <a:pt x="33764" y="72709"/>
                </a:lnTo>
                <a:lnTo>
                  <a:pt x="36004" y="72174"/>
                </a:lnTo>
                <a:lnTo>
                  <a:pt x="38268" y="71638"/>
                </a:lnTo>
                <a:lnTo>
                  <a:pt x="40555" y="71115"/>
                </a:lnTo>
                <a:lnTo>
                  <a:pt x="42819" y="70602"/>
                </a:lnTo>
                <a:lnTo>
                  <a:pt x="45106" y="70101"/>
                </a:lnTo>
                <a:lnTo>
                  <a:pt x="47418" y="69611"/>
                </a:lnTo>
                <a:lnTo>
                  <a:pt x="49729" y="69132"/>
                </a:lnTo>
                <a:lnTo>
                  <a:pt x="52040" y="68654"/>
                </a:lnTo>
                <a:lnTo>
                  <a:pt x="54352" y="68198"/>
                </a:lnTo>
                <a:lnTo>
                  <a:pt x="56687" y="67743"/>
                </a:lnTo>
                <a:lnTo>
                  <a:pt x="59022" y="67298"/>
                </a:lnTo>
                <a:lnTo>
                  <a:pt x="61381" y="66866"/>
                </a:lnTo>
                <a:lnTo>
                  <a:pt x="63740" y="66444"/>
                </a:lnTo>
                <a:lnTo>
                  <a:pt x="66099" y="66034"/>
                </a:lnTo>
                <a:lnTo>
                  <a:pt x="68481" y="65624"/>
                </a:lnTo>
                <a:lnTo>
                  <a:pt x="70888" y="65225"/>
                </a:lnTo>
                <a:lnTo>
                  <a:pt x="73271" y="64849"/>
                </a:lnTo>
                <a:lnTo>
                  <a:pt x="75677" y="64474"/>
                </a:lnTo>
                <a:lnTo>
                  <a:pt x="78108" y="64109"/>
                </a:lnTo>
                <a:lnTo>
                  <a:pt x="80538" y="63756"/>
                </a:lnTo>
                <a:lnTo>
                  <a:pt x="82969" y="63403"/>
                </a:lnTo>
                <a:lnTo>
                  <a:pt x="85423" y="63072"/>
                </a:lnTo>
                <a:lnTo>
                  <a:pt x="87877" y="62742"/>
                </a:lnTo>
                <a:lnTo>
                  <a:pt x="90331" y="62423"/>
                </a:lnTo>
                <a:lnTo>
                  <a:pt x="92810" y="62116"/>
                </a:lnTo>
                <a:lnTo>
                  <a:pt x="93286" y="62047"/>
                </a:lnTo>
                <a:lnTo>
                  <a:pt x="93739" y="61967"/>
                </a:lnTo>
                <a:lnTo>
                  <a:pt x="94168" y="61865"/>
                </a:lnTo>
                <a:lnTo>
                  <a:pt x="94573" y="61751"/>
                </a:lnTo>
                <a:lnTo>
                  <a:pt x="94930" y="61626"/>
                </a:lnTo>
                <a:lnTo>
                  <a:pt x="95288" y="61489"/>
                </a:lnTo>
                <a:lnTo>
                  <a:pt x="95597" y="61341"/>
                </a:lnTo>
                <a:lnTo>
                  <a:pt x="95883" y="61181"/>
                </a:lnTo>
                <a:lnTo>
                  <a:pt x="96145" y="61022"/>
                </a:lnTo>
                <a:lnTo>
                  <a:pt x="96384" y="60840"/>
                </a:lnTo>
                <a:lnTo>
                  <a:pt x="96598" y="60658"/>
                </a:lnTo>
                <a:lnTo>
                  <a:pt x="96765" y="60464"/>
                </a:lnTo>
                <a:lnTo>
                  <a:pt x="96908" y="60270"/>
                </a:lnTo>
                <a:lnTo>
                  <a:pt x="97027" y="60065"/>
                </a:lnTo>
                <a:lnTo>
                  <a:pt x="97122" y="59860"/>
                </a:lnTo>
                <a:lnTo>
                  <a:pt x="97194" y="59655"/>
                </a:lnTo>
                <a:lnTo>
                  <a:pt x="97242" y="59450"/>
                </a:lnTo>
                <a:lnTo>
                  <a:pt x="97242" y="59245"/>
                </a:lnTo>
                <a:lnTo>
                  <a:pt x="97218" y="59029"/>
                </a:lnTo>
                <a:lnTo>
                  <a:pt x="97170" y="58824"/>
                </a:lnTo>
                <a:lnTo>
                  <a:pt x="97099" y="58619"/>
                </a:lnTo>
                <a:lnTo>
                  <a:pt x="97003" y="58413"/>
                </a:lnTo>
                <a:lnTo>
                  <a:pt x="96860" y="58208"/>
                </a:lnTo>
                <a:lnTo>
                  <a:pt x="96693" y="58015"/>
                </a:lnTo>
                <a:lnTo>
                  <a:pt x="96503" y="57821"/>
                </a:lnTo>
                <a:lnTo>
                  <a:pt x="96265" y="57639"/>
                </a:lnTo>
                <a:lnTo>
                  <a:pt x="96026" y="57457"/>
                </a:lnTo>
                <a:lnTo>
                  <a:pt x="95740" y="57286"/>
                </a:lnTo>
                <a:lnTo>
                  <a:pt x="95431" y="57126"/>
                </a:lnTo>
                <a:lnTo>
                  <a:pt x="95073" y="56978"/>
                </a:lnTo>
                <a:lnTo>
                  <a:pt x="94692" y="56842"/>
                </a:lnTo>
                <a:lnTo>
                  <a:pt x="94287" y="56716"/>
                </a:lnTo>
                <a:lnTo>
                  <a:pt x="90379" y="55611"/>
                </a:lnTo>
                <a:lnTo>
                  <a:pt x="86448" y="54518"/>
                </a:lnTo>
                <a:lnTo>
                  <a:pt x="82492" y="53447"/>
                </a:lnTo>
                <a:lnTo>
                  <a:pt x="78537" y="52388"/>
                </a:lnTo>
                <a:lnTo>
                  <a:pt x="74558" y="51340"/>
                </a:lnTo>
                <a:lnTo>
                  <a:pt x="70578" y="50314"/>
                </a:lnTo>
                <a:lnTo>
                  <a:pt x="66575" y="49312"/>
                </a:lnTo>
                <a:lnTo>
                  <a:pt x="62548" y="48321"/>
                </a:lnTo>
                <a:lnTo>
                  <a:pt x="58498" y="47341"/>
                </a:lnTo>
                <a:lnTo>
                  <a:pt x="54447" y="46373"/>
                </a:lnTo>
                <a:lnTo>
                  <a:pt x="50396" y="45428"/>
                </a:lnTo>
                <a:lnTo>
                  <a:pt x="46298" y="44494"/>
                </a:lnTo>
                <a:lnTo>
                  <a:pt x="42199" y="43571"/>
                </a:lnTo>
                <a:lnTo>
                  <a:pt x="38077" y="42660"/>
                </a:lnTo>
                <a:lnTo>
                  <a:pt x="33955" y="41771"/>
                </a:lnTo>
                <a:lnTo>
                  <a:pt x="29809" y="40894"/>
                </a:lnTo>
                <a:lnTo>
                  <a:pt x="34122" y="39949"/>
                </a:lnTo>
                <a:lnTo>
                  <a:pt x="38435" y="39014"/>
                </a:lnTo>
                <a:lnTo>
                  <a:pt x="42771" y="38092"/>
                </a:lnTo>
                <a:lnTo>
                  <a:pt x="47108" y="37192"/>
                </a:lnTo>
                <a:lnTo>
                  <a:pt x="51468" y="36303"/>
                </a:lnTo>
                <a:lnTo>
                  <a:pt x="55853" y="35438"/>
                </a:lnTo>
                <a:lnTo>
                  <a:pt x="60237" y="34583"/>
                </a:lnTo>
                <a:lnTo>
                  <a:pt x="64621" y="33740"/>
                </a:lnTo>
                <a:lnTo>
                  <a:pt x="69029" y="32920"/>
                </a:lnTo>
                <a:lnTo>
                  <a:pt x="73461" y="32112"/>
                </a:lnTo>
                <a:lnTo>
                  <a:pt x="77893" y="31314"/>
                </a:lnTo>
                <a:lnTo>
                  <a:pt x="82349" y="30540"/>
                </a:lnTo>
                <a:lnTo>
                  <a:pt x="86805" y="29776"/>
                </a:lnTo>
                <a:lnTo>
                  <a:pt x="91308" y="29036"/>
                </a:lnTo>
                <a:lnTo>
                  <a:pt x="95788" y="28296"/>
                </a:lnTo>
                <a:lnTo>
                  <a:pt x="100315" y="27589"/>
                </a:lnTo>
                <a:lnTo>
                  <a:pt x="100768" y="27510"/>
                </a:lnTo>
                <a:lnTo>
                  <a:pt x="101221" y="27407"/>
                </a:lnTo>
                <a:lnTo>
                  <a:pt x="101650" y="27304"/>
                </a:lnTo>
                <a:lnTo>
                  <a:pt x="102031" y="27179"/>
                </a:lnTo>
                <a:lnTo>
                  <a:pt x="102388" y="27054"/>
                </a:lnTo>
                <a:lnTo>
                  <a:pt x="102722" y="26917"/>
                </a:lnTo>
                <a:lnTo>
                  <a:pt x="103056" y="26769"/>
                </a:lnTo>
                <a:lnTo>
                  <a:pt x="103318" y="26610"/>
                </a:lnTo>
                <a:lnTo>
                  <a:pt x="103580" y="26450"/>
                </a:lnTo>
                <a:lnTo>
                  <a:pt x="103818" y="26279"/>
                </a:lnTo>
                <a:lnTo>
                  <a:pt x="104009" y="26108"/>
                </a:lnTo>
                <a:lnTo>
                  <a:pt x="104175" y="25926"/>
                </a:lnTo>
                <a:lnTo>
                  <a:pt x="104342" y="25733"/>
                </a:lnTo>
                <a:lnTo>
                  <a:pt x="104438" y="25550"/>
                </a:lnTo>
                <a:lnTo>
                  <a:pt x="104533" y="25357"/>
                </a:lnTo>
                <a:lnTo>
                  <a:pt x="104604" y="25163"/>
                </a:lnTo>
                <a:lnTo>
                  <a:pt x="104628" y="24958"/>
                </a:lnTo>
                <a:lnTo>
                  <a:pt x="104652" y="24764"/>
                </a:lnTo>
                <a:lnTo>
                  <a:pt x="104628" y="24559"/>
                </a:lnTo>
                <a:lnTo>
                  <a:pt x="104580" y="24366"/>
                </a:lnTo>
                <a:lnTo>
                  <a:pt x="104509" y="24161"/>
                </a:lnTo>
                <a:lnTo>
                  <a:pt x="104390" y="23967"/>
                </a:lnTo>
                <a:lnTo>
                  <a:pt x="104247" y="23773"/>
                </a:lnTo>
                <a:lnTo>
                  <a:pt x="104104" y="23580"/>
                </a:lnTo>
                <a:lnTo>
                  <a:pt x="103913" y="23397"/>
                </a:lnTo>
                <a:lnTo>
                  <a:pt x="103675" y="23215"/>
                </a:lnTo>
                <a:lnTo>
                  <a:pt x="103437" y="23044"/>
                </a:lnTo>
                <a:lnTo>
                  <a:pt x="103151" y="22873"/>
                </a:lnTo>
                <a:lnTo>
                  <a:pt x="102865" y="22702"/>
                </a:lnTo>
                <a:lnTo>
                  <a:pt x="102531" y="22554"/>
                </a:lnTo>
                <a:lnTo>
                  <a:pt x="102150" y="22406"/>
                </a:lnTo>
                <a:lnTo>
                  <a:pt x="101769" y="22270"/>
                </a:lnTo>
                <a:lnTo>
                  <a:pt x="99195" y="21427"/>
                </a:lnTo>
                <a:lnTo>
                  <a:pt x="96598" y="20595"/>
                </a:lnTo>
                <a:lnTo>
                  <a:pt x="94025" y="19775"/>
                </a:lnTo>
                <a:lnTo>
                  <a:pt x="91428" y="18966"/>
                </a:lnTo>
                <a:lnTo>
                  <a:pt x="88830" y="18169"/>
                </a:lnTo>
                <a:lnTo>
                  <a:pt x="86209" y="17383"/>
                </a:lnTo>
                <a:lnTo>
                  <a:pt x="83588" y="16597"/>
                </a:lnTo>
                <a:lnTo>
                  <a:pt x="80943" y="15822"/>
                </a:lnTo>
                <a:lnTo>
                  <a:pt x="78322" y="15070"/>
                </a:lnTo>
                <a:lnTo>
                  <a:pt x="75654" y="14307"/>
                </a:lnTo>
                <a:lnTo>
                  <a:pt x="73009" y="13567"/>
                </a:lnTo>
                <a:lnTo>
                  <a:pt x="70340" y="12838"/>
                </a:lnTo>
                <a:lnTo>
                  <a:pt x="67671" y="12109"/>
                </a:lnTo>
                <a:lnTo>
                  <a:pt x="64979" y="11403"/>
                </a:lnTo>
                <a:lnTo>
                  <a:pt x="62286" y="10696"/>
                </a:lnTo>
                <a:lnTo>
                  <a:pt x="59570" y="9990"/>
                </a:lnTo>
                <a:lnTo>
                  <a:pt x="56854" y="9307"/>
                </a:lnTo>
                <a:lnTo>
                  <a:pt x="54113" y="8635"/>
                </a:lnTo>
                <a:lnTo>
                  <a:pt x="51373" y="7962"/>
                </a:lnTo>
                <a:lnTo>
                  <a:pt x="48633" y="7302"/>
                </a:lnTo>
                <a:lnTo>
                  <a:pt x="45869" y="6652"/>
                </a:lnTo>
                <a:lnTo>
                  <a:pt x="43105" y="6015"/>
                </a:lnTo>
                <a:lnTo>
                  <a:pt x="40317" y="5388"/>
                </a:lnTo>
                <a:lnTo>
                  <a:pt x="37529" y="4762"/>
                </a:lnTo>
                <a:lnTo>
                  <a:pt x="34718" y="4158"/>
                </a:lnTo>
                <a:lnTo>
                  <a:pt x="31882" y="3554"/>
                </a:lnTo>
                <a:lnTo>
                  <a:pt x="29070" y="2962"/>
                </a:lnTo>
                <a:lnTo>
                  <a:pt x="26211" y="2369"/>
                </a:lnTo>
                <a:lnTo>
                  <a:pt x="23352" y="1800"/>
                </a:lnTo>
                <a:lnTo>
                  <a:pt x="20492" y="1230"/>
                </a:lnTo>
                <a:lnTo>
                  <a:pt x="17609" y="684"/>
                </a:lnTo>
                <a:lnTo>
                  <a:pt x="14702" y="137"/>
                </a:lnTo>
                <a:lnTo>
                  <a:pt x="14273" y="68"/>
                </a:lnTo>
                <a:lnTo>
                  <a:pt x="13844" y="23"/>
                </a:lnTo>
                <a:lnTo>
                  <a:pt x="13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"/>
          <p:cNvSpPr txBox="1"/>
          <p:nvPr>
            <p:ph type="title"/>
          </p:nvPr>
        </p:nvSpPr>
        <p:spPr>
          <a:xfrm>
            <a:off x="720000" y="540000"/>
            <a:ext cx="3657300" cy="21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5" name="Google Shape;195;p10"/>
          <p:cNvSpPr txBox="1"/>
          <p:nvPr>
            <p:ph idx="1" type="subTitle"/>
          </p:nvPr>
        </p:nvSpPr>
        <p:spPr>
          <a:xfrm>
            <a:off x="720000" y="2571750"/>
            <a:ext cx="26505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10"/>
          <p:cNvSpPr/>
          <p:nvPr/>
        </p:nvSpPr>
        <p:spPr>
          <a:xfrm>
            <a:off x="1587885" y="4286647"/>
            <a:ext cx="528857" cy="634500"/>
          </a:xfrm>
          <a:custGeom>
            <a:rect b="b" l="l" r="r" t="t"/>
            <a:pathLst>
              <a:path extrusionOk="0" h="101277" w="54200">
                <a:moveTo>
                  <a:pt x="26760" y="10124"/>
                </a:moveTo>
                <a:lnTo>
                  <a:pt x="28293" y="12384"/>
                </a:lnTo>
                <a:lnTo>
                  <a:pt x="29821" y="14653"/>
                </a:lnTo>
                <a:lnTo>
                  <a:pt x="32878" y="19211"/>
                </a:lnTo>
                <a:lnTo>
                  <a:pt x="34406" y="21490"/>
                </a:lnTo>
                <a:lnTo>
                  <a:pt x="35939" y="23760"/>
                </a:lnTo>
                <a:lnTo>
                  <a:pt x="37472" y="26030"/>
                </a:lnTo>
                <a:lnTo>
                  <a:pt x="39010" y="28290"/>
                </a:lnTo>
                <a:lnTo>
                  <a:pt x="40552" y="30531"/>
                </a:lnTo>
                <a:lnTo>
                  <a:pt x="42095" y="32772"/>
                </a:lnTo>
                <a:lnTo>
                  <a:pt x="43647" y="34984"/>
                </a:lnTo>
                <a:lnTo>
                  <a:pt x="44423" y="36086"/>
                </a:lnTo>
                <a:lnTo>
                  <a:pt x="45204" y="37187"/>
                </a:lnTo>
                <a:lnTo>
                  <a:pt x="45985" y="38279"/>
                </a:lnTo>
                <a:lnTo>
                  <a:pt x="46766" y="39362"/>
                </a:lnTo>
                <a:lnTo>
                  <a:pt x="47552" y="40445"/>
                </a:lnTo>
                <a:lnTo>
                  <a:pt x="48338" y="41518"/>
                </a:lnTo>
                <a:lnTo>
                  <a:pt x="49128" y="42581"/>
                </a:lnTo>
                <a:lnTo>
                  <a:pt x="49919" y="43645"/>
                </a:lnTo>
                <a:lnTo>
                  <a:pt x="50714" y="44699"/>
                </a:lnTo>
                <a:lnTo>
                  <a:pt x="51510" y="45743"/>
                </a:lnTo>
                <a:lnTo>
                  <a:pt x="51326" y="45914"/>
                </a:lnTo>
                <a:lnTo>
                  <a:pt x="51148" y="46085"/>
                </a:lnTo>
                <a:lnTo>
                  <a:pt x="50974" y="46266"/>
                </a:lnTo>
                <a:lnTo>
                  <a:pt x="50796" y="46456"/>
                </a:lnTo>
                <a:lnTo>
                  <a:pt x="50623" y="46646"/>
                </a:lnTo>
                <a:lnTo>
                  <a:pt x="50449" y="46845"/>
                </a:lnTo>
                <a:lnTo>
                  <a:pt x="50102" y="47263"/>
                </a:lnTo>
                <a:lnTo>
                  <a:pt x="49760" y="47700"/>
                </a:lnTo>
                <a:lnTo>
                  <a:pt x="49422" y="48155"/>
                </a:lnTo>
                <a:lnTo>
                  <a:pt x="49085" y="48621"/>
                </a:lnTo>
                <a:lnTo>
                  <a:pt x="48757" y="49114"/>
                </a:lnTo>
                <a:lnTo>
                  <a:pt x="48429" y="49627"/>
                </a:lnTo>
                <a:lnTo>
                  <a:pt x="48106" y="50140"/>
                </a:lnTo>
                <a:lnTo>
                  <a:pt x="47783" y="50681"/>
                </a:lnTo>
                <a:lnTo>
                  <a:pt x="47465" y="51232"/>
                </a:lnTo>
                <a:lnTo>
                  <a:pt x="47152" y="51783"/>
                </a:lnTo>
                <a:lnTo>
                  <a:pt x="46838" y="52353"/>
                </a:lnTo>
                <a:lnTo>
                  <a:pt x="46530" y="52932"/>
                </a:lnTo>
                <a:lnTo>
                  <a:pt x="46221" y="53521"/>
                </a:lnTo>
                <a:lnTo>
                  <a:pt x="45918" y="54109"/>
                </a:lnTo>
                <a:lnTo>
                  <a:pt x="45619" y="54708"/>
                </a:lnTo>
                <a:lnTo>
                  <a:pt x="45026" y="55904"/>
                </a:lnTo>
                <a:lnTo>
                  <a:pt x="44438" y="57110"/>
                </a:lnTo>
                <a:lnTo>
                  <a:pt x="43864" y="58316"/>
                </a:lnTo>
                <a:lnTo>
                  <a:pt x="43290" y="59503"/>
                </a:lnTo>
                <a:lnTo>
                  <a:pt x="42731" y="60662"/>
                </a:lnTo>
                <a:lnTo>
                  <a:pt x="42172" y="61792"/>
                </a:lnTo>
                <a:lnTo>
                  <a:pt x="41897" y="62333"/>
                </a:lnTo>
                <a:lnTo>
                  <a:pt x="41622" y="62865"/>
                </a:lnTo>
                <a:lnTo>
                  <a:pt x="35895" y="73890"/>
                </a:lnTo>
                <a:lnTo>
                  <a:pt x="33037" y="79407"/>
                </a:lnTo>
                <a:lnTo>
                  <a:pt x="30178" y="84934"/>
                </a:lnTo>
                <a:lnTo>
                  <a:pt x="30053" y="85190"/>
                </a:lnTo>
                <a:lnTo>
                  <a:pt x="29903" y="85513"/>
                </a:lnTo>
                <a:lnTo>
                  <a:pt x="29542" y="86320"/>
                </a:lnTo>
                <a:lnTo>
                  <a:pt x="29122" y="87260"/>
                </a:lnTo>
                <a:lnTo>
                  <a:pt x="28896" y="87764"/>
                </a:lnTo>
                <a:lnTo>
                  <a:pt x="28664" y="88267"/>
                </a:lnTo>
                <a:lnTo>
                  <a:pt x="28428" y="88761"/>
                </a:lnTo>
                <a:lnTo>
                  <a:pt x="28187" y="89245"/>
                </a:lnTo>
                <a:lnTo>
                  <a:pt x="27951" y="89691"/>
                </a:lnTo>
                <a:lnTo>
                  <a:pt x="27835" y="89910"/>
                </a:lnTo>
                <a:lnTo>
                  <a:pt x="27720" y="90109"/>
                </a:lnTo>
                <a:lnTo>
                  <a:pt x="27604" y="90289"/>
                </a:lnTo>
                <a:lnTo>
                  <a:pt x="27493" y="90470"/>
                </a:lnTo>
                <a:lnTo>
                  <a:pt x="27387" y="90622"/>
                </a:lnTo>
                <a:lnTo>
                  <a:pt x="27281" y="90764"/>
                </a:lnTo>
                <a:lnTo>
                  <a:pt x="27175" y="90897"/>
                </a:lnTo>
                <a:lnTo>
                  <a:pt x="27078" y="91002"/>
                </a:lnTo>
                <a:lnTo>
                  <a:pt x="26982" y="91087"/>
                </a:lnTo>
                <a:lnTo>
                  <a:pt x="26890" y="91154"/>
                </a:lnTo>
                <a:lnTo>
                  <a:pt x="26775" y="91211"/>
                </a:lnTo>
                <a:lnTo>
                  <a:pt x="26664" y="91268"/>
                </a:lnTo>
                <a:lnTo>
                  <a:pt x="26563" y="91306"/>
                </a:lnTo>
                <a:lnTo>
                  <a:pt x="26461" y="91344"/>
                </a:lnTo>
                <a:lnTo>
                  <a:pt x="26365" y="91363"/>
                </a:lnTo>
                <a:lnTo>
                  <a:pt x="26269" y="91372"/>
                </a:lnTo>
                <a:lnTo>
                  <a:pt x="26182" y="91382"/>
                </a:lnTo>
                <a:lnTo>
                  <a:pt x="26095" y="91372"/>
                </a:lnTo>
                <a:lnTo>
                  <a:pt x="26013" y="91353"/>
                </a:lnTo>
                <a:lnTo>
                  <a:pt x="25931" y="91325"/>
                </a:lnTo>
                <a:lnTo>
                  <a:pt x="25854" y="91296"/>
                </a:lnTo>
                <a:lnTo>
                  <a:pt x="25772" y="91249"/>
                </a:lnTo>
                <a:lnTo>
                  <a:pt x="25700" y="91201"/>
                </a:lnTo>
                <a:lnTo>
                  <a:pt x="25623" y="91135"/>
                </a:lnTo>
                <a:lnTo>
                  <a:pt x="25550" y="91068"/>
                </a:lnTo>
                <a:lnTo>
                  <a:pt x="25478" y="90992"/>
                </a:lnTo>
                <a:lnTo>
                  <a:pt x="25401" y="90907"/>
                </a:lnTo>
                <a:lnTo>
                  <a:pt x="25329" y="90812"/>
                </a:lnTo>
                <a:lnTo>
                  <a:pt x="25179" y="90612"/>
                </a:lnTo>
                <a:lnTo>
                  <a:pt x="25025" y="90384"/>
                </a:lnTo>
                <a:lnTo>
                  <a:pt x="24861" y="90119"/>
                </a:lnTo>
                <a:lnTo>
                  <a:pt x="24499" y="89539"/>
                </a:lnTo>
                <a:lnTo>
                  <a:pt x="24292" y="89216"/>
                </a:lnTo>
                <a:lnTo>
                  <a:pt x="24070" y="88875"/>
                </a:lnTo>
                <a:lnTo>
                  <a:pt x="23116" y="87441"/>
                </a:lnTo>
                <a:lnTo>
                  <a:pt x="22161" y="85997"/>
                </a:lnTo>
                <a:lnTo>
                  <a:pt x="21212" y="84544"/>
                </a:lnTo>
                <a:lnTo>
                  <a:pt x="20267" y="83082"/>
                </a:lnTo>
                <a:lnTo>
                  <a:pt x="19327" y="81610"/>
                </a:lnTo>
                <a:lnTo>
                  <a:pt x="18387" y="80129"/>
                </a:lnTo>
                <a:lnTo>
                  <a:pt x="17447" y="78647"/>
                </a:lnTo>
                <a:lnTo>
                  <a:pt x="16516" y="77156"/>
                </a:lnTo>
                <a:lnTo>
                  <a:pt x="15784" y="75969"/>
                </a:lnTo>
                <a:lnTo>
                  <a:pt x="15056" y="74773"/>
                </a:lnTo>
                <a:lnTo>
                  <a:pt x="14328" y="73567"/>
                </a:lnTo>
                <a:lnTo>
                  <a:pt x="13605" y="72361"/>
                </a:lnTo>
                <a:lnTo>
                  <a:pt x="12886" y="71145"/>
                </a:lnTo>
                <a:lnTo>
                  <a:pt x="12168" y="69920"/>
                </a:lnTo>
                <a:lnTo>
                  <a:pt x="10736" y="67470"/>
                </a:lnTo>
                <a:lnTo>
                  <a:pt x="9305" y="65020"/>
                </a:lnTo>
                <a:lnTo>
                  <a:pt x="7873" y="62570"/>
                </a:lnTo>
                <a:lnTo>
                  <a:pt x="7155" y="61355"/>
                </a:lnTo>
                <a:lnTo>
                  <a:pt x="6432" y="60149"/>
                </a:lnTo>
                <a:lnTo>
                  <a:pt x="5709" y="58943"/>
                </a:lnTo>
                <a:lnTo>
                  <a:pt x="4981" y="57746"/>
                </a:lnTo>
                <a:lnTo>
                  <a:pt x="5699" y="56322"/>
                </a:lnTo>
                <a:lnTo>
                  <a:pt x="6417" y="54898"/>
                </a:lnTo>
                <a:lnTo>
                  <a:pt x="7131" y="53473"/>
                </a:lnTo>
                <a:lnTo>
                  <a:pt x="7844" y="52039"/>
                </a:lnTo>
                <a:lnTo>
                  <a:pt x="8553" y="50605"/>
                </a:lnTo>
                <a:lnTo>
                  <a:pt x="9257" y="49162"/>
                </a:lnTo>
                <a:lnTo>
                  <a:pt x="9965" y="47719"/>
                </a:lnTo>
                <a:lnTo>
                  <a:pt x="10669" y="46275"/>
                </a:lnTo>
                <a:lnTo>
                  <a:pt x="11368" y="44822"/>
                </a:lnTo>
                <a:lnTo>
                  <a:pt x="12067" y="43360"/>
                </a:lnTo>
                <a:lnTo>
                  <a:pt x="12761" y="41897"/>
                </a:lnTo>
                <a:lnTo>
                  <a:pt x="13455" y="40435"/>
                </a:lnTo>
                <a:lnTo>
                  <a:pt x="14149" y="38963"/>
                </a:lnTo>
                <a:lnTo>
                  <a:pt x="14834" y="37491"/>
                </a:lnTo>
                <a:lnTo>
                  <a:pt x="15523" y="36010"/>
                </a:lnTo>
                <a:lnTo>
                  <a:pt x="16208" y="34519"/>
                </a:lnTo>
                <a:lnTo>
                  <a:pt x="16888" y="33038"/>
                </a:lnTo>
                <a:lnTo>
                  <a:pt x="17567" y="31537"/>
                </a:lnTo>
                <a:lnTo>
                  <a:pt x="18242" y="30037"/>
                </a:lnTo>
                <a:lnTo>
                  <a:pt x="18912" y="28536"/>
                </a:lnTo>
                <a:lnTo>
                  <a:pt x="19582" y="27027"/>
                </a:lnTo>
                <a:lnTo>
                  <a:pt x="20252" y="25517"/>
                </a:lnTo>
                <a:lnTo>
                  <a:pt x="20918" y="23997"/>
                </a:lnTo>
                <a:lnTo>
                  <a:pt x="21578" y="22478"/>
                </a:lnTo>
                <a:lnTo>
                  <a:pt x="22239" y="20949"/>
                </a:lnTo>
                <a:lnTo>
                  <a:pt x="22894" y="19420"/>
                </a:lnTo>
                <a:lnTo>
                  <a:pt x="23545" y="17882"/>
                </a:lnTo>
                <a:lnTo>
                  <a:pt x="24196" y="16344"/>
                </a:lnTo>
                <a:lnTo>
                  <a:pt x="24842" y="14796"/>
                </a:lnTo>
                <a:lnTo>
                  <a:pt x="25483" y="13238"/>
                </a:lnTo>
                <a:lnTo>
                  <a:pt x="26124" y="11681"/>
                </a:lnTo>
                <a:lnTo>
                  <a:pt x="26760" y="10124"/>
                </a:lnTo>
                <a:close/>
                <a:moveTo>
                  <a:pt x="26158" y="1"/>
                </a:moveTo>
                <a:lnTo>
                  <a:pt x="26056" y="10"/>
                </a:lnTo>
                <a:lnTo>
                  <a:pt x="25950" y="39"/>
                </a:lnTo>
                <a:lnTo>
                  <a:pt x="25849" y="67"/>
                </a:lnTo>
                <a:lnTo>
                  <a:pt x="25748" y="105"/>
                </a:lnTo>
                <a:lnTo>
                  <a:pt x="25647" y="162"/>
                </a:lnTo>
                <a:lnTo>
                  <a:pt x="25550" y="229"/>
                </a:lnTo>
                <a:lnTo>
                  <a:pt x="25454" y="305"/>
                </a:lnTo>
                <a:lnTo>
                  <a:pt x="25362" y="400"/>
                </a:lnTo>
                <a:lnTo>
                  <a:pt x="25266" y="504"/>
                </a:lnTo>
                <a:lnTo>
                  <a:pt x="25179" y="618"/>
                </a:lnTo>
                <a:lnTo>
                  <a:pt x="25092" y="751"/>
                </a:lnTo>
                <a:lnTo>
                  <a:pt x="25010" y="893"/>
                </a:lnTo>
                <a:lnTo>
                  <a:pt x="24928" y="1055"/>
                </a:lnTo>
                <a:lnTo>
                  <a:pt x="24851" y="1226"/>
                </a:lnTo>
                <a:lnTo>
                  <a:pt x="23410" y="4663"/>
                </a:lnTo>
                <a:lnTo>
                  <a:pt x="22692" y="6373"/>
                </a:lnTo>
                <a:lnTo>
                  <a:pt x="21964" y="8072"/>
                </a:lnTo>
                <a:lnTo>
                  <a:pt x="21241" y="9772"/>
                </a:lnTo>
                <a:lnTo>
                  <a:pt x="20513" y="11472"/>
                </a:lnTo>
                <a:lnTo>
                  <a:pt x="19780" y="13162"/>
                </a:lnTo>
                <a:lnTo>
                  <a:pt x="19047" y="14853"/>
                </a:lnTo>
                <a:lnTo>
                  <a:pt x="18315" y="16533"/>
                </a:lnTo>
                <a:lnTo>
                  <a:pt x="17577" y="18214"/>
                </a:lnTo>
                <a:lnTo>
                  <a:pt x="16835" y="19886"/>
                </a:lnTo>
                <a:lnTo>
                  <a:pt x="16092" y="21557"/>
                </a:lnTo>
                <a:lnTo>
                  <a:pt x="15350" y="23228"/>
                </a:lnTo>
                <a:lnTo>
                  <a:pt x="14603" y="24890"/>
                </a:lnTo>
                <a:lnTo>
                  <a:pt x="13851" y="26542"/>
                </a:lnTo>
                <a:lnTo>
                  <a:pt x="13099" y="28195"/>
                </a:lnTo>
                <a:lnTo>
                  <a:pt x="12347" y="29837"/>
                </a:lnTo>
                <a:lnTo>
                  <a:pt x="11590" y="31480"/>
                </a:lnTo>
                <a:lnTo>
                  <a:pt x="10828" y="33123"/>
                </a:lnTo>
                <a:lnTo>
                  <a:pt x="10062" y="34747"/>
                </a:lnTo>
                <a:lnTo>
                  <a:pt x="9295" y="36380"/>
                </a:lnTo>
                <a:lnTo>
                  <a:pt x="8529" y="37995"/>
                </a:lnTo>
                <a:lnTo>
                  <a:pt x="7757" y="39618"/>
                </a:lnTo>
                <a:lnTo>
                  <a:pt x="6981" y="41223"/>
                </a:lnTo>
                <a:lnTo>
                  <a:pt x="6200" y="42828"/>
                </a:lnTo>
                <a:lnTo>
                  <a:pt x="5419" y="44433"/>
                </a:lnTo>
                <a:lnTo>
                  <a:pt x="4634" y="46028"/>
                </a:lnTo>
                <a:lnTo>
                  <a:pt x="3848" y="47624"/>
                </a:lnTo>
                <a:lnTo>
                  <a:pt x="3052" y="49200"/>
                </a:lnTo>
                <a:lnTo>
                  <a:pt x="2257" y="50786"/>
                </a:lnTo>
                <a:lnTo>
                  <a:pt x="1462" y="52353"/>
                </a:lnTo>
                <a:lnTo>
                  <a:pt x="656" y="53929"/>
                </a:lnTo>
                <a:lnTo>
                  <a:pt x="589" y="54062"/>
                </a:lnTo>
                <a:lnTo>
                  <a:pt x="526" y="54204"/>
                </a:lnTo>
                <a:lnTo>
                  <a:pt x="464" y="54347"/>
                </a:lnTo>
                <a:lnTo>
                  <a:pt x="411" y="54489"/>
                </a:lnTo>
                <a:lnTo>
                  <a:pt x="358" y="54632"/>
                </a:lnTo>
                <a:lnTo>
                  <a:pt x="309" y="54774"/>
                </a:lnTo>
                <a:lnTo>
                  <a:pt x="266" y="54917"/>
                </a:lnTo>
                <a:lnTo>
                  <a:pt x="223" y="55069"/>
                </a:lnTo>
                <a:lnTo>
                  <a:pt x="184" y="55211"/>
                </a:lnTo>
                <a:lnTo>
                  <a:pt x="150" y="55363"/>
                </a:lnTo>
                <a:lnTo>
                  <a:pt x="121" y="55515"/>
                </a:lnTo>
                <a:lnTo>
                  <a:pt x="97" y="55667"/>
                </a:lnTo>
                <a:lnTo>
                  <a:pt x="73" y="55809"/>
                </a:lnTo>
                <a:lnTo>
                  <a:pt x="54" y="55961"/>
                </a:lnTo>
                <a:lnTo>
                  <a:pt x="35" y="56113"/>
                </a:lnTo>
                <a:lnTo>
                  <a:pt x="25" y="56265"/>
                </a:lnTo>
                <a:lnTo>
                  <a:pt x="15" y="56417"/>
                </a:lnTo>
                <a:lnTo>
                  <a:pt x="6" y="56569"/>
                </a:lnTo>
                <a:lnTo>
                  <a:pt x="1" y="56711"/>
                </a:lnTo>
                <a:lnTo>
                  <a:pt x="1" y="56863"/>
                </a:lnTo>
                <a:lnTo>
                  <a:pt x="6" y="57015"/>
                </a:lnTo>
                <a:lnTo>
                  <a:pt x="11" y="57167"/>
                </a:lnTo>
                <a:lnTo>
                  <a:pt x="30" y="57462"/>
                </a:lnTo>
                <a:lnTo>
                  <a:pt x="59" y="57746"/>
                </a:lnTo>
                <a:lnTo>
                  <a:pt x="97" y="58041"/>
                </a:lnTo>
                <a:lnTo>
                  <a:pt x="150" y="58316"/>
                </a:lnTo>
                <a:lnTo>
                  <a:pt x="208" y="58592"/>
                </a:lnTo>
                <a:lnTo>
                  <a:pt x="203" y="58781"/>
                </a:lnTo>
                <a:lnTo>
                  <a:pt x="203" y="58981"/>
                </a:lnTo>
                <a:lnTo>
                  <a:pt x="208" y="59171"/>
                </a:lnTo>
                <a:lnTo>
                  <a:pt x="218" y="59370"/>
                </a:lnTo>
                <a:lnTo>
                  <a:pt x="237" y="59570"/>
                </a:lnTo>
                <a:lnTo>
                  <a:pt x="256" y="59769"/>
                </a:lnTo>
                <a:lnTo>
                  <a:pt x="285" y="59969"/>
                </a:lnTo>
                <a:lnTo>
                  <a:pt x="324" y="60168"/>
                </a:lnTo>
                <a:lnTo>
                  <a:pt x="362" y="60367"/>
                </a:lnTo>
                <a:lnTo>
                  <a:pt x="411" y="60567"/>
                </a:lnTo>
                <a:lnTo>
                  <a:pt x="464" y="60757"/>
                </a:lnTo>
                <a:lnTo>
                  <a:pt x="526" y="60956"/>
                </a:lnTo>
                <a:lnTo>
                  <a:pt x="594" y="61156"/>
                </a:lnTo>
                <a:lnTo>
                  <a:pt x="671" y="61345"/>
                </a:lnTo>
                <a:lnTo>
                  <a:pt x="758" y="61535"/>
                </a:lnTo>
                <a:lnTo>
                  <a:pt x="844" y="61735"/>
                </a:lnTo>
                <a:lnTo>
                  <a:pt x="1331" y="62694"/>
                </a:lnTo>
                <a:lnTo>
                  <a:pt x="1823" y="63653"/>
                </a:lnTo>
                <a:lnTo>
                  <a:pt x="2320" y="64612"/>
                </a:lnTo>
                <a:lnTo>
                  <a:pt x="2816" y="65552"/>
                </a:lnTo>
                <a:lnTo>
                  <a:pt x="3317" y="66492"/>
                </a:lnTo>
                <a:lnTo>
                  <a:pt x="3824" y="67423"/>
                </a:lnTo>
                <a:lnTo>
                  <a:pt x="4335" y="68354"/>
                </a:lnTo>
                <a:lnTo>
                  <a:pt x="4846" y="69275"/>
                </a:lnTo>
                <a:lnTo>
                  <a:pt x="5361" y="70196"/>
                </a:lnTo>
                <a:lnTo>
                  <a:pt x="5882" y="71107"/>
                </a:lnTo>
                <a:lnTo>
                  <a:pt x="6403" y="72010"/>
                </a:lnTo>
                <a:lnTo>
                  <a:pt x="6928" y="72912"/>
                </a:lnTo>
                <a:lnTo>
                  <a:pt x="7454" y="73804"/>
                </a:lnTo>
                <a:lnTo>
                  <a:pt x="7984" y="74697"/>
                </a:lnTo>
                <a:lnTo>
                  <a:pt x="8514" y="75590"/>
                </a:lnTo>
                <a:lnTo>
                  <a:pt x="9049" y="76473"/>
                </a:lnTo>
                <a:lnTo>
                  <a:pt x="10119" y="78220"/>
                </a:lnTo>
                <a:lnTo>
                  <a:pt x="11199" y="79958"/>
                </a:lnTo>
                <a:lnTo>
                  <a:pt x="12284" y="81686"/>
                </a:lnTo>
                <a:lnTo>
                  <a:pt x="13369" y="83395"/>
                </a:lnTo>
                <a:lnTo>
                  <a:pt x="14458" y="85105"/>
                </a:lnTo>
                <a:lnTo>
                  <a:pt x="15547" y="86795"/>
                </a:lnTo>
                <a:lnTo>
                  <a:pt x="17722" y="90166"/>
                </a:lnTo>
                <a:lnTo>
                  <a:pt x="17967" y="90555"/>
                </a:lnTo>
                <a:lnTo>
                  <a:pt x="18223" y="90973"/>
                </a:lnTo>
                <a:lnTo>
                  <a:pt x="18488" y="91420"/>
                </a:lnTo>
                <a:lnTo>
                  <a:pt x="18753" y="91885"/>
                </a:lnTo>
                <a:lnTo>
                  <a:pt x="19312" y="92863"/>
                </a:lnTo>
                <a:lnTo>
                  <a:pt x="19886" y="93879"/>
                </a:lnTo>
                <a:lnTo>
                  <a:pt x="20484" y="94924"/>
                </a:lnTo>
                <a:lnTo>
                  <a:pt x="20792" y="95446"/>
                </a:lnTo>
                <a:lnTo>
                  <a:pt x="21101" y="95968"/>
                </a:lnTo>
                <a:lnTo>
                  <a:pt x="21414" y="96481"/>
                </a:lnTo>
                <a:lnTo>
                  <a:pt x="21732" y="96984"/>
                </a:lnTo>
                <a:lnTo>
                  <a:pt x="22055" y="97469"/>
                </a:lnTo>
                <a:lnTo>
                  <a:pt x="22383" y="97943"/>
                </a:lnTo>
                <a:lnTo>
                  <a:pt x="22711" y="98399"/>
                </a:lnTo>
                <a:lnTo>
                  <a:pt x="22875" y="98618"/>
                </a:lnTo>
                <a:lnTo>
                  <a:pt x="23039" y="98826"/>
                </a:lnTo>
                <a:lnTo>
                  <a:pt x="23207" y="99035"/>
                </a:lnTo>
                <a:lnTo>
                  <a:pt x="23376" y="99235"/>
                </a:lnTo>
                <a:lnTo>
                  <a:pt x="23545" y="99425"/>
                </a:lnTo>
                <a:lnTo>
                  <a:pt x="23714" y="99615"/>
                </a:lnTo>
                <a:lnTo>
                  <a:pt x="23882" y="99795"/>
                </a:lnTo>
                <a:lnTo>
                  <a:pt x="24051" y="99966"/>
                </a:lnTo>
                <a:lnTo>
                  <a:pt x="24220" y="100127"/>
                </a:lnTo>
                <a:lnTo>
                  <a:pt x="24393" y="100279"/>
                </a:lnTo>
                <a:lnTo>
                  <a:pt x="24562" y="100422"/>
                </a:lnTo>
                <a:lnTo>
                  <a:pt x="24736" y="100555"/>
                </a:lnTo>
                <a:lnTo>
                  <a:pt x="24904" y="100678"/>
                </a:lnTo>
                <a:lnTo>
                  <a:pt x="25078" y="100792"/>
                </a:lnTo>
                <a:lnTo>
                  <a:pt x="25251" y="100887"/>
                </a:lnTo>
                <a:lnTo>
                  <a:pt x="25420" y="100982"/>
                </a:lnTo>
                <a:lnTo>
                  <a:pt x="25594" y="101058"/>
                </a:lnTo>
                <a:lnTo>
                  <a:pt x="25767" y="101125"/>
                </a:lnTo>
                <a:lnTo>
                  <a:pt x="25941" y="101181"/>
                </a:lnTo>
                <a:lnTo>
                  <a:pt x="26114" y="101229"/>
                </a:lnTo>
                <a:lnTo>
                  <a:pt x="26288" y="101257"/>
                </a:lnTo>
                <a:lnTo>
                  <a:pt x="26461" y="101267"/>
                </a:lnTo>
                <a:lnTo>
                  <a:pt x="26635" y="101276"/>
                </a:lnTo>
                <a:lnTo>
                  <a:pt x="26809" y="101257"/>
                </a:lnTo>
                <a:lnTo>
                  <a:pt x="26982" y="101238"/>
                </a:lnTo>
                <a:lnTo>
                  <a:pt x="27156" y="101191"/>
                </a:lnTo>
                <a:lnTo>
                  <a:pt x="27329" y="101134"/>
                </a:lnTo>
                <a:lnTo>
                  <a:pt x="27503" y="101058"/>
                </a:lnTo>
                <a:lnTo>
                  <a:pt x="27676" y="100973"/>
                </a:lnTo>
                <a:lnTo>
                  <a:pt x="27850" y="100868"/>
                </a:lnTo>
                <a:lnTo>
                  <a:pt x="27970" y="100783"/>
                </a:lnTo>
                <a:lnTo>
                  <a:pt x="28091" y="100697"/>
                </a:lnTo>
                <a:lnTo>
                  <a:pt x="28211" y="100593"/>
                </a:lnTo>
                <a:lnTo>
                  <a:pt x="28332" y="100488"/>
                </a:lnTo>
                <a:lnTo>
                  <a:pt x="28452" y="100374"/>
                </a:lnTo>
                <a:lnTo>
                  <a:pt x="28573" y="100260"/>
                </a:lnTo>
                <a:lnTo>
                  <a:pt x="28689" y="100127"/>
                </a:lnTo>
                <a:lnTo>
                  <a:pt x="28809" y="99994"/>
                </a:lnTo>
                <a:lnTo>
                  <a:pt x="29045" y="99719"/>
                </a:lnTo>
                <a:lnTo>
                  <a:pt x="29277" y="99406"/>
                </a:lnTo>
                <a:lnTo>
                  <a:pt x="29508" y="99083"/>
                </a:lnTo>
                <a:lnTo>
                  <a:pt x="29739" y="98732"/>
                </a:lnTo>
                <a:lnTo>
                  <a:pt x="29966" y="98371"/>
                </a:lnTo>
                <a:lnTo>
                  <a:pt x="30193" y="97991"/>
                </a:lnTo>
                <a:lnTo>
                  <a:pt x="30419" y="97592"/>
                </a:lnTo>
                <a:lnTo>
                  <a:pt x="30641" y="97174"/>
                </a:lnTo>
                <a:lnTo>
                  <a:pt x="30858" y="96756"/>
                </a:lnTo>
                <a:lnTo>
                  <a:pt x="31080" y="96319"/>
                </a:lnTo>
                <a:lnTo>
                  <a:pt x="31297" y="95883"/>
                </a:lnTo>
                <a:lnTo>
                  <a:pt x="31509" y="95427"/>
                </a:lnTo>
                <a:lnTo>
                  <a:pt x="31726" y="94971"/>
                </a:lnTo>
                <a:lnTo>
                  <a:pt x="31933" y="94515"/>
                </a:lnTo>
                <a:lnTo>
                  <a:pt x="32347" y="93585"/>
                </a:lnTo>
                <a:lnTo>
                  <a:pt x="32757" y="92664"/>
                </a:lnTo>
                <a:lnTo>
                  <a:pt x="33152" y="91752"/>
                </a:lnTo>
                <a:lnTo>
                  <a:pt x="33543" y="90869"/>
                </a:lnTo>
                <a:lnTo>
                  <a:pt x="33924" y="90024"/>
                </a:lnTo>
                <a:lnTo>
                  <a:pt x="34112" y="89615"/>
                </a:lnTo>
                <a:lnTo>
                  <a:pt x="34295" y="89226"/>
                </a:lnTo>
                <a:lnTo>
                  <a:pt x="34478" y="88856"/>
                </a:lnTo>
                <a:lnTo>
                  <a:pt x="34657" y="88504"/>
                </a:lnTo>
                <a:lnTo>
                  <a:pt x="36503" y="84924"/>
                </a:lnTo>
                <a:lnTo>
                  <a:pt x="38344" y="81344"/>
                </a:lnTo>
                <a:lnTo>
                  <a:pt x="42032" y="74165"/>
                </a:lnTo>
                <a:lnTo>
                  <a:pt x="42413" y="73443"/>
                </a:lnTo>
                <a:lnTo>
                  <a:pt x="42803" y="72703"/>
                </a:lnTo>
                <a:lnTo>
                  <a:pt x="43208" y="71962"/>
                </a:lnTo>
                <a:lnTo>
                  <a:pt x="43623" y="71221"/>
                </a:lnTo>
                <a:lnTo>
                  <a:pt x="44047" y="70462"/>
                </a:lnTo>
                <a:lnTo>
                  <a:pt x="44481" y="69702"/>
                </a:lnTo>
                <a:lnTo>
                  <a:pt x="45363" y="68164"/>
                </a:lnTo>
                <a:lnTo>
                  <a:pt x="46260" y="66587"/>
                </a:lnTo>
                <a:lnTo>
                  <a:pt x="46713" y="65790"/>
                </a:lnTo>
                <a:lnTo>
                  <a:pt x="47166" y="64982"/>
                </a:lnTo>
                <a:lnTo>
                  <a:pt x="47614" y="64175"/>
                </a:lnTo>
                <a:lnTo>
                  <a:pt x="48063" y="63349"/>
                </a:lnTo>
                <a:lnTo>
                  <a:pt x="48506" y="62513"/>
                </a:lnTo>
                <a:lnTo>
                  <a:pt x="48945" y="61678"/>
                </a:lnTo>
                <a:lnTo>
                  <a:pt x="49379" y="60823"/>
                </a:lnTo>
                <a:lnTo>
                  <a:pt x="49803" y="59969"/>
                </a:lnTo>
                <a:lnTo>
                  <a:pt x="50218" y="59104"/>
                </a:lnTo>
                <a:lnTo>
                  <a:pt x="50420" y="58668"/>
                </a:lnTo>
                <a:lnTo>
                  <a:pt x="50618" y="58221"/>
                </a:lnTo>
                <a:lnTo>
                  <a:pt x="50815" y="57784"/>
                </a:lnTo>
                <a:lnTo>
                  <a:pt x="51013" y="57338"/>
                </a:lnTo>
                <a:lnTo>
                  <a:pt x="51201" y="56892"/>
                </a:lnTo>
                <a:lnTo>
                  <a:pt x="51389" y="56445"/>
                </a:lnTo>
                <a:lnTo>
                  <a:pt x="51572" y="55990"/>
                </a:lnTo>
                <a:lnTo>
                  <a:pt x="51755" y="55534"/>
                </a:lnTo>
                <a:lnTo>
                  <a:pt x="51929" y="55078"/>
                </a:lnTo>
                <a:lnTo>
                  <a:pt x="52102" y="54622"/>
                </a:lnTo>
                <a:lnTo>
                  <a:pt x="52271" y="54157"/>
                </a:lnTo>
                <a:lnTo>
                  <a:pt x="52430" y="53692"/>
                </a:lnTo>
                <a:lnTo>
                  <a:pt x="52589" y="53226"/>
                </a:lnTo>
                <a:lnTo>
                  <a:pt x="52744" y="52751"/>
                </a:lnTo>
                <a:lnTo>
                  <a:pt x="52893" y="52277"/>
                </a:lnTo>
                <a:lnTo>
                  <a:pt x="53038" y="51802"/>
                </a:lnTo>
                <a:lnTo>
                  <a:pt x="53173" y="51327"/>
                </a:lnTo>
                <a:lnTo>
                  <a:pt x="53308" y="50843"/>
                </a:lnTo>
                <a:lnTo>
                  <a:pt x="53433" y="50358"/>
                </a:lnTo>
                <a:lnTo>
                  <a:pt x="53553" y="49874"/>
                </a:lnTo>
                <a:lnTo>
                  <a:pt x="53669" y="49380"/>
                </a:lnTo>
                <a:lnTo>
                  <a:pt x="53780" y="48896"/>
                </a:lnTo>
                <a:lnTo>
                  <a:pt x="53881" y="48393"/>
                </a:lnTo>
                <a:lnTo>
                  <a:pt x="53978" y="47899"/>
                </a:lnTo>
                <a:lnTo>
                  <a:pt x="54069" y="47396"/>
                </a:lnTo>
                <a:lnTo>
                  <a:pt x="54151" y="46892"/>
                </a:lnTo>
                <a:lnTo>
                  <a:pt x="54166" y="46788"/>
                </a:lnTo>
                <a:lnTo>
                  <a:pt x="54175" y="46683"/>
                </a:lnTo>
                <a:lnTo>
                  <a:pt x="54185" y="46579"/>
                </a:lnTo>
                <a:lnTo>
                  <a:pt x="54185" y="46475"/>
                </a:lnTo>
                <a:lnTo>
                  <a:pt x="54185" y="46370"/>
                </a:lnTo>
                <a:lnTo>
                  <a:pt x="54185" y="46266"/>
                </a:lnTo>
                <a:lnTo>
                  <a:pt x="54175" y="46161"/>
                </a:lnTo>
                <a:lnTo>
                  <a:pt x="54166" y="46057"/>
                </a:lnTo>
                <a:lnTo>
                  <a:pt x="54156" y="45962"/>
                </a:lnTo>
                <a:lnTo>
                  <a:pt x="54142" y="45867"/>
                </a:lnTo>
                <a:lnTo>
                  <a:pt x="54103" y="45677"/>
                </a:lnTo>
                <a:lnTo>
                  <a:pt x="54055" y="45496"/>
                </a:lnTo>
                <a:lnTo>
                  <a:pt x="53997" y="45335"/>
                </a:lnTo>
                <a:lnTo>
                  <a:pt x="54045" y="45136"/>
                </a:lnTo>
                <a:lnTo>
                  <a:pt x="54093" y="44936"/>
                </a:lnTo>
                <a:lnTo>
                  <a:pt x="54127" y="44737"/>
                </a:lnTo>
                <a:lnTo>
                  <a:pt x="54161" y="44528"/>
                </a:lnTo>
                <a:lnTo>
                  <a:pt x="54180" y="44319"/>
                </a:lnTo>
                <a:lnTo>
                  <a:pt x="54195" y="44101"/>
                </a:lnTo>
                <a:lnTo>
                  <a:pt x="54199" y="43892"/>
                </a:lnTo>
                <a:lnTo>
                  <a:pt x="54195" y="43673"/>
                </a:lnTo>
                <a:lnTo>
                  <a:pt x="54175" y="43464"/>
                </a:lnTo>
                <a:lnTo>
                  <a:pt x="54151" y="43255"/>
                </a:lnTo>
                <a:lnTo>
                  <a:pt x="54118" y="43046"/>
                </a:lnTo>
                <a:lnTo>
                  <a:pt x="54074" y="42838"/>
                </a:lnTo>
                <a:lnTo>
                  <a:pt x="54016" y="42638"/>
                </a:lnTo>
                <a:lnTo>
                  <a:pt x="53983" y="42543"/>
                </a:lnTo>
                <a:lnTo>
                  <a:pt x="53944" y="42448"/>
                </a:lnTo>
                <a:lnTo>
                  <a:pt x="53905" y="42353"/>
                </a:lnTo>
                <a:lnTo>
                  <a:pt x="53867" y="42268"/>
                </a:lnTo>
                <a:lnTo>
                  <a:pt x="53819" y="42173"/>
                </a:lnTo>
                <a:lnTo>
                  <a:pt x="53770" y="42087"/>
                </a:lnTo>
                <a:lnTo>
                  <a:pt x="52994" y="40739"/>
                </a:lnTo>
                <a:lnTo>
                  <a:pt x="52218" y="39400"/>
                </a:lnTo>
                <a:lnTo>
                  <a:pt x="51432" y="38071"/>
                </a:lnTo>
                <a:lnTo>
                  <a:pt x="50647" y="36751"/>
                </a:lnTo>
                <a:lnTo>
                  <a:pt x="49856" y="35431"/>
                </a:lnTo>
                <a:lnTo>
                  <a:pt x="49061" y="34120"/>
                </a:lnTo>
                <a:lnTo>
                  <a:pt x="48265" y="32819"/>
                </a:lnTo>
                <a:lnTo>
                  <a:pt x="47465" y="31518"/>
                </a:lnTo>
                <a:lnTo>
                  <a:pt x="46665" y="30227"/>
                </a:lnTo>
                <a:lnTo>
                  <a:pt x="45860" y="28935"/>
                </a:lnTo>
                <a:lnTo>
                  <a:pt x="45055" y="27653"/>
                </a:lnTo>
                <a:lnTo>
                  <a:pt x="44250" y="26371"/>
                </a:lnTo>
                <a:lnTo>
                  <a:pt x="42625" y="23826"/>
                </a:lnTo>
                <a:lnTo>
                  <a:pt x="41001" y="21291"/>
                </a:lnTo>
                <a:lnTo>
                  <a:pt x="39366" y="18775"/>
                </a:lnTo>
                <a:lnTo>
                  <a:pt x="37732" y="16258"/>
                </a:lnTo>
                <a:lnTo>
                  <a:pt x="34454" y="11254"/>
                </a:lnTo>
                <a:lnTo>
                  <a:pt x="31181" y="6249"/>
                </a:lnTo>
                <a:lnTo>
                  <a:pt x="29547" y="3742"/>
                </a:lnTo>
                <a:lnTo>
                  <a:pt x="27922" y="1226"/>
                </a:lnTo>
                <a:lnTo>
                  <a:pt x="27840" y="1112"/>
                </a:lnTo>
                <a:lnTo>
                  <a:pt x="27753" y="988"/>
                </a:lnTo>
                <a:lnTo>
                  <a:pt x="27667" y="884"/>
                </a:lnTo>
                <a:lnTo>
                  <a:pt x="27580" y="770"/>
                </a:lnTo>
                <a:lnTo>
                  <a:pt x="27488" y="675"/>
                </a:lnTo>
                <a:lnTo>
                  <a:pt x="27392" y="580"/>
                </a:lnTo>
                <a:lnTo>
                  <a:pt x="27295" y="485"/>
                </a:lnTo>
                <a:lnTo>
                  <a:pt x="27199" y="400"/>
                </a:lnTo>
                <a:lnTo>
                  <a:pt x="27098" y="324"/>
                </a:lnTo>
                <a:lnTo>
                  <a:pt x="26997" y="257"/>
                </a:lnTo>
                <a:lnTo>
                  <a:pt x="26895" y="200"/>
                </a:lnTo>
                <a:lnTo>
                  <a:pt x="26789" y="143"/>
                </a:lnTo>
                <a:lnTo>
                  <a:pt x="26683" y="96"/>
                </a:lnTo>
                <a:lnTo>
                  <a:pt x="26582" y="58"/>
                </a:lnTo>
                <a:lnTo>
                  <a:pt x="26476" y="29"/>
                </a:lnTo>
                <a:lnTo>
                  <a:pt x="26370" y="10"/>
                </a:lnTo>
                <a:lnTo>
                  <a:pt x="2626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7" name="Google Shape;197;p10"/>
          <p:cNvSpPr/>
          <p:nvPr/>
        </p:nvSpPr>
        <p:spPr>
          <a:xfrm rot="1122617">
            <a:off x="193565" y="4349043"/>
            <a:ext cx="933879" cy="337979"/>
          </a:xfrm>
          <a:custGeom>
            <a:rect b="b" l="l" r="r" t="t"/>
            <a:pathLst>
              <a:path extrusionOk="0" h="31679" w="56205">
                <a:moveTo>
                  <a:pt x="31181" y="0"/>
                </a:moveTo>
                <a:lnTo>
                  <a:pt x="31108" y="10"/>
                </a:lnTo>
                <a:lnTo>
                  <a:pt x="31041" y="29"/>
                </a:lnTo>
                <a:lnTo>
                  <a:pt x="30969" y="48"/>
                </a:lnTo>
                <a:lnTo>
                  <a:pt x="30896" y="86"/>
                </a:lnTo>
                <a:lnTo>
                  <a:pt x="30829" y="133"/>
                </a:lnTo>
                <a:lnTo>
                  <a:pt x="30761" y="181"/>
                </a:lnTo>
                <a:lnTo>
                  <a:pt x="30699" y="247"/>
                </a:lnTo>
                <a:lnTo>
                  <a:pt x="30636" y="313"/>
                </a:lnTo>
                <a:lnTo>
                  <a:pt x="30578" y="399"/>
                </a:lnTo>
                <a:lnTo>
                  <a:pt x="30520" y="494"/>
                </a:lnTo>
                <a:lnTo>
                  <a:pt x="30467" y="589"/>
                </a:lnTo>
                <a:lnTo>
                  <a:pt x="30414" y="703"/>
                </a:lnTo>
                <a:lnTo>
                  <a:pt x="30366" y="817"/>
                </a:lnTo>
                <a:lnTo>
                  <a:pt x="30323" y="950"/>
                </a:lnTo>
                <a:lnTo>
                  <a:pt x="30284" y="1092"/>
                </a:lnTo>
                <a:lnTo>
                  <a:pt x="29874" y="2640"/>
                </a:lnTo>
                <a:lnTo>
                  <a:pt x="29465" y="4188"/>
                </a:lnTo>
                <a:lnTo>
                  <a:pt x="29040" y="5717"/>
                </a:lnTo>
                <a:lnTo>
                  <a:pt x="28611" y="7236"/>
                </a:lnTo>
                <a:lnTo>
                  <a:pt x="28173" y="8746"/>
                </a:lnTo>
                <a:lnTo>
                  <a:pt x="27729" y="10246"/>
                </a:lnTo>
                <a:lnTo>
                  <a:pt x="27276" y="11737"/>
                </a:lnTo>
                <a:lnTo>
                  <a:pt x="26813" y="13209"/>
                </a:lnTo>
                <a:lnTo>
                  <a:pt x="26346" y="14681"/>
                </a:lnTo>
                <a:lnTo>
                  <a:pt x="25868" y="16134"/>
                </a:lnTo>
                <a:lnTo>
                  <a:pt x="25381" y="17587"/>
                </a:lnTo>
                <a:lnTo>
                  <a:pt x="24890" y="19021"/>
                </a:lnTo>
                <a:lnTo>
                  <a:pt x="24388" y="20445"/>
                </a:lnTo>
                <a:lnTo>
                  <a:pt x="23877" y="21870"/>
                </a:lnTo>
                <a:lnTo>
                  <a:pt x="23357" y="23275"/>
                </a:lnTo>
                <a:lnTo>
                  <a:pt x="22831" y="24680"/>
                </a:lnTo>
                <a:lnTo>
                  <a:pt x="22344" y="23351"/>
                </a:lnTo>
                <a:lnTo>
                  <a:pt x="21867" y="22003"/>
                </a:lnTo>
                <a:lnTo>
                  <a:pt x="21400" y="20654"/>
                </a:lnTo>
                <a:lnTo>
                  <a:pt x="20937" y="19296"/>
                </a:lnTo>
                <a:lnTo>
                  <a:pt x="20484" y="17929"/>
                </a:lnTo>
                <a:lnTo>
                  <a:pt x="20035" y="16552"/>
                </a:lnTo>
                <a:lnTo>
                  <a:pt x="19601" y="15165"/>
                </a:lnTo>
                <a:lnTo>
                  <a:pt x="19172" y="13760"/>
                </a:lnTo>
                <a:lnTo>
                  <a:pt x="18753" y="12354"/>
                </a:lnTo>
                <a:lnTo>
                  <a:pt x="18338" y="10940"/>
                </a:lnTo>
                <a:lnTo>
                  <a:pt x="17934" y="9506"/>
                </a:lnTo>
                <a:lnTo>
                  <a:pt x="17538" y="8072"/>
                </a:lnTo>
                <a:lnTo>
                  <a:pt x="17153" y="6619"/>
                </a:lnTo>
                <a:lnTo>
                  <a:pt x="16772" y="5156"/>
                </a:lnTo>
                <a:lnTo>
                  <a:pt x="16401" y="3685"/>
                </a:lnTo>
                <a:lnTo>
                  <a:pt x="16039" y="2194"/>
                </a:lnTo>
                <a:lnTo>
                  <a:pt x="16005" y="2061"/>
                </a:lnTo>
                <a:lnTo>
                  <a:pt x="15962" y="1937"/>
                </a:lnTo>
                <a:lnTo>
                  <a:pt x="15918" y="1814"/>
                </a:lnTo>
                <a:lnTo>
                  <a:pt x="15865" y="1709"/>
                </a:lnTo>
                <a:lnTo>
                  <a:pt x="15812" y="1614"/>
                </a:lnTo>
                <a:lnTo>
                  <a:pt x="15755" y="1519"/>
                </a:lnTo>
                <a:lnTo>
                  <a:pt x="15692" y="1434"/>
                </a:lnTo>
                <a:lnTo>
                  <a:pt x="15629" y="1358"/>
                </a:lnTo>
                <a:lnTo>
                  <a:pt x="15562" y="1301"/>
                </a:lnTo>
                <a:lnTo>
                  <a:pt x="15494" y="1244"/>
                </a:lnTo>
                <a:lnTo>
                  <a:pt x="15422" y="1197"/>
                </a:lnTo>
                <a:lnTo>
                  <a:pt x="15350" y="1149"/>
                </a:lnTo>
                <a:lnTo>
                  <a:pt x="15273" y="1121"/>
                </a:lnTo>
                <a:lnTo>
                  <a:pt x="15195" y="1102"/>
                </a:lnTo>
                <a:lnTo>
                  <a:pt x="15118" y="1083"/>
                </a:lnTo>
                <a:lnTo>
                  <a:pt x="14969" y="1083"/>
                </a:lnTo>
                <a:lnTo>
                  <a:pt x="14892" y="1102"/>
                </a:lnTo>
                <a:lnTo>
                  <a:pt x="14815" y="1121"/>
                </a:lnTo>
                <a:lnTo>
                  <a:pt x="14742" y="1149"/>
                </a:lnTo>
                <a:lnTo>
                  <a:pt x="14665" y="1187"/>
                </a:lnTo>
                <a:lnTo>
                  <a:pt x="14598" y="1235"/>
                </a:lnTo>
                <a:lnTo>
                  <a:pt x="14525" y="1292"/>
                </a:lnTo>
                <a:lnTo>
                  <a:pt x="14458" y="1358"/>
                </a:lnTo>
                <a:lnTo>
                  <a:pt x="14395" y="1434"/>
                </a:lnTo>
                <a:lnTo>
                  <a:pt x="14332" y="1510"/>
                </a:lnTo>
                <a:lnTo>
                  <a:pt x="14275" y="1605"/>
                </a:lnTo>
                <a:lnTo>
                  <a:pt x="14222" y="1700"/>
                </a:lnTo>
                <a:lnTo>
                  <a:pt x="14173" y="1814"/>
                </a:lnTo>
                <a:lnTo>
                  <a:pt x="14125" y="1928"/>
                </a:lnTo>
                <a:lnTo>
                  <a:pt x="14087" y="2061"/>
                </a:lnTo>
                <a:lnTo>
                  <a:pt x="14053" y="2194"/>
                </a:lnTo>
                <a:lnTo>
                  <a:pt x="13711" y="3637"/>
                </a:lnTo>
                <a:lnTo>
                  <a:pt x="13364" y="5071"/>
                </a:lnTo>
                <a:lnTo>
                  <a:pt x="13012" y="6495"/>
                </a:lnTo>
                <a:lnTo>
                  <a:pt x="12655" y="7920"/>
                </a:lnTo>
                <a:lnTo>
                  <a:pt x="12293" y="9335"/>
                </a:lnTo>
                <a:lnTo>
                  <a:pt x="11927" y="10740"/>
                </a:lnTo>
                <a:lnTo>
                  <a:pt x="11556" y="12146"/>
                </a:lnTo>
                <a:lnTo>
                  <a:pt x="11175" y="13542"/>
                </a:lnTo>
                <a:lnTo>
                  <a:pt x="10794" y="14937"/>
                </a:lnTo>
                <a:lnTo>
                  <a:pt x="10404" y="16314"/>
                </a:lnTo>
                <a:lnTo>
                  <a:pt x="10008" y="17701"/>
                </a:lnTo>
                <a:lnTo>
                  <a:pt x="9608" y="19068"/>
                </a:lnTo>
                <a:lnTo>
                  <a:pt x="9203" y="20436"/>
                </a:lnTo>
                <a:lnTo>
                  <a:pt x="8794" y="21803"/>
                </a:lnTo>
                <a:lnTo>
                  <a:pt x="8374" y="23152"/>
                </a:lnTo>
                <a:lnTo>
                  <a:pt x="7955" y="24509"/>
                </a:lnTo>
                <a:lnTo>
                  <a:pt x="7637" y="23028"/>
                </a:lnTo>
                <a:lnTo>
                  <a:pt x="7314" y="21547"/>
                </a:lnTo>
                <a:lnTo>
                  <a:pt x="6986" y="20084"/>
                </a:lnTo>
                <a:lnTo>
                  <a:pt x="6653" y="18622"/>
                </a:lnTo>
                <a:lnTo>
                  <a:pt x="6316" y="17160"/>
                </a:lnTo>
                <a:lnTo>
                  <a:pt x="5969" y="15707"/>
                </a:lnTo>
                <a:lnTo>
                  <a:pt x="5617" y="14263"/>
                </a:lnTo>
                <a:lnTo>
                  <a:pt x="5260" y="12820"/>
                </a:lnTo>
                <a:lnTo>
                  <a:pt x="4894" y="11386"/>
                </a:lnTo>
                <a:lnTo>
                  <a:pt x="4522" y="9961"/>
                </a:lnTo>
                <a:lnTo>
                  <a:pt x="4146" y="8537"/>
                </a:lnTo>
                <a:lnTo>
                  <a:pt x="3761" y="7122"/>
                </a:lnTo>
                <a:lnTo>
                  <a:pt x="3370" y="5707"/>
                </a:lnTo>
                <a:lnTo>
                  <a:pt x="2970" y="4302"/>
                </a:lnTo>
                <a:lnTo>
                  <a:pt x="2570" y="2906"/>
                </a:lnTo>
                <a:lnTo>
                  <a:pt x="2156" y="1510"/>
                </a:lnTo>
                <a:lnTo>
                  <a:pt x="2122" y="1396"/>
                </a:lnTo>
                <a:lnTo>
                  <a:pt x="2083" y="1292"/>
                </a:lnTo>
                <a:lnTo>
                  <a:pt x="2045" y="1187"/>
                </a:lnTo>
                <a:lnTo>
                  <a:pt x="2001" y="1092"/>
                </a:lnTo>
                <a:lnTo>
                  <a:pt x="1958" y="1007"/>
                </a:lnTo>
                <a:lnTo>
                  <a:pt x="1914" y="921"/>
                </a:lnTo>
                <a:lnTo>
                  <a:pt x="1871" y="855"/>
                </a:lnTo>
                <a:lnTo>
                  <a:pt x="1823" y="779"/>
                </a:lnTo>
                <a:lnTo>
                  <a:pt x="1775" y="722"/>
                </a:lnTo>
                <a:lnTo>
                  <a:pt x="1726" y="665"/>
                </a:lnTo>
                <a:lnTo>
                  <a:pt x="1678" y="617"/>
                </a:lnTo>
                <a:lnTo>
                  <a:pt x="1630" y="570"/>
                </a:lnTo>
                <a:lnTo>
                  <a:pt x="1577" y="532"/>
                </a:lnTo>
                <a:lnTo>
                  <a:pt x="1529" y="503"/>
                </a:lnTo>
                <a:lnTo>
                  <a:pt x="1423" y="446"/>
                </a:lnTo>
                <a:lnTo>
                  <a:pt x="1317" y="427"/>
                </a:lnTo>
                <a:lnTo>
                  <a:pt x="1211" y="418"/>
                </a:lnTo>
                <a:lnTo>
                  <a:pt x="1105" y="427"/>
                </a:lnTo>
                <a:lnTo>
                  <a:pt x="999" y="465"/>
                </a:lnTo>
                <a:lnTo>
                  <a:pt x="893" y="513"/>
                </a:lnTo>
                <a:lnTo>
                  <a:pt x="791" y="579"/>
                </a:lnTo>
                <a:lnTo>
                  <a:pt x="695" y="665"/>
                </a:lnTo>
                <a:lnTo>
                  <a:pt x="598" y="769"/>
                </a:lnTo>
                <a:lnTo>
                  <a:pt x="507" y="883"/>
                </a:lnTo>
                <a:lnTo>
                  <a:pt x="420" y="1007"/>
                </a:lnTo>
                <a:lnTo>
                  <a:pt x="343" y="1149"/>
                </a:lnTo>
                <a:lnTo>
                  <a:pt x="266" y="1301"/>
                </a:lnTo>
                <a:lnTo>
                  <a:pt x="203" y="1472"/>
                </a:lnTo>
                <a:lnTo>
                  <a:pt x="145" y="1643"/>
                </a:lnTo>
                <a:lnTo>
                  <a:pt x="92" y="1833"/>
                </a:lnTo>
                <a:lnTo>
                  <a:pt x="54" y="2023"/>
                </a:lnTo>
                <a:lnTo>
                  <a:pt x="25" y="2232"/>
                </a:lnTo>
                <a:lnTo>
                  <a:pt x="15" y="2336"/>
                </a:lnTo>
                <a:lnTo>
                  <a:pt x="6" y="2441"/>
                </a:lnTo>
                <a:lnTo>
                  <a:pt x="1" y="2545"/>
                </a:lnTo>
                <a:lnTo>
                  <a:pt x="1" y="2649"/>
                </a:lnTo>
                <a:lnTo>
                  <a:pt x="1" y="2763"/>
                </a:lnTo>
                <a:lnTo>
                  <a:pt x="6" y="2877"/>
                </a:lnTo>
                <a:lnTo>
                  <a:pt x="15" y="2991"/>
                </a:lnTo>
                <a:lnTo>
                  <a:pt x="25" y="3105"/>
                </a:lnTo>
                <a:lnTo>
                  <a:pt x="39" y="3219"/>
                </a:lnTo>
                <a:lnTo>
                  <a:pt x="59" y="3333"/>
                </a:lnTo>
                <a:lnTo>
                  <a:pt x="78" y="3447"/>
                </a:lnTo>
                <a:lnTo>
                  <a:pt x="102" y="3571"/>
                </a:lnTo>
                <a:lnTo>
                  <a:pt x="136" y="3685"/>
                </a:lnTo>
                <a:lnTo>
                  <a:pt x="165" y="3799"/>
                </a:lnTo>
                <a:lnTo>
                  <a:pt x="632" y="5384"/>
                </a:lnTo>
                <a:lnTo>
                  <a:pt x="1095" y="6980"/>
                </a:lnTo>
                <a:lnTo>
                  <a:pt x="1543" y="8575"/>
                </a:lnTo>
                <a:lnTo>
                  <a:pt x="1987" y="10180"/>
                </a:lnTo>
                <a:lnTo>
                  <a:pt x="2421" y="11794"/>
                </a:lnTo>
                <a:lnTo>
                  <a:pt x="2845" y="13409"/>
                </a:lnTo>
                <a:lnTo>
                  <a:pt x="3259" y="15032"/>
                </a:lnTo>
                <a:lnTo>
                  <a:pt x="3669" y="16666"/>
                </a:lnTo>
                <a:lnTo>
                  <a:pt x="4069" y="18309"/>
                </a:lnTo>
                <a:lnTo>
                  <a:pt x="4460" y="19961"/>
                </a:lnTo>
                <a:lnTo>
                  <a:pt x="4845" y="21613"/>
                </a:lnTo>
                <a:lnTo>
                  <a:pt x="5221" y="23284"/>
                </a:lnTo>
                <a:lnTo>
                  <a:pt x="5588" y="24956"/>
                </a:lnTo>
                <a:lnTo>
                  <a:pt x="5945" y="26646"/>
                </a:lnTo>
                <a:lnTo>
                  <a:pt x="6296" y="28346"/>
                </a:lnTo>
                <a:lnTo>
                  <a:pt x="6639" y="30046"/>
                </a:lnTo>
                <a:lnTo>
                  <a:pt x="6672" y="30217"/>
                </a:lnTo>
                <a:lnTo>
                  <a:pt x="6716" y="30369"/>
                </a:lnTo>
                <a:lnTo>
                  <a:pt x="6759" y="30520"/>
                </a:lnTo>
                <a:lnTo>
                  <a:pt x="6807" y="30663"/>
                </a:lnTo>
                <a:lnTo>
                  <a:pt x="6860" y="30796"/>
                </a:lnTo>
                <a:lnTo>
                  <a:pt x="6918" y="30919"/>
                </a:lnTo>
                <a:lnTo>
                  <a:pt x="6976" y="31033"/>
                </a:lnTo>
                <a:lnTo>
                  <a:pt x="7039" y="31138"/>
                </a:lnTo>
                <a:lnTo>
                  <a:pt x="7102" y="31242"/>
                </a:lnTo>
                <a:lnTo>
                  <a:pt x="7169" y="31328"/>
                </a:lnTo>
                <a:lnTo>
                  <a:pt x="7241" y="31404"/>
                </a:lnTo>
                <a:lnTo>
                  <a:pt x="7309" y="31470"/>
                </a:lnTo>
                <a:lnTo>
                  <a:pt x="7386" y="31537"/>
                </a:lnTo>
                <a:lnTo>
                  <a:pt x="7458" y="31584"/>
                </a:lnTo>
                <a:lnTo>
                  <a:pt x="7535" y="31622"/>
                </a:lnTo>
                <a:lnTo>
                  <a:pt x="7612" y="31651"/>
                </a:lnTo>
                <a:lnTo>
                  <a:pt x="7690" y="31670"/>
                </a:lnTo>
                <a:lnTo>
                  <a:pt x="7767" y="31679"/>
                </a:lnTo>
                <a:lnTo>
                  <a:pt x="7844" y="31670"/>
                </a:lnTo>
                <a:lnTo>
                  <a:pt x="7921" y="31660"/>
                </a:lnTo>
                <a:lnTo>
                  <a:pt x="7998" y="31632"/>
                </a:lnTo>
                <a:lnTo>
                  <a:pt x="8075" y="31603"/>
                </a:lnTo>
                <a:lnTo>
                  <a:pt x="8148" y="31556"/>
                </a:lnTo>
                <a:lnTo>
                  <a:pt x="8225" y="31489"/>
                </a:lnTo>
                <a:lnTo>
                  <a:pt x="8297" y="31423"/>
                </a:lnTo>
                <a:lnTo>
                  <a:pt x="8369" y="31337"/>
                </a:lnTo>
                <a:lnTo>
                  <a:pt x="8437" y="31242"/>
                </a:lnTo>
                <a:lnTo>
                  <a:pt x="8504" y="31138"/>
                </a:lnTo>
                <a:lnTo>
                  <a:pt x="8567" y="31024"/>
                </a:lnTo>
                <a:lnTo>
                  <a:pt x="8630" y="30891"/>
                </a:lnTo>
                <a:lnTo>
                  <a:pt x="8688" y="30748"/>
                </a:lnTo>
                <a:lnTo>
                  <a:pt x="8745" y="30587"/>
                </a:lnTo>
                <a:lnTo>
                  <a:pt x="9184" y="29248"/>
                </a:lnTo>
                <a:lnTo>
                  <a:pt x="9613" y="27900"/>
                </a:lnTo>
                <a:lnTo>
                  <a:pt x="10037" y="26551"/>
                </a:lnTo>
                <a:lnTo>
                  <a:pt x="10462" y="25193"/>
                </a:lnTo>
                <a:lnTo>
                  <a:pt x="10876" y="23835"/>
                </a:lnTo>
                <a:lnTo>
                  <a:pt x="11281" y="22468"/>
                </a:lnTo>
                <a:lnTo>
                  <a:pt x="11686" y="21091"/>
                </a:lnTo>
                <a:lnTo>
                  <a:pt x="12081" y="19714"/>
                </a:lnTo>
                <a:lnTo>
                  <a:pt x="12477" y="18328"/>
                </a:lnTo>
                <a:lnTo>
                  <a:pt x="12862" y="16932"/>
                </a:lnTo>
                <a:lnTo>
                  <a:pt x="13243" y="15536"/>
                </a:lnTo>
                <a:lnTo>
                  <a:pt x="13619" y="14130"/>
                </a:lnTo>
                <a:lnTo>
                  <a:pt x="13990" y="12725"/>
                </a:lnTo>
                <a:lnTo>
                  <a:pt x="14352" y="11310"/>
                </a:lnTo>
                <a:lnTo>
                  <a:pt x="14713" y="9886"/>
                </a:lnTo>
                <a:lnTo>
                  <a:pt x="15070" y="8452"/>
                </a:lnTo>
                <a:lnTo>
                  <a:pt x="15436" y="9848"/>
                </a:lnTo>
                <a:lnTo>
                  <a:pt x="15808" y="11234"/>
                </a:lnTo>
                <a:lnTo>
                  <a:pt x="16188" y="12601"/>
                </a:lnTo>
                <a:lnTo>
                  <a:pt x="16579" y="13969"/>
                </a:lnTo>
                <a:lnTo>
                  <a:pt x="16969" y="15317"/>
                </a:lnTo>
                <a:lnTo>
                  <a:pt x="17374" y="16666"/>
                </a:lnTo>
                <a:lnTo>
                  <a:pt x="17784" y="17995"/>
                </a:lnTo>
                <a:lnTo>
                  <a:pt x="18199" y="19325"/>
                </a:lnTo>
                <a:lnTo>
                  <a:pt x="18628" y="20645"/>
                </a:lnTo>
                <a:lnTo>
                  <a:pt x="19057" y="21946"/>
                </a:lnTo>
                <a:lnTo>
                  <a:pt x="19500" y="23246"/>
                </a:lnTo>
                <a:lnTo>
                  <a:pt x="19949" y="24538"/>
                </a:lnTo>
                <a:lnTo>
                  <a:pt x="20407" y="25820"/>
                </a:lnTo>
                <a:lnTo>
                  <a:pt x="20874" y="27092"/>
                </a:lnTo>
                <a:lnTo>
                  <a:pt x="21347" y="28365"/>
                </a:lnTo>
                <a:lnTo>
                  <a:pt x="21829" y="29618"/>
                </a:lnTo>
                <a:lnTo>
                  <a:pt x="21906" y="29808"/>
                </a:lnTo>
                <a:lnTo>
                  <a:pt x="21997" y="29979"/>
                </a:lnTo>
                <a:lnTo>
                  <a:pt x="22094" y="30141"/>
                </a:lnTo>
                <a:lnTo>
                  <a:pt x="22205" y="30293"/>
                </a:lnTo>
                <a:lnTo>
                  <a:pt x="22315" y="30426"/>
                </a:lnTo>
                <a:lnTo>
                  <a:pt x="22436" y="30539"/>
                </a:lnTo>
                <a:lnTo>
                  <a:pt x="22499" y="30596"/>
                </a:lnTo>
                <a:lnTo>
                  <a:pt x="22561" y="30634"/>
                </a:lnTo>
                <a:lnTo>
                  <a:pt x="22624" y="30672"/>
                </a:lnTo>
                <a:lnTo>
                  <a:pt x="22687" y="30701"/>
                </a:lnTo>
                <a:lnTo>
                  <a:pt x="22749" y="30729"/>
                </a:lnTo>
                <a:lnTo>
                  <a:pt x="22812" y="30748"/>
                </a:lnTo>
                <a:lnTo>
                  <a:pt x="22875" y="30758"/>
                </a:lnTo>
                <a:lnTo>
                  <a:pt x="23005" y="30758"/>
                </a:lnTo>
                <a:lnTo>
                  <a:pt x="23068" y="30739"/>
                </a:lnTo>
                <a:lnTo>
                  <a:pt x="23130" y="30720"/>
                </a:lnTo>
                <a:lnTo>
                  <a:pt x="23188" y="30691"/>
                </a:lnTo>
                <a:lnTo>
                  <a:pt x="23251" y="30644"/>
                </a:lnTo>
                <a:lnTo>
                  <a:pt x="23309" y="30596"/>
                </a:lnTo>
                <a:lnTo>
                  <a:pt x="23366" y="30539"/>
                </a:lnTo>
                <a:lnTo>
                  <a:pt x="23424" y="30464"/>
                </a:lnTo>
                <a:lnTo>
                  <a:pt x="23477" y="30388"/>
                </a:lnTo>
                <a:lnTo>
                  <a:pt x="23530" y="30293"/>
                </a:lnTo>
                <a:lnTo>
                  <a:pt x="23578" y="30188"/>
                </a:lnTo>
                <a:lnTo>
                  <a:pt x="23627" y="30074"/>
                </a:lnTo>
                <a:lnTo>
                  <a:pt x="24171" y="28678"/>
                </a:lnTo>
                <a:lnTo>
                  <a:pt x="24707" y="27273"/>
                </a:lnTo>
                <a:lnTo>
                  <a:pt x="25232" y="25858"/>
                </a:lnTo>
                <a:lnTo>
                  <a:pt x="25753" y="24434"/>
                </a:lnTo>
                <a:lnTo>
                  <a:pt x="26264" y="23000"/>
                </a:lnTo>
                <a:lnTo>
                  <a:pt x="26765" y="21556"/>
                </a:lnTo>
                <a:lnTo>
                  <a:pt x="27261" y="20103"/>
                </a:lnTo>
                <a:lnTo>
                  <a:pt x="27744" y="18641"/>
                </a:lnTo>
                <a:lnTo>
                  <a:pt x="28226" y="17179"/>
                </a:lnTo>
                <a:lnTo>
                  <a:pt x="28693" y="15697"/>
                </a:lnTo>
                <a:lnTo>
                  <a:pt x="29156" y="14206"/>
                </a:lnTo>
                <a:lnTo>
                  <a:pt x="29614" y="12706"/>
                </a:lnTo>
                <a:lnTo>
                  <a:pt x="30057" y="11196"/>
                </a:lnTo>
                <a:lnTo>
                  <a:pt x="30501" y="9677"/>
                </a:lnTo>
                <a:lnTo>
                  <a:pt x="30930" y="8138"/>
                </a:lnTo>
                <a:lnTo>
                  <a:pt x="31359" y="6600"/>
                </a:lnTo>
                <a:lnTo>
                  <a:pt x="31884" y="8186"/>
                </a:lnTo>
                <a:lnTo>
                  <a:pt x="32420" y="9753"/>
                </a:lnTo>
                <a:lnTo>
                  <a:pt x="32959" y="11319"/>
                </a:lnTo>
                <a:lnTo>
                  <a:pt x="33504" y="12867"/>
                </a:lnTo>
                <a:lnTo>
                  <a:pt x="34063" y="14406"/>
                </a:lnTo>
                <a:lnTo>
                  <a:pt x="34623" y="15935"/>
                </a:lnTo>
                <a:lnTo>
                  <a:pt x="35196" y="17454"/>
                </a:lnTo>
                <a:lnTo>
                  <a:pt x="35770" y="18964"/>
                </a:lnTo>
                <a:lnTo>
                  <a:pt x="36358" y="20455"/>
                </a:lnTo>
                <a:lnTo>
                  <a:pt x="36951" y="21936"/>
                </a:lnTo>
                <a:lnTo>
                  <a:pt x="37549" y="23408"/>
                </a:lnTo>
                <a:lnTo>
                  <a:pt x="38161" y="24870"/>
                </a:lnTo>
                <a:lnTo>
                  <a:pt x="38778" y="26323"/>
                </a:lnTo>
                <a:lnTo>
                  <a:pt x="39400" y="27767"/>
                </a:lnTo>
                <a:lnTo>
                  <a:pt x="40036" y="29191"/>
                </a:lnTo>
                <a:lnTo>
                  <a:pt x="40677" y="30615"/>
                </a:lnTo>
                <a:lnTo>
                  <a:pt x="40721" y="30701"/>
                </a:lnTo>
                <a:lnTo>
                  <a:pt x="40769" y="30786"/>
                </a:lnTo>
                <a:lnTo>
                  <a:pt x="40817" y="30862"/>
                </a:lnTo>
                <a:lnTo>
                  <a:pt x="40870" y="30929"/>
                </a:lnTo>
                <a:lnTo>
                  <a:pt x="40923" y="30986"/>
                </a:lnTo>
                <a:lnTo>
                  <a:pt x="40981" y="31043"/>
                </a:lnTo>
                <a:lnTo>
                  <a:pt x="41039" y="31090"/>
                </a:lnTo>
                <a:lnTo>
                  <a:pt x="41102" y="31138"/>
                </a:lnTo>
                <a:lnTo>
                  <a:pt x="41164" y="31176"/>
                </a:lnTo>
                <a:lnTo>
                  <a:pt x="41227" y="31204"/>
                </a:lnTo>
                <a:lnTo>
                  <a:pt x="41290" y="31223"/>
                </a:lnTo>
                <a:lnTo>
                  <a:pt x="41357" y="31242"/>
                </a:lnTo>
                <a:lnTo>
                  <a:pt x="41420" y="31252"/>
                </a:lnTo>
                <a:lnTo>
                  <a:pt x="41487" y="31252"/>
                </a:lnTo>
                <a:lnTo>
                  <a:pt x="41550" y="31242"/>
                </a:lnTo>
                <a:lnTo>
                  <a:pt x="41617" y="31233"/>
                </a:lnTo>
                <a:lnTo>
                  <a:pt x="41680" y="31214"/>
                </a:lnTo>
                <a:lnTo>
                  <a:pt x="41748" y="31195"/>
                </a:lnTo>
                <a:lnTo>
                  <a:pt x="41810" y="31157"/>
                </a:lnTo>
                <a:lnTo>
                  <a:pt x="41873" y="31128"/>
                </a:lnTo>
                <a:lnTo>
                  <a:pt x="41931" y="31081"/>
                </a:lnTo>
                <a:lnTo>
                  <a:pt x="41993" y="31033"/>
                </a:lnTo>
                <a:lnTo>
                  <a:pt x="42051" y="30976"/>
                </a:lnTo>
                <a:lnTo>
                  <a:pt x="42104" y="30910"/>
                </a:lnTo>
                <a:lnTo>
                  <a:pt x="42157" y="30834"/>
                </a:lnTo>
                <a:lnTo>
                  <a:pt x="42205" y="30758"/>
                </a:lnTo>
                <a:lnTo>
                  <a:pt x="42254" y="30682"/>
                </a:lnTo>
                <a:lnTo>
                  <a:pt x="42297" y="30587"/>
                </a:lnTo>
                <a:lnTo>
                  <a:pt x="42340" y="30492"/>
                </a:lnTo>
                <a:lnTo>
                  <a:pt x="42379" y="30388"/>
                </a:lnTo>
                <a:lnTo>
                  <a:pt x="42413" y="30283"/>
                </a:lnTo>
                <a:lnTo>
                  <a:pt x="42442" y="30160"/>
                </a:lnTo>
                <a:lnTo>
                  <a:pt x="42803" y="28631"/>
                </a:lnTo>
                <a:lnTo>
                  <a:pt x="43174" y="27111"/>
                </a:lnTo>
                <a:lnTo>
                  <a:pt x="43550" y="25602"/>
                </a:lnTo>
                <a:lnTo>
                  <a:pt x="43936" y="24111"/>
                </a:lnTo>
                <a:lnTo>
                  <a:pt x="44327" y="22620"/>
                </a:lnTo>
                <a:lnTo>
                  <a:pt x="44727" y="21138"/>
                </a:lnTo>
                <a:lnTo>
                  <a:pt x="45136" y="19666"/>
                </a:lnTo>
                <a:lnTo>
                  <a:pt x="45551" y="18204"/>
                </a:lnTo>
                <a:lnTo>
                  <a:pt x="45975" y="16761"/>
                </a:lnTo>
                <a:lnTo>
                  <a:pt x="46404" y="15317"/>
                </a:lnTo>
                <a:lnTo>
                  <a:pt x="46843" y="13883"/>
                </a:lnTo>
                <a:lnTo>
                  <a:pt x="47291" y="12459"/>
                </a:lnTo>
                <a:lnTo>
                  <a:pt x="47744" y="11035"/>
                </a:lnTo>
                <a:lnTo>
                  <a:pt x="48207" y="9629"/>
                </a:lnTo>
                <a:lnTo>
                  <a:pt x="48680" y="8224"/>
                </a:lnTo>
                <a:lnTo>
                  <a:pt x="49157" y="6837"/>
                </a:lnTo>
                <a:lnTo>
                  <a:pt x="49475" y="8186"/>
                </a:lnTo>
                <a:lnTo>
                  <a:pt x="49798" y="9525"/>
                </a:lnTo>
                <a:lnTo>
                  <a:pt x="50126" y="10864"/>
                </a:lnTo>
                <a:lnTo>
                  <a:pt x="50458" y="12203"/>
                </a:lnTo>
                <a:lnTo>
                  <a:pt x="50791" y="13523"/>
                </a:lnTo>
                <a:lnTo>
                  <a:pt x="51133" y="14852"/>
                </a:lnTo>
                <a:lnTo>
                  <a:pt x="51476" y="16172"/>
                </a:lnTo>
                <a:lnTo>
                  <a:pt x="51828" y="17482"/>
                </a:lnTo>
                <a:lnTo>
                  <a:pt x="52179" y="18793"/>
                </a:lnTo>
                <a:lnTo>
                  <a:pt x="52541" y="20094"/>
                </a:lnTo>
                <a:lnTo>
                  <a:pt x="52907" y="21395"/>
                </a:lnTo>
                <a:lnTo>
                  <a:pt x="53279" y="22686"/>
                </a:lnTo>
                <a:lnTo>
                  <a:pt x="53650" y="23978"/>
                </a:lnTo>
                <a:lnTo>
                  <a:pt x="54035" y="25260"/>
                </a:lnTo>
                <a:lnTo>
                  <a:pt x="54421" y="26542"/>
                </a:lnTo>
                <a:lnTo>
                  <a:pt x="54811" y="27814"/>
                </a:lnTo>
                <a:lnTo>
                  <a:pt x="54860" y="27957"/>
                </a:lnTo>
                <a:lnTo>
                  <a:pt x="54918" y="28089"/>
                </a:lnTo>
                <a:lnTo>
                  <a:pt x="54971" y="28194"/>
                </a:lnTo>
                <a:lnTo>
                  <a:pt x="55033" y="28289"/>
                </a:lnTo>
                <a:lnTo>
                  <a:pt x="55096" y="28365"/>
                </a:lnTo>
                <a:lnTo>
                  <a:pt x="55159" y="28431"/>
                </a:lnTo>
                <a:lnTo>
                  <a:pt x="55226" y="28479"/>
                </a:lnTo>
                <a:lnTo>
                  <a:pt x="55294" y="28507"/>
                </a:lnTo>
                <a:lnTo>
                  <a:pt x="55361" y="28526"/>
                </a:lnTo>
                <a:lnTo>
                  <a:pt x="55429" y="28536"/>
                </a:lnTo>
                <a:lnTo>
                  <a:pt x="55496" y="28526"/>
                </a:lnTo>
                <a:lnTo>
                  <a:pt x="55564" y="28507"/>
                </a:lnTo>
                <a:lnTo>
                  <a:pt x="55631" y="28469"/>
                </a:lnTo>
                <a:lnTo>
                  <a:pt x="55694" y="28431"/>
                </a:lnTo>
                <a:lnTo>
                  <a:pt x="55756" y="28374"/>
                </a:lnTo>
                <a:lnTo>
                  <a:pt x="55819" y="28308"/>
                </a:lnTo>
                <a:lnTo>
                  <a:pt x="55877" y="28241"/>
                </a:lnTo>
                <a:lnTo>
                  <a:pt x="55930" y="28156"/>
                </a:lnTo>
                <a:lnTo>
                  <a:pt x="55983" y="28061"/>
                </a:lnTo>
                <a:lnTo>
                  <a:pt x="56031" y="27966"/>
                </a:lnTo>
                <a:lnTo>
                  <a:pt x="56070" y="27862"/>
                </a:lnTo>
                <a:lnTo>
                  <a:pt x="56108" y="27748"/>
                </a:lnTo>
                <a:lnTo>
                  <a:pt x="56142" y="27624"/>
                </a:lnTo>
                <a:lnTo>
                  <a:pt x="56166" y="27501"/>
                </a:lnTo>
                <a:lnTo>
                  <a:pt x="56185" y="27368"/>
                </a:lnTo>
                <a:lnTo>
                  <a:pt x="56200" y="27225"/>
                </a:lnTo>
                <a:lnTo>
                  <a:pt x="56205" y="27083"/>
                </a:lnTo>
                <a:lnTo>
                  <a:pt x="56200" y="26940"/>
                </a:lnTo>
                <a:lnTo>
                  <a:pt x="56190" y="26789"/>
                </a:lnTo>
                <a:lnTo>
                  <a:pt x="56171" y="26637"/>
                </a:lnTo>
                <a:lnTo>
                  <a:pt x="56147" y="26485"/>
                </a:lnTo>
                <a:lnTo>
                  <a:pt x="56108" y="26323"/>
                </a:lnTo>
                <a:lnTo>
                  <a:pt x="55713" y="24832"/>
                </a:lnTo>
                <a:lnTo>
                  <a:pt x="55318" y="23341"/>
                </a:lnTo>
                <a:lnTo>
                  <a:pt x="54932" y="21851"/>
                </a:lnTo>
                <a:lnTo>
                  <a:pt x="54551" y="20350"/>
                </a:lnTo>
                <a:lnTo>
                  <a:pt x="54170" y="18850"/>
                </a:lnTo>
                <a:lnTo>
                  <a:pt x="53799" y="17340"/>
                </a:lnTo>
                <a:lnTo>
                  <a:pt x="53433" y="15830"/>
                </a:lnTo>
                <a:lnTo>
                  <a:pt x="53071" y="14311"/>
                </a:lnTo>
                <a:lnTo>
                  <a:pt x="52715" y="12791"/>
                </a:lnTo>
                <a:lnTo>
                  <a:pt x="52363" y="11262"/>
                </a:lnTo>
                <a:lnTo>
                  <a:pt x="52020" y="9734"/>
                </a:lnTo>
                <a:lnTo>
                  <a:pt x="51678" y="8195"/>
                </a:lnTo>
                <a:lnTo>
                  <a:pt x="51345" y="6657"/>
                </a:lnTo>
                <a:lnTo>
                  <a:pt x="51018" y="5109"/>
                </a:lnTo>
                <a:lnTo>
                  <a:pt x="50695" y="3552"/>
                </a:lnTo>
                <a:lnTo>
                  <a:pt x="50376" y="1985"/>
                </a:lnTo>
                <a:lnTo>
                  <a:pt x="50343" y="1823"/>
                </a:lnTo>
                <a:lnTo>
                  <a:pt x="50304" y="1671"/>
                </a:lnTo>
                <a:lnTo>
                  <a:pt x="50261" y="1529"/>
                </a:lnTo>
                <a:lnTo>
                  <a:pt x="50217" y="1396"/>
                </a:lnTo>
                <a:lnTo>
                  <a:pt x="50164" y="1273"/>
                </a:lnTo>
                <a:lnTo>
                  <a:pt x="50111" y="1149"/>
                </a:lnTo>
                <a:lnTo>
                  <a:pt x="50058" y="1045"/>
                </a:lnTo>
                <a:lnTo>
                  <a:pt x="50000" y="950"/>
                </a:lnTo>
                <a:lnTo>
                  <a:pt x="49943" y="855"/>
                </a:lnTo>
                <a:lnTo>
                  <a:pt x="49880" y="779"/>
                </a:lnTo>
                <a:lnTo>
                  <a:pt x="49817" y="703"/>
                </a:lnTo>
                <a:lnTo>
                  <a:pt x="49750" y="646"/>
                </a:lnTo>
                <a:lnTo>
                  <a:pt x="49682" y="589"/>
                </a:lnTo>
                <a:lnTo>
                  <a:pt x="49615" y="551"/>
                </a:lnTo>
                <a:lnTo>
                  <a:pt x="49543" y="513"/>
                </a:lnTo>
                <a:lnTo>
                  <a:pt x="49475" y="494"/>
                </a:lnTo>
                <a:lnTo>
                  <a:pt x="49403" y="475"/>
                </a:lnTo>
                <a:lnTo>
                  <a:pt x="49330" y="475"/>
                </a:lnTo>
                <a:lnTo>
                  <a:pt x="49258" y="484"/>
                </a:lnTo>
                <a:lnTo>
                  <a:pt x="49186" y="494"/>
                </a:lnTo>
                <a:lnTo>
                  <a:pt x="49118" y="522"/>
                </a:lnTo>
                <a:lnTo>
                  <a:pt x="49046" y="560"/>
                </a:lnTo>
                <a:lnTo>
                  <a:pt x="48974" y="598"/>
                </a:lnTo>
                <a:lnTo>
                  <a:pt x="48906" y="655"/>
                </a:lnTo>
                <a:lnTo>
                  <a:pt x="48834" y="722"/>
                </a:lnTo>
                <a:lnTo>
                  <a:pt x="48771" y="798"/>
                </a:lnTo>
                <a:lnTo>
                  <a:pt x="48704" y="883"/>
                </a:lnTo>
                <a:lnTo>
                  <a:pt x="48641" y="988"/>
                </a:lnTo>
                <a:lnTo>
                  <a:pt x="48578" y="1092"/>
                </a:lnTo>
                <a:lnTo>
                  <a:pt x="48516" y="1206"/>
                </a:lnTo>
                <a:lnTo>
                  <a:pt x="48458" y="1339"/>
                </a:lnTo>
                <a:lnTo>
                  <a:pt x="48405" y="1481"/>
                </a:lnTo>
                <a:lnTo>
                  <a:pt x="47889" y="2887"/>
                </a:lnTo>
                <a:lnTo>
                  <a:pt x="47383" y="4292"/>
                </a:lnTo>
                <a:lnTo>
                  <a:pt x="46886" y="5717"/>
                </a:lnTo>
                <a:lnTo>
                  <a:pt x="46399" y="7151"/>
                </a:lnTo>
                <a:lnTo>
                  <a:pt x="45917" y="8585"/>
                </a:lnTo>
                <a:lnTo>
                  <a:pt x="45450" y="10037"/>
                </a:lnTo>
                <a:lnTo>
                  <a:pt x="44987" y="11500"/>
                </a:lnTo>
                <a:lnTo>
                  <a:pt x="44534" y="12962"/>
                </a:lnTo>
                <a:lnTo>
                  <a:pt x="44090" y="14444"/>
                </a:lnTo>
                <a:lnTo>
                  <a:pt x="43657" y="15925"/>
                </a:lnTo>
                <a:lnTo>
                  <a:pt x="43227" y="17425"/>
                </a:lnTo>
                <a:lnTo>
                  <a:pt x="42808" y="18935"/>
                </a:lnTo>
                <a:lnTo>
                  <a:pt x="42398" y="20445"/>
                </a:lnTo>
                <a:lnTo>
                  <a:pt x="41998" y="21974"/>
                </a:lnTo>
                <a:lnTo>
                  <a:pt x="41603" y="23512"/>
                </a:lnTo>
                <a:lnTo>
                  <a:pt x="41212" y="25060"/>
                </a:lnTo>
                <a:lnTo>
                  <a:pt x="40595" y="23645"/>
                </a:lnTo>
                <a:lnTo>
                  <a:pt x="39988" y="22221"/>
                </a:lnTo>
                <a:lnTo>
                  <a:pt x="39385" y="20787"/>
                </a:lnTo>
                <a:lnTo>
                  <a:pt x="38788" y="19334"/>
                </a:lnTo>
                <a:lnTo>
                  <a:pt x="38204" y="17881"/>
                </a:lnTo>
                <a:lnTo>
                  <a:pt x="37621" y="16409"/>
                </a:lnTo>
                <a:lnTo>
                  <a:pt x="37052" y="14928"/>
                </a:lnTo>
                <a:lnTo>
                  <a:pt x="36488" y="13437"/>
                </a:lnTo>
                <a:lnTo>
                  <a:pt x="35929" y="11937"/>
                </a:lnTo>
                <a:lnTo>
                  <a:pt x="35379" y="10427"/>
                </a:lnTo>
                <a:lnTo>
                  <a:pt x="34840" y="8898"/>
                </a:lnTo>
                <a:lnTo>
                  <a:pt x="34304" y="7360"/>
                </a:lnTo>
                <a:lnTo>
                  <a:pt x="33779" y="5812"/>
                </a:lnTo>
                <a:lnTo>
                  <a:pt x="33258" y="4254"/>
                </a:lnTo>
                <a:lnTo>
                  <a:pt x="32747" y="2678"/>
                </a:lnTo>
                <a:lnTo>
                  <a:pt x="32246" y="1092"/>
                </a:lnTo>
                <a:lnTo>
                  <a:pt x="32203" y="969"/>
                </a:lnTo>
                <a:lnTo>
                  <a:pt x="32159" y="855"/>
                </a:lnTo>
                <a:lnTo>
                  <a:pt x="32106" y="741"/>
                </a:lnTo>
                <a:lnTo>
                  <a:pt x="32053" y="636"/>
                </a:lnTo>
                <a:lnTo>
                  <a:pt x="32000" y="541"/>
                </a:lnTo>
                <a:lnTo>
                  <a:pt x="31942" y="456"/>
                </a:lnTo>
                <a:lnTo>
                  <a:pt x="31880" y="370"/>
                </a:lnTo>
                <a:lnTo>
                  <a:pt x="31817" y="304"/>
                </a:lnTo>
                <a:lnTo>
                  <a:pt x="31750" y="237"/>
                </a:lnTo>
                <a:lnTo>
                  <a:pt x="31682" y="181"/>
                </a:lnTo>
                <a:lnTo>
                  <a:pt x="31615" y="124"/>
                </a:lnTo>
                <a:lnTo>
                  <a:pt x="31542" y="86"/>
                </a:lnTo>
                <a:lnTo>
                  <a:pt x="31470" y="57"/>
                </a:lnTo>
                <a:lnTo>
                  <a:pt x="31398" y="29"/>
                </a:lnTo>
                <a:lnTo>
                  <a:pt x="31325" y="10"/>
                </a:lnTo>
                <a:lnTo>
                  <a:pt x="3125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8" name="Google Shape;198;p10"/>
          <p:cNvSpPr/>
          <p:nvPr/>
        </p:nvSpPr>
        <p:spPr>
          <a:xfrm>
            <a:off x="-135826" y="851347"/>
            <a:ext cx="370530" cy="634627"/>
          </a:xfrm>
          <a:custGeom>
            <a:rect b="b" l="l" r="r" t="t"/>
            <a:pathLst>
              <a:path extrusionOk="0" h="45838" w="17186">
                <a:moveTo>
                  <a:pt x="969" y="0"/>
                </a:moveTo>
                <a:lnTo>
                  <a:pt x="902" y="10"/>
                </a:lnTo>
                <a:lnTo>
                  <a:pt x="844" y="29"/>
                </a:lnTo>
                <a:lnTo>
                  <a:pt x="781" y="57"/>
                </a:lnTo>
                <a:lnTo>
                  <a:pt x="728" y="86"/>
                </a:lnTo>
                <a:lnTo>
                  <a:pt x="670" y="114"/>
                </a:lnTo>
                <a:lnTo>
                  <a:pt x="617" y="152"/>
                </a:lnTo>
                <a:lnTo>
                  <a:pt x="569" y="200"/>
                </a:lnTo>
                <a:lnTo>
                  <a:pt x="521" y="247"/>
                </a:lnTo>
                <a:lnTo>
                  <a:pt x="473" y="304"/>
                </a:lnTo>
                <a:lnTo>
                  <a:pt x="429" y="361"/>
                </a:lnTo>
                <a:lnTo>
                  <a:pt x="391" y="428"/>
                </a:lnTo>
                <a:lnTo>
                  <a:pt x="347" y="494"/>
                </a:lnTo>
                <a:lnTo>
                  <a:pt x="275" y="637"/>
                </a:lnTo>
                <a:lnTo>
                  <a:pt x="212" y="798"/>
                </a:lnTo>
                <a:lnTo>
                  <a:pt x="154" y="969"/>
                </a:lnTo>
                <a:lnTo>
                  <a:pt x="111" y="1149"/>
                </a:lnTo>
                <a:lnTo>
                  <a:pt x="72" y="1339"/>
                </a:lnTo>
                <a:lnTo>
                  <a:pt x="39" y="1539"/>
                </a:lnTo>
                <a:lnTo>
                  <a:pt x="19" y="1738"/>
                </a:lnTo>
                <a:lnTo>
                  <a:pt x="5" y="1947"/>
                </a:lnTo>
                <a:lnTo>
                  <a:pt x="0" y="2156"/>
                </a:lnTo>
                <a:lnTo>
                  <a:pt x="5" y="2365"/>
                </a:lnTo>
                <a:lnTo>
                  <a:pt x="19" y="2574"/>
                </a:lnTo>
                <a:lnTo>
                  <a:pt x="44" y="2783"/>
                </a:lnTo>
                <a:lnTo>
                  <a:pt x="72" y="2982"/>
                </a:lnTo>
                <a:lnTo>
                  <a:pt x="111" y="3181"/>
                </a:lnTo>
                <a:lnTo>
                  <a:pt x="159" y="3371"/>
                </a:lnTo>
                <a:lnTo>
                  <a:pt x="212" y="3552"/>
                </a:lnTo>
                <a:lnTo>
                  <a:pt x="280" y="3723"/>
                </a:lnTo>
                <a:lnTo>
                  <a:pt x="352" y="3875"/>
                </a:lnTo>
                <a:lnTo>
                  <a:pt x="434" y="4017"/>
                </a:lnTo>
                <a:lnTo>
                  <a:pt x="477" y="4084"/>
                </a:lnTo>
                <a:lnTo>
                  <a:pt x="521" y="4141"/>
                </a:lnTo>
                <a:lnTo>
                  <a:pt x="569" y="4198"/>
                </a:lnTo>
                <a:lnTo>
                  <a:pt x="622" y="4255"/>
                </a:lnTo>
                <a:lnTo>
                  <a:pt x="675" y="4302"/>
                </a:lnTo>
                <a:lnTo>
                  <a:pt x="728" y="4340"/>
                </a:lnTo>
                <a:lnTo>
                  <a:pt x="786" y="4378"/>
                </a:lnTo>
                <a:lnTo>
                  <a:pt x="844" y="4416"/>
                </a:lnTo>
                <a:lnTo>
                  <a:pt x="906" y="4435"/>
                </a:lnTo>
                <a:lnTo>
                  <a:pt x="969" y="4463"/>
                </a:lnTo>
                <a:lnTo>
                  <a:pt x="1032" y="4473"/>
                </a:lnTo>
                <a:lnTo>
                  <a:pt x="1099" y="4482"/>
                </a:lnTo>
                <a:lnTo>
                  <a:pt x="1605" y="4530"/>
                </a:lnTo>
                <a:lnTo>
                  <a:pt x="2131" y="4587"/>
                </a:lnTo>
                <a:lnTo>
                  <a:pt x="2661" y="4672"/>
                </a:lnTo>
                <a:lnTo>
                  <a:pt x="3211" y="4767"/>
                </a:lnTo>
                <a:lnTo>
                  <a:pt x="3760" y="4891"/>
                </a:lnTo>
                <a:lnTo>
                  <a:pt x="4324" y="5024"/>
                </a:lnTo>
                <a:lnTo>
                  <a:pt x="4604" y="5100"/>
                </a:lnTo>
                <a:lnTo>
                  <a:pt x="4888" y="5185"/>
                </a:lnTo>
                <a:lnTo>
                  <a:pt x="5173" y="5280"/>
                </a:lnTo>
                <a:lnTo>
                  <a:pt x="5457" y="5375"/>
                </a:lnTo>
                <a:lnTo>
                  <a:pt x="5742" y="5480"/>
                </a:lnTo>
                <a:lnTo>
                  <a:pt x="6026" y="5593"/>
                </a:lnTo>
                <a:lnTo>
                  <a:pt x="6310" y="5707"/>
                </a:lnTo>
                <a:lnTo>
                  <a:pt x="6595" y="5831"/>
                </a:lnTo>
                <a:lnTo>
                  <a:pt x="6879" y="5964"/>
                </a:lnTo>
                <a:lnTo>
                  <a:pt x="7159" y="6097"/>
                </a:lnTo>
                <a:lnTo>
                  <a:pt x="7443" y="6249"/>
                </a:lnTo>
                <a:lnTo>
                  <a:pt x="7723" y="6401"/>
                </a:lnTo>
                <a:lnTo>
                  <a:pt x="7998" y="6562"/>
                </a:lnTo>
                <a:lnTo>
                  <a:pt x="8272" y="6733"/>
                </a:lnTo>
                <a:lnTo>
                  <a:pt x="8547" y="6913"/>
                </a:lnTo>
                <a:lnTo>
                  <a:pt x="8822" y="7103"/>
                </a:lnTo>
                <a:lnTo>
                  <a:pt x="9087" y="7293"/>
                </a:lnTo>
                <a:lnTo>
                  <a:pt x="9352" y="7502"/>
                </a:lnTo>
                <a:lnTo>
                  <a:pt x="9617" y="7721"/>
                </a:lnTo>
                <a:lnTo>
                  <a:pt x="9878" y="7939"/>
                </a:lnTo>
                <a:lnTo>
                  <a:pt x="10133" y="8176"/>
                </a:lnTo>
                <a:lnTo>
                  <a:pt x="10384" y="8414"/>
                </a:lnTo>
                <a:lnTo>
                  <a:pt x="10630" y="8670"/>
                </a:lnTo>
                <a:lnTo>
                  <a:pt x="10876" y="8936"/>
                </a:lnTo>
                <a:lnTo>
                  <a:pt x="11112" y="9211"/>
                </a:lnTo>
                <a:lnTo>
                  <a:pt x="11348" y="9496"/>
                </a:lnTo>
                <a:lnTo>
                  <a:pt x="11575" y="9791"/>
                </a:lnTo>
                <a:lnTo>
                  <a:pt x="11801" y="10095"/>
                </a:lnTo>
                <a:lnTo>
                  <a:pt x="12018" y="10408"/>
                </a:lnTo>
                <a:lnTo>
                  <a:pt x="12230" y="10740"/>
                </a:lnTo>
                <a:lnTo>
                  <a:pt x="12437" y="11073"/>
                </a:lnTo>
                <a:lnTo>
                  <a:pt x="12635" y="11424"/>
                </a:lnTo>
                <a:lnTo>
                  <a:pt x="12828" y="11794"/>
                </a:lnTo>
                <a:lnTo>
                  <a:pt x="13016" y="12165"/>
                </a:lnTo>
                <a:lnTo>
                  <a:pt x="13194" y="12554"/>
                </a:lnTo>
                <a:lnTo>
                  <a:pt x="13368" y="12953"/>
                </a:lnTo>
                <a:lnTo>
                  <a:pt x="13532" y="13361"/>
                </a:lnTo>
                <a:lnTo>
                  <a:pt x="13686" y="13789"/>
                </a:lnTo>
                <a:lnTo>
                  <a:pt x="13835" y="14225"/>
                </a:lnTo>
                <a:lnTo>
                  <a:pt x="13975" y="14672"/>
                </a:lnTo>
                <a:lnTo>
                  <a:pt x="14110" y="15137"/>
                </a:lnTo>
                <a:lnTo>
                  <a:pt x="14231" y="15621"/>
                </a:lnTo>
                <a:lnTo>
                  <a:pt x="14346" y="16106"/>
                </a:lnTo>
                <a:lnTo>
                  <a:pt x="14452" y="16609"/>
                </a:lnTo>
                <a:lnTo>
                  <a:pt x="14549" y="17131"/>
                </a:lnTo>
                <a:lnTo>
                  <a:pt x="14592" y="17397"/>
                </a:lnTo>
                <a:lnTo>
                  <a:pt x="14631" y="17663"/>
                </a:lnTo>
                <a:lnTo>
                  <a:pt x="14674" y="17938"/>
                </a:lnTo>
                <a:lnTo>
                  <a:pt x="14708" y="18214"/>
                </a:lnTo>
                <a:lnTo>
                  <a:pt x="14742" y="18489"/>
                </a:lnTo>
                <a:lnTo>
                  <a:pt x="14775" y="18774"/>
                </a:lnTo>
                <a:lnTo>
                  <a:pt x="14804" y="19059"/>
                </a:lnTo>
                <a:lnTo>
                  <a:pt x="14828" y="19353"/>
                </a:lnTo>
                <a:lnTo>
                  <a:pt x="14853" y="19648"/>
                </a:lnTo>
                <a:lnTo>
                  <a:pt x="14877" y="19942"/>
                </a:lnTo>
                <a:lnTo>
                  <a:pt x="14891" y="20246"/>
                </a:lnTo>
                <a:lnTo>
                  <a:pt x="14910" y="20550"/>
                </a:lnTo>
                <a:lnTo>
                  <a:pt x="14920" y="20863"/>
                </a:lnTo>
                <a:lnTo>
                  <a:pt x="14930" y="21177"/>
                </a:lnTo>
                <a:lnTo>
                  <a:pt x="14944" y="21794"/>
                </a:lnTo>
                <a:lnTo>
                  <a:pt x="14944" y="22392"/>
                </a:lnTo>
                <a:lnTo>
                  <a:pt x="14930" y="22981"/>
                </a:lnTo>
                <a:lnTo>
                  <a:pt x="14910" y="23560"/>
                </a:lnTo>
                <a:lnTo>
                  <a:pt x="14877" y="24130"/>
                </a:lnTo>
                <a:lnTo>
                  <a:pt x="14833" y="24690"/>
                </a:lnTo>
                <a:lnTo>
                  <a:pt x="14785" y="25231"/>
                </a:lnTo>
                <a:lnTo>
                  <a:pt x="14722" y="25773"/>
                </a:lnTo>
                <a:lnTo>
                  <a:pt x="14650" y="26295"/>
                </a:lnTo>
                <a:lnTo>
                  <a:pt x="14568" y="26817"/>
                </a:lnTo>
                <a:lnTo>
                  <a:pt x="14481" y="27321"/>
                </a:lnTo>
                <a:lnTo>
                  <a:pt x="14385" y="27814"/>
                </a:lnTo>
                <a:lnTo>
                  <a:pt x="14274" y="28299"/>
                </a:lnTo>
                <a:lnTo>
                  <a:pt x="14163" y="28773"/>
                </a:lnTo>
                <a:lnTo>
                  <a:pt x="14038" y="29248"/>
                </a:lnTo>
                <a:lnTo>
                  <a:pt x="13908" y="29704"/>
                </a:lnTo>
                <a:lnTo>
                  <a:pt x="13768" y="30150"/>
                </a:lnTo>
                <a:lnTo>
                  <a:pt x="13623" y="30587"/>
                </a:lnTo>
                <a:lnTo>
                  <a:pt x="13469" y="31014"/>
                </a:lnTo>
                <a:lnTo>
                  <a:pt x="13310" y="31442"/>
                </a:lnTo>
                <a:lnTo>
                  <a:pt x="13141" y="31850"/>
                </a:lnTo>
                <a:lnTo>
                  <a:pt x="12968" y="32249"/>
                </a:lnTo>
                <a:lnTo>
                  <a:pt x="12789" y="32648"/>
                </a:lnTo>
                <a:lnTo>
                  <a:pt x="12601" y="33028"/>
                </a:lnTo>
                <a:lnTo>
                  <a:pt x="12413" y="33407"/>
                </a:lnTo>
                <a:lnTo>
                  <a:pt x="12216" y="33778"/>
                </a:lnTo>
                <a:lnTo>
                  <a:pt x="12013" y="34139"/>
                </a:lnTo>
                <a:lnTo>
                  <a:pt x="11806" y="34500"/>
                </a:lnTo>
                <a:lnTo>
                  <a:pt x="11594" y="34841"/>
                </a:lnTo>
                <a:lnTo>
                  <a:pt x="11377" y="35183"/>
                </a:lnTo>
                <a:lnTo>
                  <a:pt x="11155" y="35516"/>
                </a:lnTo>
                <a:lnTo>
                  <a:pt x="10929" y="35838"/>
                </a:lnTo>
                <a:lnTo>
                  <a:pt x="10697" y="36152"/>
                </a:lnTo>
                <a:lnTo>
                  <a:pt x="10466" y="36465"/>
                </a:lnTo>
                <a:lnTo>
                  <a:pt x="10230" y="36760"/>
                </a:lnTo>
                <a:lnTo>
                  <a:pt x="9989" y="37063"/>
                </a:lnTo>
                <a:lnTo>
                  <a:pt x="9747" y="37348"/>
                </a:lnTo>
                <a:lnTo>
                  <a:pt x="9502" y="37633"/>
                </a:lnTo>
                <a:lnTo>
                  <a:pt x="9251" y="37909"/>
                </a:lnTo>
                <a:lnTo>
                  <a:pt x="9000" y="38175"/>
                </a:lnTo>
                <a:lnTo>
                  <a:pt x="8750" y="38440"/>
                </a:lnTo>
                <a:lnTo>
                  <a:pt x="8494" y="38697"/>
                </a:lnTo>
                <a:lnTo>
                  <a:pt x="8239" y="38953"/>
                </a:lnTo>
                <a:lnTo>
                  <a:pt x="7978" y="39200"/>
                </a:lnTo>
                <a:lnTo>
                  <a:pt x="7723" y="39438"/>
                </a:lnTo>
                <a:lnTo>
                  <a:pt x="7463" y="39675"/>
                </a:lnTo>
                <a:lnTo>
                  <a:pt x="6937" y="40131"/>
                </a:lnTo>
                <a:lnTo>
                  <a:pt x="6416" y="40568"/>
                </a:lnTo>
                <a:lnTo>
                  <a:pt x="5891" y="40985"/>
                </a:lnTo>
                <a:lnTo>
                  <a:pt x="5375" y="41384"/>
                </a:lnTo>
                <a:lnTo>
                  <a:pt x="4859" y="41764"/>
                </a:lnTo>
                <a:lnTo>
                  <a:pt x="4348" y="42134"/>
                </a:lnTo>
                <a:lnTo>
                  <a:pt x="3847" y="42486"/>
                </a:lnTo>
                <a:lnTo>
                  <a:pt x="2878" y="43150"/>
                </a:lnTo>
                <a:lnTo>
                  <a:pt x="2796" y="43207"/>
                </a:lnTo>
                <a:lnTo>
                  <a:pt x="2724" y="43274"/>
                </a:lnTo>
                <a:lnTo>
                  <a:pt x="2661" y="43359"/>
                </a:lnTo>
                <a:lnTo>
                  <a:pt x="2603" y="43445"/>
                </a:lnTo>
                <a:lnTo>
                  <a:pt x="2550" y="43540"/>
                </a:lnTo>
                <a:lnTo>
                  <a:pt x="2507" y="43635"/>
                </a:lnTo>
                <a:lnTo>
                  <a:pt x="2468" y="43739"/>
                </a:lnTo>
                <a:lnTo>
                  <a:pt x="2439" y="43853"/>
                </a:lnTo>
                <a:lnTo>
                  <a:pt x="2415" y="43967"/>
                </a:lnTo>
                <a:lnTo>
                  <a:pt x="2396" y="44081"/>
                </a:lnTo>
                <a:lnTo>
                  <a:pt x="2382" y="44195"/>
                </a:lnTo>
                <a:lnTo>
                  <a:pt x="2377" y="44318"/>
                </a:lnTo>
                <a:lnTo>
                  <a:pt x="2372" y="44442"/>
                </a:lnTo>
                <a:lnTo>
                  <a:pt x="2377" y="44565"/>
                </a:lnTo>
                <a:lnTo>
                  <a:pt x="2386" y="44679"/>
                </a:lnTo>
                <a:lnTo>
                  <a:pt x="2401" y="44803"/>
                </a:lnTo>
                <a:lnTo>
                  <a:pt x="2425" y="44917"/>
                </a:lnTo>
                <a:lnTo>
                  <a:pt x="2449" y="45031"/>
                </a:lnTo>
                <a:lnTo>
                  <a:pt x="2478" y="45135"/>
                </a:lnTo>
                <a:lnTo>
                  <a:pt x="2512" y="45240"/>
                </a:lnTo>
                <a:lnTo>
                  <a:pt x="2550" y="45335"/>
                </a:lnTo>
                <a:lnTo>
                  <a:pt x="2598" y="45430"/>
                </a:lnTo>
                <a:lnTo>
                  <a:pt x="2647" y="45515"/>
                </a:lnTo>
                <a:lnTo>
                  <a:pt x="2695" y="45591"/>
                </a:lnTo>
                <a:lnTo>
                  <a:pt x="2753" y="45657"/>
                </a:lnTo>
                <a:lnTo>
                  <a:pt x="2815" y="45714"/>
                </a:lnTo>
                <a:lnTo>
                  <a:pt x="2878" y="45762"/>
                </a:lnTo>
                <a:lnTo>
                  <a:pt x="2946" y="45800"/>
                </a:lnTo>
                <a:lnTo>
                  <a:pt x="3018" y="45828"/>
                </a:lnTo>
                <a:lnTo>
                  <a:pt x="3090" y="45838"/>
                </a:lnTo>
                <a:lnTo>
                  <a:pt x="3172" y="45838"/>
                </a:lnTo>
                <a:lnTo>
                  <a:pt x="3249" y="45828"/>
                </a:lnTo>
                <a:lnTo>
                  <a:pt x="3567" y="45733"/>
                </a:lnTo>
                <a:lnTo>
                  <a:pt x="3886" y="45629"/>
                </a:lnTo>
                <a:lnTo>
                  <a:pt x="4209" y="45515"/>
                </a:lnTo>
                <a:lnTo>
                  <a:pt x="4532" y="45392"/>
                </a:lnTo>
                <a:lnTo>
                  <a:pt x="4855" y="45259"/>
                </a:lnTo>
                <a:lnTo>
                  <a:pt x="5182" y="45107"/>
                </a:lnTo>
                <a:lnTo>
                  <a:pt x="5505" y="44945"/>
                </a:lnTo>
                <a:lnTo>
                  <a:pt x="5833" y="44784"/>
                </a:lnTo>
                <a:lnTo>
                  <a:pt x="6161" y="44603"/>
                </a:lnTo>
                <a:lnTo>
                  <a:pt x="6489" y="44404"/>
                </a:lnTo>
                <a:lnTo>
                  <a:pt x="6817" y="44205"/>
                </a:lnTo>
                <a:lnTo>
                  <a:pt x="7140" y="43996"/>
                </a:lnTo>
                <a:lnTo>
                  <a:pt x="7467" y="43768"/>
                </a:lnTo>
                <a:lnTo>
                  <a:pt x="7790" y="43530"/>
                </a:lnTo>
                <a:lnTo>
                  <a:pt x="8113" y="43293"/>
                </a:lnTo>
                <a:lnTo>
                  <a:pt x="8436" y="43037"/>
                </a:lnTo>
                <a:lnTo>
                  <a:pt x="8759" y="42771"/>
                </a:lnTo>
                <a:lnTo>
                  <a:pt x="9077" y="42486"/>
                </a:lnTo>
                <a:lnTo>
                  <a:pt x="9391" y="42201"/>
                </a:lnTo>
                <a:lnTo>
                  <a:pt x="9709" y="41906"/>
                </a:lnTo>
                <a:lnTo>
                  <a:pt x="10017" y="41593"/>
                </a:lnTo>
                <a:lnTo>
                  <a:pt x="10326" y="41270"/>
                </a:lnTo>
                <a:lnTo>
                  <a:pt x="10630" y="40947"/>
                </a:lnTo>
                <a:lnTo>
                  <a:pt x="10933" y="40606"/>
                </a:lnTo>
                <a:lnTo>
                  <a:pt x="11227" y="40254"/>
                </a:lnTo>
                <a:lnTo>
                  <a:pt x="11521" y="39893"/>
                </a:lnTo>
                <a:lnTo>
                  <a:pt x="11811" y="39513"/>
                </a:lnTo>
                <a:lnTo>
                  <a:pt x="12095" y="39134"/>
                </a:lnTo>
                <a:lnTo>
                  <a:pt x="12375" y="38744"/>
                </a:lnTo>
                <a:lnTo>
                  <a:pt x="12650" y="38336"/>
                </a:lnTo>
                <a:lnTo>
                  <a:pt x="12915" y="37928"/>
                </a:lnTo>
                <a:lnTo>
                  <a:pt x="13180" y="37500"/>
                </a:lnTo>
                <a:lnTo>
                  <a:pt x="13435" y="37073"/>
                </a:lnTo>
                <a:lnTo>
                  <a:pt x="13686" y="36627"/>
                </a:lnTo>
                <a:lnTo>
                  <a:pt x="13932" y="36171"/>
                </a:lnTo>
                <a:lnTo>
                  <a:pt x="14168" y="35706"/>
                </a:lnTo>
                <a:lnTo>
                  <a:pt x="14399" y="35231"/>
                </a:lnTo>
                <a:lnTo>
                  <a:pt x="14621" y="34746"/>
                </a:lnTo>
                <a:lnTo>
                  <a:pt x="14838" y="34253"/>
                </a:lnTo>
                <a:lnTo>
                  <a:pt x="15050" y="33749"/>
                </a:lnTo>
                <a:lnTo>
                  <a:pt x="15248" y="33237"/>
                </a:lnTo>
                <a:lnTo>
                  <a:pt x="15441" y="32705"/>
                </a:lnTo>
                <a:lnTo>
                  <a:pt x="15624" y="32173"/>
                </a:lnTo>
                <a:lnTo>
                  <a:pt x="15797" y="31632"/>
                </a:lnTo>
                <a:lnTo>
                  <a:pt x="15966" y="31071"/>
                </a:lnTo>
                <a:lnTo>
                  <a:pt x="16120" y="30511"/>
                </a:lnTo>
                <a:lnTo>
                  <a:pt x="16265" y="29932"/>
                </a:lnTo>
                <a:lnTo>
                  <a:pt x="16405" y="29353"/>
                </a:lnTo>
                <a:lnTo>
                  <a:pt x="16530" y="28764"/>
                </a:lnTo>
                <a:lnTo>
                  <a:pt x="16588" y="28460"/>
                </a:lnTo>
                <a:lnTo>
                  <a:pt x="16646" y="28156"/>
                </a:lnTo>
                <a:lnTo>
                  <a:pt x="16704" y="27852"/>
                </a:lnTo>
                <a:lnTo>
                  <a:pt x="16752" y="27539"/>
                </a:lnTo>
                <a:lnTo>
                  <a:pt x="16800" y="27235"/>
                </a:lnTo>
                <a:lnTo>
                  <a:pt x="16848" y="26922"/>
                </a:lnTo>
                <a:lnTo>
                  <a:pt x="16892" y="26608"/>
                </a:lnTo>
                <a:lnTo>
                  <a:pt x="16930" y="26285"/>
                </a:lnTo>
                <a:lnTo>
                  <a:pt x="16969" y="25972"/>
                </a:lnTo>
                <a:lnTo>
                  <a:pt x="17003" y="25649"/>
                </a:lnTo>
                <a:lnTo>
                  <a:pt x="17036" y="25326"/>
                </a:lnTo>
                <a:lnTo>
                  <a:pt x="17065" y="24994"/>
                </a:lnTo>
                <a:lnTo>
                  <a:pt x="17089" y="24662"/>
                </a:lnTo>
                <a:lnTo>
                  <a:pt x="17113" y="24339"/>
                </a:lnTo>
                <a:lnTo>
                  <a:pt x="17133" y="23997"/>
                </a:lnTo>
                <a:lnTo>
                  <a:pt x="17152" y="23665"/>
                </a:lnTo>
                <a:lnTo>
                  <a:pt x="17162" y="23323"/>
                </a:lnTo>
                <a:lnTo>
                  <a:pt x="17176" y="22981"/>
                </a:lnTo>
                <a:lnTo>
                  <a:pt x="17181" y="22639"/>
                </a:lnTo>
                <a:lnTo>
                  <a:pt x="17186" y="22297"/>
                </a:lnTo>
                <a:lnTo>
                  <a:pt x="17186" y="21946"/>
                </a:lnTo>
                <a:lnTo>
                  <a:pt x="17186" y="21594"/>
                </a:lnTo>
                <a:lnTo>
                  <a:pt x="17176" y="21243"/>
                </a:lnTo>
                <a:lnTo>
                  <a:pt x="17166" y="20892"/>
                </a:lnTo>
                <a:lnTo>
                  <a:pt x="17157" y="20531"/>
                </a:lnTo>
                <a:lnTo>
                  <a:pt x="17142" y="20170"/>
                </a:lnTo>
                <a:lnTo>
                  <a:pt x="17123" y="19809"/>
                </a:lnTo>
                <a:lnTo>
                  <a:pt x="17099" y="19439"/>
                </a:lnTo>
                <a:lnTo>
                  <a:pt x="17070" y="19078"/>
                </a:lnTo>
                <a:lnTo>
                  <a:pt x="17041" y="18708"/>
                </a:lnTo>
                <a:lnTo>
                  <a:pt x="17012" y="18366"/>
                </a:lnTo>
                <a:lnTo>
                  <a:pt x="16978" y="18024"/>
                </a:lnTo>
                <a:lnTo>
                  <a:pt x="16945" y="17691"/>
                </a:lnTo>
                <a:lnTo>
                  <a:pt x="16906" y="17359"/>
                </a:lnTo>
                <a:lnTo>
                  <a:pt x="16863" y="17036"/>
                </a:lnTo>
                <a:lnTo>
                  <a:pt x="16819" y="16713"/>
                </a:lnTo>
                <a:lnTo>
                  <a:pt x="16728" y="16077"/>
                </a:lnTo>
                <a:lnTo>
                  <a:pt x="16622" y="15460"/>
                </a:lnTo>
                <a:lnTo>
                  <a:pt x="16511" y="14862"/>
                </a:lnTo>
                <a:lnTo>
                  <a:pt x="16386" y="14273"/>
                </a:lnTo>
                <a:lnTo>
                  <a:pt x="16255" y="13703"/>
                </a:lnTo>
                <a:lnTo>
                  <a:pt x="16116" y="13143"/>
                </a:lnTo>
                <a:lnTo>
                  <a:pt x="15966" y="12602"/>
                </a:lnTo>
                <a:lnTo>
                  <a:pt x="15812" y="12079"/>
                </a:lnTo>
                <a:lnTo>
                  <a:pt x="15648" y="11567"/>
                </a:lnTo>
                <a:lnTo>
                  <a:pt x="15474" y="11063"/>
                </a:lnTo>
                <a:lnTo>
                  <a:pt x="15296" y="10579"/>
                </a:lnTo>
                <a:lnTo>
                  <a:pt x="15108" y="10104"/>
                </a:lnTo>
                <a:lnTo>
                  <a:pt x="14910" y="9648"/>
                </a:lnTo>
                <a:lnTo>
                  <a:pt x="14708" y="9202"/>
                </a:lnTo>
                <a:lnTo>
                  <a:pt x="14501" y="8775"/>
                </a:lnTo>
                <a:lnTo>
                  <a:pt x="14284" y="8357"/>
                </a:lnTo>
                <a:lnTo>
                  <a:pt x="14062" y="7949"/>
                </a:lnTo>
                <a:lnTo>
                  <a:pt x="13831" y="7550"/>
                </a:lnTo>
                <a:lnTo>
                  <a:pt x="13599" y="7170"/>
                </a:lnTo>
                <a:lnTo>
                  <a:pt x="13358" y="6799"/>
                </a:lnTo>
                <a:lnTo>
                  <a:pt x="13112" y="6448"/>
                </a:lnTo>
                <a:lnTo>
                  <a:pt x="12862" y="6106"/>
                </a:lnTo>
                <a:lnTo>
                  <a:pt x="12606" y="5774"/>
                </a:lnTo>
                <a:lnTo>
                  <a:pt x="12346" y="5451"/>
                </a:lnTo>
                <a:lnTo>
                  <a:pt x="12076" y="5138"/>
                </a:lnTo>
                <a:lnTo>
                  <a:pt x="11806" y="4843"/>
                </a:lnTo>
                <a:lnTo>
                  <a:pt x="11531" y="4549"/>
                </a:lnTo>
                <a:lnTo>
                  <a:pt x="11252" y="4274"/>
                </a:lnTo>
                <a:lnTo>
                  <a:pt x="10967" y="4008"/>
                </a:lnTo>
                <a:lnTo>
                  <a:pt x="10683" y="3751"/>
                </a:lnTo>
                <a:lnTo>
                  <a:pt x="10393" y="3504"/>
                </a:lnTo>
                <a:lnTo>
                  <a:pt x="10099" y="3267"/>
                </a:lnTo>
                <a:lnTo>
                  <a:pt x="9801" y="3049"/>
                </a:lnTo>
                <a:lnTo>
                  <a:pt x="9502" y="2830"/>
                </a:lnTo>
                <a:lnTo>
                  <a:pt x="9203" y="2621"/>
                </a:lnTo>
                <a:lnTo>
                  <a:pt x="8894" y="2422"/>
                </a:lnTo>
                <a:lnTo>
                  <a:pt x="8591" y="2241"/>
                </a:lnTo>
                <a:lnTo>
                  <a:pt x="8282" y="2061"/>
                </a:lnTo>
                <a:lnTo>
                  <a:pt x="7969" y="1890"/>
                </a:lnTo>
                <a:lnTo>
                  <a:pt x="7655" y="1729"/>
                </a:lnTo>
                <a:lnTo>
                  <a:pt x="7342" y="1577"/>
                </a:lnTo>
                <a:lnTo>
                  <a:pt x="7029" y="1425"/>
                </a:lnTo>
                <a:lnTo>
                  <a:pt x="6715" y="1292"/>
                </a:lnTo>
                <a:lnTo>
                  <a:pt x="6397" y="1159"/>
                </a:lnTo>
                <a:lnTo>
                  <a:pt x="6079" y="1035"/>
                </a:lnTo>
                <a:lnTo>
                  <a:pt x="5761" y="931"/>
                </a:lnTo>
                <a:lnTo>
                  <a:pt x="5443" y="817"/>
                </a:lnTo>
                <a:lnTo>
                  <a:pt x="5124" y="722"/>
                </a:lnTo>
                <a:lnTo>
                  <a:pt x="4811" y="627"/>
                </a:lnTo>
                <a:lnTo>
                  <a:pt x="4493" y="542"/>
                </a:lnTo>
                <a:lnTo>
                  <a:pt x="4175" y="466"/>
                </a:lnTo>
                <a:lnTo>
                  <a:pt x="3861" y="390"/>
                </a:lnTo>
                <a:lnTo>
                  <a:pt x="3548" y="323"/>
                </a:lnTo>
                <a:lnTo>
                  <a:pt x="2921" y="209"/>
                </a:lnTo>
                <a:lnTo>
                  <a:pt x="2304" y="114"/>
                </a:lnTo>
                <a:lnTo>
                  <a:pt x="1697" y="48"/>
                </a:lnTo>
                <a:lnTo>
                  <a:pt x="10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0"/>
          <p:cNvSpPr/>
          <p:nvPr/>
        </p:nvSpPr>
        <p:spPr>
          <a:xfrm>
            <a:off x="1427195" y="4225991"/>
            <a:ext cx="121439" cy="98900"/>
          </a:xfrm>
          <a:custGeom>
            <a:rect b="b" l="l" r="r" t="t"/>
            <a:pathLst>
              <a:path extrusionOk="0" h="9269" w="7309">
                <a:moveTo>
                  <a:pt x="728" y="0"/>
                </a:moveTo>
                <a:lnTo>
                  <a:pt x="656" y="19"/>
                </a:lnTo>
                <a:lnTo>
                  <a:pt x="583" y="48"/>
                </a:lnTo>
                <a:lnTo>
                  <a:pt x="516" y="86"/>
                </a:lnTo>
                <a:lnTo>
                  <a:pt x="448" y="133"/>
                </a:lnTo>
                <a:lnTo>
                  <a:pt x="391" y="190"/>
                </a:lnTo>
                <a:lnTo>
                  <a:pt x="333" y="266"/>
                </a:lnTo>
                <a:lnTo>
                  <a:pt x="280" y="342"/>
                </a:lnTo>
                <a:lnTo>
                  <a:pt x="227" y="428"/>
                </a:lnTo>
                <a:lnTo>
                  <a:pt x="183" y="532"/>
                </a:lnTo>
                <a:lnTo>
                  <a:pt x="140" y="627"/>
                </a:lnTo>
                <a:lnTo>
                  <a:pt x="106" y="741"/>
                </a:lnTo>
                <a:lnTo>
                  <a:pt x="72" y="855"/>
                </a:lnTo>
                <a:lnTo>
                  <a:pt x="48" y="978"/>
                </a:lnTo>
                <a:lnTo>
                  <a:pt x="24" y="1102"/>
                </a:lnTo>
                <a:lnTo>
                  <a:pt x="10" y="1225"/>
                </a:lnTo>
                <a:lnTo>
                  <a:pt x="0" y="1358"/>
                </a:lnTo>
                <a:lnTo>
                  <a:pt x="0" y="1491"/>
                </a:lnTo>
                <a:lnTo>
                  <a:pt x="0" y="1624"/>
                </a:lnTo>
                <a:lnTo>
                  <a:pt x="15" y="1757"/>
                </a:lnTo>
                <a:lnTo>
                  <a:pt x="29" y="1890"/>
                </a:lnTo>
                <a:lnTo>
                  <a:pt x="53" y="2023"/>
                </a:lnTo>
                <a:lnTo>
                  <a:pt x="82" y="2146"/>
                </a:lnTo>
                <a:lnTo>
                  <a:pt x="121" y="2279"/>
                </a:lnTo>
                <a:lnTo>
                  <a:pt x="169" y="2403"/>
                </a:lnTo>
                <a:lnTo>
                  <a:pt x="222" y="2517"/>
                </a:lnTo>
                <a:lnTo>
                  <a:pt x="289" y="2631"/>
                </a:lnTo>
                <a:lnTo>
                  <a:pt x="357" y="2745"/>
                </a:lnTo>
                <a:lnTo>
                  <a:pt x="530" y="2982"/>
                </a:lnTo>
                <a:lnTo>
                  <a:pt x="704" y="3210"/>
                </a:lnTo>
                <a:lnTo>
                  <a:pt x="1061" y="3675"/>
                </a:lnTo>
                <a:lnTo>
                  <a:pt x="1422" y="4112"/>
                </a:lnTo>
                <a:lnTo>
                  <a:pt x="1793" y="4539"/>
                </a:lnTo>
                <a:lnTo>
                  <a:pt x="2169" y="4957"/>
                </a:lnTo>
                <a:lnTo>
                  <a:pt x="2550" y="5366"/>
                </a:lnTo>
                <a:lnTo>
                  <a:pt x="2936" y="5764"/>
                </a:lnTo>
                <a:lnTo>
                  <a:pt x="3321" y="6154"/>
                </a:lnTo>
                <a:lnTo>
                  <a:pt x="3712" y="6534"/>
                </a:lnTo>
                <a:lnTo>
                  <a:pt x="4102" y="6913"/>
                </a:lnTo>
                <a:lnTo>
                  <a:pt x="4883" y="7654"/>
                </a:lnTo>
                <a:lnTo>
                  <a:pt x="5655" y="8385"/>
                </a:lnTo>
                <a:lnTo>
                  <a:pt x="6040" y="8756"/>
                </a:lnTo>
                <a:lnTo>
                  <a:pt x="6416" y="9126"/>
                </a:lnTo>
                <a:lnTo>
                  <a:pt x="6479" y="9183"/>
                </a:lnTo>
                <a:lnTo>
                  <a:pt x="6542" y="9221"/>
                </a:lnTo>
                <a:lnTo>
                  <a:pt x="6604" y="9249"/>
                </a:lnTo>
                <a:lnTo>
                  <a:pt x="6667" y="9268"/>
                </a:lnTo>
                <a:lnTo>
                  <a:pt x="6725" y="9268"/>
                </a:lnTo>
                <a:lnTo>
                  <a:pt x="6783" y="9259"/>
                </a:lnTo>
                <a:lnTo>
                  <a:pt x="6841" y="9240"/>
                </a:lnTo>
                <a:lnTo>
                  <a:pt x="6894" y="9211"/>
                </a:lnTo>
                <a:lnTo>
                  <a:pt x="6942" y="9164"/>
                </a:lnTo>
                <a:lnTo>
                  <a:pt x="6990" y="9116"/>
                </a:lnTo>
                <a:lnTo>
                  <a:pt x="7038" y="9060"/>
                </a:lnTo>
                <a:lnTo>
                  <a:pt x="7082" y="8993"/>
                </a:lnTo>
                <a:lnTo>
                  <a:pt x="7120" y="8927"/>
                </a:lnTo>
                <a:lnTo>
                  <a:pt x="7159" y="8841"/>
                </a:lnTo>
                <a:lnTo>
                  <a:pt x="7188" y="8756"/>
                </a:lnTo>
                <a:lnTo>
                  <a:pt x="7221" y="8670"/>
                </a:lnTo>
                <a:lnTo>
                  <a:pt x="7245" y="8575"/>
                </a:lnTo>
                <a:lnTo>
                  <a:pt x="7265" y="8480"/>
                </a:lnTo>
                <a:lnTo>
                  <a:pt x="7284" y="8376"/>
                </a:lnTo>
                <a:lnTo>
                  <a:pt x="7294" y="8271"/>
                </a:lnTo>
                <a:lnTo>
                  <a:pt x="7303" y="8167"/>
                </a:lnTo>
                <a:lnTo>
                  <a:pt x="7308" y="8062"/>
                </a:lnTo>
                <a:lnTo>
                  <a:pt x="7303" y="7958"/>
                </a:lnTo>
                <a:lnTo>
                  <a:pt x="7299" y="7853"/>
                </a:lnTo>
                <a:lnTo>
                  <a:pt x="7284" y="7749"/>
                </a:lnTo>
                <a:lnTo>
                  <a:pt x="7265" y="7645"/>
                </a:lnTo>
                <a:lnTo>
                  <a:pt x="7241" y="7540"/>
                </a:lnTo>
                <a:lnTo>
                  <a:pt x="7207" y="7445"/>
                </a:lnTo>
                <a:lnTo>
                  <a:pt x="7173" y="7350"/>
                </a:lnTo>
                <a:lnTo>
                  <a:pt x="7125" y="7255"/>
                </a:lnTo>
                <a:lnTo>
                  <a:pt x="7077" y="7179"/>
                </a:lnTo>
                <a:lnTo>
                  <a:pt x="7019" y="7094"/>
                </a:lnTo>
                <a:lnTo>
                  <a:pt x="6662" y="6647"/>
                </a:lnTo>
                <a:lnTo>
                  <a:pt x="6305" y="6192"/>
                </a:lnTo>
                <a:lnTo>
                  <a:pt x="5587" y="5261"/>
                </a:lnTo>
                <a:lnTo>
                  <a:pt x="4864" y="4330"/>
                </a:lnTo>
                <a:lnTo>
                  <a:pt x="4498" y="3865"/>
                </a:lnTo>
                <a:lnTo>
                  <a:pt x="4131" y="3409"/>
                </a:lnTo>
                <a:lnTo>
                  <a:pt x="3765" y="2954"/>
                </a:lnTo>
                <a:lnTo>
                  <a:pt x="3394" y="2507"/>
                </a:lnTo>
                <a:lnTo>
                  <a:pt x="3023" y="2080"/>
                </a:lnTo>
                <a:lnTo>
                  <a:pt x="2647" y="1662"/>
                </a:lnTo>
                <a:lnTo>
                  <a:pt x="2271" y="1254"/>
                </a:lnTo>
                <a:lnTo>
                  <a:pt x="1890" y="874"/>
                </a:lnTo>
                <a:lnTo>
                  <a:pt x="1509" y="504"/>
                </a:lnTo>
                <a:lnTo>
                  <a:pt x="1316" y="333"/>
                </a:lnTo>
                <a:lnTo>
                  <a:pt x="1123" y="162"/>
                </a:lnTo>
                <a:lnTo>
                  <a:pt x="1041" y="95"/>
                </a:lnTo>
                <a:lnTo>
                  <a:pt x="959" y="48"/>
                </a:lnTo>
                <a:lnTo>
                  <a:pt x="882" y="19"/>
                </a:lnTo>
                <a:lnTo>
                  <a:pt x="800" y="10"/>
                </a:lnTo>
                <a:lnTo>
                  <a:pt x="72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0" name="Google Shape;200;p10"/>
          <p:cNvSpPr/>
          <p:nvPr/>
        </p:nvSpPr>
        <p:spPr>
          <a:xfrm>
            <a:off x="1248730" y="4043615"/>
            <a:ext cx="118482" cy="113892"/>
          </a:xfrm>
          <a:custGeom>
            <a:rect b="b" l="l" r="r" t="t"/>
            <a:pathLst>
              <a:path extrusionOk="0" h="10674" w="7131">
                <a:moveTo>
                  <a:pt x="733" y="0"/>
                </a:moveTo>
                <a:lnTo>
                  <a:pt x="661" y="10"/>
                </a:lnTo>
                <a:lnTo>
                  <a:pt x="594" y="29"/>
                </a:lnTo>
                <a:lnTo>
                  <a:pt x="526" y="57"/>
                </a:lnTo>
                <a:lnTo>
                  <a:pt x="459" y="105"/>
                </a:lnTo>
                <a:lnTo>
                  <a:pt x="396" y="171"/>
                </a:lnTo>
                <a:lnTo>
                  <a:pt x="338" y="238"/>
                </a:lnTo>
                <a:lnTo>
                  <a:pt x="285" y="323"/>
                </a:lnTo>
                <a:lnTo>
                  <a:pt x="237" y="418"/>
                </a:lnTo>
                <a:lnTo>
                  <a:pt x="189" y="523"/>
                </a:lnTo>
                <a:lnTo>
                  <a:pt x="150" y="637"/>
                </a:lnTo>
                <a:lnTo>
                  <a:pt x="112" y="750"/>
                </a:lnTo>
                <a:lnTo>
                  <a:pt x="78" y="883"/>
                </a:lnTo>
                <a:lnTo>
                  <a:pt x="54" y="1007"/>
                </a:lnTo>
                <a:lnTo>
                  <a:pt x="30" y="1149"/>
                </a:lnTo>
                <a:lnTo>
                  <a:pt x="15" y="1292"/>
                </a:lnTo>
                <a:lnTo>
                  <a:pt x="5" y="1434"/>
                </a:lnTo>
                <a:lnTo>
                  <a:pt x="1" y="1577"/>
                </a:lnTo>
                <a:lnTo>
                  <a:pt x="1" y="1719"/>
                </a:lnTo>
                <a:lnTo>
                  <a:pt x="10" y="1871"/>
                </a:lnTo>
                <a:lnTo>
                  <a:pt x="25" y="2013"/>
                </a:lnTo>
                <a:lnTo>
                  <a:pt x="49" y="2156"/>
                </a:lnTo>
                <a:lnTo>
                  <a:pt x="78" y="2298"/>
                </a:lnTo>
                <a:lnTo>
                  <a:pt x="116" y="2441"/>
                </a:lnTo>
                <a:lnTo>
                  <a:pt x="160" y="2574"/>
                </a:lnTo>
                <a:lnTo>
                  <a:pt x="213" y="2697"/>
                </a:lnTo>
                <a:lnTo>
                  <a:pt x="271" y="2821"/>
                </a:lnTo>
                <a:lnTo>
                  <a:pt x="338" y="2935"/>
                </a:lnTo>
                <a:lnTo>
                  <a:pt x="690" y="3457"/>
                </a:lnTo>
                <a:lnTo>
                  <a:pt x="1052" y="3970"/>
                </a:lnTo>
                <a:lnTo>
                  <a:pt x="1413" y="4463"/>
                </a:lnTo>
                <a:lnTo>
                  <a:pt x="1779" y="4957"/>
                </a:lnTo>
                <a:lnTo>
                  <a:pt x="2155" y="5432"/>
                </a:lnTo>
                <a:lnTo>
                  <a:pt x="2531" y="5907"/>
                </a:lnTo>
                <a:lnTo>
                  <a:pt x="2908" y="6372"/>
                </a:lnTo>
                <a:lnTo>
                  <a:pt x="3288" y="6837"/>
                </a:lnTo>
                <a:lnTo>
                  <a:pt x="4055" y="7749"/>
                </a:lnTo>
                <a:lnTo>
                  <a:pt x="4821" y="8661"/>
                </a:lnTo>
                <a:lnTo>
                  <a:pt x="5583" y="9563"/>
                </a:lnTo>
                <a:lnTo>
                  <a:pt x="5959" y="10028"/>
                </a:lnTo>
                <a:lnTo>
                  <a:pt x="6330" y="10484"/>
                </a:lnTo>
                <a:lnTo>
                  <a:pt x="6388" y="10550"/>
                </a:lnTo>
                <a:lnTo>
                  <a:pt x="6446" y="10598"/>
                </a:lnTo>
                <a:lnTo>
                  <a:pt x="6499" y="10636"/>
                </a:lnTo>
                <a:lnTo>
                  <a:pt x="6557" y="10655"/>
                </a:lnTo>
                <a:lnTo>
                  <a:pt x="6610" y="10674"/>
                </a:lnTo>
                <a:lnTo>
                  <a:pt x="6658" y="10664"/>
                </a:lnTo>
                <a:lnTo>
                  <a:pt x="6706" y="10655"/>
                </a:lnTo>
                <a:lnTo>
                  <a:pt x="6754" y="10626"/>
                </a:lnTo>
                <a:lnTo>
                  <a:pt x="6803" y="10598"/>
                </a:lnTo>
                <a:lnTo>
                  <a:pt x="6846" y="10550"/>
                </a:lnTo>
                <a:lnTo>
                  <a:pt x="6885" y="10503"/>
                </a:lnTo>
                <a:lnTo>
                  <a:pt x="6923" y="10446"/>
                </a:lnTo>
                <a:lnTo>
                  <a:pt x="6962" y="10380"/>
                </a:lnTo>
                <a:lnTo>
                  <a:pt x="6991" y="10304"/>
                </a:lnTo>
                <a:lnTo>
                  <a:pt x="7024" y="10228"/>
                </a:lnTo>
                <a:lnTo>
                  <a:pt x="7048" y="10142"/>
                </a:lnTo>
                <a:lnTo>
                  <a:pt x="7073" y="10057"/>
                </a:lnTo>
                <a:lnTo>
                  <a:pt x="7092" y="9962"/>
                </a:lnTo>
                <a:lnTo>
                  <a:pt x="7106" y="9867"/>
                </a:lnTo>
                <a:lnTo>
                  <a:pt x="7116" y="9762"/>
                </a:lnTo>
                <a:lnTo>
                  <a:pt x="7126" y="9667"/>
                </a:lnTo>
                <a:lnTo>
                  <a:pt x="7130" y="9563"/>
                </a:lnTo>
                <a:lnTo>
                  <a:pt x="7126" y="9458"/>
                </a:lnTo>
                <a:lnTo>
                  <a:pt x="7121" y="9354"/>
                </a:lnTo>
                <a:lnTo>
                  <a:pt x="7111" y="9249"/>
                </a:lnTo>
                <a:lnTo>
                  <a:pt x="7097" y="9155"/>
                </a:lnTo>
                <a:lnTo>
                  <a:pt x="7077" y="9050"/>
                </a:lnTo>
                <a:lnTo>
                  <a:pt x="7048" y="8955"/>
                </a:lnTo>
                <a:lnTo>
                  <a:pt x="7020" y="8860"/>
                </a:lnTo>
                <a:lnTo>
                  <a:pt x="6981" y="8775"/>
                </a:lnTo>
                <a:lnTo>
                  <a:pt x="6938" y="8689"/>
                </a:lnTo>
                <a:lnTo>
                  <a:pt x="6889" y="8613"/>
                </a:lnTo>
                <a:lnTo>
                  <a:pt x="6533" y="8091"/>
                </a:lnTo>
                <a:lnTo>
                  <a:pt x="6181" y="7559"/>
                </a:lnTo>
                <a:lnTo>
                  <a:pt x="5472" y="6477"/>
                </a:lnTo>
                <a:lnTo>
                  <a:pt x="4768" y="5385"/>
                </a:lnTo>
                <a:lnTo>
                  <a:pt x="4055" y="4302"/>
                </a:lnTo>
                <a:lnTo>
                  <a:pt x="3698" y="3761"/>
                </a:lnTo>
                <a:lnTo>
                  <a:pt x="3341" y="3238"/>
                </a:lnTo>
                <a:lnTo>
                  <a:pt x="2980" y="2707"/>
                </a:lnTo>
                <a:lnTo>
                  <a:pt x="2613" y="2194"/>
                </a:lnTo>
                <a:lnTo>
                  <a:pt x="2252" y="1691"/>
                </a:lnTo>
                <a:lnTo>
                  <a:pt x="1881" y="1197"/>
                </a:lnTo>
                <a:lnTo>
                  <a:pt x="1510" y="722"/>
                </a:lnTo>
                <a:lnTo>
                  <a:pt x="1134" y="257"/>
                </a:lnTo>
                <a:lnTo>
                  <a:pt x="1052" y="171"/>
                </a:lnTo>
                <a:lnTo>
                  <a:pt x="970" y="95"/>
                </a:lnTo>
                <a:lnTo>
                  <a:pt x="888" y="48"/>
                </a:lnTo>
                <a:lnTo>
                  <a:pt x="811" y="19"/>
                </a:lnTo>
                <a:lnTo>
                  <a:pt x="7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1" name="Google Shape;201;p10"/>
          <p:cNvSpPr/>
          <p:nvPr/>
        </p:nvSpPr>
        <p:spPr>
          <a:xfrm>
            <a:off x="1007808" y="3918887"/>
            <a:ext cx="137605" cy="73474"/>
          </a:xfrm>
          <a:custGeom>
            <a:rect b="b" l="l" r="r" t="t"/>
            <a:pathLst>
              <a:path extrusionOk="0" h="6886" w="8282">
                <a:moveTo>
                  <a:pt x="873" y="1"/>
                </a:moveTo>
                <a:lnTo>
                  <a:pt x="781" y="20"/>
                </a:lnTo>
                <a:lnTo>
                  <a:pt x="699" y="58"/>
                </a:lnTo>
                <a:lnTo>
                  <a:pt x="617" y="105"/>
                </a:lnTo>
                <a:lnTo>
                  <a:pt x="540" y="172"/>
                </a:lnTo>
                <a:lnTo>
                  <a:pt x="463" y="248"/>
                </a:lnTo>
                <a:lnTo>
                  <a:pt x="395" y="333"/>
                </a:lnTo>
                <a:lnTo>
                  <a:pt x="333" y="437"/>
                </a:lnTo>
                <a:lnTo>
                  <a:pt x="275" y="542"/>
                </a:lnTo>
                <a:lnTo>
                  <a:pt x="222" y="665"/>
                </a:lnTo>
                <a:lnTo>
                  <a:pt x="174" y="789"/>
                </a:lnTo>
                <a:lnTo>
                  <a:pt x="130" y="931"/>
                </a:lnTo>
                <a:lnTo>
                  <a:pt x="92" y="1064"/>
                </a:lnTo>
                <a:lnTo>
                  <a:pt x="63" y="1207"/>
                </a:lnTo>
                <a:lnTo>
                  <a:pt x="39" y="1359"/>
                </a:lnTo>
                <a:lnTo>
                  <a:pt x="19" y="1501"/>
                </a:lnTo>
                <a:lnTo>
                  <a:pt x="5" y="1653"/>
                </a:lnTo>
                <a:lnTo>
                  <a:pt x="0" y="1805"/>
                </a:lnTo>
                <a:lnTo>
                  <a:pt x="5" y="1957"/>
                </a:lnTo>
                <a:lnTo>
                  <a:pt x="10" y="2099"/>
                </a:lnTo>
                <a:lnTo>
                  <a:pt x="24" y="2242"/>
                </a:lnTo>
                <a:lnTo>
                  <a:pt x="48" y="2375"/>
                </a:lnTo>
                <a:lnTo>
                  <a:pt x="77" y="2508"/>
                </a:lnTo>
                <a:lnTo>
                  <a:pt x="116" y="2641"/>
                </a:lnTo>
                <a:lnTo>
                  <a:pt x="164" y="2754"/>
                </a:lnTo>
                <a:lnTo>
                  <a:pt x="217" y="2859"/>
                </a:lnTo>
                <a:lnTo>
                  <a:pt x="280" y="2963"/>
                </a:lnTo>
                <a:lnTo>
                  <a:pt x="347" y="3049"/>
                </a:lnTo>
                <a:lnTo>
                  <a:pt x="429" y="3125"/>
                </a:lnTo>
                <a:lnTo>
                  <a:pt x="516" y="3182"/>
                </a:lnTo>
                <a:lnTo>
                  <a:pt x="612" y="3229"/>
                </a:lnTo>
                <a:lnTo>
                  <a:pt x="1485" y="3552"/>
                </a:lnTo>
                <a:lnTo>
                  <a:pt x="2353" y="3885"/>
                </a:lnTo>
                <a:lnTo>
                  <a:pt x="2786" y="4055"/>
                </a:lnTo>
                <a:lnTo>
                  <a:pt x="3220" y="4226"/>
                </a:lnTo>
                <a:lnTo>
                  <a:pt x="3649" y="4416"/>
                </a:lnTo>
                <a:lnTo>
                  <a:pt x="4078" y="4606"/>
                </a:lnTo>
                <a:lnTo>
                  <a:pt x="4507" y="4815"/>
                </a:lnTo>
                <a:lnTo>
                  <a:pt x="4932" y="5043"/>
                </a:lnTo>
                <a:lnTo>
                  <a:pt x="5356" y="5280"/>
                </a:lnTo>
                <a:lnTo>
                  <a:pt x="5780" y="5537"/>
                </a:lnTo>
                <a:lnTo>
                  <a:pt x="6199" y="5812"/>
                </a:lnTo>
                <a:lnTo>
                  <a:pt x="6407" y="5955"/>
                </a:lnTo>
                <a:lnTo>
                  <a:pt x="6614" y="6107"/>
                </a:lnTo>
                <a:lnTo>
                  <a:pt x="6821" y="6268"/>
                </a:lnTo>
                <a:lnTo>
                  <a:pt x="7024" y="6429"/>
                </a:lnTo>
                <a:lnTo>
                  <a:pt x="7231" y="6600"/>
                </a:lnTo>
                <a:lnTo>
                  <a:pt x="7434" y="6781"/>
                </a:lnTo>
                <a:lnTo>
                  <a:pt x="7496" y="6828"/>
                </a:lnTo>
                <a:lnTo>
                  <a:pt x="7554" y="6857"/>
                </a:lnTo>
                <a:lnTo>
                  <a:pt x="7612" y="6876"/>
                </a:lnTo>
                <a:lnTo>
                  <a:pt x="7670" y="6885"/>
                </a:lnTo>
                <a:lnTo>
                  <a:pt x="7728" y="6885"/>
                </a:lnTo>
                <a:lnTo>
                  <a:pt x="7781" y="6866"/>
                </a:lnTo>
                <a:lnTo>
                  <a:pt x="7834" y="6847"/>
                </a:lnTo>
                <a:lnTo>
                  <a:pt x="7887" y="6809"/>
                </a:lnTo>
                <a:lnTo>
                  <a:pt x="7935" y="6771"/>
                </a:lnTo>
                <a:lnTo>
                  <a:pt x="7983" y="6714"/>
                </a:lnTo>
                <a:lnTo>
                  <a:pt x="8027" y="6657"/>
                </a:lnTo>
                <a:lnTo>
                  <a:pt x="8065" y="6591"/>
                </a:lnTo>
                <a:lnTo>
                  <a:pt x="8104" y="6524"/>
                </a:lnTo>
                <a:lnTo>
                  <a:pt x="8142" y="6448"/>
                </a:lnTo>
                <a:lnTo>
                  <a:pt x="8171" y="6363"/>
                </a:lnTo>
                <a:lnTo>
                  <a:pt x="8200" y="6278"/>
                </a:lnTo>
                <a:lnTo>
                  <a:pt x="8224" y="6192"/>
                </a:lnTo>
                <a:lnTo>
                  <a:pt x="8243" y="6097"/>
                </a:lnTo>
                <a:lnTo>
                  <a:pt x="8263" y="6002"/>
                </a:lnTo>
                <a:lnTo>
                  <a:pt x="8272" y="5907"/>
                </a:lnTo>
                <a:lnTo>
                  <a:pt x="8282" y="5812"/>
                </a:lnTo>
                <a:lnTo>
                  <a:pt x="8282" y="5708"/>
                </a:lnTo>
                <a:lnTo>
                  <a:pt x="8282" y="5613"/>
                </a:lnTo>
                <a:lnTo>
                  <a:pt x="8272" y="5518"/>
                </a:lnTo>
                <a:lnTo>
                  <a:pt x="8258" y="5432"/>
                </a:lnTo>
                <a:lnTo>
                  <a:pt x="8239" y="5337"/>
                </a:lnTo>
                <a:lnTo>
                  <a:pt x="8215" y="5252"/>
                </a:lnTo>
                <a:lnTo>
                  <a:pt x="8186" y="5166"/>
                </a:lnTo>
                <a:lnTo>
                  <a:pt x="8147" y="5091"/>
                </a:lnTo>
                <a:lnTo>
                  <a:pt x="8104" y="5015"/>
                </a:lnTo>
                <a:lnTo>
                  <a:pt x="8055" y="4948"/>
                </a:lnTo>
                <a:lnTo>
                  <a:pt x="7998" y="4891"/>
                </a:lnTo>
                <a:lnTo>
                  <a:pt x="7164" y="4103"/>
                </a:lnTo>
                <a:lnTo>
                  <a:pt x="6744" y="3723"/>
                </a:lnTo>
                <a:lnTo>
                  <a:pt x="6320" y="3343"/>
                </a:lnTo>
                <a:lnTo>
                  <a:pt x="5901" y="2973"/>
                </a:lnTo>
                <a:lnTo>
                  <a:pt x="5476" y="2612"/>
                </a:lnTo>
                <a:lnTo>
                  <a:pt x="5047" y="2270"/>
                </a:lnTo>
                <a:lnTo>
                  <a:pt x="4618" y="1938"/>
                </a:lnTo>
                <a:lnTo>
                  <a:pt x="4184" y="1615"/>
                </a:lnTo>
                <a:lnTo>
                  <a:pt x="3751" y="1321"/>
                </a:lnTo>
                <a:lnTo>
                  <a:pt x="3312" y="1045"/>
                </a:lnTo>
                <a:lnTo>
                  <a:pt x="3090" y="912"/>
                </a:lnTo>
                <a:lnTo>
                  <a:pt x="2868" y="789"/>
                </a:lnTo>
                <a:lnTo>
                  <a:pt x="2647" y="665"/>
                </a:lnTo>
                <a:lnTo>
                  <a:pt x="2425" y="551"/>
                </a:lnTo>
                <a:lnTo>
                  <a:pt x="2198" y="447"/>
                </a:lnTo>
                <a:lnTo>
                  <a:pt x="1977" y="342"/>
                </a:lnTo>
                <a:lnTo>
                  <a:pt x="1750" y="257"/>
                </a:lnTo>
                <a:lnTo>
                  <a:pt x="1523" y="172"/>
                </a:lnTo>
                <a:lnTo>
                  <a:pt x="1292" y="86"/>
                </a:lnTo>
                <a:lnTo>
                  <a:pt x="1061" y="20"/>
                </a:lnTo>
                <a:lnTo>
                  <a:pt x="96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2" name="Google Shape;202;p10"/>
          <p:cNvSpPr/>
          <p:nvPr/>
        </p:nvSpPr>
        <p:spPr>
          <a:xfrm>
            <a:off x="721144" y="3869849"/>
            <a:ext cx="192950" cy="51387"/>
          </a:xfrm>
          <a:custGeom>
            <a:rect b="b" l="l" r="r" t="t"/>
            <a:pathLst>
              <a:path extrusionOk="0" h="4816" w="11613">
                <a:moveTo>
                  <a:pt x="4228" y="1"/>
                </a:moveTo>
                <a:lnTo>
                  <a:pt x="3885" y="10"/>
                </a:lnTo>
                <a:lnTo>
                  <a:pt x="3543" y="39"/>
                </a:lnTo>
                <a:lnTo>
                  <a:pt x="3201" y="76"/>
                </a:lnTo>
                <a:lnTo>
                  <a:pt x="2859" y="143"/>
                </a:lnTo>
                <a:lnTo>
                  <a:pt x="2526" y="219"/>
                </a:lnTo>
                <a:lnTo>
                  <a:pt x="2189" y="304"/>
                </a:lnTo>
                <a:lnTo>
                  <a:pt x="1856" y="418"/>
                </a:lnTo>
                <a:lnTo>
                  <a:pt x="1528" y="551"/>
                </a:lnTo>
                <a:lnTo>
                  <a:pt x="1205" y="703"/>
                </a:lnTo>
                <a:lnTo>
                  <a:pt x="882" y="865"/>
                </a:lnTo>
                <a:lnTo>
                  <a:pt x="564" y="1055"/>
                </a:lnTo>
                <a:lnTo>
                  <a:pt x="492" y="1112"/>
                </a:lnTo>
                <a:lnTo>
                  <a:pt x="419" y="1178"/>
                </a:lnTo>
                <a:lnTo>
                  <a:pt x="352" y="1264"/>
                </a:lnTo>
                <a:lnTo>
                  <a:pt x="294" y="1349"/>
                </a:lnTo>
                <a:lnTo>
                  <a:pt x="241" y="1444"/>
                </a:lnTo>
                <a:lnTo>
                  <a:pt x="193" y="1558"/>
                </a:lnTo>
                <a:lnTo>
                  <a:pt x="149" y="1672"/>
                </a:lnTo>
                <a:lnTo>
                  <a:pt x="111" y="1795"/>
                </a:lnTo>
                <a:lnTo>
                  <a:pt x="77" y="1919"/>
                </a:lnTo>
                <a:lnTo>
                  <a:pt x="53" y="2052"/>
                </a:lnTo>
                <a:lnTo>
                  <a:pt x="29" y="2185"/>
                </a:lnTo>
                <a:lnTo>
                  <a:pt x="14" y="2318"/>
                </a:lnTo>
                <a:lnTo>
                  <a:pt x="5" y="2460"/>
                </a:lnTo>
                <a:lnTo>
                  <a:pt x="0" y="2602"/>
                </a:lnTo>
                <a:lnTo>
                  <a:pt x="0" y="2745"/>
                </a:lnTo>
                <a:lnTo>
                  <a:pt x="5" y="2878"/>
                </a:lnTo>
                <a:lnTo>
                  <a:pt x="14" y="3020"/>
                </a:lnTo>
                <a:lnTo>
                  <a:pt x="29" y="3153"/>
                </a:lnTo>
                <a:lnTo>
                  <a:pt x="48" y="3286"/>
                </a:lnTo>
                <a:lnTo>
                  <a:pt x="77" y="3410"/>
                </a:lnTo>
                <a:lnTo>
                  <a:pt x="106" y="3524"/>
                </a:lnTo>
                <a:lnTo>
                  <a:pt x="145" y="3638"/>
                </a:lnTo>
                <a:lnTo>
                  <a:pt x="183" y="3742"/>
                </a:lnTo>
                <a:lnTo>
                  <a:pt x="231" y="3846"/>
                </a:lnTo>
                <a:lnTo>
                  <a:pt x="280" y="3932"/>
                </a:lnTo>
                <a:lnTo>
                  <a:pt x="337" y="4008"/>
                </a:lnTo>
                <a:lnTo>
                  <a:pt x="400" y="4074"/>
                </a:lnTo>
                <a:lnTo>
                  <a:pt x="468" y="4131"/>
                </a:lnTo>
                <a:lnTo>
                  <a:pt x="540" y="4169"/>
                </a:lnTo>
                <a:lnTo>
                  <a:pt x="612" y="4198"/>
                </a:lnTo>
                <a:lnTo>
                  <a:pt x="694" y="4207"/>
                </a:lnTo>
                <a:lnTo>
                  <a:pt x="781" y="4207"/>
                </a:lnTo>
                <a:lnTo>
                  <a:pt x="2102" y="4008"/>
                </a:lnTo>
                <a:lnTo>
                  <a:pt x="2743" y="3922"/>
                </a:lnTo>
                <a:lnTo>
                  <a:pt x="3379" y="3837"/>
                </a:lnTo>
                <a:lnTo>
                  <a:pt x="4011" y="3770"/>
                </a:lnTo>
                <a:lnTo>
                  <a:pt x="4637" y="3713"/>
                </a:lnTo>
                <a:lnTo>
                  <a:pt x="5259" y="3676"/>
                </a:lnTo>
                <a:lnTo>
                  <a:pt x="5573" y="3666"/>
                </a:lnTo>
                <a:lnTo>
                  <a:pt x="6195" y="3666"/>
                </a:lnTo>
                <a:lnTo>
                  <a:pt x="6503" y="3676"/>
                </a:lnTo>
                <a:lnTo>
                  <a:pt x="6816" y="3694"/>
                </a:lnTo>
                <a:lnTo>
                  <a:pt x="7125" y="3713"/>
                </a:lnTo>
                <a:lnTo>
                  <a:pt x="7438" y="3751"/>
                </a:lnTo>
                <a:lnTo>
                  <a:pt x="7752" y="3789"/>
                </a:lnTo>
                <a:lnTo>
                  <a:pt x="8065" y="3837"/>
                </a:lnTo>
                <a:lnTo>
                  <a:pt x="8378" y="3903"/>
                </a:lnTo>
                <a:lnTo>
                  <a:pt x="8696" y="3970"/>
                </a:lnTo>
                <a:lnTo>
                  <a:pt x="9015" y="4055"/>
                </a:lnTo>
                <a:lnTo>
                  <a:pt x="9338" y="4141"/>
                </a:lnTo>
                <a:lnTo>
                  <a:pt x="9656" y="4245"/>
                </a:lnTo>
                <a:lnTo>
                  <a:pt x="9984" y="4359"/>
                </a:lnTo>
                <a:lnTo>
                  <a:pt x="10307" y="4483"/>
                </a:lnTo>
                <a:lnTo>
                  <a:pt x="10634" y="4625"/>
                </a:lnTo>
                <a:lnTo>
                  <a:pt x="10967" y="4777"/>
                </a:lnTo>
                <a:lnTo>
                  <a:pt x="11030" y="4806"/>
                </a:lnTo>
                <a:lnTo>
                  <a:pt x="11088" y="4815"/>
                </a:lnTo>
                <a:lnTo>
                  <a:pt x="11145" y="4815"/>
                </a:lnTo>
                <a:lnTo>
                  <a:pt x="11198" y="4806"/>
                </a:lnTo>
                <a:lnTo>
                  <a:pt x="11251" y="4787"/>
                </a:lnTo>
                <a:lnTo>
                  <a:pt x="11300" y="4749"/>
                </a:lnTo>
                <a:lnTo>
                  <a:pt x="11343" y="4711"/>
                </a:lnTo>
                <a:lnTo>
                  <a:pt x="11386" y="4663"/>
                </a:lnTo>
                <a:lnTo>
                  <a:pt x="11425" y="4616"/>
                </a:lnTo>
                <a:lnTo>
                  <a:pt x="11459" y="4549"/>
                </a:lnTo>
                <a:lnTo>
                  <a:pt x="11488" y="4483"/>
                </a:lnTo>
                <a:lnTo>
                  <a:pt x="11517" y="4407"/>
                </a:lnTo>
                <a:lnTo>
                  <a:pt x="11541" y="4331"/>
                </a:lnTo>
                <a:lnTo>
                  <a:pt x="11565" y="4245"/>
                </a:lnTo>
                <a:lnTo>
                  <a:pt x="11579" y="4160"/>
                </a:lnTo>
                <a:lnTo>
                  <a:pt x="11594" y="4074"/>
                </a:lnTo>
                <a:lnTo>
                  <a:pt x="11603" y="3979"/>
                </a:lnTo>
                <a:lnTo>
                  <a:pt x="11613" y="3894"/>
                </a:lnTo>
                <a:lnTo>
                  <a:pt x="11613" y="3799"/>
                </a:lnTo>
                <a:lnTo>
                  <a:pt x="11613" y="3704"/>
                </a:lnTo>
                <a:lnTo>
                  <a:pt x="11603" y="3609"/>
                </a:lnTo>
                <a:lnTo>
                  <a:pt x="11594" y="3514"/>
                </a:lnTo>
                <a:lnTo>
                  <a:pt x="11579" y="3419"/>
                </a:lnTo>
                <a:lnTo>
                  <a:pt x="11560" y="3334"/>
                </a:lnTo>
                <a:lnTo>
                  <a:pt x="11541" y="3248"/>
                </a:lnTo>
                <a:lnTo>
                  <a:pt x="11512" y="3163"/>
                </a:lnTo>
                <a:lnTo>
                  <a:pt x="11478" y="3077"/>
                </a:lnTo>
                <a:lnTo>
                  <a:pt x="11444" y="3011"/>
                </a:lnTo>
                <a:lnTo>
                  <a:pt x="11401" y="2935"/>
                </a:lnTo>
                <a:lnTo>
                  <a:pt x="11357" y="2878"/>
                </a:lnTo>
                <a:lnTo>
                  <a:pt x="11304" y="2821"/>
                </a:lnTo>
                <a:lnTo>
                  <a:pt x="11251" y="2773"/>
                </a:lnTo>
                <a:lnTo>
                  <a:pt x="10943" y="2536"/>
                </a:lnTo>
                <a:lnTo>
                  <a:pt x="10634" y="2318"/>
                </a:lnTo>
                <a:lnTo>
                  <a:pt x="10321" y="2099"/>
                </a:lnTo>
                <a:lnTo>
                  <a:pt x="10003" y="1890"/>
                </a:lnTo>
                <a:lnTo>
                  <a:pt x="9685" y="1691"/>
                </a:lnTo>
                <a:lnTo>
                  <a:pt x="9357" y="1501"/>
                </a:lnTo>
                <a:lnTo>
                  <a:pt x="9029" y="1320"/>
                </a:lnTo>
                <a:lnTo>
                  <a:pt x="8696" y="1150"/>
                </a:lnTo>
                <a:lnTo>
                  <a:pt x="8359" y="988"/>
                </a:lnTo>
                <a:lnTo>
                  <a:pt x="8022" y="846"/>
                </a:lnTo>
                <a:lnTo>
                  <a:pt x="7684" y="703"/>
                </a:lnTo>
                <a:lnTo>
                  <a:pt x="7342" y="570"/>
                </a:lnTo>
                <a:lnTo>
                  <a:pt x="7000" y="456"/>
                </a:lnTo>
                <a:lnTo>
                  <a:pt x="6653" y="352"/>
                </a:lnTo>
                <a:lnTo>
                  <a:pt x="6305" y="266"/>
                </a:lnTo>
                <a:lnTo>
                  <a:pt x="5963" y="181"/>
                </a:lnTo>
                <a:lnTo>
                  <a:pt x="5616" y="124"/>
                </a:lnTo>
                <a:lnTo>
                  <a:pt x="5269" y="67"/>
                </a:lnTo>
                <a:lnTo>
                  <a:pt x="4922" y="29"/>
                </a:lnTo>
                <a:lnTo>
                  <a:pt x="4575" y="10"/>
                </a:lnTo>
                <a:lnTo>
                  <a:pt x="422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3" name="Google Shape;203;p10"/>
          <p:cNvSpPr/>
          <p:nvPr/>
        </p:nvSpPr>
        <p:spPr>
          <a:xfrm>
            <a:off x="430309" y="3883229"/>
            <a:ext cx="148987" cy="71137"/>
          </a:xfrm>
          <a:custGeom>
            <a:rect b="b" l="l" r="r" t="t"/>
            <a:pathLst>
              <a:path extrusionOk="0" h="6667" w="8967">
                <a:moveTo>
                  <a:pt x="6865" y="0"/>
                </a:moveTo>
                <a:lnTo>
                  <a:pt x="6605" y="10"/>
                </a:lnTo>
                <a:lnTo>
                  <a:pt x="6349" y="19"/>
                </a:lnTo>
                <a:lnTo>
                  <a:pt x="6089" y="47"/>
                </a:lnTo>
                <a:lnTo>
                  <a:pt x="5828" y="76"/>
                </a:lnTo>
                <a:lnTo>
                  <a:pt x="5568" y="123"/>
                </a:lnTo>
                <a:lnTo>
                  <a:pt x="5313" y="171"/>
                </a:lnTo>
                <a:lnTo>
                  <a:pt x="5052" y="237"/>
                </a:lnTo>
                <a:lnTo>
                  <a:pt x="4792" y="304"/>
                </a:lnTo>
                <a:lnTo>
                  <a:pt x="4536" y="389"/>
                </a:lnTo>
                <a:lnTo>
                  <a:pt x="4276" y="484"/>
                </a:lnTo>
                <a:lnTo>
                  <a:pt x="4021" y="579"/>
                </a:lnTo>
                <a:lnTo>
                  <a:pt x="3765" y="693"/>
                </a:lnTo>
                <a:lnTo>
                  <a:pt x="3514" y="817"/>
                </a:lnTo>
                <a:lnTo>
                  <a:pt x="3264" y="950"/>
                </a:lnTo>
                <a:lnTo>
                  <a:pt x="3013" y="1092"/>
                </a:lnTo>
                <a:lnTo>
                  <a:pt x="2762" y="1244"/>
                </a:lnTo>
                <a:lnTo>
                  <a:pt x="2521" y="1405"/>
                </a:lnTo>
                <a:lnTo>
                  <a:pt x="2276" y="1586"/>
                </a:lnTo>
                <a:lnTo>
                  <a:pt x="2035" y="1766"/>
                </a:lnTo>
                <a:lnTo>
                  <a:pt x="1798" y="1966"/>
                </a:lnTo>
                <a:lnTo>
                  <a:pt x="1562" y="2165"/>
                </a:lnTo>
                <a:lnTo>
                  <a:pt x="1331" y="2384"/>
                </a:lnTo>
                <a:lnTo>
                  <a:pt x="1104" y="2611"/>
                </a:lnTo>
                <a:lnTo>
                  <a:pt x="878" y="2849"/>
                </a:lnTo>
                <a:lnTo>
                  <a:pt x="656" y="3096"/>
                </a:lnTo>
                <a:lnTo>
                  <a:pt x="439" y="3362"/>
                </a:lnTo>
                <a:lnTo>
                  <a:pt x="352" y="3476"/>
                </a:lnTo>
                <a:lnTo>
                  <a:pt x="275" y="3609"/>
                </a:lnTo>
                <a:lnTo>
                  <a:pt x="208" y="3741"/>
                </a:lnTo>
                <a:lnTo>
                  <a:pt x="150" y="3884"/>
                </a:lnTo>
                <a:lnTo>
                  <a:pt x="101" y="4036"/>
                </a:lnTo>
                <a:lnTo>
                  <a:pt x="63" y="4188"/>
                </a:lnTo>
                <a:lnTo>
                  <a:pt x="34" y="4349"/>
                </a:lnTo>
                <a:lnTo>
                  <a:pt x="15" y="4501"/>
                </a:lnTo>
                <a:lnTo>
                  <a:pt x="5" y="4663"/>
                </a:lnTo>
                <a:lnTo>
                  <a:pt x="0" y="4824"/>
                </a:lnTo>
                <a:lnTo>
                  <a:pt x="5" y="4985"/>
                </a:lnTo>
                <a:lnTo>
                  <a:pt x="15" y="5147"/>
                </a:lnTo>
                <a:lnTo>
                  <a:pt x="34" y="5299"/>
                </a:lnTo>
                <a:lnTo>
                  <a:pt x="63" y="5460"/>
                </a:lnTo>
                <a:lnTo>
                  <a:pt x="92" y="5603"/>
                </a:lnTo>
                <a:lnTo>
                  <a:pt x="135" y="5745"/>
                </a:lnTo>
                <a:lnTo>
                  <a:pt x="179" y="5888"/>
                </a:lnTo>
                <a:lnTo>
                  <a:pt x="227" y="6011"/>
                </a:lnTo>
                <a:lnTo>
                  <a:pt x="285" y="6134"/>
                </a:lnTo>
                <a:lnTo>
                  <a:pt x="347" y="6248"/>
                </a:lnTo>
                <a:lnTo>
                  <a:pt x="410" y="6343"/>
                </a:lnTo>
                <a:lnTo>
                  <a:pt x="482" y="6429"/>
                </a:lnTo>
                <a:lnTo>
                  <a:pt x="555" y="6505"/>
                </a:lnTo>
                <a:lnTo>
                  <a:pt x="632" y="6571"/>
                </a:lnTo>
                <a:lnTo>
                  <a:pt x="714" y="6619"/>
                </a:lnTo>
                <a:lnTo>
                  <a:pt x="800" y="6647"/>
                </a:lnTo>
                <a:lnTo>
                  <a:pt x="887" y="6666"/>
                </a:lnTo>
                <a:lnTo>
                  <a:pt x="979" y="6657"/>
                </a:lnTo>
                <a:lnTo>
                  <a:pt x="1070" y="6638"/>
                </a:lnTo>
                <a:lnTo>
                  <a:pt x="1162" y="6600"/>
                </a:lnTo>
                <a:lnTo>
                  <a:pt x="1258" y="6533"/>
                </a:lnTo>
                <a:lnTo>
                  <a:pt x="1355" y="6448"/>
                </a:lnTo>
                <a:lnTo>
                  <a:pt x="1789" y="6030"/>
                </a:lnTo>
                <a:lnTo>
                  <a:pt x="2218" y="5631"/>
                </a:lnTo>
                <a:lnTo>
                  <a:pt x="2642" y="5261"/>
                </a:lnTo>
                <a:lnTo>
                  <a:pt x="3066" y="4900"/>
                </a:lnTo>
                <a:lnTo>
                  <a:pt x="3486" y="4568"/>
                </a:lnTo>
                <a:lnTo>
                  <a:pt x="3910" y="4264"/>
                </a:lnTo>
                <a:lnTo>
                  <a:pt x="4122" y="4112"/>
                </a:lnTo>
                <a:lnTo>
                  <a:pt x="4334" y="3969"/>
                </a:lnTo>
                <a:lnTo>
                  <a:pt x="4546" y="3836"/>
                </a:lnTo>
                <a:lnTo>
                  <a:pt x="4758" y="3713"/>
                </a:lnTo>
                <a:lnTo>
                  <a:pt x="4975" y="3590"/>
                </a:lnTo>
                <a:lnTo>
                  <a:pt x="5192" y="3466"/>
                </a:lnTo>
                <a:lnTo>
                  <a:pt x="5409" y="3362"/>
                </a:lnTo>
                <a:lnTo>
                  <a:pt x="5626" y="3257"/>
                </a:lnTo>
                <a:lnTo>
                  <a:pt x="5843" y="3153"/>
                </a:lnTo>
                <a:lnTo>
                  <a:pt x="6065" y="3067"/>
                </a:lnTo>
                <a:lnTo>
                  <a:pt x="6286" y="2982"/>
                </a:lnTo>
                <a:lnTo>
                  <a:pt x="6513" y="2906"/>
                </a:lnTo>
                <a:lnTo>
                  <a:pt x="6740" y="2830"/>
                </a:lnTo>
                <a:lnTo>
                  <a:pt x="6966" y="2763"/>
                </a:lnTo>
                <a:lnTo>
                  <a:pt x="7197" y="2706"/>
                </a:lnTo>
                <a:lnTo>
                  <a:pt x="7434" y="2659"/>
                </a:lnTo>
                <a:lnTo>
                  <a:pt x="7665" y="2611"/>
                </a:lnTo>
                <a:lnTo>
                  <a:pt x="7906" y="2573"/>
                </a:lnTo>
                <a:lnTo>
                  <a:pt x="8147" y="2545"/>
                </a:lnTo>
                <a:lnTo>
                  <a:pt x="8393" y="2526"/>
                </a:lnTo>
                <a:lnTo>
                  <a:pt x="8460" y="2516"/>
                </a:lnTo>
                <a:lnTo>
                  <a:pt x="8528" y="2488"/>
                </a:lnTo>
                <a:lnTo>
                  <a:pt x="8591" y="2459"/>
                </a:lnTo>
                <a:lnTo>
                  <a:pt x="8648" y="2412"/>
                </a:lnTo>
                <a:lnTo>
                  <a:pt x="8697" y="2365"/>
                </a:lnTo>
                <a:lnTo>
                  <a:pt x="8745" y="2298"/>
                </a:lnTo>
                <a:lnTo>
                  <a:pt x="8788" y="2232"/>
                </a:lnTo>
                <a:lnTo>
                  <a:pt x="8827" y="2156"/>
                </a:lnTo>
                <a:lnTo>
                  <a:pt x="8861" y="2070"/>
                </a:lnTo>
                <a:lnTo>
                  <a:pt x="8890" y="1985"/>
                </a:lnTo>
                <a:lnTo>
                  <a:pt x="8914" y="1899"/>
                </a:lnTo>
                <a:lnTo>
                  <a:pt x="8933" y="1795"/>
                </a:lnTo>
                <a:lnTo>
                  <a:pt x="8947" y="1700"/>
                </a:lnTo>
                <a:lnTo>
                  <a:pt x="8957" y="1595"/>
                </a:lnTo>
                <a:lnTo>
                  <a:pt x="8962" y="1491"/>
                </a:lnTo>
                <a:lnTo>
                  <a:pt x="8967" y="1386"/>
                </a:lnTo>
                <a:lnTo>
                  <a:pt x="8962" y="1282"/>
                </a:lnTo>
                <a:lnTo>
                  <a:pt x="8952" y="1178"/>
                </a:lnTo>
                <a:lnTo>
                  <a:pt x="8943" y="1083"/>
                </a:lnTo>
                <a:lnTo>
                  <a:pt x="8928" y="978"/>
                </a:lnTo>
                <a:lnTo>
                  <a:pt x="8904" y="874"/>
                </a:lnTo>
                <a:lnTo>
                  <a:pt x="8880" y="779"/>
                </a:lnTo>
                <a:lnTo>
                  <a:pt x="8851" y="693"/>
                </a:lnTo>
                <a:lnTo>
                  <a:pt x="8817" y="608"/>
                </a:lnTo>
                <a:lnTo>
                  <a:pt x="8779" y="522"/>
                </a:lnTo>
                <a:lnTo>
                  <a:pt x="8735" y="446"/>
                </a:lnTo>
                <a:lnTo>
                  <a:pt x="8687" y="380"/>
                </a:lnTo>
                <a:lnTo>
                  <a:pt x="8639" y="323"/>
                </a:lnTo>
                <a:lnTo>
                  <a:pt x="8581" y="266"/>
                </a:lnTo>
                <a:lnTo>
                  <a:pt x="8523" y="228"/>
                </a:lnTo>
                <a:lnTo>
                  <a:pt x="8460" y="199"/>
                </a:lnTo>
                <a:lnTo>
                  <a:pt x="8393" y="171"/>
                </a:lnTo>
                <a:lnTo>
                  <a:pt x="8142" y="123"/>
                </a:lnTo>
                <a:lnTo>
                  <a:pt x="7887" y="76"/>
                </a:lnTo>
                <a:lnTo>
                  <a:pt x="7636" y="47"/>
                </a:lnTo>
                <a:lnTo>
                  <a:pt x="7381" y="19"/>
                </a:lnTo>
                <a:lnTo>
                  <a:pt x="7120" y="10"/>
                </a:lnTo>
                <a:lnTo>
                  <a:pt x="686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4" name="Google Shape;204;p10"/>
          <p:cNvSpPr/>
          <p:nvPr/>
        </p:nvSpPr>
        <p:spPr>
          <a:xfrm>
            <a:off x="824527" y="285838"/>
            <a:ext cx="304664" cy="325676"/>
          </a:xfrm>
          <a:custGeom>
            <a:rect b="b" l="l" r="r" t="t"/>
            <a:pathLst>
              <a:path extrusionOk="0" h="23523" w="14131">
                <a:moveTo>
                  <a:pt x="7916" y="1"/>
                </a:moveTo>
                <a:lnTo>
                  <a:pt x="7863" y="10"/>
                </a:lnTo>
                <a:lnTo>
                  <a:pt x="7810" y="20"/>
                </a:lnTo>
                <a:lnTo>
                  <a:pt x="7752" y="48"/>
                </a:lnTo>
                <a:lnTo>
                  <a:pt x="7699" y="77"/>
                </a:lnTo>
                <a:lnTo>
                  <a:pt x="7646" y="115"/>
                </a:lnTo>
                <a:lnTo>
                  <a:pt x="7598" y="162"/>
                </a:lnTo>
                <a:lnTo>
                  <a:pt x="7550" y="219"/>
                </a:lnTo>
                <a:lnTo>
                  <a:pt x="7502" y="285"/>
                </a:lnTo>
                <a:lnTo>
                  <a:pt x="7454" y="352"/>
                </a:lnTo>
                <a:lnTo>
                  <a:pt x="7415" y="428"/>
                </a:lnTo>
                <a:lnTo>
                  <a:pt x="7372" y="504"/>
                </a:lnTo>
                <a:lnTo>
                  <a:pt x="7338" y="589"/>
                </a:lnTo>
                <a:lnTo>
                  <a:pt x="7304" y="684"/>
                </a:lnTo>
                <a:lnTo>
                  <a:pt x="7280" y="789"/>
                </a:lnTo>
                <a:lnTo>
                  <a:pt x="7256" y="893"/>
                </a:lnTo>
                <a:lnTo>
                  <a:pt x="7237" y="1007"/>
                </a:lnTo>
                <a:lnTo>
                  <a:pt x="7222" y="1121"/>
                </a:lnTo>
                <a:lnTo>
                  <a:pt x="7217" y="1245"/>
                </a:lnTo>
                <a:lnTo>
                  <a:pt x="7188" y="2204"/>
                </a:lnTo>
                <a:lnTo>
                  <a:pt x="7164" y="3172"/>
                </a:lnTo>
                <a:lnTo>
                  <a:pt x="7155" y="4141"/>
                </a:lnTo>
                <a:lnTo>
                  <a:pt x="7150" y="5100"/>
                </a:lnTo>
                <a:lnTo>
                  <a:pt x="7155" y="6069"/>
                </a:lnTo>
                <a:lnTo>
                  <a:pt x="7160" y="7037"/>
                </a:lnTo>
                <a:lnTo>
                  <a:pt x="7184" y="8974"/>
                </a:lnTo>
                <a:lnTo>
                  <a:pt x="7184" y="8974"/>
                </a:lnTo>
                <a:lnTo>
                  <a:pt x="6412" y="8946"/>
                </a:lnTo>
                <a:lnTo>
                  <a:pt x="5641" y="8927"/>
                </a:lnTo>
                <a:lnTo>
                  <a:pt x="4870" y="8908"/>
                </a:lnTo>
                <a:lnTo>
                  <a:pt x="4094" y="8889"/>
                </a:lnTo>
                <a:lnTo>
                  <a:pt x="1785" y="8889"/>
                </a:lnTo>
                <a:lnTo>
                  <a:pt x="1013" y="8908"/>
                </a:lnTo>
                <a:lnTo>
                  <a:pt x="951" y="8908"/>
                </a:lnTo>
                <a:lnTo>
                  <a:pt x="893" y="8917"/>
                </a:lnTo>
                <a:lnTo>
                  <a:pt x="835" y="8936"/>
                </a:lnTo>
                <a:lnTo>
                  <a:pt x="777" y="8955"/>
                </a:lnTo>
                <a:lnTo>
                  <a:pt x="724" y="8984"/>
                </a:lnTo>
                <a:lnTo>
                  <a:pt x="671" y="9012"/>
                </a:lnTo>
                <a:lnTo>
                  <a:pt x="618" y="9050"/>
                </a:lnTo>
                <a:lnTo>
                  <a:pt x="570" y="9088"/>
                </a:lnTo>
                <a:lnTo>
                  <a:pt x="478" y="9183"/>
                </a:lnTo>
                <a:lnTo>
                  <a:pt x="396" y="9288"/>
                </a:lnTo>
                <a:lnTo>
                  <a:pt x="319" y="9421"/>
                </a:lnTo>
                <a:lnTo>
                  <a:pt x="256" y="9554"/>
                </a:lnTo>
                <a:lnTo>
                  <a:pt x="194" y="9706"/>
                </a:lnTo>
                <a:lnTo>
                  <a:pt x="146" y="9867"/>
                </a:lnTo>
                <a:lnTo>
                  <a:pt x="102" y="10038"/>
                </a:lnTo>
                <a:lnTo>
                  <a:pt x="64" y="10218"/>
                </a:lnTo>
                <a:lnTo>
                  <a:pt x="35" y="10399"/>
                </a:lnTo>
                <a:lnTo>
                  <a:pt x="15" y="10589"/>
                </a:lnTo>
                <a:lnTo>
                  <a:pt x="6" y="10779"/>
                </a:lnTo>
                <a:lnTo>
                  <a:pt x="1" y="10969"/>
                </a:lnTo>
                <a:lnTo>
                  <a:pt x="6" y="11158"/>
                </a:lnTo>
                <a:lnTo>
                  <a:pt x="15" y="11348"/>
                </a:lnTo>
                <a:lnTo>
                  <a:pt x="35" y="11538"/>
                </a:lnTo>
                <a:lnTo>
                  <a:pt x="64" y="11719"/>
                </a:lnTo>
                <a:lnTo>
                  <a:pt x="102" y="11899"/>
                </a:lnTo>
                <a:lnTo>
                  <a:pt x="146" y="12070"/>
                </a:lnTo>
                <a:lnTo>
                  <a:pt x="194" y="12232"/>
                </a:lnTo>
                <a:lnTo>
                  <a:pt x="256" y="12383"/>
                </a:lnTo>
                <a:lnTo>
                  <a:pt x="324" y="12516"/>
                </a:lnTo>
                <a:lnTo>
                  <a:pt x="396" y="12640"/>
                </a:lnTo>
                <a:lnTo>
                  <a:pt x="478" y="12754"/>
                </a:lnTo>
                <a:lnTo>
                  <a:pt x="570" y="12849"/>
                </a:lnTo>
                <a:lnTo>
                  <a:pt x="618" y="12887"/>
                </a:lnTo>
                <a:lnTo>
                  <a:pt x="671" y="12925"/>
                </a:lnTo>
                <a:lnTo>
                  <a:pt x="724" y="12953"/>
                </a:lnTo>
                <a:lnTo>
                  <a:pt x="777" y="12982"/>
                </a:lnTo>
                <a:lnTo>
                  <a:pt x="835" y="13001"/>
                </a:lnTo>
                <a:lnTo>
                  <a:pt x="893" y="13020"/>
                </a:lnTo>
                <a:lnTo>
                  <a:pt x="951" y="13029"/>
                </a:lnTo>
                <a:lnTo>
                  <a:pt x="1013" y="13029"/>
                </a:lnTo>
                <a:lnTo>
                  <a:pt x="1789" y="13048"/>
                </a:lnTo>
                <a:lnTo>
                  <a:pt x="3342" y="13048"/>
                </a:lnTo>
                <a:lnTo>
                  <a:pt x="4118" y="13039"/>
                </a:lnTo>
                <a:lnTo>
                  <a:pt x="4899" y="13029"/>
                </a:lnTo>
                <a:lnTo>
                  <a:pt x="5675" y="13010"/>
                </a:lnTo>
                <a:lnTo>
                  <a:pt x="6451" y="12991"/>
                </a:lnTo>
                <a:lnTo>
                  <a:pt x="7232" y="12953"/>
                </a:lnTo>
                <a:lnTo>
                  <a:pt x="7232" y="14112"/>
                </a:lnTo>
                <a:lnTo>
                  <a:pt x="7232" y="15270"/>
                </a:lnTo>
                <a:lnTo>
                  <a:pt x="7232" y="16438"/>
                </a:lnTo>
                <a:lnTo>
                  <a:pt x="7237" y="17018"/>
                </a:lnTo>
                <a:lnTo>
                  <a:pt x="7242" y="17597"/>
                </a:lnTo>
                <a:lnTo>
                  <a:pt x="7251" y="18186"/>
                </a:lnTo>
                <a:lnTo>
                  <a:pt x="7270" y="18765"/>
                </a:lnTo>
                <a:lnTo>
                  <a:pt x="7290" y="19335"/>
                </a:lnTo>
                <a:lnTo>
                  <a:pt x="7314" y="19914"/>
                </a:lnTo>
                <a:lnTo>
                  <a:pt x="7348" y="20484"/>
                </a:lnTo>
                <a:lnTo>
                  <a:pt x="7386" y="21053"/>
                </a:lnTo>
                <a:lnTo>
                  <a:pt x="7434" y="21614"/>
                </a:lnTo>
                <a:lnTo>
                  <a:pt x="7492" y="22174"/>
                </a:lnTo>
                <a:lnTo>
                  <a:pt x="7516" y="22373"/>
                </a:lnTo>
                <a:lnTo>
                  <a:pt x="7550" y="22563"/>
                </a:lnTo>
                <a:lnTo>
                  <a:pt x="7593" y="22725"/>
                </a:lnTo>
                <a:lnTo>
                  <a:pt x="7637" y="22877"/>
                </a:lnTo>
                <a:lnTo>
                  <a:pt x="7690" y="23010"/>
                </a:lnTo>
                <a:lnTo>
                  <a:pt x="7748" y="23124"/>
                </a:lnTo>
                <a:lnTo>
                  <a:pt x="7806" y="23228"/>
                </a:lnTo>
                <a:lnTo>
                  <a:pt x="7873" y="23313"/>
                </a:lnTo>
                <a:lnTo>
                  <a:pt x="7941" y="23380"/>
                </a:lnTo>
                <a:lnTo>
                  <a:pt x="8013" y="23437"/>
                </a:lnTo>
                <a:lnTo>
                  <a:pt x="8085" y="23484"/>
                </a:lnTo>
                <a:lnTo>
                  <a:pt x="8162" y="23513"/>
                </a:lnTo>
                <a:lnTo>
                  <a:pt x="8239" y="23522"/>
                </a:lnTo>
                <a:lnTo>
                  <a:pt x="8317" y="23522"/>
                </a:lnTo>
                <a:lnTo>
                  <a:pt x="8398" y="23513"/>
                </a:lnTo>
                <a:lnTo>
                  <a:pt x="8476" y="23494"/>
                </a:lnTo>
                <a:lnTo>
                  <a:pt x="8553" y="23456"/>
                </a:lnTo>
                <a:lnTo>
                  <a:pt x="8635" y="23408"/>
                </a:lnTo>
                <a:lnTo>
                  <a:pt x="8712" y="23342"/>
                </a:lnTo>
                <a:lnTo>
                  <a:pt x="8784" y="23275"/>
                </a:lnTo>
                <a:lnTo>
                  <a:pt x="8856" y="23190"/>
                </a:lnTo>
                <a:lnTo>
                  <a:pt x="8924" y="23105"/>
                </a:lnTo>
                <a:lnTo>
                  <a:pt x="8991" y="23000"/>
                </a:lnTo>
                <a:lnTo>
                  <a:pt x="9054" y="22886"/>
                </a:lnTo>
                <a:lnTo>
                  <a:pt x="9112" y="22763"/>
                </a:lnTo>
                <a:lnTo>
                  <a:pt x="9165" y="22639"/>
                </a:lnTo>
                <a:lnTo>
                  <a:pt x="9213" y="22497"/>
                </a:lnTo>
                <a:lnTo>
                  <a:pt x="9257" y="22345"/>
                </a:lnTo>
                <a:lnTo>
                  <a:pt x="9290" y="22193"/>
                </a:lnTo>
                <a:lnTo>
                  <a:pt x="9319" y="22032"/>
                </a:lnTo>
                <a:lnTo>
                  <a:pt x="9343" y="21861"/>
                </a:lnTo>
                <a:lnTo>
                  <a:pt x="9353" y="21680"/>
                </a:lnTo>
                <a:lnTo>
                  <a:pt x="9382" y="21139"/>
                </a:lnTo>
                <a:lnTo>
                  <a:pt x="9396" y="20598"/>
                </a:lnTo>
                <a:lnTo>
                  <a:pt x="9406" y="20056"/>
                </a:lnTo>
                <a:lnTo>
                  <a:pt x="9411" y="19506"/>
                </a:lnTo>
                <a:lnTo>
                  <a:pt x="9406" y="18955"/>
                </a:lnTo>
                <a:lnTo>
                  <a:pt x="9396" y="18395"/>
                </a:lnTo>
                <a:lnTo>
                  <a:pt x="9382" y="17844"/>
                </a:lnTo>
                <a:lnTo>
                  <a:pt x="9363" y="17283"/>
                </a:lnTo>
                <a:lnTo>
                  <a:pt x="9338" y="16723"/>
                </a:lnTo>
                <a:lnTo>
                  <a:pt x="9314" y="16163"/>
                </a:lnTo>
                <a:lnTo>
                  <a:pt x="9252" y="15052"/>
                </a:lnTo>
                <a:lnTo>
                  <a:pt x="9122" y="12820"/>
                </a:lnTo>
                <a:lnTo>
                  <a:pt x="10187" y="12754"/>
                </a:lnTo>
                <a:lnTo>
                  <a:pt x="11247" y="12687"/>
                </a:lnTo>
                <a:lnTo>
                  <a:pt x="12313" y="12611"/>
                </a:lnTo>
                <a:lnTo>
                  <a:pt x="13369" y="12516"/>
                </a:lnTo>
                <a:lnTo>
                  <a:pt x="13465" y="12497"/>
                </a:lnTo>
                <a:lnTo>
                  <a:pt x="13547" y="12469"/>
                </a:lnTo>
                <a:lnTo>
                  <a:pt x="13629" y="12421"/>
                </a:lnTo>
                <a:lnTo>
                  <a:pt x="13701" y="12355"/>
                </a:lnTo>
                <a:lnTo>
                  <a:pt x="13773" y="12289"/>
                </a:lnTo>
                <a:lnTo>
                  <a:pt x="13831" y="12203"/>
                </a:lnTo>
                <a:lnTo>
                  <a:pt x="13889" y="12108"/>
                </a:lnTo>
                <a:lnTo>
                  <a:pt x="13942" y="12004"/>
                </a:lnTo>
                <a:lnTo>
                  <a:pt x="13986" y="11890"/>
                </a:lnTo>
                <a:lnTo>
                  <a:pt x="14024" y="11776"/>
                </a:lnTo>
                <a:lnTo>
                  <a:pt x="14058" y="11652"/>
                </a:lnTo>
                <a:lnTo>
                  <a:pt x="14082" y="11519"/>
                </a:lnTo>
                <a:lnTo>
                  <a:pt x="14101" y="11386"/>
                </a:lnTo>
                <a:lnTo>
                  <a:pt x="14116" y="11244"/>
                </a:lnTo>
                <a:lnTo>
                  <a:pt x="14125" y="11111"/>
                </a:lnTo>
                <a:lnTo>
                  <a:pt x="14130" y="10969"/>
                </a:lnTo>
                <a:lnTo>
                  <a:pt x="14125" y="10826"/>
                </a:lnTo>
                <a:lnTo>
                  <a:pt x="14116" y="10693"/>
                </a:lnTo>
                <a:lnTo>
                  <a:pt x="14101" y="10551"/>
                </a:lnTo>
                <a:lnTo>
                  <a:pt x="14082" y="10418"/>
                </a:lnTo>
                <a:lnTo>
                  <a:pt x="14053" y="10285"/>
                </a:lnTo>
                <a:lnTo>
                  <a:pt x="14024" y="10161"/>
                </a:lnTo>
                <a:lnTo>
                  <a:pt x="13986" y="10047"/>
                </a:lnTo>
                <a:lnTo>
                  <a:pt x="13942" y="9933"/>
                </a:lnTo>
                <a:lnTo>
                  <a:pt x="13889" y="9829"/>
                </a:lnTo>
                <a:lnTo>
                  <a:pt x="13831" y="9734"/>
                </a:lnTo>
                <a:lnTo>
                  <a:pt x="13769" y="9649"/>
                </a:lnTo>
                <a:lnTo>
                  <a:pt x="13701" y="9582"/>
                </a:lnTo>
                <a:lnTo>
                  <a:pt x="13629" y="9516"/>
                </a:lnTo>
                <a:lnTo>
                  <a:pt x="13547" y="9468"/>
                </a:lnTo>
                <a:lnTo>
                  <a:pt x="13465" y="9440"/>
                </a:lnTo>
                <a:lnTo>
                  <a:pt x="13369" y="9421"/>
                </a:lnTo>
                <a:lnTo>
                  <a:pt x="12265" y="9316"/>
                </a:lnTo>
                <a:lnTo>
                  <a:pt x="11156" y="9240"/>
                </a:lnTo>
                <a:lnTo>
                  <a:pt x="10047" y="9164"/>
                </a:lnTo>
                <a:lnTo>
                  <a:pt x="8938" y="9098"/>
                </a:lnTo>
                <a:lnTo>
                  <a:pt x="8852" y="7047"/>
                </a:lnTo>
                <a:lnTo>
                  <a:pt x="8803" y="6021"/>
                </a:lnTo>
                <a:lnTo>
                  <a:pt x="8755" y="4996"/>
                </a:lnTo>
                <a:lnTo>
                  <a:pt x="8697" y="3970"/>
                </a:lnTo>
                <a:lnTo>
                  <a:pt x="8630" y="2944"/>
                </a:lnTo>
                <a:lnTo>
                  <a:pt x="8553" y="1919"/>
                </a:lnTo>
                <a:lnTo>
                  <a:pt x="8514" y="1416"/>
                </a:lnTo>
                <a:lnTo>
                  <a:pt x="8466" y="903"/>
                </a:lnTo>
                <a:lnTo>
                  <a:pt x="8451" y="770"/>
                </a:lnTo>
                <a:lnTo>
                  <a:pt x="8432" y="656"/>
                </a:lnTo>
                <a:lnTo>
                  <a:pt x="8408" y="542"/>
                </a:lnTo>
                <a:lnTo>
                  <a:pt x="8374" y="437"/>
                </a:lnTo>
                <a:lnTo>
                  <a:pt x="8341" y="352"/>
                </a:lnTo>
                <a:lnTo>
                  <a:pt x="8307" y="276"/>
                </a:lnTo>
                <a:lnTo>
                  <a:pt x="8263" y="210"/>
                </a:lnTo>
                <a:lnTo>
                  <a:pt x="8220" y="153"/>
                </a:lnTo>
                <a:lnTo>
                  <a:pt x="8177" y="96"/>
                </a:lnTo>
                <a:lnTo>
                  <a:pt x="8129" y="58"/>
                </a:lnTo>
                <a:lnTo>
                  <a:pt x="8075" y="29"/>
                </a:lnTo>
                <a:lnTo>
                  <a:pt x="8022" y="10"/>
                </a:lnTo>
                <a:lnTo>
                  <a:pt x="796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Char char="●"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Relationship Id="rId4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6" Type="http://schemas.openxmlformats.org/officeDocument/2006/relationships/image" Target="../media/image11.jpg"/><Relationship Id="rId7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g"/><Relationship Id="rId4" Type="http://schemas.openxmlformats.org/officeDocument/2006/relationships/image" Target="../media/image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QoVk3Ste_liO10ULRtEHgcumvb8nao1X/view" TargetMode="External"/><Relationship Id="rId4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bB161BPVQlNyEKVkF0RNOffVprr0OA7_/view" TargetMode="External"/><Relationship Id="rId4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dk-WjVr_7zoSfTistBYiGCVoDggnxn4k/view" TargetMode="Externa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1"/>
          <p:cNvSpPr txBox="1"/>
          <p:nvPr>
            <p:ph type="ctrTitle"/>
          </p:nvPr>
        </p:nvSpPr>
        <p:spPr>
          <a:xfrm>
            <a:off x="1982813" y="697450"/>
            <a:ext cx="5244900" cy="32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/>
              <a:t>Sunbot</a:t>
            </a:r>
            <a:r>
              <a:rPr lang="en" sz="6400"/>
              <a:t> </a:t>
            </a:r>
            <a:r>
              <a:rPr lang="en" sz="6400">
                <a:solidFill>
                  <a:schemeClr val="lt1"/>
                </a:solidFill>
              </a:rPr>
              <a:t>Prototyping Presentation</a:t>
            </a:r>
            <a:endParaRPr sz="6400">
              <a:solidFill>
                <a:schemeClr val="lt1"/>
              </a:solidFill>
            </a:endParaRPr>
          </a:p>
        </p:txBody>
      </p:sp>
      <p:sp>
        <p:nvSpPr>
          <p:cNvPr id="549" name="Google Shape;549;p31"/>
          <p:cNvSpPr txBox="1"/>
          <p:nvPr>
            <p:ph idx="1" type="subTitle"/>
          </p:nvPr>
        </p:nvSpPr>
        <p:spPr>
          <a:xfrm>
            <a:off x="2165350" y="3894425"/>
            <a:ext cx="4813200" cy="4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Matt, Ben, Vaishu, Nakai</a:t>
            </a:r>
            <a:endParaRPr/>
          </a:p>
        </p:txBody>
      </p:sp>
      <p:sp>
        <p:nvSpPr>
          <p:cNvPr id="550" name="Google Shape;550;p31"/>
          <p:cNvSpPr/>
          <p:nvPr/>
        </p:nvSpPr>
        <p:spPr>
          <a:xfrm rot="10800000">
            <a:off x="8665991" y="1763089"/>
            <a:ext cx="359566" cy="320229"/>
          </a:xfrm>
          <a:custGeom>
            <a:rect b="b" l="l" r="r" t="t"/>
            <a:pathLst>
              <a:path extrusionOk="0" h="34732" w="119656">
                <a:moveTo>
                  <a:pt x="115911" y="0"/>
                </a:moveTo>
                <a:lnTo>
                  <a:pt x="115563" y="8"/>
                </a:lnTo>
                <a:lnTo>
                  <a:pt x="115242" y="31"/>
                </a:lnTo>
                <a:lnTo>
                  <a:pt x="114894" y="62"/>
                </a:lnTo>
                <a:lnTo>
                  <a:pt x="114573" y="100"/>
                </a:lnTo>
                <a:lnTo>
                  <a:pt x="114225" y="155"/>
                </a:lnTo>
                <a:lnTo>
                  <a:pt x="113904" y="224"/>
                </a:lnTo>
                <a:lnTo>
                  <a:pt x="113583" y="309"/>
                </a:lnTo>
                <a:lnTo>
                  <a:pt x="110266" y="1251"/>
                </a:lnTo>
                <a:lnTo>
                  <a:pt x="106976" y="2200"/>
                </a:lnTo>
                <a:lnTo>
                  <a:pt x="100395" y="4099"/>
                </a:lnTo>
                <a:lnTo>
                  <a:pt x="93841" y="6014"/>
                </a:lnTo>
                <a:lnTo>
                  <a:pt x="87314" y="7928"/>
                </a:lnTo>
                <a:lnTo>
                  <a:pt x="80814" y="9858"/>
                </a:lnTo>
                <a:lnTo>
                  <a:pt x="74313" y="11781"/>
                </a:lnTo>
                <a:lnTo>
                  <a:pt x="61339" y="15641"/>
                </a:lnTo>
                <a:lnTo>
                  <a:pt x="36863" y="22890"/>
                </a:lnTo>
                <a:lnTo>
                  <a:pt x="35926" y="23183"/>
                </a:lnTo>
                <a:lnTo>
                  <a:pt x="34829" y="23538"/>
                </a:lnTo>
                <a:lnTo>
                  <a:pt x="33572" y="23963"/>
                </a:lnTo>
                <a:lnTo>
                  <a:pt x="32181" y="24434"/>
                </a:lnTo>
                <a:lnTo>
                  <a:pt x="29051" y="25507"/>
                </a:lnTo>
                <a:lnTo>
                  <a:pt x="27366" y="26078"/>
                </a:lnTo>
                <a:lnTo>
                  <a:pt x="25627" y="26665"/>
                </a:lnTo>
                <a:lnTo>
                  <a:pt x="23835" y="27251"/>
                </a:lnTo>
                <a:lnTo>
                  <a:pt x="21989" y="27838"/>
                </a:lnTo>
                <a:lnTo>
                  <a:pt x="20143" y="28402"/>
                </a:lnTo>
                <a:lnTo>
                  <a:pt x="18324" y="28942"/>
                </a:lnTo>
                <a:lnTo>
                  <a:pt x="17415" y="29205"/>
                </a:lnTo>
                <a:lnTo>
                  <a:pt x="16505" y="29452"/>
                </a:lnTo>
                <a:lnTo>
                  <a:pt x="15623" y="29691"/>
                </a:lnTo>
                <a:lnTo>
                  <a:pt x="14740" y="29915"/>
                </a:lnTo>
                <a:lnTo>
                  <a:pt x="13884" y="30131"/>
                </a:lnTo>
                <a:lnTo>
                  <a:pt x="13028" y="30324"/>
                </a:lnTo>
                <a:lnTo>
                  <a:pt x="12198" y="30509"/>
                </a:lnTo>
                <a:lnTo>
                  <a:pt x="11396" y="30671"/>
                </a:lnTo>
                <a:lnTo>
                  <a:pt x="10326" y="30486"/>
                </a:lnTo>
                <a:lnTo>
                  <a:pt x="9925" y="30424"/>
                </a:lnTo>
                <a:lnTo>
                  <a:pt x="9497" y="30370"/>
                </a:lnTo>
                <a:lnTo>
                  <a:pt x="9042" y="30324"/>
                </a:lnTo>
                <a:lnTo>
                  <a:pt x="8560" y="30293"/>
                </a:lnTo>
                <a:lnTo>
                  <a:pt x="8106" y="30270"/>
                </a:lnTo>
                <a:lnTo>
                  <a:pt x="7624" y="30262"/>
                </a:lnTo>
                <a:lnTo>
                  <a:pt x="7143" y="30262"/>
                </a:lnTo>
                <a:lnTo>
                  <a:pt x="6661" y="30278"/>
                </a:lnTo>
                <a:lnTo>
                  <a:pt x="6180" y="30301"/>
                </a:lnTo>
                <a:lnTo>
                  <a:pt x="5698" y="30332"/>
                </a:lnTo>
                <a:lnTo>
                  <a:pt x="5243" y="30378"/>
                </a:lnTo>
                <a:lnTo>
                  <a:pt x="4815" y="30432"/>
                </a:lnTo>
                <a:lnTo>
                  <a:pt x="4387" y="30494"/>
                </a:lnTo>
                <a:lnTo>
                  <a:pt x="3986" y="30571"/>
                </a:lnTo>
                <a:lnTo>
                  <a:pt x="3612" y="30656"/>
                </a:lnTo>
                <a:lnTo>
                  <a:pt x="3264" y="30748"/>
                </a:lnTo>
                <a:lnTo>
                  <a:pt x="1766" y="31204"/>
                </a:lnTo>
                <a:lnTo>
                  <a:pt x="1498" y="31289"/>
                </a:lnTo>
                <a:lnTo>
                  <a:pt x="1257" y="31382"/>
                </a:lnTo>
                <a:lnTo>
                  <a:pt x="1043" y="31474"/>
                </a:lnTo>
                <a:lnTo>
                  <a:pt x="829" y="31575"/>
                </a:lnTo>
                <a:lnTo>
                  <a:pt x="642" y="31675"/>
                </a:lnTo>
                <a:lnTo>
                  <a:pt x="482" y="31775"/>
                </a:lnTo>
                <a:lnTo>
                  <a:pt x="321" y="31883"/>
                </a:lnTo>
                <a:lnTo>
                  <a:pt x="214" y="31991"/>
                </a:lnTo>
                <a:lnTo>
                  <a:pt x="107" y="32107"/>
                </a:lnTo>
                <a:lnTo>
                  <a:pt x="54" y="32215"/>
                </a:lnTo>
                <a:lnTo>
                  <a:pt x="0" y="32331"/>
                </a:lnTo>
                <a:lnTo>
                  <a:pt x="0" y="32439"/>
                </a:lnTo>
                <a:lnTo>
                  <a:pt x="0" y="32555"/>
                </a:lnTo>
                <a:lnTo>
                  <a:pt x="54" y="32671"/>
                </a:lnTo>
                <a:lnTo>
                  <a:pt x="107" y="32787"/>
                </a:lnTo>
                <a:lnTo>
                  <a:pt x="214" y="32895"/>
                </a:lnTo>
                <a:lnTo>
                  <a:pt x="803" y="33450"/>
                </a:lnTo>
                <a:lnTo>
                  <a:pt x="963" y="33582"/>
                </a:lnTo>
                <a:lnTo>
                  <a:pt x="1177" y="33705"/>
                </a:lnTo>
                <a:lnTo>
                  <a:pt x="1391" y="33829"/>
                </a:lnTo>
                <a:lnTo>
                  <a:pt x="1659" y="33952"/>
                </a:lnTo>
                <a:lnTo>
                  <a:pt x="1953" y="34068"/>
                </a:lnTo>
                <a:lnTo>
                  <a:pt x="2274" y="34176"/>
                </a:lnTo>
                <a:lnTo>
                  <a:pt x="2622" y="34276"/>
                </a:lnTo>
                <a:lnTo>
                  <a:pt x="2996" y="34369"/>
                </a:lnTo>
                <a:lnTo>
                  <a:pt x="3398" y="34454"/>
                </a:lnTo>
                <a:lnTo>
                  <a:pt x="3826" y="34531"/>
                </a:lnTo>
                <a:lnTo>
                  <a:pt x="4254" y="34601"/>
                </a:lnTo>
                <a:lnTo>
                  <a:pt x="4708" y="34655"/>
                </a:lnTo>
                <a:lnTo>
                  <a:pt x="5190" y="34693"/>
                </a:lnTo>
                <a:lnTo>
                  <a:pt x="5671" y="34724"/>
                </a:lnTo>
                <a:lnTo>
                  <a:pt x="6153" y="34732"/>
                </a:lnTo>
                <a:lnTo>
                  <a:pt x="6634" y="34732"/>
                </a:lnTo>
                <a:lnTo>
                  <a:pt x="7892" y="34701"/>
                </a:lnTo>
                <a:lnTo>
                  <a:pt x="9042" y="34655"/>
                </a:lnTo>
                <a:lnTo>
                  <a:pt x="10085" y="34601"/>
                </a:lnTo>
                <a:lnTo>
                  <a:pt x="10567" y="34562"/>
                </a:lnTo>
                <a:lnTo>
                  <a:pt x="11048" y="34531"/>
                </a:lnTo>
                <a:lnTo>
                  <a:pt x="11476" y="34493"/>
                </a:lnTo>
                <a:lnTo>
                  <a:pt x="11904" y="34446"/>
                </a:lnTo>
                <a:lnTo>
                  <a:pt x="12332" y="34400"/>
                </a:lnTo>
                <a:lnTo>
                  <a:pt x="12733" y="34346"/>
                </a:lnTo>
                <a:lnTo>
                  <a:pt x="13135" y="34292"/>
                </a:lnTo>
                <a:lnTo>
                  <a:pt x="13509" y="34238"/>
                </a:lnTo>
                <a:lnTo>
                  <a:pt x="14232" y="34107"/>
                </a:lnTo>
                <a:lnTo>
                  <a:pt x="14954" y="33968"/>
                </a:lnTo>
                <a:lnTo>
                  <a:pt x="15649" y="33806"/>
                </a:lnTo>
                <a:lnTo>
                  <a:pt x="16372" y="33628"/>
                </a:lnTo>
                <a:lnTo>
                  <a:pt x="17094" y="33435"/>
                </a:lnTo>
                <a:lnTo>
                  <a:pt x="17870" y="33219"/>
                </a:lnTo>
                <a:lnTo>
                  <a:pt x="18672" y="32987"/>
                </a:lnTo>
                <a:lnTo>
                  <a:pt x="20464" y="32470"/>
                </a:lnTo>
                <a:lnTo>
                  <a:pt x="22578" y="31852"/>
                </a:lnTo>
                <a:lnTo>
                  <a:pt x="24664" y="31227"/>
                </a:lnTo>
                <a:lnTo>
                  <a:pt x="26751" y="30602"/>
                </a:lnTo>
                <a:lnTo>
                  <a:pt x="28837" y="29969"/>
                </a:lnTo>
                <a:lnTo>
                  <a:pt x="32930" y="28687"/>
                </a:lnTo>
                <a:lnTo>
                  <a:pt x="37023" y="27406"/>
                </a:lnTo>
                <a:lnTo>
                  <a:pt x="45128" y="24820"/>
                </a:lnTo>
                <a:lnTo>
                  <a:pt x="49195" y="23530"/>
                </a:lnTo>
                <a:lnTo>
                  <a:pt x="53261" y="22257"/>
                </a:lnTo>
                <a:lnTo>
                  <a:pt x="61500" y="19709"/>
                </a:lnTo>
                <a:lnTo>
                  <a:pt x="69712" y="17161"/>
                </a:lnTo>
                <a:lnTo>
                  <a:pt x="77951" y="14614"/>
                </a:lnTo>
                <a:lnTo>
                  <a:pt x="86164" y="12066"/>
                </a:lnTo>
                <a:lnTo>
                  <a:pt x="94376" y="9511"/>
                </a:lnTo>
                <a:lnTo>
                  <a:pt x="102535" y="6948"/>
                </a:lnTo>
                <a:lnTo>
                  <a:pt x="106601" y="5659"/>
                </a:lnTo>
                <a:lnTo>
                  <a:pt x="110641" y="4370"/>
                </a:lnTo>
                <a:lnTo>
                  <a:pt x="114680" y="3073"/>
                </a:lnTo>
                <a:lnTo>
                  <a:pt x="118693" y="1776"/>
                </a:lnTo>
                <a:lnTo>
                  <a:pt x="118960" y="1683"/>
                </a:lnTo>
                <a:lnTo>
                  <a:pt x="119174" y="1590"/>
                </a:lnTo>
                <a:lnTo>
                  <a:pt x="119335" y="1490"/>
                </a:lnTo>
                <a:lnTo>
                  <a:pt x="119495" y="1390"/>
                </a:lnTo>
                <a:lnTo>
                  <a:pt x="119575" y="1289"/>
                </a:lnTo>
                <a:lnTo>
                  <a:pt x="119629" y="1189"/>
                </a:lnTo>
                <a:lnTo>
                  <a:pt x="119656" y="1096"/>
                </a:lnTo>
                <a:lnTo>
                  <a:pt x="119656" y="996"/>
                </a:lnTo>
                <a:lnTo>
                  <a:pt x="119602" y="903"/>
                </a:lnTo>
                <a:lnTo>
                  <a:pt x="119522" y="803"/>
                </a:lnTo>
                <a:lnTo>
                  <a:pt x="119442" y="718"/>
                </a:lnTo>
                <a:lnTo>
                  <a:pt x="119308" y="625"/>
                </a:lnTo>
                <a:lnTo>
                  <a:pt x="119147" y="541"/>
                </a:lnTo>
                <a:lnTo>
                  <a:pt x="118960" y="463"/>
                </a:lnTo>
                <a:lnTo>
                  <a:pt x="118773" y="386"/>
                </a:lnTo>
                <a:lnTo>
                  <a:pt x="118532" y="317"/>
                </a:lnTo>
                <a:lnTo>
                  <a:pt x="118291" y="247"/>
                </a:lnTo>
                <a:lnTo>
                  <a:pt x="118051" y="193"/>
                </a:lnTo>
                <a:lnTo>
                  <a:pt x="117756" y="139"/>
                </a:lnTo>
                <a:lnTo>
                  <a:pt x="117489" y="93"/>
                </a:lnTo>
                <a:lnTo>
                  <a:pt x="117168" y="62"/>
                </a:lnTo>
                <a:lnTo>
                  <a:pt x="116874" y="31"/>
                </a:lnTo>
                <a:lnTo>
                  <a:pt x="116553" y="8"/>
                </a:lnTo>
                <a:lnTo>
                  <a:pt x="11623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 rot="10800000">
            <a:off x="456879" y="1681256"/>
            <a:ext cx="87656" cy="105369"/>
          </a:xfrm>
          <a:custGeom>
            <a:rect b="b" l="l" r="r" t="t"/>
            <a:pathLst>
              <a:path extrusionOk="0" h="10508" w="26806">
                <a:moveTo>
                  <a:pt x="3318" y="1"/>
                </a:moveTo>
                <a:lnTo>
                  <a:pt x="2997" y="8"/>
                </a:lnTo>
                <a:lnTo>
                  <a:pt x="2703" y="24"/>
                </a:lnTo>
                <a:lnTo>
                  <a:pt x="2409" y="47"/>
                </a:lnTo>
                <a:lnTo>
                  <a:pt x="2114" y="78"/>
                </a:lnTo>
                <a:lnTo>
                  <a:pt x="1847" y="124"/>
                </a:lnTo>
                <a:lnTo>
                  <a:pt x="1606" y="170"/>
                </a:lnTo>
                <a:lnTo>
                  <a:pt x="1365" y="224"/>
                </a:lnTo>
                <a:lnTo>
                  <a:pt x="1151" y="294"/>
                </a:lnTo>
                <a:lnTo>
                  <a:pt x="937" y="356"/>
                </a:lnTo>
                <a:lnTo>
                  <a:pt x="750" y="433"/>
                </a:lnTo>
                <a:lnTo>
                  <a:pt x="590" y="510"/>
                </a:lnTo>
                <a:lnTo>
                  <a:pt x="429" y="595"/>
                </a:lnTo>
                <a:lnTo>
                  <a:pt x="295" y="680"/>
                </a:lnTo>
                <a:lnTo>
                  <a:pt x="188" y="765"/>
                </a:lnTo>
                <a:lnTo>
                  <a:pt x="108" y="857"/>
                </a:lnTo>
                <a:lnTo>
                  <a:pt x="54" y="950"/>
                </a:lnTo>
                <a:lnTo>
                  <a:pt x="1" y="1043"/>
                </a:lnTo>
                <a:lnTo>
                  <a:pt x="1" y="1135"/>
                </a:lnTo>
                <a:lnTo>
                  <a:pt x="28" y="1236"/>
                </a:lnTo>
                <a:lnTo>
                  <a:pt x="54" y="1328"/>
                </a:lnTo>
                <a:lnTo>
                  <a:pt x="135" y="1421"/>
                </a:lnTo>
                <a:lnTo>
                  <a:pt x="215" y="1514"/>
                </a:lnTo>
                <a:lnTo>
                  <a:pt x="349" y="1599"/>
                </a:lnTo>
                <a:lnTo>
                  <a:pt x="509" y="1691"/>
                </a:lnTo>
                <a:lnTo>
                  <a:pt x="697" y="1768"/>
                </a:lnTo>
                <a:lnTo>
                  <a:pt x="937" y="1853"/>
                </a:lnTo>
                <a:lnTo>
                  <a:pt x="1178" y="1923"/>
                </a:lnTo>
                <a:lnTo>
                  <a:pt x="2810" y="2363"/>
                </a:lnTo>
                <a:lnTo>
                  <a:pt x="4388" y="2803"/>
                </a:lnTo>
                <a:lnTo>
                  <a:pt x="5913" y="3251"/>
                </a:lnTo>
                <a:lnTo>
                  <a:pt x="7384" y="3698"/>
                </a:lnTo>
                <a:lnTo>
                  <a:pt x="8775" y="4146"/>
                </a:lnTo>
                <a:lnTo>
                  <a:pt x="10113" y="4609"/>
                </a:lnTo>
                <a:lnTo>
                  <a:pt x="10755" y="4841"/>
                </a:lnTo>
                <a:lnTo>
                  <a:pt x="11397" y="5080"/>
                </a:lnTo>
                <a:lnTo>
                  <a:pt x="12012" y="5320"/>
                </a:lnTo>
                <a:lnTo>
                  <a:pt x="12601" y="5559"/>
                </a:lnTo>
                <a:lnTo>
                  <a:pt x="13189" y="5806"/>
                </a:lnTo>
                <a:lnTo>
                  <a:pt x="13778" y="6053"/>
                </a:lnTo>
                <a:lnTo>
                  <a:pt x="14339" y="6300"/>
                </a:lnTo>
                <a:lnTo>
                  <a:pt x="14874" y="6555"/>
                </a:lnTo>
                <a:lnTo>
                  <a:pt x="15409" y="6809"/>
                </a:lnTo>
                <a:lnTo>
                  <a:pt x="15918" y="7072"/>
                </a:lnTo>
                <a:lnTo>
                  <a:pt x="16426" y="7334"/>
                </a:lnTo>
                <a:lnTo>
                  <a:pt x="16907" y="7605"/>
                </a:lnTo>
                <a:lnTo>
                  <a:pt x="17389" y="7875"/>
                </a:lnTo>
                <a:lnTo>
                  <a:pt x="17844" y="8153"/>
                </a:lnTo>
                <a:lnTo>
                  <a:pt x="18298" y="8438"/>
                </a:lnTo>
                <a:lnTo>
                  <a:pt x="18726" y="8724"/>
                </a:lnTo>
                <a:lnTo>
                  <a:pt x="19154" y="9017"/>
                </a:lnTo>
                <a:lnTo>
                  <a:pt x="19556" y="9311"/>
                </a:lnTo>
                <a:lnTo>
                  <a:pt x="19957" y="9612"/>
                </a:lnTo>
                <a:lnTo>
                  <a:pt x="20331" y="9921"/>
                </a:lnTo>
                <a:lnTo>
                  <a:pt x="20465" y="10013"/>
                </a:lnTo>
                <a:lnTo>
                  <a:pt x="20599" y="10090"/>
                </a:lnTo>
                <a:lnTo>
                  <a:pt x="20786" y="10168"/>
                </a:lnTo>
                <a:lnTo>
                  <a:pt x="20973" y="10237"/>
                </a:lnTo>
                <a:lnTo>
                  <a:pt x="21187" y="10299"/>
                </a:lnTo>
                <a:lnTo>
                  <a:pt x="21428" y="10345"/>
                </a:lnTo>
                <a:lnTo>
                  <a:pt x="21669" y="10392"/>
                </a:lnTo>
                <a:lnTo>
                  <a:pt x="21936" y="10430"/>
                </a:lnTo>
                <a:lnTo>
                  <a:pt x="22204" y="10461"/>
                </a:lnTo>
                <a:lnTo>
                  <a:pt x="22498" y="10484"/>
                </a:lnTo>
                <a:lnTo>
                  <a:pt x="22766" y="10500"/>
                </a:lnTo>
                <a:lnTo>
                  <a:pt x="23060" y="10507"/>
                </a:lnTo>
                <a:lnTo>
                  <a:pt x="23649" y="10507"/>
                </a:lnTo>
                <a:lnTo>
                  <a:pt x="23943" y="10492"/>
                </a:lnTo>
                <a:lnTo>
                  <a:pt x="24237" y="10476"/>
                </a:lnTo>
                <a:lnTo>
                  <a:pt x="24531" y="10453"/>
                </a:lnTo>
                <a:lnTo>
                  <a:pt x="24799" y="10422"/>
                </a:lnTo>
                <a:lnTo>
                  <a:pt x="25066" y="10392"/>
                </a:lnTo>
                <a:lnTo>
                  <a:pt x="25334" y="10353"/>
                </a:lnTo>
                <a:lnTo>
                  <a:pt x="25575" y="10299"/>
                </a:lnTo>
                <a:lnTo>
                  <a:pt x="25789" y="10253"/>
                </a:lnTo>
                <a:lnTo>
                  <a:pt x="26003" y="10191"/>
                </a:lnTo>
                <a:lnTo>
                  <a:pt x="26190" y="10129"/>
                </a:lnTo>
                <a:lnTo>
                  <a:pt x="26350" y="10060"/>
                </a:lnTo>
                <a:lnTo>
                  <a:pt x="26511" y="9990"/>
                </a:lnTo>
                <a:lnTo>
                  <a:pt x="26618" y="9913"/>
                </a:lnTo>
                <a:lnTo>
                  <a:pt x="26725" y="9828"/>
                </a:lnTo>
                <a:lnTo>
                  <a:pt x="26778" y="9743"/>
                </a:lnTo>
                <a:lnTo>
                  <a:pt x="26805" y="9650"/>
                </a:lnTo>
                <a:lnTo>
                  <a:pt x="26805" y="9558"/>
                </a:lnTo>
                <a:lnTo>
                  <a:pt x="26752" y="9457"/>
                </a:lnTo>
                <a:lnTo>
                  <a:pt x="26538" y="9102"/>
                </a:lnTo>
                <a:lnTo>
                  <a:pt x="26297" y="8755"/>
                </a:lnTo>
                <a:lnTo>
                  <a:pt x="26003" y="8408"/>
                </a:lnTo>
                <a:lnTo>
                  <a:pt x="25682" y="8052"/>
                </a:lnTo>
                <a:lnTo>
                  <a:pt x="25334" y="7705"/>
                </a:lnTo>
                <a:lnTo>
                  <a:pt x="24959" y="7365"/>
                </a:lnTo>
                <a:lnTo>
                  <a:pt x="24531" y="7018"/>
                </a:lnTo>
                <a:lnTo>
                  <a:pt x="24077" y="6678"/>
                </a:lnTo>
                <a:lnTo>
                  <a:pt x="23595" y="6346"/>
                </a:lnTo>
                <a:lnTo>
                  <a:pt x="23087" y="6007"/>
                </a:lnTo>
                <a:lnTo>
                  <a:pt x="22552" y="5675"/>
                </a:lnTo>
                <a:lnTo>
                  <a:pt x="21990" y="5350"/>
                </a:lnTo>
                <a:lnTo>
                  <a:pt x="21401" y="5026"/>
                </a:lnTo>
                <a:lnTo>
                  <a:pt x="20759" y="4710"/>
                </a:lnTo>
                <a:lnTo>
                  <a:pt x="20117" y="4401"/>
                </a:lnTo>
                <a:lnTo>
                  <a:pt x="19422" y="4092"/>
                </a:lnTo>
                <a:lnTo>
                  <a:pt x="18700" y="3791"/>
                </a:lnTo>
                <a:lnTo>
                  <a:pt x="17977" y="3490"/>
                </a:lnTo>
                <a:lnTo>
                  <a:pt x="17202" y="3204"/>
                </a:lnTo>
                <a:lnTo>
                  <a:pt x="16426" y="2919"/>
                </a:lnTo>
                <a:lnTo>
                  <a:pt x="15597" y="2641"/>
                </a:lnTo>
                <a:lnTo>
                  <a:pt x="14741" y="2371"/>
                </a:lnTo>
                <a:lnTo>
                  <a:pt x="13885" y="2108"/>
                </a:lnTo>
                <a:lnTo>
                  <a:pt x="13002" y="1853"/>
                </a:lnTo>
                <a:lnTo>
                  <a:pt x="12066" y="1606"/>
                </a:lnTo>
                <a:lnTo>
                  <a:pt x="11129" y="1367"/>
                </a:lnTo>
                <a:lnTo>
                  <a:pt x="10166" y="1143"/>
                </a:lnTo>
                <a:lnTo>
                  <a:pt x="9176" y="919"/>
                </a:lnTo>
                <a:lnTo>
                  <a:pt x="8187" y="711"/>
                </a:lnTo>
                <a:lnTo>
                  <a:pt x="7143" y="510"/>
                </a:lnTo>
                <a:lnTo>
                  <a:pt x="6100" y="317"/>
                </a:lnTo>
                <a:lnTo>
                  <a:pt x="5030" y="132"/>
                </a:lnTo>
                <a:lnTo>
                  <a:pt x="4656" y="85"/>
                </a:lnTo>
                <a:lnTo>
                  <a:pt x="4308" y="47"/>
                </a:lnTo>
                <a:lnTo>
                  <a:pt x="3987" y="16"/>
                </a:lnTo>
                <a:lnTo>
                  <a:pt x="363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 rot="10800000">
            <a:off x="7194408" y="270001"/>
            <a:ext cx="92550" cy="92163"/>
          </a:xfrm>
          <a:custGeom>
            <a:rect b="b" l="l" r="r" t="t"/>
            <a:pathLst>
              <a:path extrusionOk="0" h="10067" w="31005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3" name="Google Shape;553;p31"/>
          <p:cNvGrpSpPr/>
          <p:nvPr/>
        </p:nvGrpSpPr>
        <p:grpSpPr>
          <a:xfrm rot="10800000">
            <a:off x="391236" y="2266416"/>
            <a:ext cx="1611376" cy="2172791"/>
            <a:chOff x="-4757725" y="-24679200"/>
            <a:chExt cx="6587800" cy="24917325"/>
          </a:xfrm>
        </p:grpSpPr>
        <p:sp>
          <p:nvSpPr>
            <p:cNvPr id="554" name="Google Shape;554;p31"/>
            <p:cNvSpPr/>
            <p:nvPr/>
          </p:nvSpPr>
          <p:spPr>
            <a:xfrm>
              <a:off x="-4670350" y="-21838250"/>
              <a:ext cx="840975" cy="2313150"/>
            </a:xfrm>
            <a:custGeom>
              <a:rect b="b" l="l" r="r" t="t"/>
              <a:pathLst>
                <a:path extrusionOk="0" h="92526" w="33639">
                  <a:moveTo>
                    <a:pt x="9599" y="0"/>
                  </a:moveTo>
                  <a:lnTo>
                    <a:pt x="9162" y="865"/>
                  </a:lnTo>
                  <a:lnTo>
                    <a:pt x="8724" y="1730"/>
                  </a:lnTo>
                  <a:lnTo>
                    <a:pt x="8299" y="2595"/>
                  </a:lnTo>
                  <a:lnTo>
                    <a:pt x="7881" y="3479"/>
                  </a:lnTo>
                  <a:lnTo>
                    <a:pt x="7469" y="4362"/>
                  </a:lnTo>
                  <a:lnTo>
                    <a:pt x="7063" y="5246"/>
                  </a:lnTo>
                  <a:lnTo>
                    <a:pt x="6670" y="6148"/>
                  </a:lnTo>
                  <a:lnTo>
                    <a:pt x="6284" y="7068"/>
                  </a:lnTo>
                  <a:lnTo>
                    <a:pt x="5904" y="7988"/>
                  </a:lnTo>
                  <a:lnTo>
                    <a:pt x="5531" y="8927"/>
                  </a:lnTo>
                  <a:lnTo>
                    <a:pt x="5170" y="9884"/>
                  </a:lnTo>
                  <a:lnTo>
                    <a:pt x="4816" y="10860"/>
                  </a:lnTo>
                  <a:lnTo>
                    <a:pt x="4475" y="11835"/>
                  </a:lnTo>
                  <a:lnTo>
                    <a:pt x="4147" y="12847"/>
                  </a:lnTo>
                  <a:lnTo>
                    <a:pt x="3825" y="13878"/>
                  </a:lnTo>
                  <a:lnTo>
                    <a:pt x="3509" y="14946"/>
                  </a:lnTo>
                  <a:lnTo>
                    <a:pt x="3213" y="16032"/>
                  </a:lnTo>
                  <a:lnTo>
                    <a:pt x="2923" y="17136"/>
                  </a:lnTo>
                  <a:lnTo>
                    <a:pt x="2782" y="17706"/>
                  </a:lnTo>
                  <a:lnTo>
                    <a:pt x="2647" y="18277"/>
                  </a:lnTo>
                  <a:lnTo>
                    <a:pt x="2511" y="18848"/>
                  </a:lnTo>
                  <a:lnTo>
                    <a:pt x="2376" y="19437"/>
                  </a:lnTo>
                  <a:lnTo>
                    <a:pt x="2248" y="20044"/>
                  </a:lnTo>
                  <a:lnTo>
                    <a:pt x="2125" y="20651"/>
                  </a:lnTo>
                  <a:lnTo>
                    <a:pt x="2003" y="21259"/>
                  </a:lnTo>
                  <a:lnTo>
                    <a:pt x="1881" y="21885"/>
                  </a:lnTo>
                  <a:lnTo>
                    <a:pt x="1765" y="22510"/>
                  </a:lnTo>
                  <a:lnTo>
                    <a:pt x="1655" y="23155"/>
                  </a:lnTo>
                  <a:lnTo>
                    <a:pt x="1546" y="23799"/>
                  </a:lnTo>
                  <a:lnTo>
                    <a:pt x="1436" y="24461"/>
                  </a:lnTo>
                  <a:lnTo>
                    <a:pt x="1333" y="25124"/>
                  </a:lnTo>
                  <a:lnTo>
                    <a:pt x="1237" y="25805"/>
                  </a:lnTo>
                  <a:lnTo>
                    <a:pt x="1140" y="26486"/>
                  </a:lnTo>
                  <a:lnTo>
                    <a:pt x="1044" y="27185"/>
                  </a:lnTo>
                  <a:lnTo>
                    <a:pt x="960" y="27885"/>
                  </a:lnTo>
                  <a:lnTo>
                    <a:pt x="870" y="28603"/>
                  </a:lnTo>
                  <a:lnTo>
                    <a:pt x="786" y="29339"/>
                  </a:lnTo>
                  <a:lnTo>
                    <a:pt x="709" y="30075"/>
                  </a:lnTo>
                  <a:lnTo>
                    <a:pt x="638" y="30830"/>
                  </a:lnTo>
                  <a:lnTo>
                    <a:pt x="561" y="31584"/>
                  </a:lnTo>
                  <a:lnTo>
                    <a:pt x="496" y="32357"/>
                  </a:lnTo>
                  <a:lnTo>
                    <a:pt x="432" y="33149"/>
                  </a:lnTo>
                  <a:lnTo>
                    <a:pt x="374" y="33940"/>
                  </a:lnTo>
                  <a:lnTo>
                    <a:pt x="316" y="34750"/>
                  </a:lnTo>
                  <a:lnTo>
                    <a:pt x="265" y="35560"/>
                  </a:lnTo>
                  <a:lnTo>
                    <a:pt x="213" y="36407"/>
                  </a:lnTo>
                  <a:lnTo>
                    <a:pt x="162" y="37382"/>
                  </a:lnTo>
                  <a:lnTo>
                    <a:pt x="117" y="38358"/>
                  </a:lnTo>
                  <a:lnTo>
                    <a:pt x="84" y="39333"/>
                  </a:lnTo>
                  <a:lnTo>
                    <a:pt x="52" y="40309"/>
                  </a:lnTo>
                  <a:lnTo>
                    <a:pt x="33" y="41284"/>
                  </a:lnTo>
                  <a:lnTo>
                    <a:pt x="14" y="42260"/>
                  </a:lnTo>
                  <a:lnTo>
                    <a:pt x="1" y="43235"/>
                  </a:lnTo>
                  <a:lnTo>
                    <a:pt x="1" y="44211"/>
                  </a:lnTo>
                  <a:lnTo>
                    <a:pt x="7" y="45168"/>
                  </a:lnTo>
                  <a:lnTo>
                    <a:pt x="14" y="46143"/>
                  </a:lnTo>
                  <a:lnTo>
                    <a:pt x="33" y="47101"/>
                  </a:lnTo>
                  <a:lnTo>
                    <a:pt x="52" y="48058"/>
                  </a:lnTo>
                  <a:lnTo>
                    <a:pt x="84" y="49015"/>
                  </a:lnTo>
                  <a:lnTo>
                    <a:pt x="117" y="49972"/>
                  </a:lnTo>
                  <a:lnTo>
                    <a:pt x="162" y="50929"/>
                  </a:lnTo>
                  <a:lnTo>
                    <a:pt x="213" y="51868"/>
                  </a:lnTo>
                  <a:lnTo>
                    <a:pt x="265" y="52806"/>
                  </a:lnTo>
                  <a:lnTo>
                    <a:pt x="329" y="53745"/>
                  </a:lnTo>
                  <a:lnTo>
                    <a:pt x="393" y="54684"/>
                  </a:lnTo>
                  <a:lnTo>
                    <a:pt x="471" y="55604"/>
                  </a:lnTo>
                  <a:lnTo>
                    <a:pt x="548" y="56524"/>
                  </a:lnTo>
                  <a:lnTo>
                    <a:pt x="638" y="57445"/>
                  </a:lnTo>
                  <a:lnTo>
                    <a:pt x="728" y="58365"/>
                  </a:lnTo>
                  <a:lnTo>
                    <a:pt x="825" y="59267"/>
                  </a:lnTo>
                  <a:lnTo>
                    <a:pt x="934" y="60169"/>
                  </a:lnTo>
                  <a:lnTo>
                    <a:pt x="1044" y="61052"/>
                  </a:lnTo>
                  <a:lnTo>
                    <a:pt x="1160" y="61936"/>
                  </a:lnTo>
                  <a:lnTo>
                    <a:pt x="1282" y="62819"/>
                  </a:lnTo>
                  <a:lnTo>
                    <a:pt x="1411" y="63684"/>
                  </a:lnTo>
                  <a:lnTo>
                    <a:pt x="1546" y="64549"/>
                  </a:lnTo>
                  <a:lnTo>
                    <a:pt x="1681" y="65414"/>
                  </a:lnTo>
                  <a:lnTo>
                    <a:pt x="1829" y="66261"/>
                  </a:lnTo>
                  <a:lnTo>
                    <a:pt x="1984" y="67089"/>
                  </a:lnTo>
                  <a:lnTo>
                    <a:pt x="2138" y="67917"/>
                  </a:lnTo>
                  <a:lnTo>
                    <a:pt x="2305" y="68746"/>
                  </a:lnTo>
                  <a:lnTo>
                    <a:pt x="2473" y="69556"/>
                  </a:lnTo>
                  <a:lnTo>
                    <a:pt x="2647" y="70365"/>
                  </a:lnTo>
                  <a:lnTo>
                    <a:pt x="2827" y="71157"/>
                  </a:lnTo>
                  <a:lnTo>
                    <a:pt x="3014" y="71930"/>
                  </a:lnTo>
                  <a:lnTo>
                    <a:pt x="3200" y="72703"/>
                  </a:lnTo>
                  <a:lnTo>
                    <a:pt x="3400" y="73458"/>
                  </a:lnTo>
                  <a:lnTo>
                    <a:pt x="3599" y="74212"/>
                  </a:lnTo>
                  <a:lnTo>
                    <a:pt x="3812" y="74949"/>
                  </a:lnTo>
                  <a:lnTo>
                    <a:pt x="4024" y="75685"/>
                  </a:lnTo>
                  <a:lnTo>
                    <a:pt x="4243" y="76403"/>
                  </a:lnTo>
                  <a:lnTo>
                    <a:pt x="4469" y="77102"/>
                  </a:lnTo>
                  <a:lnTo>
                    <a:pt x="4694" y="77801"/>
                  </a:lnTo>
                  <a:lnTo>
                    <a:pt x="4932" y="78482"/>
                  </a:lnTo>
                  <a:lnTo>
                    <a:pt x="5170" y="79145"/>
                  </a:lnTo>
                  <a:lnTo>
                    <a:pt x="5415" y="79808"/>
                  </a:lnTo>
                  <a:lnTo>
                    <a:pt x="5666" y="80433"/>
                  </a:lnTo>
                  <a:lnTo>
                    <a:pt x="5917" y="81078"/>
                  </a:lnTo>
                  <a:lnTo>
                    <a:pt x="6181" y="81685"/>
                  </a:lnTo>
                  <a:lnTo>
                    <a:pt x="6445" y="82292"/>
                  </a:lnTo>
                  <a:lnTo>
                    <a:pt x="6715" y="82863"/>
                  </a:lnTo>
                  <a:lnTo>
                    <a:pt x="6992" y="83434"/>
                  </a:lnTo>
                  <a:lnTo>
                    <a:pt x="7269" y="84004"/>
                  </a:lnTo>
                  <a:lnTo>
                    <a:pt x="7559" y="84538"/>
                  </a:lnTo>
                  <a:lnTo>
                    <a:pt x="7848" y="85072"/>
                  </a:lnTo>
                  <a:lnTo>
                    <a:pt x="8145" y="85569"/>
                  </a:lnTo>
                  <a:lnTo>
                    <a:pt x="8441" y="86066"/>
                  </a:lnTo>
                  <a:lnTo>
                    <a:pt x="8750" y="86544"/>
                  </a:lnTo>
                  <a:lnTo>
                    <a:pt x="9059" y="87004"/>
                  </a:lnTo>
                  <a:lnTo>
                    <a:pt x="9368" y="87464"/>
                  </a:lnTo>
                  <a:lnTo>
                    <a:pt x="9735" y="87943"/>
                  </a:lnTo>
                  <a:lnTo>
                    <a:pt x="10095" y="88403"/>
                  </a:lnTo>
                  <a:lnTo>
                    <a:pt x="10456" y="88845"/>
                  </a:lnTo>
                  <a:lnTo>
                    <a:pt x="10816" y="89250"/>
                  </a:lnTo>
                  <a:lnTo>
                    <a:pt x="11170" y="89636"/>
                  </a:lnTo>
                  <a:lnTo>
                    <a:pt x="11518" y="90004"/>
                  </a:lnTo>
                  <a:lnTo>
                    <a:pt x="11872" y="90336"/>
                  </a:lnTo>
                  <a:lnTo>
                    <a:pt x="12213" y="90649"/>
                  </a:lnTo>
                  <a:lnTo>
                    <a:pt x="12561" y="90925"/>
                  </a:lnTo>
                  <a:lnTo>
                    <a:pt x="12902" y="91182"/>
                  </a:lnTo>
                  <a:lnTo>
                    <a:pt x="13237" y="91422"/>
                  </a:lnTo>
                  <a:lnTo>
                    <a:pt x="13572" y="91643"/>
                  </a:lnTo>
                  <a:lnTo>
                    <a:pt x="13906" y="91827"/>
                  </a:lnTo>
                  <a:lnTo>
                    <a:pt x="14235" y="91992"/>
                  </a:lnTo>
                  <a:lnTo>
                    <a:pt x="14563" y="92140"/>
                  </a:lnTo>
                  <a:lnTo>
                    <a:pt x="14891" y="92250"/>
                  </a:lnTo>
                  <a:lnTo>
                    <a:pt x="15213" y="92360"/>
                  </a:lnTo>
                  <a:lnTo>
                    <a:pt x="15535" y="92434"/>
                  </a:lnTo>
                  <a:lnTo>
                    <a:pt x="15851" y="92489"/>
                  </a:lnTo>
                  <a:lnTo>
                    <a:pt x="16166" y="92508"/>
                  </a:lnTo>
                  <a:lnTo>
                    <a:pt x="16475" y="92526"/>
                  </a:lnTo>
                  <a:lnTo>
                    <a:pt x="16784" y="92508"/>
                  </a:lnTo>
                  <a:lnTo>
                    <a:pt x="17087" y="92471"/>
                  </a:lnTo>
                  <a:lnTo>
                    <a:pt x="17396" y="92416"/>
                  </a:lnTo>
                  <a:lnTo>
                    <a:pt x="17692" y="92342"/>
                  </a:lnTo>
                  <a:lnTo>
                    <a:pt x="17994" y="92250"/>
                  </a:lnTo>
                  <a:lnTo>
                    <a:pt x="18284" y="92140"/>
                  </a:lnTo>
                  <a:lnTo>
                    <a:pt x="18580" y="92011"/>
                  </a:lnTo>
                  <a:lnTo>
                    <a:pt x="18870" y="91845"/>
                  </a:lnTo>
                  <a:lnTo>
                    <a:pt x="19160" y="91679"/>
                  </a:lnTo>
                  <a:lnTo>
                    <a:pt x="19443" y="91477"/>
                  </a:lnTo>
                  <a:lnTo>
                    <a:pt x="19720" y="91274"/>
                  </a:lnTo>
                  <a:lnTo>
                    <a:pt x="20003" y="91035"/>
                  </a:lnTo>
                  <a:lnTo>
                    <a:pt x="20280" y="90796"/>
                  </a:lnTo>
                  <a:lnTo>
                    <a:pt x="20550" y="90520"/>
                  </a:lnTo>
                  <a:lnTo>
                    <a:pt x="20821" y="90244"/>
                  </a:lnTo>
                  <a:lnTo>
                    <a:pt x="21091" y="89949"/>
                  </a:lnTo>
                  <a:lnTo>
                    <a:pt x="21355" y="89618"/>
                  </a:lnTo>
                  <a:lnTo>
                    <a:pt x="21619" y="89287"/>
                  </a:lnTo>
                  <a:lnTo>
                    <a:pt x="21876" y="88937"/>
                  </a:lnTo>
                  <a:lnTo>
                    <a:pt x="22134" y="88569"/>
                  </a:lnTo>
                  <a:lnTo>
                    <a:pt x="22391" y="88182"/>
                  </a:lnTo>
                  <a:lnTo>
                    <a:pt x="22642" y="87777"/>
                  </a:lnTo>
                  <a:lnTo>
                    <a:pt x="22887" y="87354"/>
                  </a:lnTo>
                  <a:lnTo>
                    <a:pt x="23132" y="86931"/>
                  </a:lnTo>
                  <a:lnTo>
                    <a:pt x="23376" y="86471"/>
                  </a:lnTo>
                  <a:lnTo>
                    <a:pt x="23621" y="86010"/>
                  </a:lnTo>
                  <a:lnTo>
                    <a:pt x="23853" y="85532"/>
                  </a:lnTo>
                  <a:lnTo>
                    <a:pt x="24091" y="85035"/>
                  </a:lnTo>
                  <a:lnTo>
                    <a:pt x="24323" y="84538"/>
                  </a:lnTo>
                  <a:lnTo>
                    <a:pt x="24554" y="84004"/>
                  </a:lnTo>
                  <a:lnTo>
                    <a:pt x="24780" y="83470"/>
                  </a:lnTo>
                  <a:lnTo>
                    <a:pt x="25005" y="82937"/>
                  </a:lnTo>
                  <a:lnTo>
                    <a:pt x="25224" y="82366"/>
                  </a:lnTo>
                  <a:lnTo>
                    <a:pt x="25443" y="81795"/>
                  </a:lnTo>
                  <a:lnTo>
                    <a:pt x="25655" y="81206"/>
                  </a:lnTo>
                  <a:lnTo>
                    <a:pt x="25868" y="80599"/>
                  </a:lnTo>
                  <a:lnTo>
                    <a:pt x="26080" y="79992"/>
                  </a:lnTo>
                  <a:lnTo>
                    <a:pt x="26286" y="79366"/>
                  </a:lnTo>
                  <a:lnTo>
                    <a:pt x="26492" y="78740"/>
                  </a:lnTo>
                  <a:lnTo>
                    <a:pt x="26692" y="78077"/>
                  </a:lnTo>
                  <a:lnTo>
                    <a:pt x="26891" y="77433"/>
                  </a:lnTo>
                  <a:lnTo>
                    <a:pt x="27084" y="76752"/>
                  </a:lnTo>
                  <a:lnTo>
                    <a:pt x="27278" y="76071"/>
                  </a:lnTo>
                  <a:lnTo>
                    <a:pt x="27471" y="75390"/>
                  </a:lnTo>
                  <a:lnTo>
                    <a:pt x="27657" y="74672"/>
                  </a:lnTo>
                  <a:lnTo>
                    <a:pt x="27838" y="73973"/>
                  </a:lnTo>
                  <a:lnTo>
                    <a:pt x="28024" y="73255"/>
                  </a:lnTo>
                  <a:lnTo>
                    <a:pt x="28198" y="72519"/>
                  </a:lnTo>
                  <a:lnTo>
                    <a:pt x="28378" y="71783"/>
                  </a:lnTo>
                  <a:lnTo>
                    <a:pt x="28552" y="71028"/>
                  </a:lnTo>
                  <a:lnTo>
                    <a:pt x="28720" y="70273"/>
                  </a:lnTo>
                  <a:lnTo>
                    <a:pt x="28887" y="69500"/>
                  </a:lnTo>
                  <a:lnTo>
                    <a:pt x="29054" y="68727"/>
                  </a:lnTo>
                  <a:lnTo>
                    <a:pt x="29370" y="67163"/>
                  </a:lnTo>
                  <a:lnTo>
                    <a:pt x="29679" y="65562"/>
                  </a:lnTo>
                  <a:lnTo>
                    <a:pt x="29981" y="63923"/>
                  </a:lnTo>
                  <a:lnTo>
                    <a:pt x="30265" y="62267"/>
                  </a:lnTo>
                  <a:lnTo>
                    <a:pt x="30542" y="60592"/>
                  </a:lnTo>
                  <a:lnTo>
                    <a:pt x="30805" y="58880"/>
                  </a:lnTo>
                  <a:lnTo>
                    <a:pt x="31057" y="57169"/>
                  </a:lnTo>
                  <a:lnTo>
                    <a:pt x="31295" y="55420"/>
                  </a:lnTo>
                  <a:lnTo>
                    <a:pt x="31527" y="53671"/>
                  </a:lnTo>
                  <a:lnTo>
                    <a:pt x="31739" y="51904"/>
                  </a:lnTo>
                  <a:lnTo>
                    <a:pt x="31945" y="50119"/>
                  </a:lnTo>
                  <a:lnTo>
                    <a:pt x="32145" y="48334"/>
                  </a:lnTo>
                  <a:lnTo>
                    <a:pt x="32325" y="46530"/>
                  </a:lnTo>
                  <a:lnTo>
                    <a:pt x="32492" y="44726"/>
                  </a:lnTo>
                  <a:lnTo>
                    <a:pt x="32653" y="42922"/>
                  </a:lnTo>
                  <a:lnTo>
                    <a:pt x="32801" y="41119"/>
                  </a:lnTo>
                  <a:lnTo>
                    <a:pt x="32936" y="39296"/>
                  </a:lnTo>
                  <a:lnTo>
                    <a:pt x="33059" y="37493"/>
                  </a:lnTo>
                  <a:lnTo>
                    <a:pt x="33168" y="35689"/>
                  </a:lnTo>
                  <a:lnTo>
                    <a:pt x="33271" y="33904"/>
                  </a:lnTo>
                  <a:lnTo>
                    <a:pt x="33361" y="32118"/>
                  </a:lnTo>
                  <a:lnTo>
                    <a:pt x="33439" y="30333"/>
                  </a:lnTo>
                  <a:lnTo>
                    <a:pt x="33503" y="28566"/>
                  </a:lnTo>
                  <a:lnTo>
                    <a:pt x="33554" y="26817"/>
                  </a:lnTo>
                  <a:lnTo>
                    <a:pt x="33593" y="25087"/>
                  </a:lnTo>
                  <a:lnTo>
                    <a:pt x="33619" y="23375"/>
                  </a:lnTo>
                  <a:lnTo>
                    <a:pt x="33638" y="21682"/>
                  </a:lnTo>
                  <a:lnTo>
                    <a:pt x="32730" y="21038"/>
                  </a:lnTo>
                  <a:lnTo>
                    <a:pt x="31823" y="20394"/>
                  </a:lnTo>
                  <a:lnTo>
                    <a:pt x="30908" y="19731"/>
                  </a:lnTo>
                  <a:lnTo>
                    <a:pt x="30007" y="19050"/>
                  </a:lnTo>
                  <a:lnTo>
                    <a:pt x="30033" y="19915"/>
                  </a:lnTo>
                  <a:lnTo>
                    <a:pt x="30052" y="20780"/>
                  </a:lnTo>
                  <a:lnTo>
                    <a:pt x="30065" y="21645"/>
                  </a:lnTo>
                  <a:lnTo>
                    <a:pt x="30065" y="22510"/>
                  </a:lnTo>
                  <a:lnTo>
                    <a:pt x="30065" y="23394"/>
                  </a:lnTo>
                  <a:lnTo>
                    <a:pt x="30052" y="24259"/>
                  </a:lnTo>
                  <a:lnTo>
                    <a:pt x="30027" y="25124"/>
                  </a:lnTo>
                  <a:lnTo>
                    <a:pt x="30001" y="26007"/>
                  </a:lnTo>
                  <a:lnTo>
                    <a:pt x="29962" y="26873"/>
                  </a:lnTo>
                  <a:lnTo>
                    <a:pt x="29924" y="27756"/>
                  </a:lnTo>
                  <a:lnTo>
                    <a:pt x="29872" y="28621"/>
                  </a:lnTo>
                  <a:lnTo>
                    <a:pt x="29814" y="29486"/>
                  </a:lnTo>
                  <a:lnTo>
                    <a:pt x="29750" y="30351"/>
                  </a:lnTo>
                  <a:lnTo>
                    <a:pt x="29672" y="31198"/>
                  </a:lnTo>
                  <a:lnTo>
                    <a:pt x="29595" y="32063"/>
                  </a:lnTo>
                  <a:lnTo>
                    <a:pt x="29505" y="32910"/>
                  </a:lnTo>
                  <a:lnTo>
                    <a:pt x="29415" y="33756"/>
                  </a:lnTo>
                  <a:lnTo>
                    <a:pt x="29312" y="34585"/>
                  </a:lnTo>
                  <a:lnTo>
                    <a:pt x="29202" y="35431"/>
                  </a:lnTo>
                  <a:lnTo>
                    <a:pt x="29087" y="36241"/>
                  </a:lnTo>
                  <a:lnTo>
                    <a:pt x="28964" y="37069"/>
                  </a:lnTo>
                  <a:lnTo>
                    <a:pt x="28842" y="37879"/>
                  </a:lnTo>
                  <a:lnTo>
                    <a:pt x="28707" y="38671"/>
                  </a:lnTo>
                  <a:lnTo>
                    <a:pt x="28565" y="39462"/>
                  </a:lnTo>
                  <a:lnTo>
                    <a:pt x="28417" y="40254"/>
                  </a:lnTo>
                  <a:lnTo>
                    <a:pt x="28263" y="41027"/>
                  </a:lnTo>
                  <a:lnTo>
                    <a:pt x="28108" y="41781"/>
                  </a:lnTo>
                  <a:lnTo>
                    <a:pt x="27941" y="42517"/>
                  </a:lnTo>
                  <a:lnTo>
                    <a:pt x="27767" y="43254"/>
                  </a:lnTo>
                  <a:lnTo>
                    <a:pt x="27593" y="43972"/>
                  </a:lnTo>
                  <a:lnTo>
                    <a:pt x="27406" y="44689"/>
                  </a:lnTo>
                  <a:lnTo>
                    <a:pt x="27220" y="45389"/>
                  </a:lnTo>
                  <a:lnTo>
                    <a:pt x="27027" y="46051"/>
                  </a:lnTo>
                  <a:lnTo>
                    <a:pt x="26827" y="46732"/>
                  </a:lnTo>
                  <a:lnTo>
                    <a:pt x="26621" y="47377"/>
                  </a:lnTo>
                  <a:lnTo>
                    <a:pt x="26415" y="48002"/>
                  </a:lnTo>
                  <a:lnTo>
                    <a:pt x="26196" y="48610"/>
                  </a:lnTo>
                  <a:lnTo>
                    <a:pt x="25977" y="49217"/>
                  </a:lnTo>
                  <a:lnTo>
                    <a:pt x="25752" y="49788"/>
                  </a:lnTo>
                  <a:lnTo>
                    <a:pt x="25520" y="50358"/>
                  </a:lnTo>
                  <a:lnTo>
                    <a:pt x="25288" y="50892"/>
                  </a:lnTo>
                  <a:lnTo>
                    <a:pt x="25044" y="51407"/>
                  </a:lnTo>
                  <a:lnTo>
                    <a:pt x="24799" y="51904"/>
                  </a:lnTo>
                  <a:lnTo>
                    <a:pt x="24548" y="52383"/>
                  </a:lnTo>
                  <a:lnTo>
                    <a:pt x="24297" y="52843"/>
                  </a:lnTo>
                  <a:lnTo>
                    <a:pt x="24039" y="53285"/>
                  </a:lnTo>
                  <a:lnTo>
                    <a:pt x="23775" y="53690"/>
                  </a:lnTo>
                  <a:lnTo>
                    <a:pt x="23511" y="54076"/>
                  </a:lnTo>
                  <a:lnTo>
                    <a:pt x="23235" y="54444"/>
                  </a:lnTo>
                  <a:lnTo>
                    <a:pt x="22964" y="54776"/>
                  </a:lnTo>
                  <a:lnTo>
                    <a:pt x="22681" y="55089"/>
                  </a:lnTo>
                  <a:lnTo>
                    <a:pt x="22398" y="55383"/>
                  </a:lnTo>
                  <a:lnTo>
                    <a:pt x="22114" y="55641"/>
                  </a:lnTo>
                  <a:lnTo>
                    <a:pt x="21825" y="55880"/>
                  </a:lnTo>
                  <a:lnTo>
                    <a:pt x="21529" y="56083"/>
                  </a:lnTo>
                  <a:lnTo>
                    <a:pt x="21233" y="56267"/>
                  </a:lnTo>
                  <a:lnTo>
                    <a:pt x="20930" y="56414"/>
                  </a:lnTo>
                  <a:lnTo>
                    <a:pt x="20621" y="56543"/>
                  </a:lnTo>
                  <a:lnTo>
                    <a:pt x="20318" y="56635"/>
                  </a:lnTo>
                  <a:lnTo>
                    <a:pt x="20003" y="56690"/>
                  </a:lnTo>
                  <a:lnTo>
                    <a:pt x="19687" y="56708"/>
                  </a:lnTo>
                  <a:lnTo>
                    <a:pt x="19372" y="56708"/>
                  </a:lnTo>
                  <a:lnTo>
                    <a:pt x="19050" y="56672"/>
                  </a:lnTo>
                  <a:lnTo>
                    <a:pt x="18728" y="56616"/>
                  </a:lnTo>
                  <a:lnTo>
                    <a:pt x="18529" y="56561"/>
                  </a:lnTo>
                  <a:lnTo>
                    <a:pt x="18329" y="56487"/>
                  </a:lnTo>
                  <a:lnTo>
                    <a:pt x="18136" y="56414"/>
                  </a:lnTo>
                  <a:lnTo>
                    <a:pt x="17949" y="56322"/>
                  </a:lnTo>
                  <a:lnTo>
                    <a:pt x="17763" y="56211"/>
                  </a:lnTo>
                  <a:lnTo>
                    <a:pt x="17582" y="56101"/>
                  </a:lnTo>
                  <a:lnTo>
                    <a:pt x="17402" y="55991"/>
                  </a:lnTo>
                  <a:lnTo>
                    <a:pt x="17228" y="55862"/>
                  </a:lnTo>
                  <a:lnTo>
                    <a:pt x="17061" y="55714"/>
                  </a:lnTo>
                  <a:lnTo>
                    <a:pt x="16893" y="55567"/>
                  </a:lnTo>
                  <a:lnTo>
                    <a:pt x="16726" y="55420"/>
                  </a:lnTo>
                  <a:lnTo>
                    <a:pt x="16565" y="55236"/>
                  </a:lnTo>
                  <a:lnTo>
                    <a:pt x="16411" y="55070"/>
                  </a:lnTo>
                  <a:lnTo>
                    <a:pt x="16256" y="54886"/>
                  </a:lnTo>
                  <a:lnTo>
                    <a:pt x="16108" y="54684"/>
                  </a:lnTo>
                  <a:lnTo>
                    <a:pt x="15966" y="54481"/>
                  </a:lnTo>
                  <a:lnTo>
                    <a:pt x="15818" y="54260"/>
                  </a:lnTo>
                  <a:lnTo>
                    <a:pt x="15683" y="54040"/>
                  </a:lnTo>
                  <a:lnTo>
                    <a:pt x="15548" y="53819"/>
                  </a:lnTo>
                  <a:lnTo>
                    <a:pt x="15413" y="53579"/>
                  </a:lnTo>
                  <a:lnTo>
                    <a:pt x="15284" y="53340"/>
                  </a:lnTo>
                  <a:lnTo>
                    <a:pt x="15162" y="53082"/>
                  </a:lnTo>
                  <a:lnTo>
                    <a:pt x="15039" y="52825"/>
                  </a:lnTo>
                  <a:lnTo>
                    <a:pt x="14924" y="52549"/>
                  </a:lnTo>
                  <a:lnTo>
                    <a:pt x="14808" y="52273"/>
                  </a:lnTo>
                  <a:lnTo>
                    <a:pt x="14692" y="51978"/>
                  </a:lnTo>
                  <a:lnTo>
                    <a:pt x="14582" y="51702"/>
                  </a:lnTo>
                  <a:lnTo>
                    <a:pt x="14479" y="51389"/>
                  </a:lnTo>
                  <a:lnTo>
                    <a:pt x="14376" y="51095"/>
                  </a:lnTo>
                  <a:lnTo>
                    <a:pt x="14280" y="50782"/>
                  </a:lnTo>
                  <a:lnTo>
                    <a:pt x="14183" y="50450"/>
                  </a:lnTo>
                  <a:lnTo>
                    <a:pt x="14093" y="50137"/>
                  </a:lnTo>
                  <a:lnTo>
                    <a:pt x="13913" y="49456"/>
                  </a:lnTo>
                  <a:lnTo>
                    <a:pt x="13752" y="48757"/>
                  </a:lnTo>
                  <a:lnTo>
                    <a:pt x="13597" y="48039"/>
                  </a:lnTo>
                  <a:lnTo>
                    <a:pt x="13462" y="47303"/>
                  </a:lnTo>
                  <a:lnTo>
                    <a:pt x="13333" y="46530"/>
                  </a:lnTo>
                  <a:lnTo>
                    <a:pt x="13217" y="45757"/>
                  </a:lnTo>
                  <a:lnTo>
                    <a:pt x="13108" y="44947"/>
                  </a:lnTo>
                  <a:lnTo>
                    <a:pt x="13018" y="44137"/>
                  </a:lnTo>
                  <a:lnTo>
                    <a:pt x="12934" y="43291"/>
                  </a:lnTo>
                  <a:lnTo>
                    <a:pt x="12863" y="42444"/>
                  </a:lnTo>
                  <a:lnTo>
                    <a:pt x="12805" y="41560"/>
                  </a:lnTo>
                  <a:lnTo>
                    <a:pt x="12754" y="40695"/>
                  </a:lnTo>
                  <a:lnTo>
                    <a:pt x="12715" y="39793"/>
                  </a:lnTo>
                  <a:lnTo>
                    <a:pt x="12683" y="38892"/>
                  </a:lnTo>
                  <a:lnTo>
                    <a:pt x="12664" y="37971"/>
                  </a:lnTo>
                  <a:lnTo>
                    <a:pt x="12657" y="37051"/>
                  </a:lnTo>
                  <a:lnTo>
                    <a:pt x="12657" y="36112"/>
                  </a:lnTo>
                  <a:lnTo>
                    <a:pt x="12664" y="35174"/>
                  </a:lnTo>
                  <a:lnTo>
                    <a:pt x="12683" y="34235"/>
                  </a:lnTo>
                  <a:lnTo>
                    <a:pt x="12709" y="33278"/>
                  </a:lnTo>
                  <a:lnTo>
                    <a:pt x="12748" y="32321"/>
                  </a:lnTo>
                  <a:lnTo>
                    <a:pt x="12793" y="31364"/>
                  </a:lnTo>
                  <a:lnTo>
                    <a:pt x="12851" y="30406"/>
                  </a:lnTo>
                  <a:lnTo>
                    <a:pt x="12915" y="29449"/>
                  </a:lnTo>
                  <a:lnTo>
                    <a:pt x="12986" y="28492"/>
                  </a:lnTo>
                  <a:lnTo>
                    <a:pt x="13063" y="27535"/>
                  </a:lnTo>
                  <a:lnTo>
                    <a:pt x="13147" y="26596"/>
                  </a:lnTo>
                  <a:lnTo>
                    <a:pt x="13243" y="25639"/>
                  </a:lnTo>
                  <a:lnTo>
                    <a:pt x="13346" y="24701"/>
                  </a:lnTo>
                  <a:lnTo>
                    <a:pt x="13456" y="23762"/>
                  </a:lnTo>
                  <a:lnTo>
                    <a:pt x="13572" y="22842"/>
                  </a:lnTo>
                  <a:lnTo>
                    <a:pt x="13700" y="21921"/>
                  </a:lnTo>
                  <a:lnTo>
                    <a:pt x="13829" y="21020"/>
                  </a:lnTo>
                  <a:lnTo>
                    <a:pt x="13964" y="20118"/>
                  </a:lnTo>
                  <a:lnTo>
                    <a:pt x="14112" y="19234"/>
                  </a:lnTo>
                  <a:lnTo>
                    <a:pt x="14260" y="18351"/>
                  </a:lnTo>
                  <a:lnTo>
                    <a:pt x="14421" y="17504"/>
                  </a:lnTo>
                  <a:lnTo>
                    <a:pt x="14582" y="16657"/>
                  </a:lnTo>
                  <a:lnTo>
                    <a:pt x="14750" y="15829"/>
                  </a:lnTo>
                  <a:lnTo>
                    <a:pt x="14924" y="15019"/>
                  </a:lnTo>
                  <a:lnTo>
                    <a:pt x="15104" y="14228"/>
                  </a:lnTo>
                  <a:lnTo>
                    <a:pt x="15290" y="13455"/>
                  </a:lnTo>
                  <a:lnTo>
                    <a:pt x="15477" y="12719"/>
                  </a:lnTo>
                  <a:lnTo>
                    <a:pt x="15670" y="11982"/>
                  </a:lnTo>
                  <a:lnTo>
                    <a:pt x="15870" y="11283"/>
                  </a:lnTo>
                  <a:lnTo>
                    <a:pt x="16076" y="10602"/>
                  </a:lnTo>
                  <a:lnTo>
                    <a:pt x="16282" y="9939"/>
                  </a:lnTo>
                  <a:lnTo>
                    <a:pt x="16494" y="9313"/>
                  </a:lnTo>
                  <a:lnTo>
                    <a:pt x="16095" y="8835"/>
                  </a:lnTo>
                  <a:lnTo>
                    <a:pt x="15696" y="8338"/>
                  </a:lnTo>
                  <a:lnTo>
                    <a:pt x="15297" y="7841"/>
                  </a:lnTo>
                  <a:lnTo>
                    <a:pt x="14904" y="7307"/>
                  </a:lnTo>
                  <a:lnTo>
                    <a:pt x="14119" y="6258"/>
                  </a:lnTo>
                  <a:lnTo>
                    <a:pt x="13340" y="5191"/>
                  </a:lnTo>
                  <a:lnTo>
                    <a:pt x="12554" y="4141"/>
                  </a:lnTo>
                  <a:lnTo>
                    <a:pt x="11775" y="3092"/>
                  </a:lnTo>
                  <a:lnTo>
                    <a:pt x="11383" y="2595"/>
                  </a:lnTo>
                  <a:lnTo>
                    <a:pt x="10990" y="2098"/>
                  </a:lnTo>
                  <a:lnTo>
                    <a:pt x="10597" y="1601"/>
                  </a:lnTo>
                  <a:lnTo>
                    <a:pt x="10198" y="1141"/>
                  </a:lnTo>
                  <a:lnTo>
                    <a:pt x="10024" y="884"/>
                  </a:lnTo>
                  <a:lnTo>
                    <a:pt x="9941" y="755"/>
                  </a:lnTo>
                  <a:lnTo>
                    <a:pt x="9870" y="626"/>
                  </a:lnTo>
                  <a:lnTo>
                    <a:pt x="9799" y="479"/>
                  </a:lnTo>
                  <a:lnTo>
                    <a:pt x="9728" y="331"/>
                  </a:lnTo>
                  <a:lnTo>
                    <a:pt x="9664" y="166"/>
                  </a:lnTo>
                  <a:lnTo>
                    <a:pt x="959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-4757725" y="-24679200"/>
              <a:ext cx="6587800" cy="14233225"/>
            </a:xfrm>
            <a:custGeom>
              <a:rect b="b" l="l" r="r" t="t"/>
              <a:pathLst>
                <a:path extrusionOk="0" h="569329" w="263512">
                  <a:moveTo>
                    <a:pt x="118178" y="10694"/>
                  </a:moveTo>
                  <a:lnTo>
                    <a:pt x="118133" y="12204"/>
                  </a:lnTo>
                  <a:lnTo>
                    <a:pt x="118069" y="13695"/>
                  </a:lnTo>
                  <a:lnTo>
                    <a:pt x="117998" y="15167"/>
                  </a:lnTo>
                  <a:lnTo>
                    <a:pt x="117908" y="16603"/>
                  </a:lnTo>
                  <a:lnTo>
                    <a:pt x="117805" y="18020"/>
                  </a:lnTo>
                  <a:lnTo>
                    <a:pt x="117695" y="19419"/>
                  </a:lnTo>
                  <a:lnTo>
                    <a:pt x="117567" y="20799"/>
                  </a:lnTo>
                  <a:lnTo>
                    <a:pt x="117431" y="22143"/>
                  </a:lnTo>
                  <a:lnTo>
                    <a:pt x="117283" y="23487"/>
                  </a:lnTo>
                  <a:lnTo>
                    <a:pt x="117122" y="24793"/>
                  </a:lnTo>
                  <a:lnTo>
                    <a:pt x="116949" y="26082"/>
                  </a:lnTo>
                  <a:lnTo>
                    <a:pt x="116768" y="27333"/>
                  </a:lnTo>
                  <a:lnTo>
                    <a:pt x="116575" y="28585"/>
                  </a:lnTo>
                  <a:lnTo>
                    <a:pt x="116369" y="29800"/>
                  </a:lnTo>
                  <a:lnTo>
                    <a:pt x="116150" y="30996"/>
                  </a:lnTo>
                  <a:lnTo>
                    <a:pt x="115925" y="32174"/>
                  </a:lnTo>
                  <a:lnTo>
                    <a:pt x="115687" y="33334"/>
                  </a:lnTo>
                  <a:lnTo>
                    <a:pt x="115442" y="34456"/>
                  </a:lnTo>
                  <a:lnTo>
                    <a:pt x="115185" y="35561"/>
                  </a:lnTo>
                  <a:lnTo>
                    <a:pt x="114921" y="36647"/>
                  </a:lnTo>
                  <a:lnTo>
                    <a:pt x="114650" y="37714"/>
                  </a:lnTo>
                  <a:lnTo>
                    <a:pt x="114361" y="38745"/>
                  </a:lnTo>
                  <a:lnTo>
                    <a:pt x="114071" y="39776"/>
                  </a:lnTo>
                  <a:lnTo>
                    <a:pt x="113768" y="40770"/>
                  </a:lnTo>
                  <a:lnTo>
                    <a:pt x="113459" y="41727"/>
                  </a:lnTo>
                  <a:lnTo>
                    <a:pt x="113144" y="42684"/>
                  </a:lnTo>
                  <a:lnTo>
                    <a:pt x="112816" y="43604"/>
                  </a:lnTo>
                  <a:lnTo>
                    <a:pt x="112481" y="44506"/>
                  </a:lnTo>
                  <a:lnTo>
                    <a:pt x="112140" y="45389"/>
                  </a:lnTo>
                  <a:lnTo>
                    <a:pt x="111792" y="46254"/>
                  </a:lnTo>
                  <a:lnTo>
                    <a:pt x="111438" y="47083"/>
                  </a:lnTo>
                  <a:lnTo>
                    <a:pt x="111071" y="47893"/>
                  </a:lnTo>
                  <a:lnTo>
                    <a:pt x="110704" y="48684"/>
                  </a:lnTo>
                  <a:lnTo>
                    <a:pt x="110331" y="49457"/>
                  </a:lnTo>
                  <a:lnTo>
                    <a:pt x="109944" y="50193"/>
                  </a:lnTo>
                  <a:lnTo>
                    <a:pt x="109558" y="50930"/>
                  </a:lnTo>
                  <a:lnTo>
                    <a:pt x="109165" y="51611"/>
                  </a:lnTo>
                  <a:lnTo>
                    <a:pt x="108760" y="52292"/>
                  </a:lnTo>
                  <a:lnTo>
                    <a:pt x="108354" y="52936"/>
                  </a:lnTo>
                  <a:lnTo>
                    <a:pt x="107949" y="53580"/>
                  </a:lnTo>
                  <a:lnTo>
                    <a:pt x="107530" y="54169"/>
                  </a:lnTo>
                  <a:lnTo>
                    <a:pt x="107112" y="54758"/>
                  </a:lnTo>
                  <a:lnTo>
                    <a:pt x="106687" y="55310"/>
                  </a:lnTo>
                  <a:lnTo>
                    <a:pt x="106255" y="55862"/>
                  </a:lnTo>
                  <a:lnTo>
                    <a:pt x="105824" y="56359"/>
                  </a:lnTo>
                  <a:lnTo>
                    <a:pt x="105386" y="56856"/>
                  </a:lnTo>
                  <a:lnTo>
                    <a:pt x="104942" y="57316"/>
                  </a:lnTo>
                  <a:lnTo>
                    <a:pt x="104498" y="57758"/>
                  </a:lnTo>
                  <a:lnTo>
                    <a:pt x="104047" y="58181"/>
                  </a:lnTo>
                  <a:lnTo>
                    <a:pt x="103597" y="58568"/>
                  </a:lnTo>
                  <a:lnTo>
                    <a:pt x="103140" y="58954"/>
                  </a:lnTo>
                  <a:lnTo>
                    <a:pt x="102683" y="59286"/>
                  </a:lnTo>
                  <a:lnTo>
                    <a:pt x="102225" y="59617"/>
                  </a:lnTo>
                  <a:lnTo>
                    <a:pt x="101762" y="59912"/>
                  </a:lnTo>
                  <a:lnTo>
                    <a:pt x="101298" y="60188"/>
                  </a:lnTo>
                  <a:lnTo>
                    <a:pt x="100835" y="60445"/>
                  </a:lnTo>
                  <a:lnTo>
                    <a:pt x="100365" y="60685"/>
                  </a:lnTo>
                  <a:lnTo>
                    <a:pt x="99895" y="60887"/>
                  </a:lnTo>
                  <a:lnTo>
                    <a:pt x="99425" y="61071"/>
                  </a:lnTo>
                  <a:lnTo>
                    <a:pt x="98955" y="61218"/>
                  </a:lnTo>
                  <a:lnTo>
                    <a:pt x="98485" y="61366"/>
                  </a:lnTo>
                  <a:lnTo>
                    <a:pt x="98015" y="61476"/>
                  </a:lnTo>
                  <a:lnTo>
                    <a:pt x="97539" y="61568"/>
                  </a:lnTo>
                  <a:lnTo>
                    <a:pt x="97069" y="61623"/>
                  </a:lnTo>
                  <a:lnTo>
                    <a:pt x="96592" y="61660"/>
                  </a:lnTo>
                  <a:lnTo>
                    <a:pt x="96122" y="61679"/>
                  </a:lnTo>
                  <a:lnTo>
                    <a:pt x="95652" y="61660"/>
                  </a:lnTo>
                  <a:lnTo>
                    <a:pt x="95176" y="61642"/>
                  </a:lnTo>
                  <a:lnTo>
                    <a:pt x="94706" y="61587"/>
                  </a:lnTo>
                  <a:lnTo>
                    <a:pt x="94236" y="61494"/>
                  </a:lnTo>
                  <a:lnTo>
                    <a:pt x="93773" y="61402"/>
                  </a:lnTo>
                  <a:lnTo>
                    <a:pt x="93303" y="61274"/>
                  </a:lnTo>
                  <a:lnTo>
                    <a:pt x="92839" y="61108"/>
                  </a:lnTo>
                  <a:lnTo>
                    <a:pt x="92376" y="60942"/>
                  </a:lnTo>
                  <a:lnTo>
                    <a:pt x="91919" y="60740"/>
                  </a:lnTo>
                  <a:lnTo>
                    <a:pt x="91461" y="60501"/>
                  </a:lnTo>
                  <a:lnTo>
                    <a:pt x="91004" y="60261"/>
                  </a:lnTo>
                  <a:lnTo>
                    <a:pt x="90554" y="59985"/>
                  </a:lnTo>
                  <a:lnTo>
                    <a:pt x="90103" y="59691"/>
                  </a:lnTo>
                  <a:lnTo>
                    <a:pt x="89659" y="59359"/>
                  </a:lnTo>
                  <a:lnTo>
                    <a:pt x="89215" y="59010"/>
                  </a:lnTo>
                  <a:lnTo>
                    <a:pt x="88777" y="58642"/>
                  </a:lnTo>
                  <a:lnTo>
                    <a:pt x="88339" y="58237"/>
                  </a:lnTo>
                  <a:lnTo>
                    <a:pt x="87908" y="57813"/>
                  </a:lnTo>
                  <a:lnTo>
                    <a:pt x="87483" y="57372"/>
                  </a:lnTo>
                  <a:lnTo>
                    <a:pt x="87058" y="56911"/>
                  </a:lnTo>
                  <a:lnTo>
                    <a:pt x="86640" y="56414"/>
                  </a:lnTo>
                  <a:lnTo>
                    <a:pt x="86228" y="55899"/>
                  </a:lnTo>
                  <a:lnTo>
                    <a:pt x="85822" y="55347"/>
                  </a:lnTo>
                  <a:lnTo>
                    <a:pt x="85423" y="54776"/>
                  </a:lnTo>
                  <a:lnTo>
                    <a:pt x="85024" y="54187"/>
                  </a:lnTo>
                  <a:lnTo>
                    <a:pt x="84637" y="53562"/>
                  </a:lnTo>
                  <a:lnTo>
                    <a:pt x="84251" y="52917"/>
                  </a:lnTo>
                  <a:lnTo>
                    <a:pt x="83871" y="52255"/>
                  </a:lnTo>
                  <a:lnTo>
                    <a:pt x="83498" y="51555"/>
                  </a:lnTo>
                  <a:lnTo>
                    <a:pt x="83137" y="50838"/>
                  </a:lnTo>
                  <a:lnTo>
                    <a:pt x="82777" y="50101"/>
                  </a:lnTo>
                  <a:lnTo>
                    <a:pt x="82429" y="49328"/>
                  </a:lnTo>
                  <a:lnTo>
                    <a:pt x="82082" y="48537"/>
                  </a:lnTo>
                  <a:lnTo>
                    <a:pt x="81747" y="47727"/>
                  </a:lnTo>
                  <a:lnTo>
                    <a:pt x="81419" y="46880"/>
                  </a:lnTo>
                  <a:lnTo>
                    <a:pt x="81097" y="46015"/>
                  </a:lnTo>
                  <a:lnTo>
                    <a:pt x="80788" y="45113"/>
                  </a:lnTo>
                  <a:lnTo>
                    <a:pt x="80479" y="44211"/>
                  </a:lnTo>
                  <a:lnTo>
                    <a:pt x="80189" y="43254"/>
                  </a:lnTo>
                  <a:lnTo>
                    <a:pt x="79899" y="42297"/>
                  </a:lnTo>
                  <a:lnTo>
                    <a:pt x="79622" y="41303"/>
                  </a:lnTo>
                  <a:lnTo>
                    <a:pt x="79352" y="40273"/>
                  </a:lnTo>
                  <a:lnTo>
                    <a:pt x="79095" y="39242"/>
                  </a:lnTo>
                  <a:lnTo>
                    <a:pt x="78843" y="38156"/>
                  </a:lnTo>
                  <a:lnTo>
                    <a:pt x="78605" y="37070"/>
                  </a:lnTo>
                  <a:lnTo>
                    <a:pt x="78380" y="35947"/>
                  </a:lnTo>
                  <a:lnTo>
                    <a:pt x="78161" y="34806"/>
                  </a:lnTo>
                  <a:lnTo>
                    <a:pt x="77949" y="33628"/>
                  </a:lnTo>
                  <a:lnTo>
                    <a:pt x="77755" y="32432"/>
                  </a:lnTo>
                  <a:lnTo>
                    <a:pt x="77569" y="31217"/>
                  </a:lnTo>
                  <a:lnTo>
                    <a:pt x="77389" y="29965"/>
                  </a:lnTo>
                  <a:lnTo>
                    <a:pt x="77228" y="28695"/>
                  </a:lnTo>
                  <a:lnTo>
                    <a:pt x="77073" y="27389"/>
                  </a:lnTo>
                  <a:lnTo>
                    <a:pt x="76931" y="26063"/>
                  </a:lnTo>
                  <a:lnTo>
                    <a:pt x="76803" y="24720"/>
                  </a:lnTo>
                  <a:lnTo>
                    <a:pt x="76687" y="23339"/>
                  </a:lnTo>
                  <a:lnTo>
                    <a:pt x="76584" y="21940"/>
                  </a:lnTo>
                  <a:lnTo>
                    <a:pt x="76494" y="20505"/>
                  </a:lnTo>
                  <a:lnTo>
                    <a:pt x="76410" y="19069"/>
                  </a:lnTo>
                  <a:lnTo>
                    <a:pt x="76346" y="17578"/>
                  </a:lnTo>
                  <a:lnTo>
                    <a:pt x="76294" y="16069"/>
                  </a:lnTo>
                  <a:lnTo>
                    <a:pt x="76255" y="14541"/>
                  </a:lnTo>
                  <a:lnTo>
                    <a:pt x="76255" y="14541"/>
                  </a:lnTo>
                  <a:lnTo>
                    <a:pt x="77556" y="14652"/>
                  </a:lnTo>
                  <a:lnTo>
                    <a:pt x="78856" y="14744"/>
                  </a:lnTo>
                  <a:lnTo>
                    <a:pt x="80163" y="14817"/>
                  </a:lnTo>
                  <a:lnTo>
                    <a:pt x="81464" y="14873"/>
                  </a:lnTo>
                  <a:lnTo>
                    <a:pt x="82770" y="14909"/>
                  </a:lnTo>
                  <a:lnTo>
                    <a:pt x="84084" y="14928"/>
                  </a:lnTo>
                  <a:lnTo>
                    <a:pt x="85391" y="14928"/>
                  </a:lnTo>
                  <a:lnTo>
                    <a:pt x="86704" y="14909"/>
                  </a:lnTo>
                  <a:lnTo>
                    <a:pt x="88017" y="14891"/>
                  </a:lnTo>
                  <a:lnTo>
                    <a:pt x="89331" y="14836"/>
                  </a:lnTo>
                  <a:lnTo>
                    <a:pt x="90644" y="14781"/>
                  </a:lnTo>
                  <a:lnTo>
                    <a:pt x="91964" y="14707"/>
                  </a:lnTo>
                  <a:lnTo>
                    <a:pt x="93277" y="14615"/>
                  </a:lnTo>
                  <a:lnTo>
                    <a:pt x="94597" y="14523"/>
                  </a:lnTo>
                  <a:lnTo>
                    <a:pt x="95910" y="14412"/>
                  </a:lnTo>
                  <a:lnTo>
                    <a:pt x="97230" y="14284"/>
                  </a:lnTo>
                  <a:lnTo>
                    <a:pt x="98543" y="14136"/>
                  </a:lnTo>
                  <a:lnTo>
                    <a:pt x="99863" y="13989"/>
                  </a:lnTo>
                  <a:lnTo>
                    <a:pt x="101176" y="13823"/>
                  </a:lnTo>
                  <a:lnTo>
                    <a:pt x="102489" y="13639"/>
                  </a:lnTo>
                  <a:lnTo>
                    <a:pt x="103809" y="13455"/>
                  </a:lnTo>
                  <a:lnTo>
                    <a:pt x="105122" y="13253"/>
                  </a:lnTo>
                  <a:lnTo>
                    <a:pt x="107743" y="12811"/>
                  </a:lnTo>
                  <a:lnTo>
                    <a:pt x="110363" y="12351"/>
                  </a:lnTo>
                  <a:lnTo>
                    <a:pt x="112977" y="11836"/>
                  </a:lnTo>
                  <a:lnTo>
                    <a:pt x="115584" y="11283"/>
                  </a:lnTo>
                  <a:lnTo>
                    <a:pt x="118178" y="10694"/>
                  </a:lnTo>
                  <a:close/>
                  <a:moveTo>
                    <a:pt x="192586" y="11596"/>
                  </a:moveTo>
                  <a:lnTo>
                    <a:pt x="192425" y="14136"/>
                  </a:lnTo>
                  <a:lnTo>
                    <a:pt x="192271" y="16658"/>
                  </a:lnTo>
                  <a:lnTo>
                    <a:pt x="191987" y="21628"/>
                  </a:lnTo>
                  <a:lnTo>
                    <a:pt x="191846" y="24075"/>
                  </a:lnTo>
                  <a:lnTo>
                    <a:pt x="191698" y="26523"/>
                  </a:lnTo>
                  <a:lnTo>
                    <a:pt x="191620" y="27738"/>
                  </a:lnTo>
                  <a:lnTo>
                    <a:pt x="191537" y="28935"/>
                  </a:lnTo>
                  <a:lnTo>
                    <a:pt x="191447" y="30149"/>
                  </a:lnTo>
                  <a:lnTo>
                    <a:pt x="191350" y="31346"/>
                  </a:lnTo>
                  <a:lnTo>
                    <a:pt x="191253" y="32542"/>
                  </a:lnTo>
                  <a:lnTo>
                    <a:pt x="191150" y="33720"/>
                  </a:lnTo>
                  <a:lnTo>
                    <a:pt x="191035" y="34917"/>
                  </a:lnTo>
                  <a:lnTo>
                    <a:pt x="190919" y="36094"/>
                  </a:lnTo>
                  <a:lnTo>
                    <a:pt x="190790" y="37272"/>
                  </a:lnTo>
                  <a:lnTo>
                    <a:pt x="190648" y="38450"/>
                  </a:lnTo>
                  <a:lnTo>
                    <a:pt x="190500" y="39610"/>
                  </a:lnTo>
                  <a:lnTo>
                    <a:pt x="190346" y="40788"/>
                  </a:lnTo>
                  <a:lnTo>
                    <a:pt x="190178" y="41948"/>
                  </a:lnTo>
                  <a:lnTo>
                    <a:pt x="189998" y="43107"/>
                  </a:lnTo>
                  <a:lnTo>
                    <a:pt x="189805" y="44248"/>
                  </a:lnTo>
                  <a:lnTo>
                    <a:pt x="189599" y="45408"/>
                  </a:lnTo>
                  <a:lnTo>
                    <a:pt x="189380" y="46549"/>
                  </a:lnTo>
                  <a:lnTo>
                    <a:pt x="189148" y="47690"/>
                  </a:lnTo>
                  <a:lnTo>
                    <a:pt x="188904" y="48831"/>
                  </a:lnTo>
                  <a:lnTo>
                    <a:pt x="188640" y="49972"/>
                  </a:lnTo>
                  <a:lnTo>
                    <a:pt x="188421" y="50838"/>
                  </a:lnTo>
                  <a:lnTo>
                    <a:pt x="188202" y="51684"/>
                  </a:lnTo>
                  <a:lnTo>
                    <a:pt x="187977" y="52531"/>
                  </a:lnTo>
                  <a:lnTo>
                    <a:pt x="187751" y="53341"/>
                  </a:lnTo>
                  <a:lnTo>
                    <a:pt x="187513" y="54132"/>
                  </a:lnTo>
                  <a:lnTo>
                    <a:pt x="187275" y="54905"/>
                  </a:lnTo>
                  <a:lnTo>
                    <a:pt x="187037" y="55660"/>
                  </a:lnTo>
                  <a:lnTo>
                    <a:pt x="186786" y="56396"/>
                  </a:lnTo>
                  <a:lnTo>
                    <a:pt x="186535" y="57114"/>
                  </a:lnTo>
                  <a:lnTo>
                    <a:pt x="186277" y="57795"/>
                  </a:lnTo>
                  <a:lnTo>
                    <a:pt x="186020" y="58476"/>
                  </a:lnTo>
                  <a:lnTo>
                    <a:pt x="185756" y="59139"/>
                  </a:lnTo>
                  <a:lnTo>
                    <a:pt x="185485" y="59783"/>
                  </a:lnTo>
                  <a:lnTo>
                    <a:pt x="185215" y="60409"/>
                  </a:lnTo>
                  <a:lnTo>
                    <a:pt x="184938" y="61016"/>
                  </a:lnTo>
                  <a:lnTo>
                    <a:pt x="184661" y="61605"/>
                  </a:lnTo>
                  <a:lnTo>
                    <a:pt x="184378" y="62194"/>
                  </a:lnTo>
                  <a:lnTo>
                    <a:pt x="184088" y="62746"/>
                  </a:lnTo>
                  <a:lnTo>
                    <a:pt x="183798" y="63280"/>
                  </a:lnTo>
                  <a:lnTo>
                    <a:pt x="183502" y="63795"/>
                  </a:lnTo>
                  <a:lnTo>
                    <a:pt x="183206" y="64311"/>
                  </a:lnTo>
                  <a:lnTo>
                    <a:pt x="182910" y="64789"/>
                  </a:lnTo>
                  <a:lnTo>
                    <a:pt x="182601" y="65249"/>
                  </a:lnTo>
                  <a:lnTo>
                    <a:pt x="182298" y="65709"/>
                  </a:lnTo>
                  <a:lnTo>
                    <a:pt x="181989" y="66133"/>
                  </a:lnTo>
                  <a:lnTo>
                    <a:pt x="181674" y="66556"/>
                  </a:lnTo>
                  <a:lnTo>
                    <a:pt x="181365" y="66961"/>
                  </a:lnTo>
                  <a:lnTo>
                    <a:pt x="181043" y="67348"/>
                  </a:lnTo>
                  <a:lnTo>
                    <a:pt x="180728" y="67716"/>
                  </a:lnTo>
                  <a:lnTo>
                    <a:pt x="180406" y="68065"/>
                  </a:lnTo>
                  <a:lnTo>
                    <a:pt x="180077" y="68397"/>
                  </a:lnTo>
                  <a:lnTo>
                    <a:pt x="179749" y="68728"/>
                  </a:lnTo>
                  <a:lnTo>
                    <a:pt x="179421" y="69022"/>
                  </a:lnTo>
                  <a:lnTo>
                    <a:pt x="179092" y="69317"/>
                  </a:lnTo>
                  <a:lnTo>
                    <a:pt x="178758" y="69593"/>
                  </a:lnTo>
                  <a:lnTo>
                    <a:pt x="178423" y="69832"/>
                  </a:lnTo>
                  <a:lnTo>
                    <a:pt x="178088" y="70090"/>
                  </a:lnTo>
                  <a:lnTo>
                    <a:pt x="177747" y="70311"/>
                  </a:lnTo>
                  <a:lnTo>
                    <a:pt x="177406" y="70513"/>
                  </a:lnTo>
                  <a:lnTo>
                    <a:pt x="177065" y="70716"/>
                  </a:lnTo>
                  <a:lnTo>
                    <a:pt x="176723" y="70881"/>
                  </a:lnTo>
                  <a:lnTo>
                    <a:pt x="176376" y="71047"/>
                  </a:lnTo>
                  <a:lnTo>
                    <a:pt x="176035" y="71213"/>
                  </a:lnTo>
                  <a:lnTo>
                    <a:pt x="175687" y="71342"/>
                  </a:lnTo>
                  <a:lnTo>
                    <a:pt x="175339" y="71452"/>
                  </a:lnTo>
                  <a:lnTo>
                    <a:pt x="174985" y="71562"/>
                  </a:lnTo>
                  <a:lnTo>
                    <a:pt x="174638" y="71654"/>
                  </a:lnTo>
                  <a:lnTo>
                    <a:pt x="174283" y="71728"/>
                  </a:lnTo>
                  <a:lnTo>
                    <a:pt x="173936" y="71802"/>
                  </a:lnTo>
                  <a:lnTo>
                    <a:pt x="173582" y="71839"/>
                  </a:lnTo>
                  <a:lnTo>
                    <a:pt x="173228" y="71875"/>
                  </a:lnTo>
                  <a:lnTo>
                    <a:pt x="172874" y="71894"/>
                  </a:lnTo>
                  <a:lnTo>
                    <a:pt x="172172" y="71894"/>
                  </a:lnTo>
                  <a:lnTo>
                    <a:pt x="171818" y="71875"/>
                  </a:lnTo>
                  <a:lnTo>
                    <a:pt x="171457" y="71839"/>
                  </a:lnTo>
                  <a:lnTo>
                    <a:pt x="171103" y="71783"/>
                  </a:lnTo>
                  <a:lnTo>
                    <a:pt x="170749" y="71728"/>
                  </a:lnTo>
                  <a:lnTo>
                    <a:pt x="170395" y="71654"/>
                  </a:lnTo>
                  <a:lnTo>
                    <a:pt x="170041" y="71562"/>
                  </a:lnTo>
                  <a:lnTo>
                    <a:pt x="169693" y="71470"/>
                  </a:lnTo>
                  <a:lnTo>
                    <a:pt x="169339" y="71342"/>
                  </a:lnTo>
                  <a:lnTo>
                    <a:pt x="168985" y="71231"/>
                  </a:lnTo>
                  <a:lnTo>
                    <a:pt x="168631" y="71084"/>
                  </a:lnTo>
                  <a:lnTo>
                    <a:pt x="168148" y="70881"/>
                  </a:lnTo>
                  <a:lnTo>
                    <a:pt x="167646" y="70642"/>
                  </a:lnTo>
                  <a:lnTo>
                    <a:pt x="167131" y="70403"/>
                  </a:lnTo>
                  <a:lnTo>
                    <a:pt x="166603" y="70127"/>
                  </a:lnTo>
                  <a:lnTo>
                    <a:pt x="166062" y="69814"/>
                  </a:lnTo>
                  <a:lnTo>
                    <a:pt x="165509" y="69483"/>
                  </a:lnTo>
                  <a:lnTo>
                    <a:pt x="164949" y="69133"/>
                  </a:lnTo>
                  <a:lnTo>
                    <a:pt x="164382" y="68746"/>
                  </a:lnTo>
                  <a:lnTo>
                    <a:pt x="163809" y="68341"/>
                  </a:lnTo>
                  <a:lnTo>
                    <a:pt x="163230" y="67918"/>
                  </a:lnTo>
                  <a:lnTo>
                    <a:pt x="162650" y="67458"/>
                  </a:lnTo>
                  <a:lnTo>
                    <a:pt x="162065" y="66961"/>
                  </a:lnTo>
                  <a:lnTo>
                    <a:pt x="161479" y="66446"/>
                  </a:lnTo>
                  <a:lnTo>
                    <a:pt x="160899" y="65912"/>
                  </a:lnTo>
                  <a:lnTo>
                    <a:pt x="160313" y="65341"/>
                  </a:lnTo>
                  <a:lnTo>
                    <a:pt x="159734" y="64752"/>
                  </a:lnTo>
                  <a:lnTo>
                    <a:pt x="159161" y="64127"/>
                  </a:lnTo>
                  <a:lnTo>
                    <a:pt x="158595" y="63482"/>
                  </a:lnTo>
                  <a:lnTo>
                    <a:pt x="158035" y="62801"/>
                  </a:lnTo>
                  <a:lnTo>
                    <a:pt x="157487" y="62102"/>
                  </a:lnTo>
                  <a:lnTo>
                    <a:pt x="156947" y="61366"/>
                  </a:lnTo>
                  <a:lnTo>
                    <a:pt x="156412" y="60611"/>
                  </a:lnTo>
                  <a:lnTo>
                    <a:pt x="156155" y="60206"/>
                  </a:lnTo>
                  <a:lnTo>
                    <a:pt x="155897" y="59820"/>
                  </a:lnTo>
                  <a:lnTo>
                    <a:pt x="155646" y="59396"/>
                  </a:lnTo>
                  <a:lnTo>
                    <a:pt x="155395" y="58991"/>
                  </a:lnTo>
                  <a:lnTo>
                    <a:pt x="155150" y="58568"/>
                  </a:lnTo>
                  <a:lnTo>
                    <a:pt x="154912" y="58145"/>
                  </a:lnTo>
                  <a:lnTo>
                    <a:pt x="154674" y="57703"/>
                  </a:lnTo>
                  <a:lnTo>
                    <a:pt x="154442" y="57261"/>
                  </a:lnTo>
                  <a:lnTo>
                    <a:pt x="154217" y="56819"/>
                  </a:lnTo>
                  <a:lnTo>
                    <a:pt x="153992" y="56359"/>
                  </a:lnTo>
                  <a:lnTo>
                    <a:pt x="153773" y="55881"/>
                  </a:lnTo>
                  <a:lnTo>
                    <a:pt x="153560" y="55421"/>
                  </a:lnTo>
                  <a:lnTo>
                    <a:pt x="153354" y="54942"/>
                  </a:lnTo>
                  <a:lnTo>
                    <a:pt x="153148" y="54445"/>
                  </a:lnTo>
                  <a:lnTo>
                    <a:pt x="152955" y="53948"/>
                  </a:lnTo>
                  <a:lnTo>
                    <a:pt x="152762" y="53451"/>
                  </a:lnTo>
                  <a:lnTo>
                    <a:pt x="152582" y="52936"/>
                  </a:lnTo>
                  <a:lnTo>
                    <a:pt x="152401" y="52420"/>
                  </a:lnTo>
                  <a:lnTo>
                    <a:pt x="152228" y="51905"/>
                  </a:lnTo>
                  <a:lnTo>
                    <a:pt x="152067" y="51371"/>
                  </a:lnTo>
                  <a:lnTo>
                    <a:pt x="151912" y="50856"/>
                  </a:lnTo>
                  <a:lnTo>
                    <a:pt x="151771" y="50359"/>
                  </a:lnTo>
                  <a:lnTo>
                    <a:pt x="151629" y="49844"/>
                  </a:lnTo>
                  <a:lnTo>
                    <a:pt x="151494" y="49328"/>
                  </a:lnTo>
                  <a:lnTo>
                    <a:pt x="151359" y="48794"/>
                  </a:lnTo>
                  <a:lnTo>
                    <a:pt x="151230" y="48279"/>
                  </a:lnTo>
                  <a:lnTo>
                    <a:pt x="151107" y="47745"/>
                  </a:lnTo>
                  <a:lnTo>
                    <a:pt x="150985" y="47212"/>
                  </a:lnTo>
                  <a:lnTo>
                    <a:pt x="150753" y="46126"/>
                  </a:lnTo>
                  <a:lnTo>
                    <a:pt x="150535" y="45040"/>
                  </a:lnTo>
                  <a:lnTo>
                    <a:pt x="150328" y="43935"/>
                  </a:lnTo>
                  <a:lnTo>
                    <a:pt x="150135" y="42813"/>
                  </a:lnTo>
                  <a:lnTo>
                    <a:pt x="149955" y="41671"/>
                  </a:lnTo>
                  <a:lnTo>
                    <a:pt x="149788" y="40530"/>
                  </a:lnTo>
                  <a:lnTo>
                    <a:pt x="149627" y="39389"/>
                  </a:lnTo>
                  <a:lnTo>
                    <a:pt x="149472" y="38230"/>
                  </a:lnTo>
                  <a:lnTo>
                    <a:pt x="149331" y="37052"/>
                  </a:lnTo>
                  <a:lnTo>
                    <a:pt x="149195" y="35874"/>
                  </a:lnTo>
                  <a:lnTo>
                    <a:pt x="149067" y="34696"/>
                  </a:lnTo>
                  <a:lnTo>
                    <a:pt x="148944" y="33499"/>
                  </a:lnTo>
                  <a:lnTo>
                    <a:pt x="148828" y="32303"/>
                  </a:lnTo>
                  <a:lnTo>
                    <a:pt x="148713" y="31107"/>
                  </a:lnTo>
                  <a:lnTo>
                    <a:pt x="148500" y="28677"/>
                  </a:lnTo>
                  <a:lnTo>
                    <a:pt x="148294" y="26266"/>
                  </a:lnTo>
                  <a:lnTo>
                    <a:pt x="148095" y="23836"/>
                  </a:lnTo>
                  <a:lnTo>
                    <a:pt x="147889" y="21407"/>
                  </a:lnTo>
                  <a:lnTo>
                    <a:pt x="147676" y="18995"/>
                  </a:lnTo>
                  <a:lnTo>
                    <a:pt x="147567" y="17799"/>
                  </a:lnTo>
                  <a:lnTo>
                    <a:pt x="147451" y="16603"/>
                  </a:lnTo>
                  <a:lnTo>
                    <a:pt x="147328" y="15406"/>
                  </a:lnTo>
                  <a:lnTo>
                    <a:pt x="147200" y="14210"/>
                  </a:lnTo>
                  <a:lnTo>
                    <a:pt x="148590" y="14560"/>
                  </a:lnTo>
                  <a:lnTo>
                    <a:pt x="149987" y="14854"/>
                  </a:lnTo>
                  <a:lnTo>
                    <a:pt x="151384" y="15112"/>
                  </a:lnTo>
                  <a:lnTo>
                    <a:pt x="152794" y="15351"/>
                  </a:lnTo>
                  <a:lnTo>
                    <a:pt x="154204" y="15535"/>
                  </a:lnTo>
                  <a:lnTo>
                    <a:pt x="155620" y="15701"/>
                  </a:lnTo>
                  <a:lnTo>
                    <a:pt x="157037" y="15830"/>
                  </a:lnTo>
                  <a:lnTo>
                    <a:pt x="158459" y="15940"/>
                  </a:lnTo>
                  <a:lnTo>
                    <a:pt x="159882" y="16014"/>
                  </a:lnTo>
                  <a:lnTo>
                    <a:pt x="161311" y="16051"/>
                  </a:lnTo>
                  <a:lnTo>
                    <a:pt x="162741" y="16069"/>
                  </a:lnTo>
                  <a:lnTo>
                    <a:pt x="164176" y="16051"/>
                  </a:lnTo>
                  <a:lnTo>
                    <a:pt x="165612" y="16014"/>
                  </a:lnTo>
                  <a:lnTo>
                    <a:pt x="167041" y="15959"/>
                  </a:lnTo>
                  <a:lnTo>
                    <a:pt x="168477" y="15867"/>
                  </a:lnTo>
                  <a:lnTo>
                    <a:pt x="169912" y="15756"/>
                  </a:lnTo>
                  <a:lnTo>
                    <a:pt x="171348" y="15627"/>
                  </a:lnTo>
                  <a:lnTo>
                    <a:pt x="172783" y="15480"/>
                  </a:lnTo>
                  <a:lnTo>
                    <a:pt x="174219" y="15296"/>
                  </a:lnTo>
                  <a:lnTo>
                    <a:pt x="175648" y="15112"/>
                  </a:lnTo>
                  <a:lnTo>
                    <a:pt x="177077" y="14891"/>
                  </a:lnTo>
                  <a:lnTo>
                    <a:pt x="178507" y="14670"/>
                  </a:lnTo>
                  <a:lnTo>
                    <a:pt x="179936" y="14431"/>
                  </a:lnTo>
                  <a:lnTo>
                    <a:pt x="181359" y="14155"/>
                  </a:lnTo>
                  <a:lnTo>
                    <a:pt x="182775" y="13879"/>
                  </a:lnTo>
                  <a:lnTo>
                    <a:pt x="184191" y="13584"/>
                  </a:lnTo>
                  <a:lnTo>
                    <a:pt x="185608" y="13290"/>
                  </a:lnTo>
                  <a:lnTo>
                    <a:pt x="187011" y="12977"/>
                  </a:lnTo>
                  <a:lnTo>
                    <a:pt x="188414" y="12645"/>
                  </a:lnTo>
                  <a:lnTo>
                    <a:pt x="189811" y="12314"/>
                  </a:lnTo>
                  <a:lnTo>
                    <a:pt x="192586" y="11596"/>
                  </a:lnTo>
                  <a:close/>
                  <a:moveTo>
                    <a:pt x="105992" y="68875"/>
                  </a:moveTo>
                  <a:lnTo>
                    <a:pt x="105805" y="70458"/>
                  </a:lnTo>
                  <a:lnTo>
                    <a:pt x="105625" y="72041"/>
                  </a:lnTo>
                  <a:lnTo>
                    <a:pt x="105457" y="73642"/>
                  </a:lnTo>
                  <a:lnTo>
                    <a:pt x="105296" y="75244"/>
                  </a:lnTo>
                  <a:lnTo>
                    <a:pt x="105142" y="76863"/>
                  </a:lnTo>
                  <a:lnTo>
                    <a:pt x="104994" y="78483"/>
                  </a:lnTo>
                  <a:lnTo>
                    <a:pt x="104852" y="80103"/>
                  </a:lnTo>
                  <a:lnTo>
                    <a:pt x="104717" y="81722"/>
                  </a:lnTo>
                  <a:lnTo>
                    <a:pt x="104588" y="83342"/>
                  </a:lnTo>
                  <a:lnTo>
                    <a:pt x="104466" y="84980"/>
                  </a:lnTo>
                  <a:lnTo>
                    <a:pt x="104350" y="86618"/>
                  </a:lnTo>
                  <a:lnTo>
                    <a:pt x="104240" y="88257"/>
                  </a:lnTo>
                  <a:lnTo>
                    <a:pt x="104137" y="89895"/>
                  </a:lnTo>
                  <a:lnTo>
                    <a:pt x="104041" y="91533"/>
                  </a:lnTo>
                  <a:lnTo>
                    <a:pt x="103957" y="93171"/>
                  </a:lnTo>
                  <a:lnTo>
                    <a:pt x="103874" y="94809"/>
                  </a:lnTo>
                  <a:lnTo>
                    <a:pt x="103358" y="94514"/>
                  </a:lnTo>
                  <a:lnTo>
                    <a:pt x="102837" y="94238"/>
                  </a:lnTo>
                  <a:lnTo>
                    <a:pt x="102309" y="93981"/>
                  </a:lnTo>
                  <a:lnTo>
                    <a:pt x="101775" y="93760"/>
                  </a:lnTo>
                  <a:lnTo>
                    <a:pt x="101240" y="93557"/>
                  </a:lnTo>
                  <a:lnTo>
                    <a:pt x="100700" y="93373"/>
                  </a:lnTo>
                  <a:lnTo>
                    <a:pt x="100152" y="93226"/>
                  </a:lnTo>
                  <a:lnTo>
                    <a:pt x="99605" y="93079"/>
                  </a:lnTo>
                  <a:lnTo>
                    <a:pt x="99052" y="92968"/>
                  </a:lnTo>
                  <a:lnTo>
                    <a:pt x="98498" y="92876"/>
                  </a:lnTo>
                  <a:lnTo>
                    <a:pt x="97938" y="92803"/>
                  </a:lnTo>
                  <a:lnTo>
                    <a:pt x="97378" y="92748"/>
                  </a:lnTo>
                  <a:lnTo>
                    <a:pt x="96818" y="92711"/>
                  </a:lnTo>
                  <a:lnTo>
                    <a:pt x="96258" y="92692"/>
                  </a:lnTo>
                  <a:lnTo>
                    <a:pt x="95691" y="92692"/>
                  </a:lnTo>
                  <a:lnTo>
                    <a:pt x="95131" y="92711"/>
                  </a:lnTo>
                  <a:lnTo>
                    <a:pt x="94564" y="92748"/>
                  </a:lnTo>
                  <a:lnTo>
                    <a:pt x="93998" y="92803"/>
                  </a:lnTo>
                  <a:lnTo>
                    <a:pt x="93431" y="92858"/>
                  </a:lnTo>
                  <a:lnTo>
                    <a:pt x="92871" y="92932"/>
                  </a:lnTo>
                  <a:lnTo>
                    <a:pt x="92305" y="93024"/>
                  </a:lnTo>
                  <a:lnTo>
                    <a:pt x="91745" y="93134"/>
                  </a:lnTo>
                  <a:lnTo>
                    <a:pt x="91185" y="93244"/>
                  </a:lnTo>
                  <a:lnTo>
                    <a:pt x="90631" y="93373"/>
                  </a:lnTo>
                  <a:lnTo>
                    <a:pt x="90077" y="93502"/>
                  </a:lnTo>
                  <a:lnTo>
                    <a:pt x="89524" y="93668"/>
                  </a:lnTo>
                  <a:lnTo>
                    <a:pt x="88429" y="93981"/>
                  </a:lnTo>
                  <a:lnTo>
                    <a:pt x="87354" y="94349"/>
                  </a:lnTo>
                  <a:lnTo>
                    <a:pt x="86298" y="94735"/>
                  </a:lnTo>
                  <a:lnTo>
                    <a:pt x="86389" y="93208"/>
                  </a:lnTo>
                  <a:lnTo>
                    <a:pt x="86479" y="91698"/>
                  </a:lnTo>
                  <a:lnTo>
                    <a:pt x="86575" y="90171"/>
                  </a:lnTo>
                  <a:lnTo>
                    <a:pt x="86678" y="88643"/>
                  </a:lnTo>
                  <a:lnTo>
                    <a:pt x="86781" y="87134"/>
                  </a:lnTo>
                  <a:lnTo>
                    <a:pt x="86891" y="85606"/>
                  </a:lnTo>
                  <a:lnTo>
                    <a:pt x="87007" y="84078"/>
                  </a:lnTo>
                  <a:lnTo>
                    <a:pt x="87129" y="82551"/>
                  </a:lnTo>
                  <a:lnTo>
                    <a:pt x="87258" y="81023"/>
                  </a:lnTo>
                  <a:lnTo>
                    <a:pt x="87386" y="79495"/>
                  </a:lnTo>
                  <a:lnTo>
                    <a:pt x="87522" y="77968"/>
                  </a:lnTo>
                  <a:lnTo>
                    <a:pt x="87670" y="76440"/>
                  </a:lnTo>
                  <a:lnTo>
                    <a:pt x="87818" y="74894"/>
                  </a:lnTo>
                  <a:lnTo>
                    <a:pt x="87972" y="73348"/>
                  </a:lnTo>
                  <a:lnTo>
                    <a:pt x="88133" y="71820"/>
                  </a:lnTo>
                  <a:lnTo>
                    <a:pt x="88301" y="70274"/>
                  </a:lnTo>
                  <a:lnTo>
                    <a:pt x="88841" y="70624"/>
                  </a:lnTo>
                  <a:lnTo>
                    <a:pt x="89376" y="70955"/>
                  </a:lnTo>
                  <a:lnTo>
                    <a:pt x="89923" y="71268"/>
                  </a:lnTo>
                  <a:lnTo>
                    <a:pt x="90470" y="71562"/>
                  </a:lnTo>
                  <a:lnTo>
                    <a:pt x="91017" y="71820"/>
                  </a:lnTo>
                  <a:lnTo>
                    <a:pt x="91571" y="72041"/>
                  </a:lnTo>
                  <a:lnTo>
                    <a:pt x="92125" y="72243"/>
                  </a:lnTo>
                  <a:lnTo>
                    <a:pt x="92685" y="72428"/>
                  </a:lnTo>
                  <a:lnTo>
                    <a:pt x="93245" y="72575"/>
                  </a:lnTo>
                  <a:lnTo>
                    <a:pt x="93805" y="72704"/>
                  </a:lnTo>
                  <a:lnTo>
                    <a:pt x="94365" y="72814"/>
                  </a:lnTo>
                  <a:lnTo>
                    <a:pt x="94931" y="72888"/>
                  </a:lnTo>
                  <a:lnTo>
                    <a:pt x="95492" y="72924"/>
                  </a:lnTo>
                  <a:lnTo>
                    <a:pt x="96058" y="72943"/>
                  </a:lnTo>
                  <a:lnTo>
                    <a:pt x="96625" y="72943"/>
                  </a:lnTo>
                  <a:lnTo>
                    <a:pt x="97191" y="72906"/>
                  </a:lnTo>
                  <a:lnTo>
                    <a:pt x="97751" y="72851"/>
                  </a:lnTo>
                  <a:lnTo>
                    <a:pt x="98318" y="72777"/>
                  </a:lnTo>
                  <a:lnTo>
                    <a:pt x="98878" y="72667"/>
                  </a:lnTo>
                  <a:lnTo>
                    <a:pt x="99444" y="72538"/>
                  </a:lnTo>
                  <a:lnTo>
                    <a:pt x="100004" y="72372"/>
                  </a:lnTo>
                  <a:lnTo>
                    <a:pt x="100558" y="72188"/>
                  </a:lnTo>
                  <a:lnTo>
                    <a:pt x="101118" y="71967"/>
                  </a:lnTo>
                  <a:lnTo>
                    <a:pt x="101672" y="71728"/>
                  </a:lnTo>
                  <a:lnTo>
                    <a:pt x="102225" y="71452"/>
                  </a:lnTo>
                  <a:lnTo>
                    <a:pt x="102773" y="71176"/>
                  </a:lnTo>
                  <a:lnTo>
                    <a:pt x="103320" y="70845"/>
                  </a:lnTo>
                  <a:lnTo>
                    <a:pt x="103861" y="70513"/>
                  </a:lnTo>
                  <a:lnTo>
                    <a:pt x="104401" y="70145"/>
                  </a:lnTo>
                  <a:lnTo>
                    <a:pt x="104936" y="69740"/>
                  </a:lnTo>
                  <a:lnTo>
                    <a:pt x="105464" y="69317"/>
                  </a:lnTo>
                  <a:lnTo>
                    <a:pt x="105992" y="68875"/>
                  </a:lnTo>
                  <a:close/>
                  <a:moveTo>
                    <a:pt x="159676" y="76734"/>
                  </a:moveTo>
                  <a:lnTo>
                    <a:pt x="160146" y="77250"/>
                  </a:lnTo>
                  <a:lnTo>
                    <a:pt x="160622" y="77747"/>
                  </a:lnTo>
                  <a:lnTo>
                    <a:pt x="161099" y="78244"/>
                  </a:lnTo>
                  <a:lnTo>
                    <a:pt x="161582" y="78704"/>
                  </a:lnTo>
                  <a:lnTo>
                    <a:pt x="162058" y="79164"/>
                  </a:lnTo>
                  <a:lnTo>
                    <a:pt x="162541" y="79606"/>
                  </a:lnTo>
                  <a:lnTo>
                    <a:pt x="163024" y="80011"/>
                  </a:lnTo>
                  <a:lnTo>
                    <a:pt x="163513" y="80416"/>
                  </a:lnTo>
                  <a:lnTo>
                    <a:pt x="163996" y="80802"/>
                  </a:lnTo>
                  <a:lnTo>
                    <a:pt x="164485" y="81152"/>
                  </a:lnTo>
                  <a:lnTo>
                    <a:pt x="164974" y="81502"/>
                  </a:lnTo>
                  <a:lnTo>
                    <a:pt x="165464" y="81814"/>
                  </a:lnTo>
                  <a:lnTo>
                    <a:pt x="165959" y="82127"/>
                  </a:lnTo>
                  <a:lnTo>
                    <a:pt x="166449" y="82403"/>
                  </a:lnTo>
                  <a:lnTo>
                    <a:pt x="166944" y="82661"/>
                  </a:lnTo>
                  <a:lnTo>
                    <a:pt x="167440" y="82900"/>
                  </a:lnTo>
                  <a:lnTo>
                    <a:pt x="167936" y="83121"/>
                  </a:lnTo>
                  <a:lnTo>
                    <a:pt x="168432" y="83324"/>
                  </a:lnTo>
                  <a:lnTo>
                    <a:pt x="168927" y="83508"/>
                  </a:lnTo>
                  <a:lnTo>
                    <a:pt x="169423" y="83655"/>
                  </a:lnTo>
                  <a:lnTo>
                    <a:pt x="169925" y="83784"/>
                  </a:lnTo>
                  <a:lnTo>
                    <a:pt x="170421" y="83894"/>
                  </a:lnTo>
                  <a:lnTo>
                    <a:pt x="170923" y="83986"/>
                  </a:lnTo>
                  <a:lnTo>
                    <a:pt x="171419" y="84042"/>
                  </a:lnTo>
                  <a:lnTo>
                    <a:pt x="171921" y="84078"/>
                  </a:lnTo>
                  <a:lnTo>
                    <a:pt x="172417" y="84097"/>
                  </a:lnTo>
                  <a:lnTo>
                    <a:pt x="172919" y="84097"/>
                  </a:lnTo>
                  <a:lnTo>
                    <a:pt x="173421" y="84060"/>
                  </a:lnTo>
                  <a:lnTo>
                    <a:pt x="173917" y="84005"/>
                  </a:lnTo>
                  <a:lnTo>
                    <a:pt x="174419" y="83931"/>
                  </a:lnTo>
                  <a:lnTo>
                    <a:pt x="174914" y="83821"/>
                  </a:lnTo>
                  <a:lnTo>
                    <a:pt x="175417" y="83692"/>
                  </a:lnTo>
                  <a:lnTo>
                    <a:pt x="175803" y="83545"/>
                  </a:lnTo>
                  <a:lnTo>
                    <a:pt x="176195" y="83361"/>
                  </a:lnTo>
                  <a:lnTo>
                    <a:pt x="176595" y="83158"/>
                  </a:lnTo>
                  <a:lnTo>
                    <a:pt x="177000" y="82919"/>
                  </a:lnTo>
                  <a:lnTo>
                    <a:pt x="177399" y="82661"/>
                  </a:lnTo>
                  <a:lnTo>
                    <a:pt x="177805" y="82403"/>
                  </a:lnTo>
                  <a:lnTo>
                    <a:pt x="178210" y="82109"/>
                  </a:lnTo>
                  <a:lnTo>
                    <a:pt x="178623" y="81796"/>
                  </a:lnTo>
                  <a:lnTo>
                    <a:pt x="178771" y="84796"/>
                  </a:lnTo>
                  <a:lnTo>
                    <a:pt x="178906" y="87778"/>
                  </a:lnTo>
                  <a:lnTo>
                    <a:pt x="179035" y="90760"/>
                  </a:lnTo>
                  <a:lnTo>
                    <a:pt x="179157" y="93723"/>
                  </a:lnTo>
                  <a:lnTo>
                    <a:pt x="179266" y="96668"/>
                  </a:lnTo>
                  <a:lnTo>
                    <a:pt x="179363" y="99594"/>
                  </a:lnTo>
                  <a:lnTo>
                    <a:pt x="179459" y="102521"/>
                  </a:lnTo>
                  <a:lnTo>
                    <a:pt x="179537" y="105448"/>
                  </a:lnTo>
                  <a:lnTo>
                    <a:pt x="178429" y="105263"/>
                  </a:lnTo>
                  <a:lnTo>
                    <a:pt x="177309" y="105116"/>
                  </a:lnTo>
                  <a:lnTo>
                    <a:pt x="176183" y="104987"/>
                  </a:lnTo>
                  <a:lnTo>
                    <a:pt x="175056" y="104859"/>
                  </a:lnTo>
                  <a:lnTo>
                    <a:pt x="173917" y="104785"/>
                  </a:lnTo>
                  <a:lnTo>
                    <a:pt x="172777" y="104711"/>
                  </a:lnTo>
                  <a:lnTo>
                    <a:pt x="171638" y="104674"/>
                  </a:lnTo>
                  <a:lnTo>
                    <a:pt x="170498" y="104674"/>
                  </a:lnTo>
                  <a:lnTo>
                    <a:pt x="169359" y="104693"/>
                  </a:lnTo>
                  <a:lnTo>
                    <a:pt x="168219" y="104748"/>
                  </a:lnTo>
                  <a:lnTo>
                    <a:pt x="167080" y="104840"/>
                  </a:lnTo>
                  <a:lnTo>
                    <a:pt x="165947" y="104969"/>
                  </a:lnTo>
                  <a:lnTo>
                    <a:pt x="164820" y="105135"/>
                  </a:lnTo>
                  <a:lnTo>
                    <a:pt x="163700" y="105337"/>
                  </a:lnTo>
                  <a:lnTo>
                    <a:pt x="162586" y="105576"/>
                  </a:lnTo>
                  <a:lnTo>
                    <a:pt x="162032" y="105705"/>
                  </a:lnTo>
                  <a:lnTo>
                    <a:pt x="161479" y="105852"/>
                  </a:lnTo>
                  <a:lnTo>
                    <a:pt x="161408" y="105871"/>
                  </a:lnTo>
                  <a:lnTo>
                    <a:pt x="161337" y="105889"/>
                  </a:lnTo>
                  <a:lnTo>
                    <a:pt x="161273" y="105944"/>
                  </a:lnTo>
                  <a:lnTo>
                    <a:pt x="161208" y="106000"/>
                  </a:lnTo>
                  <a:lnTo>
                    <a:pt x="161086" y="106129"/>
                  </a:lnTo>
                  <a:lnTo>
                    <a:pt x="160964" y="106257"/>
                  </a:lnTo>
                  <a:lnTo>
                    <a:pt x="160944" y="104380"/>
                  </a:lnTo>
                  <a:lnTo>
                    <a:pt x="160919" y="102503"/>
                  </a:lnTo>
                  <a:lnTo>
                    <a:pt x="160880" y="100625"/>
                  </a:lnTo>
                  <a:lnTo>
                    <a:pt x="160841" y="98748"/>
                  </a:lnTo>
                  <a:lnTo>
                    <a:pt x="160790" y="96870"/>
                  </a:lnTo>
                  <a:lnTo>
                    <a:pt x="160732" y="94993"/>
                  </a:lnTo>
                  <a:lnTo>
                    <a:pt x="160661" y="93134"/>
                  </a:lnTo>
                  <a:lnTo>
                    <a:pt x="160590" y="91275"/>
                  </a:lnTo>
                  <a:lnTo>
                    <a:pt x="160507" y="89434"/>
                  </a:lnTo>
                  <a:lnTo>
                    <a:pt x="160410" y="87594"/>
                  </a:lnTo>
                  <a:lnTo>
                    <a:pt x="160313" y="85753"/>
                  </a:lnTo>
                  <a:lnTo>
                    <a:pt x="160204" y="83931"/>
                  </a:lnTo>
                  <a:lnTo>
                    <a:pt x="160088" y="82109"/>
                  </a:lnTo>
                  <a:lnTo>
                    <a:pt x="159959" y="80305"/>
                  </a:lnTo>
                  <a:lnTo>
                    <a:pt x="159824" y="78520"/>
                  </a:lnTo>
                  <a:lnTo>
                    <a:pt x="159676" y="76734"/>
                  </a:lnTo>
                  <a:close/>
                  <a:moveTo>
                    <a:pt x="103584" y="102171"/>
                  </a:moveTo>
                  <a:lnTo>
                    <a:pt x="103519" y="104380"/>
                  </a:lnTo>
                  <a:lnTo>
                    <a:pt x="103468" y="106607"/>
                  </a:lnTo>
                  <a:lnTo>
                    <a:pt x="103429" y="108816"/>
                  </a:lnTo>
                  <a:lnTo>
                    <a:pt x="103397" y="111043"/>
                  </a:lnTo>
                  <a:lnTo>
                    <a:pt x="103378" y="113270"/>
                  </a:lnTo>
                  <a:lnTo>
                    <a:pt x="103371" y="115497"/>
                  </a:lnTo>
                  <a:lnTo>
                    <a:pt x="103371" y="117724"/>
                  </a:lnTo>
                  <a:lnTo>
                    <a:pt x="103391" y="119951"/>
                  </a:lnTo>
                  <a:lnTo>
                    <a:pt x="103416" y="122197"/>
                  </a:lnTo>
                  <a:lnTo>
                    <a:pt x="103449" y="124405"/>
                  </a:lnTo>
                  <a:lnTo>
                    <a:pt x="103500" y="126633"/>
                  </a:lnTo>
                  <a:lnTo>
                    <a:pt x="103558" y="128860"/>
                  </a:lnTo>
                  <a:lnTo>
                    <a:pt x="103629" y="131068"/>
                  </a:lnTo>
                  <a:lnTo>
                    <a:pt x="103706" y="133277"/>
                  </a:lnTo>
                  <a:lnTo>
                    <a:pt x="103796" y="135486"/>
                  </a:lnTo>
                  <a:lnTo>
                    <a:pt x="103899" y="137676"/>
                  </a:lnTo>
                  <a:lnTo>
                    <a:pt x="103668" y="137492"/>
                  </a:lnTo>
                  <a:lnTo>
                    <a:pt x="103429" y="137326"/>
                  </a:lnTo>
                  <a:lnTo>
                    <a:pt x="103191" y="137161"/>
                  </a:lnTo>
                  <a:lnTo>
                    <a:pt x="102953" y="137032"/>
                  </a:lnTo>
                  <a:lnTo>
                    <a:pt x="102708" y="136885"/>
                  </a:lnTo>
                  <a:lnTo>
                    <a:pt x="102470" y="136774"/>
                  </a:lnTo>
                  <a:lnTo>
                    <a:pt x="101981" y="136553"/>
                  </a:lnTo>
                  <a:lnTo>
                    <a:pt x="101492" y="136369"/>
                  </a:lnTo>
                  <a:lnTo>
                    <a:pt x="100996" y="136240"/>
                  </a:lnTo>
                  <a:lnTo>
                    <a:pt x="100494" y="136130"/>
                  </a:lnTo>
                  <a:lnTo>
                    <a:pt x="99992" y="136038"/>
                  </a:lnTo>
                  <a:lnTo>
                    <a:pt x="99489" y="135983"/>
                  </a:lnTo>
                  <a:lnTo>
                    <a:pt x="98987" y="135928"/>
                  </a:lnTo>
                  <a:lnTo>
                    <a:pt x="97983" y="135872"/>
                  </a:lnTo>
                  <a:lnTo>
                    <a:pt x="96985" y="135854"/>
                  </a:lnTo>
                  <a:lnTo>
                    <a:pt x="96000" y="135799"/>
                  </a:lnTo>
                  <a:lnTo>
                    <a:pt x="94803" y="135670"/>
                  </a:lnTo>
                  <a:lnTo>
                    <a:pt x="93599" y="135504"/>
                  </a:lnTo>
                  <a:lnTo>
                    <a:pt x="92395" y="135357"/>
                  </a:lnTo>
                  <a:lnTo>
                    <a:pt x="91790" y="135283"/>
                  </a:lnTo>
                  <a:lnTo>
                    <a:pt x="91185" y="135247"/>
                  </a:lnTo>
                  <a:lnTo>
                    <a:pt x="90580" y="135210"/>
                  </a:lnTo>
                  <a:lnTo>
                    <a:pt x="89974" y="135191"/>
                  </a:lnTo>
                  <a:lnTo>
                    <a:pt x="89369" y="135210"/>
                  </a:lnTo>
                  <a:lnTo>
                    <a:pt x="88770" y="135247"/>
                  </a:lnTo>
                  <a:lnTo>
                    <a:pt x="88172" y="135302"/>
                  </a:lnTo>
                  <a:lnTo>
                    <a:pt x="87573" y="135412"/>
                  </a:lnTo>
                  <a:lnTo>
                    <a:pt x="86974" y="135541"/>
                  </a:lnTo>
                  <a:lnTo>
                    <a:pt x="86382" y="135725"/>
                  </a:lnTo>
                  <a:lnTo>
                    <a:pt x="86311" y="135762"/>
                  </a:lnTo>
                  <a:lnTo>
                    <a:pt x="86247" y="135817"/>
                  </a:lnTo>
                  <a:lnTo>
                    <a:pt x="86118" y="135928"/>
                  </a:lnTo>
                  <a:lnTo>
                    <a:pt x="85996" y="136075"/>
                  </a:lnTo>
                  <a:lnTo>
                    <a:pt x="85867" y="136204"/>
                  </a:lnTo>
                  <a:lnTo>
                    <a:pt x="85803" y="134308"/>
                  </a:lnTo>
                  <a:lnTo>
                    <a:pt x="85745" y="132412"/>
                  </a:lnTo>
                  <a:lnTo>
                    <a:pt x="85700" y="130516"/>
                  </a:lnTo>
                  <a:lnTo>
                    <a:pt x="85655" y="128620"/>
                  </a:lnTo>
                  <a:lnTo>
                    <a:pt x="85622" y="126725"/>
                  </a:lnTo>
                  <a:lnTo>
                    <a:pt x="85597" y="124829"/>
                  </a:lnTo>
                  <a:lnTo>
                    <a:pt x="85584" y="122915"/>
                  </a:lnTo>
                  <a:lnTo>
                    <a:pt x="85571" y="121019"/>
                  </a:lnTo>
                  <a:lnTo>
                    <a:pt x="85571" y="119123"/>
                  </a:lnTo>
                  <a:lnTo>
                    <a:pt x="85584" y="117227"/>
                  </a:lnTo>
                  <a:lnTo>
                    <a:pt x="85597" y="115331"/>
                  </a:lnTo>
                  <a:lnTo>
                    <a:pt x="85622" y="113417"/>
                  </a:lnTo>
                  <a:lnTo>
                    <a:pt x="85661" y="111521"/>
                  </a:lnTo>
                  <a:lnTo>
                    <a:pt x="85700" y="109607"/>
                  </a:lnTo>
                  <a:lnTo>
                    <a:pt x="85751" y="107693"/>
                  </a:lnTo>
                  <a:lnTo>
                    <a:pt x="85816" y="105779"/>
                  </a:lnTo>
                  <a:lnTo>
                    <a:pt x="87058" y="105484"/>
                  </a:lnTo>
                  <a:lnTo>
                    <a:pt x="88301" y="105153"/>
                  </a:lnTo>
                  <a:lnTo>
                    <a:pt x="90779" y="104454"/>
                  </a:lnTo>
                  <a:lnTo>
                    <a:pt x="92015" y="104122"/>
                  </a:lnTo>
                  <a:lnTo>
                    <a:pt x="93258" y="103809"/>
                  </a:lnTo>
                  <a:lnTo>
                    <a:pt x="93876" y="103662"/>
                  </a:lnTo>
                  <a:lnTo>
                    <a:pt x="94500" y="103533"/>
                  </a:lnTo>
                  <a:lnTo>
                    <a:pt x="95118" y="103423"/>
                  </a:lnTo>
                  <a:lnTo>
                    <a:pt x="95743" y="103312"/>
                  </a:lnTo>
                  <a:lnTo>
                    <a:pt x="96721" y="103184"/>
                  </a:lnTo>
                  <a:lnTo>
                    <a:pt x="97706" y="103092"/>
                  </a:lnTo>
                  <a:lnTo>
                    <a:pt x="99676" y="102908"/>
                  </a:lnTo>
                  <a:lnTo>
                    <a:pt x="100661" y="102797"/>
                  </a:lnTo>
                  <a:lnTo>
                    <a:pt x="101150" y="102723"/>
                  </a:lnTo>
                  <a:lnTo>
                    <a:pt x="101640" y="102650"/>
                  </a:lnTo>
                  <a:lnTo>
                    <a:pt x="102129" y="102558"/>
                  </a:lnTo>
                  <a:lnTo>
                    <a:pt x="102618" y="102447"/>
                  </a:lnTo>
                  <a:lnTo>
                    <a:pt x="103101" y="102319"/>
                  </a:lnTo>
                  <a:lnTo>
                    <a:pt x="103584" y="102171"/>
                  </a:lnTo>
                  <a:close/>
                  <a:moveTo>
                    <a:pt x="179710" y="113472"/>
                  </a:moveTo>
                  <a:lnTo>
                    <a:pt x="179736" y="115166"/>
                  </a:lnTo>
                  <a:lnTo>
                    <a:pt x="179756" y="116859"/>
                  </a:lnTo>
                  <a:lnTo>
                    <a:pt x="179768" y="118571"/>
                  </a:lnTo>
                  <a:lnTo>
                    <a:pt x="179781" y="120264"/>
                  </a:lnTo>
                  <a:lnTo>
                    <a:pt x="179794" y="121958"/>
                  </a:lnTo>
                  <a:lnTo>
                    <a:pt x="179794" y="123651"/>
                  </a:lnTo>
                  <a:lnTo>
                    <a:pt x="179801" y="125344"/>
                  </a:lnTo>
                  <a:lnTo>
                    <a:pt x="179794" y="127038"/>
                  </a:lnTo>
                  <a:lnTo>
                    <a:pt x="179788" y="128731"/>
                  </a:lnTo>
                  <a:lnTo>
                    <a:pt x="179775" y="130424"/>
                  </a:lnTo>
                  <a:lnTo>
                    <a:pt x="179762" y="132099"/>
                  </a:lnTo>
                  <a:lnTo>
                    <a:pt x="179743" y="133792"/>
                  </a:lnTo>
                  <a:lnTo>
                    <a:pt x="179717" y="135486"/>
                  </a:lnTo>
                  <a:lnTo>
                    <a:pt x="179691" y="137179"/>
                  </a:lnTo>
                  <a:lnTo>
                    <a:pt x="179659" y="138854"/>
                  </a:lnTo>
                  <a:lnTo>
                    <a:pt x="179620" y="140547"/>
                  </a:lnTo>
                  <a:lnTo>
                    <a:pt x="178520" y="140474"/>
                  </a:lnTo>
                  <a:lnTo>
                    <a:pt x="177412" y="140419"/>
                  </a:lnTo>
                  <a:lnTo>
                    <a:pt x="176305" y="140382"/>
                  </a:lnTo>
                  <a:lnTo>
                    <a:pt x="175204" y="140345"/>
                  </a:lnTo>
                  <a:lnTo>
                    <a:pt x="172989" y="140308"/>
                  </a:lnTo>
                  <a:lnTo>
                    <a:pt x="171882" y="140271"/>
                  </a:lnTo>
                  <a:lnTo>
                    <a:pt x="170781" y="140216"/>
                  </a:lnTo>
                  <a:lnTo>
                    <a:pt x="170176" y="140179"/>
                  </a:lnTo>
                  <a:lnTo>
                    <a:pt x="169571" y="140106"/>
                  </a:lnTo>
                  <a:lnTo>
                    <a:pt x="168966" y="140014"/>
                  </a:lnTo>
                  <a:lnTo>
                    <a:pt x="168354" y="139903"/>
                  </a:lnTo>
                  <a:lnTo>
                    <a:pt x="167131" y="139701"/>
                  </a:lnTo>
                  <a:lnTo>
                    <a:pt x="166520" y="139609"/>
                  </a:lnTo>
                  <a:lnTo>
                    <a:pt x="165914" y="139553"/>
                  </a:lnTo>
                  <a:lnTo>
                    <a:pt x="165303" y="139517"/>
                  </a:lnTo>
                  <a:lnTo>
                    <a:pt x="164691" y="139498"/>
                  </a:lnTo>
                  <a:lnTo>
                    <a:pt x="164389" y="139517"/>
                  </a:lnTo>
                  <a:lnTo>
                    <a:pt x="164086" y="139553"/>
                  </a:lnTo>
                  <a:lnTo>
                    <a:pt x="163783" y="139590"/>
                  </a:lnTo>
                  <a:lnTo>
                    <a:pt x="163481" y="139645"/>
                  </a:lnTo>
                  <a:lnTo>
                    <a:pt x="163185" y="139719"/>
                  </a:lnTo>
                  <a:lnTo>
                    <a:pt x="162882" y="139793"/>
                  </a:lnTo>
                  <a:lnTo>
                    <a:pt x="162586" y="139903"/>
                  </a:lnTo>
                  <a:lnTo>
                    <a:pt x="162290" y="140032"/>
                  </a:lnTo>
                  <a:lnTo>
                    <a:pt x="161987" y="140161"/>
                  </a:lnTo>
                  <a:lnTo>
                    <a:pt x="161698" y="140327"/>
                  </a:lnTo>
                  <a:lnTo>
                    <a:pt x="161401" y="140511"/>
                  </a:lnTo>
                  <a:lnTo>
                    <a:pt x="161105" y="140713"/>
                  </a:lnTo>
                  <a:lnTo>
                    <a:pt x="161009" y="140787"/>
                  </a:lnTo>
                  <a:lnTo>
                    <a:pt x="160912" y="140860"/>
                  </a:lnTo>
                  <a:lnTo>
                    <a:pt x="160822" y="140971"/>
                  </a:lnTo>
                  <a:lnTo>
                    <a:pt x="160738" y="141081"/>
                  </a:lnTo>
                  <a:lnTo>
                    <a:pt x="160661" y="141210"/>
                  </a:lnTo>
                  <a:lnTo>
                    <a:pt x="160590" y="141357"/>
                  </a:lnTo>
                  <a:lnTo>
                    <a:pt x="160519" y="141504"/>
                  </a:lnTo>
                  <a:lnTo>
                    <a:pt x="160455" y="141670"/>
                  </a:lnTo>
                  <a:lnTo>
                    <a:pt x="160397" y="141854"/>
                  </a:lnTo>
                  <a:lnTo>
                    <a:pt x="160339" y="142020"/>
                  </a:lnTo>
                  <a:lnTo>
                    <a:pt x="160294" y="142222"/>
                  </a:lnTo>
                  <a:lnTo>
                    <a:pt x="160243" y="142406"/>
                  </a:lnTo>
                  <a:lnTo>
                    <a:pt x="160204" y="142609"/>
                  </a:lnTo>
                  <a:lnTo>
                    <a:pt x="160165" y="142830"/>
                  </a:lnTo>
                  <a:lnTo>
                    <a:pt x="160133" y="143032"/>
                  </a:lnTo>
                  <a:lnTo>
                    <a:pt x="160107" y="143253"/>
                  </a:lnTo>
                  <a:lnTo>
                    <a:pt x="160075" y="143658"/>
                  </a:lnTo>
                  <a:lnTo>
                    <a:pt x="160056" y="144063"/>
                  </a:lnTo>
                  <a:lnTo>
                    <a:pt x="160050" y="144486"/>
                  </a:lnTo>
                  <a:lnTo>
                    <a:pt x="160062" y="144910"/>
                  </a:lnTo>
                  <a:lnTo>
                    <a:pt x="160082" y="145314"/>
                  </a:lnTo>
                  <a:lnTo>
                    <a:pt x="160114" y="145738"/>
                  </a:lnTo>
                  <a:lnTo>
                    <a:pt x="160159" y="146143"/>
                  </a:lnTo>
                  <a:lnTo>
                    <a:pt x="160217" y="146529"/>
                  </a:lnTo>
                  <a:lnTo>
                    <a:pt x="160288" y="146916"/>
                  </a:lnTo>
                  <a:lnTo>
                    <a:pt x="160371" y="147265"/>
                  </a:lnTo>
                  <a:lnTo>
                    <a:pt x="160468" y="147615"/>
                  </a:lnTo>
                  <a:lnTo>
                    <a:pt x="160571" y="147928"/>
                  </a:lnTo>
                  <a:lnTo>
                    <a:pt x="160687" y="148223"/>
                  </a:lnTo>
                  <a:lnTo>
                    <a:pt x="160751" y="148351"/>
                  </a:lnTo>
                  <a:lnTo>
                    <a:pt x="160816" y="148480"/>
                  </a:lnTo>
                  <a:lnTo>
                    <a:pt x="160886" y="148591"/>
                  </a:lnTo>
                  <a:lnTo>
                    <a:pt x="160957" y="148701"/>
                  </a:lnTo>
                  <a:lnTo>
                    <a:pt x="161028" y="148812"/>
                  </a:lnTo>
                  <a:lnTo>
                    <a:pt x="161105" y="148885"/>
                  </a:lnTo>
                  <a:lnTo>
                    <a:pt x="161344" y="149143"/>
                  </a:lnTo>
                  <a:lnTo>
                    <a:pt x="161588" y="149364"/>
                  </a:lnTo>
                  <a:lnTo>
                    <a:pt x="161833" y="149585"/>
                  </a:lnTo>
                  <a:lnTo>
                    <a:pt x="162077" y="149787"/>
                  </a:lnTo>
                  <a:lnTo>
                    <a:pt x="162329" y="149971"/>
                  </a:lnTo>
                  <a:lnTo>
                    <a:pt x="162586" y="150155"/>
                  </a:lnTo>
                  <a:lnTo>
                    <a:pt x="162844" y="150339"/>
                  </a:lnTo>
                  <a:lnTo>
                    <a:pt x="163107" y="150487"/>
                  </a:lnTo>
                  <a:lnTo>
                    <a:pt x="163371" y="150652"/>
                  </a:lnTo>
                  <a:lnTo>
                    <a:pt x="163635" y="150781"/>
                  </a:lnTo>
                  <a:lnTo>
                    <a:pt x="163906" y="150928"/>
                  </a:lnTo>
                  <a:lnTo>
                    <a:pt x="164176" y="151039"/>
                  </a:lnTo>
                  <a:lnTo>
                    <a:pt x="164730" y="151260"/>
                  </a:lnTo>
                  <a:lnTo>
                    <a:pt x="165290" y="151425"/>
                  </a:lnTo>
                  <a:lnTo>
                    <a:pt x="165856" y="151572"/>
                  </a:lnTo>
                  <a:lnTo>
                    <a:pt x="166436" y="151664"/>
                  </a:lnTo>
                  <a:lnTo>
                    <a:pt x="167015" y="151738"/>
                  </a:lnTo>
                  <a:lnTo>
                    <a:pt x="167607" y="151775"/>
                  </a:lnTo>
                  <a:lnTo>
                    <a:pt x="168200" y="151775"/>
                  </a:lnTo>
                  <a:lnTo>
                    <a:pt x="168798" y="151757"/>
                  </a:lnTo>
                  <a:lnTo>
                    <a:pt x="169404" y="151701"/>
                  </a:lnTo>
                  <a:lnTo>
                    <a:pt x="170009" y="151609"/>
                  </a:lnTo>
                  <a:lnTo>
                    <a:pt x="170614" y="151499"/>
                  </a:lnTo>
                  <a:lnTo>
                    <a:pt x="171226" y="151370"/>
                  </a:lnTo>
                  <a:lnTo>
                    <a:pt x="171831" y="151223"/>
                  </a:lnTo>
                  <a:lnTo>
                    <a:pt x="172442" y="151039"/>
                  </a:lnTo>
                  <a:lnTo>
                    <a:pt x="173047" y="150836"/>
                  </a:lnTo>
                  <a:lnTo>
                    <a:pt x="173653" y="150615"/>
                  </a:lnTo>
                  <a:lnTo>
                    <a:pt x="174258" y="150376"/>
                  </a:lnTo>
                  <a:lnTo>
                    <a:pt x="174856" y="150118"/>
                  </a:lnTo>
                  <a:lnTo>
                    <a:pt x="175449" y="149842"/>
                  </a:lnTo>
                  <a:lnTo>
                    <a:pt x="176041" y="149548"/>
                  </a:lnTo>
                  <a:lnTo>
                    <a:pt x="176620" y="149253"/>
                  </a:lnTo>
                  <a:lnTo>
                    <a:pt x="177200" y="148940"/>
                  </a:lnTo>
                  <a:lnTo>
                    <a:pt x="177766" y="148609"/>
                  </a:lnTo>
                  <a:lnTo>
                    <a:pt x="178326" y="148278"/>
                  </a:lnTo>
                  <a:lnTo>
                    <a:pt x="178880" y="147928"/>
                  </a:lnTo>
                  <a:lnTo>
                    <a:pt x="179421" y="147578"/>
                  </a:lnTo>
                  <a:lnTo>
                    <a:pt x="179311" y="150689"/>
                  </a:lnTo>
                  <a:lnTo>
                    <a:pt x="179183" y="153818"/>
                  </a:lnTo>
                  <a:lnTo>
                    <a:pt x="179047" y="156947"/>
                  </a:lnTo>
                  <a:lnTo>
                    <a:pt x="178970" y="158511"/>
                  </a:lnTo>
                  <a:lnTo>
                    <a:pt x="178886" y="160076"/>
                  </a:lnTo>
                  <a:lnTo>
                    <a:pt x="178803" y="161659"/>
                  </a:lnTo>
                  <a:lnTo>
                    <a:pt x="178719" y="163223"/>
                  </a:lnTo>
                  <a:lnTo>
                    <a:pt x="178623" y="164806"/>
                  </a:lnTo>
                  <a:lnTo>
                    <a:pt x="178526" y="166389"/>
                  </a:lnTo>
                  <a:lnTo>
                    <a:pt x="178423" y="167972"/>
                  </a:lnTo>
                  <a:lnTo>
                    <a:pt x="178314" y="169537"/>
                  </a:lnTo>
                  <a:lnTo>
                    <a:pt x="178198" y="171119"/>
                  </a:lnTo>
                  <a:lnTo>
                    <a:pt x="178075" y="172702"/>
                  </a:lnTo>
                  <a:lnTo>
                    <a:pt x="175352" y="172758"/>
                  </a:lnTo>
                  <a:lnTo>
                    <a:pt x="172623" y="172813"/>
                  </a:lnTo>
                  <a:lnTo>
                    <a:pt x="169899" y="172923"/>
                  </a:lnTo>
                  <a:lnTo>
                    <a:pt x="167170" y="173034"/>
                  </a:lnTo>
                  <a:lnTo>
                    <a:pt x="164440" y="173162"/>
                  </a:lnTo>
                  <a:lnTo>
                    <a:pt x="161710" y="173310"/>
                  </a:lnTo>
                  <a:lnTo>
                    <a:pt x="156245" y="173604"/>
                  </a:lnTo>
                  <a:lnTo>
                    <a:pt x="156528" y="171800"/>
                  </a:lnTo>
                  <a:lnTo>
                    <a:pt x="156805" y="169978"/>
                  </a:lnTo>
                  <a:lnTo>
                    <a:pt x="157069" y="168138"/>
                  </a:lnTo>
                  <a:lnTo>
                    <a:pt x="157333" y="166297"/>
                  </a:lnTo>
                  <a:lnTo>
                    <a:pt x="157584" y="164420"/>
                  </a:lnTo>
                  <a:lnTo>
                    <a:pt x="157822" y="162542"/>
                  </a:lnTo>
                  <a:lnTo>
                    <a:pt x="158054" y="160647"/>
                  </a:lnTo>
                  <a:lnTo>
                    <a:pt x="158279" y="158751"/>
                  </a:lnTo>
                  <a:lnTo>
                    <a:pt x="158498" y="156818"/>
                  </a:lnTo>
                  <a:lnTo>
                    <a:pt x="158704" y="154885"/>
                  </a:lnTo>
                  <a:lnTo>
                    <a:pt x="158904" y="152953"/>
                  </a:lnTo>
                  <a:lnTo>
                    <a:pt x="159090" y="151002"/>
                  </a:lnTo>
                  <a:lnTo>
                    <a:pt x="159271" y="149032"/>
                  </a:lnTo>
                  <a:lnTo>
                    <a:pt x="159444" y="147063"/>
                  </a:lnTo>
                  <a:lnTo>
                    <a:pt x="159605" y="145075"/>
                  </a:lnTo>
                  <a:lnTo>
                    <a:pt x="159760" y="143087"/>
                  </a:lnTo>
                  <a:lnTo>
                    <a:pt x="159889" y="141412"/>
                  </a:lnTo>
                  <a:lnTo>
                    <a:pt x="160004" y="139719"/>
                  </a:lnTo>
                  <a:lnTo>
                    <a:pt x="160120" y="138044"/>
                  </a:lnTo>
                  <a:lnTo>
                    <a:pt x="160223" y="136332"/>
                  </a:lnTo>
                  <a:lnTo>
                    <a:pt x="160320" y="134639"/>
                  </a:lnTo>
                  <a:lnTo>
                    <a:pt x="160416" y="132927"/>
                  </a:lnTo>
                  <a:lnTo>
                    <a:pt x="160500" y="131216"/>
                  </a:lnTo>
                  <a:lnTo>
                    <a:pt x="160577" y="129504"/>
                  </a:lnTo>
                  <a:lnTo>
                    <a:pt x="160648" y="127774"/>
                  </a:lnTo>
                  <a:lnTo>
                    <a:pt x="160713" y="126062"/>
                  </a:lnTo>
                  <a:lnTo>
                    <a:pt x="160771" y="124332"/>
                  </a:lnTo>
                  <a:lnTo>
                    <a:pt x="160822" y="122602"/>
                  </a:lnTo>
                  <a:lnTo>
                    <a:pt x="160867" y="120872"/>
                  </a:lnTo>
                  <a:lnTo>
                    <a:pt x="160906" y="119141"/>
                  </a:lnTo>
                  <a:lnTo>
                    <a:pt x="160938" y="117411"/>
                  </a:lnTo>
                  <a:lnTo>
                    <a:pt x="160964" y="115681"/>
                  </a:lnTo>
                  <a:lnTo>
                    <a:pt x="161086" y="115792"/>
                  </a:lnTo>
                  <a:lnTo>
                    <a:pt x="161208" y="115902"/>
                  </a:lnTo>
                  <a:lnTo>
                    <a:pt x="161273" y="115939"/>
                  </a:lnTo>
                  <a:lnTo>
                    <a:pt x="161337" y="115976"/>
                  </a:lnTo>
                  <a:lnTo>
                    <a:pt x="161408" y="115994"/>
                  </a:lnTo>
                  <a:lnTo>
                    <a:pt x="161479" y="115994"/>
                  </a:lnTo>
                  <a:lnTo>
                    <a:pt x="162039" y="116068"/>
                  </a:lnTo>
                  <a:lnTo>
                    <a:pt x="162599" y="116123"/>
                  </a:lnTo>
                  <a:lnTo>
                    <a:pt x="163165" y="116160"/>
                  </a:lnTo>
                  <a:lnTo>
                    <a:pt x="163726" y="116178"/>
                  </a:lnTo>
                  <a:lnTo>
                    <a:pt x="164865" y="116215"/>
                  </a:lnTo>
                  <a:lnTo>
                    <a:pt x="166004" y="116197"/>
                  </a:lnTo>
                  <a:lnTo>
                    <a:pt x="167150" y="116141"/>
                  </a:lnTo>
                  <a:lnTo>
                    <a:pt x="168303" y="116049"/>
                  </a:lnTo>
                  <a:lnTo>
                    <a:pt x="169455" y="115902"/>
                  </a:lnTo>
                  <a:lnTo>
                    <a:pt x="170607" y="115755"/>
                  </a:lnTo>
                  <a:lnTo>
                    <a:pt x="171753" y="115552"/>
                  </a:lnTo>
                  <a:lnTo>
                    <a:pt x="172906" y="115331"/>
                  </a:lnTo>
                  <a:lnTo>
                    <a:pt x="174052" y="115074"/>
                  </a:lnTo>
                  <a:lnTo>
                    <a:pt x="175198" y="114798"/>
                  </a:lnTo>
                  <a:lnTo>
                    <a:pt x="176337" y="114485"/>
                  </a:lnTo>
                  <a:lnTo>
                    <a:pt x="177470" y="114172"/>
                  </a:lnTo>
                  <a:lnTo>
                    <a:pt x="178590" y="113822"/>
                  </a:lnTo>
                  <a:lnTo>
                    <a:pt x="179710" y="113472"/>
                  </a:lnTo>
                  <a:close/>
                  <a:moveTo>
                    <a:pt x="104273" y="143824"/>
                  </a:moveTo>
                  <a:lnTo>
                    <a:pt x="104421" y="146014"/>
                  </a:lnTo>
                  <a:lnTo>
                    <a:pt x="104582" y="148204"/>
                  </a:lnTo>
                  <a:lnTo>
                    <a:pt x="104755" y="150376"/>
                  </a:lnTo>
                  <a:lnTo>
                    <a:pt x="104936" y="152548"/>
                  </a:lnTo>
                  <a:lnTo>
                    <a:pt x="105135" y="154701"/>
                  </a:lnTo>
                  <a:lnTo>
                    <a:pt x="105341" y="156855"/>
                  </a:lnTo>
                  <a:lnTo>
                    <a:pt x="105560" y="159008"/>
                  </a:lnTo>
                  <a:lnTo>
                    <a:pt x="105786" y="161143"/>
                  </a:lnTo>
                  <a:lnTo>
                    <a:pt x="106030" y="163279"/>
                  </a:lnTo>
                  <a:lnTo>
                    <a:pt x="106288" y="165395"/>
                  </a:lnTo>
                  <a:lnTo>
                    <a:pt x="106552" y="167493"/>
                  </a:lnTo>
                  <a:lnTo>
                    <a:pt x="106828" y="169592"/>
                  </a:lnTo>
                  <a:lnTo>
                    <a:pt x="107125" y="171672"/>
                  </a:lnTo>
                  <a:lnTo>
                    <a:pt x="107427" y="173751"/>
                  </a:lnTo>
                  <a:lnTo>
                    <a:pt x="107749" y="175813"/>
                  </a:lnTo>
                  <a:lnTo>
                    <a:pt x="108077" y="177856"/>
                  </a:lnTo>
                  <a:lnTo>
                    <a:pt x="103468" y="178298"/>
                  </a:lnTo>
                  <a:lnTo>
                    <a:pt x="98865" y="178758"/>
                  </a:lnTo>
                  <a:lnTo>
                    <a:pt x="94268" y="179218"/>
                  </a:lnTo>
                  <a:lnTo>
                    <a:pt x="89678" y="179660"/>
                  </a:lnTo>
                  <a:lnTo>
                    <a:pt x="89389" y="177543"/>
                  </a:lnTo>
                  <a:lnTo>
                    <a:pt x="89112" y="175426"/>
                  </a:lnTo>
                  <a:lnTo>
                    <a:pt x="88841" y="173310"/>
                  </a:lnTo>
                  <a:lnTo>
                    <a:pt x="88584" y="171211"/>
                  </a:lnTo>
                  <a:lnTo>
                    <a:pt x="88339" y="169095"/>
                  </a:lnTo>
                  <a:lnTo>
                    <a:pt x="88107" y="166997"/>
                  </a:lnTo>
                  <a:lnTo>
                    <a:pt x="87882" y="164880"/>
                  </a:lnTo>
                  <a:lnTo>
                    <a:pt x="87676" y="162782"/>
                  </a:lnTo>
                  <a:lnTo>
                    <a:pt x="87470" y="160683"/>
                  </a:lnTo>
                  <a:lnTo>
                    <a:pt x="87283" y="158585"/>
                  </a:lnTo>
                  <a:lnTo>
                    <a:pt x="87103" y="156487"/>
                  </a:lnTo>
                  <a:lnTo>
                    <a:pt x="86929" y="154389"/>
                  </a:lnTo>
                  <a:lnTo>
                    <a:pt x="86775" y="152290"/>
                  </a:lnTo>
                  <a:lnTo>
                    <a:pt x="86627" y="150210"/>
                  </a:lnTo>
                  <a:lnTo>
                    <a:pt x="86485" y="148112"/>
                  </a:lnTo>
                  <a:lnTo>
                    <a:pt x="86356" y="146032"/>
                  </a:lnTo>
                  <a:lnTo>
                    <a:pt x="86382" y="146032"/>
                  </a:lnTo>
                  <a:lnTo>
                    <a:pt x="86678" y="146124"/>
                  </a:lnTo>
                  <a:lnTo>
                    <a:pt x="86974" y="146216"/>
                  </a:lnTo>
                  <a:lnTo>
                    <a:pt x="87573" y="146364"/>
                  </a:lnTo>
                  <a:lnTo>
                    <a:pt x="88172" y="146474"/>
                  </a:lnTo>
                  <a:lnTo>
                    <a:pt x="88770" y="146548"/>
                  </a:lnTo>
                  <a:lnTo>
                    <a:pt x="89369" y="146584"/>
                  </a:lnTo>
                  <a:lnTo>
                    <a:pt x="89974" y="146603"/>
                  </a:lnTo>
                  <a:lnTo>
                    <a:pt x="90580" y="146584"/>
                  </a:lnTo>
                  <a:lnTo>
                    <a:pt x="91185" y="146548"/>
                  </a:lnTo>
                  <a:lnTo>
                    <a:pt x="91790" y="146511"/>
                  </a:lnTo>
                  <a:lnTo>
                    <a:pt x="92395" y="146437"/>
                  </a:lnTo>
                  <a:lnTo>
                    <a:pt x="93599" y="146290"/>
                  </a:lnTo>
                  <a:lnTo>
                    <a:pt x="94803" y="146143"/>
                  </a:lnTo>
                  <a:lnTo>
                    <a:pt x="95401" y="146088"/>
                  </a:lnTo>
                  <a:lnTo>
                    <a:pt x="96000" y="146032"/>
                  </a:lnTo>
                  <a:lnTo>
                    <a:pt x="96515" y="145995"/>
                  </a:lnTo>
                  <a:lnTo>
                    <a:pt x="97037" y="145959"/>
                  </a:lnTo>
                  <a:lnTo>
                    <a:pt x="98080" y="145922"/>
                  </a:lnTo>
                  <a:lnTo>
                    <a:pt x="98607" y="145903"/>
                  </a:lnTo>
                  <a:lnTo>
                    <a:pt x="99129" y="145867"/>
                  </a:lnTo>
                  <a:lnTo>
                    <a:pt x="99657" y="145830"/>
                  </a:lnTo>
                  <a:lnTo>
                    <a:pt x="100178" y="145756"/>
                  </a:lnTo>
                  <a:lnTo>
                    <a:pt x="100700" y="145664"/>
                  </a:lnTo>
                  <a:lnTo>
                    <a:pt x="101221" y="145535"/>
                  </a:lnTo>
                  <a:lnTo>
                    <a:pt x="101743" y="145370"/>
                  </a:lnTo>
                  <a:lnTo>
                    <a:pt x="102000" y="145278"/>
                  </a:lnTo>
                  <a:lnTo>
                    <a:pt x="102258" y="145167"/>
                  </a:lnTo>
                  <a:lnTo>
                    <a:pt x="102509" y="145057"/>
                  </a:lnTo>
                  <a:lnTo>
                    <a:pt x="102766" y="144910"/>
                  </a:lnTo>
                  <a:lnTo>
                    <a:pt x="103017" y="144762"/>
                  </a:lnTo>
                  <a:lnTo>
                    <a:pt x="103275" y="144615"/>
                  </a:lnTo>
                  <a:lnTo>
                    <a:pt x="103526" y="144431"/>
                  </a:lnTo>
                  <a:lnTo>
                    <a:pt x="103777" y="144247"/>
                  </a:lnTo>
                  <a:lnTo>
                    <a:pt x="104022" y="144044"/>
                  </a:lnTo>
                  <a:lnTo>
                    <a:pt x="104273" y="143824"/>
                  </a:lnTo>
                  <a:close/>
                  <a:moveTo>
                    <a:pt x="13094" y="113638"/>
                  </a:moveTo>
                  <a:lnTo>
                    <a:pt x="13159" y="113804"/>
                  </a:lnTo>
                  <a:lnTo>
                    <a:pt x="13223" y="113969"/>
                  </a:lnTo>
                  <a:lnTo>
                    <a:pt x="13294" y="114117"/>
                  </a:lnTo>
                  <a:lnTo>
                    <a:pt x="13365" y="114264"/>
                  </a:lnTo>
                  <a:lnTo>
                    <a:pt x="13436" y="114393"/>
                  </a:lnTo>
                  <a:lnTo>
                    <a:pt x="13519" y="114522"/>
                  </a:lnTo>
                  <a:lnTo>
                    <a:pt x="13693" y="114779"/>
                  </a:lnTo>
                  <a:lnTo>
                    <a:pt x="14092" y="115239"/>
                  </a:lnTo>
                  <a:lnTo>
                    <a:pt x="14485" y="115736"/>
                  </a:lnTo>
                  <a:lnTo>
                    <a:pt x="14878" y="116233"/>
                  </a:lnTo>
                  <a:lnTo>
                    <a:pt x="15270" y="116730"/>
                  </a:lnTo>
                  <a:lnTo>
                    <a:pt x="16049" y="117779"/>
                  </a:lnTo>
                  <a:lnTo>
                    <a:pt x="16835" y="118829"/>
                  </a:lnTo>
                  <a:lnTo>
                    <a:pt x="17614" y="119896"/>
                  </a:lnTo>
                  <a:lnTo>
                    <a:pt x="18399" y="120945"/>
                  </a:lnTo>
                  <a:lnTo>
                    <a:pt x="18792" y="121479"/>
                  </a:lnTo>
                  <a:lnTo>
                    <a:pt x="19191" y="121976"/>
                  </a:lnTo>
                  <a:lnTo>
                    <a:pt x="19590" y="122473"/>
                  </a:lnTo>
                  <a:lnTo>
                    <a:pt x="19989" y="122951"/>
                  </a:lnTo>
                  <a:lnTo>
                    <a:pt x="19777" y="123577"/>
                  </a:lnTo>
                  <a:lnTo>
                    <a:pt x="19571" y="124240"/>
                  </a:lnTo>
                  <a:lnTo>
                    <a:pt x="19365" y="124921"/>
                  </a:lnTo>
                  <a:lnTo>
                    <a:pt x="19165" y="125620"/>
                  </a:lnTo>
                  <a:lnTo>
                    <a:pt x="18972" y="126357"/>
                  </a:lnTo>
                  <a:lnTo>
                    <a:pt x="18785" y="127093"/>
                  </a:lnTo>
                  <a:lnTo>
                    <a:pt x="18599" y="127866"/>
                  </a:lnTo>
                  <a:lnTo>
                    <a:pt x="18419" y="128657"/>
                  </a:lnTo>
                  <a:lnTo>
                    <a:pt x="18245" y="129467"/>
                  </a:lnTo>
                  <a:lnTo>
                    <a:pt x="18077" y="130295"/>
                  </a:lnTo>
                  <a:lnTo>
                    <a:pt x="17916" y="131142"/>
                  </a:lnTo>
                  <a:lnTo>
                    <a:pt x="17755" y="131989"/>
                  </a:lnTo>
                  <a:lnTo>
                    <a:pt x="17607" y="132872"/>
                  </a:lnTo>
                  <a:lnTo>
                    <a:pt x="17459" y="133756"/>
                  </a:lnTo>
                  <a:lnTo>
                    <a:pt x="17324" y="134658"/>
                  </a:lnTo>
                  <a:lnTo>
                    <a:pt x="17195" y="135559"/>
                  </a:lnTo>
                  <a:lnTo>
                    <a:pt x="17067" y="136480"/>
                  </a:lnTo>
                  <a:lnTo>
                    <a:pt x="16951" y="137400"/>
                  </a:lnTo>
                  <a:lnTo>
                    <a:pt x="16841" y="138339"/>
                  </a:lnTo>
                  <a:lnTo>
                    <a:pt x="16738" y="139277"/>
                  </a:lnTo>
                  <a:lnTo>
                    <a:pt x="16642" y="140234"/>
                  </a:lnTo>
                  <a:lnTo>
                    <a:pt x="16558" y="141173"/>
                  </a:lnTo>
                  <a:lnTo>
                    <a:pt x="16481" y="142130"/>
                  </a:lnTo>
                  <a:lnTo>
                    <a:pt x="16410" y="143087"/>
                  </a:lnTo>
                  <a:lnTo>
                    <a:pt x="16346" y="144044"/>
                  </a:lnTo>
                  <a:lnTo>
                    <a:pt x="16288" y="145002"/>
                  </a:lnTo>
                  <a:lnTo>
                    <a:pt x="16243" y="145959"/>
                  </a:lnTo>
                  <a:lnTo>
                    <a:pt x="16204" y="146916"/>
                  </a:lnTo>
                  <a:lnTo>
                    <a:pt x="16178" y="147873"/>
                  </a:lnTo>
                  <a:lnTo>
                    <a:pt x="16159" y="148812"/>
                  </a:lnTo>
                  <a:lnTo>
                    <a:pt x="16152" y="149750"/>
                  </a:lnTo>
                  <a:lnTo>
                    <a:pt x="16152" y="150689"/>
                  </a:lnTo>
                  <a:lnTo>
                    <a:pt x="16159" y="151609"/>
                  </a:lnTo>
                  <a:lnTo>
                    <a:pt x="16178" y="152530"/>
                  </a:lnTo>
                  <a:lnTo>
                    <a:pt x="16210" y="153431"/>
                  </a:lnTo>
                  <a:lnTo>
                    <a:pt x="16249" y="154333"/>
                  </a:lnTo>
                  <a:lnTo>
                    <a:pt x="16300" y="155198"/>
                  </a:lnTo>
                  <a:lnTo>
                    <a:pt x="16358" y="156082"/>
                  </a:lnTo>
                  <a:lnTo>
                    <a:pt x="16429" y="156929"/>
                  </a:lnTo>
                  <a:lnTo>
                    <a:pt x="16513" y="157775"/>
                  </a:lnTo>
                  <a:lnTo>
                    <a:pt x="16603" y="158585"/>
                  </a:lnTo>
                  <a:lnTo>
                    <a:pt x="16712" y="159395"/>
                  </a:lnTo>
                  <a:lnTo>
                    <a:pt x="16828" y="160168"/>
                  </a:lnTo>
                  <a:lnTo>
                    <a:pt x="16957" y="160941"/>
                  </a:lnTo>
                  <a:lnTo>
                    <a:pt x="17092" y="161677"/>
                  </a:lnTo>
                  <a:lnTo>
                    <a:pt x="17247" y="162395"/>
                  </a:lnTo>
                  <a:lnTo>
                    <a:pt x="17408" y="163094"/>
                  </a:lnTo>
                  <a:lnTo>
                    <a:pt x="17588" y="163775"/>
                  </a:lnTo>
                  <a:lnTo>
                    <a:pt x="17678" y="164088"/>
                  </a:lnTo>
                  <a:lnTo>
                    <a:pt x="17775" y="164420"/>
                  </a:lnTo>
                  <a:lnTo>
                    <a:pt x="17871" y="164733"/>
                  </a:lnTo>
                  <a:lnTo>
                    <a:pt x="17974" y="165027"/>
                  </a:lnTo>
                  <a:lnTo>
                    <a:pt x="18077" y="165340"/>
                  </a:lnTo>
                  <a:lnTo>
                    <a:pt x="18187" y="165616"/>
                  </a:lnTo>
                  <a:lnTo>
                    <a:pt x="18303" y="165911"/>
                  </a:lnTo>
                  <a:lnTo>
                    <a:pt x="18419" y="166187"/>
                  </a:lnTo>
                  <a:lnTo>
                    <a:pt x="18534" y="166463"/>
                  </a:lnTo>
                  <a:lnTo>
                    <a:pt x="18657" y="166720"/>
                  </a:lnTo>
                  <a:lnTo>
                    <a:pt x="18779" y="166978"/>
                  </a:lnTo>
                  <a:lnTo>
                    <a:pt x="18908" y="167217"/>
                  </a:lnTo>
                  <a:lnTo>
                    <a:pt x="19043" y="167457"/>
                  </a:lnTo>
                  <a:lnTo>
                    <a:pt x="19178" y="167678"/>
                  </a:lnTo>
                  <a:lnTo>
                    <a:pt x="19313" y="167898"/>
                  </a:lnTo>
                  <a:lnTo>
                    <a:pt x="19461" y="168119"/>
                  </a:lnTo>
                  <a:lnTo>
                    <a:pt x="19603" y="168322"/>
                  </a:lnTo>
                  <a:lnTo>
                    <a:pt x="19751" y="168524"/>
                  </a:lnTo>
                  <a:lnTo>
                    <a:pt x="19906" y="168708"/>
                  </a:lnTo>
                  <a:lnTo>
                    <a:pt x="20060" y="168874"/>
                  </a:lnTo>
                  <a:lnTo>
                    <a:pt x="20221" y="169058"/>
                  </a:lnTo>
                  <a:lnTo>
                    <a:pt x="20388" y="169205"/>
                  </a:lnTo>
                  <a:lnTo>
                    <a:pt x="20556" y="169352"/>
                  </a:lnTo>
                  <a:lnTo>
                    <a:pt x="20723" y="169500"/>
                  </a:lnTo>
                  <a:lnTo>
                    <a:pt x="20897" y="169629"/>
                  </a:lnTo>
                  <a:lnTo>
                    <a:pt x="21077" y="169739"/>
                  </a:lnTo>
                  <a:lnTo>
                    <a:pt x="21258" y="169849"/>
                  </a:lnTo>
                  <a:lnTo>
                    <a:pt x="21444" y="169960"/>
                  </a:lnTo>
                  <a:lnTo>
                    <a:pt x="21631" y="170052"/>
                  </a:lnTo>
                  <a:lnTo>
                    <a:pt x="21824" y="170125"/>
                  </a:lnTo>
                  <a:lnTo>
                    <a:pt x="22024" y="170199"/>
                  </a:lnTo>
                  <a:lnTo>
                    <a:pt x="22223" y="170254"/>
                  </a:lnTo>
                  <a:lnTo>
                    <a:pt x="22545" y="170310"/>
                  </a:lnTo>
                  <a:lnTo>
                    <a:pt x="22867" y="170346"/>
                  </a:lnTo>
                  <a:lnTo>
                    <a:pt x="23182" y="170346"/>
                  </a:lnTo>
                  <a:lnTo>
                    <a:pt x="23498" y="170328"/>
                  </a:lnTo>
                  <a:lnTo>
                    <a:pt x="23813" y="170273"/>
                  </a:lnTo>
                  <a:lnTo>
                    <a:pt x="24116" y="170181"/>
                  </a:lnTo>
                  <a:lnTo>
                    <a:pt x="24425" y="170052"/>
                  </a:lnTo>
                  <a:lnTo>
                    <a:pt x="24728" y="169905"/>
                  </a:lnTo>
                  <a:lnTo>
                    <a:pt x="25024" y="169721"/>
                  </a:lnTo>
                  <a:lnTo>
                    <a:pt x="25320" y="169518"/>
                  </a:lnTo>
                  <a:lnTo>
                    <a:pt x="25609" y="169279"/>
                  </a:lnTo>
                  <a:lnTo>
                    <a:pt x="25893" y="169021"/>
                  </a:lnTo>
                  <a:lnTo>
                    <a:pt x="26176" y="168727"/>
                  </a:lnTo>
                  <a:lnTo>
                    <a:pt x="26459" y="168414"/>
                  </a:lnTo>
                  <a:lnTo>
                    <a:pt x="26730" y="168082"/>
                  </a:lnTo>
                  <a:lnTo>
                    <a:pt x="27006" y="167714"/>
                  </a:lnTo>
                  <a:lnTo>
                    <a:pt x="27270" y="167328"/>
                  </a:lnTo>
                  <a:lnTo>
                    <a:pt x="27534" y="166923"/>
                  </a:lnTo>
                  <a:lnTo>
                    <a:pt x="27792" y="166481"/>
                  </a:lnTo>
                  <a:lnTo>
                    <a:pt x="28043" y="166021"/>
                  </a:lnTo>
                  <a:lnTo>
                    <a:pt x="28294" y="165542"/>
                  </a:lnTo>
                  <a:lnTo>
                    <a:pt x="28539" y="165045"/>
                  </a:lnTo>
                  <a:lnTo>
                    <a:pt x="28783" y="164530"/>
                  </a:lnTo>
                  <a:lnTo>
                    <a:pt x="29015" y="163996"/>
                  </a:lnTo>
                  <a:lnTo>
                    <a:pt x="29247" y="163426"/>
                  </a:lnTo>
                  <a:lnTo>
                    <a:pt x="29472" y="162855"/>
                  </a:lnTo>
                  <a:lnTo>
                    <a:pt x="29691" y="162248"/>
                  </a:lnTo>
                  <a:lnTo>
                    <a:pt x="29910" y="161640"/>
                  </a:lnTo>
                  <a:lnTo>
                    <a:pt x="30116" y="161015"/>
                  </a:lnTo>
                  <a:lnTo>
                    <a:pt x="30322" y="160370"/>
                  </a:lnTo>
                  <a:lnTo>
                    <a:pt x="30522" y="159689"/>
                  </a:lnTo>
                  <a:lnTo>
                    <a:pt x="30715" y="159027"/>
                  </a:lnTo>
                  <a:lnTo>
                    <a:pt x="30901" y="158327"/>
                  </a:lnTo>
                  <a:lnTo>
                    <a:pt x="31088" y="157610"/>
                  </a:lnTo>
                  <a:lnTo>
                    <a:pt x="31262" y="156892"/>
                  </a:lnTo>
                  <a:lnTo>
                    <a:pt x="31436" y="156155"/>
                  </a:lnTo>
                  <a:lnTo>
                    <a:pt x="31603" y="155419"/>
                  </a:lnTo>
                  <a:lnTo>
                    <a:pt x="31758" y="154665"/>
                  </a:lnTo>
                  <a:lnTo>
                    <a:pt x="31912" y="153892"/>
                  </a:lnTo>
                  <a:lnTo>
                    <a:pt x="32060" y="153100"/>
                  </a:lnTo>
                  <a:lnTo>
                    <a:pt x="32202" y="152309"/>
                  </a:lnTo>
                  <a:lnTo>
                    <a:pt x="32337" y="151517"/>
                  </a:lnTo>
                  <a:lnTo>
                    <a:pt x="32459" y="150707"/>
                  </a:lnTo>
                  <a:lnTo>
                    <a:pt x="32582" y="149879"/>
                  </a:lnTo>
                  <a:lnTo>
                    <a:pt x="32697" y="149069"/>
                  </a:lnTo>
                  <a:lnTo>
                    <a:pt x="32807" y="148223"/>
                  </a:lnTo>
                  <a:lnTo>
                    <a:pt x="32910" y="147394"/>
                  </a:lnTo>
                  <a:lnTo>
                    <a:pt x="33000" y="146548"/>
                  </a:lnTo>
                  <a:lnTo>
                    <a:pt x="33090" y="145701"/>
                  </a:lnTo>
                  <a:lnTo>
                    <a:pt x="33167" y="144836"/>
                  </a:lnTo>
                  <a:lnTo>
                    <a:pt x="33245" y="143989"/>
                  </a:lnTo>
                  <a:lnTo>
                    <a:pt x="33309" y="143124"/>
                  </a:lnTo>
                  <a:lnTo>
                    <a:pt x="33367" y="142259"/>
                  </a:lnTo>
                  <a:lnTo>
                    <a:pt x="33419" y="141394"/>
                  </a:lnTo>
                  <a:lnTo>
                    <a:pt x="33457" y="140511"/>
                  </a:lnTo>
                  <a:lnTo>
                    <a:pt x="33496" y="139645"/>
                  </a:lnTo>
                  <a:lnTo>
                    <a:pt x="33522" y="138762"/>
                  </a:lnTo>
                  <a:lnTo>
                    <a:pt x="33547" y="137897"/>
                  </a:lnTo>
                  <a:lnTo>
                    <a:pt x="33560" y="137032"/>
                  </a:lnTo>
                  <a:lnTo>
                    <a:pt x="33560" y="136148"/>
                  </a:lnTo>
                  <a:lnTo>
                    <a:pt x="33560" y="135283"/>
                  </a:lnTo>
                  <a:lnTo>
                    <a:pt x="33547" y="134418"/>
                  </a:lnTo>
                  <a:lnTo>
                    <a:pt x="33528" y="133553"/>
                  </a:lnTo>
                  <a:lnTo>
                    <a:pt x="33502" y="132688"/>
                  </a:lnTo>
                  <a:lnTo>
                    <a:pt x="34403" y="133369"/>
                  </a:lnTo>
                  <a:lnTo>
                    <a:pt x="35318" y="134032"/>
                  </a:lnTo>
                  <a:lnTo>
                    <a:pt x="36225" y="134676"/>
                  </a:lnTo>
                  <a:lnTo>
                    <a:pt x="37133" y="135320"/>
                  </a:lnTo>
                  <a:lnTo>
                    <a:pt x="37114" y="137013"/>
                  </a:lnTo>
                  <a:lnTo>
                    <a:pt x="37088" y="138725"/>
                  </a:lnTo>
                  <a:lnTo>
                    <a:pt x="37049" y="140455"/>
                  </a:lnTo>
                  <a:lnTo>
                    <a:pt x="36998" y="142204"/>
                  </a:lnTo>
                  <a:lnTo>
                    <a:pt x="36934" y="143971"/>
                  </a:lnTo>
                  <a:lnTo>
                    <a:pt x="36856" y="145756"/>
                  </a:lnTo>
                  <a:lnTo>
                    <a:pt x="36766" y="147542"/>
                  </a:lnTo>
                  <a:lnTo>
                    <a:pt x="36663" y="149327"/>
                  </a:lnTo>
                  <a:lnTo>
                    <a:pt x="36554" y="151131"/>
                  </a:lnTo>
                  <a:lnTo>
                    <a:pt x="36431" y="152934"/>
                  </a:lnTo>
                  <a:lnTo>
                    <a:pt x="36296" y="154757"/>
                  </a:lnTo>
                  <a:lnTo>
                    <a:pt x="36148" y="156560"/>
                  </a:lnTo>
                  <a:lnTo>
                    <a:pt x="35987" y="158364"/>
                  </a:lnTo>
                  <a:lnTo>
                    <a:pt x="35820" y="160168"/>
                  </a:lnTo>
                  <a:lnTo>
                    <a:pt x="35640" y="161972"/>
                  </a:lnTo>
                  <a:lnTo>
                    <a:pt x="35440" y="163757"/>
                  </a:lnTo>
                  <a:lnTo>
                    <a:pt x="35234" y="165542"/>
                  </a:lnTo>
                  <a:lnTo>
                    <a:pt x="35022" y="167309"/>
                  </a:lnTo>
                  <a:lnTo>
                    <a:pt x="34790" y="169058"/>
                  </a:lnTo>
                  <a:lnTo>
                    <a:pt x="34552" y="170807"/>
                  </a:lnTo>
                  <a:lnTo>
                    <a:pt x="34300" y="172518"/>
                  </a:lnTo>
                  <a:lnTo>
                    <a:pt x="34037" y="174230"/>
                  </a:lnTo>
                  <a:lnTo>
                    <a:pt x="33760" y="175905"/>
                  </a:lnTo>
                  <a:lnTo>
                    <a:pt x="33476" y="177561"/>
                  </a:lnTo>
                  <a:lnTo>
                    <a:pt x="33174" y="179200"/>
                  </a:lnTo>
                  <a:lnTo>
                    <a:pt x="32865" y="180801"/>
                  </a:lnTo>
                  <a:lnTo>
                    <a:pt x="32549" y="182365"/>
                  </a:lnTo>
                  <a:lnTo>
                    <a:pt x="32382" y="183138"/>
                  </a:lnTo>
                  <a:lnTo>
                    <a:pt x="32215" y="183911"/>
                  </a:lnTo>
                  <a:lnTo>
                    <a:pt x="32047" y="184666"/>
                  </a:lnTo>
                  <a:lnTo>
                    <a:pt x="31873" y="185421"/>
                  </a:lnTo>
                  <a:lnTo>
                    <a:pt x="31693" y="186157"/>
                  </a:lnTo>
                  <a:lnTo>
                    <a:pt x="31519" y="186893"/>
                  </a:lnTo>
                  <a:lnTo>
                    <a:pt x="31333" y="187611"/>
                  </a:lnTo>
                  <a:lnTo>
                    <a:pt x="31152" y="188310"/>
                  </a:lnTo>
                  <a:lnTo>
                    <a:pt x="30966" y="189028"/>
                  </a:lnTo>
                  <a:lnTo>
                    <a:pt x="30773" y="189709"/>
                  </a:lnTo>
                  <a:lnTo>
                    <a:pt x="30579" y="190390"/>
                  </a:lnTo>
                  <a:lnTo>
                    <a:pt x="30386" y="191071"/>
                  </a:lnTo>
                  <a:lnTo>
                    <a:pt x="30187" y="191715"/>
                  </a:lnTo>
                  <a:lnTo>
                    <a:pt x="29987" y="192378"/>
                  </a:lnTo>
                  <a:lnTo>
                    <a:pt x="29781" y="193004"/>
                  </a:lnTo>
                  <a:lnTo>
                    <a:pt x="29575" y="193630"/>
                  </a:lnTo>
                  <a:lnTo>
                    <a:pt x="29363" y="194237"/>
                  </a:lnTo>
                  <a:lnTo>
                    <a:pt x="29150" y="194844"/>
                  </a:lnTo>
                  <a:lnTo>
                    <a:pt x="28938" y="195433"/>
                  </a:lnTo>
                  <a:lnTo>
                    <a:pt x="28719" y="196004"/>
                  </a:lnTo>
                  <a:lnTo>
                    <a:pt x="28500" y="196575"/>
                  </a:lnTo>
                  <a:lnTo>
                    <a:pt x="28275" y="197108"/>
                  </a:lnTo>
                  <a:lnTo>
                    <a:pt x="28049" y="197642"/>
                  </a:lnTo>
                  <a:lnTo>
                    <a:pt x="27818" y="198176"/>
                  </a:lnTo>
                  <a:lnTo>
                    <a:pt x="27586" y="198673"/>
                  </a:lnTo>
                  <a:lnTo>
                    <a:pt x="27348" y="199170"/>
                  </a:lnTo>
                  <a:lnTo>
                    <a:pt x="27116" y="199648"/>
                  </a:lnTo>
                  <a:lnTo>
                    <a:pt x="26871" y="200109"/>
                  </a:lnTo>
                  <a:lnTo>
                    <a:pt x="26627" y="200569"/>
                  </a:lnTo>
                  <a:lnTo>
                    <a:pt x="26382" y="200992"/>
                  </a:lnTo>
                  <a:lnTo>
                    <a:pt x="26137" y="201415"/>
                  </a:lnTo>
                  <a:lnTo>
                    <a:pt x="25886" y="201820"/>
                  </a:lnTo>
                  <a:lnTo>
                    <a:pt x="25629" y="202207"/>
                  </a:lnTo>
                  <a:lnTo>
                    <a:pt x="25371" y="202575"/>
                  </a:lnTo>
                  <a:lnTo>
                    <a:pt x="25114" y="202925"/>
                  </a:lnTo>
                  <a:lnTo>
                    <a:pt x="24850" y="203256"/>
                  </a:lnTo>
                  <a:lnTo>
                    <a:pt x="24586" y="203587"/>
                  </a:lnTo>
                  <a:lnTo>
                    <a:pt x="24316" y="203882"/>
                  </a:lnTo>
                  <a:lnTo>
                    <a:pt x="24045" y="204158"/>
                  </a:lnTo>
                  <a:lnTo>
                    <a:pt x="23775" y="204434"/>
                  </a:lnTo>
                  <a:lnTo>
                    <a:pt x="23498" y="204673"/>
                  </a:lnTo>
                  <a:lnTo>
                    <a:pt x="23215" y="204912"/>
                  </a:lnTo>
                  <a:lnTo>
                    <a:pt x="22938" y="205115"/>
                  </a:lnTo>
                  <a:lnTo>
                    <a:pt x="22655" y="205317"/>
                  </a:lnTo>
                  <a:lnTo>
                    <a:pt x="22365" y="205483"/>
                  </a:lnTo>
                  <a:lnTo>
                    <a:pt x="22075" y="205649"/>
                  </a:lnTo>
                  <a:lnTo>
                    <a:pt x="21779" y="205778"/>
                  </a:lnTo>
                  <a:lnTo>
                    <a:pt x="21489" y="205888"/>
                  </a:lnTo>
                  <a:lnTo>
                    <a:pt x="21187" y="205980"/>
                  </a:lnTo>
                  <a:lnTo>
                    <a:pt x="20891" y="206054"/>
                  </a:lnTo>
                  <a:lnTo>
                    <a:pt x="20582" y="206109"/>
                  </a:lnTo>
                  <a:lnTo>
                    <a:pt x="20279" y="206146"/>
                  </a:lnTo>
                  <a:lnTo>
                    <a:pt x="19970" y="206164"/>
                  </a:lnTo>
                  <a:lnTo>
                    <a:pt x="19661" y="206146"/>
                  </a:lnTo>
                  <a:lnTo>
                    <a:pt x="19346" y="206127"/>
                  </a:lnTo>
                  <a:lnTo>
                    <a:pt x="19030" y="206072"/>
                  </a:lnTo>
                  <a:lnTo>
                    <a:pt x="18708" y="205998"/>
                  </a:lnTo>
                  <a:lnTo>
                    <a:pt x="18386" y="205888"/>
                  </a:lnTo>
                  <a:lnTo>
                    <a:pt x="18058" y="205778"/>
                  </a:lnTo>
                  <a:lnTo>
                    <a:pt x="17730" y="205630"/>
                  </a:lnTo>
                  <a:lnTo>
                    <a:pt x="17401" y="205465"/>
                  </a:lnTo>
                  <a:lnTo>
                    <a:pt x="17067" y="205281"/>
                  </a:lnTo>
                  <a:lnTo>
                    <a:pt x="16732" y="205060"/>
                  </a:lnTo>
                  <a:lnTo>
                    <a:pt x="16397" y="204820"/>
                  </a:lnTo>
                  <a:lnTo>
                    <a:pt x="16056" y="204563"/>
                  </a:lnTo>
                  <a:lnTo>
                    <a:pt x="15708" y="204287"/>
                  </a:lnTo>
                  <a:lnTo>
                    <a:pt x="15367" y="203974"/>
                  </a:lnTo>
                  <a:lnTo>
                    <a:pt x="15013" y="203642"/>
                  </a:lnTo>
                  <a:lnTo>
                    <a:pt x="14665" y="203274"/>
                  </a:lnTo>
                  <a:lnTo>
                    <a:pt x="14311" y="202888"/>
                  </a:lnTo>
                  <a:lnTo>
                    <a:pt x="13951" y="202483"/>
                  </a:lnTo>
                  <a:lnTo>
                    <a:pt x="13590" y="202041"/>
                  </a:lnTo>
                  <a:lnTo>
                    <a:pt x="13230" y="201581"/>
                  </a:lnTo>
                  <a:lnTo>
                    <a:pt x="12863" y="201102"/>
                  </a:lnTo>
                  <a:lnTo>
                    <a:pt x="12554" y="200642"/>
                  </a:lnTo>
                  <a:lnTo>
                    <a:pt x="12245" y="200182"/>
                  </a:lnTo>
                  <a:lnTo>
                    <a:pt x="11936" y="199704"/>
                  </a:lnTo>
                  <a:lnTo>
                    <a:pt x="11640" y="199207"/>
                  </a:lnTo>
                  <a:lnTo>
                    <a:pt x="11343" y="198710"/>
                  </a:lnTo>
                  <a:lnTo>
                    <a:pt x="11054" y="198176"/>
                  </a:lnTo>
                  <a:lnTo>
                    <a:pt x="10764" y="197642"/>
                  </a:lnTo>
                  <a:lnTo>
                    <a:pt x="10487" y="197072"/>
                  </a:lnTo>
                  <a:lnTo>
                    <a:pt x="10210" y="196501"/>
                  </a:lnTo>
                  <a:lnTo>
                    <a:pt x="9940" y="195930"/>
                  </a:lnTo>
                  <a:lnTo>
                    <a:pt x="9676" y="195323"/>
                  </a:lnTo>
                  <a:lnTo>
                    <a:pt x="9412" y="194716"/>
                  </a:lnTo>
                  <a:lnTo>
                    <a:pt x="9161" y="194071"/>
                  </a:lnTo>
                  <a:lnTo>
                    <a:pt x="8910" y="193446"/>
                  </a:lnTo>
                  <a:lnTo>
                    <a:pt x="8665" y="192783"/>
                  </a:lnTo>
                  <a:lnTo>
                    <a:pt x="8427" y="192120"/>
                  </a:lnTo>
                  <a:lnTo>
                    <a:pt x="8189" y="191439"/>
                  </a:lnTo>
                  <a:lnTo>
                    <a:pt x="7964" y="190740"/>
                  </a:lnTo>
                  <a:lnTo>
                    <a:pt x="7738" y="190041"/>
                  </a:lnTo>
                  <a:lnTo>
                    <a:pt x="7519" y="189323"/>
                  </a:lnTo>
                  <a:lnTo>
                    <a:pt x="7307" y="188587"/>
                  </a:lnTo>
                  <a:lnTo>
                    <a:pt x="7094" y="187850"/>
                  </a:lnTo>
                  <a:lnTo>
                    <a:pt x="6895" y="187096"/>
                  </a:lnTo>
                  <a:lnTo>
                    <a:pt x="6695" y="186341"/>
                  </a:lnTo>
                  <a:lnTo>
                    <a:pt x="6509" y="185568"/>
                  </a:lnTo>
                  <a:lnTo>
                    <a:pt x="6322" y="184795"/>
                  </a:lnTo>
                  <a:lnTo>
                    <a:pt x="6142" y="184003"/>
                  </a:lnTo>
                  <a:lnTo>
                    <a:pt x="5968" y="183194"/>
                  </a:lnTo>
                  <a:lnTo>
                    <a:pt x="5800" y="182384"/>
                  </a:lnTo>
                  <a:lnTo>
                    <a:pt x="5633" y="181555"/>
                  </a:lnTo>
                  <a:lnTo>
                    <a:pt x="5479" y="180727"/>
                  </a:lnTo>
                  <a:lnTo>
                    <a:pt x="5324" y="179899"/>
                  </a:lnTo>
                  <a:lnTo>
                    <a:pt x="5176" y="179052"/>
                  </a:lnTo>
                  <a:lnTo>
                    <a:pt x="5041" y="178187"/>
                  </a:lnTo>
                  <a:lnTo>
                    <a:pt x="4906" y="177322"/>
                  </a:lnTo>
                  <a:lnTo>
                    <a:pt x="4777" y="176457"/>
                  </a:lnTo>
                  <a:lnTo>
                    <a:pt x="4655" y="175574"/>
                  </a:lnTo>
                  <a:lnTo>
                    <a:pt x="4539" y="174690"/>
                  </a:lnTo>
                  <a:lnTo>
                    <a:pt x="4429" y="173807"/>
                  </a:lnTo>
                  <a:lnTo>
                    <a:pt x="4320" y="172905"/>
                  </a:lnTo>
                  <a:lnTo>
                    <a:pt x="4223" y="172003"/>
                  </a:lnTo>
                  <a:lnTo>
                    <a:pt x="4133" y="171083"/>
                  </a:lnTo>
                  <a:lnTo>
                    <a:pt x="4043" y="170162"/>
                  </a:lnTo>
                  <a:lnTo>
                    <a:pt x="3966" y="169242"/>
                  </a:lnTo>
                  <a:lnTo>
                    <a:pt x="3888" y="168322"/>
                  </a:lnTo>
                  <a:lnTo>
                    <a:pt x="3824" y="167383"/>
                  </a:lnTo>
                  <a:lnTo>
                    <a:pt x="3760" y="166444"/>
                  </a:lnTo>
                  <a:lnTo>
                    <a:pt x="3708" y="165506"/>
                  </a:lnTo>
                  <a:lnTo>
                    <a:pt x="3657" y="164567"/>
                  </a:lnTo>
                  <a:lnTo>
                    <a:pt x="3612" y="163610"/>
                  </a:lnTo>
                  <a:lnTo>
                    <a:pt x="3579" y="162653"/>
                  </a:lnTo>
                  <a:lnTo>
                    <a:pt x="3547" y="161696"/>
                  </a:lnTo>
                  <a:lnTo>
                    <a:pt x="3528" y="160739"/>
                  </a:lnTo>
                  <a:lnTo>
                    <a:pt x="3509" y="159781"/>
                  </a:lnTo>
                  <a:lnTo>
                    <a:pt x="3502" y="158806"/>
                  </a:lnTo>
                  <a:lnTo>
                    <a:pt x="3496" y="157849"/>
                  </a:lnTo>
                  <a:lnTo>
                    <a:pt x="3496" y="156873"/>
                  </a:lnTo>
                  <a:lnTo>
                    <a:pt x="3509" y="155898"/>
                  </a:lnTo>
                  <a:lnTo>
                    <a:pt x="3528" y="154922"/>
                  </a:lnTo>
                  <a:lnTo>
                    <a:pt x="3547" y="153947"/>
                  </a:lnTo>
                  <a:lnTo>
                    <a:pt x="3579" y="152971"/>
                  </a:lnTo>
                  <a:lnTo>
                    <a:pt x="3612" y="151996"/>
                  </a:lnTo>
                  <a:lnTo>
                    <a:pt x="3657" y="151020"/>
                  </a:lnTo>
                  <a:lnTo>
                    <a:pt x="3708" y="150045"/>
                  </a:lnTo>
                  <a:lnTo>
                    <a:pt x="3760" y="149198"/>
                  </a:lnTo>
                  <a:lnTo>
                    <a:pt x="3811" y="148388"/>
                  </a:lnTo>
                  <a:lnTo>
                    <a:pt x="3869" y="147578"/>
                  </a:lnTo>
                  <a:lnTo>
                    <a:pt x="3927" y="146787"/>
                  </a:lnTo>
                  <a:lnTo>
                    <a:pt x="3991" y="145995"/>
                  </a:lnTo>
                  <a:lnTo>
                    <a:pt x="4056" y="145222"/>
                  </a:lnTo>
                  <a:lnTo>
                    <a:pt x="4133" y="144468"/>
                  </a:lnTo>
                  <a:lnTo>
                    <a:pt x="4204" y="143713"/>
                  </a:lnTo>
                  <a:lnTo>
                    <a:pt x="4281" y="142977"/>
                  </a:lnTo>
                  <a:lnTo>
                    <a:pt x="4365" y="142241"/>
                  </a:lnTo>
                  <a:lnTo>
                    <a:pt x="4455" y="141523"/>
                  </a:lnTo>
                  <a:lnTo>
                    <a:pt x="4539" y="140823"/>
                  </a:lnTo>
                  <a:lnTo>
                    <a:pt x="4635" y="140124"/>
                  </a:lnTo>
                  <a:lnTo>
                    <a:pt x="4732" y="139443"/>
                  </a:lnTo>
                  <a:lnTo>
                    <a:pt x="4828" y="138762"/>
                  </a:lnTo>
                  <a:lnTo>
                    <a:pt x="4931" y="138099"/>
                  </a:lnTo>
                  <a:lnTo>
                    <a:pt x="5041" y="137437"/>
                  </a:lnTo>
                  <a:lnTo>
                    <a:pt x="5150" y="136793"/>
                  </a:lnTo>
                  <a:lnTo>
                    <a:pt x="5260" y="136148"/>
                  </a:lnTo>
                  <a:lnTo>
                    <a:pt x="5376" y="135523"/>
                  </a:lnTo>
                  <a:lnTo>
                    <a:pt x="5498" y="134897"/>
                  </a:lnTo>
                  <a:lnTo>
                    <a:pt x="5620" y="134289"/>
                  </a:lnTo>
                  <a:lnTo>
                    <a:pt x="5743" y="133682"/>
                  </a:lnTo>
                  <a:lnTo>
                    <a:pt x="5871" y="133075"/>
                  </a:lnTo>
                  <a:lnTo>
                    <a:pt x="6006" y="132486"/>
                  </a:lnTo>
                  <a:lnTo>
                    <a:pt x="6142" y="131915"/>
                  </a:lnTo>
                  <a:lnTo>
                    <a:pt x="6277" y="131344"/>
                  </a:lnTo>
                  <a:lnTo>
                    <a:pt x="6418" y="130774"/>
                  </a:lnTo>
                  <a:lnTo>
                    <a:pt x="6708" y="129670"/>
                  </a:lnTo>
                  <a:lnTo>
                    <a:pt x="7004" y="128584"/>
                  </a:lnTo>
                  <a:lnTo>
                    <a:pt x="7320" y="127516"/>
                  </a:lnTo>
                  <a:lnTo>
                    <a:pt x="7642" y="126485"/>
                  </a:lnTo>
                  <a:lnTo>
                    <a:pt x="7970" y="125473"/>
                  </a:lnTo>
                  <a:lnTo>
                    <a:pt x="8311" y="124498"/>
                  </a:lnTo>
                  <a:lnTo>
                    <a:pt x="8665" y="123522"/>
                  </a:lnTo>
                  <a:lnTo>
                    <a:pt x="9026" y="122565"/>
                  </a:lnTo>
                  <a:lnTo>
                    <a:pt x="9399" y="121626"/>
                  </a:lnTo>
                  <a:lnTo>
                    <a:pt x="9779" y="120706"/>
                  </a:lnTo>
                  <a:lnTo>
                    <a:pt x="10165" y="119786"/>
                  </a:lnTo>
                  <a:lnTo>
                    <a:pt x="10558" y="118884"/>
                  </a:lnTo>
                  <a:lnTo>
                    <a:pt x="10964" y="118000"/>
                  </a:lnTo>
                  <a:lnTo>
                    <a:pt x="11376" y="117117"/>
                  </a:lnTo>
                  <a:lnTo>
                    <a:pt x="11794" y="116233"/>
                  </a:lnTo>
                  <a:lnTo>
                    <a:pt x="12219" y="115368"/>
                  </a:lnTo>
                  <a:lnTo>
                    <a:pt x="12657" y="114503"/>
                  </a:lnTo>
                  <a:lnTo>
                    <a:pt x="13094" y="113638"/>
                  </a:lnTo>
                  <a:close/>
                  <a:moveTo>
                    <a:pt x="242556" y="124424"/>
                  </a:moveTo>
                  <a:lnTo>
                    <a:pt x="244391" y="126706"/>
                  </a:lnTo>
                  <a:lnTo>
                    <a:pt x="245324" y="127866"/>
                  </a:lnTo>
                  <a:lnTo>
                    <a:pt x="246258" y="129081"/>
                  </a:lnTo>
                  <a:lnTo>
                    <a:pt x="246721" y="129688"/>
                  </a:lnTo>
                  <a:lnTo>
                    <a:pt x="247191" y="130332"/>
                  </a:lnTo>
                  <a:lnTo>
                    <a:pt x="247655" y="130958"/>
                  </a:lnTo>
                  <a:lnTo>
                    <a:pt x="248118" y="131621"/>
                  </a:lnTo>
                  <a:lnTo>
                    <a:pt x="248582" y="132283"/>
                  </a:lnTo>
                  <a:lnTo>
                    <a:pt x="249039" y="132964"/>
                  </a:lnTo>
                  <a:lnTo>
                    <a:pt x="249496" y="133664"/>
                  </a:lnTo>
                  <a:lnTo>
                    <a:pt x="249947" y="134381"/>
                  </a:lnTo>
                  <a:lnTo>
                    <a:pt x="250391" y="135118"/>
                  </a:lnTo>
                  <a:lnTo>
                    <a:pt x="250835" y="135872"/>
                  </a:lnTo>
                  <a:lnTo>
                    <a:pt x="251273" y="136627"/>
                  </a:lnTo>
                  <a:lnTo>
                    <a:pt x="251704" y="137418"/>
                  </a:lnTo>
                  <a:lnTo>
                    <a:pt x="252129" y="138228"/>
                  </a:lnTo>
                  <a:lnTo>
                    <a:pt x="252547" y="139075"/>
                  </a:lnTo>
                  <a:lnTo>
                    <a:pt x="252959" y="139922"/>
                  </a:lnTo>
                  <a:lnTo>
                    <a:pt x="253365" y="140805"/>
                  </a:lnTo>
                  <a:lnTo>
                    <a:pt x="253758" y="141707"/>
                  </a:lnTo>
                  <a:lnTo>
                    <a:pt x="254144" y="142646"/>
                  </a:lnTo>
                  <a:lnTo>
                    <a:pt x="254524" y="143603"/>
                  </a:lnTo>
                  <a:lnTo>
                    <a:pt x="254891" y="144578"/>
                  </a:lnTo>
                  <a:lnTo>
                    <a:pt x="255251" y="145591"/>
                  </a:lnTo>
                  <a:lnTo>
                    <a:pt x="255599" y="146640"/>
                  </a:lnTo>
                  <a:lnTo>
                    <a:pt x="255766" y="147173"/>
                  </a:lnTo>
                  <a:lnTo>
                    <a:pt x="255934" y="147707"/>
                  </a:lnTo>
                  <a:lnTo>
                    <a:pt x="256101" y="148259"/>
                  </a:lnTo>
                  <a:lnTo>
                    <a:pt x="256262" y="148812"/>
                  </a:lnTo>
                  <a:lnTo>
                    <a:pt x="256462" y="149529"/>
                  </a:lnTo>
                  <a:lnTo>
                    <a:pt x="256661" y="150266"/>
                  </a:lnTo>
                  <a:lnTo>
                    <a:pt x="256848" y="151002"/>
                  </a:lnTo>
                  <a:lnTo>
                    <a:pt x="257028" y="151757"/>
                  </a:lnTo>
                  <a:lnTo>
                    <a:pt x="257202" y="152511"/>
                  </a:lnTo>
                  <a:lnTo>
                    <a:pt x="257369" y="153266"/>
                  </a:lnTo>
                  <a:lnTo>
                    <a:pt x="257530" y="154020"/>
                  </a:lnTo>
                  <a:lnTo>
                    <a:pt x="257678" y="154793"/>
                  </a:lnTo>
                  <a:lnTo>
                    <a:pt x="257826" y="155567"/>
                  </a:lnTo>
                  <a:lnTo>
                    <a:pt x="257968" y="156358"/>
                  </a:lnTo>
                  <a:lnTo>
                    <a:pt x="258103" y="157149"/>
                  </a:lnTo>
                  <a:lnTo>
                    <a:pt x="258226" y="157922"/>
                  </a:lnTo>
                  <a:lnTo>
                    <a:pt x="258348" y="158732"/>
                  </a:lnTo>
                  <a:lnTo>
                    <a:pt x="258457" y="159524"/>
                  </a:lnTo>
                  <a:lnTo>
                    <a:pt x="258567" y="160334"/>
                  </a:lnTo>
                  <a:lnTo>
                    <a:pt x="258663" y="161125"/>
                  </a:lnTo>
                  <a:lnTo>
                    <a:pt x="258753" y="161935"/>
                  </a:lnTo>
                  <a:lnTo>
                    <a:pt x="258844" y="162745"/>
                  </a:lnTo>
                  <a:lnTo>
                    <a:pt x="258921" y="163573"/>
                  </a:lnTo>
                  <a:lnTo>
                    <a:pt x="258992" y="164383"/>
                  </a:lnTo>
                  <a:lnTo>
                    <a:pt x="259063" y="165211"/>
                  </a:lnTo>
                  <a:lnTo>
                    <a:pt x="259120" y="166021"/>
                  </a:lnTo>
                  <a:lnTo>
                    <a:pt x="259172" y="166849"/>
                  </a:lnTo>
                  <a:lnTo>
                    <a:pt x="259217" y="167678"/>
                  </a:lnTo>
                  <a:lnTo>
                    <a:pt x="259256" y="168506"/>
                  </a:lnTo>
                  <a:lnTo>
                    <a:pt x="259294" y="169334"/>
                  </a:lnTo>
                  <a:lnTo>
                    <a:pt x="259320" y="170162"/>
                  </a:lnTo>
                  <a:lnTo>
                    <a:pt x="259339" y="170972"/>
                  </a:lnTo>
                  <a:lnTo>
                    <a:pt x="259352" y="171800"/>
                  </a:lnTo>
                  <a:lnTo>
                    <a:pt x="259359" y="172629"/>
                  </a:lnTo>
                  <a:lnTo>
                    <a:pt x="259359" y="173457"/>
                  </a:lnTo>
                  <a:lnTo>
                    <a:pt x="259359" y="174285"/>
                  </a:lnTo>
                  <a:lnTo>
                    <a:pt x="259346" y="175113"/>
                  </a:lnTo>
                  <a:lnTo>
                    <a:pt x="259326" y="175942"/>
                  </a:lnTo>
                  <a:lnTo>
                    <a:pt x="259301" y="176752"/>
                  </a:lnTo>
                  <a:lnTo>
                    <a:pt x="259275" y="177580"/>
                  </a:lnTo>
                  <a:lnTo>
                    <a:pt x="259236" y="178390"/>
                  </a:lnTo>
                  <a:lnTo>
                    <a:pt x="259191" y="179218"/>
                  </a:lnTo>
                  <a:lnTo>
                    <a:pt x="259146" y="180028"/>
                  </a:lnTo>
                  <a:lnTo>
                    <a:pt x="259088" y="180838"/>
                  </a:lnTo>
                  <a:lnTo>
                    <a:pt x="259024" y="181648"/>
                  </a:lnTo>
                  <a:lnTo>
                    <a:pt x="258960" y="182457"/>
                  </a:lnTo>
                  <a:lnTo>
                    <a:pt x="258882" y="183249"/>
                  </a:lnTo>
                  <a:lnTo>
                    <a:pt x="258805" y="184040"/>
                  </a:lnTo>
                  <a:lnTo>
                    <a:pt x="258715" y="184832"/>
                  </a:lnTo>
                  <a:lnTo>
                    <a:pt x="258625" y="185623"/>
                  </a:lnTo>
                  <a:lnTo>
                    <a:pt x="258528" y="186415"/>
                  </a:lnTo>
                  <a:lnTo>
                    <a:pt x="258425" y="187188"/>
                  </a:lnTo>
                  <a:lnTo>
                    <a:pt x="258316" y="187961"/>
                  </a:lnTo>
                  <a:lnTo>
                    <a:pt x="258193" y="188715"/>
                  </a:lnTo>
                  <a:lnTo>
                    <a:pt x="258071" y="189488"/>
                  </a:lnTo>
                  <a:lnTo>
                    <a:pt x="257942" y="190243"/>
                  </a:lnTo>
                  <a:lnTo>
                    <a:pt x="257814" y="190979"/>
                  </a:lnTo>
                  <a:lnTo>
                    <a:pt x="257672" y="191734"/>
                  </a:lnTo>
                  <a:lnTo>
                    <a:pt x="257524" y="192470"/>
                  </a:lnTo>
                  <a:lnTo>
                    <a:pt x="257376" y="193188"/>
                  </a:lnTo>
                  <a:lnTo>
                    <a:pt x="257215" y="193906"/>
                  </a:lnTo>
                  <a:lnTo>
                    <a:pt x="257054" y="194624"/>
                  </a:lnTo>
                  <a:lnTo>
                    <a:pt x="256880" y="195323"/>
                  </a:lnTo>
                  <a:lnTo>
                    <a:pt x="256706" y="196022"/>
                  </a:lnTo>
                  <a:lnTo>
                    <a:pt x="256526" y="196722"/>
                  </a:lnTo>
                  <a:lnTo>
                    <a:pt x="256339" y="197384"/>
                  </a:lnTo>
                  <a:lnTo>
                    <a:pt x="256146" y="198065"/>
                  </a:lnTo>
                  <a:lnTo>
                    <a:pt x="255947" y="198728"/>
                  </a:lnTo>
                  <a:lnTo>
                    <a:pt x="255805" y="198802"/>
                  </a:lnTo>
                  <a:lnTo>
                    <a:pt x="255663" y="198894"/>
                  </a:lnTo>
                  <a:lnTo>
                    <a:pt x="255522" y="199041"/>
                  </a:lnTo>
                  <a:lnTo>
                    <a:pt x="255387" y="199188"/>
                  </a:lnTo>
                  <a:lnTo>
                    <a:pt x="255258" y="199372"/>
                  </a:lnTo>
                  <a:lnTo>
                    <a:pt x="255129" y="199593"/>
                  </a:lnTo>
                  <a:lnTo>
                    <a:pt x="255007" y="199832"/>
                  </a:lnTo>
                  <a:lnTo>
                    <a:pt x="254897" y="200109"/>
                  </a:lnTo>
                  <a:lnTo>
                    <a:pt x="254788" y="200403"/>
                  </a:lnTo>
                  <a:lnTo>
                    <a:pt x="254691" y="200716"/>
                  </a:lnTo>
                  <a:lnTo>
                    <a:pt x="254601" y="201066"/>
                  </a:lnTo>
                  <a:lnTo>
                    <a:pt x="254524" y="201434"/>
                  </a:lnTo>
                  <a:lnTo>
                    <a:pt x="254453" y="201820"/>
                  </a:lnTo>
                  <a:lnTo>
                    <a:pt x="254395" y="202244"/>
                  </a:lnTo>
                  <a:lnTo>
                    <a:pt x="254350" y="202685"/>
                  </a:lnTo>
                  <a:lnTo>
                    <a:pt x="254318" y="203145"/>
                  </a:lnTo>
                  <a:lnTo>
                    <a:pt x="254208" y="203385"/>
                  </a:lnTo>
                  <a:lnTo>
                    <a:pt x="254112" y="203642"/>
                  </a:lnTo>
                  <a:lnTo>
                    <a:pt x="253912" y="204158"/>
                  </a:lnTo>
                  <a:lnTo>
                    <a:pt x="253706" y="204692"/>
                  </a:lnTo>
                  <a:lnTo>
                    <a:pt x="253603" y="204931"/>
                  </a:lnTo>
                  <a:lnTo>
                    <a:pt x="253487" y="205189"/>
                  </a:lnTo>
                  <a:lnTo>
                    <a:pt x="253166" y="205833"/>
                  </a:lnTo>
                  <a:lnTo>
                    <a:pt x="252844" y="206459"/>
                  </a:lnTo>
                  <a:lnTo>
                    <a:pt x="252522" y="207066"/>
                  </a:lnTo>
                  <a:lnTo>
                    <a:pt x="252200" y="207637"/>
                  </a:lnTo>
                  <a:lnTo>
                    <a:pt x="251878" y="208189"/>
                  </a:lnTo>
                  <a:lnTo>
                    <a:pt x="251556" y="208722"/>
                  </a:lnTo>
                  <a:lnTo>
                    <a:pt x="251241" y="209219"/>
                  </a:lnTo>
                  <a:lnTo>
                    <a:pt x="250919" y="209698"/>
                  </a:lnTo>
                  <a:lnTo>
                    <a:pt x="250597" y="210140"/>
                  </a:lnTo>
                  <a:lnTo>
                    <a:pt x="250281" y="210563"/>
                  </a:lnTo>
                  <a:lnTo>
                    <a:pt x="249959" y="210968"/>
                  </a:lnTo>
                  <a:lnTo>
                    <a:pt x="249644" y="211354"/>
                  </a:lnTo>
                  <a:lnTo>
                    <a:pt x="249322" y="211704"/>
                  </a:lnTo>
                  <a:lnTo>
                    <a:pt x="249007" y="212035"/>
                  </a:lnTo>
                  <a:lnTo>
                    <a:pt x="248691" y="212348"/>
                  </a:lnTo>
                  <a:lnTo>
                    <a:pt x="248376" y="212643"/>
                  </a:lnTo>
                  <a:lnTo>
                    <a:pt x="248060" y="212901"/>
                  </a:lnTo>
                  <a:lnTo>
                    <a:pt x="247745" y="213140"/>
                  </a:lnTo>
                  <a:lnTo>
                    <a:pt x="247429" y="213361"/>
                  </a:lnTo>
                  <a:lnTo>
                    <a:pt x="247120" y="213563"/>
                  </a:lnTo>
                  <a:lnTo>
                    <a:pt x="246805" y="213747"/>
                  </a:lnTo>
                  <a:lnTo>
                    <a:pt x="246496" y="213894"/>
                  </a:lnTo>
                  <a:lnTo>
                    <a:pt x="246187" y="214023"/>
                  </a:lnTo>
                  <a:lnTo>
                    <a:pt x="245872" y="214134"/>
                  </a:lnTo>
                  <a:lnTo>
                    <a:pt x="245562" y="214226"/>
                  </a:lnTo>
                  <a:lnTo>
                    <a:pt x="245260" y="214299"/>
                  </a:lnTo>
                  <a:lnTo>
                    <a:pt x="244951" y="214355"/>
                  </a:lnTo>
                  <a:lnTo>
                    <a:pt x="244642" y="214391"/>
                  </a:lnTo>
                  <a:lnTo>
                    <a:pt x="244037" y="214391"/>
                  </a:lnTo>
                  <a:lnTo>
                    <a:pt x="243734" y="214355"/>
                  </a:lnTo>
                  <a:lnTo>
                    <a:pt x="243432" y="214318"/>
                  </a:lnTo>
                  <a:lnTo>
                    <a:pt x="243129" y="214244"/>
                  </a:lnTo>
                  <a:lnTo>
                    <a:pt x="242833" y="214152"/>
                  </a:lnTo>
                  <a:lnTo>
                    <a:pt x="242530" y="214060"/>
                  </a:lnTo>
                  <a:lnTo>
                    <a:pt x="242234" y="213931"/>
                  </a:lnTo>
                  <a:lnTo>
                    <a:pt x="241938" y="213802"/>
                  </a:lnTo>
                  <a:lnTo>
                    <a:pt x="241648" y="213637"/>
                  </a:lnTo>
                  <a:lnTo>
                    <a:pt x="241352" y="213453"/>
                  </a:lnTo>
                  <a:lnTo>
                    <a:pt x="241062" y="213269"/>
                  </a:lnTo>
                  <a:lnTo>
                    <a:pt x="240773" y="213048"/>
                  </a:lnTo>
                  <a:lnTo>
                    <a:pt x="240483" y="212827"/>
                  </a:lnTo>
                  <a:lnTo>
                    <a:pt x="240193" y="212588"/>
                  </a:lnTo>
                  <a:lnTo>
                    <a:pt x="239910" y="212312"/>
                  </a:lnTo>
                  <a:lnTo>
                    <a:pt x="239627" y="212035"/>
                  </a:lnTo>
                  <a:lnTo>
                    <a:pt x="239344" y="211741"/>
                  </a:lnTo>
                  <a:lnTo>
                    <a:pt x="239060" y="211447"/>
                  </a:lnTo>
                  <a:lnTo>
                    <a:pt x="238784" y="211115"/>
                  </a:lnTo>
                  <a:lnTo>
                    <a:pt x="238507" y="210765"/>
                  </a:lnTo>
                  <a:lnTo>
                    <a:pt x="238230" y="210416"/>
                  </a:lnTo>
                  <a:lnTo>
                    <a:pt x="237953" y="210048"/>
                  </a:lnTo>
                  <a:lnTo>
                    <a:pt x="237683" y="209661"/>
                  </a:lnTo>
                  <a:lnTo>
                    <a:pt x="237412" y="209256"/>
                  </a:lnTo>
                  <a:lnTo>
                    <a:pt x="237142" y="208851"/>
                  </a:lnTo>
                  <a:lnTo>
                    <a:pt x="236878" y="208410"/>
                  </a:lnTo>
                  <a:lnTo>
                    <a:pt x="236614" y="207968"/>
                  </a:lnTo>
                  <a:lnTo>
                    <a:pt x="236350" y="207508"/>
                  </a:lnTo>
                  <a:lnTo>
                    <a:pt x="236086" y="207048"/>
                  </a:lnTo>
                  <a:lnTo>
                    <a:pt x="235829" y="206551"/>
                  </a:lnTo>
                  <a:lnTo>
                    <a:pt x="235571" y="206054"/>
                  </a:lnTo>
                  <a:lnTo>
                    <a:pt x="235314" y="205557"/>
                  </a:lnTo>
                  <a:lnTo>
                    <a:pt x="235062" y="205023"/>
                  </a:lnTo>
                  <a:lnTo>
                    <a:pt x="234811" y="204489"/>
                  </a:lnTo>
                  <a:lnTo>
                    <a:pt x="234560" y="203955"/>
                  </a:lnTo>
                  <a:lnTo>
                    <a:pt x="234316" y="203385"/>
                  </a:lnTo>
                  <a:lnTo>
                    <a:pt x="234071" y="202814"/>
                  </a:lnTo>
                  <a:lnTo>
                    <a:pt x="233826" y="202244"/>
                  </a:lnTo>
                  <a:lnTo>
                    <a:pt x="233588" y="201636"/>
                  </a:lnTo>
                  <a:lnTo>
                    <a:pt x="233350" y="201047"/>
                  </a:lnTo>
                  <a:lnTo>
                    <a:pt x="233118" y="200421"/>
                  </a:lnTo>
                  <a:lnTo>
                    <a:pt x="232880" y="199796"/>
                  </a:lnTo>
                  <a:lnTo>
                    <a:pt x="232655" y="199170"/>
                  </a:lnTo>
                  <a:lnTo>
                    <a:pt x="232423" y="198526"/>
                  </a:lnTo>
                  <a:lnTo>
                    <a:pt x="232198" y="197863"/>
                  </a:lnTo>
                  <a:lnTo>
                    <a:pt x="231972" y="197200"/>
                  </a:lnTo>
                  <a:lnTo>
                    <a:pt x="231753" y="196519"/>
                  </a:lnTo>
                  <a:lnTo>
                    <a:pt x="231535" y="195838"/>
                  </a:lnTo>
                  <a:lnTo>
                    <a:pt x="231322" y="195139"/>
                  </a:lnTo>
                  <a:lnTo>
                    <a:pt x="231110" y="194440"/>
                  </a:lnTo>
                  <a:lnTo>
                    <a:pt x="230897" y="193722"/>
                  </a:lnTo>
                  <a:lnTo>
                    <a:pt x="230691" y="193004"/>
                  </a:lnTo>
                  <a:lnTo>
                    <a:pt x="230485" y="192286"/>
                  </a:lnTo>
                  <a:lnTo>
                    <a:pt x="230080" y="190795"/>
                  </a:lnTo>
                  <a:lnTo>
                    <a:pt x="229693" y="189286"/>
                  </a:lnTo>
                  <a:lnTo>
                    <a:pt x="229314" y="187758"/>
                  </a:lnTo>
                  <a:lnTo>
                    <a:pt x="228947" y="186194"/>
                  </a:lnTo>
                  <a:lnTo>
                    <a:pt x="228586" y="184611"/>
                  </a:lnTo>
                  <a:lnTo>
                    <a:pt x="228245" y="182991"/>
                  </a:lnTo>
                  <a:lnTo>
                    <a:pt x="227917" y="181353"/>
                  </a:lnTo>
                  <a:lnTo>
                    <a:pt x="227595" y="179697"/>
                  </a:lnTo>
                  <a:lnTo>
                    <a:pt x="227292" y="178040"/>
                  </a:lnTo>
                  <a:lnTo>
                    <a:pt x="227002" y="176347"/>
                  </a:lnTo>
                  <a:lnTo>
                    <a:pt x="226719" y="174653"/>
                  </a:lnTo>
                  <a:lnTo>
                    <a:pt x="226455" y="172942"/>
                  </a:lnTo>
                  <a:lnTo>
                    <a:pt x="226204" y="171211"/>
                  </a:lnTo>
                  <a:lnTo>
                    <a:pt x="225972" y="169481"/>
                  </a:lnTo>
                  <a:lnTo>
                    <a:pt x="225747" y="167751"/>
                  </a:lnTo>
                  <a:lnTo>
                    <a:pt x="225541" y="166003"/>
                  </a:lnTo>
                  <a:lnTo>
                    <a:pt x="225348" y="164254"/>
                  </a:lnTo>
                  <a:lnTo>
                    <a:pt x="225174" y="162505"/>
                  </a:lnTo>
                  <a:lnTo>
                    <a:pt x="225013" y="160757"/>
                  </a:lnTo>
                  <a:lnTo>
                    <a:pt x="224865" y="159008"/>
                  </a:lnTo>
                  <a:lnTo>
                    <a:pt x="224801" y="158143"/>
                  </a:lnTo>
                  <a:lnTo>
                    <a:pt x="224736" y="157278"/>
                  </a:lnTo>
                  <a:lnTo>
                    <a:pt x="224678" y="156395"/>
                  </a:lnTo>
                  <a:lnTo>
                    <a:pt x="224620" y="155530"/>
                  </a:lnTo>
                  <a:lnTo>
                    <a:pt x="224569" y="154665"/>
                  </a:lnTo>
                  <a:lnTo>
                    <a:pt x="224524" y="153800"/>
                  </a:lnTo>
                  <a:lnTo>
                    <a:pt x="224511" y="153597"/>
                  </a:lnTo>
                  <a:lnTo>
                    <a:pt x="224492" y="153413"/>
                  </a:lnTo>
                  <a:lnTo>
                    <a:pt x="224472" y="153247"/>
                  </a:lnTo>
                  <a:lnTo>
                    <a:pt x="224447" y="153082"/>
                  </a:lnTo>
                  <a:lnTo>
                    <a:pt x="224389" y="152787"/>
                  </a:lnTo>
                  <a:lnTo>
                    <a:pt x="224324" y="152493"/>
                  </a:lnTo>
                  <a:lnTo>
                    <a:pt x="224704" y="152198"/>
                  </a:lnTo>
                  <a:lnTo>
                    <a:pt x="225077" y="151904"/>
                  </a:lnTo>
                  <a:lnTo>
                    <a:pt x="225444" y="151646"/>
                  </a:lnTo>
                  <a:lnTo>
                    <a:pt x="225631" y="151536"/>
                  </a:lnTo>
                  <a:lnTo>
                    <a:pt x="225811" y="151425"/>
                  </a:lnTo>
                  <a:lnTo>
                    <a:pt x="226095" y="151296"/>
                  </a:lnTo>
                  <a:lnTo>
                    <a:pt x="226378" y="151186"/>
                  </a:lnTo>
                  <a:lnTo>
                    <a:pt x="226668" y="151094"/>
                  </a:lnTo>
                  <a:lnTo>
                    <a:pt x="226951" y="151020"/>
                  </a:lnTo>
                  <a:lnTo>
                    <a:pt x="227234" y="150947"/>
                  </a:lnTo>
                  <a:lnTo>
                    <a:pt x="227517" y="150910"/>
                  </a:lnTo>
                  <a:lnTo>
                    <a:pt x="227801" y="150873"/>
                  </a:lnTo>
                  <a:lnTo>
                    <a:pt x="228090" y="150836"/>
                  </a:lnTo>
                  <a:lnTo>
                    <a:pt x="228657" y="150818"/>
                  </a:lnTo>
                  <a:lnTo>
                    <a:pt x="229223" y="150818"/>
                  </a:lnTo>
                  <a:lnTo>
                    <a:pt x="229796" y="150836"/>
                  </a:lnTo>
                  <a:lnTo>
                    <a:pt x="230363" y="150855"/>
                  </a:lnTo>
                  <a:lnTo>
                    <a:pt x="230562" y="151812"/>
                  </a:lnTo>
                  <a:lnTo>
                    <a:pt x="230762" y="152787"/>
                  </a:lnTo>
                  <a:lnTo>
                    <a:pt x="230949" y="153781"/>
                  </a:lnTo>
                  <a:lnTo>
                    <a:pt x="231135" y="154793"/>
                  </a:lnTo>
                  <a:lnTo>
                    <a:pt x="231322" y="155806"/>
                  </a:lnTo>
                  <a:lnTo>
                    <a:pt x="231502" y="156837"/>
                  </a:lnTo>
                  <a:lnTo>
                    <a:pt x="231863" y="158898"/>
                  </a:lnTo>
                  <a:lnTo>
                    <a:pt x="232223" y="160978"/>
                  </a:lnTo>
                  <a:lnTo>
                    <a:pt x="232584" y="163058"/>
                  </a:lnTo>
                  <a:lnTo>
                    <a:pt x="232771" y="164088"/>
                  </a:lnTo>
                  <a:lnTo>
                    <a:pt x="232957" y="165119"/>
                  </a:lnTo>
                  <a:lnTo>
                    <a:pt x="233144" y="166150"/>
                  </a:lnTo>
                  <a:lnTo>
                    <a:pt x="233344" y="167144"/>
                  </a:lnTo>
                  <a:lnTo>
                    <a:pt x="233543" y="168138"/>
                  </a:lnTo>
                  <a:lnTo>
                    <a:pt x="233749" y="169132"/>
                  </a:lnTo>
                  <a:lnTo>
                    <a:pt x="233962" y="170089"/>
                  </a:lnTo>
                  <a:lnTo>
                    <a:pt x="234181" y="171046"/>
                  </a:lnTo>
                  <a:lnTo>
                    <a:pt x="234412" y="171966"/>
                  </a:lnTo>
                  <a:lnTo>
                    <a:pt x="234644" y="172886"/>
                  </a:lnTo>
                  <a:lnTo>
                    <a:pt x="234895" y="173751"/>
                  </a:lnTo>
                  <a:lnTo>
                    <a:pt x="235146" y="174617"/>
                  </a:lnTo>
                  <a:lnTo>
                    <a:pt x="235417" y="175445"/>
                  </a:lnTo>
                  <a:lnTo>
                    <a:pt x="235552" y="175850"/>
                  </a:lnTo>
                  <a:lnTo>
                    <a:pt x="235693" y="176255"/>
                  </a:lnTo>
                  <a:lnTo>
                    <a:pt x="235835" y="176641"/>
                  </a:lnTo>
                  <a:lnTo>
                    <a:pt x="235983" y="177009"/>
                  </a:lnTo>
                  <a:lnTo>
                    <a:pt x="236131" y="177377"/>
                  </a:lnTo>
                  <a:lnTo>
                    <a:pt x="236286" y="177745"/>
                  </a:lnTo>
                  <a:lnTo>
                    <a:pt x="236440" y="178095"/>
                  </a:lnTo>
                  <a:lnTo>
                    <a:pt x="236601" y="178445"/>
                  </a:lnTo>
                  <a:lnTo>
                    <a:pt x="236762" y="178776"/>
                  </a:lnTo>
                  <a:lnTo>
                    <a:pt x="236929" y="179108"/>
                  </a:lnTo>
                  <a:lnTo>
                    <a:pt x="237097" y="179420"/>
                  </a:lnTo>
                  <a:lnTo>
                    <a:pt x="237271" y="179733"/>
                  </a:lnTo>
                  <a:lnTo>
                    <a:pt x="237451" y="180028"/>
                  </a:lnTo>
                  <a:lnTo>
                    <a:pt x="237631" y="180304"/>
                  </a:lnTo>
                  <a:lnTo>
                    <a:pt x="237895" y="180690"/>
                  </a:lnTo>
                  <a:lnTo>
                    <a:pt x="238159" y="181040"/>
                  </a:lnTo>
                  <a:lnTo>
                    <a:pt x="238423" y="181353"/>
                  </a:lnTo>
                  <a:lnTo>
                    <a:pt x="238693" y="181629"/>
                  </a:lnTo>
                  <a:lnTo>
                    <a:pt x="238964" y="181868"/>
                  </a:lnTo>
                  <a:lnTo>
                    <a:pt x="239234" y="182089"/>
                  </a:lnTo>
                  <a:lnTo>
                    <a:pt x="239505" y="182273"/>
                  </a:lnTo>
                  <a:lnTo>
                    <a:pt x="239775" y="182439"/>
                  </a:lnTo>
                  <a:lnTo>
                    <a:pt x="240052" y="182549"/>
                  </a:lnTo>
                  <a:lnTo>
                    <a:pt x="240322" y="182641"/>
                  </a:lnTo>
                  <a:lnTo>
                    <a:pt x="240599" y="182697"/>
                  </a:lnTo>
                  <a:lnTo>
                    <a:pt x="240869" y="182733"/>
                  </a:lnTo>
                  <a:lnTo>
                    <a:pt x="241140" y="182715"/>
                  </a:lnTo>
                  <a:lnTo>
                    <a:pt x="241410" y="182678"/>
                  </a:lnTo>
                  <a:lnTo>
                    <a:pt x="241674" y="182605"/>
                  </a:lnTo>
                  <a:lnTo>
                    <a:pt x="241944" y="182494"/>
                  </a:lnTo>
                  <a:lnTo>
                    <a:pt x="242208" y="182365"/>
                  </a:lnTo>
                  <a:lnTo>
                    <a:pt x="242466" y="182181"/>
                  </a:lnTo>
                  <a:lnTo>
                    <a:pt x="242723" y="181979"/>
                  </a:lnTo>
                  <a:lnTo>
                    <a:pt x="242981" y="181740"/>
                  </a:lnTo>
                  <a:lnTo>
                    <a:pt x="243232" y="181463"/>
                  </a:lnTo>
                  <a:lnTo>
                    <a:pt x="243477" y="181169"/>
                  </a:lnTo>
                  <a:lnTo>
                    <a:pt x="243721" y="180819"/>
                  </a:lnTo>
                  <a:lnTo>
                    <a:pt x="243959" y="180451"/>
                  </a:lnTo>
                  <a:lnTo>
                    <a:pt x="244198" y="180046"/>
                  </a:lnTo>
                  <a:lnTo>
                    <a:pt x="244423" y="179604"/>
                  </a:lnTo>
                  <a:lnTo>
                    <a:pt x="244648" y="179126"/>
                  </a:lnTo>
                  <a:lnTo>
                    <a:pt x="244867" y="178611"/>
                  </a:lnTo>
                  <a:lnTo>
                    <a:pt x="245080" y="178058"/>
                  </a:lnTo>
                  <a:lnTo>
                    <a:pt x="245286" y="177488"/>
                  </a:lnTo>
                  <a:lnTo>
                    <a:pt x="245479" y="176880"/>
                  </a:lnTo>
                  <a:lnTo>
                    <a:pt x="245672" y="176218"/>
                  </a:lnTo>
                  <a:lnTo>
                    <a:pt x="245891" y="175426"/>
                  </a:lnTo>
                  <a:lnTo>
                    <a:pt x="246097" y="174617"/>
                  </a:lnTo>
                  <a:lnTo>
                    <a:pt x="246284" y="173825"/>
                  </a:lnTo>
                  <a:lnTo>
                    <a:pt x="246464" y="173034"/>
                  </a:lnTo>
                  <a:lnTo>
                    <a:pt x="246625" y="172224"/>
                  </a:lnTo>
                  <a:lnTo>
                    <a:pt x="246773" y="171432"/>
                  </a:lnTo>
                  <a:lnTo>
                    <a:pt x="246902" y="170622"/>
                  </a:lnTo>
                  <a:lnTo>
                    <a:pt x="247024" y="169831"/>
                  </a:lnTo>
                  <a:lnTo>
                    <a:pt x="247133" y="169021"/>
                  </a:lnTo>
                  <a:lnTo>
                    <a:pt x="247223" y="168230"/>
                  </a:lnTo>
                  <a:lnTo>
                    <a:pt x="247307" y="167438"/>
                  </a:lnTo>
                  <a:lnTo>
                    <a:pt x="247372" y="166647"/>
                  </a:lnTo>
                  <a:lnTo>
                    <a:pt x="247429" y="165837"/>
                  </a:lnTo>
                  <a:lnTo>
                    <a:pt x="247475" y="165045"/>
                  </a:lnTo>
                  <a:lnTo>
                    <a:pt x="247507" y="164254"/>
                  </a:lnTo>
                  <a:lnTo>
                    <a:pt x="247526" y="163481"/>
                  </a:lnTo>
                  <a:lnTo>
                    <a:pt x="247539" y="162690"/>
                  </a:lnTo>
                  <a:lnTo>
                    <a:pt x="247539" y="161898"/>
                  </a:lnTo>
                  <a:lnTo>
                    <a:pt x="247526" y="161125"/>
                  </a:lnTo>
                  <a:lnTo>
                    <a:pt x="247507" y="160352"/>
                  </a:lnTo>
                  <a:lnTo>
                    <a:pt x="247468" y="159579"/>
                  </a:lnTo>
                  <a:lnTo>
                    <a:pt x="247429" y="158806"/>
                  </a:lnTo>
                  <a:lnTo>
                    <a:pt x="247378" y="158033"/>
                  </a:lnTo>
                  <a:lnTo>
                    <a:pt x="247314" y="157278"/>
                  </a:lnTo>
                  <a:lnTo>
                    <a:pt x="247243" y="156505"/>
                  </a:lnTo>
                  <a:lnTo>
                    <a:pt x="247166" y="155751"/>
                  </a:lnTo>
                  <a:lnTo>
                    <a:pt x="247075" y="154996"/>
                  </a:lnTo>
                  <a:lnTo>
                    <a:pt x="246972" y="154260"/>
                  </a:lnTo>
                  <a:lnTo>
                    <a:pt x="246869" y="153505"/>
                  </a:lnTo>
                  <a:lnTo>
                    <a:pt x="246753" y="152769"/>
                  </a:lnTo>
                  <a:lnTo>
                    <a:pt x="246631" y="152051"/>
                  </a:lnTo>
                  <a:lnTo>
                    <a:pt x="246502" y="151315"/>
                  </a:lnTo>
                  <a:lnTo>
                    <a:pt x="246367" y="150597"/>
                  </a:lnTo>
                  <a:lnTo>
                    <a:pt x="246219" y="149879"/>
                  </a:lnTo>
                  <a:lnTo>
                    <a:pt x="246071" y="149180"/>
                  </a:lnTo>
                  <a:lnTo>
                    <a:pt x="245910" y="148462"/>
                  </a:lnTo>
                  <a:lnTo>
                    <a:pt x="245749" y="147781"/>
                  </a:lnTo>
                  <a:lnTo>
                    <a:pt x="245575" y="147081"/>
                  </a:lnTo>
                  <a:lnTo>
                    <a:pt x="245402" y="146400"/>
                  </a:lnTo>
                  <a:lnTo>
                    <a:pt x="245221" y="145719"/>
                  </a:lnTo>
                  <a:lnTo>
                    <a:pt x="245035" y="145057"/>
                  </a:lnTo>
                  <a:lnTo>
                    <a:pt x="244841" y="144394"/>
                  </a:lnTo>
                  <a:lnTo>
                    <a:pt x="244642" y="143732"/>
                  </a:lnTo>
                  <a:lnTo>
                    <a:pt x="244442" y="143087"/>
                  </a:lnTo>
                  <a:lnTo>
                    <a:pt x="244236" y="142462"/>
                  </a:lnTo>
                  <a:lnTo>
                    <a:pt x="244024" y="141817"/>
                  </a:lnTo>
                  <a:lnTo>
                    <a:pt x="243805" y="141210"/>
                  </a:lnTo>
                  <a:lnTo>
                    <a:pt x="243586" y="140584"/>
                  </a:lnTo>
                  <a:lnTo>
                    <a:pt x="243367" y="139977"/>
                  </a:lnTo>
                  <a:lnTo>
                    <a:pt x="243142" y="139388"/>
                  </a:lnTo>
                  <a:lnTo>
                    <a:pt x="242910" y="138799"/>
                  </a:lnTo>
                  <a:lnTo>
                    <a:pt x="242678" y="138228"/>
                  </a:lnTo>
                  <a:lnTo>
                    <a:pt x="242447" y="137658"/>
                  </a:lnTo>
                  <a:lnTo>
                    <a:pt x="242208" y="137105"/>
                  </a:lnTo>
                  <a:lnTo>
                    <a:pt x="241970" y="136553"/>
                  </a:lnTo>
                  <a:lnTo>
                    <a:pt x="241732" y="136020"/>
                  </a:lnTo>
                  <a:lnTo>
                    <a:pt x="241249" y="134970"/>
                  </a:lnTo>
                  <a:lnTo>
                    <a:pt x="240760" y="133977"/>
                  </a:lnTo>
                  <a:lnTo>
                    <a:pt x="240271" y="133019"/>
                  </a:lnTo>
                  <a:lnTo>
                    <a:pt x="239775" y="132118"/>
                  </a:lnTo>
                  <a:lnTo>
                    <a:pt x="242556" y="124424"/>
                  </a:lnTo>
                  <a:close/>
                  <a:moveTo>
                    <a:pt x="12322" y="211980"/>
                  </a:moveTo>
                  <a:lnTo>
                    <a:pt x="12637" y="212348"/>
                  </a:lnTo>
                  <a:lnTo>
                    <a:pt x="12953" y="212717"/>
                  </a:lnTo>
                  <a:lnTo>
                    <a:pt x="13268" y="213048"/>
                  </a:lnTo>
                  <a:lnTo>
                    <a:pt x="13577" y="213379"/>
                  </a:lnTo>
                  <a:lnTo>
                    <a:pt x="13893" y="213692"/>
                  </a:lnTo>
                  <a:lnTo>
                    <a:pt x="14202" y="213987"/>
                  </a:lnTo>
                  <a:lnTo>
                    <a:pt x="14511" y="214263"/>
                  </a:lnTo>
                  <a:lnTo>
                    <a:pt x="14820" y="214520"/>
                  </a:lnTo>
                  <a:lnTo>
                    <a:pt x="15129" y="214778"/>
                  </a:lnTo>
                  <a:lnTo>
                    <a:pt x="15438" y="214999"/>
                  </a:lnTo>
                  <a:lnTo>
                    <a:pt x="15740" y="215220"/>
                  </a:lnTo>
                  <a:lnTo>
                    <a:pt x="16043" y="215422"/>
                  </a:lnTo>
                  <a:lnTo>
                    <a:pt x="16346" y="215588"/>
                  </a:lnTo>
                  <a:lnTo>
                    <a:pt x="16648" y="215772"/>
                  </a:lnTo>
                  <a:lnTo>
                    <a:pt x="16951" y="215919"/>
                  </a:lnTo>
                  <a:lnTo>
                    <a:pt x="17247" y="216048"/>
                  </a:lnTo>
                  <a:lnTo>
                    <a:pt x="17543" y="216158"/>
                  </a:lnTo>
                  <a:lnTo>
                    <a:pt x="17839" y="216269"/>
                  </a:lnTo>
                  <a:lnTo>
                    <a:pt x="18135" y="216361"/>
                  </a:lnTo>
                  <a:lnTo>
                    <a:pt x="18431" y="216434"/>
                  </a:lnTo>
                  <a:lnTo>
                    <a:pt x="18721" y="216490"/>
                  </a:lnTo>
                  <a:lnTo>
                    <a:pt x="19017" y="216527"/>
                  </a:lnTo>
                  <a:lnTo>
                    <a:pt x="19307" y="216545"/>
                  </a:lnTo>
                  <a:lnTo>
                    <a:pt x="19597" y="216563"/>
                  </a:lnTo>
                  <a:lnTo>
                    <a:pt x="19880" y="216545"/>
                  </a:lnTo>
                  <a:lnTo>
                    <a:pt x="20170" y="216527"/>
                  </a:lnTo>
                  <a:lnTo>
                    <a:pt x="20453" y="216490"/>
                  </a:lnTo>
                  <a:lnTo>
                    <a:pt x="20736" y="216434"/>
                  </a:lnTo>
                  <a:lnTo>
                    <a:pt x="21013" y="216361"/>
                  </a:lnTo>
                  <a:lnTo>
                    <a:pt x="21296" y="216287"/>
                  </a:lnTo>
                  <a:lnTo>
                    <a:pt x="21573" y="216177"/>
                  </a:lnTo>
                  <a:lnTo>
                    <a:pt x="21850" y="216066"/>
                  </a:lnTo>
                  <a:lnTo>
                    <a:pt x="21734" y="218036"/>
                  </a:lnTo>
                  <a:lnTo>
                    <a:pt x="21625" y="220005"/>
                  </a:lnTo>
                  <a:lnTo>
                    <a:pt x="21515" y="222011"/>
                  </a:lnTo>
                  <a:lnTo>
                    <a:pt x="21412" y="224036"/>
                  </a:lnTo>
                  <a:lnTo>
                    <a:pt x="21309" y="226079"/>
                  </a:lnTo>
                  <a:lnTo>
                    <a:pt x="21212" y="228159"/>
                  </a:lnTo>
                  <a:lnTo>
                    <a:pt x="21122" y="230239"/>
                  </a:lnTo>
                  <a:lnTo>
                    <a:pt x="21026" y="232355"/>
                  </a:lnTo>
                  <a:lnTo>
                    <a:pt x="20942" y="234472"/>
                  </a:lnTo>
                  <a:lnTo>
                    <a:pt x="20858" y="236626"/>
                  </a:lnTo>
                  <a:lnTo>
                    <a:pt x="20704" y="240969"/>
                  </a:lnTo>
                  <a:lnTo>
                    <a:pt x="20556" y="245387"/>
                  </a:lnTo>
                  <a:lnTo>
                    <a:pt x="20421" y="249859"/>
                  </a:lnTo>
                  <a:lnTo>
                    <a:pt x="19185" y="249289"/>
                  </a:lnTo>
                  <a:lnTo>
                    <a:pt x="17942" y="248755"/>
                  </a:lnTo>
                  <a:lnTo>
                    <a:pt x="16700" y="248240"/>
                  </a:lnTo>
                  <a:lnTo>
                    <a:pt x="16075" y="248019"/>
                  </a:lnTo>
                  <a:lnTo>
                    <a:pt x="15451" y="247798"/>
                  </a:lnTo>
                  <a:lnTo>
                    <a:pt x="14826" y="247577"/>
                  </a:lnTo>
                  <a:lnTo>
                    <a:pt x="14202" y="247393"/>
                  </a:lnTo>
                  <a:lnTo>
                    <a:pt x="13577" y="247209"/>
                  </a:lnTo>
                  <a:lnTo>
                    <a:pt x="12953" y="247043"/>
                  </a:lnTo>
                  <a:lnTo>
                    <a:pt x="12328" y="246914"/>
                  </a:lnTo>
                  <a:lnTo>
                    <a:pt x="11710" y="246786"/>
                  </a:lnTo>
                  <a:lnTo>
                    <a:pt x="11086" y="246675"/>
                  </a:lnTo>
                  <a:lnTo>
                    <a:pt x="10461" y="246583"/>
                  </a:lnTo>
                  <a:lnTo>
                    <a:pt x="10532" y="244448"/>
                  </a:lnTo>
                  <a:lnTo>
                    <a:pt x="10616" y="242313"/>
                  </a:lnTo>
                  <a:lnTo>
                    <a:pt x="10700" y="240178"/>
                  </a:lnTo>
                  <a:lnTo>
                    <a:pt x="10790" y="238024"/>
                  </a:lnTo>
                  <a:lnTo>
                    <a:pt x="10886" y="235871"/>
                  </a:lnTo>
                  <a:lnTo>
                    <a:pt x="10989" y="233718"/>
                  </a:lnTo>
                  <a:lnTo>
                    <a:pt x="11092" y="231564"/>
                  </a:lnTo>
                  <a:lnTo>
                    <a:pt x="11208" y="229411"/>
                  </a:lnTo>
                  <a:lnTo>
                    <a:pt x="11331" y="227239"/>
                  </a:lnTo>
                  <a:lnTo>
                    <a:pt x="11453" y="225067"/>
                  </a:lnTo>
                  <a:lnTo>
                    <a:pt x="11588" y="222895"/>
                  </a:lnTo>
                  <a:lnTo>
                    <a:pt x="11723" y="220723"/>
                  </a:lnTo>
                  <a:lnTo>
                    <a:pt x="11865" y="218533"/>
                  </a:lnTo>
                  <a:lnTo>
                    <a:pt x="12013" y="216361"/>
                  </a:lnTo>
                  <a:lnTo>
                    <a:pt x="12161" y="214171"/>
                  </a:lnTo>
                  <a:lnTo>
                    <a:pt x="12322" y="211980"/>
                  </a:lnTo>
                  <a:close/>
                  <a:moveTo>
                    <a:pt x="255000" y="216563"/>
                  </a:moveTo>
                  <a:lnTo>
                    <a:pt x="255123" y="218754"/>
                  </a:lnTo>
                  <a:lnTo>
                    <a:pt x="255238" y="220944"/>
                  </a:lnTo>
                  <a:lnTo>
                    <a:pt x="255354" y="223116"/>
                  </a:lnTo>
                  <a:lnTo>
                    <a:pt x="255457" y="225306"/>
                  </a:lnTo>
                  <a:lnTo>
                    <a:pt x="255560" y="227478"/>
                  </a:lnTo>
                  <a:lnTo>
                    <a:pt x="255657" y="229650"/>
                  </a:lnTo>
                  <a:lnTo>
                    <a:pt x="255747" y="231822"/>
                  </a:lnTo>
                  <a:lnTo>
                    <a:pt x="255831" y="233994"/>
                  </a:lnTo>
                  <a:lnTo>
                    <a:pt x="255914" y="236165"/>
                  </a:lnTo>
                  <a:lnTo>
                    <a:pt x="255985" y="238319"/>
                  </a:lnTo>
                  <a:lnTo>
                    <a:pt x="256056" y="240491"/>
                  </a:lnTo>
                  <a:lnTo>
                    <a:pt x="256120" y="242644"/>
                  </a:lnTo>
                  <a:lnTo>
                    <a:pt x="256178" y="244798"/>
                  </a:lnTo>
                  <a:lnTo>
                    <a:pt x="256230" y="246951"/>
                  </a:lnTo>
                  <a:lnTo>
                    <a:pt x="256281" y="249105"/>
                  </a:lnTo>
                  <a:lnTo>
                    <a:pt x="256320" y="251258"/>
                  </a:lnTo>
                  <a:lnTo>
                    <a:pt x="254620" y="250945"/>
                  </a:lnTo>
                  <a:lnTo>
                    <a:pt x="253764" y="250798"/>
                  </a:lnTo>
                  <a:lnTo>
                    <a:pt x="252914" y="250651"/>
                  </a:lnTo>
                  <a:lnTo>
                    <a:pt x="252058" y="250540"/>
                  </a:lnTo>
                  <a:lnTo>
                    <a:pt x="251208" y="250467"/>
                  </a:lnTo>
                  <a:lnTo>
                    <a:pt x="250359" y="250430"/>
                  </a:lnTo>
                  <a:lnTo>
                    <a:pt x="249509" y="250430"/>
                  </a:lnTo>
                  <a:lnTo>
                    <a:pt x="249380" y="248847"/>
                  </a:lnTo>
                  <a:lnTo>
                    <a:pt x="249251" y="247283"/>
                  </a:lnTo>
                  <a:lnTo>
                    <a:pt x="249116" y="245700"/>
                  </a:lnTo>
                  <a:lnTo>
                    <a:pt x="248968" y="244135"/>
                  </a:lnTo>
                  <a:lnTo>
                    <a:pt x="248820" y="242552"/>
                  </a:lnTo>
                  <a:lnTo>
                    <a:pt x="248666" y="240988"/>
                  </a:lnTo>
                  <a:lnTo>
                    <a:pt x="248505" y="239423"/>
                  </a:lnTo>
                  <a:lnTo>
                    <a:pt x="248344" y="237859"/>
                  </a:lnTo>
                  <a:lnTo>
                    <a:pt x="248170" y="236294"/>
                  </a:lnTo>
                  <a:lnTo>
                    <a:pt x="247990" y="234730"/>
                  </a:lnTo>
                  <a:lnTo>
                    <a:pt x="247809" y="233165"/>
                  </a:lnTo>
                  <a:lnTo>
                    <a:pt x="247616" y="231601"/>
                  </a:lnTo>
                  <a:lnTo>
                    <a:pt x="247417" y="230055"/>
                  </a:lnTo>
                  <a:lnTo>
                    <a:pt x="247217" y="228490"/>
                  </a:lnTo>
                  <a:lnTo>
                    <a:pt x="247005" y="226944"/>
                  </a:lnTo>
                  <a:lnTo>
                    <a:pt x="246792" y="225398"/>
                  </a:lnTo>
                  <a:lnTo>
                    <a:pt x="247301" y="225196"/>
                  </a:lnTo>
                  <a:lnTo>
                    <a:pt x="247809" y="224938"/>
                  </a:lnTo>
                  <a:lnTo>
                    <a:pt x="248324" y="224662"/>
                  </a:lnTo>
                  <a:lnTo>
                    <a:pt x="248833" y="224331"/>
                  </a:lnTo>
                  <a:lnTo>
                    <a:pt x="249348" y="223944"/>
                  </a:lnTo>
                  <a:lnTo>
                    <a:pt x="249599" y="223742"/>
                  </a:lnTo>
                  <a:lnTo>
                    <a:pt x="249856" y="223521"/>
                  </a:lnTo>
                  <a:lnTo>
                    <a:pt x="250114" y="223300"/>
                  </a:lnTo>
                  <a:lnTo>
                    <a:pt x="250372" y="223061"/>
                  </a:lnTo>
                  <a:lnTo>
                    <a:pt x="250629" y="222803"/>
                  </a:lnTo>
                  <a:lnTo>
                    <a:pt x="250887" y="222545"/>
                  </a:lnTo>
                  <a:lnTo>
                    <a:pt x="251144" y="222269"/>
                  </a:lnTo>
                  <a:lnTo>
                    <a:pt x="251402" y="221975"/>
                  </a:lnTo>
                  <a:lnTo>
                    <a:pt x="251659" y="221680"/>
                  </a:lnTo>
                  <a:lnTo>
                    <a:pt x="251917" y="221367"/>
                  </a:lnTo>
                  <a:lnTo>
                    <a:pt x="252168" y="221036"/>
                  </a:lnTo>
                  <a:lnTo>
                    <a:pt x="252425" y="220686"/>
                  </a:lnTo>
                  <a:lnTo>
                    <a:pt x="252683" y="220337"/>
                  </a:lnTo>
                  <a:lnTo>
                    <a:pt x="252940" y="219968"/>
                  </a:lnTo>
                  <a:lnTo>
                    <a:pt x="253198" y="219600"/>
                  </a:lnTo>
                  <a:lnTo>
                    <a:pt x="253455" y="219195"/>
                  </a:lnTo>
                  <a:lnTo>
                    <a:pt x="253713" y="218790"/>
                  </a:lnTo>
                  <a:lnTo>
                    <a:pt x="253970" y="218385"/>
                  </a:lnTo>
                  <a:lnTo>
                    <a:pt x="254228" y="217944"/>
                  </a:lnTo>
                  <a:lnTo>
                    <a:pt x="254485" y="217502"/>
                  </a:lnTo>
                  <a:lnTo>
                    <a:pt x="254743" y="217042"/>
                  </a:lnTo>
                  <a:lnTo>
                    <a:pt x="255000" y="216563"/>
                  </a:lnTo>
                  <a:close/>
                  <a:moveTo>
                    <a:pt x="256346" y="255510"/>
                  </a:moveTo>
                  <a:lnTo>
                    <a:pt x="256378" y="258160"/>
                  </a:lnTo>
                  <a:lnTo>
                    <a:pt x="256404" y="260811"/>
                  </a:lnTo>
                  <a:lnTo>
                    <a:pt x="256423" y="263443"/>
                  </a:lnTo>
                  <a:lnTo>
                    <a:pt x="256429" y="266075"/>
                  </a:lnTo>
                  <a:lnTo>
                    <a:pt x="256429" y="268707"/>
                  </a:lnTo>
                  <a:lnTo>
                    <a:pt x="256423" y="271321"/>
                  </a:lnTo>
                  <a:lnTo>
                    <a:pt x="256404" y="273934"/>
                  </a:lnTo>
                  <a:lnTo>
                    <a:pt x="256378" y="276548"/>
                  </a:lnTo>
                  <a:lnTo>
                    <a:pt x="256346" y="279161"/>
                  </a:lnTo>
                  <a:lnTo>
                    <a:pt x="256307" y="281757"/>
                  </a:lnTo>
                  <a:lnTo>
                    <a:pt x="256262" y="284352"/>
                  </a:lnTo>
                  <a:lnTo>
                    <a:pt x="256204" y="286947"/>
                  </a:lnTo>
                  <a:lnTo>
                    <a:pt x="256146" y="289524"/>
                  </a:lnTo>
                  <a:lnTo>
                    <a:pt x="256075" y="292101"/>
                  </a:lnTo>
                  <a:lnTo>
                    <a:pt x="255998" y="294678"/>
                  </a:lnTo>
                  <a:lnTo>
                    <a:pt x="255921" y="297236"/>
                  </a:lnTo>
                  <a:lnTo>
                    <a:pt x="253861" y="296739"/>
                  </a:lnTo>
                  <a:lnTo>
                    <a:pt x="253455" y="296629"/>
                  </a:lnTo>
                  <a:lnTo>
                    <a:pt x="253050" y="296518"/>
                  </a:lnTo>
                  <a:lnTo>
                    <a:pt x="252657" y="296389"/>
                  </a:lnTo>
                  <a:lnTo>
                    <a:pt x="252264" y="296297"/>
                  </a:lnTo>
                  <a:lnTo>
                    <a:pt x="251878" y="296224"/>
                  </a:lnTo>
                  <a:lnTo>
                    <a:pt x="251685" y="296205"/>
                  </a:lnTo>
                  <a:lnTo>
                    <a:pt x="251498" y="296187"/>
                  </a:lnTo>
                  <a:lnTo>
                    <a:pt x="251305" y="296205"/>
                  </a:lnTo>
                  <a:lnTo>
                    <a:pt x="251118" y="296224"/>
                  </a:lnTo>
                  <a:lnTo>
                    <a:pt x="250925" y="296260"/>
                  </a:lnTo>
                  <a:lnTo>
                    <a:pt x="250738" y="296334"/>
                  </a:lnTo>
                  <a:lnTo>
                    <a:pt x="250790" y="293849"/>
                  </a:lnTo>
                  <a:lnTo>
                    <a:pt x="250829" y="291364"/>
                  </a:lnTo>
                  <a:lnTo>
                    <a:pt x="250861" y="288861"/>
                  </a:lnTo>
                  <a:lnTo>
                    <a:pt x="250874" y="286358"/>
                  </a:lnTo>
                  <a:lnTo>
                    <a:pt x="250874" y="283873"/>
                  </a:lnTo>
                  <a:lnTo>
                    <a:pt x="250861" y="281370"/>
                  </a:lnTo>
                  <a:lnTo>
                    <a:pt x="250835" y="278867"/>
                  </a:lnTo>
                  <a:lnTo>
                    <a:pt x="250790" y="276364"/>
                  </a:lnTo>
                  <a:lnTo>
                    <a:pt x="250738" y="273861"/>
                  </a:lnTo>
                  <a:lnTo>
                    <a:pt x="250668" y="271376"/>
                  </a:lnTo>
                  <a:lnTo>
                    <a:pt x="250590" y="268873"/>
                  </a:lnTo>
                  <a:lnTo>
                    <a:pt x="250494" y="266369"/>
                  </a:lnTo>
                  <a:lnTo>
                    <a:pt x="250384" y="263885"/>
                  </a:lnTo>
                  <a:lnTo>
                    <a:pt x="250256" y="261381"/>
                  </a:lnTo>
                  <a:lnTo>
                    <a:pt x="250120" y="258897"/>
                  </a:lnTo>
                  <a:lnTo>
                    <a:pt x="249966" y="256412"/>
                  </a:lnTo>
                  <a:lnTo>
                    <a:pt x="250764" y="256357"/>
                  </a:lnTo>
                  <a:lnTo>
                    <a:pt x="251556" y="256283"/>
                  </a:lnTo>
                  <a:lnTo>
                    <a:pt x="252354" y="256191"/>
                  </a:lnTo>
                  <a:lnTo>
                    <a:pt x="253159" y="256081"/>
                  </a:lnTo>
                  <a:lnTo>
                    <a:pt x="253957" y="255952"/>
                  </a:lnTo>
                  <a:lnTo>
                    <a:pt x="254756" y="255804"/>
                  </a:lnTo>
                  <a:lnTo>
                    <a:pt x="256346" y="255510"/>
                  </a:lnTo>
                  <a:close/>
                  <a:moveTo>
                    <a:pt x="10230" y="255676"/>
                  </a:moveTo>
                  <a:lnTo>
                    <a:pt x="10848" y="255841"/>
                  </a:lnTo>
                  <a:lnTo>
                    <a:pt x="11472" y="256007"/>
                  </a:lnTo>
                  <a:lnTo>
                    <a:pt x="12090" y="256154"/>
                  </a:lnTo>
                  <a:lnTo>
                    <a:pt x="12715" y="256265"/>
                  </a:lnTo>
                  <a:lnTo>
                    <a:pt x="13339" y="256393"/>
                  </a:lnTo>
                  <a:lnTo>
                    <a:pt x="13964" y="256485"/>
                  </a:lnTo>
                  <a:lnTo>
                    <a:pt x="14594" y="256578"/>
                  </a:lnTo>
                  <a:lnTo>
                    <a:pt x="15219" y="256633"/>
                  </a:lnTo>
                  <a:lnTo>
                    <a:pt x="15850" y="256706"/>
                  </a:lnTo>
                  <a:lnTo>
                    <a:pt x="16474" y="256743"/>
                  </a:lnTo>
                  <a:lnTo>
                    <a:pt x="17736" y="256817"/>
                  </a:lnTo>
                  <a:lnTo>
                    <a:pt x="18991" y="256835"/>
                  </a:lnTo>
                  <a:lnTo>
                    <a:pt x="20247" y="256817"/>
                  </a:lnTo>
                  <a:lnTo>
                    <a:pt x="20195" y="259375"/>
                  </a:lnTo>
                  <a:lnTo>
                    <a:pt x="20144" y="261970"/>
                  </a:lnTo>
                  <a:lnTo>
                    <a:pt x="20105" y="264566"/>
                  </a:lnTo>
                  <a:lnTo>
                    <a:pt x="20067" y="267161"/>
                  </a:lnTo>
                  <a:lnTo>
                    <a:pt x="20034" y="269774"/>
                  </a:lnTo>
                  <a:lnTo>
                    <a:pt x="20015" y="272407"/>
                  </a:lnTo>
                  <a:lnTo>
                    <a:pt x="19996" y="275039"/>
                  </a:lnTo>
                  <a:lnTo>
                    <a:pt x="19989" y="277689"/>
                  </a:lnTo>
                  <a:lnTo>
                    <a:pt x="19983" y="280339"/>
                  </a:lnTo>
                  <a:lnTo>
                    <a:pt x="19989" y="283008"/>
                  </a:lnTo>
                  <a:lnTo>
                    <a:pt x="19996" y="285677"/>
                  </a:lnTo>
                  <a:lnTo>
                    <a:pt x="20009" y="288346"/>
                  </a:lnTo>
                  <a:lnTo>
                    <a:pt x="20034" y="291033"/>
                  </a:lnTo>
                  <a:lnTo>
                    <a:pt x="20060" y="293720"/>
                  </a:lnTo>
                  <a:lnTo>
                    <a:pt x="20092" y="296426"/>
                  </a:lnTo>
                  <a:lnTo>
                    <a:pt x="20137" y="299113"/>
                  </a:lnTo>
                  <a:lnTo>
                    <a:pt x="18934" y="298727"/>
                  </a:lnTo>
                  <a:lnTo>
                    <a:pt x="18328" y="298561"/>
                  </a:lnTo>
                  <a:lnTo>
                    <a:pt x="17723" y="298395"/>
                  </a:lnTo>
                  <a:lnTo>
                    <a:pt x="17112" y="298230"/>
                  </a:lnTo>
                  <a:lnTo>
                    <a:pt x="16494" y="298101"/>
                  </a:lnTo>
                  <a:lnTo>
                    <a:pt x="15882" y="297972"/>
                  </a:lnTo>
                  <a:lnTo>
                    <a:pt x="15264" y="297862"/>
                  </a:lnTo>
                  <a:lnTo>
                    <a:pt x="14652" y="297770"/>
                  </a:lnTo>
                  <a:lnTo>
                    <a:pt x="14034" y="297678"/>
                  </a:lnTo>
                  <a:lnTo>
                    <a:pt x="13423" y="297622"/>
                  </a:lnTo>
                  <a:lnTo>
                    <a:pt x="12805" y="297586"/>
                  </a:lnTo>
                  <a:lnTo>
                    <a:pt x="12193" y="297567"/>
                  </a:lnTo>
                  <a:lnTo>
                    <a:pt x="11588" y="297567"/>
                  </a:lnTo>
                  <a:lnTo>
                    <a:pt x="10976" y="297586"/>
                  </a:lnTo>
                  <a:lnTo>
                    <a:pt x="10378" y="297641"/>
                  </a:lnTo>
                  <a:lnTo>
                    <a:pt x="10307" y="295064"/>
                  </a:lnTo>
                  <a:lnTo>
                    <a:pt x="10243" y="292487"/>
                  </a:lnTo>
                  <a:lnTo>
                    <a:pt x="10185" y="289892"/>
                  </a:lnTo>
                  <a:lnTo>
                    <a:pt x="10140" y="287297"/>
                  </a:lnTo>
                  <a:lnTo>
                    <a:pt x="10101" y="284702"/>
                  </a:lnTo>
                  <a:lnTo>
                    <a:pt x="10069" y="282088"/>
                  </a:lnTo>
                  <a:lnTo>
                    <a:pt x="10049" y="279493"/>
                  </a:lnTo>
                  <a:lnTo>
                    <a:pt x="10037" y="276879"/>
                  </a:lnTo>
                  <a:lnTo>
                    <a:pt x="10030" y="274247"/>
                  </a:lnTo>
                  <a:lnTo>
                    <a:pt x="10037" y="271615"/>
                  </a:lnTo>
                  <a:lnTo>
                    <a:pt x="10043" y="268983"/>
                  </a:lnTo>
                  <a:lnTo>
                    <a:pt x="10069" y="266333"/>
                  </a:lnTo>
                  <a:lnTo>
                    <a:pt x="10094" y="263682"/>
                  </a:lnTo>
                  <a:lnTo>
                    <a:pt x="10133" y="261013"/>
                  </a:lnTo>
                  <a:lnTo>
                    <a:pt x="10178" y="258344"/>
                  </a:lnTo>
                  <a:lnTo>
                    <a:pt x="10230" y="255676"/>
                  </a:lnTo>
                  <a:close/>
                  <a:moveTo>
                    <a:pt x="20247" y="305831"/>
                  </a:moveTo>
                  <a:lnTo>
                    <a:pt x="20311" y="308353"/>
                  </a:lnTo>
                  <a:lnTo>
                    <a:pt x="20382" y="310893"/>
                  </a:lnTo>
                  <a:lnTo>
                    <a:pt x="20459" y="313415"/>
                  </a:lnTo>
                  <a:lnTo>
                    <a:pt x="20537" y="315955"/>
                  </a:lnTo>
                  <a:lnTo>
                    <a:pt x="20627" y="318495"/>
                  </a:lnTo>
                  <a:lnTo>
                    <a:pt x="20723" y="321016"/>
                  </a:lnTo>
                  <a:lnTo>
                    <a:pt x="20826" y="323538"/>
                  </a:lnTo>
                  <a:lnTo>
                    <a:pt x="20942" y="326059"/>
                  </a:lnTo>
                  <a:lnTo>
                    <a:pt x="21058" y="328581"/>
                  </a:lnTo>
                  <a:lnTo>
                    <a:pt x="21180" y="331084"/>
                  </a:lnTo>
                  <a:lnTo>
                    <a:pt x="21315" y="333606"/>
                  </a:lnTo>
                  <a:lnTo>
                    <a:pt x="21451" y="336091"/>
                  </a:lnTo>
                  <a:lnTo>
                    <a:pt x="21599" y="338594"/>
                  </a:lnTo>
                  <a:lnTo>
                    <a:pt x="21753" y="341060"/>
                  </a:lnTo>
                  <a:lnTo>
                    <a:pt x="21914" y="343545"/>
                  </a:lnTo>
                  <a:lnTo>
                    <a:pt x="22082" y="345993"/>
                  </a:lnTo>
                  <a:lnTo>
                    <a:pt x="21567" y="346563"/>
                  </a:lnTo>
                  <a:lnTo>
                    <a:pt x="21052" y="347097"/>
                  </a:lnTo>
                  <a:lnTo>
                    <a:pt x="20530" y="347594"/>
                  </a:lnTo>
                  <a:lnTo>
                    <a:pt x="20009" y="348073"/>
                  </a:lnTo>
                  <a:lnTo>
                    <a:pt x="19487" y="348496"/>
                  </a:lnTo>
                  <a:lnTo>
                    <a:pt x="19217" y="348680"/>
                  </a:lnTo>
                  <a:lnTo>
                    <a:pt x="18953" y="348883"/>
                  </a:lnTo>
                  <a:lnTo>
                    <a:pt x="18689" y="349048"/>
                  </a:lnTo>
                  <a:lnTo>
                    <a:pt x="18419" y="349214"/>
                  </a:lnTo>
                  <a:lnTo>
                    <a:pt x="18148" y="349380"/>
                  </a:lnTo>
                  <a:lnTo>
                    <a:pt x="17871" y="349508"/>
                  </a:lnTo>
                  <a:lnTo>
                    <a:pt x="17369" y="349748"/>
                  </a:lnTo>
                  <a:lnTo>
                    <a:pt x="16867" y="349932"/>
                  </a:lnTo>
                  <a:lnTo>
                    <a:pt x="16358" y="350097"/>
                  </a:lnTo>
                  <a:lnTo>
                    <a:pt x="15856" y="350245"/>
                  </a:lnTo>
                  <a:lnTo>
                    <a:pt x="14846" y="350539"/>
                  </a:lnTo>
                  <a:lnTo>
                    <a:pt x="14343" y="350705"/>
                  </a:lnTo>
                  <a:lnTo>
                    <a:pt x="13841" y="350907"/>
                  </a:lnTo>
                  <a:lnTo>
                    <a:pt x="13577" y="348238"/>
                  </a:lnTo>
                  <a:lnTo>
                    <a:pt x="13326" y="345551"/>
                  </a:lnTo>
                  <a:lnTo>
                    <a:pt x="13082" y="342864"/>
                  </a:lnTo>
                  <a:lnTo>
                    <a:pt x="12850" y="340177"/>
                  </a:lnTo>
                  <a:lnTo>
                    <a:pt x="12625" y="337489"/>
                  </a:lnTo>
                  <a:lnTo>
                    <a:pt x="12406" y="334784"/>
                  </a:lnTo>
                  <a:lnTo>
                    <a:pt x="12193" y="332078"/>
                  </a:lnTo>
                  <a:lnTo>
                    <a:pt x="11994" y="329354"/>
                  </a:lnTo>
                  <a:lnTo>
                    <a:pt x="11800" y="326630"/>
                  </a:lnTo>
                  <a:lnTo>
                    <a:pt x="11620" y="323906"/>
                  </a:lnTo>
                  <a:lnTo>
                    <a:pt x="11446" y="321163"/>
                  </a:lnTo>
                  <a:lnTo>
                    <a:pt x="11285" y="318421"/>
                  </a:lnTo>
                  <a:lnTo>
                    <a:pt x="11137" y="315679"/>
                  </a:lnTo>
                  <a:lnTo>
                    <a:pt x="10996" y="312918"/>
                  </a:lnTo>
                  <a:lnTo>
                    <a:pt x="10867" y="310157"/>
                  </a:lnTo>
                  <a:lnTo>
                    <a:pt x="10751" y="307378"/>
                  </a:lnTo>
                  <a:lnTo>
                    <a:pt x="11337" y="307414"/>
                  </a:lnTo>
                  <a:lnTo>
                    <a:pt x="11923" y="307433"/>
                  </a:lnTo>
                  <a:lnTo>
                    <a:pt x="12515" y="307414"/>
                  </a:lnTo>
                  <a:lnTo>
                    <a:pt x="13114" y="307396"/>
                  </a:lnTo>
                  <a:lnTo>
                    <a:pt x="13712" y="307341"/>
                  </a:lnTo>
                  <a:lnTo>
                    <a:pt x="14311" y="307267"/>
                  </a:lnTo>
                  <a:lnTo>
                    <a:pt x="14910" y="307193"/>
                  </a:lnTo>
                  <a:lnTo>
                    <a:pt x="15509" y="307101"/>
                  </a:lnTo>
                  <a:lnTo>
                    <a:pt x="16107" y="306973"/>
                  </a:lnTo>
                  <a:lnTo>
                    <a:pt x="16706" y="306844"/>
                  </a:lnTo>
                  <a:lnTo>
                    <a:pt x="17305" y="306715"/>
                  </a:lnTo>
                  <a:lnTo>
                    <a:pt x="17897" y="306549"/>
                  </a:lnTo>
                  <a:lnTo>
                    <a:pt x="18489" y="306384"/>
                  </a:lnTo>
                  <a:lnTo>
                    <a:pt x="19082" y="306200"/>
                  </a:lnTo>
                  <a:lnTo>
                    <a:pt x="20247" y="305831"/>
                  </a:lnTo>
                  <a:close/>
                  <a:moveTo>
                    <a:pt x="255663" y="303696"/>
                  </a:moveTo>
                  <a:lnTo>
                    <a:pt x="255515" y="306936"/>
                  </a:lnTo>
                  <a:lnTo>
                    <a:pt x="255354" y="310157"/>
                  </a:lnTo>
                  <a:lnTo>
                    <a:pt x="255181" y="313359"/>
                  </a:lnTo>
                  <a:lnTo>
                    <a:pt x="255000" y="316562"/>
                  </a:lnTo>
                  <a:lnTo>
                    <a:pt x="254801" y="319746"/>
                  </a:lnTo>
                  <a:lnTo>
                    <a:pt x="254588" y="322930"/>
                  </a:lnTo>
                  <a:lnTo>
                    <a:pt x="254369" y="326096"/>
                  </a:lnTo>
                  <a:lnTo>
                    <a:pt x="254131" y="329262"/>
                  </a:lnTo>
                  <a:lnTo>
                    <a:pt x="253887" y="332409"/>
                  </a:lnTo>
                  <a:lnTo>
                    <a:pt x="253629" y="335557"/>
                  </a:lnTo>
                  <a:lnTo>
                    <a:pt x="253359" y="338686"/>
                  </a:lnTo>
                  <a:lnTo>
                    <a:pt x="253082" y="341815"/>
                  </a:lnTo>
                  <a:lnTo>
                    <a:pt x="252792" y="344944"/>
                  </a:lnTo>
                  <a:lnTo>
                    <a:pt x="252490" y="348054"/>
                  </a:lnTo>
                  <a:lnTo>
                    <a:pt x="252174" y="351165"/>
                  </a:lnTo>
                  <a:lnTo>
                    <a:pt x="251852" y="354257"/>
                  </a:lnTo>
                  <a:lnTo>
                    <a:pt x="251241" y="353466"/>
                  </a:lnTo>
                  <a:lnTo>
                    <a:pt x="250623" y="352693"/>
                  </a:lnTo>
                  <a:lnTo>
                    <a:pt x="250005" y="351938"/>
                  </a:lnTo>
                  <a:lnTo>
                    <a:pt x="249380" y="351183"/>
                  </a:lnTo>
                  <a:lnTo>
                    <a:pt x="248756" y="350447"/>
                  </a:lnTo>
                  <a:lnTo>
                    <a:pt x="248125" y="349711"/>
                  </a:lnTo>
                  <a:lnTo>
                    <a:pt x="247487" y="348993"/>
                  </a:lnTo>
                  <a:lnTo>
                    <a:pt x="246844" y="348294"/>
                  </a:lnTo>
                  <a:lnTo>
                    <a:pt x="247178" y="345606"/>
                  </a:lnTo>
                  <a:lnTo>
                    <a:pt x="247494" y="342901"/>
                  </a:lnTo>
                  <a:lnTo>
                    <a:pt x="247803" y="340195"/>
                  </a:lnTo>
                  <a:lnTo>
                    <a:pt x="248093" y="337489"/>
                  </a:lnTo>
                  <a:lnTo>
                    <a:pt x="248376" y="334765"/>
                  </a:lnTo>
                  <a:lnTo>
                    <a:pt x="248640" y="332041"/>
                  </a:lnTo>
                  <a:lnTo>
                    <a:pt x="248891" y="329317"/>
                  </a:lnTo>
                  <a:lnTo>
                    <a:pt x="249123" y="326575"/>
                  </a:lnTo>
                  <a:lnTo>
                    <a:pt x="249348" y="323832"/>
                  </a:lnTo>
                  <a:lnTo>
                    <a:pt x="249554" y="321071"/>
                  </a:lnTo>
                  <a:lnTo>
                    <a:pt x="249747" y="318311"/>
                  </a:lnTo>
                  <a:lnTo>
                    <a:pt x="249927" y="315550"/>
                  </a:lnTo>
                  <a:lnTo>
                    <a:pt x="250011" y="314169"/>
                  </a:lnTo>
                  <a:lnTo>
                    <a:pt x="250088" y="312789"/>
                  </a:lnTo>
                  <a:lnTo>
                    <a:pt x="250166" y="311390"/>
                  </a:lnTo>
                  <a:lnTo>
                    <a:pt x="250236" y="310010"/>
                  </a:lnTo>
                  <a:lnTo>
                    <a:pt x="250301" y="308611"/>
                  </a:lnTo>
                  <a:lnTo>
                    <a:pt x="250365" y="307230"/>
                  </a:lnTo>
                  <a:lnTo>
                    <a:pt x="250423" y="305831"/>
                  </a:lnTo>
                  <a:lnTo>
                    <a:pt x="250481" y="304433"/>
                  </a:lnTo>
                  <a:lnTo>
                    <a:pt x="250687" y="304525"/>
                  </a:lnTo>
                  <a:lnTo>
                    <a:pt x="250893" y="304598"/>
                  </a:lnTo>
                  <a:lnTo>
                    <a:pt x="251099" y="304653"/>
                  </a:lnTo>
                  <a:lnTo>
                    <a:pt x="251305" y="304672"/>
                  </a:lnTo>
                  <a:lnTo>
                    <a:pt x="251717" y="304672"/>
                  </a:lnTo>
                  <a:lnTo>
                    <a:pt x="251929" y="304653"/>
                  </a:lnTo>
                  <a:lnTo>
                    <a:pt x="252135" y="304617"/>
                  </a:lnTo>
                  <a:lnTo>
                    <a:pt x="252560" y="304525"/>
                  </a:lnTo>
                  <a:lnTo>
                    <a:pt x="252985" y="304414"/>
                  </a:lnTo>
                  <a:lnTo>
                    <a:pt x="253423" y="304285"/>
                  </a:lnTo>
                  <a:lnTo>
                    <a:pt x="253861" y="304193"/>
                  </a:lnTo>
                  <a:lnTo>
                    <a:pt x="255663" y="303696"/>
                  </a:lnTo>
                  <a:close/>
                  <a:moveTo>
                    <a:pt x="245788" y="356300"/>
                  </a:moveTo>
                  <a:lnTo>
                    <a:pt x="246451" y="356908"/>
                  </a:lnTo>
                  <a:lnTo>
                    <a:pt x="247120" y="357497"/>
                  </a:lnTo>
                  <a:lnTo>
                    <a:pt x="247784" y="358085"/>
                  </a:lnTo>
                  <a:lnTo>
                    <a:pt x="248453" y="358656"/>
                  </a:lnTo>
                  <a:lnTo>
                    <a:pt x="249123" y="359208"/>
                  </a:lnTo>
                  <a:lnTo>
                    <a:pt x="249792" y="359742"/>
                  </a:lnTo>
                  <a:lnTo>
                    <a:pt x="251138" y="360810"/>
                  </a:lnTo>
                  <a:lnTo>
                    <a:pt x="250919" y="362724"/>
                  </a:lnTo>
                  <a:lnTo>
                    <a:pt x="250693" y="364620"/>
                  </a:lnTo>
                  <a:lnTo>
                    <a:pt x="250468" y="366515"/>
                  </a:lnTo>
                  <a:lnTo>
                    <a:pt x="250236" y="368430"/>
                  </a:lnTo>
                  <a:lnTo>
                    <a:pt x="249998" y="370325"/>
                  </a:lnTo>
                  <a:lnTo>
                    <a:pt x="249753" y="372221"/>
                  </a:lnTo>
                  <a:lnTo>
                    <a:pt x="249509" y="374099"/>
                  </a:lnTo>
                  <a:lnTo>
                    <a:pt x="249258" y="375994"/>
                  </a:lnTo>
                  <a:lnTo>
                    <a:pt x="249000" y="377872"/>
                  </a:lnTo>
                  <a:lnTo>
                    <a:pt x="248743" y="379768"/>
                  </a:lnTo>
                  <a:lnTo>
                    <a:pt x="248479" y="381645"/>
                  </a:lnTo>
                  <a:lnTo>
                    <a:pt x="248208" y="383522"/>
                  </a:lnTo>
                  <a:lnTo>
                    <a:pt x="247938" y="385381"/>
                  </a:lnTo>
                  <a:lnTo>
                    <a:pt x="247661" y="387259"/>
                  </a:lnTo>
                  <a:lnTo>
                    <a:pt x="247378" y="389118"/>
                  </a:lnTo>
                  <a:lnTo>
                    <a:pt x="247095" y="390995"/>
                  </a:lnTo>
                  <a:lnTo>
                    <a:pt x="246805" y="392854"/>
                  </a:lnTo>
                  <a:lnTo>
                    <a:pt x="246509" y="394713"/>
                  </a:lnTo>
                  <a:lnTo>
                    <a:pt x="246213" y="396554"/>
                  </a:lnTo>
                  <a:lnTo>
                    <a:pt x="245910" y="398413"/>
                  </a:lnTo>
                  <a:lnTo>
                    <a:pt x="245601" y="400253"/>
                  </a:lnTo>
                  <a:lnTo>
                    <a:pt x="245292" y="402112"/>
                  </a:lnTo>
                  <a:lnTo>
                    <a:pt x="244977" y="403953"/>
                  </a:lnTo>
                  <a:lnTo>
                    <a:pt x="244655" y="405775"/>
                  </a:lnTo>
                  <a:lnTo>
                    <a:pt x="244333" y="407615"/>
                  </a:lnTo>
                  <a:lnTo>
                    <a:pt x="244005" y="409456"/>
                  </a:lnTo>
                  <a:lnTo>
                    <a:pt x="243670" y="411278"/>
                  </a:lnTo>
                  <a:lnTo>
                    <a:pt x="243335" y="413100"/>
                  </a:lnTo>
                  <a:lnTo>
                    <a:pt x="243000" y="414923"/>
                  </a:lnTo>
                  <a:lnTo>
                    <a:pt x="242653" y="416745"/>
                  </a:lnTo>
                  <a:lnTo>
                    <a:pt x="242305" y="418567"/>
                  </a:lnTo>
                  <a:lnTo>
                    <a:pt x="241951" y="420371"/>
                  </a:lnTo>
                  <a:lnTo>
                    <a:pt x="241545" y="419395"/>
                  </a:lnTo>
                  <a:lnTo>
                    <a:pt x="241127" y="418438"/>
                  </a:lnTo>
                  <a:lnTo>
                    <a:pt x="240708" y="417499"/>
                  </a:lnTo>
                  <a:lnTo>
                    <a:pt x="240284" y="416561"/>
                  </a:lnTo>
                  <a:lnTo>
                    <a:pt x="239859" y="415640"/>
                  </a:lnTo>
                  <a:lnTo>
                    <a:pt x="239434" y="414720"/>
                  </a:lnTo>
                  <a:lnTo>
                    <a:pt x="238578" y="412935"/>
                  </a:lnTo>
                  <a:lnTo>
                    <a:pt x="238230" y="412272"/>
                  </a:lnTo>
                  <a:lnTo>
                    <a:pt x="237882" y="411591"/>
                  </a:lnTo>
                  <a:lnTo>
                    <a:pt x="237181" y="410229"/>
                  </a:lnTo>
                  <a:lnTo>
                    <a:pt x="236466" y="408849"/>
                  </a:lnTo>
                  <a:lnTo>
                    <a:pt x="236105" y="408186"/>
                  </a:lnTo>
                  <a:lnTo>
                    <a:pt x="235745" y="407523"/>
                  </a:lnTo>
                  <a:lnTo>
                    <a:pt x="236118" y="406033"/>
                  </a:lnTo>
                  <a:lnTo>
                    <a:pt x="236492" y="404523"/>
                  </a:lnTo>
                  <a:lnTo>
                    <a:pt x="236865" y="403014"/>
                  </a:lnTo>
                  <a:lnTo>
                    <a:pt x="237226" y="401486"/>
                  </a:lnTo>
                  <a:lnTo>
                    <a:pt x="237593" y="399959"/>
                  </a:lnTo>
                  <a:lnTo>
                    <a:pt x="237953" y="398413"/>
                  </a:lnTo>
                  <a:lnTo>
                    <a:pt x="238307" y="396867"/>
                  </a:lnTo>
                  <a:lnTo>
                    <a:pt x="238655" y="395320"/>
                  </a:lnTo>
                  <a:lnTo>
                    <a:pt x="239002" y="393774"/>
                  </a:lnTo>
                  <a:lnTo>
                    <a:pt x="239350" y="392210"/>
                  </a:lnTo>
                  <a:lnTo>
                    <a:pt x="239685" y="390627"/>
                  </a:lnTo>
                  <a:lnTo>
                    <a:pt x="240020" y="389062"/>
                  </a:lnTo>
                  <a:lnTo>
                    <a:pt x="240354" y="387480"/>
                  </a:lnTo>
                  <a:lnTo>
                    <a:pt x="240683" y="385878"/>
                  </a:lnTo>
                  <a:lnTo>
                    <a:pt x="241005" y="384277"/>
                  </a:lnTo>
                  <a:lnTo>
                    <a:pt x="241326" y="382676"/>
                  </a:lnTo>
                  <a:lnTo>
                    <a:pt x="241635" y="381074"/>
                  </a:lnTo>
                  <a:lnTo>
                    <a:pt x="241944" y="379455"/>
                  </a:lnTo>
                  <a:lnTo>
                    <a:pt x="242253" y="377835"/>
                  </a:lnTo>
                  <a:lnTo>
                    <a:pt x="242556" y="376215"/>
                  </a:lnTo>
                  <a:lnTo>
                    <a:pt x="242852" y="374577"/>
                  </a:lnTo>
                  <a:lnTo>
                    <a:pt x="243142" y="372957"/>
                  </a:lnTo>
                  <a:lnTo>
                    <a:pt x="243432" y="371301"/>
                  </a:lnTo>
                  <a:lnTo>
                    <a:pt x="243708" y="369663"/>
                  </a:lnTo>
                  <a:lnTo>
                    <a:pt x="243985" y="368006"/>
                  </a:lnTo>
                  <a:lnTo>
                    <a:pt x="244262" y="366350"/>
                  </a:lnTo>
                  <a:lnTo>
                    <a:pt x="244526" y="364693"/>
                  </a:lnTo>
                  <a:lnTo>
                    <a:pt x="244790" y="363018"/>
                  </a:lnTo>
                  <a:lnTo>
                    <a:pt x="245047" y="361343"/>
                  </a:lnTo>
                  <a:lnTo>
                    <a:pt x="245299" y="359668"/>
                  </a:lnTo>
                  <a:lnTo>
                    <a:pt x="245543" y="357993"/>
                  </a:lnTo>
                  <a:lnTo>
                    <a:pt x="245788" y="356300"/>
                  </a:lnTo>
                  <a:close/>
                  <a:moveTo>
                    <a:pt x="22513" y="352140"/>
                  </a:moveTo>
                  <a:lnTo>
                    <a:pt x="22635" y="353742"/>
                  </a:lnTo>
                  <a:lnTo>
                    <a:pt x="22770" y="355325"/>
                  </a:lnTo>
                  <a:lnTo>
                    <a:pt x="22906" y="356926"/>
                  </a:lnTo>
                  <a:lnTo>
                    <a:pt x="23041" y="358509"/>
                  </a:lnTo>
                  <a:lnTo>
                    <a:pt x="23182" y="360092"/>
                  </a:lnTo>
                  <a:lnTo>
                    <a:pt x="23331" y="361656"/>
                  </a:lnTo>
                  <a:lnTo>
                    <a:pt x="23479" y="363221"/>
                  </a:lnTo>
                  <a:lnTo>
                    <a:pt x="23633" y="364785"/>
                  </a:lnTo>
                  <a:lnTo>
                    <a:pt x="23788" y="366350"/>
                  </a:lnTo>
                  <a:lnTo>
                    <a:pt x="23949" y="367896"/>
                  </a:lnTo>
                  <a:lnTo>
                    <a:pt x="24116" y="369423"/>
                  </a:lnTo>
                  <a:lnTo>
                    <a:pt x="24283" y="370970"/>
                  </a:lnTo>
                  <a:lnTo>
                    <a:pt x="24457" y="372497"/>
                  </a:lnTo>
                  <a:lnTo>
                    <a:pt x="24631" y="374007"/>
                  </a:lnTo>
                  <a:lnTo>
                    <a:pt x="24811" y="375516"/>
                  </a:lnTo>
                  <a:lnTo>
                    <a:pt x="24998" y="377025"/>
                  </a:lnTo>
                  <a:lnTo>
                    <a:pt x="25185" y="378516"/>
                  </a:lnTo>
                  <a:lnTo>
                    <a:pt x="25378" y="380007"/>
                  </a:lnTo>
                  <a:lnTo>
                    <a:pt x="25571" y="381498"/>
                  </a:lnTo>
                  <a:lnTo>
                    <a:pt x="25770" y="382952"/>
                  </a:lnTo>
                  <a:lnTo>
                    <a:pt x="25976" y="384424"/>
                  </a:lnTo>
                  <a:lnTo>
                    <a:pt x="26182" y="385878"/>
                  </a:lnTo>
                  <a:lnTo>
                    <a:pt x="26395" y="387314"/>
                  </a:lnTo>
                  <a:lnTo>
                    <a:pt x="26614" y="388750"/>
                  </a:lnTo>
                  <a:lnTo>
                    <a:pt x="26833" y="390167"/>
                  </a:lnTo>
                  <a:lnTo>
                    <a:pt x="27058" y="391584"/>
                  </a:lnTo>
                  <a:lnTo>
                    <a:pt x="27283" y="392983"/>
                  </a:lnTo>
                  <a:lnTo>
                    <a:pt x="27515" y="394382"/>
                  </a:lnTo>
                  <a:lnTo>
                    <a:pt x="27753" y="395762"/>
                  </a:lnTo>
                  <a:lnTo>
                    <a:pt x="27998" y="397124"/>
                  </a:lnTo>
                  <a:lnTo>
                    <a:pt x="28243" y="398486"/>
                  </a:lnTo>
                  <a:lnTo>
                    <a:pt x="28494" y="399830"/>
                  </a:lnTo>
                  <a:lnTo>
                    <a:pt x="28713" y="401045"/>
                  </a:lnTo>
                  <a:lnTo>
                    <a:pt x="28944" y="402223"/>
                  </a:lnTo>
                  <a:lnTo>
                    <a:pt x="29176" y="403401"/>
                  </a:lnTo>
                  <a:lnTo>
                    <a:pt x="29408" y="404579"/>
                  </a:lnTo>
                  <a:lnTo>
                    <a:pt x="29646" y="405738"/>
                  </a:lnTo>
                  <a:lnTo>
                    <a:pt x="29891" y="406898"/>
                  </a:lnTo>
                  <a:lnTo>
                    <a:pt x="30135" y="408039"/>
                  </a:lnTo>
                  <a:lnTo>
                    <a:pt x="30380" y="409180"/>
                  </a:lnTo>
                  <a:lnTo>
                    <a:pt x="30631" y="410303"/>
                  </a:lnTo>
                  <a:lnTo>
                    <a:pt x="30888" y="411425"/>
                  </a:lnTo>
                  <a:lnTo>
                    <a:pt x="31146" y="412530"/>
                  </a:lnTo>
                  <a:lnTo>
                    <a:pt x="31410" y="413634"/>
                  </a:lnTo>
                  <a:lnTo>
                    <a:pt x="31674" y="414720"/>
                  </a:lnTo>
                  <a:lnTo>
                    <a:pt x="31944" y="415788"/>
                  </a:lnTo>
                  <a:lnTo>
                    <a:pt x="32215" y="416855"/>
                  </a:lnTo>
                  <a:lnTo>
                    <a:pt x="32491" y="417904"/>
                  </a:lnTo>
                  <a:lnTo>
                    <a:pt x="32775" y="418953"/>
                  </a:lnTo>
                  <a:lnTo>
                    <a:pt x="33058" y="419984"/>
                  </a:lnTo>
                  <a:lnTo>
                    <a:pt x="33348" y="420997"/>
                  </a:lnTo>
                  <a:lnTo>
                    <a:pt x="33637" y="422009"/>
                  </a:lnTo>
                  <a:lnTo>
                    <a:pt x="33934" y="423021"/>
                  </a:lnTo>
                  <a:lnTo>
                    <a:pt x="34230" y="423997"/>
                  </a:lnTo>
                  <a:lnTo>
                    <a:pt x="34532" y="424972"/>
                  </a:lnTo>
                  <a:lnTo>
                    <a:pt x="34835" y="425948"/>
                  </a:lnTo>
                  <a:lnTo>
                    <a:pt x="35150" y="426886"/>
                  </a:lnTo>
                  <a:lnTo>
                    <a:pt x="35459" y="427843"/>
                  </a:lnTo>
                  <a:lnTo>
                    <a:pt x="35775" y="428764"/>
                  </a:lnTo>
                  <a:lnTo>
                    <a:pt x="36097" y="429684"/>
                  </a:lnTo>
                  <a:lnTo>
                    <a:pt x="36425" y="430586"/>
                  </a:lnTo>
                  <a:lnTo>
                    <a:pt x="36753" y="431469"/>
                  </a:lnTo>
                  <a:lnTo>
                    <a:pt x="37082" y="432353"/>
                  </a:lnTo>
                  <a:lnTo>
                    <a:pt x="37423" y="433218"/>
                  </a:lnTo>
                  <a:lnTo>
                    <a:pt x="37230" y="433991"/>
                  </a:lnTo>
                  <a:lnTo>
                    <a:pt x="37043" y="434782"/>
                  </a:lnTo>
                  <a:lnTo>
                    <a:pt x="36856" y="435592"/>
                  </a:lnTo>
                  <a:lnTo>
                    <a:pt x="36676" y="436384"/>
                  </a:lnTo>
                  <a:lnTo>
                    <a:pt x="36496" y="437212"/>
                  </a:lnTo>
                  <a:lnTo>
                    <a:pt x="36322" y="438022"/>
                  </a:lnTo>
                  <a:lnTo>
                    <a:pt x="36148" y="438869"/>
                  </a:lnTo>
                  <a:lnTo>
                    <a:pt x="35981" y="439697"/>
                  </a:lnTo>
                  <a:lnTo>
                    <a:pt x="35820" y="440543"/>
                  </a:lnTo>
                  <a:lnTo>
                    <a:pt x="35659" y="441390"/>
                  </a:lnTo>
                  <a:lnTo>
                    <a:pt x="35498" y="442255"/>
                  </a:lnTo>
                  <a:lnTo>
                    <a:pt x="35343" y="443102"/>
                  </a:lnTo>
                  <a:lnTo>
                    <a:pt x="35047" y="444832"/>
                  </a:lnTo>
                  <a:lnTo>
                    <a:pt x="34764" y="446581"/>
                  </a:lnTo>
                  <a:lnTo>
                    <a:pt x="34494" y="448348"/>
                  </a:lnTo>
                  <a:lnTo>
                    <a:pt x="34243" y="450114"/>
                  </a:lnTo>
                  <a:lnTo>
                    <a:pt x="33998" y="451881"/>
                  </a:lnTo>
                  <a:lnTo>
                    <a:pt x="33773" y="453648"/>
                  </a:lnTo>
                  <a:lnTo>
                    <a:pt x="33560" y="455397"/>
                  </a:lnTo>
                  <a:lnTo>
                    <a:pt x="33367" y="457164"/>
                  </a:lnTo>
                  <a:lnTo>
                    <a:pt x="33180" y="458894"/>
                  </a:lnTo>
                  <a:lnTo>
                    <a:pt x="33013" y="460624"/>
                  </a:lnTo>
                  <a:lnTo>
                    <a:pt x="32266" y="457661"/>
                  </a:lnTo>
                  <a:lnTo>
                    <a:pt x="31532" y="454698"/>
                  </a:lnTo>
                  <a:lnTo>
                    <a:pt x="30811" y="451716"/>
                  </a:lnTo>
                  <a:lnTo>
                    <a:pt x="30103" y="448716"/>
                  </a:lnTo>
                  <a:lnTo>
                    <a:pt x="29408" y="445734"/>
                  </a:lnTo>
                  <a:lnTo>
                    <a:pt x="28719" y="442715"/>
                  </a:lnTo>
                  <a:lnTo>
                    <a:pt x="28049" y="439715"/>
                  </a:lnTo>
                  <a:lnTo>
                    <a:pt x="27386" y="436697"/>
                  </a:lnTo>
                  <a:lnTo>
                    <a:pt x="26736" y="433678"/>
                  </a:lnTo>
                  <a:lnTo>
                    <a:pt x="26099" y="430641"/>
                  </a:lnTo>
                  <a:lnTo>
                    <a:pt x="25468" y="427586"/>
                  </a:lnTo>
                  <a:lnTo>
                    <a:pt x="24856" y="424549"/>
                  </a:lnTo>
                  <a:lnTo>
                    <a:pt x="24251" y="421493"/>
                  </a:lnTo>
                  <a:lnTo>
                    <a:pt x="23659" y="418420"/>
                  </a:lnTo>
                  <a:lnTo>
                    <a:pt x="23079" y="415346"/>
                  </a:lnTo>
                  <a:lnTo>
                    <a:pt x="22513" y="412272"/>
                  </a:lnTo>
                  <a:lnTo>
                    <a:pt x="22745" y="411720"/>
                  </a:lnTo>
                  <a:lnTo>
                    <a:pt x="22989" y="411205"/>
                  </a:lnTo>
                  <a:lnTo>
                    <a:pt x="23240" y="410689"/>
                  </a:lnTo>
                  <a:lnTo>
                    <a:pt x="23491" y="410192"/>
                  </a:lnTo>
                  <a:lnTo>
                    <a:pt x="23755" y="409714"/>
                  </a:lnTo>
                  <a:lnTo>
                    <a:pt x="24019" y="409254"/>
                  </a:lnTo>
                  <a:lnTo>
                    <a:pt x="24290" y="408793"/>
                  </a:lnTo>
                  <a:lnTo>
                    <a:pt x="24560" y="408333"/>
                  </a:lnTo>
                  <a:lnTo>
                    <a:pt x="25107" y="407450"/>
                  </a:lnTo>
                  <a:lnTo>
                    <a:pt x="25655" y="406585"/>
                  </a:lnTo>
                  <a:lnTo>
                    <a:pt x="26195" y="405701"/>
                  </a:lnTo>
                  <a:lnTo>
                    <a:pt x="26717" y="404818"/>
                  </a:lnTo>
                  <a:lnTo>
                    <a:pt x="26794" y="404689"/>
                  </a:lnTo>
                  <a:lnTo>
                    <a:pt x="26858" y="404560"/>
                  </a:lnTo>
                  <a:lnTo>
                    <a:pt x="26923" y="404394"/>
                  </a:lnTo>
                  <a:lnTo>
                    <a:pt x="26974" y="404247"/>
                  </a:lnTo>
                  <a:lnTo>
                    <a:pt x="27019" y="404063"/>
                  </a:lnTo>
                  <a:lnTo>
                    <a:pt x="27052" y="403898"/>
                  </a:lnTo>
                  <a:lnTo>
                    <a:pt x="27084" y="403713"/>
                  </a:lnTo>
                  <a:lnTo>
                    <a:pt x="27109" y="403511"/>
                  </a:lnTo>
                  <a:lnTo>
                    <a:pt x="27122" y="403327"/>
                  </a:lnTo>
                  <a:lnTo>
                    <a:pt x="27135" y="403124"/>
                  </a:lnTo>
                  <a:lnTo>
                    <a:pt x="27142" y="402922"/>
                  </a:lnTo>
                  <a:lnTo>
                    <a:pt x="27142" y="402738"/>
                  </a:lnTo>
                  <a:lnTo>
                    <a:pt x="27135" y="402535"/>
                  </a:lnTo>
                  <a:lnTo>
                    <a:pt x="27122" y="402333"/>
                  </a:lnTo>
                  <a:lnTo>
                    <a:pt x="27109" y="402149"/>
                  </a:lnTo>
                  <a:lnTo>
                    <a:pt x="27090" y="401965"/>
                  </a:lnTo>
                  <a:lnTo>
                    <a:pt x="27045" y="401726"/>
                  </a:lnTo>
                  <a:lnTo>
                    <a:pt x="27000" y="401486"/>
                  </a:lnTo>
                  <a:lnTo>
                    <a:pt x="26949" y="401284"/>
                  </a:lnTo>
                  <a:lnTo>
                    <a:pt x="26891" y="401081"/>
                  </a:lnTo>
                  <a:lnTo>
                    <a:pt x="26826" y="400897"/>
                  </a:lnTo>
                  <a:lnTo>
                    <a:pt x="26755" y="400732"/>
                  </a:lnTo>
                  <a:lnTo>
                    <a:pt x="26678" y="400603"/>
                  </a:lnTo>
                  <a:lnTo>
                    <a:pt x="26601" y="400474"/>
                  </a:lnTo>
                  <a:lnTo>
                    <a:pt x="26517" y="400382"/>
                  </a:lnTo>
                  <a:lnTo>
                    <a:pt x="26434" y="400327"/>
                  </a:lnTo>
                  <a:lnTo>
                    <a:pt x="26343" y="400290"/>
                  </a:lnTo>
                  <a:lnTo>
                    <a:pt x="26253" y="400290"/>
                  </a:lnTo>
                  <a:lnTo>
                    <a:pt x="26157" y="400327"/>
                  </a:lnTo>
                  <a:lnTo>
                    <a:pt x="26060" y="400400"/>
                  </a:lnTo>
                  <a:lnTo>
                    <a:pt x="25957" y="400511"/>
                  </a:lnTo>
                  <a:lnTo>
                    <a:pt x="25861" y="400658"/>
                  </a:lnTo>
                  <a:lnTo>
                    <a:pt x="25339" y="401486"/>
                  </a:lnTo>
                  <a:lnTo>
                    <a:pt x="24824" y="402351"/>
                  </a:lnTo>
                  <a:lnTo>
                    <a:pt x="24296" y="403217"/>
                  </a:lnTo>
                  <a:lnTo>
                    <a:pt x="23768" y="404100"/>
                  </a:lnTo>
                  <a:lnTo>
                    <a:pt x="23504" y="404523"/>
                  </a:lnTo>
                  <a:lnTo>
                    <a:pt x="23234" y="404947"/>
                  </a:lnTo>
                  <a:lnTo>
                    <a:pt x="22964" y="405352"/>
                  </a:lnTo>
                  <a:lnTo>
                    <a:pt x="22693" y="405757"/>
                  </a:lnTo>
                  <a:lnTo>
                    <a:pt x="22423" y="406125"/>
                  </a:lnTo>
                  <a:lnTo>
                    <a:pt x="22146" y="406474"/>
                  </a:lnTo>
                  <a:lnTo>
                    <a:pt x="21869" y="406806"/>
                  </a:lnTo>
                  <a:lnTo>
                    <a:pt x="21592" y="407119"/>
                  </a:lnTo>
                  <a:lnTo>
                    <a:pt x="21084" y="404192"/>
                  </a:lnTo>
                  <a:lnTo>
                    <a:pt x="20588" y="401265"/>
                  </a:lnTo>
                  <a:lnTo>
                    <a:pt x="20099" y="398339"/>
                  </a:lnTo>
                  <a:lnTo>
                    <a:pt x="19622" y="395376"/>
                  </a:lnTo>
                  <a:lnTo>
                    <a:pt x="19152" y="392431"/>
                  </a:lnTo>
                  <a:lnTo>
                    <a:pt x="18695" y="389467"/>
                  </a:lnTo>
                  <a:lnTo>
                    <a:pt x="18251" y="386486"/>
                  </a:lnTo>
                  <a:lnTo>
                    <a:pt x="17820" y="383504"/>
                  </a:lnTo>
                  <a:lnTo>
                    <a:pt x="17395" y="380522"/>
                  </a:lnTo>
                  <a:lnTo>
                    <a:pt x="16989" y="377522"/>
                  </a:lnTo>
                  <a:lnTo>
                    <a:pt x="16584" y="374522"/>
                  </a:lnTo>
                  <a:lnTo>
                    <a:pt x="16197" y="371522"/>
                  </a:lnTo>
                  <a:lnTo>
                    <a:pt x="15818" y="368503"/>
                  </a:lnTo>
                  <a:lnTo>
                    <a:pt x="15451" y="365485"/>
                  </a:lnTo>
                  <a:lnTo>
                    <a:pt x="15097" y="362448"/>
                  </a:lnTo>
                  <a:lnTo>
                    <a:pt x="14755" y="359411"/>
                  </a:lnTo>
                  <a:lnTo>
                    <a:pt x="15000" y="359355"/>
                  </a:lnTo>
                  <a:lnTo>
                    <a:pt x="15245" y="359282"/>
                  </a:lnTo>
                  <a:lnTo>
                    <a:pt x="15489" y="359190"/>
                  </a:lnTo>
                  <a:lnTo>
                    <a:pt x="15734" y="359079"/>
                  </a:lnTo>
                  <a:lnTo>
                    <a:pt x="15985" y="358951"/>
                  </a:lnTo>
                  <a:lnTo>
                    <a:pt x="16230" y="358822"/>
                  </a:lnTo>
                  <a:lnTo>
                    <a:pt x="16481" y="358674"/>
                  </a:lnTo>
                  <a:lnTo>
                    <a:pt x="16725" y="358509"/>
                  </a:lnTo>
                  <a:lnTo>
                    <a:pt x="16976" y="358343"/>
                  </a:lnTo>
                  <a:lnTo>
                    <a:pt x="17221" y="358141"/>
                  </a:lnTo>
                  <a:lnTo>
                    <a:pt x="17717" y="357754"/>
                  </a:lnTo>
                  <a:lnTo>
                    <a:pt x="18212" y="357294"/>
                  </a:lnTo>
                  <a:lnTo>
                    <a:pt x="18708" y="356815"/>
                  </a:lnTo>
                  <a:lnTo>
                    <a:pt x="19197" y="356300"/>
                  </a:lnTo>
                  <a:lnTo>
                    <a:pt x="19687" y="355766"/>
                  </a:lnTo>
                  <a:lnTo>
                    <a:pt x="20170" y="355196"/>
                  </a:lnTo>
                  <a:lnTo>
                    <a:pt x="20652" y="354607"/>
                  </a:lnTo>
                  <a:lnTo>
                    <a:pt x="21122" y="353999"/>
                  </a:lnTo>
                  <a:lnTo>
                    <a:pt x="21592" y="353392"/>
                  </a:lnTo>
                  <a:lnTo>
                    <a:pt x="22056" y="352766"/>
                  </a:lnTo>
                  <a:lnTo>
                    <a:pt x="22513" y="352140"/>
                  </a:lnTo>
                  <a:close/>
                  <a:moveTo>
                    <a:pt x="233884" y="414481"/>
                  </a:moveTo>
                  <a:lnTo>
                    <a:pt x="234303" y="415107"/>
                  </a:lnTo>
                  <a:lnTo>
                    <a:pt x="234728" y="415732"/>
                  </a:lnTo>
                  <a:lnTo>
                    <a:pt x="235578" y="416947"/>
                  </a:lnTo>
                  <a:lnTo>
                    <a:pt x="236002" y="417555"/>
                  </a:lnTo>
                  <a:lnTo>
                    <a:pt x="236421" y="418180"/>
                  </a:lnTo>
                  <a:lnTo>
                    <a:pt x="236826" y="418806"/>
                  </a:lnTo>
                  <a:lnTo>
                    <a:pt x="237232" y="419469"/>
                  </a:lnTo>
                  <a:lnTo>
                    <a:pt x="237689" y="420242"/>
                  </a:lnTo>
                  <a:lnTo>
                    <a:pt x="238146" y="421033"/>
                  </a:lnTo>
                  <a:lnTo>
                    <a:pt x="238603" y="421825"/>
                  </a:lnTo>
                  <a:lnTo>
                    <a:pt x="239060" y="422635"/>
                  </a:lnTo>
                  <a:lnTo>
                    <a:pt x="239962" y="424273"/>
                  </a:lnTo>
                  <a:lnTo>
                    <a:pt x="240863" y="425929"/>
                  </a:lnTo>
                  <a:lnTo>
                    <a:pt x="240277" y="428782"/>
                  </a:lnTo>
                  <a:lnTo>
                    <a:pt x="239678" y="431635"/>
                  </a:lnTo>
                  <a:lnTo>
                    <a:pt x="239067" y="434470"/>
                  </a:lnTo>
                  <a:lnTo>
                    <a:pt x="238449" y="437304"/>
                  </a:lnTo>
                  <a:lnTo>
                    <a:pt x="237824" y="440120"/>
                  </a:lnTo>
                  <a:lnTo>
                    <a:pt x="237187" y="442936"/>
                  </a:lnTo>
                  <a:lnTo>
                    <a:pt x="236537" y="445752"/>
                  </a:lnTo>
                  <a:lnTo>
                    <a:pt x="235880" y="448550"/>
                  </a:lnTo>
                  <a:lnTo>
                    <a:pt x="235211" y="451348"/>
                  </a:lnTo>
                  <a:lnTo>
                    <a:pt x="234535" y="454127"/>
                  </a:lnTo>
                  <a:lnTo>
                    <a:pt x="233846" y="456888"/>
                  </a:lnTo>
                  <a:lnTo>
                    <a:pt x="233144" y="459667"/>
                  </a:lnTo>
                  <a:lnTo>
                    <a:pt x="232436" y="462410"/>
                  </a:lnTo>
                  <a:lnTo>
                    <a:pt x="231721" y="465152"/>
                  </a:lnTo>
                  <a:lnTo>
                    <a:pt x="230987" y="467894"/>
                  </a:lnTo>
                  <a:lnTo>
                    <a:pt x="230247" y="470600"/>
                  </a:lnTo>
                  <a:lnTo>
                    <a:pt x="230208" y="469625"/>
                  </a:lnTo>
                  <a:lnTo>
                    <a:pt x="230157" y="468649"/>
                  </a:lnTo>
                  <a:lnTo>
                    <a:pt x="230105" y="467674"/>
                  </a:lnTo>
                  <a:lnTo>
                    <a:pt x="230047" y="466698"/>
                  </a:lnTo>
                  <a:lnTo>
                    <a:pt x="229977" y="465704"/>
                  </a:lnTo>
                  <a:lnTo>
                    <a:pt x="229906" y="464729"/>
                  </a:lnTo>
                  <a:lnTo>
                    <a:pt x="229822" y="463735"/>
                  </a:lnTo>
                  <a:lnTo>
                    <a:pt x="229738" y="462759"/>
                  </a:lnTo>
                  <a:lnTo>
                    <a:pt x="229648" y="461765"/>
                  </a:lnTo>
                  <a:lnTo>
                    <a:pt x="229552" y="460790"/>
                  </a:lnTo>
                  <a:lnTo>
                    <a:pt x="229449" y="459796"/>
                  </a:lnTo>
                  <a:lnTo>
                    <a:pt x="229339" y="458820"/>
                  </a:lnTo>
                  <a:lnTo>
                    <a:pt x="229223" y="457827"/>
                  </a:lnTo>
                  <a:lnTo>
                    <a:pt x="229101" y="456851"/>
                  </a:lnTo>
                  <a:lnTo>
                    <a:pt x="228972" y="455875"/>
                  </a:lnTo>
                  <a:lnTo>
                    <a:pt x="228844" y="454882"/>
                  </a:lnTo>
                  <a:lnTo>
                    <a:pt x="228702" y="453906"/>
                  </a:lnTo>
                  <a:lnTo>
                    <a:pt x="228560" y="452949"/>
                  </a:lnTo>
                  <a:lnTo>
                    <a:pt x="228412" y="451973"/>
                  </a:lnTo>
                  <a:lnTo>
                    <a:pt x="228258" y="451016"/>
                  </a:lnTo>
                  <a:lnTo>
                    <a:pt x="228103" y="450041"/>
                  </a:lnTo>
                  <a:lnTo>
                    <a:pt x="227936" y="449102"/>
                  </a:lnTo>
                  <a:lnTo>
                    <a:pt x="227768" y="448145"/>
                  </a:lnTo>
                  <a:lnTo>
                    <a:pt x="227595" y="447188"/>
                  </a:lnTo>
                  <a:lnTo>
                    <a:pt x="227414" y="446249"/>
                  </a:lnTo>
                  <a:lnTo>
                    <a:pt x="227234" y="445311"/>
                  </a:lnTo>
                  <a:lnTo>
                    <a:pt x="227047" y="444390"/>
                  </a:lnTo>
                  <a:lnTo>
                    <a:pt x="226854" y="443470"/>
                  </a:lnTo>
                  <a:lnTo>
                    <a:pt x="226655" y="442550"/>
                  </a:lnTo>
                  <a:lnTo>
                    <a:pt x="226455" y="441648"/>
                  </a:lnTo>
                  <a:lnTo>
                    <a:pt x="226249" y="440746"/>
                  </a:lnTo>
                  <a:lnTo>
                    <a:pt x="226043" y="439844"/>
                  </a:lnTo>
                  <a:lnTo>
                    <a:pt x="226558" y="438372"/>
                  </a:lnTo>
                  <a:lnTo>
                    <a:pt x="227073" y="436862"/>
                  </a:lnTo>
                  <a:lnTo>
                    <a:pt x="227588" y="435353"/>
                  </a:lnTo>
                  <a:lnTo>
                    <a:pt x="228097" y="433825"/>
                  </a:lnTo>
                  <a:lnTo>
                    <a:pt x="228599" y="432298"/>
                  </a:lnTo>
                  <a:lnTo>
                    <a:pt x="229101" y="430733"/>
                  </a:lnTo>
                  <a:lnTo>
                    <a:pt x="229597" y="429169"/>
                  </a:lnTo>
                  <a:lnTo>
                    <a:pt x="230093" y="427586"/>
                  </a:lnTo>
                  <a:lnTo>
                    <a:pt x="230582" y="426003"/>
                  </a:lnTo>
                  <a:lnTo>
                    <a:pt x="231065" y="424383"/>
                  </a:lnTo>
                  <a:lnTo>
                    <a:pt x="231547" y="422763"/>
                  </a:lnTo>
                  <a:lnTo>
                    <a:pt x="232024" y="421144"/>
                  </a:lnTo>
                  <a:lnTo>
                    <a:pt x="232494" y="419487"/>
                  </a:lnTo>
                  <a:lnTo>
                    <a:pt x="232964" y="417831"/>
                  </a:lnTo>
                  <a:lnTo>
                    <a:pt x="233427" y="416156"/>
                  </a:lnTo>
                  <a:lnTo>
                    <a:pt x="233884" y="414481"/>
                  </a:lnTo>
                  <a:close/>
                  <a:moveTo>
                    <a:pt x="210676" y="421033"/>
                  </a:moveTo>
                  <a:lnTo>
                    <a:pt x="211088" y="421328"/>
                  </a:lnTo>
                  <a:lnTo>
                    <a:pt x="211494" y="421641"/>
                  </a:lnTo>
                  <a:lnTo>
                    <a:pt x="211906" y="422009"/>
                  </a:lnTo>
                  <a:lnTo>
                    <a:pt x="212311" y="422395"/>
                  </a:lnTo>
                  <a:lnTo>
                    <a:pt x="212711" y="422800"/>
                  </a:lnTo>
                  <a:lnTo>
                    <a:pt x="213110" y="423242"/>
                  </a:lnTo>
                  <a:lnTo>
                    <a:pt x="213509" y="423702"/>
                  </a:lnTo>
                  <a:lnTo>
                    <a:pt x="213902" y="424199"/>
                  </a:lnTo>
                  <a:lnTo>
                    <a:pt x="214294" y="424733"/>
                  </a:lnTo>
                  <a:lnTo>
                    <a:pt x="214680" y="425285"/>
                  </a:lnTo>
                  <a:lnTo>
                    <a:pt x="215060" y="425856"/>
                  </a:lnTo>
                  <a:lnTo>
                    <a:pt x="215440" y="426445"/>
                  </a:lnTo>
                  <a:lnTo>
                    <a:pt x="215820" y="427070"/>
                  </a:lnTo>
                  <a:lnTo>
                    <a:pt x="216193" y="427733"/>
                  </a:lnTo>
                  <a:lnTo>
                    <a:pt x="216560" y="428396"/>
                  </a:lnTo>
                  <a:lnTo>
                    <a:pt x="216921" y="429095"/>
                  </a:lnTo>
                  <a:lnTo>
                    <a:pt x="217281" y="429813"/>
                  </a:lnTo>
                  <a:lnTo>
                    <a:pt x="217635" y="430549"/>
                  </a:lnTo>
                  <a:lnTo>
                    <a:pt x="217990" y="431322"/>
                  </a:lnTo>
                  <a:lnTo>
                    <a:pt x="218331" y="432095"/>
                  </a:lnTo>
                  <a:lnTo>
                    <a:pt x="218672" y="432905"/>
                  </a:lnTo>
                  <a:lnTo>
                    <a:pt x="219007" y="433733"/>
                  </a:lnTo>
                  <a:lnTo>
                    <a:pt x="219335" y="434580"/>
                  </a:lnTo>
                  <a:lnTo>
                    <a:pt x="219657" y="435427"/>
                  </a:lnTo>
                  <a:lnTo>
                    <a:pt x="219979" y="436310"/>
                  </a:lnTo>
                  <a:lnTo>
                    <a:pt x="220288" y="437212"/>
                  </a:lnTo>
                  <a:lnTo>
                    <a:pt x="220597" y="438132"/>
                  </a:lnTo>
                  <a:lnTo>
                    <a:pt x="220899" y="439071"/>
                  </a:lnTo>
                  <a:lnTo>
                    <a:pt x="221189" y="440028"/>
                  </a:lnTo>
                  <a:lnTo>
                    <a:pt x="221479" y="440985"/>
                  </a:lnTo>
                  <a:lnTo>
                    <a:pt x="221762" y="441979"/>
                  </a:lnTo>
                  <a:lnTo>
                    <a:pt x="222032" y="442973"/>
                  </a:lnTo>
                  <a:lnTo>
                    <a:pt x="222303" y="443985"/>
                  </a:lnTo>
                  <a:lnTo>
                    <a:pt x="222560" y="445016"/>
                  </a:lnTo>
                  <a:lnTo>
                    <a:pt x="222818" y="446065"/>
                  </a:lnTo>
                  <a:lnTo>
                    <a:pt x="223062" y="447114"/>
                  </a:lnTo>
                  <a:lnTo>
                    <a:pt x="223301" y="448182"/>
                  </a:lnTo>
                  <a:lnTo>
                    <a:pt x="223532" y="449268"/>
                  </a:lnTo>
                  <a:lnTo>
                    <a:pt x="223751" y="450354"/>
                  </a:lnTo>
                  <a:lnTo>
                    <a:pt x="223970" y="451458"/>
                  </a:lnTo>
                  <a:lnTo>
                    <a:pt x="224176" y="452581"/>
                  </a:lnTo>
                  <a:lnTo>
                    <a:pt x="224376" y="453704"/>
                  </a:lnTo>
                  <a:lnTo>
                    <a:pt x="224569" y="454826"/>
                  </a:lnTo>
                  <a:lnTo>
                    <a:pt x="224749" y="455968"/>
                  </a:lnTo>
                  <a:lnTo>
                    <a:pt x="224923" y="457127"/>
                  </a:lnTo>
                  <a:lnTo>
                    <a:pt x="225084" y="458287"/>
                  </a:lnTo>
                  <a:lnTo>
                    <a:pt x="225238" y="459446"/>
                  </a:lnTo>
                  <a:lnTo>
                    <a:pt x="225387" y="460624"/>
                  </a:lnTo>
                  <a:lnTo>
                    <a:pt x="225522" y="461821"/>
                  </a:lnTo>
                  <a:lnTo>
                    <a:pt x="225650" y="462999"/>
                  </a:lnTo>
                  <a:lnTo>
                    <a:pt x="225766" y="464195"/>
                  </a:lnTo>
                  <a:lnTo>
                    <a:pt x="225876" y="465391"/>
                  </a:lnTo>
                  <a:lnTo>
                    <a:pt x="225972" y="466606"/>
                  </a:lnTo>
                  <a:lnTo>
                    <a:pt x="226062" y="467802"/>
                  </a:lnTo>
                  <a:lnTo>
                    <a:pt x="226140" y="469017"/>
                  </a:lnTo>
                  <a:lnTo>
                    <a:pt x="226211" y="470232"/>
                  </a:lnTo>
                  <a:lnTo>
                    <a:pt x="226262" y="471447"/>
                  </a:lnTo>
                  <a:lnTo>
                    <a:pt x="226314" y="472680"/>
                  </a:lnTo>
                  <a:lnTo>
                    <a:pt x="226346" y="473895"/>
                  </a:lnTo>
                  <a:lnTo>
                    <a:pt x="226371" y="475128"/>
                  </a:lnTo>
                  <a:lnTo>
                    <a:pt x="226384" y="476343"/>
                  </a:lnTo>
                  <a:lnTo>
                    <a:pt x="226384" y="477576"/>
                  </a:lnTo>
                  <a:lnTo>
                    <a:pt x="226378" y="478791"/>
                  </a:lnTo>
                  <a:lnTo>
                    <a:pt x="226359" y="480024"/>
                  </a:lnTo>
                  <a:lnTo>
                    <a:pt x="226320" y="481349"/>
                  </a:lnTo>
                  <a:lnTo>
                    <a:pt x="226268" y="482656"/>
                  </a:lnTo>
                  <a:lnTo>
                    <a:pt x="226211" y="483926"/>
                  </a:lnTo>
                  <a:lnTo>
                    <a:pt x="226140" y="485178"/>
                  </a:lnTo>
                  <a:lnTo>
                    <a:pt x="226062" y="486374"/>
                  </a:lnTo>
                  <a:lnTo>
                    <a:pt x="225972" y="487552"/>
                  </a:lnTo>
                  <a:lnTo>
                    <a:pt x="225869" y="488711"/>
                  </a:lnTo>
                  <a:lnTo>
                    <a:pt x="225760" y="489816"/>
                  </a:lnTo>
                  <a:lnTo>
                    <a:pt x="225638" y="490902"/>
                  </a:lnTo>
                  <a:lnTo>
                    <a:pt x="225509" y="491969"/>
                  </a:lnTo>
                  <a:lnTo>
                    <a:pt x="225367" y="493000"/>
                  </a:lnTo>
                  <a:lnTo>
                    <a:pt x="225213" y="494012"/>
                  </a:lnTo>
                  <a:lnTo>
                    <a:pt x="225058" y="494988"/>
                  </a:lnTo>
                  <a:lnTo>
                    <a:pt x="224891" y="495945"/>
                  </a:lnTo>
                  <a:lnTo>
                    <a:pt x="224711" y="496865"/>
                  </a:lnTo>
                  <a:lnTo>
                    <a:pt x="224524" y="497767"/>
                  </a:lnTo>
                  <a:lnTo>
                    <a:pt x="224331" y="498651"/>
                  </a:lnTo>
                  <a:lnTo>
                    <a:pt x="224131" y="499497"/>
                  </a:lnTo>
                  <a:lnTo>
                    <a:pt x="223919" y="500325"/>
                  </a:lnTo>
                  <a:lnTo>
                    <a:pt x="223706" y="501135"/>
                  </a:lnTo>
                  <a:lnTo>
                    <a:pt x="223481" y="501927"/>
                  </a:lnTo>
                  <a:lnTo>
                    <a:pt x="223249" y="502681"/>
                  </a:lnTo>
                  <a:lnTo>
                    <a:pt x="223005" y="503436"/>
                  </a:lnTo>
                  <a:lnTo>
                    <a:pt x="222760" y="504154"/>
                  </a:lnTo>
                  <a:lnTo>
                    <a:pt x="222509" y="504853"/>
                  </a:lnTo>
                  <a:lnTo>
                    <a:pt x="222245" y="505553"/>
                  </a:lnTo>
                  <a:lnTo>
                    <a:pt x="221981" y="506215"/>
                  </a:lnTo>
                  <a:lnTo>
                    <a:pt x="221711" y="506860"/>
                  </a:lnTo>
                  <a:lnTo>
                    <a:pt x="221427" y="507485"/>
                  </a:lnTo>
                  <a:lnTo>
                    <a:pt x="221144" y="508111"/>
                  </a:lnTo>
                  <a:lnTo>
                    <a:pt x="220854" y="508700"/>
                  </a:lnTo>
                  <a:lnTo>
                    <a:pt x="220558" y="509289"/>
                  </a:lnTo>
                  <a:lnTo>
                    <a:pt x="220262" y="509860"/>
                  </a:lnTo>
                  <a:lnTo>
                    <a:pt x="219953" y="510412"/>
                  </a:lnTo>
                  <a:lnTo>
                    <a:pt x="219644" y="510946"/>
                  </a:lnTo>
                  <a:lnTo>
                    <a:pt x="219329" y="511479"/>
                  </a:lnTo>
                  <a:lnTo>
                    <a:pt x="219013" y="511995"/>
                  </a:lnTo>
                  <a:lnTo>
                    <a:pt x="218685" y="512492"/>
                  </a:lnTo>
                  <a:lnTo>
                    <a:pt x="218363" y="512989"/>
                  </a:lnTo>
                  <a:lnTo>
                    <a:pt x="218028" y="513467"/>
                  </a:lnTo>
                  <a:lnTo>
                    <a:pt x="217693" y="513927"/>
                  </a:lnTo>
                  <a:lnTo>
                    <a:pt x="217359" y="514388"/>
                  </a:lnTo>
                  <a:lnTo>
                    <a:pt x="217011" y="514848"/>
                  </a:lnTo>
                  <a:lnTo>
                    <a:pt x="216670" y="515289"/>
                  </a:lnTo>
                  <a:lnTo>
                    <a:pt x="215974" y="516136"/>
                  </a:lnTo>
                  <a:lnTo>
                    <a:pt x="215266" y="516983"/>
                  </a:lnTo>
                  <a:lnTo>
                    <a:pt x="214552" y="517793"/>
                  </a:lnTo>
                  <a:lnTo>
                    <a:pt x="213824" y="518584"/>
                  </a:lnTo>
                  <a:lnTo>
                    <a:pt x="213097" y="519357"/>
                  </a:lnTo>
                  <a:lnTo>
                    <a:pt x="212369" y="520130"/>
                  </a:lnTo>
                  <a:lnTo>
                    <a:pt x="210902" y="521658"/>
                  </a:lnTo>
                  <a:lnTo>
                    <a:pt x="210174" y="522431"/>
                  </a:lnTo>
                  <a:lnTo>
                    <a:pt x="209440" y="523222"/>
                  </a:lnTo>
                  <a:lnTo>
                    <a:pt x="209627" y="520130"/>
                  </a:lnTo>
                  <a:lnTo>
                    <a:pt x="209801" y="517020"/>
                  </a:lnTo>
                  <a:lnTo>
                    <a:pt x="209962" y="513909"/>
                  </a:lnTo>
                  <a:lnTo>
                    <a:pt x="210103" y="510780"/>
                  </a:lnTo>
                  <a:lnTo>
                    <a:pt x="210238" y="507633"/>
                  </a:lnTo>
                  <a:lnTo>
                    <a:pt x="210354" y="504485"/>
                  </a:lnTo>
                  <a:lnTo>
                    <a:pt x="210464" y="501319"/>
                  </a:lnTo>
                  <a:lnTo>
                    <a:pt x="210560" y="498135"/>
                  </a:lnTo>
                  <a:lnTo>
                    <a:pt x="210644" y="494951"/>
                  </a:lnTo>
                  <a:lnTo>
                    <a:pt x="210721" y="491767"/>
                  </a:lnTo>
                  <a:lnTo>
                    <a:pt x="210786" y="488564"/>
                  </a:lnTo>
                  <a:lnTo>
                    <a:pt x="210844" y="485362"/>
                  </a:lnTo>
                  <a:lnTo>
                    <a:pt x="210889" y="482159"/>
                  </a:lnTo>
                  <a:lnTo>
                    <a:pt x="210927" y="478938"/>
                  </a:lnTo>
                  <a:lnTo>
                    <a:pt x="210959" y="475717"/>
                  </a:lnTo>
                  <a:lnTo>
                    <a:pt x="210979" y="472496"/>
                  </a:lnTo>
                  <a:lnTo>
                    <a:pt x="210998" y="469256"/>
                  </a:lnTo>
                  <a:lnTo>
                    <a:pt x="211005" y="466035"/>
                  </a:lnTo>
                  <a:lnTo>
                    <a:pt x="211005" y="462814"/>
                  </a:lnTo>
                  <a:lnTo>
                    <a:pt x="211005" y="459575"/>
                  </a:lnTo>
                  <a:lnTo>
                    <a:pt x="210992" y="456336"/>
                  </a:lnTo>
                  <a:lnTo>
                    <a:pt x="210979" y="453115"/>
                  </a:lnTo>
                  <a:lnTo>
                    <a:pt x="210959" y="449894"/>
                  </a:lnTo>
                  <a:lnTo>
                    <a:pt x="210940" y="446654"/>
                  </a:lnTo>
                  <a:lnTo>
                    <a:pt x="210882" y="440212"/>
                  </a:lnTo>
                  <a:lnTo>
                    <a:pt x="210818" y="433789"/>
                  </a:lnTo>
                  <a:lnTo>
                    <a:pt x="210747" y="427402"/>
                  </a:lnTo>
                  <a:lnTo>
                    <a:pt x="210676" y="421033"/>
                  </a:lnTo>
                  <a:close/>
                  <a:moveTo>
                    <a:pt x="49642" y="423555"/>
                  </a:moveTo>
                  <a:lnTo>
                    <a:pt x="49700" y="429923"/>
                  </a:lnTo>
                  <a:lnTo>
                    <a:pt x="49758" y="436273"/>
                  </a:lnTo>
                  <a:lnTo>
                    <a:pt x="49803" y="442623"/>
                  </a:lnTo>
                  <a:lnTo>
                    <a:pt x="49841" y="448973"/>
                  </a:lnTo>
                  <a:lnTo>
                    <a:pt x="49867" y="455323"/>
                  </a:lnTo>
                  <a:lnTo>
                    <a:pt x="49880" y="461673"/>
                  </a:lnTo>
                  <a:lnTo>
                    <a:pt x="49880" y="468023"/>
                  </a:lnTo>
                  <a:lnTo>
                    <a:pt x="49880" y="471189"/>
                  </a:lnTo>
                  <a:lnTo>
                    <a:pt x="49867" y="474373"/>
                  </a:lnTo>
                  <a:lnTo>
                    <a:pt x="49861" y="476067"/>
                  </a:lnTo>
                  <a:lnTo>
                    <a:pt x="49854" y="477760"/>
                  </a:lnTo>
                  <a:lnTo>
                    <a:pt x="49822" y="481165"/>
                  </a:lnTo>
                  <a:lnTo>
                    <a:pt x="49783" y="484607"/>
                  </a:lnTo>
                  <a:lnTo>
                    <a:pt x="49725" y="488049"/>
                  </a:lnTo>
                  <a:lnTo>
                    <a:pt x="49667" y="491528"/>
                  </a:lnTo>
                  <a:lnTo>
                    <a:pt x="49603" y="495006"/>
                  </a:lnTo>
                  <a:lnTo>
                    <a:pt x="49474" y="501982"/>
                  </a:lnTo>
                  <a:lnTo>
                    <a:pt x="49410" y="505479"/>
                  </a:lnTo>
                  <a:lnTo>
                    <a:pt x="49358" y="508995"/>
                  </a:lnTo>
                  <a:lnTo>
                    <a:pt x="49313" y="512492"/>
                  </a:lnTo>
                  <a:lnTo>
                    <a:pt x="49288" y="515970"/>
                  </a:lnTo>
                  <a:lnTo>
                    <a:pt x="49275" y="517719"/>
                  </a:lnTo>
                  <a:lnTo>
                    <a:pt x="49268" y="519468"/>
                  </a:lnTo>
                  <a:lnTo>
                    <a:pt x="49268" y="521198"/>
                  </a:lnTo>
                  <a:lnTo>
                    <a:pt x="49275" y="522946"/>
                  </a:lnTo>
                  <a:lnTo>
                    <a:pt x="49288" y="524676"/>
                  </a:lnTo>
                  <a:lnTo>
                    <a:pt x="49301" y="526407"/>
                  </a:lnTo>
                  <a:lnTo>
                    <a:pt x="49326" y="528118"/>
                  </a:lnTo>
                  <a:lnTo>
                    <a:pt x="49352" y="529848"/>
                  </a:lnTo>
                  <a:lnTo>
                    <a:pt x="48966" y="529572"/>
                  </a:lnTo>
                  <a:lnTo>
                    <a:pt x="48586" y="529278"/>
                  </a:lnTo>
                  <a:lnTo>
                    <a:pt x="48213" y="528965"/>
                  </a:lnTo>
                  <a:lnTo>
                    <a:pt x="47839" y="528615"/>
                  </a:lnTo>
                  <a:lnTo>
                    <a:pt x="47472" y="528266"/>
                  </a:lnTo>
                  <a:lnTo>
                    <a:pt x="47112" y="527897"/>
                  </a:lnTo>
                  <a:lnTo>
                    <a:pt x="46758" y="527492"/>
                  </a:lnTo>
                  <a:lnTo>
                    <a:pt x="46404" y="527088"/>
                  </a:lnTo>
                  <a:lnTo>
                    <a:pt x="46056" y="526646"/>
                  </a:lnTo>
                  <a:lnTo>
                    <a:pt x="45715" y="526186"/>
                  </a:lnTo>
                  <a:lnTo>
                    <a:pt x="45380" y="525726"/>
                  </a:lnTo>
                  <a:lnTo>
                    <a:pt x="45045" y="525229"/>
                  </a:lnTo>
                  <a:lnTo>
                    <a:pt x="44717" y="524732"/>
                  </a:lnTo>
                  <a:lnTo>
                    <a:pt x="44395" y="524198"/>
                  </a:lnTo>
                  <a:lnTo>
                    <a:pt x="44079" y="523646"/>
                  </a:lnTo>
                  <a:lnTo>
                    <a:pt x="43770" y="523093"/>
                  </a:lnTo>
                  <a:lnTo>
                    <a:pt x="43468" y="522504"/>
                  </a:lnTo>
                  <a:lnTo>
                    <a:pt x="43165" y="521915"/>
                  </a:lnTo>
                  <a:lnTo>
                    <a:pt x="42869" y="521308"/>
                  </a:lnTo>
                  <a:lnTo>
                    <a:pt x="42579" y="520664"/>
                  </a:lnTo>
                  <a:lnTo>
                    <a:pt x="42296" y="520020"/>
                  </a:lnTo>
                  <a:lnTo>
                    <a:pt x="42019" y="519357"/>
                  </a:lnTo>
                  <a:lnTo>
                    <a:pt x="41743" y="518676"/>
                  </a:lnTo>
                  <a:lnTo>
                    <a:pt x="41479" y="517995"/>
                  </a:lnTo>
                  <a:lnTo>
                    <a:pt x="41215" y="517277"/>
                  </a:lnTo>
                  <a:lnTo>
                    <a:pt x="40964" y="516559"/>
                  </a:lnTo>
                  <a:lnTo>
                    <a:pt x="40713" y="515805"/>
                  </a:lnTo>
                  <a:lnTo>
                    <a:pt x="40468" y="515050"/>
                  </a:lnTo>
                  <a:lnTo>
                    <a:pt x="40230" y="514277"/>
                  </a:lnTo>
                  <a:lnTo>
                    <a:pt x="39998" y="513504"/>
                  </a:lnTo>
                  <a:lnTo>
                    <a:pt x="39766" y="512694"/>
                  </a:lnTo>
                  <a:lnTo>
                    <a:pt x="39547" y="511884"/>
                  </a:lnTo>
                  <a:lnTo>
                    <a:pt x="39335" y="511056"/>
                  </a:lnTo>
                  <a:lnTo>
                    <a:pt x="39122" y="510209"/>
                  </a:lnTo>
                  <a:lnTo>
                    <a:pt x="38923" y="509363"/>
                  </a:lnTo>
                  <a:lnTo>
                    <a:pt x="38723" y="508498"/>
                  </a:lnTo>
                  <a:lnTo>
                    <a:pt x="38537" y="507614"/>
                  </a:lnTo>
                  <a:lnTo>
                    <a:pt x="38350" y="506712"/>
                  </a:lnTo>
                  <a:lnTo>
                    <a:pt x="38176" y="505810"/>
                  </a:lnTo>
                  <a:lnTo>
                    <a:pt x="38002" y="504890"/>
                  </a:lnTo>
                  <a:lnTo>
                    <a:pt x="37841" y="503970"/>
                  </a:lnTo>
                  <a:lnTo>
                    <a:pt x="37680" y="503013"/>
                  </a:lnTo>
                  <a:lnTo>
                    <a:pt x="37526" y="502074"/>
                  </a:lnTo>
                  <a:lnTo>
                    <a:pt x="37384" y="501099"/>
                  </a:lnTo>
                  <a:lnTo>
                    <a:pt x="37243" y="500123"/>
                  </a:lnTo>
                  <a:lnTo>
                    <a:pt x="37114" y="499129"/>
                  </a:lnTo>
                  <a:lnTo>
                    <a:pt x="36985" y="498135"/>
                  </a:lnTo>
                  <a:lnTo>
                    <a:pt x="36863" y="497123"/>
                  </a:lnTo>
                  <a:lnTo>
                    <a:pt x="36753" y="496111"/>
                  </a:lnTo>
                  <a:lnTo>
                    <a:pt x="36650" y="495080"/>
                  </a:lnTo>
                  <a:lnTo>
                    <a:pt x="36547" y="494031"/>
                  </a:lnTo>
                  <a:lnTo>
                    <a:pt x="36457" y="492982"/>
                  </a:lnTo>
                  <a:lnTo>
                    <a:pt x="36373" y="491914"/>
                  </a:lnTo>
                  <a:lnTo>
                    <a:pt x="36296" y="490846"/>
                  </a:lnTo>
                  <a:lnTo>
                    <a:pt x="36225" y="489779"/>
                  </a:lnTo>
                  <a:lnTo>
                    <a:pt x="36161" y="488693"/>
                  </a:lnTo>
                  <a:lnTo>
                    <a:pt x="36103" y="487589"/>
                  </a:lnTo>
                  <a:lnTo>
                    <a:pt x="36052" y="486484"/>
                  </a:lnTo>
                  <a:lnTo>
                    <a:pt x="36007" y="485380"/>
                  </a:lnTo>
                  <a:lnTo>
                    <a:pt x="35974" y="484257"/>
                  </a:lnTo>
                  <a:lnTo>
                    <a:pt x="35942" y="483116"/>
                  </a:lnTo>
                  <a:lnTo>
                    <a:pt x="35923" y="481993"/>
                  </a:lnTo>
                  <a:lnTo>
                    <a:pt x="35910" y="480834"/>
                  </a:lnTo>
                  <a:lnTo>
                    <a:pt x="35903" y="479693"/>
                  </a:lnTo>
                  <a:lnTo>
                    <a:pt x="35903" y="478680"/>
                  </a:lnTo>
                  <a:lnTo>
                    <a:pt x="35916" y="477668"/>
                  </a:lnTo>
                  <a:lnTo>
                    <a:pt x="35929" y="476619"/>
                  </a:lnTo>
                  <a:lnTo>
                    <a:pt x="35949" y="475570"/>
                  </a:lnTo>
                  <a:lnTo>
                    <a:pt x="35981" y="474484"/>
                  </a:lnTo>
                  <a:lnTo>
                    <a:pt x="36013" y="473398"/>
                  </a:lnTo>
                  <a:lnTo>
                    <a:pt x="36052" y="472293"/>
                  </a:lnTo>
                  <a:lnTo>
                    <a:pt x="36103" y="471171"/>
                  </a:lnTo>
                  <a:lnTo>
                    <a:pt x="36155" y="470030"/>
                  </a:lnTo>
                  <a:lnTo>
                    <a:pt x="36219" y="468888"/>
                  </a:lnTo>
                  <a:lnTo>
                    <a:pt x="36283" y="467747"/>
                  </a:lnTo>
                  <a:lnTo>
                    <a:pt x="36361" y="466588"/>
                  </a:lnTo>
                  <a:lnTo>
                    <a:pt x="36444" y="465410"/>
                  </a:lnTo>
                  <a:lnTo>
                    <a:pt x="36528" y="464232"/>
                  </a:lnTo>
                  <a:lnTo>
                    <a:pt x="36625" y="463054"/>
                  </a:lnTo>
                  <a:lnTo>
                    <a:pt x="36728" y="461876"/>
                  </a:lnTo>
                  <a:lnTo>
                    <a:pt x="36831" y="460698"/>
                  </a:lnTo>
                  <a:lnTo>
                    <a:pt x="36946" y="459501"/>
                  </a:lnTo>
                  <a:lnTo>
                    <a:pt x="37069" y="458323"/>
                  </a:lnTo>
                  <a:lnTo>
                    <a:pt x="37197" y="457127"/>
                  </a:lnTo>
                  <a:lnTo>
                    <a:pt x="37333" y="455949"/>
                  </a:lnTo>
                  <a:lnTo>
                    <a:pt x="37474" y="454771"/>
                  </a:lnTo>
                  <a:lnTo>
                    <a:pt x="37622" y="453593"/>
                  </a:lnTo>
                  <a:lnTo>
                    <a:pt x="37777" y="452434"/>
                  </a:lnTo>
                  <a:lnTo>
                    <a:pt x="37938" y="451256"/>
                  </a:lnTo>
                  <a:lnTo>
                    <a:pt x="38105" y="450114"/>
                  </a:lnTo>
                  <a:lnTo>
                    <a:pt x="38285" y="448955"/>
                  </a:lnTo>
                  <a:lnTo>
                    <a:pt x="38466" y="447832"/>
                  </a:lnTo>
                  <a:lnTo>
                    <a:pt x="38652" y="446691"/>
                  </a:lnTo>
                  <a:lnTo>
                    <a:pt x="38852" y="445587"/>
                  </a:lnTo>
                  <a:lnTo>
                    <a:pt x="39052" y="444482"/>
                  </a:lnTo>
                  <a:lnTo>
                    <a:pt x="39264" y="443396"/>
                  </a:lnTo>
                  <a:lnTo>
                    <a:pt x="39476" y="442329"/>
                  </a:lnTo>
                  <a:lnTo>
                    <a:pt x="39702" y="441280"/>
                  </a:lnTo>
                  <a:lnTo>
                    <a:pt x="39934" y="440249"/>
                  </a:lnTo>
                  <a:lnTo>
                    <a:pt x="40172" y="439237"/>
                  </a:lnTo>
                  <a:lnTo>
                    <a:pt x="40410" y="438243"/>
                  </a:lnTo>
                  <a:lnTo>
                    <a:pt x="40661" y="437286"/>
                  </a:lnTo>
                  <a:lnTo>
                    <a:pt x="40919" y="436329"/>
                  </a:lnTo>
                  <a:lnTo>
                    <a:pt x="41189" y="435408"/>
                  </a:lnTo>
                  <a:lnTo>
                    <a:pt x="41459" y="434506"/>
                  </a:lnTo>
                  <a:lnTo>
                    <a:pt x="41736" y="433641"/>
                  </a:lnTo>
                  <a:lnTo>
                    <a:pt x="42019" y="432795"/>
                  </a:lnTo>
                  <a:lnTo>
                    <a:pt x="42316" y="431985"/>
                  </a:lnTo>
                  <a:lnTo>
                    <a:pt x="42612" y="431212"/>
                  </a:lnTo>
                  <a:lnTo>
                    <a:pt x="42921" y="430457"/>
                  </a:lnTo>
                  <a:lnTo>
                    <a:pt x="43236" y="429721"/>
                  </a:lnTo>
                  <a:lnTo>
                    <a:pt x="43552" y="429040"/>
                  </a:lnTo>
                  <a:lnTo>
                    <a:pt x="43880" y="428396"/>
                  </a:lnTo>
                  <a:lnTo>
                    <a:pt x="44215" y="427770"/>
                  </a:lnTo>
                  <a:lnTo>
                    <a:pt x="44556" y="427199"/>
                  </a:lnTo>
                  <a:lnTo>
                    <a:pt x="44904" y="426647"/>
                  </a:lnTo>
                  <a:lnTo>
                    <a:pt x="45084" y="426389"/>
                  </a:lnTo>
                  <a:lnTo>
                    <a:pt x="45258" y="426150"/>
                  </a:lnTo>
                  <a:lnTo>
                    <a:pt x="45444" y="425911"/>
                  </a:lnTo>
                  <a:lnTo>
                    <a:pt x="45625" y="425690"/>
                  </a:lnTo>
                  <a:lnTo>
                    <a:pt x="45805" y="425469"/>
                  </a:lnTo>
                  <a:lnTo>
                    <a:pt x="45991" y="425267"/>
                  </a:lnTo>
                  <a:lnTo>
                    <a:pt x="46178" y="425083"/>
                  </a:lnTo>
                  <a:lnTo>
                    <a:pt x="46371" y="424899"/>
                  </a:lnTo>
                  <a:lnTo>
                    <a:pt x="46558" y="424714"/>
                  </a:lnTo>
                  <a:lnTo>
                    <a:pt x="46751" y="424567"/>
                  </a:lnTo>
                  <a:lnTo>
                    <a:pt x="46951" y="424420"/>
                  </a:lnTo>
                  <a:lnTo>
                    <a:pt x="47144" y="424273"/>
                  </a:lnTo>
                  <a:lnTo>
                    <a:pt x="47343" y="424144"/>
                  </a:lnTo>
                  <a:lnTo>
                    <a:pt x="47543" y="424033"/>
                  </a:lnTo>
                  <a:lnTo>
                    <a:pt x="47743" y="423923"/>
                  </a:lnTo>
                  <a:lnTo>
                    <a:pt x="47949" y="423831"/>
                  </a:lnTo>
                  <a:lnTo>
                    <a:pt x="48155" y="423757"/>
                  </a:lnTo>
                  <a:lnTo>
                    <a:pt x="48361" y="423702"/>
                  </a:lnTo>
                  <a:lnTo>
                    <a:pt x="48567" y="423647"/>
                  </a:lnTo>
                  <a:lnTo>
                    <a:pt x="48779" y="423592"/>
                  </a:lnTo>
                  <a:lnTo>
                    <a:pt x="48991" y="423573"/>
                  </a:lnTo>
                  <a:lnTo>
                    <a:pt x="49204" y="423555"/>
                  </a:lnTo>
                  <a:close/>
                  <a:moveTo>
                    <a:pt x="205153" y="183672"/>
                  </a:moveTo>
                  <a:lnTo>
                    <a:pt x="205153" y="183838"/>
                  </a:lnTo>
                  <a:lnTo>
                    <a:pt x="205249" y="206882"/>
                  </a:lnTo>
                  <a:lnTo>
                    <a:pt x="205352" y="229908"/>
                  </a:lnTo>
                  <a:lnTo>
                    <a:pt x="205455" y="252952"/>
                  </a:lnTo>
                  <a:lnTo>
                    <a:pt x="205545" y="275996"/>
                  </a:lnTo>
                  <a:lnTo>
                    <a:pt x="205629" y="299040"/>
                  </a:lnTo>
                  <a:lnTo>
                    <a:pt x="205661" y="310562"/>
                  </a:lnTo>
                  <a:lnTo>
                    <a:pt x="205693" y="322084"/>
                  </a:lnTo>
                  <a:lnTo>
                    <a:pt x="205719" y="333606"/>
                  </a:lnTo>
                  <a:lnTo>
                    <a:pt x="205738" y="345128"/>
                  </a:lnTo>
                  <a:lnTo>
                    <a:pt x="205745" y="356650"/>
                  </a:lnTo>
                  <a:lnTo>
                    <a:pt x="205751" y="368172"/>
                  </a:lnTo>
                  <a:lnTo>
                    <a:pt x="205758" y="373712"/>
                  </a:lnTo>
                  <a:lnTo>
                    <a:pt x="205777" y="379289"/>
                  </a:lnTo>
                  <a:lnTo>
                    <a:pt x="205803" y="384884"/>
                  </a:lnTo>
                  <a:lnTo>
                    <a:pt x="205841" y="390498"/>
                  </a:lnTo>
                  <a:lnTo>
                    <a:pt x="205880" y="396149"/>
                  </a:lnTo>
                  <a:lnTo>
                    <a:pt x="205925" y="401818"/>
                  </a:lnTo>
                  <a:lnTo>
                    <a:pt x="206022" y="413174"/>
                  </a:lnTo>
                  <a:lnTo>
                    <a:pt x="206112" y="424604"/>
                  </a:lnTo>
                  <a:lnTo>
                    <a:pt x="206157" y="430328"/>
                  </a:lnTo>
                  <a:lnTo>
                    <a:pt x="206196" y="436071"/>
                  </a:lnTo>
                  <a:lnTo>
                    <a:pt x="206228" y="441813"/>
                  </a:lnTo>
                  <a:lnTo>
                    <a:pt x="206253" y="447556"/>
                  </a:lnTo>
                  <a:lnTo>
                    <a:pt x="206266" y="453299"/>
                  </a:lnTo>
                  <a:lnTo>
                    <a:pt x="206273" y="459041"/>
                  </a:lnTo>
                  <a:lnTo>
                    <a:pt x="206260" y="464784"/>
                  </a:lnTo>
                  <a:lnTo>
                    <a:pt x="206241" y="470526"/>
                  </a:lnTo>
                  <a:lnTo>
                    <a:pt x="206221" y="473379"/>
                  </a:lnTo>
                  <a:lnTo>
                    <a:pt x="206202" y="476251"/>
                  </a:lnTo>
                  <a:lnTo>
                    <a:pt x="206176" y="479122"/>
                  </a:lnTo>
                  <a:lnTo>
                    <a:pt x="206144" y="481975"/>
                  </a:lnTo>
                  <a:lnTo>
                    <a:pt x="206112" y="484828"/>
                  </a:lnTo>
                  <a:lnTo>
                    <a:pt x="206073" y="487681"/>
                  </a:lnTo>
                  <a:lnTo>
                    <a:pt x="206028" y="490534"/>
                  </a:lnTo>
                  <a:lnTo>
                    <a:pt x="205983" y="493386"/>
                  </a:lnTo>
                  <a:lnTo>
                    <a:pt x="205925" y="496221"/>
                  </a:lnTo>
                  <a:lnTo>
                    <a:pt x="205867" y="499074"/>
                  </a:lnTo>
                  <a:lnTo>
                    <a:pt x="205803" y="501908"/>
                  </a:lnTo>
                  <a:lnTo>
                    <a:pt x="205732" y="504743"/>
                  </a:lnTo>
                  <a:lnTo>
                    <a:pt x="205655" y="507559"/>
                  </a:lnTo>
                  <a:lnTo>
                    <a:pt x="205571" y="510375"/>
                  </a:lnTo>
                  <a:lnTo>
                    <a:pt x="205481" y="513191"/>
                  </a:lnTo>
                  <a:lnTo>
                    <a:pt x="205384" y="516007"/>
                  </a:lnTo>
                  <a:lnTo>
                    <a:pt x="205281" y="518823"/>
                  </a:lnTo>
                  <a:lnTo>
                    <a:pt x="205165" y="521621"/>
                  </a:lnTo>
                  <a:lnTo>
                    <a:pt x="205050" y="524419"/>
                  </a:lnTo>
                  <a:lnTo>
                    <a:pt x="204927" y="527198"/>
                  </a:lnTo>
                  <a:lnTo>
                    <a:pt x="204792" y="529977"/>
                  </a:lnTo>
                  <a:lnTo>
                    <a:pt x="204650" y="532757"/>
                  </a:lnTo>
                  <a:lnTo>
                    <a:pt x="204502" y="535517"/>
                  </a:lnTo>
                  <a:lnTo>
                    <a:pt x="204348" y="538278"/>
                  </a:lnTo>
                  <a:lnTo>
                    <a:pt x="204180" y="541039"/>
                  </a:lnTo>
                  <a:lnTo>
                    <a:pt x="204007" y="543782"/>
                  </a:lnTo>
                  <a:lnTo>
                    <a:pt x="203826" y="546506"/>
                  </a:lnTo>
                  <a:lnTo>
                    <a:pt x="203633" y="549230"/>
                  </a:lnTo>
                  <a:lnTo>
                    <a:pt x="198979" y="549211"/>
                  </a:lnTo>
                  <a:lnTo>
                    <a:pt x="194324" y="549230"/>
                  </a:lnTo>
                  <a:lnTo>
                    <a:pt x="189670" y="549267"/>
                  </a:lnTo>
                  <a:lnTo>
                    <a:pt x="185015" y="549340"/>
                  </a:lnTo>
                  <a:lnTo>
                    <a:pt x="180367" y="549414"/>
                  </a:lnTo>
                  <a:lnTo>
                    <a:pt x="175719" y="549524"/>
                  </a:lnTo>
                  <a:lnTo>
                    <a:pt x="171071" y="549653"/>
                  </a:lnTo>
                  <a:lnTo>
                    <a:pt x="166423" y="549782"/>
                  </a:lnTo>
                  <a:lnTo>
                    <a:pt x="147850" y="550334"/>
                  </a:lnTo>
                  <a:lnTo>
                    <a:pt x="143208" y="550463"/>
                  </a:lnTo>
                  <a:lnTo>
                    <a:pt x="138567" y="550592"/>
                  </a:lnTo>
                  <a:lnTo>
                    <a:pt x="133925" y="550702"/>
                  </a:lnTo>
                  <a:lnTo>
                    <a:pt x="129277" y="550776"/>
                  </a:lnTo>
                  <a:lnTo>
                    <a:pt x="124635" y="550849"/>
                  </a:lnTo>
                  <a:lnTo>
                    <a:pt x="119994" y="550886"/>
                  </a:lnTo>
                  <a:lnTo>
                    <a:pt x="115352" y="550905"/>
                  </a:lnTo>
                  <a:lnTo>
                    <a:pt x="110710" y="550886"/>
                  </a:lnTo>
                  <a:lnTo>
                    <a:pt x="106069" y="550831"/>
                  </a:lnTo>
                  <a:lnTo>
                    <a:pt x="101421" y="550739"/>
                  </a:lnTo>
                  <a:lnTo>
                    <a:pt x="99097" y="550684"/>
                  </a:lnTo>
                  <a:lnTo>
                    <a:pt x="96773" y="550610"/>
                  </a:lnTo>
                  <a:lnTo>
                    <a:pt x="94455" y="550518"/>
                  </a:lnTo>
                  <a:lnTo>
                    <a:pt x="92131" y="550426"/>
                  </a:lnTo>
                  <a:lnTo>
                    <a:pt x="89807" y="550316"/>
                  </a:lnTo>
                  <a:lnTo>
                    <a:pt x="87483" y="550187"/>
                  </a:lnTo>
                  <a:lnTo>
                    <a:pt x="85159" y="550058"/>
                  </a:lnTo>
                  <a:lnTo>
                    <a:pt x="82835" y="549911"/>
                  </a:lnTo>
                  <a:lnTo>
                    <a:pt x="80511" y="549745"/>
                  </a:lnTo>
                  <a:lnTo>
                    <a:pt x="78180" y="549561"/>
                  </a:lnTo>
                  <a:lnTo>
                    <a:pt x="75856" y="549377"/>
                  </a:lnTo>
                  <a:lnTo>
                    <a:pt x="73532" y="549156"/>
                  </a:lnTo>
                  <a:lnTo>
                    <a:pt x="71202" y="548935"/>
                  </a:lnTo>
                  <a:lnTo>
                    <a:pt x="68878" y="548696"/>
                  </a:lnTo>
                  <a:lnTo>
                    <a:pt x="66547" y="548438"/>
                  </a:lnTo>
                  <a:lnTo>
                    <a:pt x="64223" y="548162"/>
                  </a:lnTo>
                  <a:lnTo>
                    <a:pt x="61893" y="547868"/>
                  </a:lnTo>
                  <a:lnTo>
                    <a:pt x="59562" y="547555"/>
                  </a:lnTo>
                  <a:lnTo>
                    <a:pt x="57238" y="547223"/>
                  </a:lnTo>
                  <a:lnTo>
                    <a:pt x="54908" y="546874"/>
                  </a:lnTo>
                  <a:lnTo>
                    <a:pt x="54824" y="546855"/>
                  </a:lnTo>
                  <a:lnTo>
                    <a:pt x="54740" y="546855"/>
                  </a:lnTo>
                  <a:lnTo>
                    <a:pt x="54670" y="546892"/>
                  </a:lnTo>
                  <a:lnTo>
                    <a:pt x="54592" y="546929"/>
                  </a:lnTo>
                  <a:lnTo>
                    <a:pt x="54451" y="547021"/>
                  </a:lnTo>
                  <a:lnTo>
                    <a:pt x="54380" y="547076"/>
                  </a:lnTo>
                  <a:lnTo>
                    <a:pt x="54303" y="547113"/>
                  </a:lnTo>
                  <a:lnTo>
                    <a:pt x="54161" y="546009"/>
                  </a:lnTo>
                  <a:lnTo>
                    <a:pt x="54019" y="544886"/>
                  </a:lnTo>
                  <a:lnTo>
                    <a:pt x="53897" y="543745"/>
                  </a:lnTo>
                  <a:lnTo>
                    <a:pt x="53781" y="542567"/>
                  </a:lnTo>
                  <a:lnTo>
                    <a:pt x="53672" y="541370"/>
                  </a:lnTo>
                  <a:lnTo>
                    <a:pt x="53569" y="540156"/>
                  </a:lnTo>
                  <a:lnTo>
                    <a:pt x="53479" y="538922"/>
                  </a:lnTo>
                  <a:lnTo>
                    <a:pt x="53401" y="537671"/>
                  </a:lnTo>
                  <a:lnTo>
                    <a:pt x="53331" y="536382"/>
                  </a:lnTo>
                  <a:lnTo>
                    <a:pt x="53260" y="535094"/>
                  </a:lnTo>
                  <a:lnTo>
                    <a:pt x="53208" y="533769"/>
                  </a:lnTo>
                  <a:lnTo>
                    <a:pt x="53157" y="532444"/>
                  </a:lnTo>
                  <a:lnTo>
                    <a:pt x="53112" y="531100"/>
                  </a:lnTo>
                  <a:lnTo>
                    <a:pt x="53079" y="529720"/>
                  </a:lnTo>
                  <a:lnTo>
                    <a:pt x="53054" y="528339"/>
                  </a:lnTo>
                  <a:lnTo>
                    <a:pt x="53028" y="526959"/>
                  </a:lnTo>
                  <a:lnTo>
                    <a:pt x="53015" y="525541"/>
                  </a:lnTo>
                  <a:lnTo>
                    <a:pt x="53002" y="524124"/>
                  </a:lnTo>
                  <a:lnTo>
                    <a:pt x="53002" y="522689"/>
                  </a:lnTo>
                  <a:lnTo>
                    <a:pt x="53002" y="521253"/>
                  </a:lnTo>
                  <a:lnTo>
                    <a:pt x="53009" y="519799"/>
                  </a:lnTo>
                  <a:lnTo>
                    <a:pt x="53022" y="518326"/>
                  </a:lnTo>
                  <a:lnTo>
                    <a:pt x="53041" y="516854"/>
                  </a:lnTo>
                  <a:lnTo>
                    <a:pt x="53060" y="515381"/>
                  </a:lnTo>
                  <a:lnTo>
                    <a:pt x="53092" y="513891"/>
                  </a:lnTo>
                  <a:lnTo>
                    <a:pt x="53118" y="512400"/>
                  </a:lnTo>
                  <a:lnTo>
                    <a:pt x="53189" y="509400"/>
                  </a:lnTo>
                  <a:lnTo>
                    <a:pt x="53279" y="506381"/>
                  </a:lnTo>
                  <a:lnTo>
                    <a:pt x="53376" y="503362"/>
                  </a:lnTo>
                  <a:lnTo>
                    <a:pt x="53479" y="500325"/>
                  </a:lnTo>
                  <a:lnTo>
                    <a:pt x="53594" y="497307"/>
                  </a:lnTo>
                  <a:lnTo>
                    <a:pt x="53717" y="494288"/>
                  </a:lnTo>
                  <a:lnTo>
                    <a:pt x="53839" y="491270"/>
                  </a:lnTo>
                  <a:lnTo>
                    <a:pt x="54084" y="485343"/>
                  </a:lnTo>
                  <a:lnTo>
                    <a:pt x="54322" y="479545"/>
                  </a:lnTo>
                  <a:lnTo>
                    <a:pt x="54431" y="476711"/>
                  </a:lnTo>
                  <a:lnTo>
                    <a:pt x="54534" y="473932"/>
                  </a:lnTo>
                  <a:lnTo>
                    <a:pt x="54625" y="471226"/>
                  </a:lnTo>
                  <a:lnTo>
                    <a:pt x="54702" y="468575"/>
                  </a:lnTo>
                  <a:lnTo>
                    <a:pt x="54766" y="465999"/>
                  </a:lnTo>
                  <a:lnTo>
                    <a:pt x="54792" y="464729"/>
                  </a:lnTo>
                  <a:lnTo>
                    <a:pt x="54811" y="463495"/>
                  </a:lnTo>
                  <a:lnTo>
                    <a:pt x="54831" y="462262"/>
                  </a:lnTo>
                  <a:lnTo>
                    <a:pt x="54837" y="461066"/>
                  </a:lnTo>
                  <a:lnTo>
                    <a:pt x="54850" y="459888"/>
                  </a:lnTo>
                  <a:lnTo>
                    <a:pt x="54850" y="458747"/>
                  </a:lnTo>
                  <a:lnTo>
                    <a:pt x="54831" y="453354"/>
                  </a:lnTo>
                  <a:lnTo>
                    <a:pt x="54811" y="447943"/>
                  </a:lnTo>
                  <a:lnTo>
                    <a:pt x="54779" y="442550"/>
                  </a:lnTo>
                  <a:lnTo>
                    <a:pt x="54740" y="437157"/>
                  </a:lnTo>
                  <a:lnTo>
                    <a:pt x="54695" y="431764"/>
                  </a:lnTo>
                  <a:lnTo>
                    <a:pt x="54637" y="426371"/>
                  </a:lnTo>
                  <a:lnTo>
                    <a:pt x="54579" y="420978"/>
                  </a:lnTo>
                  <a:lnTo>
                    <a:pt x="54515" y="415604"/>
                  </a:lnTo>
                  <a:lnTo>
                    <a:pt x="54444" y="410211"/>
                  </a:lnTo>
                  <a:lnTo>
                    <a:pt x="54367" y="404818"/>
                  </a:lnTo>
                  <a:lnTo>
                    <a:pt x="54283" y="399425"/>
                  </a:lnTo>
                  <a:lnTo>
                    <a:pt x="54200" y="394050"/>
                  </a:lnTo>
                  <a:lnTo>
                    <a:pt x="54110" y="388658"/>
                  </a:lnTo>
                  <a:lnTo>
                    <a:pt x="54013" y="383283"/>
                  </a:lnTo>
                  <a:lnTo>
                    <a:pt x="53820" y="372516"/>
                  </a:lnTo>
                  <a:lnTo>
                    <a:pt x="53607" y="361417"/>
                  </a:lnTo>
                  <a:lnTo>
                    <a:pt x="53401" y="350318"/>
                  </a:lnTo>
                  <a:lnTo>
                    <a:pt x="52989" y="328047"/>
                  </a:lnTo>
                  <a:lnTo>
                    <a:pt x="52783" y="316912"/>
                  </a:lnTo>
                  <a:lnTo>
                    <a:pt x="52564" y="305758"/>
                  </a:lnTo>
                  <a:lnTo>
                    <a:pt x="52339" y="294604"/>
                  </a:lnTo>
                  <a:lnTo>
                    <a:pt x="52101" y="283450"/>
                  </a:lnTo>
                  <a:lnTo>
                    <a:pt x="51979" y="277873"/>
                  </a:lnTo>
                  <a:lnTo>
                    <a:pt x="51843" y="272296"/>
                  </a:lnTo>
                  <a:lnTo>
                    <a:pt x="51708" y="266719"/>
                  </a:lnTo>
                  <a:lnTo>
                    <a:pt x="51573" y="261161"/>
                  </a:lnTo>
                  <a:lnTo>
                    <a:pt x="51425" y="255584"/>
                  </a:lnTo>
                  <a:lnTo>
                    <a:pt x="51277" y="250025"/>
                  </a:lnTo>
                  <a:lnTo>
                    <a:pt x="51116" y="244467"/>
                  </a:lnTo>
                  <a:lnTo>
                    <a:pt x="50955" y="238908"/>
                  </a:lnTo>
                  <a:lnTo>
                    <a:pt x="50781" y="233349"/>
                  </a:lnTo>
                  <a:lnTo>
                    <a:pt x="50601" y="227791"/>
                  </a:lnTo>
                  <a:lnTo>
                    <a:pt x="50414" y="222251"/>
                  </a:lnTo>
                  <a:lnTo>
                    <a:pt x="50221" y="216711"/>
                  </a:lnTo>
                  <a:lnTo>
                    <a:pt x="50022" y="211189"/>
                  </a:lnTo>
                  <a:lnTo>
                    <a:pt x="49809" y="205667"/>
                  </a:lnTo>
                  <a:lnTo>
                    <a:pt x="49584" y="200145"/>
                  </a:lnTo>
                  <a:lnTo>
                    <a:pt x="49352" y="194624"/>
                  </a:lnTo>
                  <a:lnTo>
                    <a:pt x="49352" y="194624"/>
                  </a:lnTo>
                  <a:lnTo>
                    <a:pt x="49436" y="194937"/>
                  </a:lnTo>
                  <a:lnTo>
                    <a:pt x="49526" y="195231"/>
                  </a:lnTo>
                  <a:lnTo>
                    <a:pt x="49616" y="195507"/>
                  </a:lnTo>
                  <a:lnTo>
                    <a:pt x="49713" y="195765"/>
                  </a:lnTo>
                  <a:lnTo>
                    <a:pt x="49816" y="196022"/>
                  </a:lnTo>
                  <a:lnTo>
                    <a:pt x="49925" y="196243"/>
                  </a:lnTo>
                  <a:lnTo>
                    <a:pt x="50041" y="196464"/>
                  </a:lnTo>
                  <a:lnTo>
                    <a:pt x="50157" y="196667"/>
                  </a:lnTo>
                  <a:lnTo>
                    <a:pt x="50285" y="196851"/>
                  </a:lnTo>
                  <a:lnTo>
                    <a:pt x="50414" y="196998"/>
                  </a:lnTo>
                  <a:lnTo>
                    <a:pt x="50549" y="197127"/>
                  </a:lnTo>
                  <a:lnTo>
                    <a:pt x="50691" y="197237"/>
                  </a:lnTo>
                  <a:lnTo>
                    <a:pt x="50846" y="197329"/>
                  </a:lnTo>
                  <a:lnTo>
                    <a:pt x="51000" y="197384"/>
                  </a:lnTo>
                  <a:lnTo>
                    <a:pt x="51161" y="197421"/>
                  </a:lnTo>
                  <a:lnTo>
                    <a:pt x="51328" y="197421"/>
                  </a:lnTo>
                  <a:lnTo>
                    <a:pt x="56118" y="197182"/>
                  </a:lnTo>
                  <a:lnTo>
                    <a:pt x="60914" y="196961"/>
                  </a:lnTo>
                  <a:lnTo>
                    <a:pt x="65717" y="196777"/>
                  </a:lnTo>
                  <a:lnTo>
                    <a:pt x="70519" y="196611"/>
                  </a:lnTo>
                  <a:lnTo>
                    <a:pt x="75322" y="196446"/>
                  </a:lnTo>
                  <a:lnTo>
                    <a:pt x="80137" y="196299"/>
                  </a:lnTo>
                  <a:lnTo>
                    <a:pt x="89762" y="196041"/>
                  </a:lnTo>
                  <a:lnTo>
                    <a:pt x="99399" y="195765"/>
                  </a:lnTo>
                  <a:lnTo>
                    <a:pt x="104215" y="195618"/>
                  </a:lnTo>
                  <a:lnTo>
                    <a:pt x="109037" y="195452"/>
                  </a:lnTo>
                  <a:lnTo>
                    <a:pt x="113859" y="195286"/>
                  </a:lnTo>
                  <a:lnTo>
                    <a:pt x="118680" y="195084"/>
                  </a:lnTo>
                  <a:lnTo>
                    <a:pt x="123502" y="194863"/>
                  </a:lnTo>
                  <a:lnTo>
                    <a:pt x="128324" y="194624"/>
                  </a:lnTo>
                  <a:lnTo>
                    <a:pt x="133146" y="194348"/>
                  </a:lnTo>
                  <a:lnTo>
                    <a:pt x="137968" y="194035"/>
                  </a:lnTo>
                  <a:lnTo>
                    <a:pt x="142783" y="193667"/>
                  </a:lnTo>
                  <a:lnTo>
                    <a:pt x="145191" y="193482"/>
                  </a:lnTo>
                  <a:lnTo>
                    <a:pt x="147599" y="193280"/>
                  </a:lnTo>
                  <a:lnTo>
                    <a:pt x="150007" y="193059"/>
                  </a:lnTo>
                  <a:lnTo>
                    <a:pt x="152414" y="192820"/>
                  </a:lnTo>
                  <a:lnTo>
                    <a:pt x="154822" y="192581"/>
                  </a:lnTo>
                  <a:lnTo>
                    <a:pt x="157230" y="192323"/>
                  </a:lnTo>
                  <a:lnTo>
                    <a:pt x="159631" y="192065"/>
                  </a:lnTo>
                  <a:lnTo>
                    <a:pt x="162039" y="191771"/>
                  </a:lnTo>
                  <a:lnTo>
                    <a:pt x="164440" y="191476"/>
                  </a:lnTo>
                  <a:lnTo>
                    <a:pt x="166848" y="191163"/>
                  </a:lnTo>
                  <a:lnTo>
                    <a:pt x="169249" y="190832"/>
                  </a:lnTo>
                  <a:lnTo>
                    <a:pt x="171650" y="190482"/>
                  </a:lnTo>
                  <a:lnTo>
                    <a:pt x="174052" y="190133"/>
                  </a:lnTo>
                  <a:lnTo>
                    <a:pt x="176447" y="189746"/>
                  </a:lnTo>
                  <a:lnTo>
                    <a:pt x="178848" y="189360"/>
                  </a:lnTo>
                  <a:lnTo>
                    <a:pt x="181243" y="188936"/>
                  </a:lnTo>
                  <a:lnTo>
                    <a:pt x="183638" y="188494"/>
                  </a:lnTo>
                  <a:lnTo>
                    <a:pt x="186032" y="188053"/>
                  </a:lnTo>
                  <a:lnTo>
                    <a:pt x="188427" y="187574"/>
                  </a:lnTo>
                  <a:lnTo>
                    <a:pt x="190822" y="187077"/>
                  </a:lnTo>
                  <a:lnTo>
                    <a:pt x="193211" y="186562"/>
                  </a:lnTo>
                  <a:lnTo>
                    <a:pt x="195605" y="186028"/>
                  </a:lnTo>
                  <a:lnTo>
                    <a:pt x="197994" y="185476"/>
                  </a:lnTo>
                  <a:lnTo>
                    <a:pt x="200382" y="184887"/>
                  </a:lnTo>
                  <a:lnTo>
                    <a:pt x="202764" y="184298"/>
                  </a:lnTo>
                  <a:lnTo>
                    <a:pt x="205153" y="183672"/>
                  </a:lnTo>
                  <a:close/>
                  <a:moveTo>
                    <a:pt x="99599" y="1"/>
                  </a:moveTo>
                  <a:lnTo>
                    <a:pt x="98183" y="19"/>
                  </a:lnTo>
                  <a:lnTo>
                    <a:pt x="96760" y="38"/>
                  </a:lnTo>
                  <a:lnTo>
                    <a:pt x="95343" y="74"/>
                  </a:lnTo>
                  <a:lnTo>
                    <a:pt x="93927" y="130"/>
                  </a:lnTo>
                  <a:lnTo>
                    <a:pt x="92511" y="185"/>
                  </a:lnTo>
                  <a:lnTo>
                    <a:pt x="91101" y="277"/>
                  </a:lnTo>
                  <a:lnTo>
                    <a:pt x="89685" y="387"/>
                  </a:lnTo>
                  <a:lnTo>
                    <a:pt x="88275" y="498"/>
                  </a:lnTo>
                  <a:lnTo>
                    <a:pt x="86858" y="645"/>
                  </a:lnTo>
                  <a:lnTo>
                    <a:pt x="85455" y="792"/>
                  </a:lnTo>
                  <a:lnTo>
                    <a:pt x="84045" y="976"/>
                  </a:lnTo>
                  <a:lnTo>
                    <a:pt x="82642" y="1160"/>
                  </a:lnTo>
                  <a:lnTo>
                    <a:pt x="81238" y="1381"/>
                  </a:lnTo>
                  <a:lnTo>
                    <a:pt x="79835" y="1602"/>
                  </a:lnTo>
                  <a:lnTo>
                    <a:pt x="78438" y="1860"/>
                  </a:lnTo>
                  <a:lnTo>
                    <a:pt x="77047" y="2136"/>
                  </a:lnTo>
                  <a:lnTo>
                    <a:pt x="75657" y="2430"/>
                  </a:lnTo>
                  <a:lnTo>
                    <a:pt x="75470" y="2485"/>
                  </a:lnTo>
                  <a:lnTo>
                    <a:pt x="75296" y="2559"/>
                  </a:lnTo>
                  <a:lnTo>
                    <a:pt x="75129" y="2688"/>
                  </a:lnTo>
                  <a:lnTo>
                    <a:pt x="74974" y="2835"/>
                  </a:lnTo>
                  <a:lnTo>
                    <a:pt x="74826" y="3001"/>
                  </a:lnTo>
                  <a:lnTo>
                    <a:pt x="74685" y="3203"/>
                  </a:lnTo>
                  <a:lnTo>
                    <a:pt x="74549" y="3443"/>
                  </a:lnTo>
                  <a:lnTo>
                    <a:pt x="74427" y="3682"/>
                  </a:lnTo>
                  <a:lnTo>
                    <a:pt x="74318" y="3958"/>
                  </a:lnTo>
                  <a:lnTo>
                    <a:pt x="74215" y="4252"/>
                  </a:lnTo>
                  <a:lnTo>
                    <a:pt x="74118" y="4547"/>
                  </a:lnTo>
                  <a:lnTo>
                    <a:pt x="74028" y="4878"/>
                  </a:lnTo>
                  <a:lnTo>
                    <a:pt x="73951" y="5210"/>
                  </a:lnTo>
                  <a:lnTo>
                    <a:pt x="73880" y="5559"/>
                  </a:lnTo>
                  <a:lnTo>
                    <a:pt x="73816" y="5909"/>
                  </a:lnTo>
                  <a:lnTo>
                    <a:pt x="73764" y="6277"/>
                  </a:lnTo>
                  <a:lnTo>
                    <a:pt x="73635" y="6424"/>
                  </a:lnTo>
                  <a:lnTo>
                    <a:pt x="73500" y="6572"/>
                  </a:lnTo>
                  <a:lnTo>
                    <a:pt x="73378" y="6756"/>
                  </a:lnTo>
                  <a:lnTo>
                    <a:pt x="73255" y="6977"/>
                  </a:lnTo>
                  <a:lnTo>
                    <a:pt x="73140" y="7197"/>
                  </a:lnTo>
                  <a:lnTo>
                    <a:pt x="73030" y="7455"/>
                  </a:lnTo>
                  <a:lnTo>
                    <a:pt x="72921" y="7731"/>
                  </a:lnTo>
                  <a:lnTo>
                    <a:pt x="72824" y="8044"/>
                  </a:lnTo>
                  <a:lnTo>
                    <a:pt x="72734" y="8375"/>
                  </a:lnTo>
                  <a:lnTo>
                    <a:pt x="72650" y="8725"/>
                  </a:lnTo>
                  <a:lnTo>
                    <a:pt x="72573" y="9093"/>
                  </a:lnTo>
                  <a:lnTo>
                    <a:pt x="72502" y="9480"/>
                  </a:lnTo>
                  <a:lnTo>
                    <a:pt x="72444" y="9903"/>
                  </a:lnTo>
                  <a:lnTo>
                    <a:pt x="72399" y="10326"/>
                  </a:lnTo>
                  <a:lnTo>
                    <a:pt x="72361" y="10787"/>
                  </a:lnTo>
                  <a:lnTo>
                    <a:pt x="72335" y="11265"/>
                  </a:lnTo>
                  <a:lnTo>
                    <a:pt x="72277" y="12664"/>
                  </a:lnTo>
                  <a:lnTo>
                    <a:pt x="72225" y="14026"/>
                  </a:lnTo>
                  <a:lnTo>
                    <a:pt x="72193" y="15370"/>
                  </a:lnTo>
                  <a:lnTo>
                    <a:pt x="72167" y="16713"/>
                  </a:lnTo>
                  <a:lnTo>
                    <a:pt x="72148" y="18038"/>
                  </a:lnTo>
                  <a:lnTo>
                    <a:pt x="72148" y="19345"/>
                  </a:lnTo>
                  <a:lnTo>
                    <a:pt x="72148" y="20634"/>
                  </a:lnTo>
                  <a:lnTo>
                    <a:pt x="72167" y="21904"/>
                  </a:lnTo>
                  <a:lnTo>
                    <a:pt x="72193" y="23155"/>
                  </a:lnTo>
                  <a:lnTo>
                    <a:pt x="72232" y="24407"/>
                  </a:lnTo>
                  <a:lnTo>
                    <a:pt x="72277" y="25622"/>
                  </a:lnTo>
                  <a:lnTo>
                    <a:pt x="72335" y="26836"/>
                  </a:lnTo>
                  <a:lnTo>
                    <a:pt x="72399" y="28033"/>
                  </a:lnTo>
                  <a:lnTo>
                    <a:pt x="72476" y="29211"/>
                  </a:lnTo>
                  <a:lnTo>
                    <a:pt x="72560" y="30370"/>
                  </a:lnTo>
                  <a:lnTo>
                    <a:pt x="72657" y="31511"/>
                  </a:lnTo>
                  <a:lnTo>
                    <a:pt x="72760" y="32653"/>
                  </a:lnTo>
                  <a:lnTo>
                    <a:pt x="72869" y="33757"/>
                  </a:lnTo>
                  <a:lnTo>
                    <a:pt x="72992" y="34861"/>
                  </a:lnTo>
                  <a:lnTo>
                    <a:pt x="73127" y="35947"/>
                  </a:lnTo>
                  <a:lnTo>
                    <a:pt x="73262" y="37015"/>
                  </a:lnTo>
                  <a:lnTo>
                    <a:pt x="73410" y="38064"/>
                  </a:lnTo>
                  <a:lnTo>
                    <a:pt x="73571" y="39095"/>
                  </a:lnTo>
                  <a:lnTo>
                    <a:pt x="73732" y="40107"/>
                  </a:lnTo>
                  <a:lnTo>
                    <a:pt x="73906" y="41119"/>
                  </a:lnTo>
                  <a:lnTo>
                    <a:pt x="74086" y="42113"/>
                  </a:lnTo>
                  <a:lnTo>
                    <a:pt x="74273" y="43070"/>
                  </a:lnTo>
                  <a:lnTo>
                    <a:pt x="74472" y="44027"/>
                  </a:lnTo>
                  <a:lnTo>
                    <a:pt x="74678" y="44966"/>
                  </a:lnTo>
                  <a:lnTo>
                    <a:pt x="74891" y="45905"/>
                  </a:lnTo>
                  <a:lnTo>
                    <a:pt x="75110" y="46807"/>
                  </a:lnTo>
                  <a:lnTo>
                    <a:pt x="75335" y="47709"/>
                  </a:lnTo>
                  <a:lnTo>
                    <a:pt x="75567" y="48574"/>
                  </a:lnTo>
                  <a:lnTo>
                    <a:pt x="75811" y="49439"/>
                  </a:lnTo>
                  <a:lnTo>
                    <a:pt x="76056" y="50285"/>
                  </a:lnTo>
                  <a:lnTo>
                    <a:pt x="76313" y="51114"/>
                  </a:lnTo>
                  <a:lnTo>
                    <a:pt x="76577" y="51942"/>
                  </a:lnTo>
                  <a:lnTo>
                    <a:pt x="76841" y="52733"/>
                  </a:lnTo>
                  <a:lnTo>
                    <a:pt x="77118" y="53525"/>
                  </a:lnTo>
                  <a:lnTo>
                    <a:pt x="77395" y="54298"/>
                  </a:lnTo>
                  <a:lnTo>
                    <a:pt x="77685" y="55034"/>
                  </a:lnTo>
                  <a:lnTo>
                    <a:pt x="77981" y="55770"/>
                  </a:lnTo>
                  <a:lnTo>
                    <a:pt x="78277" y="56507"/>
                  </a:lnTo>
                  <a:lnTo>
                    <a:pt x="78579" y="57206"/>
                  </a:lnTo>
                  <a:lnTo>
                    <a:pt x="78889" y="57905"/>
                  </a:lnTo>
                  <a:lnTo>
                    <a:pt x="79210" y="58568"/>
                  </a:lnTo>
                  <a:lnTo>
                    <a:pt x="79526" y="59231"/>
                  </a:lnTo>
                  <a:lnTo>
                    <a:pt x="79854" y="59875"/>
                  </a:lnTo>
                  <a:lnTo>
                    <a:pt x="80189" y="60501"/>
                  </a:lnTo>
                  <a:lnTo>
                    <a:pt x="80524" y="61108"/>
                  </a:lnTo>
                  <a:lnTo>
                    <a:pt x="80865" y="61715"/>
                  </a:lnTo>
                  <a:lnTo>
                    <a:pt x="81213" y="62286"/>
                  </a:lnTo>
                  <a:lnTo>
                    <a:pt x="81567" y="62857"/>
                  </a:lnTo>
                  <a:lnTo>
                    <a:pt x="81921" y="63409"/>
                  </a:lnTo>
                  <a:lnTo>
                    <a:pt x="82281" y="63942"/>
                  </a:lnTo>
                  <a:lnTo>
                    <a:pt x="82642" y="64458"/>
                  </a:lnTo>
                  <a:lnTo>
                    <a:pt x="83015" y="64973"/>
                  </a:lnTo>
                  <a:lnTo>
                    <a:pt x="83382" y="65452"/>
                  </a:lnTo>
                  <a:lnTo>
                    <a:pt x="83762" y="65930"/>
                  </a:lnTo>
                  <a:lnTo>
                    <a:pt x="84142" y="66390"/>
                  </a:lnTo>
                  <a:lnTo>
                    <a:pt x="84528" y="66832"/>
                  </a:lnTo>
                  <a:lnTo>
                    <a:pt x="84914" y="67255"/>
                  </a:lnTo>
                  <a:lnTo>
                    <a:pt x="85307" y="67660"/>
                  </a:lnTo>
                  <a:lnTo>
                    <a:pt x="85700" y="68065"/>
                  </a:lnTo>
                  <a:lnTo>
                    <a:pt x="85429" y="69703"/>
                  </a:lnTo>
                  <a:lnTo>
                    <a:pt x="85172" y="71342"/>
                  </a:lnTo>
                  <a:lnTo>
                    <a:pt x="84921" y="72998"/>
                  </a:lnTo>
                  <a:lnTo>
                    <a:pt x="84683" y="74673"/>
                  </a:lnTo>
                  <a:lnTo>
                    <a:pt x="84451" y="76348"/>
                  </a:lnTo>
                  <a:lnTo>
                    <a:pt x="84225" y="78041"/>
                  </a:lnTo>
                  <a:lnTo>
                    <a:pt x="84007" y="79735"/>
                  </a:lnTo>
                  <a:lnTo>
                    <a:pt x="83801" y="81446"/>
                  </a:lnTo>
                  <a:lnTo>
                    <a:pt x="83601" y="83158"/>
                  </a:lnTo>
                  <a:lnTo>
                    <a:pt x="83408" y="84870"/>
                  </a:lnTo>
                  <a:lnTo>
                    <a:pt x="83228" y="86600"/>
                  </a:lnTo>
                  <a:lnTo>
                    <a:pt x="83047" y="88330"/>
                  </a:lnTo>
                  <a:lnTo>
                    <a:pt x="82886" y="90079"/>
                  </a:lnTo>
                  <a:lnTo>
                    <a:pt x="82725" y="91827"/>
                  </a:lnTo>
                  <a:lnTo>
                    <a:pt x="82577" y="93576"/>
                  </a:lnTo>
                  <a:lnTo>
                    <a:pt x="82436" y="95343"/>
                  </a:lnTo>
                  <a:lnTo>
                    <a:pt x="82301" y="97110"/>
                  </a:lnTo>
                  <a:lnTo>
                    <a:pt x="82178" y="98877"/>
                  </a:lnTo>
                  <a:lnTo>
                    <a:pt x="82062" y="100644"/>
                  </a:lnTo>
                  <a:lnTo>
                    <a:pt x="81953" y="102429"/>
                  </a:lnTo>
                  <a:lnTo>
                    <a:pt x="81856" y="104214"/>
                  </a:lnTo>
                  <a:lnTo>
                    <a:pt x="81766" y="106000"/>
                  </a:lnTo>
                  <a:lnTo>
                    <a:pt x="81683" y="107785"/>
                  </a:lnTo>
                  <a:lnTo>
                    <a:pt x="81612" y="109589"/>
                  </a:lnTo>
                  <a:lnTo>
                    <a:pt x="81547" y="111374"/>
                  </a:lnTo>
                  <a:lnTo>
                    <a:pt x="81489" y="113178"/>
                  </a:lnTo>
                  <a:lnTo>
                    <a:pt x="81438" y="114982"/>
                  </a:lnTo>
                  <a:lnTo>
                    <a:pt x="81399" y="116785"/>
                  </a:lnTo>
                  <a:lnTo>
                    <a:pt x="81367" y="118589"/>
                  </a:lnTo>
                  <a:lnTo>
                    <a:pt x="81341" y="120393"/>
                  </a:lnTo>
                  <a:lnTo>
                    <a:pt x="81328" y="122197"/>
                  </a:lnTo>
                  <a:lnTo>
                    <a:pt x="81322" y="124001"/>
                  </a:lnTo>
                  <a:lnTo>
                    <a:pt x="81322" y="125804"/>
                  </a:lnTo>
                  <a:lnTo>
                    <a:pt x="81328" y="127608"/>
                  </a:lnTo>
                  <a:lnTo>
                    <a:pt x="81348" y="129412"/>
                  </a:lnTo>
                  <a:lnTo>
                    <a:pt x="81373" y="131216"/>
                  </a:lnTo>
                  <a:lnTo>
                    <a:pt x="81412" y="133019"/>
                  </a:lnTo>
                  <a:lnTo>
                    <a:pt x="81457" y="134823"/>
                  </a:lnTo>
                  <a:lnTo>
                    <a:pt x="81509" y="136627"/>
                  </a:lnTo>
                  <a:lnTo>
                    <a:pt x="81567" y="138431"/>
                  </a:lnTo>
                  <a:lnTo>
                    <a:pt x="81637" y="140216"/>
                  </a:lnTo>
                  <a:lnTo>
                    <a:pt x="81715" y="142020"/>
                  </a:lnTo>
                  <a:lnTo>
                    <a:pt x="81798" y="143805"/>
                  </a:lnTo>
                  <a:lnTo>
                    <a:pt x="81889" y="145591"/>
                  </a:lnTo>
                  <a:lnTo>
                    <a:pt x="81992" y="147376"/>
                  </a:lnTo>
                  <a:lnTo>
                    <a:pt x="82101" y="149143"/>
                  </a:lnTo>
                  <a:lnTo>
                    <a:pt x="82223" y="150928"/>
                  </a:lnTo>
                  <a:lnTo>
                    <a:pt x="82352" y="152695"/>
                  </a:lnTo>
                  <a:lnTo>
                    <a:pt x="82487" y="154462"/>
                  </a:lnTo>
                  <a:lnTo>
                    <a:pt x="82629" y="156211"/>
                  </a:lnTo>
                  <a:lnTo>
                    <a:pt x="82783" y="157959"/>
                  </a:lnTo>
                  <a:lnTo>
                    <a:pt x="82944" y="159708"/>
                  </a:lnTo>
                  <a:lnTo>
                    <a:pt x="83112" y="161456"/>
                  </a:lnTo>
                  <a:lnTo>
                    <a:pt x="83292" y="163187"/>
                  </a:lnTo>
                  <a:lnTo>
                    <a:pt x="83479" y="164917"/>
                  </a:lnTo>
                  <a:lnTo>
                    <a:pt x="83672" y="166628"/>
                  </a:lnTo>
                  <a:lnTo>
                    <a:pt x="83871" y="168340"/>
                  </a:lnTo>
                  <a:lnTo>
                    <a:pt x="84084" y="170052"/>
                  </a:lnTo>
                  <a:lnTo>
                    <a:pt x="84303" y="171745"/>
                  </a:lnTo>
                  <a:lnTo>
                    <a:pt x="84534" y="173420"/>
                  </a:lnTo>
                  <a:lnTo>
                    <a:pt x="84766" y="175095"/>
                  </a:lnTo>
                  <a:lnTo>
                    <a:pt x="85011" y="176770"/>
                  </a:lnTo>
                  <a:lnTo>
                    <a:pt x="85268" y="178427"/>
                  </a:lnTo>
                  <a:lnTo>
                    <a:pt x="85526" y="180065"/>
                  </a:lnTo>
                  <a:lnTo>
                    <a:pt x="81245" y="180470"/>
                  </a:lnTo>
                  <a:lnTo>
                    <a:pt x="76970" y="180838"/>
                  </a:lnTo>
                  <a:lnTo>
                    <a:pt x="72689" y="181224"/>
                  </a:lnTo>
                  <a:lnTo>
                    <a:pt x="68414" y="181574"/>
                  </a:lnTo>
                  <a:lnTo>
                    <a:pt x="64146" y="181905"/>
                  </a:lnTo>
                  <a:lnTo>
                    <a:pt x="59871" y="182218"/>
                  </a:lnTo>
                  <a:lnTo>
                    <a:pt x="55597" y="182513"/>
                  </a:lnTo>
                  <a:lnTo>
                    <a:pt x="51328" y="182770"/>
                  </a:lnTo>
                  <a:lnTo>
                    <a:pt x="51167" y="182789"/>
                  </a:lnTo>
                  <a:lnTo>
                    <a:pt x="51007" y="182825"/>
                  </a:lnTo>
                  <a:lnTo>
                    <a:pt x="50852" y="182899"/>
                  </a:lnTo>
                  <a:lnTo>
                    <a:pt x="50710" y="182991"/>
                  </a:lnTo>
                  <a:lnTo>
                    <a:pt x="50569" y="183102"/>
                  </a:lnTo>
                  <a:lnTo>
                    <a:pt x="50434" y="183230"/>
                  </a:lnTo>
                  <a:lnTo>
                    <a:pt x="50305" y="183378"/>
                  </a:lnTo>
                  <a:lnTo>
                    <a:pt x="50182" y="183562"/>
                  </a:lnTo>
                  <a:lnTo>
                    <a:pt x="50060" y="183746"/>
                  </a:lnTo>
                  <a:lnTo>
                    <a:pt x="49951" y="183948"/>
                  </a:lnTo>
                  <a:lnTo>
                    <a:pt x="49841" y="184169"/>
                  </a:lnTo>
                  <a:lnTo>
                    <a:pt x="49745" y="184408"/>
                  </a:lnTo>
                  <a:lnTo>
                    <a:pt x="49648" y="184666"/>
                  </a:lnTo>
                  <a:lnTo>
                    <a:pt x="49558" y="184924"/>
                  </a:lnTo>
                  <a:lnTo>
                    <a:pt x="49474" y="185200"/>
                  </a:lnTo>
                  <a:lnTo>
                    <a:pt x="49397" y="185494"/>
                  </a:lnTo>
                  <a:lnTo>
                    <a:pt x="49326" y="185807"/>
                  </a:lnTo>
                  <a:lnTo>
                    <a:pt x="49255" y="186120"/>
                  </a:lnTo>
                  <a:lnTo>
                    <a:pt x="49197" y="186433"/>
                  </a:lnTo>
                  <a:lnTo>
                    <a:pt x="49140" y="186764"/>
                  </a:lnTo>
                  <a:lnTo>
                    <a:pt x="49094" y="187114"/>
                  </a:lnTo>
                  <a:lnTo>
                    <a:pt x="49049" y="187445"/>
                  </a:lnTo>
                  <a:lnTo>
                    <a:pt x="49011" y="187813"/>
                  </a:lnTo>
                  <a:lnTo>
                    <a:pt x="48979" y="188163"/>
                  </a:lnTo>
                  <a:lnTo>
                    <a:pt x="48953" y="188531"/>
                  </a:lnTo>
                  <a:lnTo>
                    <a:pt x="48927" y="188899"/>
                  </a:lnTo>
                  <a:lnTo>
                    <a:pt x="48914" y="189268"/>
                  </a:lnTo>
                  <a:lnTo>
                    <a:pt x="48908" y="189636"/>
                  </a:lnTo>
                  <a:lnTo>
                    <a:pt x="48901" y="190004"/>
                  </a:lnTo>
                  <a:lnTo>
                    <a:pt x="48901" y="190372"/>
                  </a:lnTo>
                  <a:lnTo>
                    <a:pt x="48914" y="190740"/>
                  </a:lnTo>
                  <a:lnTo>
                    <a:pt x="48927" y="191108"/>
                  </a:lnTo>
                  <a:lnTo>
                    <a:pt x="48818" y="190703"/>
                  </a:lnTo>
                  <a:lnTo>
                    <a:pt x="48695" y="190317"/>
                  </a:lnTo>
                  <a:lnTo>
                    <a:pt x="48567" y="189967"/>
                  </a:lnTo>
                  <a:lnTo>
                    <a:pt x="48431" y="189636"/>
                  </a:lnTo>
                  <a:lnTo>
                    <a:pt x="48290" y="189360"/>
                  </a:lnTo>
                  <a:lnTo>
                    <a:pt x="48142" y="189102"/>
                  </a:lnTo>
                  <a:lnTo>
                    <a:pt x="47987" y="188863"/>
                  </a:lnTo>
                  <a:lnTo>
                    <a:pt x="47833" y="188679"/>
                  </a:lnTo>
                  <a:lnTo>
                    <a:pt x="47672" y="188513"/>
                  </a:lnTo>
                  <a:lnTo>
                    <a:pt x="47511" y="188384"/>
                  </a:lnTo>
                  <a:lnTo>
                    <a:pt x="47343" y="188292"/>
                  </a:lnTo>
                  <a:lnTo>
                    <a:pt x="47176" y="188218"/>
                  </a:lnTo>
                  <a:lnTo>
                    <a:pt x="47009" y="188200"/>
                  </a:lnTo>
                  <a:lnTo>
                    <a:pt x="46848" y="188200"/>
                  </a:lnTo>
                  <a:lnTo>
                    <a:pt x="46680" y="188237"/>
                  </a:lnTo>
                  <a:lnTo>
                    <a:pt x="46519" y="188292"/>
                  </a:lnTo>
                  <a:lnTo>
                    <a:pt x="46365" y="188402"/>
                  </a:lnTo>
                  <a:lnTo>
                    <a:pt x="46210" y="188550"/>
                  </a:lnTo>
                  <a:lnTo>
                    <a:pt x="46062" y="188715"/>
                  </a:lnTo>
                  <a:lnTo>
                    <a:pt x="45921" y="188918"/>
                  </a:lnTo>
                  <a:lnTo>
                    <a:pt x="45779" y="189157"/>
                  </a:lnTo>
                  <a:lnTo>
                    <a:pt x="45657" y="189433"/>
                  </a:lnTo>
                  <a:lnTo>
                    <a:pt x="45534" y="189746"/>
                  </a:lnTo>
                  <a:lnTo>
                    <a:pt x="45476" y="189912"/>
                  </a:lnTo>
                  <a:lnTo>
                    <a:pt x="45425" y="190096"/>
                  </a:lnTo>
                  <a:lnTo>
                    <a:pt x="45373" y="190280"/>
                  </a:lnTo>
                  <a:lnTo>
                    <a:pt x="45322" y="190464"/>
                  </a:lnTo>
                  <a:lnTo>
                    <a:pt x="45277" y="190666"/>
                  </a:lnTo>
                  <a:lnTo>
                    <a:pt x="45232" y="190887"/>
                  </a:lnTo>
                  <a:lnTo>
                    <a:pt x="45193" y="191108"/>
                  </a:lnTo>
                  <a:lnTo>
                    <a:pt x="45155" y="191329"/>
                  </a:lnTo>
                  <a:lnTo>
                    <a:pt x="45122" y="191568"/>
                  </a:lnTo>
                  <a:lnTo>
                    <a:pt x="45090" y="191826"/>
                  </a:lnTo>
                  <a:lnTo>
                    <a:pt x="45064" y="192084"/>
                  </a:lnTo>
                  <a:lnTo>
                    <a:pt x="45039" y="192341"/>
                  </a:lnTo>
                  <a:lnTo>
                    <a:pt x="45019" y="192617"/>
                  </a:lnTo>
                  <a:lnTo>
                    <a:pt x="45000" y="192912"/>
                  </a:lnTo>
                  <a:lnTo>
                    <a:pt x="44987" y="193206"/>
                  </a:lnTo>
                  <a:lnTo>
                    <a:pt x="44981" y="193501"/>
                  </a:lnTo>
                  <a:lnTo>
                    <a:pt x="44974" y="193814"/>
                  </a:lnTo>
                  <a:lnTo>
                    <a:pt x="44974" y="194145"/>
                  </a:lnTo>
                  <a:lnTo>
                    <a:pt x="45013" y="199961"/>
                  </a:lnTo>
                  <a:lnTo>
                    <a:pt x="45058" y="205778"/>
                  </a:lnTo>
                  <a:lnTo>
                    <a:pt x="45122" y="211612"/>
                  </a:lnTo>
                  <a:lnTo>
                    <a:pt x="45193" y="217428"/>
                  </a:lnTo>
                  <a:lnTo>
                    <a:pt x="45277" y="223245"/>
                  </a:lnTo>
                  <a:lnTo>
                    <a:pt x="45367" y="229079"/>
                  </a:lnTo>
                  <a:lnTo>
                    <a:pt x="45470" y="234895"/>
                  </a:lnTo>
                  <a:lnTo>
                    <a:pt x="45579" y="240712"/>
                  </a:lnTo>
                  <a:lnTo>
                    <a:pt x="45695" y="246528"/>
                  </a:lnTo>
                  <a:lnTo>
                    <a:pt x="45818" y="252363"/>
                  </a:lnTo>
                  <a:lnTo>
                    <a:pt x="45953" y="258179"/>
                  </a:lnTo>
                  <a:lnTo>
                    <a:pt x="46088" y="263995"/>
                  </a:lnTo>
                  <a:lnTo>
                    <a:pt x="46230" y="269830"/>
                  </a:lnTo>
                  <a:lnTo>
                    <a:pt x="46378" y="275646"/>
                  </a:lnTo>
                  <a:lnTo>
                    <a:pt x="46680" y="287278"/>
                  </a:lnTo>
                  <a:lnTo>
                    <a:pt x="46996" y="298929"/>
                  </a:lnTo>
                  <a:lnTo>
                    <a:pt x="47311" y="310562"/>
                  </a:lnTo>
                  <a:lnTo>
                    <a:pt x="47633" y="322194"/>
                  </a:lnTo>
                  <a:lnTo>
                    <a:pt x="47942" y="333827"/>
                  </a:lnTo>
                  <a:lnTo>
                    <a:pt x="48238" y="345459"/>
                  </a:lnTo>
                  <a:lnTo>
                    <a:pt x="48380" y="351294"/>
                  </a:lnTo>
                  <a:lnTo>
                    <a:pt x="48522" y="357110"/>
                  </a:lnTo>
                  <a:lnTo>
                    <a:pt x="48657" y="362926"/>
                  </a:lnTo>
                  <a:lnTo>
                    <a:pt x="48779" y="368724"/>
                  </a:lnTo>
                  <a:lnTo>
                    <a:pt x="48901" y="374540"/>
                  </a:lnTo>
                  <a:lnTo>
                    <a:pt x="49011" y="380357"/>
                  </a:lnTo>
                  <a:lnTo>
                    <a:pt x="49152" y="389191"/>
                  </a:lnTo>
                  <a:lnTo>
                    <a:pt x="49288" y="398026"/>
                  </a:lnTo>
                  <a:lnTo>
                    <a:pt x="49410" y="406842"/>
                  </a:lnTo>
                  <a:lnTo>
                    <a:pt x="49526" y="415622"/>
                  </a:lnTo>
                  <a:lnTo>
                    <a:pt x="49133" y="415456"/>
                  </a:lnTo>
                  <a:lnTo>
                    <a:pt x="48740" y="415309"/>
                  </a:lnTo>
                  <a:lnTo>
                    <a:pt x="48354" y="415217"/>
                  </a:lnTo>
                  <a:lnTo>
                    <a:pt x="47968" y="415180"/>
                  </a:lnTo>
                  <a:lnTo>
                    <a:pt x="47588" y="415162"/>
                  </a:lnTo>
                  <a:lnTo>
                    <a:pt x="47215" y="415199"/>
                  </a:lnTo>
                  <a:lnTo>
                    <a:pt x="46841" y="415272"/>
                  </a:lnTo>
                  <a:lnTo>
                    <a:pt x="46474" y="415383"/>
                  </a:lnTo>
                  <a:lnTo>
                    <a:pt x="46114" y="415548"/>
                  </a:lnTo>
                  <a:lnTo>
                    <a:pt x="45753" y="415732"/>
                  </a:lnTo>
                  <a:lnTo>
                    <a:pt x="45399" y="415953"/>
                  </a:lnTo>
                  <a:lnTo>
                    <a:pt x="45045" y="416211"/>
                  </a:lnTo>
                  <a:lnTo>
                    <a:pt x="44697" y="416524"/>
                  </a:lnTo>
                  <a:lnTo>
                    <a:pt x="44356" y="416855"/>
                  </a:lnTo>
                  <a:lnTo>
                    <a:pt x="44015" y="417205"/>
                  </a:lnTo>
                  <a:lnTo>
                    <a:pt x="43687" y="417610"/>
                  </a:lnTo>
                  <a:lnTo>
                    <a:pt x="43352" y="418033"/>
                  </a:lnTo>
                  <a:lnTo>
                    <a:pt x="43030" y="418493"/>
                  </a:lnTo>
                  <a:lnTo>
                    <a:pt x="42708" y="418990"/>
                  </a:lnTo>
                  <a:lnTo>
                    <a:pt x="42393" y="419524"/>
                  </a:lnTo>
                  <a:lnTo>
                    <a:pt x="42077" y="420076"/>
                  </a:lnTo>
                  <a:lnTo>
                    <a:pt x="41768" y="420647"/>
                  </a:lnTo>
                  <a:lnTo>
                    <a:pt x="41466" y="421254"/>
                  </a:lnTo>
                  <a:lnTo>
                    <a:pt x="41170" y="421880"/>
                  </a:lnTo>
                  <a:lnTo>
                    <a:pt x="40873" y="422543"/>
                  </a:lnTo>
                  <a:lnTo>
                    <a:pt x="40584" y="423224"/>
                  </a:lnTo>
                  <a:lnTo>
                    <a:pt x="40294" y="423941"/>
                  </a:lnTo>
                  <a:lnTo>
                    <a:pt x="40017" y="424678"/>
                  </a:lnTo>
                  <a:lnTo>
                    <a:pt x="39740" y="425432"/>
                  </a:lnTo>
                  <a:lnTo>
                    <a:pt x="39464" y="426205"/>
                  </a:lnTo>
                  <a:lnTo>
                    <a:pt x="39200" y="426997"/>
                  </a:lnTo>
                  <a:lnTo>
                    <a:pt x="38936" y="427825"/>
                  </a:lnTo>
                  <a:lnTo>
                    <a:pt x="38549" y="426537"/>
                  </a:lnTo>
                  <a:lnTo>
                    <a:pt x="38163" y="425267"/>
                  </a:lnTo>
                  <a:lnTo>
                    <a:pt x="37790" y="423960"/>
                  </a:lnTo>
                  <a:lnTo>
                    <a:pt x="37423" y="422653"/>
                  </a:lnTo>
                  <a:lnTo>
                    <a:pt x="37056" y="421309"/>
                  </a:lnTo>
                  <a:lnTo>
                    <a:pt x="36702" y="419984"/>
                  </a:lnTo>
                  <a:lnTo>
                    <a:pt x="36348" y="418622"/>
                  </a:lnTo>
                  <a:lnTo>
                    <a:pt x="36007" y="417260"/>
                  </a:lnTo>
                  <a:lnTo>
                    <a:pt x="35665" y="415880"/>
                  </a:lnTo>
                  <a:lnTo>
                    <a:pt x="35331" y="414481"/>
                  </a:lnTo>
                  <a:lnTo>
                    <a:pt x="35009" y="413082"/>
                  </a:lnTo>
                  <a:lnTo>
                    <a:pt x="34687" y="411665"/>
                  </a:lnTo>
                  <a:lnTo>
                    <a:pt x="34371" y="410248"/>
                  </a:lnTo>
                  <a:lnTo>
                    <a:pt x="34062" y="408793"/>
                  </a:lnTo>
                  <a:lnTo>
                    <a:pt x="33760" y="407339"/>
                  </a:lnTo>
                  <a:lnTo>
                    <a:pt x="33464" y="405885"/>
                  </a:lnTo>
                  <a:lnTo>
                    <a:pt x="33167" y="404413"/>
                  </a:lnTo>
                  <a:lnTo>
                    <a:pt x="32884" y="402922"/>
                  </a:lnTo>
                  <a:lnTo>
                    <a:pt x="32601" y="401431"/>
                  </a:lnTo>
                  <a:lnTo>
                    <a:pt x="32331" y="399922"/>
                  </a:lnTo>
                  <a:lnTo>
                    <a:pt x="32060" y="398413"/>
                  </a:lnTo>
                  <a:lnTo>
                    <a:pt x="31796" y="396885"/>
                  </a:lnTo>
                  <a:lnTo>
                    <a:pt x="31539" y="395339"/>
                  </a:lnTo>
                  <a:lnTo>
                    <a:pt x="31281" y="393793"/>
                  </a:lnTo>
                  <a:lnTo>
                    <a:pt x="31037" y="392247"/>
                  </a:lnTo>
                  <a:lnTo>
                    <a:pt x="30792" y="390682"/>
                  </a:lnTo>
                  <a:lnTo>
                    <a:pt x="30554" y="389099"/>
                  </a:lnTo>
                  <a:lnTo>
                    <a:pt x="30322" y="387516"/>
                  </a:lnTo>
                  <a:lnTo>
                    <a:pt x="30097" y="385933"/>
                  </a:lnTo>
                  <a:lnTo>
                    <a:pt x="29871" y="384332"/>
                  </a:lnTo>
                  <a:lnTo>
                    <a:pt x="29659" y="382712"/>
                  </a:lnTo>
                  <a:lnTo>
                    <a:pt x="29446" y="381093"/>
                  </a:lnTo>
                  <a:lnTo>
                    <a:pt x="29240" y="379473"/>
                  </a:lnTo>
                  <a:lnTo>
                    <a:pt x="29034" y="377835"/>
                  </a:lnTo>
                  <a:lnTo>
                    <a:pt x="28841" y="376178"/>
                  </a:lnTo>
                  <a:lnTo>
                    <a:pt x="28648" y="374540"/>
                  </a:lnTo>
                  <a:lnTo>
                    <a:pt x="28461" y="372884"/>
                  </a:lnTo>
                  <a:lnTo>
                    <a:pt x="28275" y="371209"/>
                  </a:lnTo>
                  <a:lnTo>
                    <a:pt x="28101" y="369534"/>
                  </a:lnTo>
                  <a:lnTo>
                    <a:pt x="27927" y="367859"/>
                  </a:lnTo>
                  <a:lnTo>
                    <a:pt x="27760" y="366166"/>
                  </a:lnTo>
                  <a:lnTo>
                    <a:pt x="27592" y="364472"/>
                  </a:lnTo>
                  <a:lnTo>
                    <a:pt x="27431" y="362779"/>
                  </a:lnTo>
                  <a:lnTo>
                    <a:pt x="27277" y="361067"/>
                  </a:lnTo>
                  <a:lnTo>
                    <a:pt x="27129" y="359355"/>
                  </a:lnTo>
                  <a:lnTo>
                    <a:pt x="26981" y="357644"/>
                  </a:lnTo>
                  <a:lnTo>
                    <a:pt x="26839" y="355914"/>
                  </a:lnTo>
                  <a:lnTo>
                    <a:pt x="26697" y="354183"/>
                  </a:lnTo>
                  <a:lnTo>
                    <a:pt x="26569" y="352453"/>
                  </a:lnTo>
                  <a:lnTo>
                    <a:pt x="26434" y="350723"/>
                  </a:lnTo>
                  <a:lnTo>
                    <a:pt x="26311" y="348975"/>
                  </a:lnTo>
                  <a:lnTo>
                    <a:pt x="26189" y="347226"/>
                  </a:lnTo>
                  <a:lnTo>
                    <a:pt x="26073" y="345478"/>
                  </a:lnTo>
                  <a:lnTo>
                    <a:pt x="25957" y="343711"/>
                  </a:lnTo>
                  <a:lnTo>
                    <a:pt x="25848" y="341944"/>
                  </a:lnTo>
                  <a:lnTo>
                    <a:pt x="25745" y="340177"/>
                  </a:lnTo>
                  <a:lnTo>
                    <a:pt x="25642" y="338410"/>
                  </a:lnTo>
                  <a:lnTo>
                    <a:pt x="25545" y="336643"/>
                  </a:lnTo>
                  <a:lnTo>
                    <a:pt x="25358" y="333090"/>
                  </a:lnTo>
                  <a:lnTo>
                    <a:pt x="25191" y="329520"/>
                  </a:lnTo>
                  <a:lnTo>
                    <a:pt x="25037" y="325931"/>
                  </a:lnTo>
                  <a:lnTo>
                    <a:pt x="24895" y="322341"/>
                  </a:lnTo>
                  <a:lnTo>
                    <a:pt x="24766" y="318734"/>
                  </a:lnTo>
                  <a:lnTo>
                    <a:pt x="24650" y="315145"/>
                  </a:lnTo>
                  <a:lnTo>
                    <a:pt x="24547" y="311519"/>
                  </a:lnTo>
                  <a:lnTo>
                    <a:pt x="24464" y="307911"/>
                  </a:lnTo>
                  <a:lnTo>
                    <a:pt x="24386" y="304304"/>
                  </a:lnTo>
                  <a:lnTo>
                    <a:pt x="24322" y="300678"/>
                  </a:lnTo>
                  <a:lnTo>
                    <a:pt x="24264" y="297070"/>
                  </a:lnTo>
                  <a:lnTo>
                    <a:pt x="24219" y="293444"/>
                  </a:lnTo>
                  <a:lnTo>
                    <a:pt x="24187" y="289837"/>
                  </a:lnTo>
                  <a:lnTo>
                    <a:pt x="24167" y="286229"/>
                  </a:lnTo>
                  <a:lnTo>
                    <a:pt x="24155" y="282640"/>
                  </a:lnTo>
                  <a:lnTo>
                    <a:pt x="24155" y="279051"/>
                  </a:lnTo>
                  <a:lnTo>
                    <a:pt x="24161" y="275480"/>
                  </a:lnTo>
                  <a:lnTo>
                    <a:pt x="24174" y="271910"/>
                  </a:lnTo>
                  <a:lnTo>
                    <a:pt x="24200" y="268339"/>
                  </a:lnTo>
                  <a:lnTo>
                    <a:pt x="24232" y="264805"/>
                  </a:lnTo>
                  <a:lnTo>
                    <a:pt x="24270" y="261271"/>
                  </a:lnTo>
                  <a:lnTo>
                    <a:pt x="24316" y="257774"/>
                  </a:lnTo>
                  <a:lnTo>
                    <a:pt x="24373" y="254277"/>
                  </a:lnTo>
                  <a:lnTo>
                    <a:pt x="24431" y="250798"/>
                  </a:lnTo>
                  <a:lnTo>
                    <a:pt x="24502" y="247356"/>
                  </a:lnTo>
                  <a:lnTo>
                    <a:pt x="24573" y="243933"/>
                  </a:lnTo>
                  <a:lnTo>
                    <a:pt x="24650" y="240528"/>
                  </a:lnTo>
                  <a:lnTo>
                    <a:pt x="24734" y="237141"/>
                  </a:lnTo>
                  <a:lnTo>
                    <a:pt x="24824" y="233791"/>
                  </a:lnTo>
                  <a:lnTo>
                    <a:pt x="24914" y="230478"/>
                  </a:lnTo>
                  <a:lnTo>
                    <a:pt x="25011" y="227183"/>
                  </a:lnTo>
                  <a:lnTo>
                    <a:pt x="25107" y="223926"/>
                  </a:lnTo>
                  <a:lnTo>
                    <a:pt x="25217" y="220705"/>
                  </a:lnTo>
                  <a:lnTo>
                    <a:pt x="25429" y="214355"/>
                  </a:lnTo>
                  <a:lnTo>
                    <a:pt x="25436" y="214207"/>
                  </a:lnTo>
                  <a:lnTo>
                    <a:pt x="25442" y="214079"/>
                  </a:lnTo>
                  <a:lnTo>
                    <a:pt x="25436" y="213821"/>
                  </a:lnTo>
                  <a:lnTo>
                    <a:pt x="25423" y="213600"/>
                  </a:lnTo>
                  <a:lnTo>
                    <a:pt x="25403" y="213361"/>
                  </a:lnTo>
                  <a:lnTo>
                    <a:pt x="25854" y="212827"/>
                  </a:lnTo>
                  <a:lnTo>
                    <a:pt x="26305" y="212256"/>
                  </a:lnTo>
                  <a:lnTo>
                    <a:pt x="26749" y="211649"/>
                  </a:lnTo>
                  <a:lnTo>
                    <a:pt x="27187" y="210986"/>
                  </a:lnTo>
                  <a:lnTo>
                    <a:pt x="27618" y="210305"/>
                  </a:lnTo>
                  <a:lnTo>
                    <a:pt x="28043" y="209588"/>
                  </a:lnTo>
                  <a:lnTo>
                    <a:pt x="28461" y="208833"/>
                  </a:lnTo>
                  <a:lnTo>
                    <a:pt x="28880" y="208041"/>
                  </a:lnTo>
                  <a:lnTo>
                    <a:pt x="29285" y="207232"/>
                  </a:lnTo>
                  <a:lnTo>
                    <a:pt x="29685" y="206385"/>
                  </a:lnTo>
                  <a:lnTo>
                    <a:pt x="30084" y="205501"/>
                  </a:lnTo>
                  <a:lnTo>
                    <a:pt x="30470" y="204581"/>
                  </a:lnTo>
                  <a:lnTo>
                    <a:pt x="30850" y="203642"/>
                  </a:lnTo>
                  <a:lnTo>
                    <a:pt x="31230" y="202667"/>
                  </a:lnTo>
                  <a:lnTo>
                    <a:pt x="31597" y="201655"/>
                  </a:lnTo>
                  <a:lnTo>
                    <a:pt x="31957" y="200624"/>
                  </a:lnTo>
                  <a:lnTo>
                    <a:pt x="32311" y="199575"/>
                  </a:lnTo>
                  <a:lnTo>
                    <a:pt x="32659" y="198489"/>
                  </a:lnTo>
                  <a:lnTo>
                    <a:pt x="33000" y="197384"/>
                  </a:lnTo>
                  <a:lnTo>
                    <a:pt x="33335" y="196243"/>
                  </a:lnTo>
                  <a:lnTo>
                    <a:pt x="33663" y="195102"/>
                  </a:lnTo>
                  <a:lnTo>
                    <a:pt x="33979" y="193906"/>
                  </a:lnTo>
                  <a:lnTo>
                    <a:pt x="34288" y="192709"/>
                  </a:lnTo>
                  <a:lnTo>
                    <a:pt x="34597" y="191495"/>
                  </a:lnTo>
                  <a:lnTo>
                    <a:pt x="34886" y="190243"/>
                  </a:lnTo>
                  <a:lnTo>
                    <a:pt x="35176" y="188973"/>
                  </a:lnTo>
                  <a:lnTo>
                    <a:pt x="35459" y="187685"/>
                  </a:lnTo>
                  <a:lnTo>
                    <a:pt x="35730" y="186396"/>
                  </a:lnTo>
                  <a:lnTo>
                    <a:pt x="35994" y="185071"/>
                  </a:lnTo>
                  <a:lnTo>
                    <a:pt x="36251" y="183727"/>
                  </a:lnTo>
                  <a:lnTo>
                    <a:pt x="36496" y="182365"/>
                  </a:lnTo>
                  <a:lnTo>
                    <a:pt x="36734" y="181003"/>
                  </a:lnTo>
                  <a:lnTo>
                    <a:pt x="36966" y="179604"/>
                  </a:lnTo>
                  <a:lnTo>
                    <a:pt x="37191" y="178206"/>
                  </a:lnTo>
                  <a:lnTo>
                    <a:pt x="37403" y="176788"/>
                  </a:lnTo>
                  <a:lnTo>
                    <a:pt x="37610" y="175371"/>
                  </a:lnTo>
                  <a:lnTo>
                    <a:pt x="37803" y="173917"/>
                  </a:lnTo>
                  <a:lnTo>
                    <a:pt x="37989" y="172481"/>
                  </a:lnTo>
                  <a:lnTo>
                    <a:pt x="38170" y="171009"/>
                  </a:lnTo>
                  <a:lnTo>
                    <a:pt x="38337" y="169537"/>
                  </a:lnTo>
                  <a:lnTo>
                    <a:pt x="38498" y="168064"/>
                  </a:lnTo>
                  <a:lnTo>
                    <a:pt x="38652" y="166573"/>
                  </a:lnTo>
                  <a:lnTo>
                    <a:pt x="38788" y="165064"/>
                  </a:lnTo>
                  <a:lnTo>
                    <a:pt x="38923" y="163555"/>
                  </a:lnTo>
                  <a:lnTo>
                    <a:pt x="39045" y="162045"/>
                  </a:lnTo>
                  <a:lnTo>
                    <a:pt x="39155" y="160536"/>
                  </a:lnTo>
                  <a:lnTo>
                    <a:pt x="39258" y="159008"/>
                  </a:lnTo>
                  <a:lnTo>
                    <a:pt x="39354" y="157481"/>
                  </a:lnTo>
                  <a:lnTo>
                    <a:pt x="39438" y="155953"/>
                  </a:lnTo>
                  <a:lnTo>
                    <a:pt x="39509" y="154425"/>
                  </a:lnTo>
                  <a:lnTo>
                    <a:pt x="39573" y="152879"/>
                  </a:lnTo>
                  <a:lnTo>
                    <a:pt x="39625" y="151352"/>
                  </a:lnTo>
                  <a:lnTo>
                    <a:pt x="39670" y="149824"/>
                  </a:lnTo>
                  <a:lnTo>
                    <a:pt x="39695" y="148278"/>
                  </a:lnTo>
                  <a:lnTo>
                    <a:pt x="39721" y="146750"/>
                  </a:lnTo>
                  <a:lnTo>
                    <a:pt x="39728" y="145204"/>
                  </a:lnTo>
                  <a:lnTo>
                    <a:pt x="39728" y="143676"/>
                  </a:lnTo>
                  <a:lnTo>
                    <a:pt x="39721" y="142149"/>
                  </a:lnTo>
                  <a:lnTo>
                    <a:pt x="39695" y="140639"/>
                  </a:lnTo>
                  <a:lnTo>
                    <a:pt x="39663" y="139112"/>
                  </a:lnTo>
                  <a:lnTo>
                    <a:pt x="39625" y="137602"/>
                  </a:lnTo>
                  <a:lnTo>
                    <a:pt x="39567" y="136093"/>
                  </a:lnTo>
                  <a:lnTo>
                    <a:pt x="39502" y="134602"/>
                  </a:lnTo>
                  <a:lnTo>
                    <a:pt x="39425" y="133111"/>
                  </a:lnTo>
                  <a:lnTo>
                    <a:pt x="39431" y="132983"/>
                  </a:lnTo>
                  <a:lnTo>
                    <a:pt x="39431" y="132854"/>
                  </a:lnTo>
                  <a:lnTo>
                    <a:pt x="39431" y="132707"/>
                  </a:lnTo>
                  <a:lnTo>
                    <a:pt x="39425" y="132578"/>
                  </a:lnTo>
                  <a:lnTo>
                    <a:pt x="39406" y="132302"/>
                  </a:lnTo>
                  <a:lnTo>
                    <a:pt x="39367" y="132044"/>
                  </a:lnTo>
                  <a:lnTo>
                    <a:pt x="39367" y="131952"/>
                  </a:lnTo>
                  <a:lnTo>
                    <a:pt x="39341" y="131621"/>
                  </a:lnTo>
                  <a:lnTo>
                    <a:pt x="39303" y="131308"/>
                  </a:lnTo>
                  <a:lnTo>
                    <a:pt x="39258" y="131032"/>
                  </a:lnTo>
                  <a:lnTo>
                    <a:pt x="39200" y="130774"/>
                  </a:lnTo>
                  <a:lnTo>
                    <a:pt x="39142" y="130553"/>
                  </a:lnTo>
                  <a:lnTo>
                    <a:pt x="39071" y="130351"/>
                  </a:lnTo>
                  <a:lnTo>
                    <a:pt x="38994" y="130167"/>
                  </a:lnTo>
                  <a:lnTo>
                    <a:pt x="38910" y="130019"/>
                  </a:lnTo>
                  <a:lnTo>
                    <a:pt x="38826" y="129909"/>
                  </a:lnTo>
                  <a:lnTo>
                    <a:pt x="38736" y="129798"/>
                  </a:lnTo>
                  <a:lnTo>
                    <a:pt x="38640" y="129743"/>
                  </a:lnTo>
                  <a:lnTo>
                    <a:pt x="38543" y="129688"/>
                  </a:lnTo>
                  <a:lnTo>
                    <a:pt x="38440" y="129670"/>
                  </a:lnTo>
                  <a:lnTo>
                    <a:pt x="38337" y="129670"/>
                  </a:lnTo>
                  <a:lnTo>
                    <a:pt x="38240" y="129706"/>
                  </a:lnTo>
                  <a:lnTo>
                    <a:pt x="38137" y="129743"/>
                  </a:lnTo>
                  <a:lnTo>
                    <a:pt x="37391" y="128841"/>
                  </a:lnTo>
                  <a:lnTo>
                    <a:pt x="36650" y="127958"/>
                  </a:lnTo>
                  <a:lnTo>
                    <a:pt x="35163" y="126228"/>
                  </a:lnTo>
                  <a:lnTo>
                    <a:pt x="34423" y="125363"/>
                  </a:lnTo>
                  <a:lnTo>
                    <a:pt x="33682" y="124498"/>
                  </a:lnTo>
                  <a:lnTo>
                    <a:pt x="32942" y="123614"/>
                  </a:lnTo>
                  <a:lnTo>
                    <a:pt x="32215" y="122712"/>
                  </a:lnTo>
                  <a:lnTo>
                    <a:pt x="32086" y="122565"/>
                  </a:lnTo>
                  <a:lnTo>
                    <a:pt x="31964" y="122454"/>
                  </a:lnTo>
                  <a:lnTo>
                    <a:pt x="31848" y="122362"/>
                  </a:lnTo>
                  <a:lnTo>
                    <a:pt x="31725" y="122289"/>
                  </a:lnTo>
                  <a:lnTo>
                    <a:pt x="31603" y="122252"/>
                  </a:lnTo>
                  <a:lnTo>
                    <a:pt x="31487" y="122234"/>
                  </a:lnTo>
                  <a:lnTo>
                    <a:pt x="31371" y="122234"/>
                  </a:lnTo>
                  <a:lnTo>
                    <a:pt x="31262" y="122252"/>
                  </a:lnTo>
                  <a:lnTo>
                    <a:pt x="31152" y="122289"/>
                  </a:lnTo>
                  <a:lnTo>
                    <a:pt x="31043" y="122362"/>
                  </a:lnTo>
                  <a:lnTo>
                    <a:pt x="30940" y="122436"/>
                  </a:lnTo>
                  <a:lnTo>
                    <a:pt x="30837" y="122547"/>
                  </a:lnTo>
                  <a:lnTo>
                    <a:pt x="30740" y="122657"/>
                  </a:lnTo>
                  <a:lnTo>
                    <a:pt x="30650" y="122804"/>
                  </a:lnTo>
                  <a:lnTo>
                    <a:pt x="30560" y="122951"/>
                  </a:lnTo>
                  <a:lnTo>
                    <a:pt x="30470" y="123135"/>
                  </a:lnTo>
                  <a:lnTo>
                    <a:pt x="30393" y="123320"/>
                  </a:lnTo>
                  <a:lnTo>
                    <a:pt x="30316" y="123522"/>
                  </a:lnTo>
                  <a:lnTo>
                    <a:pt x="30245" y="123743"/>
                  </a:lnTo>
                  <a:lnTo>
                    <a:pt x="30180" y="123982"/>
                  </a:lnTo>
                  <a:lnTo>
                    <a:pt x="30116" y="124240"/>
                  </a:lnTo>
                  <a:lnTo>
                    <a:pt x="30064" y="124498"/>
                  </a:lnTo>
                  <a:lnTo>
                    <a:pt x="30013" y="124774"/>
                  </a:lnTo>
                  <a:lnTo>
                    <a:pt x="29974" y="125068"/>
                  </a:lnTo>
                  <a:lnTo>
                    <a:pt x="29936" y="125381"/>
                  </a:lnTo>
                  <a:lnTo>
                    <a:pt x="29910" y="125694"/>
                  </a:lnTo>
                  <a:lnTo>
                    <a:pt x="29891" y="126007"/>
                  </a:lnTo>
                  <a:lnTo>
                    <a:pt x="29871" y="126357"/>
                  </a:lnTo>
                  <a:lnTo>
                    <a:pt x="29865" y="126688"/>
                  </a:lnTo>
                  <a:lnTo>
                    <a:pt x="29865" y="127056"/>
                  </a:lnTo>
                  <a:lnTo>
                    <a:pt x="29878" y="127406"/>
                  </a:lnTo>
                  <a:lnTo>
                    <a:pt x="29891" y="127792"/>
                  </a:lnTo>
                  <a:lnTo>
                    <a:pt x="29955" y="128933"/>
                  </a:lnTo>
                  <a:lnTo>
                    <a:pt x="30006" y="130093"/>
                  </a:lnTo>
                  <a:lnTo>
                    <a:pt x="30045" y="131271"/>
                  </a:lnTo>
                  <a:lnTo>
                    <a:pt x="30071" y="132467"/>
                  </a:lnTo>
                  <a:lnTo>
                    <a:pt x="30084" y="133664"/>
                  </a:lnTo>
                  <a:lnTo>
                    <a:pt x="30084" y="134860"/>
                  </a:lnTo>
                  <a:lnTo>
                    <a:pt x="30077" y="136056"/>
                  </a:lnTo>
                  <a:lnTo>
                    <a:pt x="30052" y="137271"/>
                  </a:lnTo>
                  <a:lnTo>
                    <a:pt x="30013" y="138468"/>
                  </a:lnTo>
                  <a:lnTo>
                    <a:pt x="29961" y="139664"/>
                  </a:lnTo>
                  <a:lnTo>
                    <a:pt x="29897" y="140842"/>
                  </a:lnTo>
                  <a:lnTo>
                    <a:pt x="29813" y="142020"/>
                  </a:lnTo>
                  <a:lnTo>
                    <a:pt x="29768" y="142609"/>
                  </a:lnTo>
                  <a:lnTo>
                    <a:pt x="29717" y="143179"/>
                  </a:lnTo>
                  <a:lnTo>
                    <a:pt x="29665" y="143750"/>
                  </a:lnTo>
                  <a:lnTo>
                    <a:pt x="29607" y="144321"/>
                  </a:lnTo>
                  <a:lnTo>
                    <a:pt x="29549" y="144891"/>
                  </a:lnTo>
                  <a:lnTo>
                    <a:pt x="29485" y="145462"/>
                  </a:lnTo>
                  <a:lnTo>
                    <a:pt x="29414" y="146014"/>
                  </a:lnTo>
                  <a:lnTo>
                    <a:pt x="29343" y="146566"/>
                  </a:lnTo>
                  <a:lnTo>
                    <a:pt x="29266" y="147100"/>
                  </a:lnTo>
                  <a:lnTo>
                    <a:pt x="29182" y="147652"/>
                  </a:lnTo>
                  <a:lnTo>
                    <a:pt x="29099" y="148186"/>
                  </a:lnTo>
                  <a:lnTo>
                    <a:pt x="29015" y="148701"/>
                  </a:lnTo>
                  <a:lnTo>
                    <a:pt x="28919" y="149235"/>
                  </a:lnTo>
                  <a:lnTo>
                    <a:pt x="28822" y="149732"/>
                  </a:lnTo>
                  <a:lnTo>
                    <a:pt x="28719" y="150247"/>
                  </a:lnTo>
                  <a:lnTo>
                    <a:pt x="28616" y="150744"/>
                  </a:lnTo>
                  <a:lnTo>
                    <a:pt x="28506" y="151223"/>
                  </a:lnTo>
                  <a:lnTo>
                    <a:pt x="28391" y="151701"/>
                  </a:lnTo>
                  <a:lnTo>
                    <a:pt x="28275" y="152180"/>
                  </a:lnTo>
                  <a:lnTo>
                    <a:pt x="28152" y="152640"/>
                  </a:lnTo>
                  <a:lnTo>
                    <a:pt x="28024" y="153082"/>
                  </a:lnTo>
                  <a:lnTo>
                    <a:pt x="27895" y="153542"/>
                  </a:lnTo>
                  <a:lnTo>
                    <a:pt x="27753" y="153965"/>
                  </a:lnTo>
                  <a:lnTo>
                    <a:pt x="27618" y="154389"/>
                  </a:lnTo>
                  <a:lnTo>
                    <a:pt x="27470" y="154793"/>
                  </a:lnTo>
                  <a:lnTo>
                    <a:pt x="27322" y="155198"/>
                  </a:lnTo>
                  <a:lnTo>
                    <a:pt x="27167" y="155585"/>
                  </a:lnTo>
                  <a:lnTo>
                    <a:pt x="27006" y="155953"/>
                  </a:lnTo>
                  <a:lnTo>
                    <a:pt x="26839" y="156321"/>
                  </a:lnTo>
                  <a:lnTo>
                    <a:pt x="26672" y="156671"/>
                  </a:lnTo>
                  <a:lnTo>
                    <a:pt x="26498" y="157021"/>
                  </a:lnTo>
                  <a:lnTo>
                    <a:pt x="26324" y="157352"/>
                  </a:lnTo>
                  <a:lnTo>
                    <a:pt x="26137" y="157665"/>
                  </a:lnTo>
                  <a:lnTo>
                    <a:pt x="25951" y="157959"/>
                  </a:lnTo>
                  <a:lnTo>
                    <a:pt x="25758" y="158235"/>
                  </a:lnTo>
                  <a:lnTo>
                    <a:pt x="25558" y="158511"/>
                  </a:lnTo>
                  <a:lnTo>
                    <a:pt x="25352" y="158769"/>
                  </a:lnTo>
                  <a:lnTo>
                    <a:pt x="25146" y="159008"/>
                  </a:lnTo>
                  <a:lnTo>
                    <a:pt x="24934" y="159229"/>
                  </a:lnTo>
                  <a:lnTo>
                    <a:pt x="24715" y="159450"/>
                  </a:lnTo>
                  <a:lnTo>
                    <a:pt x="24541" y="159597"/>
                  </a:lnTo>
                  <a:lnTo>
                    <a:pt x="24367" y="159745"/>
                  </a:lnTo>
                  <a:lnTo>
                    <a:pt x="24193" y="159855"/>
                  </a:lnTo>
                  <a:lnTo>
                    <a:pt x="24026" y="159965"/>
                  </a:lnTo>
                  <a:lnTo>
                    <a:pt x="23858" y="160039"/>
                  </a:lnTo>
                  <a:lnTo>
                    <a:pt x="23691" y="160113"/>
                  </a:lnTo>
                  <a:lnTo>
                    <a:pt x="23530" y="160150"/>
                  </a:lnTo>
                  <a:lnTo>
                    <a:pt x="23369" y="160186"/>
                  </a:lnTo>
                  <a:lnTo>
                    <a:pt x="23215" y="160205"/>
                  </a:lnTo>
                  <a:lnTo>
                    <a:pt x="23060" y="160205"/>
                  </a:lnTo>
                  <a:lnTo>
                    <a:pt x="22906" y="160186"/>
                  </a:lnTo>
                  <a:lnTo>
                    <a:pt x="22758" y="160150"/>
                  </a:lnTo>
                  <a:lnTo>
                    <a:pt x="22609" y="160094"/>
                  </a:lnTo>
                  <a:lnTo>
                    <a:pt x="22468" y="160039"/>
                  </a:lnTo>
                  <a:lnTo>
                    <a:pt x="22326" y="159965"/>
                  </a:lnTo>
                  <a:lnTo>
                    <a:pt x="22191" y="159855"/>
                  </a:lnTo>
                  <a:lnTo>
                    <a:pt x="22049" y="159745"/>
                  </a:lnTo>
                  <a:lnTo>
                    <a:pt x="21921" y="159634"/>
                  </a:lnTo>
                  <a:lnTo>
                    <a:pt x="21792" y="159487"/>
                  </a:lnTo>
                  <a:lnTo>
                    <a:pt x="21663" y="159340"/>
                  </a:lnTo>
                  <a:lnTo>
                    <a:pt x="21534" y="159174"/>
                  </a:lnTo>
                  <a:lnTo>
                    <a:pt x="21419" y="158990"/>
                  </a:lnTo>
                  <a:lnTo>
                    <a:pt x="21296" y="158806"/>
                  </a:lnTo>
                  <a:lnTo>
                    <a:pt x="21180" y="158603"/>
                  </a:lnTo>
                  <a:lnTo>
                    <a:pt x="21071" y="158383"/>
                  </a:lnTo>
                  <a:lnTo>
                    <a:pt x="20961" y="158162"/>
                  </a:lnTo>
                  <a:lnTo>
                    <a:pt x="20852" y="157922"/>
                  </a:lnTo>
                  <a:lnTo>
                    <a:pt x="20749" y="157665"/>
                  </a:lnTo>
                  <a:lnTo>
                    <a:pt x="20652" y="157407"/>
                  </a:lnTo>
                  <a:lnTo>
                    <a:pt x="20556" y="157131"/>
                  </a:lnTo>
                  <a:lnTo>
                    <a:pt x="20459" y="156855"/>
                  </a:lnTo>
                  <a:lnTo>
                    <a:pt x="20369" y="156560"/>
                  </a:lnTo>
                  <a:lnTo>
                    <a:pt x="20285" y="156248"/>
                  </a:lnTo>
                  <a:lnTo>
                    <a:pt x="20202" y="155935"/>
                  </a:lnTo>
                  <a:lnTo>
                    <a:pt x="20118" y="155603"/>
                  </a:lnTo>
                  <a:lnTo>
                    <a:pt x="20041" y="155272"/>
                  </a:lnTo>
                  <a:lnTo>
                    <a:pt x="19970" y="154922"/>
                  </a:lnTo>
                  <a:lnTo>
                    <a:pt x="19899" y="154573"/>
                  </a:lnTo>
                  <a:lnTo>
                    <a:pt x="19835" y="154223"/>
                  </a:lnTo>
                  <a:lnTo>
                    <a:pt x="19770" y="153855"/>
                  </a:lnTo>
                  <a:lnTo>
                    <a:pt x="19712" y="153468"/>
                  </a:lnTo>
                  <a:lnTo>
                    <a:pt x="19655" y="153082"/>
                  </a:lnTo>
                  <a:lnTo>
                    <a:pt x="19603" y="152695"/>
                  </a:lnTo>
                  <a:lnTo>
                    <a:pt x="19558" y="152290"/>
                  </a:lnTo>
                  <a:lnTo>
                    <a:pt x="19513" y="151885"/>
                  </a:lnTo>
                  <a:lnTo>
                    <a:pt x="19474" y="151462"/>
                  </a:lnTo>
                  <a:lnTo>
                    <a:pt x="19436" y="151057"/>
                  </a:lnTo>
                  <a:lnTo>
                    <a:pt x="19403" y="150615"/>
                  </a:lnTo>
                  <a:lnTo>
                    <a:pt x="19371" y="150192"/>
                  </a:lnTo>
                  <a:lnTo>
                    <a:pt x="19346" y="149750"/>
                  </a:lnTo>
                  <a:lnTo>
                    <a:pt x="19326" y="149309"/>
                  </a:lnTo>
                  <a:lnTo>
                    <a:pt x="19307" y="148867"/>
                  </a:lnTo>
                  <a:lnTo>
                    <a:pt x="19294" y="148407"/>
                  </a:lnTo>
                  <a:lnTo>
                    <a:pt x="19288" y="147947"/>
                  </a:lnTo>
                  <a:lnTo>
                    <a:pt x="19281" y="147486"/>
                  </a:lnTo>
                  <a:lnTo>
                    <a:pt x="19281" y="147026"/>
                  </a:lnTo>
                  <a:lnTo>
                    <a:pt x="19281" y="146548"/>
                  </a:lnTo>
                  <a:lnTo>
                    <a:pt x="19288" y="146069"/>
                  </a:lnTo>
                  <a:lnTo>
                    <a:pt x="19300" y="145591"/>
                  </a:lnTo>
                  <a:lnTo>
                    <a:pt x="19313" y="145112"/>
                  </a:lnTo>
                  <a:lnTo>
                    <a:pt x="19333" y="144633"/>
                  </a:lnTo>
                  <a:lnTo>
                    <a:pt x="19358" y="144137"/>
                  </a:lnTo>
                  <a:lnTo>
                    <a:pt x="19384" y="143658"/>
                  </a:lnTo>
                  <a:lnTo>
                    <a:pt x="19416" y="143161"/>
                  </a:lnTo>
                  <a:lnTo>
                    <a:pt x="19468" y="142554"/>
                  </a:lnTo>
                  <a:lnTo>
                    <a:pt x="19519" y="141965"/>
                  </a:lnTo>
                  <a:lnTo>
                    <a:pt x="19577" y="141357"/>
                  </a:lnTo>
                  <a:lnTo>
                    <a:pt x="19642" y="140768"/>
                  </a:lnTo>
                  <a:lnTo>
                    <a:pt x="19706" y="140198"/>
                  </a:lnTo>
                  <a:lnTo>
                    <a:pt x="19783" y="139627"/>
                  </a:lnTo>
                  <a:lnTo>
                    <a:pt x="19861" y="139075"/>
                  </a:lnTo>
                  <a:lnTo>
                    <a:pt x="19938" y="138523"/>
                  </a:lnTo>
                  <a:lnTo>
                    <a:pt x="20022" y="137971"/>
                  </a:lnTo>
                  <a:lnTo>
                    <a:pt x="20112" y="137437"/>
                  </a:lnTo>
                  <a:lnTo>
                    <a:pt x="20208" y="136903"/>
                  </a:lnTo>
                  <a:lnTo>
                    <a:pt x="20305" y="136369"/>
                  </a:lnTo>
                  <a:lnTo>
                    <a:pt x="20408" y="135854"/>
                  </a:lnTo>
                  <a:lnTo>
                    <a:pt x="20517" y="135357"/>
                  </a:lnTo>
                  <a:lnTo>
                    <a:pt x="20627" y="134860"/>
                  </a:lnTo>
                  <a:lnTo>
                    <a:pt x="20743" y="134363"/>
                  </a:lnTo>
                  <a:lnTo>
                    <a:pt x="20858" y="133884"/>
                  </a:lnTo>
                  <a:lnTo>
                    <a:pt x="20981" y="133406"/>
                  </a:lnTo>
                  <a:lnTo>
                    <a:pt x="21109" y="132927"/>
                  </a:lnTo>
                  <a:lnTo>
                    <a:pt x="21238" y="132467"/>
                  </a:lnTo>
                  <a:lnTo>
                    <a:pt x="21373" y="132007"/>
                  </a:lnTo>
                  <a:lnTo>
                    <a:pt x="21509" y="131565"/>
                  </a:lnTo>
                  <a:lnTo>
                    <a:pt x="21650" y="131124"/>
                  </a:lnTo>
                  <a:lnTo>
                    <a:pt x="21792" y="130682"/>
                  </a:lnTo>
                  <a:lnTo>
                    <a:pt x="21940" y="130259"/>
                  </a:lnTo>
                  <a:lnTo>
                    <a:pt x="22088" y="129835"/>
                  </a:lnTo>
                  <a:lnTo>
                    <a:pt x="22243" y="129430"/>
                  </a:lnTo>
                  <a:lnTo>
                    <a:pt x="22397" y="129007"/>
                  </a:lnTo>
                  <a:lnTo>
                    <a:pt x="22719" y="128215"/>
                  </a:lnTo>
                  <a:lnTo>
                    <a:pt x="23054" y="127461"/>
                  </a:lnTo>
                  <a:lnTo>
                    <a:pt x="23150" y="127222"/>
                  </a:lnTo>
                  <a:lnTo>
                    <a:pt x="23240" y="126982"/>
                  </a:lnTo>
                  <a:lnTo>
                    <a:pt x="23318" y="126743"/>
                  </a:lnTo>
                  <a:lnTo>
                    <a:pt x="23382" y="126485"/>
                  </a:lnTo>
                  <a:lnTo>
                    <a:pt x="23440" y="126246"/>
                  </a:lnTo>
                  <a:lnTo>
                    <a:pt x="23491" y="125988"/>
                  </a:lnTo>
                  <a:lnTo>
                    <a:pt x="23537" y="125731"/>
                  </a:lnTo>
                  <a:lnTo>
                    <a:pt x="23569" y="125473"/>
                  </a:lnTo>
                  <a:lnTo>
                    <a:pt x="23594" y="125215"/>
                  </a:lnTo>
                  <a:lnTo>
                    <a:pt x="23614" y="124939"/>
                  </a:lnTo>
                  <a:lnTo>
                    <a:pt x="23620" y="124682"/>
                  </a:lnTo>
                  <a:lnTo>
                    <a:pt x="23627" y="124424"/>
                  </a:lnTo>
                  <a:lnTo>
                    <a:pt x="23620" y="124166"/>
                  </a:lnTo>
                  <a:lnTo>
                    <a:pt x="23607" y="123909"/>
                  </a:lnTo>
                  <a:lnTo>
                    <a:pt x="23588" y="123651"/>
                  </a:lnTo>
                  <a:lnTo>
                    <a:pt x="23562" y="123393"/>
                  </a:lnTo>
                  <a:lnTo>
                    <a:pt x="23537" y="123154"/>
                  </a:lnTo>
                  <a:lnTo>
                    <a:pt x="23498" y="122896"/>
                  </a:lnTo>
                  <a:lnTo>
                    <a:pt x="23459" y="122657"/>
                  </a:lnTo>
                  <a:lnTo>
                    <a:pt x="23408" y="122436"/>
                  </a:lnTo>
                  <a:lnTo>
                    <a:pt x="23356" y="122197"/>
                  </a:lnTo>
                  <a:lnTo>
                    <a:pt x="23298" y="121976"/>
                  </a:lnTo>
                  <a:lnTo>
                    <a:pt x="23234" y="121755"/>
                  </a:lnTo>
                  <a:lnTo>
                    <a:pt x="23170" y="121553"/>
                  </a:lnTo>
                  <a:lnTo>
                    <a:pt x="23099" y="121350"/>
                  </a:lnTo>
                  <a:lnTo>
                    <a:pt x="23028" y="121166"/>
                  </a:lnTo>
                  <a:lnTo>
                    <a:pt x="22944" y="120982"/>
                  </a:lnTo>
                  <a:lnTo>
                    <a:pt x="22867" y="120816"/>
                  </a:lnTo>
                  <a:lnTo>
                    <a:pt x="22783" y="120669"/>
                  </a:lnTo>
                  <a:lnTo>
                    <a:pt x="22693" y="120522"/>
                  </a:lnTo>
                  <a:lnTo>
                    <a:pt x="22603" y="120375"/>
                  </a:lnTo>
                  <a:lnTo>
                    <a:pt x="22513" y="120264"/>
                  </a:lnTo>
                  <a:lnTo>
                    <a:pt x="22494" y="120191"/>
                  </a:lnTo>
                  <a:lnTo>
                    <a:pt x="22481" y="120099"/>
                  </a:lnTo>
                  <a:lnTo>
                    <a:pt x="22468" y="120007"/>
                  </a:lnTo>
                  <a:lnTo>
                    <a:pt x="22455" y="119933"/>
                  </a:lnTo>
                  <a:lnTo>
                    <a:pt x="22294" y="119344"/>
                  </a:lnTo>
                  <a:lnTo>
                    <a:pt x="22127" y="118773"/>
                  </a:lnTo>
                  <a:lnTo>
                    <a:pt x="21959" y="118203"/>
                  </a:lnTo>
                  <a:lnTo>
                    <a:pt x="21785" y="117669"/>
                  </a:lnTo>
                  <a:lnTo>
                    <a:pt x="21605" y="117117"/>
                  </a:lnTo>
                  <a:lnTo>
                    <a:pt x="21419" y="116601"/>
                  </a:lnTo>
                  <a:lnTo>
                    <a:pt x="21225" y="116086"/>
                  </a:lnTo>
                  <a:lnTo>
                    <a:pt x="21032" y="115571"/>
                  </a:lnTo>
                  <a:lnTo>
                    <a:pt x="20833" y="115092"/>
                  </a:lnTo>
                  <a:lnTo>
                    <a:pt x="20627" y="114595"/>
                  </a:lnTo>
                  <a:lnTo>
                    <a:pt x="20421" y="114135"/>
                  </a:lnTo>
                  <a:lnTo>
                    <a:pt x="20208" y="113675"/>
                  </a:lnTo>
                  <a:lnTo>
                    <a:pt x="19996" y="113215"/>
                  </a:lnTo>
                  <a:lnTo>
                    <a:pt x="19777" y="112773"/>
                  </a:lnTo>
                  <a:lnTo>
                    <a:pt x="19558" y="112350"/>
                  </a:lnTo>
                  <a:lnTo>
                    <a:pt x="19333" y="111926"/>
                  </a:lnTo>
                  <a:lnTo>
                    <a:pt x="19107" y="111503"/>
                  </a:lnTo>
                  <a:lnTo>
                    <a:pt x="18876" y="111117"/>
                  </a:lnTo>
                  <a:lnTo>
                    <a:pt x="18644" y="110712"/>
                  </a:lnTo>
                  <a:lnTo>
                    <a:pt x="18412" y="110343"/>
                  </a:lnTo>
                  <a:lnTo>
                    <a:pt x="17942" y="109589"/>
                  </a:lnTo>
                  <a:lnTo>
                    <a:pt x="17459" y="108889"/>
                  </a:lnTo>
                  <a:lnTo>
                    <a:pt x="16983" y="108227"/>
                  </a:lnTo>
                  <a:lnTo>
                    <a:pt x="16494" y="107601"/>
                  </a:lnTo>
                  <a:lnTo>
                    <a:pt x="16011" y="106994"/>
                  </a:lnTo>
                  <a:lnTo>
                    <a:pt x="15528" y="106423"/>
                  </a:lnTo>
                  <a:lnTo>
                    <a:pt x="15522" y="106184"/>
                  </a:lnTo>
                  <a:lnTo>
                    <a:pt x="15515" y="105963"/>
                  </a:lnTo>
                  <a:lnTo>
                    <a:pt x="15502" y="105724"/>
                  </a:lnTo>
                  <a:lnTo>
                    <a:pt x="15483" y="105484"/>
                  </a:lnTo>
                  <a:lnTo>
                    <a:pt x="15464" y="105263"/>
                  </a:lnTo>
                  <a:lnTo>
                    <a:pt x="15438" y="105024"/>
                  </a:lnTo>
                  <a:lnTo>
                    <a:pt x="15406" y="104803"/>
                  </a:lnTo>
                  <a:lnTo>
                    <a:pt x="15373" y="104582"/>
                  </a:lnTo>
                  <a:lnTo>
                    <a:pt x="15335" y="104380"/>
                  </a:lnTo>
                  <a:lnTo>
                    <a:pt x="15296" y="104178"/>
                  </a:lnTo>
                  <a:lnTo>
                    <a:pt x="15251" y="103975"/>
                  </a:lnTo>
                  <a:lnTo>
                    <a:pt x="15200" y="103773"/>
                  </a:lnTo>
                  <a:lnTo>
                    <a:pt x="15148" y="103589"/>
                  </a:lnTo>
                  <a:lnTo>
                    <a:pt x="15097" y="103404"/>
                  </a:lnTo>
                  <a:lnTo>
                    <a:pt x="15032" y="103239"/>
                  </a:lnTo>
                  <a:lnTo>
                    <a:pt x="14974" y="103073"/>
                  </a:lnTo>
                  <a:lnTo>
                    <a:pt x="14910" y="102926"/>
                  </a:lnTo>
                  <a:lnTo>
                    <a:pt x="14839" y="102779"/>
                  </a:lnTo>
                  <a:lnTo>
                    <a:pt x="14768" y="102650"/>
                  </a:lnTo>
                  <a:lnTo>
                    <a:pt x="14691" y="102521"/>
                  </a:lnTo>
                  <a:lnTo>
                    <a:pt x="14614" y="102429"/>
                  </a:lnTo>
                  <a:lnTo>
                    <a:pt x="14537" y="102319"/>
                  </a:lnTo>
                  <a:lnTo>
                    <a:pt x="14453" y="102245"/>
                  </a:lnTo>
                  <a:lnTo>
                    <a:pt x="14363" y="102171"/>
                  </a:lnTo>
                  <a:lnTo>
                    <a:pt x="14273" y="102116"/>
                  </a:lnTo>
                  <a:lnTo>
                    <a:pt x="14182" y="102079"/>
                  </a:lnTo>
                  <a:lnTo>
                    <a:pt x="14086" y="102061"/>
                  </a:lnTo>
                  <a:lnTo>
                    <a:pt x="13989" y="102042"/>
                  </a:lnTo>
                  <a:lnTo>
                    <a:pt x="13893" y="102042"/>
                  </a:lnTo>
                  <a:lnTo>
                    <a:pt x="13790" y="102079"/>
                  </a:lnTo>
                  <a:lnTo>
                    <a:pt x="13687" y="102116"/>
                  </a:lnTo>
                  <a:lnTo>
                    <a:pt x="13584" y="102171"/>
                  </a:lnTo>
                  <a:lnTo>
                    <a:pt x="13191" y="102447"/>
                  </a:lnTo>
                  <a:lnTo>
                    <a:pt x="12805" y="102742"/>
                  </a:lnTo>
                  <a:lnTo>
                    <a:pt x="12425" y="103073"/>
                  </a:lnTo>
                  <a:lnTo>
                    <a:pt x="12045" y="103404"/>
                  </a:lnTo>
                  <a:lnTo>
                    <a:pt x="11678" y="103754"/>
                  </a:lnTo>
                  <a:lnTo>
                    <a:pt x="11318" y="104141"/>
                  </a:lnTo>
                  <a:lnTo>
                    <a:pt x="10957" y="104527"/>
                  </a:lnTo>
                  <a:lnTo>
                    <a:pt x="10609" y="104951"/>
                  </a:lnTo>
                  <a:lnTo>
                    <a:pt x="10262" y="105392"/>
                  </a:lnTo>
                  <a:lnTo>
                    <a:pt x="9927" y="105834"/>
                  </a:lnTo>
                  <a:lnTo>
                    <a:pt x="9592" y="106313"/>
                  </a:lnTo>
                  <a:lnTo>
                    <a:pt x="9264" y="106791"/>
                  </a:lnTo>
                  <a:lnTo>
                    <a:pt x="8942" y="107307"/>
                  </a:lnTo>
                  <a:lnTo>
                    <a:pt x="8627" y="107822"/>
                  </a:lnTo>
                  <a:lnTo>
                    <a:pt x="8318" y="108356"/>
                  </a:lnTo>
                  <a:lnTo>
                    <a:pt x="8015" y="108908"/>
                  </a:lnTo>
                  <a:lnTo>
                    <a:pt x="7712" y="109478"/>
                  </a:lnTo>
                  <a:lnTo>
                    <a:pt x="7423" y="110067"/>
                  </a:lnTo>
                  <a:lnTo>
                    <a:pt x="7133" y="110675"/>
                  </a:lnTo>
                  <a:lnTo>
                    <a:pt x="6850" y="111301"/>
                  </a:lnTo>
                  <a:lnTo>
                    <a:pt x="6579" y="111926"/>
                  </a:lnTo>
                  <a:lnTo>
                    <a:pt x="6309" y="112571"/>
                  </a:lnTo>
                  <a:lnTo>
                    <a:pt x="6045" y="113233"/>
                  </a:lnTo>
                  <a:lnTo>
                    <a:pt x="5788" y="113914"/>
                  </a:lnTo>
                  <a:lnTo>
                    <a:pt x="5530" y="114614"/>
                  </a:lnTo>
                  <a:lnTo>
                    <a:pt x="5285" y="115313"/>
                  </a:lnTo>
                  <a:lnTo>
                    <a:pt x="5047" y="116031"/>
                  </a:lnTo>
                  <a:lnTo>
                    <a:pt x="4809" y="116767"/>
                  </a:lnTo>
                  <a:lnTo>
                    <a:pt x="4584" y="117503"/>
                  </a:lnTo>
                  <a:lnTo>
                    <a:pt x="4358" y="118258"/>
                  </a:lnTo>
                  <a:lnTo>
                    <a:pt x="4140" y="119031"/>
                  </a:lnTo>
                  <a:lnTo>
                    <a:pt x="3927" y="119822"/>
                  </a:lnTo>
                  <a:lnTo>
                    <a:pt x="3721" y="120614"/>
                  </a:lnTo>
                  <a:lnTo>
                    <a:pt x="3521" y="121405"/>
                  </a:lnTo>
                  <a:lnTo>
                    <a:pt x="3322" y="122234"/>
                  </a:lnTo>
                  <a:lnTo>
                    <a:pt x="3135" y="123043"/>
                  </a:lnTo>
                  <a:lnTo>
                    <a:pt x="2949" y="123890"/>
                  </a:lnTo>
                  <a:lnTo>
                    <a:pt x="2768" y="124737"/>
                  </a:lnTo>
                  <a:lnTo>
                    <a:pt x="2601" y="125583"/>
                  </a:lnTo>
                  <a:lnTo>
                    <a:pt x="2434" y="126449"/>
                  </a:lnTo>
                  <a:lnTo>
                    <a:pt x="2273" y="127332"/>
                  </a:lnTo>
                  <a:lnTo>
                    <a:pt x="2112" y="128215"/>
                  </a:lnTo>
                  <a:lnTo>
                    <a:pt x="1964" y="129117"/>
                  </a:lnTo>
                  <a:lnTo>
                    <a:pt x="1822" y="130019"/>
                  </a:lnTo>
                  <a:lnTo>
                    <a:pt x="1680" y="130921"/>
                  </a:lnTo>
                  <a:lnTo>
                    <a:pt x="1545" y="131841"/>
                  </a:lnTo>
                  <a:lnTo>
                    <a:pt x="1416" y="132762"/>
                  </a:lnTo>
                  <a:lnTo>
                    <a:pt x="1294" y="133700"/>
                  </a:lnTo>
                  <a:lnTo>
                    <a:pt x="1178" y="134639"/>
                  </a:lnTo>
                  <a:lnTo>
                    <a:pt x="1069" y="135578"/>
                  </a:lnTo>
                  <a:lnTo>
                    <a:pt x="966" y="136535"/>
                  </a:lnTo>
                  <a:lnTo>
                    <a:pt x="863" y="137492"/>
                  </a:lnTo>
                  <a:lnTo>
                    <a:pt x="766" y="138468"/>
                  </a:lnTo>
                  <a:lnTo>
                    <a:pt x="676" y="139443"/>
                  </a:lnTo>
                  <a:lnTo>
                    <a:pt x="592" y="140419"/>
                  </a:lnTo>
                  <a:lnTo>
                    <a:pt x="515" y="141394"/>
                  </a:lnTo>
                  <a:lnTo>
                    <a:pt x="444" y="142388"/>
                  </a:lnTo>
                  <a:lnTo>
                    <a:pt x="380" y="143363"/>
                  </a:lnTo>
                  <a:lnTo>
                    <a:pt x="315" y="144376"/>
                  </a:lnTo>
                  <a:lnTo>
                    <a:pt x="258" y="145370"/>
                  </a:lnTo>
                  <a:lnTo>
                    <a:pt x="212" y="146364"/>
                  </a:lnTo>
                  <a:lnTo>
                    <a:pt x="167" y="147376"/>
                  </a:lnTo>
                  <a:lnTo>
                    <a:pt x="122" y="148388"/>
                  </a:lnTo>
                  <a:lnTo>
                    <a:pt x="90" y="149401"/>
                  </a:lnTo>
                  <a:lnTo>
                    <a:pt x="64" y="150413"/>
                  </a:lnTo>
                  <a:lnTo>
                    <a:pt x="39" y="151425"/>
                  </a:lnTo>
                  <a:lnTo>
                    <a:pt x="19" y="152438"/>
                  </a:lnTo>
                  <a:lnTo>
                    <a:pt x="6" y="153468"/>
                  </a:lnTo>
                  <a:lnTo>
                    <a:pt x="0" y="154481"/>
                  </a:lnTo>
                  <a:lnTo>
                    <a:pt x="0" y="155511"/>
                  </a:lnTo>
                  <a:lnTo>
                    <a:pt x="6" y="156524"/>
                  </a:lnTo>
                  <a:lnTo>
                    <a:pt x="13" y="157554"/>
                  </a:lnTo>
                  <a:lnTo>
                    <a:pt x="32" y="158585"/>
                  </a:lnTo>
                  <a:lnTo>
                    <a:pt x="52" y="159597"/>
                  </a:lnTo>
                  <a:lnTo>
                    <a:pt x="77" y="160628"/>
                  </a:lnTo>
                  <a:lnTo>
                    <a:pt x="103" y="161640"/>
                  </a:lnTo>
                  <a:lnTo>
                    <a:pt x="142" y="162671"/>
                  </a:lnTo>
                  <a:lnTo>
                    <a:pt x="187" y="163683"/>
                  </a:lnTo>
                  <a:lnTo>
                    <a:pt x="232" y="164714"/>
                  </a:lnTo>
                  <a:lnTo>
                    <a:pt x="283" y="165727"/>
                  </a:lnTo>
                  <a:lnTo>
                    <a:pt x="341" y="166739"/>
                  </a:lnTo>
                  <a:lnTo>
                    <a:pt x="406" y="167751"/>
                  </a:lnTo>
                  <a:lnTo>
                    <a:pt x="470" y="168763"/>
                  </a:lnTo>
                  <a:lnTo>
                    <a:pt x="547" y="169776"/>
                  </a:lnTo>
                  <a:lnTo>
                    <a:pt x="624" y="170770"/>
                  </a:lnTo>
                  <a:lnTo>
                    <a:pt x="708" y="171764"/>
                  </a:lnTo>
                  <a:lnTo>
                    <a:pt x="798" y="172758"/>
                  </a:lnTo>
                  <a:lnTo>
                    <a:pt x="895" y="173751"/>
                  </a:lnTo>
                  <a:lnTo>
                    <a:pt x="991" y="174745"/>
                  </a:lnTo>
                  <a:lnTo>
                    <a:pt x="1101" y="175721"/>
                  </a:lnTo>
                  <a:lnTo>
                    <a:pt x="1210" y="176696"/>
                  </a:lnTo>
                  <a:lnTo>
                    <a:pt x="1326" y="177672"/>
                  </a:lnTo>
                  <a:lnTo>
                    <a:pt x="1449" y="178647"/>
                  </a:lnTo>
                  <a:lnTo>
                    <a:pt x="1571" y="179604"/>
                  </a:lnTo>
                  <a:lnTo>
                    <a:pt x="1706" y="180562"/>
                  </a:lnTo>
                  <a:lnTo>
                    <a:pt x="1841" y="181500"/>
                  </a:lnTo>
                  <a:lnTo>
                    <a:pt x="1983" y="182457"/>
                  </a:lnTo>
                  <a:lnTo>
                    <a:pt x="2131" y="183378"/>
                  </a:lnTo>
                  <a:lnTo>
                    <a:pt x="2285" y="184316"/>
                  </a:lnTo>
                  <a:lnTo>
                    <a:pt x="2440" y="185237"/>
                  </a:lnTo>
                  <a:lnTo>
                    <a:pt x="2607" y="186139"/>
                  </a:lnTo>
                  <a:lnTo>
                    <a:pt x="2775" y="187040"/>
                  </a:lnTo>
                  <a:lnTo>
                    <a:pt x="2949" y="187942"/>
                  </a:lnTo>
                  <a:lnTo>
                    <a:pt x="3122" y="188826"/>
                  </a:lnTo>
                  <a:lnTo>
                    <a:pt x="3309" y="189709"/>
                  </a:lnTo>
                  <a:lnTo>
                    <a:pt x="3496" y="190574"/>
                  </a:lnTo>
                  <a:lnTo>
                    <a:pt x="3689" y="191439"/>
                  </a:lnTo>
                  <a:lnTo>
                    <a:pt x="3888" y="192286"/>
                  </a:lnTo>
                  <a:lnTo>
                    <a:pt x="4094" y="193114"/>
                  </a:lnTo>
                  <a:lnTo>
                    <a:pt x="4307" y="193943"/>
                  </a:lnTo>
                  <a:lnTo>
                    <a:pt x="4519" y="194771"/>
                  </a:lnTo>
                  <a:lnTo>
                    <a:pt x="4738" y="195581"/>
                  </a:lnTo>
                  <a:lnTo>
                    <a:pt x="4964" y="196372"/>
                  </a:lnTo>
                  <a:lnTo>
                    <a:pt x="5195" y="197145"/>
                  </a:lnTo>
                  <a:lnTo>
                    <a:pt x="5427" y="197918"/>
                  </a:lnTo>
                  <a:lnTo>
                    <a:pt x="5672" y="198691"/>
                  </a:lnTo>
                  <a:lnTo>
                    <a:pt x="5916" y="199428"/>
                  </a:lnTo>
                  <a:lnTo>
                    <a:pt x="6167" y="200164"/>
                  </a:lnTo>
                  <a:lnTo>
                    <a:pt x="6418" y="200882"/>
                  </a:lnTo>
                  <a:lnTo>
                    <a:pt x="6682" y="201599"/>
                  </a:lnTo>
                  <a:lnTo>
                    <a:pt x="6946" y="202280"/>
                  </a:lnTo>
                  <a:lnTo>
                    <a:pt x="7217" y="202961"/>
                  </a:lnTo>
                  <a:lnTo>
                    <a:pt x="7494" y="203624"/>
                  </a:lnTo>
                  <a:lnTo>
                    <a:pt x="7770" y="204287"/>
                  </a:lnTo>
                  <a:lnTo>
                    <a:pt x="8060" y="204912"/>
                  </a:lnTo>
                  <a:lnTo>
                    <a:pt x="8350" y="205538"/>
                  </a:lnTo>
                  <a:lnTo>
                    <a:pt x="8646" y="206146"/>
                  </a:lnTo>
                  <a:lnTo>
                    <a:pt x="8942" y="206735"/>
                  </a:lnTo>
                  <a:lnTo>
                    <a:pt x="8891" y="206955"/>
                  </a:lnTo>
                  <a:lnTo>
                    <a:pt x="8846" y="207195"/>
                  </a:lnTo>
                  <a:lnTo>
                    <a:pt x="8794" y="207452"/>
                  </a:lnTo>
                  <a:lnTo>
                    <a:pt x="8749" y="207729"/>
                  </a:lnTo>
                  <a:lnTo>
                    <a:pt x="8710" y="208005"/>
                  </a:lnTo>
                  <a:lnTo>
                    <a:pt x="8672" y="208299"/>
                  </a:lnTo>
                  <a:lnTo>
                    <a:pt x="8633" y="208612"/>
                  </a:lnTo>
                  <a:lnTo>
                    <a:pt x="8601" y="208943"/>
                  </a:lnTo>
                  <a:lnTo>
                    <a:pt x="8427" y="211060"/>
                  </a:lnTo>
                  <a:lnTo>
                    <a:pt x="8253" y="213158"/>
                  </a:lnTo>
                  <a:lnTo>
                    <a:pt x="8086" y="215275"/>
                  </a:lnTo>
                  <a:lnTo>
                    <a:pt x="7925" y="217392"/>
                  </a:lnTo>
                  <a:lnTo>
                    <a:pt x="7770" y="219527"/>
                  </a:lnTo>
                  <a:lnTo>
                    <a:pt x="7622" y="221643"/>
                  </a:lnTo>
                  <a:lnTo>
                    <a:pt x="7474" y="223778"/>
                  </a:lnTo>
                  <a:lnTo>
                    <a:pt x="7339" y="225913"/>
                  </a:lnTo>
                  <a:lnTo>
                    <a:pt x="7204" y="228067"/>
                  </a:lnTo>
                  <a:lnTo>
                    <a:pt x="7075" y="230220"/>
                  </a:lnTo>
                  <a:lnTo>
                    <a:pt x="6959" y="232374"/>
                  </a:lnTo>
                  <a:lnTo>
                    <a:pt x="6843" y="234527"/>
                  </a:lnTo>
                  <a:lnTo>
                    <a:pt x="6728" y="236681"/>
                  </a:lnTo>
                  <a:lnTo>
                    <a:pt x="6624" y="238853"/>
                  </a:lnTo>
                  <a:lnTo>
                    <a:pt x="6528" y="241025"/>
                  </a:lnTo>
                  <a:lnTo>
                    <a:pt x="6431" y="243197"/>
                  </a:lnTo>
                  <a:lnTo>
                    <a:pt x="6348" y="245368"/>
                  </a:lnTo>
                  <a:lnTo>
                    <a:pt x="6264" y="247540"/>
                  </a:lnTo>
                  <a:lnTo>
                    <a:pt x="6187" y="249731"/>
                  </a:lnTo>
                  <a:lnTo>
                    <a:pt x="6116" y="251902"/>
                  </a:lnTo>
                  <a:lnTo>
                    <a:pt x="6052" y="254093"/>
                  </a:lnTo>
                  <a:lnTo>
                    <a:pt x="5994" y="256283"/>
                  </a:lnTo>
                  <a:lnTo>
                    <a:pt x="5936" y="258473"/>
                  </a:lnTo>
                  <a:lnTo>
                    <a:pt x="5891" y="260664"/>
                  </a:lnTo>
                  <a:lnTo>
                    <a:pt x="5846" y="262872"/>
                  </a:lnTo>
                  <a:lnTo>
                    <a:pt x="5813" y="265063"/>
                  </a:lnTo>
                  <a:lnTo>
                    <a:pt x="5781" y="267271"/>
                  </a:lnTo>
                  <a:lnTo>
                    <a:pt x="5755" y="269462"/>
                  </a:lnTo>
                  <a:lnTo>
                    <a:pt x="5736" y="271670"/>
                  </a:lnTo>
                  <a:lnTo>
                    <a:pt x="5717" y="273879"/>
                  </a:lnTo>
                  <a:lnTo>
                    <a:pt x="5710" y="276069"/>
                  </a:lnTo>
                  <a:lnTo>
                    <a:pt x="5710" y="278278"/>
                  </a:lnTo>
                  <a:lnTo>
                    <a:pt x="5710" y="280487"/>
                  </a:lnTo>
                  <a:lnTo>
                    <a:pt x="5717" y="282695"/>
                  </a:lnTo>
                  <a:lnTo>
                    <a:pt x="5730" y="284904"/>
                  </a:lnTo>
                  <a:lnTo>
                    <a:pt x="5755" y="287113"/>
                  </a:lnTo>
                  <a:lnTo>
                    <a:pt x="5775" y="289321"/>
                  </a:lnTo>
                  <a:lnTo>
                    <a:pt x="5807" y="291530"/>
                  </a:lnTo>
                  <a:lnTo>
                    <a:pt x="5846" y="293739"/>
                  </a:lnTo>
                  <a:lnTo>
                    <a:pt x="5891" y="295948"/>
                  </a:lnTo>
                  <a:lnTo>
                    <a:pt x="5936" y="298156"/>
                  </a:lnTo>
                  <a:lnTo>
                    <a:pt x="5987" y="300347"/>
                  </a:lnTo>
                  <a:lnTo>
                    <a:pt x="6052" y="302555"/>
                  </a:lnTo>
                  <a:lnTo>
                    <a:pt x="6116" y="304764"/>
                  </a:lnTo>
                  <a:lnTo>
                    <a:pt x="6187" y="306973"/>
                  </a:lnTo>
                  <a:lnTo>
                    <a:pt x="6258" y="309163"/>
                  </a:lnTo>
                  <a:lnTo>
                    <a:pt x="6341" y="311372"/>
                  </a:lnTo>
                  <a:lnTo>
                    <a:pt x="6431" y="313562"/>
                  </a:lnTo>
                  <a:lnTo>
                    <a:pt x="6521" y="315771"/>
                  </a:lnTo>
                  <a:lnTo>
                    <a:pt x="6624" y="317961"/>
                  </a:lnTo>
                  <a:lnTo>
                    <a:pt x="6728" y="320151"/>
                  </a:lnTo>
                  <a:lnTo>
                    <a:pt x="6837" y="322341"/>
                  </a:lnTo>
                  <a:lnTo>
                    <a:pt x="6953" y="324532"/>
                  </a:lnTo>
                  <a:lnTo>
                    <a:pt x="7075" y="326722"/>
                  </a:lnTo>
                  <a:lnTo>
                    <a:pt x="7204" y="328894"/>
                  </a:lnTo>
                  <a:lnTo>
                    <a:pt x="7339" y="331084"/>
                  </a:lnTo>
                  <a:lnTo>
                    <a:pt x="7474" y="333256"/>
                  </a:lnTo>
                  <a:lnTo>
                    <a:pt x="7622" y="335428"/>
                  </a:lnTo>
                  <a:lnTo>
                    <a:pt x="7770" y="337600"/>
                  </a:lnTo>
                  <a:lnTo>
                    <a:pt x="7925" y="339772"/>
                  </a:lnTo>
                  <a:lnTo>
                    <a:pt x="8092" y="341944"/>
                  </a:lnTo>
                  <a:lnTo>
                    <a:pt x="8260" y="344097"/>
                  </a:lnTo>
                  <a:lnTo>
                    <a:pt x="8427" y="346251"/>
                  </a:lnTo>
                  <a:lnTo>
                    <a:pt x="8607" y="348404"/>
                  </a:lnTo>
                  <a:lnTo>
                    <a:pt x="8794" y="350558"/>
                  </a:lnTo>
                  <a:lnTo>
                    <a:pt x="8981" y="352693"/>
                  </a:lnTo>
                  <a:lnTo>
                    <a:pt x="9180" y="354828"/>
                  </a:lnTo>
                  <a:lnTo>
                    <a:pt x="9380" y="356963"/>
                  </a:lnTo>
                  <a:lnTo>
                    <a:pt x="9586" y="359098"/>
                  </a:lnTo>
                  <a:lnTo>
                    <a:pt x="9805" y="361214"/>
                  </a:lnTo>
                  <a:lnTo>
                    <a:pt x="10024" y="363331"/>
                  </a:lnTo>
                  <a:lnTo>
                    <a:pt x="10249" y="365448"/>
                  </a:lnTo>
                  <a:lnTo>
                    <a:pt x="10474" y="367546"/>
                  </a:lnTo>
                  <a:lnTo>
                    <a:pt x="10712" y="369644"/>
                  </a:lnTo>
                  <a:lnTo>
                    <a:pt x="10957" y="371743"/>
                  </a:lnTo>
                  <a:lnTo>
                    <a:pt x="11202" y="373841"/>
                  </a:lnTo>
                  <a:lnTo>
                    <a:pt x="11453" y="375921"/>
                  </a:lnTo>
                  <a:lnTo>
                    <a:pt x="11717" y="378001"/>
                  </a:lnTo>
                  <a:lnTo>
                    <a:pt x="11981" y="380062"/>
                  </a:lnTo>
                  <a:lnTo>
                    <a:pt x="12251" y="382123"/>
                  </a:lnTo>
                  <a:lnTo>
                    <a:pt x="12528" y="384185"/>
                  </a:lnTo>
                  <a:lnTo>
                    <a:pt x="12805" y="386228"/>
                  </a:lnTo>
                  <a:lnTo>
                    <a:pt x="13094" y="388271"/>
                  </a:lnTo>
                  <a:lnTo>
                    <a:pt x="13391" y="390314"/>
                  </a:lnTo>
                  <a:lnTo>
                    <a:pt x="13687" y="392339"/>
                  </a:lnTo>
                  <a:lnTo>
                    <a:pt x="13996" y="394345"/>
                  </a:lnTo>
                  <a:lnTo>
                    <a:pt x="14305" y="396370"/>
                  </a:lnTo>
                  <a:lnTo>
                    <a:pt x="14620" y="398376"/>
                  </a:lnTo>
                  <a:lnTo>
                    <a:pt x="14942" y="400364"/>
                  </a:lnTo>
                  <a:lnTo>
                    <a:pt x="15270" y="402351"/>
                  </a:lnTo>
                  <a:lnTo>
                    <a:pt x="15605" y="404321"/>
                  </a:lnTo>
                  <a:lnTo>
                    <a:pt x="15946" y="406290"/>
                  </a:lnTo>
                  <a:lnTo>
                    <a:pt x="16288" y="408260"/>
                  </a:lnTo>
                  <a:lnTo>
                    <a:pt x="16642" y="410211"/>
                  </a:lnTo>
                  <a:lnTo>
                    <a:pt x="16996" y="412162"/>
                  </a:lnTo>
                  <a:lnTo>
                    <a:pt x="17356" y="414094"/>
                  </a:lnTo>
                  <a:lnTo>
                    <a:pt x="17730" y="416009"/>
                  </a:lnTo>
                  <a:lnTo>
                    <a:pt x="18103" y="417923"/>
                  </a:lnTo>
                  <a:lnTo>
                    <a:pt x="18483" y="419837"/>
                  </a:lnTo>
                  <a:lnTo>
                    <a:pt x="18869" y="421733"/>
                  </a:lnTo>
                  <a:lnTo>
                    <a:pt x="19255" y="423610"/>
                  </a:lnTo>
                  <a:lnTo>
                    <a:pt x="19655" y="425488"/>
                  </a:lnTo>
                  <a:lnTo>
                    <a:pt x="20060" y="427347"/>
                  </a:lnTo>
                  <a:lnTo>
                    <a:pt x="20466" y="429205"/>
                  </a:lnTo>
                  <a:lnTo>
                    <a:pt x="20878" y="431046"/>
                  </a:lnTo>
                  <a:lnTo>
                    <a:pt x="21303" y="432887"/>
                  </a:lnTo>
                  <a:lnTo>
                    <a:pt x="21728" y="434709"/>
                  </a:lnTo>
                  <a:lnTo>
                    <a:pt x="22159" y="436513"/>
                  </a:lnTo>
                  <a:lnTo>
                    <a:pt x="22597" y="438316"/>
                  </a:lnTo>
                  <a:lnTo>
                    <a:pt x="23041" y="440102"/>
                  </a:lnTo>
                  <a:lnTo>
                    <a:pt x="23491" y="441869"/>
                  </a:lnTo>
                  <a:lnTo>
                    <a:pt x="23942" y="443636"/>
                  </a:lnTo>
                  <a:lnTo>
                    <a:pt x="24406" y="445384"/>
                  </a:lnTo>
                  <a:lnTo>
                    <a:pt x="24869" y="447133"/>
                  </a:lnTo>
                  <a:lnTo>
                    <a:pt x="25346" y="448863"/>
                  </a:lnTo>
                  <a:lnTo>
                    <a:pt x="25822" y="450575"/>
                  </a:lnTo>
                  <a:lnTo>
                    <a:pt x="26305" y="452268"/>
                  </a:lnTo>
                  <a:lnTo>
                    <a:pt x="26794" y="453961"/>
                  </a:lnTo>
                  <a:lnTo>
                    <a:pt x="27290" y="455636"/>
                  </a:lnTo>
                  <a:lnTo>
                    <a:pt x="27792" y="457311"/>
                  </a:lnTo>
                  <a:lnTo>
                    <a:pt x="28300" y="458949"/>
                  </a:lnTo>
                  <a:lnTo>
                    <a:pt x="28809" y="460587"/>
                  </a:lnTo>
                  <a:lnTo>
                    <a:pt x="29331" y="462207"/>
                  </a:lnTo>
                  <a:lnTo>
                    <a:pt x="29852" y="463827"/>
                  </a:lnTo>
                  <a:lnTo>
                    <a:pt x="30386" y="465410"/>
                  </a:lnTo>
                  <a:lnTo>
                    <a:pt x="30921" y="466993"/>
                  </a:lnTo>
                  <a:lnTo>
                    <a:pt x="31461" y="468557"/>
                  </a:lnTo>
                  <a:lnTo>
                    <a:pt x="32009" y="470122"/>
                  </a:lnTo>
                  <a:lnTo>
                    <a:pt x="32079" y="470287"/>
                  </a:lnTo>
                  <a:lnTo>
                    <a:pt x="32157" y="470434"/>
                  </a:lnTo>
                  <a:lnTo>
                    <a:pt x="32240" y="470563"/>
                  </a:lnTo>
                  <a:lnTo>
                    <a:pt x="32324" y="470692"/>
                  </a:lnTo>
                  <a:lnTo>
                    <a:pt x="32266" y="472201"/>
                  </a:lnTo>
                  <a:lnTo>
                    <a:pt x="32215" y="473711"/>
                  </a:lnTo>
                  <a:lnTo>
                    <a:pt x="32176" y="475220"/>
                  </a:lnTo>
                  <a:lnTo>
                    <a:pt x="32150" y="476729"/>
                  </a:lnTo>
                  <a:lnTo>
                    <a:pt x="32131" y="478220"/>
                  </a:lnTo>
                  <a:lnTo>
                    <a:pt x="32125" y="479729"/>
                  </a:lnTo>
                  <a:lnTo>
                    <a:pt x="32131" y="481220"/>
                  </a:lnTo>
                  <a:lnTo>
                    <a:pt x="32150" y="482693"/>
                  </a:lnTo>
                  <a:lnTo>
                    <a:pt x="32176" y="484184"/>
                  </a:lnTo>
                  <a:lnTo>
                    <a:pt x="32215" y="485656"/>
                  </a:lnTo>
                  <a:lnTo>
                    <a:pt x="32266" y="487110"/>
                  </a:lnTo>
                  <a:lnTo>
                    <a:pt x="32324" y="488564"/>
                  </a:lnTo>
                  <a:lnTo>
                    <a:pt x="32395" y="490018"/>
                  </a:lnTo>
                  <a:lnTo>
                    <a:pt x="32479" y="491454"/>
                  </a:lnTo>
                  <a:lnTo>
                    <a:pt x="32569" y="492890"/>
                  </a:lnTo>
                  <a:lnTo>
                    <a:pt x="32672" y="494307"/>
                  </a:lnTo>
                  <a:lnTo>
                    <a:pt x="32781" y="495706"/>
                  </a:lnTo>
                  <a:lnTo>
                    <a:pt x="32910" y="497104"/>
                  </a:lnTo>
                  <a:lnTo>
                    <a:pt x="33039" y="498503"/>
                  </a:lnTo>
                  <a:lnTo>
                    <a:pt x="33187" y="499865"/>
                  </a:lnTo>
                  <a:lnTo>
                    <a:pt x="33341" y="501246"/>
                  </a:lnTo>
                  <a:lnTo>
                    <a:pt x="33502" y="502589"/>
                  </a:lnTo>
                  <a:lnTo>
                    <a:pt x="33676" y="503933"/>
                  </a:lnTo>
                  <a:lnTo>
                    <a:pt x="33863" y="505240"/>
                  </a:lnTo>
                  <a:lnTo>
                    <a:pt x="34056" y="506547"/>
                  </a:lnTo>
                  <a:lnTo>
                    <a:pt x="34262" y="507853"/>
                  </a:lnTo>
                  <a:lnTo>
                    <a:pt x="34474" y="509123"/>
                  </a:lnTo>
                  <a:lnTo>
                    <a:pt x="34700" y="510393"/>
                  </a:lnTo>
                  <a:lnTo>
                    <a:pt x="34931" y="511627"/>
                  </a:lnTo>
                  <a:lnTo>
                    <a:pt x="35176" y="512860"/>
                  </a:lnTo>
                  <a:lnTo>
                    <a:pt x="35427" y="514075"/>
                  </a:lnTo>
                  <a:lnTo>
                    <a:pt x="35691" y="515271"/>
                  </a:lnTo>
                  <a:lnTo>
                    <a:pt x="35961" y="516431"/>
                  </a:lnTo>
                  <a:lnTo>
                    <a:pt x="36238" y="517590"/>
                  </a:lnTo>
                  <a:lnTo>
                    <a:pt x="36534" y="518731"/>
                  </a:lnTo>
                  <a:lnTo>
                    <a:pt x="36831" y="519836"/>
                  </a:lnTo>
                  <a:lnTo>
                    <a:pt x="37140" y="520940"/>
                  </a:lnTo>
                  <a:lnTo>
                    <a:pt x="37461" y="522008"/>
                  </a:lnTo>
                  <a:lnTo>
                    <a:pt x="37783" y="523057"/>
                  </a:lnTo>
                  <a:lnTo>
                    <a:pt x="38125" y="524087"/>
                  </a:lnTo>
                  <a:lnTo>
                    <a:pt x="38466" y="525100"/>
                  </a:lnTo>
                  <a:lnTo>
                    <a:pt x="38820" y="526075"/>
                  </a:lnTo>
                  <a:lnTo>
                    <a:pt x="39187" y="527032"/>
                  </a:lnTo>
                  <a:lnTo>
                    <a:pt x="39554" y="527971"/>
                  </a:lnTo>
                  <a:lnTo>
                    <a:pt x="39940" y="528891"/>
                  </a:lnTo>
                  <a:lnTo>
                    <a:pt x="40326" y="529775"/>
                  </a:lnTo>
                  <a:lnTo>
                    <a:pt x="40725" y="530640"/>
                  </a:lnTo>
                  <a:lnTo>
                    <a:pt x="41131" y="531468"/>
                  </a:lnTo>
                  <a:lnTo>
                    <a:pt x="41549" y="532278"/>
                  </a:lnTo>
                  <a:lnTo>
                    <a:pt x="41968" y="533051"/>
                  </a:lnTo>
                  <a:lnTo>
                    <a:pt x="42399" y="533806"/>
                  </a:lnTo>
                  <a:lnTo>
                    <a:pt x="42843" y="534523"/>
                  </a:lnTo>
                  <a:lnTo>
                    <a:pt x="43288" y="535223"/>
                  </a:lnTo>
                  <a:lnTo>
                    <a:pt x="43745" y="535886"/>
                  </a:lnTo>
                  <a:lnTo>
                    <a:pt x="44215" y="536530"/>
                  </a:lnTo>
                  <a:lnTo>
                    <a:pt x="44685" y="537119"/>
                  </a:lnTo>
                  <a:lnTo>
                    <a:pt x="45167" y="537708"/>
                  </a:lnTo>
                  <a:lnTo>
                    <a:pt x="45657" y="538241"/>
                  </a:lnTo>
                  <a:lnTo>
                    <a:pt x="46152" y="538757"/>
                  </a:lnTo>
                  <a:lnTo>
                    <a:pt x="46655" y="539235"/>
                  </a:lnTo>
                  <a:lnTo>
                    <a:pt x="47170" y="539677"/>
                  </a:lnTo>
                  <a:lnTo>
                    <a:pt x="47691" y="540082"/>
                  </a:lnTo>
                  <a:lnTo>
                    <a:pt x="48219" y="540469"/>
                  </a:lnTo>
                  <a:lnTo>
                    <a:pt x="48753" y="540818"/>
                  </a:lnTo>
                  <a:lnTo>
                    <a:pt x="48888" y="540892"/>
                  </a:lnTo>
                  <a:lnTo>
                    <a:pt x="49024" y="540929"/>
                  </a:lnTo>
                  <a:lnTo>
                    <a:pt x="49146" y="540929"/>
                  </a:lnTo>
                  <a:lnTo>
                    <a:pt x="49268" y="540910"/>
                  </a:lnTo>
                  <a:lnTo>
                    <a:pt x="49391" y="540873"/>
                  </a:lnTo>
                  <a:lnTo>
                    <a:pt x="49507" y="540818"/>
                  </a:lnTo>
                  <a:lnTo>
                    <a:pt x="49616" y="540726"/>
                  </a:lnTo>
                  <a:lnTo>
                    <a:pt x="49725" y="540653"/>
                  </a:lnTo>
                  <a:lnTo>
                    <a:pt x="49835" y="542530"/>
                  </a:lnTo>
                  <a:lnTo>
                    <a:pt x="49944" y="544407"/>
                  </a:lnTo>
                  <a:lnTo>
                    <a:pt x="50060" y="546248"/>
                  </a:lnTo>
                  <a:lnTo>
                    <a:pt x="50182" y="548089"/>
                  </a:lnTo>
                  <a:lnTo>
                    <a:pt x="50202" y="548328"/>
                  </a:lnTo>
                  <a:lnTo>
                    <a:pt x="50228" y="548549"/>
                  </a:lnTo>
                  <a:lnTo>
                    <a:pt x="50253" y="548770"/>
                  </a:lnTo>
                  <a:lnTo>
                    <a:pt x="50285" y="548990"/>
                  </a:lnTo>
                  <a:lnTo>
                    <a:pt x="50324" y="549193"/>
                  </a:lnTo>
                  <a:lnTo>
                    <a:pt x="50356" y="549377"/>
                  </a:lnTo>
                  <a:lnTo>
                    <a:pt x="50440" y="549763"/>
                  </a:lnTo>
                  <a:lnTo>
                    <a:pt x="50537" y="550095"/>
                  </a:lnTo>
                  <a:lnTo>
                    <a:pt x="50640" y="550408"/>
                  </a:lnTo>
                  <a:lnTo>
                    <a:pt x="50755" y="550702"/>
                  </a:lnTo>
                  <a:lnTo>
                    <a:pt x="50871" y="550960"/>
                  </a:lnTo>
                  <a:lnTo>
                    <a:pt x="51000" y="551181"/>
                  </a:lnTo>
                  <a:lnTo>
                    <a:pt x="51135" y="551402"/>
                  </a:lnTo>
                  <a:lnTo>
                    <a:pt x="51277" y="551567"/>
                  </a:lnTo>
                  <a:lnTo>
                    <a:pt x="51419" y="551733"/>
                  </a:lnTo>
                  <a:lnTo>
                    <a:pt x="51567" y="551862"/>
                  </a:lnTo>
                  <a:lnTo>
                    <a:pt x="51715" y="551972"/>
                  </a:lnTo>
                  <a:lnTo>
                    <a:pt x="51863" y="552046"/>
                  </a:lnTo>
                  <a:lnTo>
                    <a:pt x="52017" y="552101"/>
                  </a:lnTo>
                  <a:lnTo>
                    <a:pt x="52146" y="552119"/>
                  </a:lnTo>
                  <a:lnTo>
                    <a:pt x="52275" y="552138"/>
                  </a:lnTo>
                  <a:lnTo>
                    <a:pt x="52404" y="552175"/>
                  </a:lnTo>
                  <a:lnTo>
                    <a:pt x="52532" y="552175"/>
                  </a:lnTo>
                  <a:lnTo>
                    <a:pt x="52507" y="552561"/>
                  </a:lnTo>
                  <a:lnTo>
                    <a:pt x="52487" y="552966"/>
                  </a:lnTo>
                  <a:lnTo>
                    <a:pt x="52481" y="553353"/>
                  </a:lnTo>
                  <a:lnTo>
                    <a:pt x="52474" y="553739"/>
                  </a:lnTo>
                  <a:lnTo>
                    <a:pt x="52474" y="554144"/>
                  </a:lnTo>
                  <a:lnTo>
                    <a:pt x="52481" y="554531"/>
                  </a:lnTo>
                  <a:lnTo>
                    <a:pt x="52494" y="554936"/>
                  </a:lnTo>
                  <a:lnTo>
                    <a:pt x="52513" y="555322"/>
                  </a:lnTo>
                  <a:lnTo>
                    <a:pt x="52539" y="555709"/>
                  </a:lnTo>
                  <a:lnTo>
                    <a:pt x="52571" y="556095"/>
                  </a:lnTo>
                  <a:lnTo>
                    <a:pt x="52610" y="556482"/>
                  </a:lnTo>
                  <a:lnTo>
                    <a:pt x="52661" y="556850"/>
                  </a:lnTo>
                  <a:lnTo>
                    <a:pt x="52713" y="557218"/>
                  </a:lnTo>
                  <a:lnTo>
                    <a:pt x="52770" y="557568"/>
                  </a:lnTo>
                  <a:lnTo>
                    <a:pt x="52828" y="557917"/>
                  </a:lnTo>
                  <a:lnTo>
                    <a:pt x="52899" y="558267"/>
                  </a:lnTo>
                  <a:lnTo>
                    <a:pt x="52976" y="558580"/>
                  </a:lnTo>
                  <a:lnTo>
                    <a:pt x="53060" y="558911"/>
                  </a:lnTo>
                  <a:lnTo>
                    <a:pt x="53150" y="559206"/>
                  </a:lnTo>
                  <a:lnTo>
                    <a:pt x="53247" y="559500"/>
                  </a:lnTo>
                  <a:lnTo>
                    <a:pt x="53350" y="559776"/>
                  </a:lnTo>
                  <a:lnTo>
                    <a:pt x="53459" y="560034"/>
                  </a:lnTo>
                  <a:lnTo>
                    <a:pt x="53575" y="560273"/>
                  </a:lnTo>
                  <a:lnTo>
                    <a:pt x="53698" y="560494"/>
                  </a:lnTo>
                  <a:lnTo>
                    <a:pt x="53826" y="560697"/>
                  </a:lnTo>
                  <a:lnTo>
                    <a:pt x="53961" y="560881"/>
                  </a:lnTo>
                  <a:lnTo>
                    <a:pt x="54103" y="561046"/>
                  </a:lnTo>
                  <a:lnTo>
                    <a:pt x="54251" y="561175"/>
                  </a:lnTo>
                  <a:lnTo>
                    <a:pt x="54406" y="561304"/>
                  </a:lnTo>
                  <a:lnTo>
                    <a:pt x="54567" y="561396"/>
                  </a:lnTo>
                  <a:lnTo>
                    <a:pt x="54734" y="561470"/>
                  </a:lnTo>
                  <a:lnTo>
                    <a:pt x="54908" y="561506"/>
                  </a:lnTo>
                  <a:lnTo>
                    <a:pt x="61365" y="562500"/>
                  </a:lnTo>
                  <a:lnTo>
                    <a:pt x="67841" y="563457"/>
                  </a:lnTo>
                  <a:lnTo>
                    <a:pt x="71086" y="563936"/>
                  </a:lnTo>
                  <a:lnTo>
                    <a:pt x="74331" y="564378"/>
                  </a:lnTo>
                  <a:lnTo>
                    <a:pt x="77582" y="564819"/>
                  </a:lnTo>
                  <a:lnTo>
                    <a:pt x="80833" y="565243"/>
                  </a:lnTo>
                  <a:lnTo>
                    <a:pt x="84090" y="565648"/>
                  </a:lnTo>
                  <a:lnTo>
                    <a:pt x="87348" y="566053"/>
                  </a:lnTo>
                  <a:lnTo>
                    <a:pt x="90605" y="566439"/>
                  </a:lnTo>
                  <a:lnTo>
                    <a:pt x="93869" y="566789"/>
                  </a:lnTo>
                  <a:lnTo>
                    <a:pt x="97133" y="567139"/>
                  </a:lnTo>
                  <a:lnTo>
                    <a:pt x="100397" y="567470"/>
                  </a:lnTo>
                  <a:lnTo>
                    <a:pt x="103668" y="567764"/>
                  </a:lnTo>
                  <a:lnTo>
                    <a:pt x="106931" y="568059"/>
                  </a:lnTo>
                  <a:lnTo>
                    <a:pt x="108766" y="568132"/>
                  </a:lnTo>
                  <a:lnTo>
                    <a:pt x="111444" y="568353"/>
                  </a:lnTo>
                  <a:lnTo>
                    <a:pt x="114122" y="568537"/>
                  </a:lnTo>
                  <a:lnTo>
                    <a:pt x="116801" y="568703"/>
                  </a:lnTo>
                  <a:lnTo>
                    <a:pt x="119479" y="568850"/>
                  </a:lnTo>
                  <a:lnTo>
                    <a:pt x="122157" y="568979"/>
                  </a:lnTo>
                  <a:lnTo>
                    <a:pt x="124841" y="569090"/>
                  </a:lnTo>
                  <a:lnTo>
                    <a:pt x="127519" y="569182"/>
                  </a:lnTo>
                  <a:lnTo>
                    <a:pt x="130198" y="569255"/>
                  </a:lnTo>
                  <a:lnTo>
                    <a:pt x="132882" y="569292"/>
                  </a:lnTo>
                  <a:lnTo>
                    <a:pt x="135560" y="569329"/>
                  </a:lnTo>
                  <a:lnTo>
                    <a:pt x="138238" y="569329"/>
                  </a:lnTo>
                  <a:lnTo>
                    <a:pt x="140916" y="569292"/>
                  </a:lnTo>
                  <a:lnTo>
                    <a:pt x="143601" y="569255"/>
                  </a:lnTo>
                  <a:lnTo>
                    <a:pt x="146279" y="569182"/>
                  </a:lnTo>
                  <a:lnTo>
                    <a:pt x="148957" y="569090"/>
                  </a:lnTo>
                  <a:lnTo>
                    <a:pt x="151635" y="568961"/>
                  </a:lnTo>
                  <a:lnTo>
                    <a:pt x="153580" y="568795"/>
                  </a:lnTo>
                  <a:lnTo>
                    <a:pt x="156779" y="568593"/>
                  </a:lnTo>
                  <a:lnTo>
                    <a:pt x="159972" y="568335"/>
                  </a:lnTo>
                  <a:lnTo>
                    <a:pt x="163165" y="568059"/>
                  </a:lnTo>
                  <a:lnTo>
                    <a:pt x="164762" y="567893"/>
                  </a:lnTo>
                  <a:lnTo>
                    <a:pt x="166352" y="567728"/>
                  </a:lnTo>
                  <a:lnTo>
                    <a:pt x="167949" y="567543"/>
                  </a:lnTo>
                  <a:lnTo>
                    <a:pt x="169545" y="567341"/>
                  </a:lnTo>
                  <a:lnTo>
                    <a:pt x="171135" y="567139"/>
                  </a:lnTo>
                  <a:lnTo>
                    <a:pt x="172726" y="566918"/>
                  </a:lnTo>
                  <a:lnTo>
                    <a:pt x="174322" y="566697"/>
                  </a:lnTo>
                  <a:lnTo>
                    <a:pt x="175912" y="566458"/>
                  </a:lnTo>
                  <a:lnTo>
                    <a:pt x="177502" y="566200"/>
                  </a:lnTo>
                  <a:lnTo>
                    <a:pt x="179092" y="565924"/>
                  </a:lnTo>
                  <a:lnTo>
                    <a:pt x="180676" y="565648"/>
                  </a:lnTo>
                  <a:lnTo>
                    <a:pt x="182266" y="565353"/>
                  </a:lnTo>
                  <a:lnTo>
                    <a:pt x="183856" y="565059"/>
                  </a:lnTo>
                  <a:lnTo>
                    <a:pt x="185440" y="564746"/>
                  </a:lnTo>
                  <a:lnTo>
                    <a:pt x="187024" y="564414"/>
                  </a:lnTo>
                  <a:lnTo>
                    <a:pt x="188608" y="564065"/>
                  </a:lnTo>
                  <a:lnTo>
                    <a:pt x="190191" y="563715"/>
                  </a:lnTo>
                  <a:lnTo>
                    <a:pt x="191775" y="563347"/>
                  </a:lnTo>
                  <a:lnTo>
                    <a:pt x="193359" y="562960"/>
                  </a:lnTo>
                  <a:lnTo>
                    <a:pt x="194942" y="562556"/>
                  </a:lnTo>
                  <a:lnTo>
                    <a:pt x="196520" y="562151"/>
                  </a:lnTo>
                  <a:lnTo>
                    <a:pt x="198097" y="561727"/>
                  </a:lnTo>
                  <a:lnTo>
                    <a:pt x="199674" y="561286"/>
                  </a:lnTo>
                  <a:lnTo>
                    <a:pt x="201251" y="560825"/>
                  </a:lnTo>
                  <a:lnTo>
                    <a:pt x="202829" y="560365"/>
                  </a:lnTo>
                  <a:lnTo>
                    <a:pt x="204406" y="559868"/>
                  </a:lnTo>
                  <a:lnTo>
                    <a:pt x="204560" y="559813"/>
                  </a:lnTo>
                  <a:lnTo>
                    <a:pt x="204715" y="559721"/>
                  </a:lnTo>
                  <a:lnTo>
                    <a:pt x="204856" y="559611"/>
                  </a:lnTo>
                  <a:lnTo>
                    <a:pt x="204992" y="559463"/>
                  </a:lnTo>
                  <a:lnTo>
                    <a:pt x="205120" y="559298"/>
                  </a:lnTo>
                  <a:lnTo>
                    <a:pt x="205236" y="559095"/>
                  </a:lnTo>
                  <a:lnTo>
                    <a:pt x="205352" y="558893"/>
                  </a:lnTo>
                  <a:lnTo>
                    <a:pt x="205455" y="558653"/>
                  </a:lnTo>
                  <a:lnTo>
                    <a:pt x="205558" y="558414"/>
                  </a:lnTo>
                  <a:lnTo>
                    <a:pt x="205648" y="558138"/>
                  </a:lnTo>
                  <a:lnTo>
                    <a:pt x="205732" y="557862"/>
                  </a:lnTo>
                  <a:lnTo>
                    <a:pt x="205809" y="557568"/>
                  </a:lnTo>
                  <a:lnTo>
                    <a:pt x="205874" y="557255"/>
                  </a:lnTo>
                  <a:lnTo>
                    <a:pt x="205938" y="556942"/>
                  </a:lnTo>
                  <a:lnTo>
                    <a:pt x="205989" y="556610"/>
                  </a:lnTo>
                  <a:lnTo>
                    <a:pt x="206035" y="556279"/>
                  </a:lnTo>
                  <a:lnTo>
                    <a:pt x="206125" y="556077"/>
                  </a:lnTo>
                  <a:lnTo>
                    <a:pt x="206208" y="555874"/>
                  </a:lnTo>
                  <a:lnTo>
                    <a:pt x="206286" y="555653"/>
                  </a:lnTo>
                  <a:lnTo>
                    <a:pt x="206369" y="555396"/>
                  </a:lnTo>
                  <a:lnTo>
                    <a:pt x="206440" y="555120"/>
                  </a:lnTo>
                  <a:lnTo>
                    <a:pt x="206505" y="554825"/>
                  </a:lnTo>
                  <a:lnTo>
                    <a:pt x="206562" y="554494"/>
                  </a:lnTo>
                  <a:lnTo>
                    <a:pt x="206608" y="554144"/>
                  </a:lnTo>
                  <a:lnTo>
                    <a:pt x="206768" y="552874"/>
                  </a:lnTo>
                  <a:lnTo>
                    <a:pt x="206923" y="551586"/>
                  </a:lnTo>
                  <a:lnTo>
                    <a:pt x="207077" y="550316"/>
                  </a:lnTo>
                  <a:lnTo>
                    <a:pt x="207219" y="549027"/>
                  </a:lnTo>
                  <a:lnTo>
                    <a:pt x="207367" y="547739"/>
                  </a:lnTo>
                  <a:lnTo>
                    <a:pt x="207509" y="546432"/>
                  </a:lnTo>
                  <a:lnTo>
                    <a:pt x="207773" y="543837"/>
                  </a:lnTo>
                  <a:lnTo>
                    <a:pt x="208030" y="541223"/>
                  </a:lnTo>
                  <a:lnTo>
                    <a:pt x="208275" y="538591"/>
                  </a:lnTo>
                  <a:lnTo>
                    <a:pt x="208507" y="535941"/>
                  </a:lnTo>
                  <a:lnTo>
                    <a:pt x="208726" y="533290"/>
                  </a:lnTo>
                  <a:lnTo>
                    <a:pt x="209241" y="533051"/>
                  </a:lnTo>
                  <a:lnTo>
                    <a:pt x="209749" y="532812"/>
                  </a:lnTo>
                  <a:lnTo>
                    <a:pt x="210258" y="532554"/>
                  </a:lnTo>
                  <a:lnTo>
                    <a:pt x="210766" y="532278"/>
                  </a:lnTo>
                  <a:lnTo>
                    <a:pt x="211275" y="532002"/>
                  </a:lnTo>
                  <a:lnTo>
                    <a:pt x="211777" y="531689"/>
                  </a:lnTo>
                  <a:lnTo>
                    <a:pt x="212279" y="531358"/>
                  </a:lnTo>
                  <a:lnTo>
                    <a:pt x="212781" y="531026"/>
                  </a:lnTo>
                  <a:lnTo>
                    <a:pt x="213277" y="530658"/>
                  </a:lnTo>
                  <a:lnTo>
                    <a:pt x="213773" y="530290"/>
                  </a:lnTo>
                  <a:lnTo>
                    <a:pt x="214262" y="529904"/>
                  </a:lnTo>
                  <a:lnTo>
                    <a:pt x="214751" y="529499"/>
                  </a:lnTo>
                  <a:lnTo>
                    <a:pt x="215234" y="529057"/>
                  </a:lnTo>
                  <a:lnTo>
                    <a:pt x="215717" y="528615"/>
                  </a:lnTo>
                  <a:lnTo>
                    <a:pt x="216193" y="528155"/>
                  </a:lnTo>
                  <a:lnTo>
                    <a:pt x="216670" y="527677"/>
                  </a:lnTo>
                  <a:lnTo>
                    <a:pt x="217133" y="527161"/>
                  </a:lnTo>
                  <a:lnTo>
                    <a:pt x="217603" y="526646"/>
                  </a:lnTo>
                  <a:lnTo>
                    <a:pt x="218060" y="526112"/>
                  </a:lnTo>
                  <a:lnTo>
                    <a:pt x="218517" y="525560"/>
                  </a:lnTo>
                  <a:lnTo>
                    <a:pt x="218962" y="524971"/>
                  </a:lnTo>
                  <a:lnTo>
                    <a:pt x="219406" y="524382"/>
                  </a:lnTo>
                  <a:lnTo>
                    <a:pt x="219844" y="523756"/>
                  </a:lnTo>
                  <a:lnTo>
                    <a:pt x="220281" y="523130"/>
                  </a:lnTo>
                  <a:lnTo>
                    <a:pt x="220706" y="522468"/>
                  </a:lnTo>
                  <a:lnTo>
                    <a:pt x="221125" y="521787"/>
                  </a:lnTo>
                  <a:lnTo>
                    <a:pt x="221537" y="521087"/>
                  </a:lnTo>
                  <a:lnTo>
                    <a:pt x="221949" y="520369"/>
                  </a:lnTo>
                  <a:lnTo>
                    <a:pt x="222348" y="519633"/>
                  </a:lnTo>
                  <a:lnTo>
                    <a:pt x="222741" y="518879"/>
                  </a:lnTo>
                  <a:lnTo>
                    <a:pt x="223127" y="518087"/>
                  </a:lnTo>
                  <a:lnTo>
                    <a:pt x="223507" y="517296"/>
                  </a:lnTo>
                  <a:lnTo>
                    <a:pt x="223874" y="516467"/>
                  </a:lnTo>
                  <a:lnTo>
                    <a:pt x="224241" y="515621"/>
                  </a:lnTo>
                  <a:lnTo>
                    <a:pt x="224595" y="514737"/>
                  </a:lnTo>
                  <a:lnTo>
                    <a:pt x="224942" y="513854"/>
                  </a:lnTo>
                  <a:lnTo>
                    <a:pt x="225277" y="512933"/>
                  </a:lnTo>
                  <a:lnTo>
                    <a:pt x="225605" y="511995"/>
                  </a:lnTo>
                  <a:lnTo>
                    <a:pt x="225927" y="511038"/>
                  </a:lnTo>
                  <a:lnTo>
                    <a:pt x="226236" y="510044"/>
                  </a:lnTo>
                  <a:lnTo>
                    <a:pt x="226539" y="509050"/>
                  </a:lnTo>
                  <a:lnTo>
                    <a:pt x="226829" y="508019"/>
                  </a:lnTo>
                  <a:lnTo>
                    <a:pt x="227112" y="506952"/>
                  </a:lnTo>
                  <a:lnTo>
                    <a:pt x="227382" y="505884"/>
                  </a:lnTo>
                  <a:lnTo>
                    <a:pt x="227640" y="504780"/>
                  </a:lnTo>
                  <a:lnTo>
                    <a:pt x="227891" y="503657"/>
                  </a:lnTo>
                  <a:lnTo>
                    <a:pt x="228135" y="502497"/>
                  </a:lnTo>
                  <a:lnTo>
                    <a:pt x="228361" y="501319"/>
                  </a:lnTo>
                  <a:lnTo>
                    <a:pt x="228580" y="500123"/>
                  </a:lnTo>
                  <a:lnTo>
                    <a:pt x="228786" y="498890"/>
                  </a:lnTo>
                  <a:lnTo>
                    <a:pt x="228979" y="497638"/>
                  </a:lnTo>
                  <a:lnTo>
                    <a:pt x="229165" y="496368"/>
                  </a:lnTo>
                  <a:lnTo>
                    <a:pt x="229333" y="495061"/>
                  </a:lnTo>
                  <a:lnTo>
                    <a:pt x="229494" y="493718"/>
                  </a:lnTo>
                  <a:lnTo>
                    <a:pt x="229642" y="492374"/>
                  </a:lnTo>
                  <a:lnTo>
                    <a:pt x="229777" y="490994"/>
                  </a:lnTo>
                  <a:lnTo>
                    <a:pt x="229893" y="489576"/>
                  </a:lnTo>
                  <a:lnTo>
                    <a:pt x="230002" y="488141"/>
                  </a:lnTo>
                  <a:lnTo>
                    <a:pt x="230099" y="486687"/>
                  </a:lnTo>
                  <a:lnTo>
                    <a:pt x="230176" y="485196"/>
                  </a:lnTo>
                  <a:lnTo>
                    <a:pt x="230247" y="483668"/>
                  </a:lnTo>
                  <a:lnTo>
                    <a:pt x="230299" y="482122"/>
                  </a:lnTo>
                  <a:lnTo>
                    <a:pt x="230337" y="480558"/>
                  </a:lnTo>
                  <a:lnTo>
                    <a:pt x="230363" y="478956"/>
                  </a:lnTo>
                  <a:lnTo>
                    <a:pt x="230427" y="478920"/>
                  </a:lnTo>
                  <a:lnTo>
                    <a:pt x="230492" y="478864"/>
                  </a:lnTo>
                  <a:lnTo>
                    <a:pt x="230556" y="478791"/>
                  </a:lnTo>
                  <a:lnTo>
                    <a:pt x="230614" y="478717"/>
                  </a:lnTo>
                  <a:lnTo>
                    <a:pt x="230678" y="478607"/>
                  </a:lnTo>
                  <a:lnTo>
                    <a:pt x="230736" y="478496"/>
                  </a:lnTo>
                  <a:lnTo>
                    <a:pt x="230794" y="478367"/>
                  </a:lnTo>
                  <a:lnTo>
                    <a:pt x="230852" y="478220"/>
                  </a:lnTo>
                  <a:lnTo>
                    <a:pt x="231444" y="476656"/>
                  </a:lnTo>
                  <a:lnTo>
                    <a:pt x="232037" y="475091"/>
                  </a:lnTo>
                  <a:lnTo>
                    <a:pt x="232623" y="473508"/>
                  </a:lnTo>
                  <a:lnTo>
                    <a:pt x="233196" y="471907"/>
                  </a:lnTo>
                  <a:lnTo>
                    <a:pt x="233768" y="470287"/>
                  </a:lnTo>
                  <a:lnTo>
                    <a:pt x="234335" y="468649"/>
                  </a:lnTo>
                  <a:lnTo>
                    <a:pt x="234895" y="467011"/>
                  </a:lnTo>
                  <a:lnTo>
                    <a:pt x="235455" y="465354"/>
                  </a:lnTo>
                  <a:lnTo>
                    <a:pt x="236002" y="463680"/>
                  </a:lnTo>
                  <a:lnTo>
                    <a:pt x="236543" y="461986"/>
                  </a:lnTo>
                  <a:lnTo>
                    <a:pt x="237084" y="460274"/>
                  </a:lnTo>
                  <a:lnTo>
                    <a:pt x="237612" y="458563"/>
                  </a:lnTo>
                  <a:lnTo>
                    <a:pt x="238140" y="456833"/>
                  </a:lnTo>
                  <a:lnTo>
                    <a:pt x="238661" y="455084"/>
                  </a:lnTo>
                  <a:lnTo>
                    <a:pt x="239170" y="453335"/>
                  </a:lnTo>
                  <a:lnTo>
                    <a:pt x="239678" y="451569"/>
                  </a:lnTo>
                  <a:lnTo>
                    <a:pt x="240181" y="449783"/>
                  </a:lnTo>
                  <a:lnTo>
                    <a:pt x="240676" y="447979"/>
                  </a:lnTo>
                  <a:lnTo>
                    <a:pt x="241165" y="446176"/>
                  </a:lnTo>
                  <a:lnTo>
                    <a:pt x="241648" y="444353"/>
                  </a:lnTo>
                  <a:lnTo>
                    <a:pt x="242131" y="442513"/>
                  </a:lnTo>
                  <a:lnTo>
                    <a:pt x="242601" y="440672"/>
                  </a:lnTo>
                  <a:lnTo>
                    <a:pt x="243065" y="438813"/>
                  </a:lnTo>
                  <a:lnTo>
                    <a:pt x="243528" y="436936"/>
                  </a:lnTo>
                  <a:lnTo>
                    <a:pt x="243979" y="435059"/>
                  </a:lnTo>
                  <a:lnTo>
                    <a:pt x="244429" y="433163"/>
                  </a:lnTo>
                  <a:lnTo>
                    <a:pt x="244874" y="431249"/>
                  </a:lnTo>
                  <a:lnTo>
                    <a:pt x="245305" y="429334"/>
                  </a:lnTo>
                  <a:lnTo>
                    <a:pt x="245736" y="427420"/>
                  </a:lnTo>
                  <a:lnTo>
                    <a:pt x="246161" y="425469"/>
                  </a:lnTo>
                  <a:lnTo>
                    <a:pt x="246580" y="423518"/>
                  </a:lnTo>
                  <a:lnTo>
                    <a:pt x="246992" y="421567"/>
                  </a:lnTo>
                  <a:lnTo>
                    <a:pt x="247397" y="419598"/>
                  </a:lnTo>
                  <a:lnTo>
                    <a:pt x="247803" y="417610"/>
                  </a:lnTo>
                  <a:lnTo>
                    <a:pt x="248196" y="415622"/>
                  </a:lnTo>
                  <a:lnTo>
                    <a:pt x="248582" y="413616"/>
                  </a:lnTo>
                  <a:lnTo>
                    <a:pt x="248968" y="411610"/>
                  </a:lnTo>
                  <a:lnTo>
                    <a:pt x="249341" y="409585"/>
                  </a:lnTo>
                  <a:lnTo>
                    <a:pt x="249715" y="407560"/>
                  </a:lnTo>
                  <a:lnTo>
                    <a:pt x="250075" y="405517"/>
                  </a:lnTo>
                  <a:lnTo>
                    <a:pt x="250436" y="403474"/>
                  </a:lnTo>
                  <a:lnTo>
                    <a:pt x="250790" y="401413"/>
                  </a:lnTo>
                  <a:lnTo>
                    <a:pt x="251138" y="399351"/>
                  </a:lnTo>
                  <a:lnTo>
                    <a:pt x="251479" y="397271"/>
                  </a:lnTo>
                  <a:lnTo>
                    <a:pt x="251814" y="395192"/>
                  </a:lnTo>
                  <a:lnTo>
                    <a:pt x="252142" y="393093"/>
                  </a:lnTo>
                  <a:lnTo>
                    <a:pt x="252464" y="390995"/>
                  </a:lnTo>
                  <a:lnTo>
                    <a:pt x="252779" y="388878"/>
                  </a:lnTo>
                  <a:lnTo>
                    <a:pt x="253088" y="386762"/>
                  </a:lnTo>
                  <a:lnTo>
                    <a:pt x="253397" y="384645"/>
                  </a:lnTo>
                  <a:lnTo>
                    <a:pt x="253693" y="382510"/>
                  </a:lnTo>
                  <a:lnTo>
                    <a:pt x="253983" y="380375"/>
                  </a:lnTo>
                  <a:lnTo>
                    <a:pt x="254273" y="378240"/>
                  </a:lnTo>
                  <a:lnTo>
                    <a:pt x="254550" y="376086"/>
                  </a:lnTo>
                  <a:lnTo>
                    <a:pt x="254826" y="373914"/>
                  </a:lnTo>
                  <a:lnTo>
                    <a:pt x="255097" y="371761"/>
                  </a:lnTo>
                  <a:lnTo>
                    <a:pt x="255354" y="369589"/>
                  </a:lnTo>
                  <a:lnTo>
                    <a:pt x="255612" y="367399"/>
                  </a:lnTo>
                  <a:lnTo>
                    <a:pt x="255863" y="365209"/>
                  </a:lnTo>
                  <a:lnTo>
                    <a:pt x="256108" y="363018"/>
                  </a:lnTo>
                  <a:lnTo>
                    <a:pt x="256346" y="360828"/>
                  </a:lnTo>
                  <a:lnTo>
                    <a:pt x="256578" y="358619"/>
                  </a:lnTo>
                  <a:lnTo>
                    <a:pt x="256803" y="356411"/>
                  </a:lnTo>
                  <a:lnTo>
                    <a:pt x="257022" y="354202"/>
                  </a:lnTo>
                  <a:lnTo>
                    <a:pt x="257241" y="351975"/>
                  </a:lnTo>
                  <a:lnTo>
                    <a:pt x="257447" y="349748"/>
                  </a:lnTo>
                  <a:lnTo>
                    <a:pt x="257646" y="347521"/>
                  </a:lnTo>
                  <a:lnTo>
                    <a:pt x="257839" y="345293"/>
                  </a:lnTo>
                  <a:lnTo>
                    <a:pt x="258032" y="343048"/>
                  </a:lnTo>
                  <a:lnTo>
                    <a:pt x="258213" y="340802"/>
                  </a:lnTo>
                  <a:lnTo>
                    <a:pt x="258393" y="338557"/>
                  </a:lnTo>
                  <a:lnTo>
                    <a:pt x="258567" y="336311"/>
                  </a:lnTo>
                  <a:lnTo>
                    <a:pt x="258728" y="334048"/>
                  </a:lnTo>
                  <a:lnTo>
                    <a:pt x="258889" y="331802"/>
                  </a:lnTo>
                  <a:lnTo>
                    <a:pt x="259043" y="329538"/>
                  </a:lnTo>
                  <a:lnTo>
                    <a:pt x="259185" y="327274"/>
                  </a:lnTo>
                  <a:lnTo>
                    <a:pt x="259326" y="324992"/>
                  </a:lnTo>
                  <a:lnTo>
                    <a:pt x="259462" y="322728"/>
                  </a:lnTo>
                  <a:lnTo>
                    <a:pt x="259590" y="320446"/>
                  </a:lnTo>
                  <a:lnTo>
                    <a:pt x="259713" y="318163"/>
                  </a:lnTo>
                  <a:lnTo>
                    <a:pt x="259829" y="315899"/>
                  </a:lnTo>
                  <a:lnTo>
                    <a:pt x="259938" y="313599"/>
                  </a:lnTo>
                  <a:lnTo>
                    <a:pt x="260041" y="311316"/>
                  </a:lnTo>
                  <a:lnTo>
                    <a:pt x="260144" y="309034"/>
                  </a:lnTo>
                  <a:lnTo>
                    <a:pt x="260234" y="306752"/>
                  </a:lnTo>
                  <a:lnTo>
                    <a:pt x="260318" y="304451"/>
                  </a:lnTo>
                  <a:lnTo>
                    <a:pt x="260395" y="302150"/>
                  </a:lnTo>
                  <a:lnTo>
                    <a:pt x="260472" y="299868"/>
                  </a:lnTo>
                  <a:lnTo>
                    <a:pt x="260537" y="297567"/>
                  </a:lnTo>
                  <a:lnTo>
                    <a:pt x="260601" y="295267"/>
                  </a:lnTo>
                  <a:lnTo>
                    <a:pt x="260653" y="292966"/>
                  </a:lnTo>
                  <a:lnTo>
                    <a:pt x="260704" y="290665"/>
                  </a:lnTo>
                  <a:lnTo>
                    <a:pt x="260743" y="288364"/>
                  </a:lnTo>
                  <a:lnTo>
                    <a:pt x="260781" y="286064"/>
                  </a:lnTo>
                  <a:lnTo>
                    <a:pt x="260814" y="283763"/>
                  </a:lnTo>
                  <a:lnTo>
                    <a:pt x="260833" y="281462"/>
                  </a:lnTo>
                  <a:lnTo>
                    <a:pt x="260852" y="279161"/>
                  </a:lnTo>
                  <a:lnTo>
                    <a:pt x="260865" y="276861"/>
                  </a:lnTo>
                  <a:lnTo>
                    <a:pt x="260872" y="274560"/>
                  </a:lnTo>
                  <a:lnTo>
                    <a:pt x="260872" y="272259"/>
                  </a:lnTo>
                  <a:lnTo>
                    <a:pt x="260859" y="269959"/>
                  </a:lnTo>
                  <a:lnTo>
                    <a:pt x="260846" y="267658"/>
                  </a:lnTo>
                  <a:lnTo>
                    <a:pt x="260826" y="265375"/>
                  </a:lnTo>
                  <a:lnTo>
                    <a:pt x="260801" y="263075"/>
                  </a:lnTo>
                  <a:lnTo>
                    <a:pt x="260775" y="260774"/>
                  </a:lnTo>
                  <a:lnTo>
                    <a:pt x="260736" y="258473"/>
                  </a:lnTo>
                  <a:lnTo>
                    <a:pt x="260691" y="256191"/>
                  </a:lnTo>
                  <a:lnTo>
                    <a:pt x="260640" y="253890"/>
                  </a:lnTo>
                  <a:lnTo>
                    <a:pt x="260582" y="251608"/>
                  </a:lnTo>
                  <a:lnTo>
                    <a:pt x="260517" y="249326"/>
                  </a:lnTo>
                  <a:lnTo>
                    <a:pt x="260453" y="247043"/>
                  </a:lnTo>
                  <a:lnTo>
                    <a:pt x="260376" y="244761"/>
                  </a:lnTo>
                  <a:lnTo>
                    <a:pt x="260292" y="242479"/>
                  </a:lnTo>
                  <a:lnTo>
                    <a:pt x="260208" y="240196"/>
                  </a:lnTo>
                  <a:lnTo>
                    <a:pt x="260112" y="237932"/>
                  </a:lnTo>
                  <a:lnTo>
                    <a:pt x="260015" y="235650"/>
                  </a:lnTo>
                  <a:lnTo>
                    <a:pt x="259906" y="233386"/>
                  </a:lnTo>
                  <a:lnTo>
                    <a:pt x="259790" y="231122"/>
                  </a:lnTo>
                  <a:lnTo>
                    <a:pt x="259674" y="228858"/>
                  </a:lnTo>
                  <a:lnTo>
                    <a:pt x="259552" y="226613"/>
                  </a:lnTo>
                  <a:lnTo>
                    <a:pt x="259417" y="224349"/>
                  </a:lnTo>
                  <a:lnTo>
                    <a:pt x="259281" y="222103"/>
                  </a:lnTo>
                  <a:lnTo>
                    <a:pt x="259133" y="219858"/>
                  </a:lnTo>
                  <a:lnTo>
                    <a:pt x="258985" y="217612"/>
                  </a:lnTo>
                  <a:lnTo>
                    <a:pt x="258831" y="215385"/>
                  </a:lnTo>
                  <a:lnTo>
                    <a:pt x="258670" y="213158"/>
                  </a:lnTo>
                  <a:lnTo>
                    <a:pt x="258496" y="210931"/>
                  </a:lnTo>
                  <a:lnTo>
                    <a:pt x="258322" y="208704"/>
                  </a:lnTo>
                  <a:lnTo>
                    <a:pt x="258522" y="208097"/>
                  </a:lnTo>
                  <a:lnTo>
                    <a:pt x="258721" y="207471"/>
                  </a:lnTo>
                  <a:lnTo>
                    <a:pt x="258921" y="206827"/>
                  </a:lnTo>
                  <a:lnTo>
                    <a:pt x="259114" y="206182"/>
                  </a:lnTo>
                  <a:lnTo>
                    <a:pt x="259301" y="205538"/>
                  </a:lnTo>
                  <a:lnTo>
                    <a:pt x="259487" y="204876"/>
                  </a:lnTo>
                  <a:lnTo>
                    <a:pt x="259668" y="204213"/>
                  </a:lnTo>
                  <a:lnTo>
                    <a:pt x="259841" y="203532"/>
                  </a:lnTo>
                  <a:lnTo>
                    <a:pt x="260015" y="202851"/>
                  </a:lnTo>
                  <a:lnTo>
                    <a:pt x="260189" y="202152"/>
                  </a:lnTo>
                  <a:lnTo>
                    <a:pt x="260357" y="201452"/>
                  </a:lnTo>
                  <a:lnTo>
                    <a:pt x="260517" y="200753"/>
                  </a:lnTo>
                  <a:lnTo>
                    <a:pt x="260678" y="200035"/>
                  </a:lnTo>
                  <a:lnTo>
                    <a:pt x="260833" y="199317"/>
                  </a:lnTo>
                  <a:lnTo>
                    <a:pt x="260987" y="198599"/>
                  </a:lnTo>
                  <a:lnTo>
                    <a:pt x="261129" y="197863"/>
                  </a:lnTo>
                  <a:lnTo>
                    <a:pt x="261277" y="197108"/>
                  </a:lnTo>
                  <a:lnTo>
                    <a:pt x="261412" y="196372"/>
                  </a:lnTo>
                  <a:lnTo>
                    <a:pt x="261547" y="195618"/>
                  </a:lnTo>
                  <a:lnTo>
                    <a:pt x="261683" y="194863"/>
                  </a:lnTo>
                  <a:lnTo>
                    <a:pt x="261811" y="194090"/>
                  </a:lnTo>
                  <a:lnTo>
                    <a:pt x="261934" y="193317"/>
                  </a:lnTo>
                  <a:lnTo>
                    <a:pt x="262050" y="192544"/>
                  </a:lnTo>
                  <a:lnTo>
                    <a:pt x="262166" y="191771"/>
                  </a:lnTo>
                  <a:lnTo>
                    <a:pt x="262275" y="190979"/>
                  </a:lnTo>
                  <a:lnTo>
                    <a:pt x="262378" y="190188"/>
                  </a:lnTo>
                  <a:lnTo>
                    <a:pt x="262481" y="189396"/>
                  </a:lnTo>
                  <a:lnTo>
                    <a:pt x="262578" y="188605"/>
                  </a:lnTo>
                  <a:lnTo>
                    <a:pt x="262668" y="187795"/>
                  </a:lnTo>
                  <a:lnTo>
                    <a:pt x="262758" y="187004"/>
                  </a:lnTo>
                  <a:lnTo>
                    <a:pt x="262841" y="186194"/>
                  </a:lnTo>
                  <a:lnTo>
                    <a:pt x="262919" y="185384"/>
                  </a:lnTo>
                  <a:lnTo>
                    <a:pt x="262996" y="184556"/>
                  </a:lnTo>
                  <a:lnTo>
                    <a:pt x="263060" y="183746"/>
                  </a:lnTo>
                  <a:lnTo>
                    <a:pt x="263125" y="182918"/>
                  </a:lnTo>
                  <a:lnTo>
                    <a:pt x="263183" y="182089"/>
                  </a:lnTo>
                  <a:lnTo>
                    <a:pt x="263241" y="181261"/>
                  </a:lnTo>
                  <a:lnTo>
                    <a:pt x="263292" y="180433"/>
                  </a:lnTo>
                  <a:lnTo>
                    <a:pt x="263337" y="179604"/>
                  </a:lnTo>
                  <a:lnTo>
                    <a:pt x="263376" y="178776"/>
                  </a:lnTo>
                  <a:lnTo>
                    <a:pt x="263408" y="177948"/>
                  </a:lnTo>
                  <a:lnTo>
                    <a:pt x="263440" y="177101"/>
                  </a:lnTo>
                  <a:lnTo>
                    <a:pt x="263466" y="176273"/>
                  </a:lnTo>
                  <a:lnTo>
                    <a:pt x="263485" y="175445"/>
                  </a:lnTo>
                  <a:lnTo>
                    <a:pt x="263498" y="174598"/>
                  </a:lnTo>
                  <a:lnTo>
                    <a:pt x="263505" y="173751"/>
                  </a:lnTo>
                  <a:lnTo>
                    <a:pt x="263511" y="172923"/>
                  </a:lnTo>
                  <a:lnTo>
                    <a:pt x="263511" y="172077"/>
                  </a:lnTo>
                  <a:lnTo>
                    <a:pt x="263505" y="171248"/>
                  </a:lnTo>
                  <a:lnTo>
                    <a:pt x="263492" y="170402"/>
                  </a:lnTo>
                  <a:lnTo>
                    <a:pt x="263472" y="169573"/>
                  </a:lnTo>
                  <a:lnTo>
                    <a:pt x="263453" y="168727"/>
                  </a:lnTo>
                  <a:lnTo>
                    <a:pt x="263421" y="167898"/>
                  </a:lnTo>
                  <a:lnTo>
                    <a:pt x="263389" y="167052"/>
                  </a:lnTo>
                  <a:lnTo>
                    <a:pt x="263350" y="166223"/>
                  </a:lnTo>
                  <a:lnTo>
                    <a:pt x="263305" y="165377"/>
                  </a:lnTo>
                  <a:lnTo>
                    <a:pt x="263254" y="164549"/>
                  </a:lnTo>
                  <a:lnTo>
                    <a:pt x="263196" y="163720"/>
                  </a:lnTo>
                  <a:lnTo>
                    <a:pt x="263131" y="162892"/>
                  </a:lnTo>
                  <a:lnTo>
                    <a:pt x="263060" y="162064"/>
                  </a:lnTo>
                  <a:lnTo>
                    <a:pt x="262990" y="161254"/>
                  </a:lnTo>
                  <a:lnTo>
                    <a:pt x="262906" y="160426"/>
                  </a:lnTo>
                  <a:lnTo>
                    <a:pt x="262822" y="159616"/>
                  </a:lnTo>
                  <a:lnTo>
                    <a:pt x="262732" y="158788"/>
                  </a:lnTo>
                  <a:lnTo>
                    <a:pt x="262597" y="157683"/>
                  </a:lnTo>
                  <a:lnTo>
                    <a:pt x="262455" y="156597"/>
                  </a:lnTo>
                  <a:lnTo>
                    <a:pt x="262307" y="155530"/>
                  </a:lnTo>
                  <a:lnTo>
                    <a:pt x="262146" y="154462"/>
                  </a:lnTo>
                  <a:lnTo>
                    <a:pt x="261979" y="153431"/>
                  </a:lnTo>
                  <a:lnTo>
                    <a:pt x="261805" y="152401"/>
                  </a:lnTo>
                  <a:lnTo>
                    <a:pt x="261618" y="151407"/>
                  </a:lnTo>
                  <a:lnTo>
                    <a:pt x="261432" y="150413"/>
                  </a:lnTo>
                  <a:lnTo>
                    <a:pt x="261232" y="149437"/>
                  </a:lnTo>
                  <a:lnTo>
                    <a:pt x="261026" y="148499"/>
                  </a:lnTo>
                  <a:lnTo>
                    <a:pt x="260814" y="147560"/>
                  </a:lnTo>
                  <a:lnTo>
                    <a:pt x="260595" y="146621"/>
                  </a:lnTo>
                  <a:lnTo>
                    <a:pt x="260363" y="145719"/>
                  </a:lnTo>
                  <a:lnTo>
                    <a:pt x="260131" y="144836"/>
                  </a:lnTo>
                  <a:lnTo>
                    <a:pt x="259893" y="143952"/>
                  </a:lnTo>
                  <a:lnTo>
                    <a:pt x="259642" y="143106"/>
                  </a:lnTo>
                  <a:lnTo>
                    <a:pt x="259391" y="142259"/>
                  </a:lnTo>
                  <a:lnTo>
                    <a:pt x="259127" y="141431"/>
                  </a:lnTo>
                  <a:lnTo>
                    <a:pt x="258863" y="140621"/>
                  </a:lnTo>
                  <a:lnTo>
                    <a:pt x="258593" y="139830"/>
                  </a:lnTo>
                  <a:lnTo>
                    <a:pt x="258316" y="139057"/>
                  </a:lnTo>
                  <a:lnTo>
                    <a:pt x="258032" y="138283"/>
                  </a:lnTo>
                  <a:lnTo>
                    <a:pt x="257743" y="137529"/>
                  </a:lnTo>
                  <a:lnTo>
                    <a:pt x="257453" y="136793"/>
                  </a:lnTo>
                  <a:lnTo>
                    <a:pt x="257150" y="136075"/>
                  </a:lnTo>
                  <a:lnTo>
                    <a:pt x="256848" y="135375"/>
                  </a:lnTo>
                  <a:lnTo>
                    <a:pt x="256539" y="134676"/>
                  </a:lnTo>
                  <a:lnTo>
                    <a:pt x="256223" y="134013"/>
                  </a:lnTo>
                  <a:lnTo>
                    <a:pt x="255908" y="133351"/>
                  </a:lnTo>
                  <a:lnTo>
                    <a:pt x="255586" y="132707"/>
                  </a:lnTo>
                  <a:lnTo>
                    <a:pt x="255264" y="132062"/>
                  </a:lnTo>
                  <a:lnTo>
                    <a:pt x="254929" y="131455"/>
                  </a:lnTo>
                  <a:lnTo>
                    <a:pt x="254595" y="130848"/>
                  </a:lnTo>
                  <a:lnTo>
                    <a:pt x="254260" y="130259"/>
                  </a:lnTo>
                  <a:lnTo>
                    <a:pt x="253919" y="129670"/>
                  </a:lnTo>
                  <a:lnTo>
                    <a:pt x="253571" y="129117"/>
                  </a:lnTo>
                  <a:lnTo>
                    <a:pt x="253223" y="128565"/>
                  </a:lnTo>
                  <a:lnTo>
                    <a:pt x="252876" y="128031"/>
                  </a:lnTo>
                  <a:lnTo>
                    <a:pt x="252522" y="127498"/>
                  </a:lnTo>
                  <a:lnTo>
                    <a:pt x="252168" y="127001"/>
                  </a:lnTo>
                  <a:lnTo>
                    <a:pt x="251807" y="126504"/>
                  </a:lnTo>
                  <a:lnTo>
                    <a:pt x="251447" y="126007"/>
                  </a:lnTo>
                  <a:lnTo>
                    <a:pt x="251080" y="125547"/>
                  </a:lnTo>
                  <a:lnTo>
                    <a:pt x="250713" y="125087"/>
                  </a:lnTo>
                  <a:lnTo>
                    <a:pt x="250346" y="124645"/>
                  </a:lnTo>
                  <a:lnTo>
                    <a:pt x="249979" y="124203"/>
                  </a:lnTo>
                  <a:lnTo>
                    <a:pt x="249605" y="123780"/>
                  </a:lnTo>
                  <a:lnTo>
                    <a:pt x="249232" y="123375"/>
                  </a:lnTo>
                  <a:lnTo>
                    <a:pt x="248859" y="122988"/>
                  </a:lnTo>
                  <a:lnTo>
                    <a:pt x="248479" y="122602"/>
                  </a:lnTo>
                  <a:lnTo>
                    <a:pt x="248105" y="122234"/>
                  </a:lnTo>
                  <a:lnTo>
                    <a:pt x="247726" y="121865"/>
                  </a:lnTo>
                  <a:lnTo>
                    <a:pt x="247352" y="121516"/>
                  </a:lnTo>
                  <a:lnTo>
                    <a:pt x="246972" y="121184"/>
                  </a:lnTo>
                  <a:lnTo>
                    <a:pt x="246593" y="120872"/>
                  </a:lnTo>
                  <a:lnTo>
                    <a:pt x="246213" y="120559"/>
                  </a:lnTo>
                  <a:lnTo>
                    <a:pt x="245453" y="119970"/>
                  </a:lnTo>
                  <a:lnTo>
                    <a:pt x="244693" y="119418"/>
                  </a:lnTo>
                  <a:lnTo>
                    <a:pt x="243934" y="118921"/>
                  </a:lnTo>
                  <a:lnTo>
                    <a:pt x="243181" y="118460"/>
                  </a:lnTo>
                  <a:lnTo>
                    <a:pt x="243123" y="118240"/>
                  </a:lnTo>
                  <a:lnTo>
                    <a:pt x="243058" y="118055"/>
                  </a:lnTo>
                  <a:lnTo>
                    <a:pt x="242981" y="117871"/>
                  </a:lnTo>
                  <a:lnTo>
                    <a:pt x="242910" y="117706"/>
                  </a:lnTo>
                  <a:lnTo>
                    <a:pt x="242826" y="117559"/>
                  </a:lnTo>
                  <a:lnTo>
                    <a:pt x="242749" y="117448"/>
                  </a:lnTo>
                  <a:lnTo>
                    <a:pt x="242659" y="117338"/>
                  </a:lnTo>
                  <a:lnTo>
                    <a:pt x="242569" y="117264"/>
                  </a:lnTo>
                  <a:lnTo>
                    <a:pt x="242479" y="117209"/>
                  </a:lnTo>
                  <a:lnTo>
                    <a:pt x="242389" y="117190"/>
                  </a:lnTo>
                  <a:lnTo>
                    <a:pt x="242292" y="117190"/>
                  </a:lnTo>
                  <a:lnTo>
                    <a:pt x="242196" y="117227"/>
                  </a:lnTo>
                  <a:lnTo>
                    <a:pt x="242099" y="117301"/>
                  </a:lnTo>
                  <a:lnTo>
                    <a:pt x="242002" y="117393"/>
                  </a:lnTo>
                  <a:lnTo>
                    <a:pt x="241906" y="117540"/>
                  </a:lnTo>
                  <a:lnTo>
                    <a:pt x="241809" y="117724"/>
                  </a:lnTo>
                  <a:lnTo>
                    <a:pt x="241127" y="119141"/>
                  </a:lnTo>
                  <a:lnTo>
                    <a:pt x="240451" y="120595"/>
                  </a:lnTo>
                  <a:lnTo>
                    <a:pt x="239099" y="123504"/>
                  </a:lnTo>
                  <a:lnTo>
                    <a:pt x="238429" y="124939"/>
                  </a:lnTo>
                  <a:lnTo>
                    <a:pt x="237747" y="126357"/>
                  </a:lnTo>
                  <a:lnTo>
                    <a:pt x="237406" y="127056"/>
                  </a:lnTo>
                  <a:lnTo>
                    <a:pt x="237065" y="127755"/>
                  </a:lnTo>
                  <a:lnTo>
                    <a:pt x="236717" y="128436"/>
                  </a:lnTo>
                  <a:lnTo>
                    <a:pt x="236369" y="129099"/>
                  </a:lnTo>
                  <a:lnTo>
                    <a:pt x="236279" y="129283"/>
                  </a:lnTo>
                  <a:lnTo>
                    <a:pt x="236189" y="129485"/>
                  </a:lnTo>
                  <a:lnTo>
                    <a:pt x="236112" y="129688"/>
                  </a:lnTo>
                  <a:lnTo>
                    <a:pt x="236035" y="129909"/>
                  </a:lnTo>
                  <a:lnTo>
                    <a:pt x="235964" y="130148"/>
                  </a:lnTo>
                  <a:lnTo>
                    <a:pt x="235899" y="130387"/>
                  </a:lnTo>
                  <a:lnTo>
                    <a:pt x="235841" y="130627"/>
                  </a:lnTo>
                  <a:lnTo>
                    <a:pt x="235790" y="130884"/>
                  </a:lnTo>
                  <a:lnTo>
                    <a:pt x="235745" y="131142"/>
                  </a:lnTo>
                  <a:lnTo>
                    <a:pt x="235700" y="131418"/>
                  </a:lnTo>
                  <a:lnTo>
                    <a:pt x="235668" y="131676"/>
                  </a:lnTo>
                  <a:lnTo>
                    <a:pt x="235642" y="131952"/>
                  </a:lnTo>
                  <a:lnTo>
                    <a:pt x="235616" y="132228"/>
                  </a:lnTo>
                  <a:lnTo>
                    <a:pt x="235603" y="132504"/>
                  </a:lnTo>
                  <a:lnTo>
                    <a:pt x="235590" y="132780"/>
                  </a:lnTo>
                  <a:lnTo>
                    <a:pt x="235590" y="133056"/>
                  </a:lnTo>
                  <a:lnTo>
                    <a:pt x="235590" y="133351"/>
                  </a:lnTo>
                  <a:lnTo>
                    <a:pt x="235597" y="133627"/>
                  </a:lnTo>
                  <a:lnTo>
                    <a:pt x="235616" y="133903"/>
                  </a:lnTo>
                  <a:lnTo>
                    <a:pt x="235635" y="134179"/>
                  </a:lnTo>
                  <a:lnTo>
                    <a:pt x="235661" y="134455"/>
                  </a:lnTo>
                  <a:lnTo>
                    <a:pt x="235693" y="134713"/>
                  </a:lnTo>
                  <a:lnTo>
                    <a:pt x="235732" y="134970"/>
                  </a:lnTo>
                  <a:lnTo>
                    <a:pt x="235784" y="135247"/>
                  </a:lnTo>
                  <a:lnTo>
                    <a:pt x="235835" y="135486"/>
                  </a:lnTo>
                  <a:lnTo>
                    <a:pt x="235893" y="135743"/>
                  </a:lnTo>
                  <a:lnTo>
                    <a:pt x="235957" y="135983"/>
                  </a:lnTo>
                  <a:lnTo>
                    <a:pt x="236028" y="136204"/>
                  </a:lnTo>
                  <a:lnTo>
                    <a:pt x="236105" y="136424"/>
                  </a:lnTo>
                  <a:lnTo>
                    <a:pt x="236189" y="136645"/>
                  </a:lnTo>
                  <a:lnTo>
                    <a:pt x="236279" y="136848"/>
                  </a:lnTo>
                  <a:lnTo>
                    <a:pt x="236369" y="137032"/>
                  </a:lnTo>
                  <a:lnTo>
                    <a:pt x="237013" y="138191"/>
                  </a:lnTo>
                  <a:lnTo>
                    <a:pt x="237721" y="139498"/>
                  </a:lnTo>
                  <a:lnTo>
                    <a:pt x="238088" y="140179"/>
                  </a:lnTo>
                  <a:lnTo>
                    <a:pt x="238475" y="140915"/>
                  </a:lnTo>
                  <a:lnTo>
                    <a:pt x="238861" y="141670"/>
                  </a:lnTo>
                  <a:lnTo>
                    <a:pt x="239253" y="142443"/>
                  </a:lnTo>
                  <a:lnTo>
                    <a:pt x="239646" y="143253"/>
                  </a:lnTo>
                  <a:lnTo>
                    <a:pt x="240039" y="144081"/>
                  </a:lnTo>
                  <a:lnTo>
                    <a:pt x="240425" y="144946"/>
                  </a:lnTo>
                  <a:lnTo>
                    <a:pt x="240811" y="145830"/>
                  </a:lnTo>
                  <a:lnTo>
                    <a:pt x="241185" y="146750"/>
                  </a:lnTo>
                  <a:lnTo>
                    <a:pt x="241552" y="147689"/>
                  </a:lnTo>
                  <a:lnTo>
                    <a:pt x="241726" y="148167"/>
                  </a:lnTo>
                  <a:lnTo>
                    <a:pt x="241899" y="148646"/>
                  </a:lnTo>
                  <a:lnTo>
                    <a:pt x="242067" y="149143"/>
                  </a:lnTo>
                  <a:lnTo>
                    <a:pt x="242234" y="149640"/>
                  </a:lnTo>
                  <a:lnTo>
                    <a:pt x="242395" y="150137"/>
                  </a:lnTo>
                  <a:lnTo>
                    <a:pt x="242550" y="150652"/>
                  </a:lnTo>
                  <a:lnTo>
                    <a:pt x="242704" y="151168"/>
                  </a:lnTo>
                  <a:lnTo>
                    <a:pt x="242852" y="151683"/>
                  </a:lnTo>
                  <a:lnTo>
                    <a:pt x="242987" y="152217"/>
                  </a:lnTo>
                  <a:lnTo>
                    <a:pt x="243123" y="152732"/>
                  </a:lnTo>
                  <a:lnTo>
                    <a:pt x="243251" y="153284"/>
                  </a:lnTo>
                  <a:lnTo>
                    <a:pt x="243367" y="153818"/>
                  </a:lnTo>
                  <a:lnTo>
                    <a:pt x="243483" y="154370"/>
                  </a:lnTo>
                  <a:lnTo>
                    <a:pt x="243593" y="154922"/>
                  </a:lnTo>
                  <a:lnTo>
                    <a:pt x="243689" y="155474"/>
                  </a:lnTo>
                  <a:lnTo>
                    <a:pt x="243779" y="156027"/>
                  </a:lnTo>
                  <a:lnTo>
                    <a:pt x="243863" y="156597"/>
                  </a:lnTo>
                  <a:lnTo>
                    <a:pt x="243934" y="157168"/>
                  </a:lnTo>
                  <a:lnTo>
                    <a:pt x="243998" y="157738"/>
                  </a:lnTo>
                  <a:lnTo>
                    <a:pt x="244056" y="158327"/>
                  </a:lnTo>
                  <a:lnTo>
                    <a:pt x="244101" y="158916"/>
                  </a:lnTo>
                  <a:lnTo>
                    <a:pt x="244140" y="159505"/>
                  </a:lnTo>
                  <a:lnTo>
                    <a:pt x="244165" y="160094"/>
                  </a:lnTo>
                  <a:lnTo>
                    <a:pt x="244178" y="160702"/>
                  </a:lnTo>
                  <a:lnTo>
                    <a:pt x="244185" y="161309"/>
                  </a:lnTo>
                  <a:lnTo>
                    <a:pt x="244178" y="161917"/>
                  </a:lnTo>
                  <a:lnTo>
                    <a:pt x="244159" y="162524"/>
                  </a:lnTo>
                  <a:lnTo>
                    <a:pt x="244133" y="163131"/>
                  </a:lnTo>
                  <a:lnTo>
                    <a:pt x="244088" y="163757"/>
                  </a:lnTo>
                  <a:lnTo>
                    <a:pt x="244037" y="164383"/>
                  </a:lnTo>
                  <a:lnTo>
                    <a:pt x="243972" y="165009"/>
                  </a:lnTo>
                  <a:lnTo>
                    <a:pt x="243895" y="165634"/>
                  </a:lnTo>
                  <a:lnTo>
                    <a:pt x="243799" y="166279"/>
                  </a:lnTo>
                  <a:lnTo>
                    <a:pt x="243696" y="166923"/>
                  </a:lnTo>
                  <a:lnTo>
                    <a:pt x="243573" y="167549"/>
                  </a:lnTo>
                  <a:lnTo>
                    <a:pt x="243438" y="168211"/>
                  </a:lnTo>
                  <a:lnTo>
                    <a:pt x="243341" y="168635"/>
                  </a:lnTo>
                  <a:lnTo>
                    <a:pt x="243245" y="169040"/>
                  </a:lnTo>
                  <a:lnTo>
                    <a:pt x="243142" y="169426"/>
                  </a:lnTo>
                  <a:lnTo>
                    <a:pt x="243039" y="169776"/>
                  </a:lnTo>
                  <a:lnTo>
                    <a:pt x="242929" y="170107"/>
                  </a:lnTo>
                  <a:lnTo>
                    <a:pt x="242826" y="170420"/>
                  </a:lnTo>
                  <a:lnTo>
                    <a:pt x="242717" y="170714"/>
                  </a:lnTo>
                  <a:lnTo>
                    <a:pt x="242608" y="170972"/>
                  </a:lnTo>
                  <a:lnTo>
                    <a:pt x="242492" y="171230"/>
                  </a:lnTo>
                  <a:lnTo>
                    <a:pt x="242382" y="171451"/>
                  </a:lnTo>
                  <a:lnTo>
                    <a:pt x="242266" y="171653"/>
                  </a:lnTo>
                  <a:lnTo>
                    <a:pt x="242150" y="171837"/>
                  </a:lnTo>
                  <a:lnTo>
                    <a:pt x="242028" y="172003"/>
                  </a:lnTo>
                  <a:lnTo>
                    <a:pt x="241912" y="172132"/>
                  </a:lnTo>
                  <a:lnTo>
                    <a:pt x="241790" y="172261"/>
                  </a:lnTo>
                  <a:lnTo>
                    <a:pt x="241674" y="172371"/>
                  </a:lnTo>
                  <a:lnTo>
                    <a:pt x="241552" y="172463"/>
                  </a:lnTo>
                  <a:lnTo>
                    <a:pt x="241429" y="172537"/>
                  </a:lnTo>
                  <a:lnTo>
                    <a:pt x="241307" y="172573"/>
                  </a:lnTo>
                  <a:lnTo>
                    <a:pt x="241178" y="172610"/>
                  </a:lnTo>
                  <a:lnTo>
                    <a:pt x="241056" y="172629"/>
                  </a:lnTo>
                  <a:lnTo>
                    <a:pt x="240805" y="172629"/>
                  </a:lnTo>
                  <a:lnTo>
                    <a:pt x="240683" y="172592"/>
                  </a:lnTo>
                  <a:lnTo>
                    <a:pt x="240554" y="172555"/>
                  </a:lnTo>
                  <a:lnTo>
                    <a:pt x="240432" y="172481"/>
                  </a:lnTo>
                  <a:lnTo>
                    <a:pt x="240303" y="172408"/>
                  </a:lnTo>
                  <a:lnTo>
                    <a:pt x="240174" y="172334"/>
                  </a:lnTo>
                  <a:lnTo>
                    <a:pt x="240052" y="172224"/>
                  </a:lnTo>
                  <a:lnTo>
                    <a:pt x="239923" y="172113"/>
                  </a:lnTo>
                  <a:lnTo>
                    <a:pt x="239801" y="171984"/>
                  </a:lnTo>
                  <a:lnTo>
                    <a:pt x="239672" y="171837"/>
                  </a:lnTo>
                  <a:lnTo>
                    <a:pt x="239550" y="171690"/>
                  </a:lnTo>
                  <a:lnTo>
                    <a:pt x="239427" y="171524"/>
                  </a:lnTo>
                  <a:lnTo>
                    <a:pt x="239176" y="171175"/>
                  </a:lnTo>
                  <a:lnTo>
                    <a:pt x="238932" y="170770"/>
                  </a:lnTo>
                  <a:lnTo>
                    <a:pt x="238693" y="170328"/>
                  </a:lnTo>
                  <a:lnTo>
                    <a:pt x="238455" y="169849"/>
                  </a:lnTo>
                  <a:lnTo>
                    <a:pt x="238223" y="169352"/>
                  </a:lnTo>
                  <a:lnTo>
                    <a:pt x="237998" y="168819"/>
                  </a:lnTo>
                  <a:lnTo>
                    <a:pt x="237779" y="168248"/>
                  </a:lnTo>
                  <a:lnTo>
                    <a:pt x="237567" y="167659"/>
                  </a:lnTo>
                  <a:lnTo>
                    <a:pt x="237361" y="167070"/>
                  </a:lnTo>
                  <a:lnTo>
                    <a:pt x="237161" y="166444"/>
                  </a:lnTo>
                  <a:lnTo>
                    <a:pt x="236975" y="165819"/>
                  </a:lnTo>
                  <a:lnTo>
                    <a:pt x="236794" y="165174"/>
                  </a:lnTo>
                  <a:lnTo>
                    <a:pt x="236620" y="164512"/>
                  </a:lnTo>
                  <a:lnTo>
                    <a:pt x="236466" y="163868"/>
                  </a:lnTo>
                  <a:lnTo>
                    <a:pt x="236318" y="163205"/>
                  </a:lnTo>
                  <a:lnTo>
                    <a:pt x="236080" y="162101"/>
                  </a:lnTo>
                  <a:lnTo>
                    <a:pt x="235854" y="160978"/>
                  </a:lnTo>
                  <a:lnTo>
                    <a:pt x="235635" y="159855"/>
                  </a:lnTo>
                  <a:lnTo>
                    <a:pt x="235417" y="158714"/>
                  </a:lnTo>
                  <a:lnTo>
                    <a:pt x="235211" y="157554"/>
                  </a:lnTo>
                  <a:lnTo>
                    <a:pt x="235005" y="156413"/>
                  </a:lnTo>
                  <a:lnTo>
                    <a:pt x="234599" y="154094"/>
                  </a:lnTo>
                  <a:lnTo>
                    <a:pt x="234193" y="151793"/>
                  </a:lnTo>
                  <a:lnTo>
                    <a:pt x="233981" y="150652"/>
                  </a:lnTo>
                  <a:lnTo>
                    <a:pt x="233768" y="149511"/>
                  </a:lnTo>
                  <a:lnTo>
                    <a:pt x="233543" y="148370"/>
                  </a:lnTo>
                  <a:lnTo>
                    <a:pt x="233318" y="147247"/>
                  </a:lnTo>
                  <a:lnTo>
                    <a:pt x="233073" y="146143"/>
                  </a:lnTo>
                  <a:lnTo>
                    <a:pt x="232822" y="145057"/>
                  </a:lnTo>
                  <a:lnTo>
                    <a:pt x="232732" y="144707"/>
                  </a:lnTo>
                  <a:lnTo>
                    <a:pt x="232642" y="144413"/>
                  </a:lnTo>
                  <a:lnTo>
                    <a:pt x="232539" y="144137"/>
                  </a:lnTo>
                  <a:lnTo>
                    <a:pt x="232436" y="143897"/>
                  </a:lnTo>
                  <a:lnTo>
                    <a:pt x="232333" y="143695"/>
                  </a:lnTo>
                  <a:lnTo>
                    <a:pt x="232217" y="143529"/>
                  </a:lnTo>
                  <a:lnTo>
                    <a:pt x="232108" y="143382"/>
                  </a:lnTo>
                  <a:lnTo>
                    <a:pt x="231992" y="143271"/>
                  </a:lnTo>
                  <a:lnTo>
                    <a:pt x="231876" y="143179"/>
                  </a:lnTo>
                  <a:lnTo>
                    <a:pt x="231753" y="143124"/>
                  </a:lnTo>
                  <a:lnTo>
                    <a:pt x="231638" y="143087"/>
                  </a:lnTo>
                  <a:lnTo>
                    <a:pt x="231515" y="143087"/>
                  </a:lnTo>
                  <a:lnTo>
                    <a:pt x="231399" y="143106"/>
                  </a:lnTo>
                  <a:lnTo>
                    <a:pt x="231277" y="143161"/>
                  </a:lnTo>
                  <a:lnTo>
                    <a:pt x="231161" y="143235"/>
                  </a:lnTo>
                  <a:lnTo>
                    <a:pt x="231052" y="143327"/>
                  </a:lnTo>
                  <a:lnTo>
                    <a:pt x="230717" y="143087"/>
                  </a:lnTo>
                  <a:lnTo>
                    <a:pt x="230382" y="142848"/>
                  </a:lnTo>
                  <a:lnTo>
                    <a:pt x="230028" y="142646"/>
                  </a:lnTo>
                  <a:lnTo>
                    <a:pt x="229674" y="142443"/>
                  </a:lnTo>
                  <a:lnTo>
                    <a:pt x="229307" y="142259"/>
                  </a:lnTo>
                  <a:lnTo>
                    <a:pt x="228934" y="142112"/>
                  </a:lnTo>
                  <a:lnTo>
                    <a:pt x="228560" y="141965"/>
                  </a:lnTo>
                  <a:lnTo>
                    <a:pt x="228174" y="141854"/>
                  </a:lnTo>
                  <a:lnTo>
                    <a:pt x="227788" y="141762"/>
                  </a:lnTo>
                  <a:lnTo>
                    <a:pt x="227402" y="141689"/>
                  </a:lnTo>
                  <a:lnTo>
                    <a:pt x="227009" y="141633"/>
                  </a:lnTo>
                  <a:lnTo>
                    <a:pt x="226616" y="141597"/>
                  </a:lnTo>
                  <a:lnTo>
                    <a:pt x="226223" y="141597"/>
                  </a:lnTo>
                  <a:lnTo>
                    <a:pt x="225824" y="141633"/>
                  </a:lnTo>
                  <a:lnTo>
                    <a:pt x="225432" y="141670"/>
                  </a:lnTo>
                  <a:lnTo>
                    <a:pt x="225045" y="141762"/>
                  </a:lnTo>
                  <a:lnTo>
                    <a:pt x="224653" y="141854"/>
                  </a:lnTo>
                  <a:lnTo>
                    <a:pt x="224273" y="142001"/>
                  </a:lnTo>
                  <a:lnTo>
                    <a:pt x="223893" y="142167"/>
                  </a:lnTo>
                  <a:lnTo>
                    <a:pt x="223513" y="142351"/>
                  </a:lnTo>
                  <a:lnTo>
                    <a:pt x="223146" y="142590"/>
                  </a:lnTo>
                  <a:lnTo>
                    <a:pt x="222786" y="142848"/>
                  </a:lnTo>
                  <a:lnTo>
                    <a:pt x="222432" y="143143"/>
                  </a:lnTo>
                  <a:lnTo>
                    <a:pt x="222084" y="143474"/>
                  </a:lnTo>
                  <a:lnTo>
                    <a:pt x="221749" y="143824"/>
                  </a:lnTo>
                  <a:lnTo>
                    <a:pt x="221588" y="144026"/>
                  </a:lnTo>
                  <a:lnTo>
                    <a:pt x="221427" y="144229"/>
                  </a:lnTo>
                  <a:lnTo>
                    <a:pt x="221266" y="144449"/>
                  </a:lnTo>
                  <a:lnTo>
                    <a:pt x="221112" y="144670"/>
                  </a:lnTo>
                  <a:lnTo>
                    <a:pt x="220964" y="144891"/>
                  </a:lnTo>
                  <a:lnTo>
                    <a:pt x="220809" y="145130"/>
                  </a:lnTo>
                  <a:lnTo>
                    <a:pt x="220668" y="145388"/>
                  </a:lnTo>
                  <a:lnTo>
                    <a:pt x="220526" y="145646"/>
                  </a:lnTo>
                  <a:lnTo>
                    <a:pt x="220384" y="145922"/>
                  </a:lnTo>
                  <a:lnTo>
                    <a:pt x="220249" y="146198"/>
                  </a:lnTo>
                  <a:lnTo>
                    <a:pt x="220120" y="146492"/>
                  </a:lnTo>
                  <a:lnTo>
                    <a:pt x="219992" y="146787"/>
                  </a:lnTo>
                  <a:lnTo>
                    <a:pt x="219863" y="147100"/>
                  </a:lnTo>
                  <a:lnTo>
                    <a:pt x="219747" y="147413"/>
                  </a:lnTo>
                  <a:lnTo>
                    <a:pt x="219663" y="147652"/>
                  </a:lnTo>
                  <a:lnTo>
                    <a:pt x="219599" y="147891"/>
                  </a:lnTo>
                  <a:lnTo>
                    <a:pt x="219535" y="148149"/>
                  </a:lnTo>
                  <a:lnTo>
                    <a:pt x="219483" y="148407"/>
                  </a:lnTo>
                  <a:lnTo>
                    <a:pt x="219432" y="148664"/>
                  </a:lnTo>
                  <a:lnTo>
                    <a:pt x="219399" y="148940"/>
                  </a:lnTo>
                  <a:lnTo>
                    <a:pt x="219367" y="149217"/>
                  </a:lnTo>
                  <a:lnTo>
                    <a:pt x="219341" y="149493"/>
                  </a:lnTo>
                  <a:lnTo>
                    <a:pt x="219329" y="149769"/>
                  </a:lnTo>
                  <a:lnTo>
                    <a:pt x="219322" y="150045"/>
                  </a:lnTo>
                  <a:lnTo>
                    <a:pt x="219322" y="150321"/>
                  </a:lnTo>
                  <a:lnTo>
                    <a:pt x="219322" y="150597"/>
                  </a:lnTo>
                  <a:lnTo>
                    <a:pt x="219335" y="150873"/>
                  </a:lnTo>
                  <a:lnTo>
                    <a:pt x="219354" y="151149"/>
                  </a:lnTo>
                  <a:lnTo>
                    <a:pt x="219380" y="151407"/>
                  </a:lnTo>
                  <a:lnTo>
                    <a:pt x="219412" y="151683"/>
                  </a:lnTo>
                  <a:lnTo>
                    <a:pt x="219451" y="151941"/>
                  </a:lnTo>
                  <a:lnTo>
                    <a:pt x="219490" y="152180"/>
                  </a:lnTo>
                  <a:lnTo>
                    <a:pt x="219541" y="152419"/>
                  </a:lnTo>
                  <a:lnTo>
                    <a:pt x="219593" y="152658"/>
                  </a:lnTo>
                  <a:lnTo>
                    <a:pt x="219657" y="152879"/>
                  </a:lnTo>
                  <a:lnTo>
                    <a:pt x="219721" y="153100"/>
                  </a:lnTo>
                  <a:lnTo>
                    <a:pt x="219786" y="153303"/>
                  </a:lnTo>
                  <a:lnTo>
                    <a:pt x="219863" y="153505"/>
                  </a:lnTo>
                  <a:lnTo>
                    <a:pt x="219940" y="153671"/>
                  </a:lnTo>
                  <a:lnTo>
                    <a:pt x="220024" y="153836"/>
                  </a:lnTo>
                  <a:lnTo>
                    <a:pt x="220108" y="153984"/>
                  </a:lnTo>
                  <a:lnTo>
                    <a:pt x="220204" y="154112"/>
                  </a:lnTo>
                  <a:lnTo>
                    <a:pt x="220294" y="154223"/>
                  </a:lnTo>
                  <a:lnTo>
                    <a:pt x="220397" y="154333"/>
                  </a:lnTo>
                  <a:lnTo>
                    <a:pt x="220500" y="154407"/>
                  </a:lnTo>
                  <a:lnTo>
                    <a:pt x="220603" y="154462"/>
                  </a:lnTo>
                  <a:lnTo>
                    <a:pt x="220584" y="154646"/>
                  </a:lnTo>
                  <a:lnTo>
                    <a:pt x="220571" y="154830"/>
                  </a:lnTo>
                  <a:lnTo>
                    <a:pt x="220565" y="155051"/>
                  </a:lnTo>
                  <a:lnTo>
                    <a:pt x="220565" y="155162"/>
                  </a:lnTo>
                  <a:lnTo>
                    <a:pt x="220577" y="155272"/>
                  </a:lnTo>
                  <a:lnTo>
                    <a:pt x="220648" y="156929"/>
                  </a:lnTo>
                  <a:lnTo>
                    <a:pt x="220738" y="158567"/>
                  </a:lnTo>
                  <a:lnTo>
                    <a:pt x="220841" y="160205"/>
                  </a:lnTo>
                  <a:lnTo>
                    <a:pt x="220957" y="161861"/>
                  </a:lnTo>
                  <a:lnTo>
                    <a:pt x="221080" y="163499"/>
                  </a:lnTo>
                  <a:lnTo>
                    <a:pt x="221221" y="165138"/>
                  </a:lnTo>
                  <a:lnTo>
                    <a:pt x="221376" y="166757"/>
                  </a:lnTo>
                  <a:lnTo>
                    <a:pt x="221537" y="168395"/>
                  </a:lnTo>
                  <a:lnTo>
                    <a:pt x="221711" y="170015"/>
                  </a:lnTo>
                  <a:lnTo>
                    <a:pt x="221904" y="171635"/>
                  </a:lnTo>
                  <a:lnTo>
                    <a:pt x="222103" y="173236"/>
                  </a:lnTo>
                  <a:lnTo>
                    <a:pt x="222309" y="174837"/>
                  </a:lnTo>
                  <a:lnTo>
                    <a:pt x="222535" y="176420"/>
                  </a:lnTo>
                  <a:lnTo>
                    <a:pt x="222766" y="178003"/>
                  </a:lnTo>
                  <a:lnTo>
                    <a:pt x="223011" y="179568"/>
                  </a:lnTo>
                  <a:lnTo>
                    <a:pt x="223268" y="181132"/>
                  </a:lnTo>
                  <a:lnTo>
                    <a:pt x="223532" y="182678"/>
                  </a:lnTo>
                  <a:lnTo>
                    <a:pt x="223809" y="184206"/>
                  </a:lnTo>
                  <a:lnTo>
                    <a:pt x="224093" y="185715"/>
                  </a:lnTo>
                  <a:lnTo>
                    <a:pt x="224389" y="187224"/>
                  </a:lnTo>
                  <a:lnTo>
                    <a:pt x="224698" y="188697"/>
                  </a:lnTo>
                  <a:lnTo>
                    <a:pt x="225013" y="190169"/>
                  </a:lnTo>
                  <a:lnTo>
                    <a:pt x="225341" y="191623"/>
                  </a:lnTo>
                  <a:lnTo>
                    <a:pt x="225676" y="193059"/>
                  </a:lnTo>
                  <a:lnTo>
                    <a:pt x="226017" y="194476"/>
                  </a:lnTo>
                  <a:lnTo>
                    <a:pt x="226371" y="195857"/>
                  </a:lnTo>
                  <a:lnTo>
                    <a:pt x="226732" y="197237"/>
                  </a:lnTo>
                  <a:lnTo>
                    <a:pt x="227105" y="198581"/>
                  </a:lnTo>
                  <a:lnTo>
                    <a:pt x="227485" y="199906"/>
                  </a:lnTo>
                  <a:lnTo>
                    <a:pt x="227871" y="201213"/>
                  </a:lnTo>
                  <a:lnTo>
                    <a:pt x="228264" y="202501"/>
                  </a:lnTo>
                  <a:lnTo>
                    <a:pt x="228670" y="203753"/>
                  </a:lnTo>
                  <a:lnTo>
                    <a:pt x="229082" y="204986"/>
                  </a:lnTo>
                  <a:lnTo>
                    <a:pt x="229500" y="206182"/>
                  </a:lnTo>
                  <a:lnTo>
                    <a:pt x="229925" y="207360"/>
                  </a:lnTo>
                  <a:lnTo>
                    <a:pt x="230363" y="208502"/>
                  </a:lnTo>
                  <a:lnTo>
                    <a:pt x="230801" y="209624"/>
                  </a:lnTo>
                  <a:lnTo>
                    <a:pt x="231251" y="210710"/>
                  </a:lnTo>
                  <a:lnTo>
                    <a:pt x="231702" y="211778"/>
                  </a:lnTo>
                  <a:lnTo>
                    <a:pt x="232165" y="212790"/>
                  </a:lnTo>
                  <a:lnTo>
                    <a:pt x="232629" y="213784"/>
                  </a:lnTo>
                  <a:lnTo>
                    <a:pt x="233105" y="214741"/>
                  </a:lnTo>
                  <a:lnTo>
                    <a:pt x="233582" y="215680"/>
                  </a:lnTo>
                  <a:lnTo>
                    <a:pt x="234071" y="216563"/>
                  </a:lnTo>
                  <a:lnTo>
                    <a:pt x="234560" y="217410"/>
                  </a:lnTo>
                  <a:lnTo>
                    <a:pt x="235056" y="218238"/>
                  </a:lnTo>
                  <a:lnTo>
                    <a:pt x="235558" y="219011"/>
                  </a:lnTo>
                  <a:lnTo>
                    <a:pt x="236067" y="219748"/>
                  </a:lnTo>
                  <a:lnTo>
                    <a:pt x="236575" y="220465"/>
                  </a:lnTo>
                  <a:lnTo>
                    <a:pt x="237090" y="221128"/>
                  </a:lnTo>
                  <a:lnTo>
                    <a:pt x="237612" y="221735"/>
                  </a:lnTo>
                  <a:lnTo>
                    <a:pt x="238140" y="222324"/>
                  </a:lnTo>
                  <a:lnTo>
                    <a:pt x="238404" y="222600"/>
                  </a:lnTo>
                  <a:lnTo>
                    <a:pt x="238668" y="222858"/>
                  </a:lnTo>
                  <a:lnTo>
                    <a:pt x="238938" y="223116"/>
                  </a:lnTo>
                  <a:lnTo>
                    <a:pt x="239202" y="223355"/>
                  </a:lnTo>
                  <a:lnTo>
                    <a:pt x="239472" y="223576"/>
                  </a:lnTo>
                  <a:lnTo>
                    <a:pt x="239743" y="223797"/>
                  </a:lnTo>
                  <a:lnTo>
                    <a:pt x="240013" y="224018"/>
                  </a:lnTo>
                  <a:lnTo>
                    <a:pt x="240284" y="224202"/>
                  </a:lnTo>
                  <a:lnTo>
                    <a:pt x="240554" y="224386"/>
                  </a:lnTo>
                  <a:lnTo>
                    <a:pt x="240831" y="224570"/>
                  </a:lnTo>
                  <a:lnTo>
                    <a:pt x="241101" y="224735"/>
                  </a:lnTo>
                  <a:lnTo>
                    <a:pt x="241378" y="224883"/>
                  </a:lnTo>
                  <a:lnTo>
                    <a:pt x="241655" y="225012"/>
                  </a:lnTo>
                  <a:lnTo>
                    <a:pt x="241932" y="225140"/>
                  </a:lnTo>
                  <a:lnTo>
                    <a:pt x="242208" y="225251"/>
                  </a:lnTo>
                  <a:lnTo>
                    <a:pt x="242485" y="225361"/>
                  </a:lnTo>
                  <a:lnTo>
                    <a:pt x="242762" y="225453"/>
                  </a:lnTo>
                  <a:lnTo>
                    <a:pt x="243039" y="225527"/>
                  </a:lnTo>
                  <a:lnTo>
                    <a:pt x="243322" y="225582"/>
                  </a:lnTo>
                  <a:lnTo>
                    <a:pt x="243599" y="225637"/>
                  </a:lnTo>
                  <a:lnTo>
                    <a:pt x="243882" y="225674"/>
                  </a:lnTo>
                  <a:lnTo>
                    <a:pt x="244165" y="225711"/>
                  </a:lnTo>
                  <a:lnTo>
                    <a:pt x="244449" y="225729"/>
                  </a:lnTo>
                  <a:lnTo>
                    <a:pt x="244726" y="225729"/>
                  </a:lnTo>
                  <a:lnTo>
                    <a:pt x="244899" y="227791"/>
                  </a:lnTo>
                  <a:lnTo>
                    <a:pt x="245060" y="229871"/>
                  </a:lnTo>
                  <a:lnTo>
                    <a:pt x="245221" y="231932"/>
                  </a:lnTo>
                  <a:lnTo>
                    <a:pt x="245369" y="233994"/>
                  </a:lnTo>
                  <a:lnTo>
                    <a:pt x="245511" y="236037"/>
                  </a:lnTo>
                  <a:lnTo>
                    <a:pt x="245646" y="238098"/>
                  </a:lnTo>
                  <a:lnTo>
                    <a:pt x="245775" y="240123"/>
                  </a:lnTo>
                  <a:lnTo>
                    <a:pt x="245897" y="242166"/>
                  </a:lnTo>
                  <a:lnTo>
                    <a:pt x="246013" y="244190"/>
                  </a:lnTo>
                  <a:lnTo>
                    <a:pt x="246123" y="246215"/>
                  </a:lnTo>
                  <a:lnTo>
                    <a:pt x="246226" y="248240"/>
                  </a:lnTo>
                  <a:lnTo>
                    <a:pt x="246316" y="250246"/>
                  </a:lnTo>
                  <a:lnTo>
                    <a:pt x="246406" y="252252"/>
                  </a:lnTo>
                  <a:lnTo>
                    <a:pt x="246490" y="254258"/>
                  </a:lnTo>
                  <a:lnTo>
                    <a:pt x="246560" y="256265"/>
                  </a:lnTo>
                  <a:lnTo>
                    <a:pt x="246625" y="258252"/>
                  </a:lnTo>
                  <a:lnTo>
                    <a:pt x="246689" y="260240"/>
                  </a:lnTo>
                  <a:lnTo>
                    <a:pt x="246741" y="262210"/>
                  </a:lnTo>
                  <a:lnTo>
                    <a:pt x="246792" y="264179"/>
                  </a:lnTo>
                  <a:lnTo>
                    <a:pt x="246831" y="266149"/>
                  </a:lnTo>
                  <a:lnTo>
                    <a:pt x="246863" y="268118"/>
                  </a:lnTo>
                  <a:lnTo>
                    <a:pt x="246889" y="270069"/>
                  </a:lnTo>
                  <a:lnTo>
                    <a:pt x="246914" y="272038"/>
                  </a:lnTo>
                  <a:lnTo>
                    <a:pt x="246927" y="273971"/>
                  </a:lnTo>
                  <a:lnTo>
                    <a:pt x="246934" y="275922"/>
                  </a:lnTo>
                  <a:lnTo>
                    <a:pt x="246934" y="277855"/>
                  </a:lnTo>
                  <a:lnTo>
                    <a:pt x="246927" y="279787"/>
                  </a:lnTo>
                  <a:lnTo>
                    <a:pt x="246921" y="281720"/>
                  </a:lnTo>
                  <a:lnTo>
                    <a:pt x="246902" y="283634"/>
                  </a:lnTo>
                  <a:lnTo>
                    <a:pt x="246876" y="285548"/>
                  </a:lnTo>
                  <a:lnTo>
                    <a:pt x="246844" y="287462"/>
                  </a:lnTo>
                  <a:lnTo>
                    <a:pt x="246805" y="289377"/>
                  </a:lnTo>
                  <a:lnTo>
                    <a:pt x="246766" y="291272"/>
                  </a:lnTo>
                  <a:lnTo>
                    <a:pt x="246715" y="293168"/>
                  </a:lnTo>
                  <a:lnTo>
                    <a:pt x="246657" y="295064"/>
                  </a:lnTo>
                  <a:lnTo>
                    <a:pt x="246593" y="296941"/>
                  </a:lnTo>
                  <a:lnTo>
                    <a:pt x="246528" y="298819"/>
                  </a:lnTo>
                  <a:lnTo>
                    <a:pt x="246451" y="300696"/>
                  </a:lnTo>
                  <a:lnTo>
                    <a:pt x="246367" y="302574"/>
                  </a:lnTo>
                  <a:lnTo>
                    <a:pt x="246284" y="304433"/>
                  </a:lnTo>
                  <a:lnTo>
                    <a:pt x="246187" y="306292"/>
                  </a:lnTo>
                  <a:lnTo>
                    <a:pt x="246090" y="308151"/>
                  </a:lnTo>
                  <a:lnTo>
                    <a:pt x="245981" y="310010"/>
                  </a:lnTo>
                  <a:lnTo>
                    <a:pt x="245872" y="311850"/>
                  </a:lnTo>
                  <a:lnTo>
                    <a:pt x="245749" y="313691"/>
                  </a:lnTo>
                  <a:lnTo>
                    <a:pt x="245627" y="315531"/>
                  </a:lnTo>
                  <a:lnTo>
                    <a:pt x="245498" y="317353"/>
                  </a:lnTo>
                  <a:lnTo>
                    <a:pt x="245363" y="319194"/>
                  </a:lnTo>
                  <a:lnTo>
                    <a:pt x="245221" y="321016"/>
                  </a:lnTo>
                  <a:lnTo>
                    <a:pt x="245073" y="322820"/>
                  </a:lnTo>
                  <a:lnTo>
                    <a:pt x="244919" y="324642"/>
                  </a:lnTo>
                  <a:lnTo>
                    <a:pt x="244758" y="326446"/>
                  </a:lnTo>
                  <a:lnTo>
                    <a:pt x="244590" y="328250"/>
                  </a:lnTo>
                  <a:lnTo>
                    <a:pt x="244417" y="330053"/>
                  </a:lnTo>
                  <a:lnTo>
                    <a:pt x="244243" y="331839"/>
                  </a:lnTo>
                  <a:lnTo>
                    <a:pt x="244056" y="333643"/>
                  </a:lnTo>
                  <a:lnTo>
                    <a:pt x="243869" y="335428"/>
                  </a:lnTo>
                  <a:lnTo>
                    <a:pt x="243670" y="337195"/>
                  </a:lnTo>
                  <a:lnTo>
                    <a:pt x="243470" y="338980"/>
                  </a:lnTo>
                  <a:lnTo>
                    <a:pt x="243264" y="340747"/>
                  </a:lnTo>
                  <a:lnTo>
                    <a:pt x="243052" y="342514"/>
                  </a:lnTo>
                  <a:lnTo>
                    <a:pt x="242833" y="344281"/>
                  </a:lnTo>
                  <a:lnTo>
                    <a:pt x="242614" y="346048"/>
                  </a:lnTo>
                  <a:lnTo>
                    <a:pt x="242382" y="347797"/>
                  </a:lnTo>
                  <a:lnTo>
                    <a:pt x="242376" y="347962"/>
                  </a:lnTo>
                  <a:lnTo>
                    <a:pt x="242363" y="348110"/>
                  </a:lnTo>
                  <a:lnTo>
                    <a:pt x="242344" y="348238"/>
                  </a:lnTo>
                  <a:lnTo>
                    <a:pt x="242324" y="348367"/>
                  </a:lnTo>
                  <a:lnTo>
                    <a:pt x="242086" y="350153"/>
                  </a:lnTo>
                  <a:lnTo>
                    <a:pt x="241835" y="351920"/>
                  </a:lnTo>
                  <a:lnTo>
                    <a:pt x="241584" y="353687"/>
                  </a:lnTo>
                  <a:lnTo>
                    <a:pt x="241320" y="355453"/>
                  </a:lnTo>
                  <a:lnTo>
                    <a:pt x="241056" y="357220"/>
                  </a:lnTo>
                  <a:lnTo>
                    <a:pt x="240786" y="358987"/>
                  </a:lnTo>
                  <a:lnTo>
                    <a:pt x="240509" y="360736"/>
                  </a:lnTo>
                  <a:lnTo>
                    <a:pt x="240232" y="362484"/>
                  </a:lnTo>
                  <a:lnTo>
                    <a:pt x="239942" y="364233"/>
                  </a:lnTo>
                  <a:lnTo>
                    <a:pt x="239646" y="365963"/>
                  </a:lnTo>
                  <a:lnTo>
                    <a:pt x="239350" y="367712"/>
                  </a:lnTo>
                  <a:lnTo>
                    <a:pt x="239047" y="369442"/>
                  </a:lnTo>
                  <a:lnTo>
                    <a:pt x="238738" y="371172"/>
                  </a:lnTo>
                  <a:lnTo>
                    <a:pt x="238423" y="372902"/>
                  </a:lnTo>
                  <a:lnTo>
                    <a:pt x="238101" y="374632"/>
                  </a:lnTo>
                  <a:lnTo>
                    <a:pt x="237773" y="376344"/>
                  </a:lnTo>
                  <a:lnTo>
                    <a:pt x="237444" y="378056"/>
                  </a:lnTo>
                  <a:lnTo>
                    <a:pt x="237110" y="379768"/>
                  </a:lnTo>
                  <a:lnTo>
                    <a:pt x="236762" y="381479"/>
                  </a:lnTo>
                  <a:lnTo>
                    <a:pt x="236414" y="383173"/>
                  </a:lnTo>
                  <a:lnTo>
                    <a:pt x="236067" y="384866"/>
                  </a:lnTo>
                  <a:lnTo>
                    <a:pt x="235706" y="386559"/>
                  </a:lnTo>
                  <a:lnTo>
                    <a:pt x="235346" y="388253"/>
                  </a:lnTo>
                  <a:lnTo>
                    <a:pt x="234979" y="389946"/>
                  </a:lnTo>
                  <a:lnTo>
                    <a:pt x="234605" y="391621"/>
                  </a:lnTo>
                  <a:lnTo>
                    <a:pt x="234226" y="393296"/>
                  </a:lnTo>
                  <a:lnTo>
                    <a:pt x="233839" y="394971"/>
                  </a:lnTo>
                  <a:lnTo>
                    <a:pt x="233453" y="396646"/>
                  </a:lnTo>
                  <a:lnTo>
                    <a:pt x="233060" y="398302"/>
                  </a:lnTo>
                  <a:lnTo>
                    <a:pt x="232661" y="399959"/>
                  </a:lnTo>
                  <a:lnTo>
                    <a:pt x="232256" y="401615"/>
                  </a:lnTo>
                  <a:lnTo>
                    <a:pt x="231850" y="403272"/>
                  </a:lnTo>
                  <a:lnTo>
                    <a:pt x="231753" y="403382"/>
                  </a:lnTo>
                  <a:lnTo>
                    <a:pt x="231670" y="403493"/>
                  </a:lnTo>
                  <a:lnTo>
                    <a:pt x="231580" y="403640"/>
                  </a:lnTo>
                  <a:lnTo>
                    <a:pt x="231502" y="403805"/>
                  </a:lnTo>
                  <a:lnTo>
                    <a:pt x="231425" y="403971"/>
                  </a:lnTo>
                  <a:lnTo>
                    <a:pt x="231361" y="404174"/>
                  </a:lnTo>
                  <a:lnTo>
                    <a:pt x="231296" y="404376"/>
                  </a:lnTo>
                  <a:lnTo>
                    <a:pt x="231238" y="404597"/>
                  </a:lnTo>
                  <a:lnTo>
                    <a:pt x="231181" y="404818"/>
                  </a:lnTo>
                  <a:lnTo>
                    <a:pt x="231135" y="405075"/>
                  </a:lnTo>
                  <a:lnTo>
                    <a:pt x="231090" y="405315"/>
                  </a:lnTo>
                  <a:lnTo>
                    <a:pt x="231052" y="405591"/>
                  </a:lnTo>
                  <a:lnTo>
                    <a:pt x="231020" y="405849"/>
                  </a:lnTo>
                  <a:lnTo>
                    <a:pt x="230994" y="406143"/>
                  </a:lnTo>
                  <a:lnTo>
                    <a:pt x="230974" y="406419"/>
                  </a:lnTo>
                  <a:lnTo>
                    <a:pt x="230962" y="406714"/>
                  </a:lnTo>
                  <a:lnTo>
                    <a:pt x="230556" y="408297"/>
                  </a:lnTo>
                  <a:lnTo>
                    <a:pt x="230138" y="409898"/>
                  </a:lnTo>
                  <a:lnTo>
                    <a:pt x="229719" y="411481"/>
                  </a:lnTo>
                  <a:lnTo>
                    <a:pt x="229294" y="413082"/>
                  </a:lnTo>
                  <a:lnTo>
                    <a:pt x="228863" y="414665"/>
                  </a:lnTo>
                  <a:lnTo>
                    <a:pt x="228432" y="416248"/>
                  </a:lnTo>
                  <a:lnTo>
                    <a:pt x="227994" y="417831"/>
                  </a:lnTo>
                  <a:lnTo>
                    <a:pt x="227550" y="419395"/>
                  </a:lnTo>
                  <a:lnTo>
                    <a:pt x="227105" y="420978"/>
                  </a:lnTo>
                  <a:lnTo>
                    <a:pt x="226648" y="422543"/>
                  </a:lnTo>
                  <a:lnTo>
                    <a:pt x="226191" y="424107"/>
                  </a:lnTo>
                  <a:lnTo>
                    <a:pt x="225734" y="425690"/>
                  </a:lnTo>
                  <a:lnTo>
                    <a:pt x="225264" y="427236"/>
                  </a:lnTo>
                  <a:lnTo>
                    <a:pt x="224794" y="428801"/>
                  </a:lnTo>
                  <a:lnTo>
                    <a:pt x="224318" y="430365"/>
                  </a:lnTo>
                  <a:lnTo>
                    <a:pt x="223835" y="431911"/>
                  </a:lnTo>
                  <a:lnTo>
                    <a:pt x="223500" y="430880"/>
                  </a:lnTo>
                  <a:lnTo>
                    <a:pt x="223159" y="429868"/>
                  </a:lnTo>
                  <a:lnTo>
                    <a:pt x="222811" y="428874"/>
                  </a:lnTo>
                  <a:lnTo>
                    <a:pt x="222457" y="427917"/>
                  </a:lnTo>
                  <a:lnTo>
                    <a:pt x="222097" y="426960"/>
                  </a:lnTo>
                  <a:lnTo>
                    <a:pt x="221730" y="426058"/>
                  </a:lnTo>
                  <a:lnTo>
                    <a:pt x="221356" y="425156"/>
                  </a:lnTo>
                  <a:lnTo>
                    <a:pt x="220977" y="424291"/>
                  </a:lnTo>
                  <a:lnTo>
                    <a:pt x="220597" y="423463"/>
                  </a:lnTo>
                  <a:lnTo>
                    <a:pt x="220211" y="422653"/>
                  </a:lnTo>
                  <a:lnTo>
                    <a:pt x="219811" y="421862"/>
                  </a:lnTo>
                  <a:lnTo>
                    <a:pt x="219412" y="421125"/>
                  </a:lnTo>
                  <a:lnTo>
                    <a:pt x="219013" y="420408"/>
                  </a:lnTo>
                  <a:lnTo>
                    <a:pt x="218601" y="419708"/>
                  </a:lnTo>
                  <a:lnTo>
                    <a:pt x="218189" y="419064"/>
                  </a:lnTo>
                  <a:lnTo>
                    <a:pt x="217777" y="418438"/>
                  </a:lnTo>
                  <a:lnTo>
                    <a:pt x="217352" y="417849"/>
                  </a:lnTo>
                  <a:lnTo>
                    <a:pt x="216927" y="417297"/>
                  </a:lnTo>
                  <a:lnTo>
                    <a:pt x="216496" y="416782"/>
                  </a:lnTo>
                  <a:lnTo>
                    <a:pt x="216065" y="416303"/>
                  </a:lnTo>
                  <a:lnTo>
                    <a:pt x="215627" y="415861"/>
                  </a:lnTo>
                  <a:lnTo>
                    <a:pt x="215189" y="415456"/>
                  </a:lnTo>
                  <a:lnTo>
                    <a:pt x="214745" y="415107"/>
                  </a:lnTo>
                  <a:lnTo>
                    <a:pt x="214294" y="414775"/>
                  </a:lnTo>
                  <a:lnTo>
                    <a:pt x="213844" y="414499"/>
                  </a:lnTo>
                  <a:lnTo>
                    <a:pt x="213393" y="414260"/>
                  </a:lnTo>
                  <a:lnTo>
                    <a:pt x="212936" y="414058"/>
                  </a:lnTo>
                  <a:lnTo>
                    <a:pt x="212704" y="413984"/>
                  </a:lnTo>
                  <a:lnTo>
                    <a:pt x="212479" y="413910"/>
                  </a:lnTo>
                  <a:lnTo>
                    <a:pt x="212247" y="413837"/>
                  </a:lnTo>
                  <a:lnTo>
                    <a:pt x="212015" y="413800"/>
                  </a:lnTo>
                  <a:lnTo>
                    <a:pt x="211783" y="413763"/>
                  </a:lnTo>
                  <a:lnTo>
                    <a:pt x="211552" y="413726"/>
                  </a:lnTo>
                  <a:lnTo>
                    <a:pt x="211320" y="413726"/>
                  </a:lnTo>
                  <a:lnTo>
                    <a:pt x="211082" y="413708"/>
                  </a:lnTo>
                  <a:lnTo>
                    <a:pt x="210850" y="413726"/>
                  </a:lnTo>
                  <a:lnTo>
                    <a:pt x="210618" y="413745"/>
                  </a:lnTo>
                  <a:lnTo>
                    <a:pt x="210535" y="406235"/>
                  </a:lnTo>
                  <a:lnTo>
                    <a:pt x="210502" y="402499"/>
                  </a:lnTo>
                  <a:lnTo>
                    <a:pt x="210470" y="398799"/>
                  </a:lnTo>
                  <a:lnTo>
                    <a:pt x="210451" y="395100"/>
                  </a:lnTo>
                  <a:lnTo>
                    <a:pt x="210432" y="391455"/>
                  </a:lnTo>
                  <a:lnTo>
                    <a:pt x="210419" y="387811"/>
                  </a:lnTo>
                  <a:lnTo>
                    <a:pt x="210419" y="384203"/>
                  </a:lnTo>
                  <a:lnTo>
                    <a:pt x="210432" y="359171"/>
                  </a:lnTo>
                  <a:lnTo>
                    <a:pt x="210432" y="346637"/>
                  </a:lnTo>
                  <a:lnTo>
                    <a:pt x="210432" y="334121"/>
                  </a:lnTo>
                  <a:lnTo>
                    <a:pt x="210425" y="321605"/>
                  </a:lnTo>
                  <a:lnTo>
                    <a:pt x="210412" y="309071"/>
                  </a:lnTo>
                  <a:lnTo>
                    <a:pt x="210386" y="296537"/>
                  </a:lnTo>
                  <a:lnTo>
                    <a:pt x="210361" y="284021"/>
                  </a:lnTo>
                  <a:lnTo>
                    <a:pt x="210329" y="271486"/>
                  </a:lnTo>
                  <a:lnTo>
                    <a:pt x="210283" y="258970"/>
                  </a:lnTo>
                  <a:lnTo>
                    <a:pt x="210232" y="246436"/>
                  </a:lnTo>
                  <a:lnTo>
                    <a:pt x="210168" y="233920"/>
                  </a:lnTo>
                  <a:lnTo>
                    <a:pt x="210097" y="221386"/>
                  </a:lnTo>
                  <a:lnTo>
                    <a:pt x="210013" y="208870"/>
                  </a:lnTo>
                  <a:lnTo>
                    <a:pt x="209923" y="196354"/>
                  </a:lnTo>
                  <a:lnTo>
                    <a:pt x="209814" y="183838"/>
                  </a:lnTo>
                  <a:lnTo>
                    <a:pt x="209807" y="183433"/>
                  </a:lnTo>
                  <a:lnTo>
                    <a:pt x="209794" y="183065"/>
                  </a:lnTo>
                  <a:lnTo>
                    <a:pt x="209781" y="182697"/>
                  </a:lnTo>
                  <a:lnTo>
                    <a:pt x="209756" y="182329"/>
                  </a:lnTo>
                  <a:lnTo>
                    <a:pt x="209723" y="181997"/>
                  </a:lnTo>
                  <a:lnTo>
                    <a:pt x="209691" y="181666"/>
                  </a:lnTo>
                  <a:lnTo>
                    <a:pt x="209646" y="181335"/>
                  </a:lnTo>
                  <a:lnTo>
                    <a:pt x="209601" y="181040"/>
                  </a:lnTo>
                  <a:lnTo>
                    <a:pt x="209550" y="180746"/>
                  </a:lnTo>
                  <a:lnTo>
                    <a:pt x="209498" y="180470"/>
                  </a:lnTo>
                  <a:lnTo>
                    <a:pt x="209434" y="180193"/>
                  </a:lnTo>
                  <a:lnTo>
                    <a:pt x="209369" y="179936"/>
                  </a:lnTo>
                  <a:lnTo>
                    <a:pt x="209305" y="179697"/>
                  </a:lnTo>
                  <a:lnTo>
                    <a:pt x="209228" y="179457"/>
                  </a:lnTo>
                  <a:lnTo>
                    <a:pt x="209157" y="179236"/>
                  </a:lnTo>
                  <a:lnTo>
                    <a:pt x="209073" y="179034"/>
                  </a:lnTo>
                  <a:lnTo>
                    <a:pt x="208989" y="178831"/>
                  </a:lnTo>
                  <a:lnTo>
                    <a:pt x="208906" y="178647"/>
                  </a:lnTo>
                  <a:lnTo>
                    <a:pt x="208816" y="178482"/>
                  </a:lnTo>
                  <a:lnTo>
                    <a:pt x="208726" y="178334"/>
                  </a:lnTo>
                  <a:lnTo>
                    <a:pt x="208629" y="178187"/>
                  </a:lnTo>
                  <a:lnTo>
                    <a:pt x="208539" y="178040"/>
                  </a:lnTo>
                  <a:lnTo>
                    <a:pt x="208436" y="177930"/>
                  </a:lnTo>
                  <a:lnTo>
                    <a:pt x="208339" y="177819"/>
                  </a:lnTo>
                  <a:lnTo>
                    <a:pt x="208236" y="177709"/>
                  </a:lnTo>
                  <a:lnTo>
                    <a:pt x="208133" y="177635"/>
                  </a:lnTo>
                  <a:lnTo>
                    <a:pt x="208030" y="177561"/>
                  </a:lnTo>
                  <a:lnTo>
                    <a:pt x="207921" y="177488"/>
                  </a:lnTo>
                  <a:lnTo>
                    <a:pt x="207818" y="177451"/>
                  </a:lnTo>
                  <a:lnTo>
                    <a:pt x="207708" y="177414"/>
                  </a:lnTo>
                  <a:lnTo>
                    <a:pt x="207605" y="177377"/>
                  </a:lnTo>
                  <a:lnTo>
                    <a:pt x="207496" y="177359"/>
                  </a:lnTo>
                  <a:lnTo>
                    <a:pt x="207470" y="176991"/>
                  </a:lnTo>
                  <a:lnTo>
                    <a:pt x="207432" y="176623"/>
                  </a:lnTo>
                  <a:lnTo>
                    <a:pt x="207386" y="176255"/>
                  </a:lnTo>
                  <a:lnTo>
                    <a:pt x="207329" y="175905"/>
                  </a:lnTo>
                  <a:lnTo>
                    <a:pt x="207264" y="175574"/>
                  </a:lnTo>
                  <a:lnTo>
                    <a:pt x="207187" y="175242"/>
                  </a:lnTo>
                  <a:lnTo>
                    <a:pt x="207097" y="174948"/>
                  </a:lnTo>
                  <a:lnTo>
                    <a:pt x="207000" y="174672"/>
                  </a:lnTo>
                  <a:lnTo>
                    <a:pt x="206891" y="174414"/>
                  </a:lnTo>
                  <a:lnTo>
                    <a:pt x="206775" y="174175"/>
                  </a:lnTo>
                  <a:lnTo>
                    <a:pt x="206640" y="173972"/>
                  </a:lnTo>
                  <a:lnTo>
                    <a:pt x="206505" y="173807"/>
                  </a:lnTo>
                  <a:lnTo>
                    <a:pt x="206350" y="173659"/>
                  </a:lnTo>
                  <a:lnTo>
                    <a:pt x="206189" y="173549"/>
                  </a:lnTo>
                  <a:lnTo>
                    <a:pt x="206022" y="173475"/>
                  </a:lnTo>
                  <a:lnTo>
                    <a:pt x="205835" y="173439"/>
                  </a:lnTo>
                  <a:lnTo>
                    <a:pt x="202854" y="173236"/>
                  </a:lnTo>
                  <a:lnTo>
                    <a:pt x="199867" y="173089"/>
                  </a:lnTo>
                  <a:lnTo>
                    <a:pt x="196886" y="172960"/>
                  </a:lnTo>
                  <a:lnTo>
                    <a:pt x="193899" y="172850"/>
                  </a:lnTo>
                  <a:lnTo>
                    <a:pt x="190912" y="172794"/>
                  </a:lnTo>
                  <a:lnTo>
                    <a:pt x="187925" y="172739"/>
                  </a:lnTo>
                  <a:lnTo>
                    <a:pt x="184932" y="172702"/>
                  </a:lnTo>
                  <a:lnTo>
                    <a:pt x="181938" y="172702"/>
                  </a:lnTo>
                  <a:lnTo>
                    <a:pt x="182144" y="169813"/>
                  </a:lnTo>
                  <a:lnTo>
                    <a:pt x="182337" y="166923"/>
                  </a:lnTo>
                  <a:lnTo>
                    <a:pt x="182511" y="164015"/>
                  </a:lnTo>
                  <a:lnTo>
                    <a:pt x="182678" y="161107"/>
                  </a:lnTo>
                  <a:lnTo>
                    <a:pt x="182826" y="158199"/>
                  </a:lnTo>
                  <a:lnTo>
                    <a:pt x="182962" y="155272"/>
                  </a:lnTo>
                  <a:lnTo>
                    <a:pt x="183090" y="152345"/>
                  </a:lnTo>
                  <a:lnTo>
                    <a:pt x="183200" y="149419"/>
                  </a:lnTo>
                  <a:lnTo>
                    <a:pt x="183290" y="146492"/>
                  </a:lnTo>
                  <a:lnTo>
                    <a:pt x="183374" y="143566"/>
                  </a:lnTo>
                  <a:lnTo>
                    <a:pt x="183438" y="140621"/>
                  </a:lnTo>
                  <a:lnTo>
                    <a:pt x="183489" y="137676"/>
                  </a:lnTo>
                  <a:lnTo>
                    <a:pt x="183528" y="134750"/>
                  </a:lnTo>
                  <a:lnTo>
                    <a:pt x="183541" y="133277"/>
                  </a:lnTo>
                  <a:lnTo>
                    <a:pt x="183547" y="131805"/>
                  </a:lnTo>
                  <a:lnTo>
                    <a:pt x="183554" y="130332"/>
                  </a:lnTo>
                  <a:lnTo>
                    <a:pt x="183554" y="128878"/>
                  </a:lnTo>
                  <a:lnTo>
                    <a:pt x="183547" y="127406"/>
                  </a:lnTo>
                  <a:lnTo>
                    <a:pt x="183541" y="125933"/>
                  </a:lnTo>
                  <a:lnTo>
                    <a:pt x="183528" y="124461"/>
                  </a:lnTo>
                  <a:lnTo>
                    <a:pt x="183515" y="123007"/>
                  </a:lnTo>
                  <a:lnTo>
                    <a:pt x="183489" y="121534"/>
                  </a:lnTo>
                  <a:lnTo>
                    <a:pt x="183470" y="120062"/>
                  </a:lnTo>
                  <a:lnTo>
                    <a:pt x="183438" y="118608"/>
                  </a:lnTo>
                  <a:lnTo>
                    <a:pt x="183406" y="117135"/>
                  </a:lnTo>
                  <a:lnTo>
                    <a:pt x="183374" y="115681"/>
                  </a:lnTo>
                  <a:lnTo>
                    <a:pt x="183329" y="114209"/>
                  </a:lnTo>
                  <a:lnTo>
                    <a:pt x="183283" y="112755"/>
                  </a:lnTo>
                  <a:lnTo>
                    <a:pt x="183238" y="111282"/>
                  </a:lnTo>
                  <a:lnTo>
                    <a:pt x="183180" y="109828"/>
                  </a:lnTo>
                  <a:lnTo>
                    <a:pt x="183123" y="108374"/>
                  </a:lnTo>
                  <a:lnTo>
                    <a:pt x="183058" y="106920"/>
                  </a:lnTo>
                  <a:lnTo>
                    <a:pt x="182994" y="105466"/>
                  </a:lnTo>
                  <a:lnTo>
                    <a:pt x="182923" y="104012"/>
                  </a:lnTo>
                  <a:lnTo>
                    <a:pt x="182846" y="102558"/>
                  </a:lnTo>
                  <a:lnTo>
                    <a:pt x="182768" y="101104"/>
                  </a:lnTo>
                  <a:lnTo>
                    <a:pt x="182678" y="99650"/>
                  </a:lnTo>
                  <a:lnTo>
                    <a:pt x="182588" y="98214"/>
                  </a:lnTo>
                  <a:lnTo>
                    <a:pt x="182498" y="96760"/>
                  </a:lnTo>
                  <a:lnTo>
                    <a:pt x="182395" y="95324"/>
                  </a:lnTo>
                  <a:lnTo>
                    <a:pt x="182292" y="93870"/>
                  </a:lnTo>
                  <a:lnTo>
                    <a:pt x="182189" y="92435"/>
                  </a:lnTo>
                  <a:lnTo>
                    <a:pt x="182073" y="90999"/>
                  </a:lnTo>
                  <a:lnTo>
                    <a:pt x="181957" y="89563"/>
                  </a:lnTo>
                  <a:lnTo>
                    <a:pt x="181835" y="88128"/>
                  </a:lnTo>
                  <a:lnTo>
                    <a:pt x="181706" y="86710"/>
                  </a:lnTo>
                  <a:lnTo>
                    <a:pt x="181571" y="85275"/>
                  </a:lnTo>
                  <a:lnTo>
                    <a:pt x="181436" y="83858"/>
                  </a:lnTo>
                  <a:lnTo>
                    <a:pt x="181294" y="82422"/>
                  </a:lnTo>
                  <a:lnTo>
                    <a:pt x="181146" y="81005"/>
                  </a:lnTo>
                  <a:lnTo>
                    <a:pt x="180998" y="79587"/>
                  </a:lnTo>
                  <a:lnTo>
                    <a:pt x="181449" y="79072"/>
                  </a:lnTo>
                  <a:lnTo>
                    <a:pt x="181899" y="78538"/>
                  </a:lnTo>
                  <a:lnTo>
                    <a:pt x="182344" y="77986"/>
                  </a:lnTo>
                  <a:lnTo>
                    <a:pt x="182794" y="77397"/>
                  </a:lnTo>
                  <a:lnTo>
                    <a:pt x="183238" y="76771"/>
                  </a:lnTo>
                  <a:lnTo>
                    <a:pt x="183676" y="76127"/>
                  </a:lnTo>
                  <a:lnTo>
                    <a:pt x="184120" y="75464"/>
                  </a:lnTo>
                  <a:lnTo>
                    <a:pt x="184552" y="74783"/>
                  </a:lnTo>
                  <a:lnTo>
                    <a:pt x="184983" y="74066"/>
                  </a:lnTo>
                  <a:lnTo>
                    <a:pt x="185414" y="73329"/>
                  </a:lnTo>
                  <a:lnTo>
                    <a:pt x="185839" y="72575"/>
                  </a:lnTo>
                  <a:lnTo>
                    <a:pt x="186258" y="71802"/>
                  </a:lnTo>
                  <a:lnTo>
                    <a:pt x="186676" y="70992"/>
                  </a:lnTo>
                  <a:lnTo>
                    <a:pt x="187082" y="70164"/>
                  </a:lnTo>
                  <a:lnTo>
                    <a:pt x="187487" y="69335"/>
                  </a:lnTo>
                  <a:lnTo>
                    <a:pt x="187886" y="68470"/>
                  </a:lnTo>
                  <a:lnTo>
                    <a:pt x="188286" y="67568"/>
                  </a:lnTo>
                  <a:lnTo>
                    <a:pt x="188672" y="66667"/>
                  </a:lnTo>
                  <a:lnTo>
                    <a:pt x="189052" y="65746"/>
                  </a:lnTo>
                  <a:lnTo>
                    <a:pt x="189425" y="64808"/>
                  </a:lnTo>
                  <a:lnTo>
                    <a:pt x="189792" y="63850"/>
                  </a:lnTo>
                  <a:lnTo>
                    <a:pt x="190153" y="62857"/>
                  </a:lnTo>
                  <a:lnTo>
                    <a:pt x="190507" y="61863"/>
                  </a:lnTo>
                  <a:lnTo>
                    <a:pt x="190854" y="60850"/>
                  </a:lnTo>
                  <a:lnTo>
                    <a:pt x="191189" y="59820"/>
                  </a:lnTo>
                  <a:lnTo>
                    <a:pt x="191517" y="58770"/>
                  </a:lnTo>
                  <a:lnTo>
                    <a:pt x="191839" y="57703"/>
                  </a:lnTo>
                  <a:lnTo>
                    <a:pt x="192148" y="56617"/>
                  </a:lnTo>
                  <a:lnTo>
                    <a:pt x="192451" y="55531"/>
                  </a:lnTo>
                  <a:lnTo>
                    <a:pt x="192741" y="54408"/>
                  </a:lnTo>
                  <a:lnTo>
                    <a:pt x="193024" y="53285"/>
                  </a:lnTo>
                  <a:lnTo>
                    <a:pt x="193294" y="52144"/>
                  </a:lnTo>
                  <a:lnTo>
                    <a:pt x="193558" y="51003"/>
                  </a:lnTo>
                  <a:lnTo>
                    <a:pt x="193809" y="49825"/>
                  </a:lnTo>
                  <a:lnTo>
                    <a:pt x="194047" y="48647"/>
                  </a:lnTo>
                  <a:lnTo>
                    <a:pt x="194273" y="47469"/>
                  </a:lnTo>
                  <a:lnTo>
                    <a:pt x="194492" y="46254"/>
                  </a:lnTo>
                  <a:lnTo>
                    <a:pt x="194691" y="45040"/>
                  </a:lnTo>
                  <a:lnTo>
                    <a:pt x="194884" y="43825"/>
                  </a:lnTo>
                  <a:lnTo>
                    <a:pt x="195065" y="42592"/>
                  </a:lnTo>
                  <a:lnTo>
                    <a:pt x="195232" y="41340"/>
                  </a:lnTo>
                  <a:lnTo>
                    <a:pt x="195380" y="40089"/>
                  </a:lnTo>
                  <a:lnTo>
                    <a:pt x="195522" y="38819"/>
                  </a:lnTo>
                  <a:lnTo>
                    <a:pt x="195650" y="37549"/>
                  </a:lnTo>
                  <a:lnTo>
                    <a:pt x="195760" y="36260"/>
                  </a:lnTo>
                  <a:lnTo>
                    <a:pt x="195856" y="34972"/>
                  </a:lnTo>
                  <a:lnTo>
                    <a:pt x="195940" y="33665"/>
                  </a:lnTo>
                  <a:lnTo>
                    <a:pt x="196005" y="32358"/>
                  </a:lnTo>
                  <a:lnTo>
                    <a:pt x="196037" y="31695"/>
                  </a:lnTo>
                  <a:lnTo>
                    <a:pt x="196062" y="31051"/>
                  </a:lnTo>
                  <a:lnTo>
                    <a:pt x="196082" y="30389"/>
                  </a:lnTo>
                  <a:lnTo>
                    <a:pt x="196095" y="29726"/>
                  </a:lnTo>
                  <a:lnTo>
                    <a:pt x="196108" y="29063"/>
                  </a:lnTo>
                  <a:lnTo>
                    <a:pt x="196120" y="28401"/>
                  </a:lnTo>
                  <a:lnTo>
                    <a:pt x="196120" y="27738"/>
                  </a:lnTo>
                  <a:lnTo>
                    <a:pt x="196120" y="27076"/>
                  </a:lnTo>
                  <a:lnTo>
                    <a:pt x="196120" y="26395"/>
                  </a:lnTo>
                  <a:lnTo>
                    <a:pt x="196114" y="25732"/>
                  </a:lnTo>
                  <a:lnTo>
                    <a:pt x="196101" y="25051"/>
                  </a:lnTo>
                  <a:lnTo>
                    <a:pt x="196082" y="24388"/>
                  </a:lnTo>
                  <a:lnTo>
                    <a:pt x="196062" y="23707"/>
                  </a:lnTo>
                  <a:lnTo>
                    <a:pt x="196037" y="23045"/>
                  </a:lnTo>
                  <a:lnTo>
                    <a:pt x="196011" y="22364"/>
                  </a:lnTo>
                  <a:lnTo>
                    <a:pt x="195979" y="21683"/>
                  </a:lnTo>
                  <a:lnTo>
                    <a:pt x="195940" y="21020"/>
                  </a:lnTo>
                  <a:lnTo>
                    <a:pt x="195895" y="20339"/>
                  </a:lnTo>
                  <a:lnTo>
                    <a:pt x="195850" y="19658"/>
                  </a:lnTo>
                  <a:lnTo>
                    <a:pt x="195798" y="18977"/>
                  </a:lnTo>
                  <a:lnTo>
                    <a:pt x="195741" y="18296"/>
                  </a:lnTo>
                  <a:lnTo>
                    <a:pt x="195683" y="17615"/>
                  </a:lnTo>
                  <a:lnTo>
                    <a:pt x="195618" y="16934"/>
                  </a:lnTo>
                  <a:lnTo>
                    <a:pt x="195547" y="16253"/>
                  </a:lnTo>
                  <a:lnTo>
                    <a:pt x="195477" y="15572"/>
                  </a:lnTo>
                  <a:lnTo>
                    <a:pt x="195393" y="14891"/>
                  </a:lnTo>
                  <a:lnTo>
                    <a:pt x="195309" y="14210"/>
                  </a:lnTo>
                  <a:lnTo>
                    <a:pt x="195219" y="13511"/>
                  </a:lnTo>
                  <a:lnTo>
                    <a:pt x="195129" y="12830"/>
                  </a:lnTo>
                  <a:lnTo>
                    <a:pt x="195032" y="12149"/>
                  </a:lnTo>
                  <a:lnTo>
                    <a:pt x="194929" y="11468"/>
                  </a:lnTo>
                  <a:lnTo>
                    <a:pt x="194820" y="10787"/>
                  </a:lnTo>
                  <a:lnTo>
                    <a:pt x="194936" y="10639"/>
                  </a:lnTo>
                  <a:lnTo>
                    <a:pt x="195039" y="10474"/>
                  </a:lnTo>
                  <a:lnTo>
                    <a:pt x="195135" y="10290"/>
                  </a:lnTo>
                  <a:lnTo>
                    <a:pt x="195226" y="10087"/>
                  </a:lnTo>
                  <a:lnTo>
                    <a:pt x="195309" y="9848"/>
                  </a:lnTo>
                  <a:lnTo>
                    <a:pt x="195386" y="9609"/>
                  </a:lnTo>
                  <a:lnTo>
                    <a:pt x="195451" y="9351"/>
                  </a:lnTo>
                  <a:lnTo>
                    <a:pt x="195509" y="9093"/>
                  </a:lnTo>
                  <a:lnTo>
                    <a:pt x="195560" y="8817"/>
                  </a:lnTo>
                  <a:lnTo>
                    <a:pt x="195599" y="8523"/>
                  </a:lnTo>
                  <a:lnTo>
                    <a:pt x="195638" y="8228"/>
                  </a:lnTo>
                  <a:lnTo>
                    <a:pt x="195663" y="7934"/>
                  </a:lnTo>
                  <a:lnTo>
                    <a:pt x="195676" y="7621"/>
                  </a:lnTo>
                  <a:lnTo>
                    <a:pt x="195689" y="7326"/>
                  </a:lnTo>
                  <a:lnTo>
                    <a:pt x="195689" y="7013"/>
                  </a:lnTo>
                  <a:lnTo>
                    <a:pt x="195683" y="6719"/>
                  </a:lnTo>
                  <a:lnTo>
                    <a:pt x="195663" y="6406"/>
                  </a:lnTo>
                  <a:lnTo>
                    <a:pt x="195644" y="6111"/>
                  </a:lnTo>
                  <a:lnTo>
                    <a:pt x="195612" y="5817"/>
                  </a:lnTo>
                  <a:lnTo>
                    <a:pt x="195567" y="5541"/>
                  </a:lnTo>
                  <a:lnTo>
                    <a:pt x="195522" y="5283"/>
                  </a:lnTo>
                  <a:lnTo>
                    <a:pt x="195464" y="5025"/>
                  </a:lnTo>
                  <a:lnTo>
                    <a:pt x="195399" y="4768"/>
                  </a:lnTo>
                  <a:lnTo>
                    <a:pt x="195322" y="4547"/>
                  </a:lnTo>
                  <a:lnTo>
                    <a:pt x="195238" y="4344"/>
                  </a:lnTo>
                  <a:lnTo>
                    <a:pt x="195148" y="4142"/>
                  </a:lnTo>
                  <a:lnTo>
                    <a:pt x="195045" y="3976"/>
                  </a:lnTo>
                  <a:lnTo>
                    <a:pt x="194942" y="3829"/>
                  </a:lnTo>
                  <a:lnTo>
                    <a:pt x="194820" y="3700"/>
                  </a:lnTo>
                  <a:lnTo>
                    <a:pt x="194698" y="3608"/>
                  </a:lnTo>
                  <a:lnTo>
                    <a:pt x="194562" y="3535"/>
                  </a:lnTo>
                  <a:lnTo>
                    <a:pt x="194421" y="3498"/>
                  </a:lnTo>
                  <a:lnTo>
                    <a:pt x="191305" y="3001"/>
                  </a:lnTo>
                  <a:lnTo>
                    <a:pt x="188163" y="2522"/>
                  </a:lnTo>
                  <a:lnTo>
                    <a:pt x="185002" y="2062"/>
                  </a:lnTo>
                  <a:lnTo>
                    <a:pt x="181822" y="1620"/>
                  </a:lnTo>
                  <a:lnTo>
                    <a:pt x="180232" y="1418"/>
                  </a:lnTo>
                  <a:lnTo>
                    <a:pt x="178635" y="1215"/>
                  </a:lnTo>
                  <a:lnTo>
                    <a:pt x="177032" y="1031"/>
                  </a:lnTo>
                  <a:lnTo>
                    <a:pt x="175429" y="866"/>
                  </a:lnTo>
                  <a:lnTo>
                    <a:pt x="173826" y="700"/>
                  </a:lnTo>
                  <a:lnTo>
                    <a:pt x="172223" y="571"/>
                  </a:lnTo>
                  <a:lnTo>
                    <a:pt x="170614" y="442"/>
                  </a:lnTo>
                  <a:lnTo>
                    <a:pt x="169011" y="332"/>
                  </a:lnTo>
                  <a:lnTo>
                    <a:pt x="167401" y="258"/>
                  </a:lnTo>
                  <a:lnTo>
                    <a:pt x="165798" y="185"/>
                  </a:lnTo>
                  <a:lnTo>
                    <a:pt x="164189" y="148"/>
                  </a:lnTo>
                  <a:lnTo>
                    <a:pt x="162586" y="130"/>
                  </a:lnTo>
                  <a:lnTo>
                    <a:pt x="160989" y="148"/>
                  </a:lnTo>
                  <a:lnTo>
                    <a:pt x="159386" y="185"/>
                  </a:lnTo>
                  <a:lnTo>
                    <a:pt x="157790" y="240"/>
                  </a:lnTo>
                  <a:lnTo>
                    <a:pt x="156200" y="332"/>
                  </a:lnTo>
                  <a:lnTo>
                    <a:pt x="154610" y="461"/>
                  </a:lnTo>
                  <a:lnTo>
                    <a:pt x="153026" y="608"/>
                  </a:lnTo>
                  <a:lnTo>
                    <a:pt x="151442" y="792"/>
                  </a:lnTo>
                  <a:lnTo>
                    <a:pt x="149865" y="1013"/>
                  </a:lnTo>
                  <a:lnTo>
                    <a:pt x="148294" y="1271"/>
                  </a:lnTo>
                  <a:lnTo>
                    <a:pt x="146730" y="1565"/>
                  </a:lnTo>
                  <a:lnTo>
                    <a:pt x="145172" y="1897"/>
                  </a:lnTo>
                  <a:lnTo>
                    <a:pt x="143620" y="2265"/>
                  </a:lnTo>
                  <a:lnTo>
                    <a:pt x="143517" y="2301"/>
                  </a:lnTo>
                  <a:lnTo>
                    <a:pt x="143414" y="2357"/>
                  </a:lnTo>
                  <a:lnTo>
                    <a:pt x="143311" y="2393"/>
                  </a:lnTo>
                  <a:lnTo>
                    <a:pt x="143215" y="2467"/>
                  </a:lnTo>
                  <a:lnTo>
                    <a:pt x="143125" y="2541"/>
                  </a:lnTo>
                  <a:lnTo>
                    <a:pt x="143035" y="2614"/>
                  </a:lnTo>
                  <a:lnTo>
                    <a:pt x="142951" y="2706"/>
                  </a:lnTo>
                  <a:lnTo>
                    <a:pt x="142867" y="2817"/>
                  </a:lnTo>
                  <a:lnTo>
                    <a:pt x="142783" y="2927"/>
                  </a:lnTo>
                  <a:lnTo>
                    <a:pt x="142706" y="3038"/>
                  </a:lnTo>
                  <a:lnTo>
                    <a:pt x="142635" y="3167"/>
                  </a:lnTo>
                  <a:lnTo>
                    <a:pt x="142565" y="3295"/>
                  </a:lnTo>
                  <a:lnTo>
                    <a:pt x="142429" y="3571"/>
                  </a:lnTo>
                  <a:lnTo>
                    <a:pt x="142307" y="3884"/>
                  </a:lnTo>
                  <a:lnTo>
                    <a:pt x="142204" y="4216"/>
                  </a:lnTo>
                  <a:lnTo>
                    <a:pt x="142107" y="4584"/>
                  </a:lnTo>
                  <a:lnTo>
                    <a:pt x="142024" y="4952"/>
                  </a:lnTo>
                  <a:lnTo>
                    <a:pt x="141953" y="5338"/>
                  </a:lnTo>
                  <a:lnTo>
                    <a:pt x="141895" y="5743"/>
                  </a:lnTo>
                  <a:lnTo>
                    <a:pt x="141850" y="6167"/>
                  </a:lnTo>
                  <a:lnTo>
                    <a:pt x="141818" y="6590"/>
                  </a:lnTo>
                  <a:lnTo>
                    <a:pt x="141792" y="7032"/>
                  </a:lnTo>
                  <a:lnTo>
                    <a:pt x="141786" y="7473"/>
                  </a:lnTo>
                  <a:lnTo>
                    <a:pt x="141786" y="7897"/>
                  </a:lnTo>
                  <a:lnTo>
                    <a:pt x="141798" y="8339"/>
                  </a:lnTo>
                  <a:lnTo>
                    <a:pt x="141831" y="8780"/>
                  </a:lnTo>
                  <a:lnTo>
                    <a:pt x="141869" y="9204"/>
                  </a:lnTo>
                  <a:lnTo>
                    <a:pt x="141921" y="9627"/>
                  </a:lnTo>
                  <a:lnTo>
                    <a:pt x="141979" y="10032"/>
                  </a:lnTo>
                  <a:lnTo>
                    <a:pt x="142056" y="10437"/>
                  </a:lnTo>
                  <a:lnTo>
                    <a:pt x="142140" y="10805"/>
                  </a:lnTo>
                  <a:lnTo>
                    <a:pt x="142243" y="11173"/>
                  </a:lnTo>
                  <a:lnTo>
                    <a:pt x="142352" y="11523"/>
                  </a:lnTo>
                  <a:lnTo>
                    <a:pt x="142474" y="11836"/>
                  </a:lnTo>
                  <a:lnTo>
                    <a:pt x="142610" y="12130"/>
                  </a:lnTo>
                  <a:lnTo>
                    <a:pt x="142751" y="12388"/>
                  </a:lnTo>
                  <a:lnTo>
                    <a:pt x="142912" y="12627"/>
                  </a:lnTo>
                  <a:lnTo>
                    <a:pt x="142989" y="12738"/>
                  </a:lnTo>
                  <a:lnTo>
                    <a:pt x="143080" y="12830"/>
                  </a:lnTo>
                  <a:lnTo>
                    <a:pt x="143215" y="14836"/>
                  </a:lnTo>
                  <a:lnTo>
                    <a:pt x="143331" y="16805"/>
                  </a:lnTo>
                  <a:lnTo>
                    <a:pt x="143440" y="18719"/>
                  </a:lnTo>
                  <a:lnTo>
                    <a:pt x="143530" y="20597"/>
                  </a:lnTo>
                  <a:lnTo>
                    <a:pt x="143614" y="22419"/>
                  </a:lnTo>
                  <a:lnTo>
                    <a:pt x="143685" y="24186"/>
                  </a:lnTo>
                  <a:lnTo>
                    <a:pt x="143820" y="27628"/>
                  </a:lnTo>
                  <a:lnTo>
                    <a:pt x="143949" y="30922"/>
                  </a:lnTo>
                  <a:lnTo>
                    <a:pt x="144019" y="32505"/>
                  </a:lnTo>
                  <a:lnTo>
                    <a:pt x="144090" y="34070"/>
                  </a:lnTo>
                  <a:lnTo>
                    <a:pt x="144168" y="35598"/>
                  </a:lnTo>
                  <a:lnTo>
                    <a:pt x="144258" y="37107"/>
                  </a:lnTo>
                  <a:lnTo>
                    <a:pt x="144361" y="38579"/>
                  </a:lnTo>
                  <a:lnTo>
                    <a:pt x="144412" y="39315"/>
                  </a:lnTo>
                  <a:lnTo>
                    <a:pt x="144470" y="40052"/>
                  </a:lnTo>
                  <a:lnTo>
                    <a:pt x="144535" y="40770"/>
                  </a:lnTo>
                  <a:lnTo>
                    <a:pt x="144605" y="41469"/>
                  </a:lnTo>
                  <a:lnTo>
                    <a:pt x="144676" y="42187"/>
                  </a:lnTo>
                  <a:lnTo>
                    <a:pt x="144753" y="42886"/>
                  </a:lnTo>
                  <a:lnTo>
                    <a:pt x="144831" y="43586"/>
                  </a:lnTo>
                  <a:lnTo>
                    <a:pt x="144921" y="44285"/>
                  </a:lnTo>
                  <a:lnTo>
                    <a:pt x="145011" y="44984"/>
                  </a:lnTo>
                  <a:lnTo>
                    <a:pt x="145114" y="45665"/>
                  </a:lnTo>
                  <a:lnTo>
                    <a:pt x="145217" y="46347"/>
                  </a:lnTo>
                  <a:lnTo>
                    <a:pt x="145326" y="47028"/>
                  </a:lnTo>
                  <a:lnTo>
                    <a:pt x="145442" y="47709"/>
                  </a:lnTo>
                  <a:lnTo>
                    <a:pt x="145571" y="48390"/>
                  </a:lnTo>
                  <a:lnTo>
                    <a:pt x="145700" y="49052"/>
                  </a:lnTo>
                  <a:lnTo>
                    <a:pt x="145841" y="49733"/>
                  </a:lnTo>
                  <a:lnTo>
                    <a:pt x="145989" y="50396"/>
                  </a:lnTo>
                  <a:lnTo>
                    <a:pt x="146144" y="51058"/>
                  </a:lnTo>
                  <a:lnTo>
                    <a:pt x="146305" y="51721"/>
                  </a:lnTo>
                  <a:lnTo>
                    <a:pt x="146479" y="52384"/>
                  </a:lnTo>
                  <a:lnTo>
                    <a:pt x="146659" y="53046"/>
                  </a:lnTo>
                  <a:lnTo>
                    <a:pt x="146852" y="53709"/>
                  </a:lnTo>
                  <a:lnTo>
                    <a:pt x="147052" y="54371"/>
                  </a:lnTo>
                  <a:lnTo>
                    <a:pt x="147258" y="55034"/>
                  </a:lnTo>
                  <a:lnTo>
                    <a:pt x="147483" y="55697"/>
                  </a:lnTo>
                  <a:lnTo>
                    <a:pt x="147708" y="56359"/>
                  </a:lnTo>
                  <a:lnTo>
                    <a:pt x="147947" y="57022"/>
                  </a:lnTo>
                  <a:lnTo>
                    <a:pt x="148198" y="57684"/>
                  </a:lnTo>
                  <a:lnTo>
                    <a:pt x="148462" y="58347"/>
                  </a:lnTo>
                  <a:lnTo>
                    <a:pt x="148732" y="59010"/>
                  </a:lnTo>
                  <a:lnTo>
                    <a:pt x="149022" y="59672"/>
                  </a:lnTo>
                  <a:lnTo>
                    <a:pt x="149318" y="60335"/>
                  </a:lnTo>
                  <a:lnTo>
                    <a:pt x="149627" y="60998"/>
                  </a:lnTo>
                  <a:lnTo>
                    <a:pt x="149949" y="61679"/>
                  </a:lnTo>
                  <a:lnTo>
                    <a:pt x="150348" y="62488"/>
                  </a:lnTo>
                  <a:lnTo>
                    <a:pt x="150760" y="63280"/>
                  </a:lnTo>
                  <a:lnTo>
                    <a:pt x="151172" y="64053"/>
                  </a:lnTo>
                  <a:lnTo>
                    <a:pt x="151584" y="64826"/>
                  </a:lnTo>
                  <a:lnTo>
                    <a:pt x="152009" y="65599"/>
                  </a:lnTo>
                  <a:lnTo>
                    <a:pt x="152427" y="66335"/>
                  </a:lnTo>
                  <a:lnTo>
                    <a:pt x="152859" y="67071"/>
                  </a:lnTo>
                  <a:lnTo>
                    <a:pt x="153290" y="67808"/>
                  </a:lnTo>
                  <a:lnTo>
                    <a:pt x="153721" y="68507"/>
                  </a:lnTo>
                  <a:lnTo>
                    <a:pt x="154159" y="69207"/>
                  </a:lnTo>
                  <a:lnTo>
                    <a:pt x="154597" y="69888"/>
                  </a:lnTo>
                  <a:lnTo>
                    <a:pt x="155041" y="70569"/>
                  </a:lnTo>
                  <a:lnTo>
                    <a:pt x="155485" y="71231"/>
                  </a:lnTo>
                  <a:lnTo>
                    <a:pt x="155936" y="71875"/>
                  </a:lnTo>
                  <a:lnTo>
                    <a:pt x="156386" y="72501"/>
                  </a:lnTo>
                  <a:lnTo>
                    <a:pt x="156844" y="73127"/>
                  </a:lnTo>
                  <a:lnTo>
                    <a:pt x="156927" y="76495"/>
                  </a:lnTo>
                  <a:lnTo>
                    <a:pt x="156992" y="79808"/>
                  </a:lnTo>
                  <a:lnTo>
                    <a:pt x="157050" y="83121"/>
                  </a:lnTo>
                  <a:lnTo>
                    <a:pt x="157088" y="86398"/>
                  </a:lnTo>
                  <a:lnTo>
                    <a:pt x="157120" y="89637"/>
                  </a:lnTo>
                  <a:lnTo>
                    <a:pt x="157133" y="92858"/>
                  </a:lnTo>
                  <a:lnTo>
                    <a:pt x="157133" y="96061"/>
                  </a:lnTo>
                  <a:lnTo>
                    <a:pt x="157120" y="99245"/>
                  </a:lnTo>
                  <a:lnTo>
                    <a:pt x="157088" y="102411"/>
                  </a:lnTo>
                  <a:lnTo>
                    <a:pt x="157050" y="105558"/>
                  </a:lnTo>
                  <a:lnTo>
                    <a:pt x="156992" y="108687"/>
                  </a:lnTo>
                  <a:lnTo>
                    <a:pt x="156921" y="111798"/>
                  </a:lnTo>
                  <a:lnTo>
                    <a:pt x="156837" y="114908"/>
                  </a:lnTo>
                  <a:lnTo>
                    <a:pt x="156734" y="118000"/>
                  </a:lnTo>
                  <a:lnTo>
                    <a:pt x="156618" y="121092"/>
                  </a:lnTo>
                  <a:lnTo>
                    <a:pt x="156489" y="124166"/>
                  </a:lnTo>
                  <a:lnTo>
                    <a:pt x="156341" y="127240"/>
                  </a:lnTo>
                  <a:lnTo>
                    <a:pt x="156180" y="130314"/>
                  </a:lnTo>
                  <a:lnTo>
                    <a:pt x="156007" y="133369"/>
                  </a:lnTo>
                  <a:lnTo>
                    <a:pt x="155820" y="136443"/>
                  </a:lnTo>
                  <a:lnTo>
                    <a:pt x="155614" y="139517"/>
                  </a:lnTo>
                  <a:lnTo>
                    <a:pt x="155389" y="142590"/>
                  </a:lnTo>
                  <a:lnTo>
                    <a:pt x="155150" y="145664"/>
                  </a:lnTo>
                  <a:lnTo>
                    <a:pt x="154899" y="148738"/>
                  </a:lnTo>
                  <a:lnTo>
                    <a:pt x="154629" y="151830"/>
                  </a:lnTo>
                  <a:lnTo>
                    <a:pt x="154346" y="154941"/>
                  </a:lnTo>
                  <a:lnTo>
                    <a:pt x="154043" y="158051"/>
                  </a:lnTo>
                  <a:lnTo>
                    <a:pt x="153728" y="161180"/>
                  </a:lnTo>
                  <a:lnTo>
                    <a:pt x="153393" y="164328"/>
                  </a:lnTo>
                  <a:lnTo>
                    <a:pt x="153045" y="167475"/>
                  </a:lnTo>
                  <a:lnTo>
                    <a:pt x="152678" y="170659"/>
                  </a:lnTo>
                  <a:lnTo>
                    <a:pt x="152292" y="173843"/>
                  </a:lnTo>
                  <a:lnTo>
                    <a:pt x="147258" y="174212"/>
                  </a:lnTo>
                  <a:lnTo>
                    <a:pt x="142223" y="174598"/>
                  </a:lnTo>
                  <a:lnTo>
                    <a:pt x="137195" y="175021"/>
                  </a:lnTo>
                  <a:lnTo>
                    <a:pt x="132161" y="175463"/>
                  </a:lnTo>
                  <a:lnTo>
                    <a:pt x="127127" y="175942"/>
                  </a:lnTo>
                  <a:lnTo>
                    <a:pt x="122092" y="176420"/>
                  </a:lnTo>
                  <a:lnTo>
                    <a:pt x="117058" y="176936"/>
                  </a:lnTo>
                  <a:lnTo>
                    <a:pt x="112030" y="177451"/>
                  </a:lnTo>
                  <a:lnTo>
                    <a:pt x="111779" y="175776"/>
                  </a:lnTo>
                  <a:lnTo>
                    <a:pt x="111534" y="174120"/>
                  </a:lnTo>
                  <a:lnTo>
                    <a:pt x="111303" y="172445"/>
                  </a:lnTo>
                  <a:lnTo>
                    <a:pt x="111071" y="170788"/>
                  </a:lnTo>
                  <a:lnTo>
                    <a:pt x="110846" y="169113"/>
                  </a:lnTo>
                  <a:lnTo>
                    <a:pt x="110627" y="167457"/>
                  </a:lnTo>
                  <a:lnTo>
                    <a:pt x="110414" y="165782"/>
                  </a:lnTo>
                  <a:lnTo>
                    <a:pt x="110208" y="164125"/>
                  </a:lnTo>
                  <a:lnTo>
                    <a:pt x="110009" y="162469"/>
                  </a:lnTo>
                  <a:lnTo>
                    <a:pt x="109816" y="160794"/>
                  </a:lnTo>
                  <a:lnTo>
                    <a:pt x="109629" y="159137"/>
                  </a:lnTo>
                  <a:lnTo>
                    <a:pt x="109442" y="157462"/>
                  </a:lnTo>
                  <a:lnTo>
                    <a:pt x="109268" y="155806"/>
                  </a:lnTo>
                  <a:lnTo>
                    <a:pt x="109095" y="154149"/>
                  </a:lnTo>
                  <a:lnTo>
                    <a:pt x="108934" y="152474"/>
                  </a:lnTo>
                  <a:lnTo>
                    <a:pt x="108773" y="150818"/>
                  </a:lnTo>
                  <a:lnTo>
                    <a:pt x="108625" y="149143"/>
                  </a:lnTo>
                  <a:lnTo>
                    <a:pt x="108477" y="147486"/>
                  </a:lnTo>
                  <a:lnTo>
                    <a:pt x="108335" y="145811"/>
                  </a:lnTo>
                  <a:lnTo>
                    <a:pt x="108206" y="144155"/>
                  </a:lnTo>
                  <a:lnTo>
                    <a:pt x="108077" y="142480"/>
                  </a:lnTo>
                  <a:lnTo>
                    <a:pt x="107955" y="140805"/>
                  </a:lnTo>
                  <a:lnTo>
                    <a:pt x="107839" y="139130"/>
                  </a:lnTo>
                  <a:lnTo>
                    <a:pt x="107730" y="137474"/>
                  </a:lnTo>
                  <a:lnTo>
                    <a:pt x="107627" y="135799"/>
                  </a:lnTo>
                  <a:lnTo>
                    <a:pt x="107530" y="134124"/>
                  </a:lnTo>
                  <a:lnTo>
                    <a:pt x="107440" y="132449"/>
                  </a:lnTo>
                  <a:lnTo>
                    <a:pt x="107356" y="130755"/>
                  </a:lnTo>
                  <a:lnTo>
                    <a:pt x="107279" y="129081"/>
                  </a:lnTo>
                  <a:lnTo>
                    <a:pt x="107208" y="127406"/>
                  </a:lnTo>
                  <a:lnTo>
                    <a:pt x="107144" y="125712"/>
                  </a:lnTo>
                  <a:lnTo>
                    <a:pt x="107086" y="124037"/>
                  </a:lnTo>
                  <a:lnTo>
                    <a:pt x="107028" y="122344"/>
                  </a:lnTo>
                  <a:lnTo>
                    <a:pt x="106983" y="120651"/>
                  </a:lnTo>
                  <a:lnTo>
                    <a:pt x="106944" y="118957"/>
                  </a:lnTo>
                  <a:lnTo>
                    <a:pt x="106912" y="117264"/>
                  </a:lnTo>
                  <a:lnTo>
                    <a:pt x="106886" y="115571"/>
                  </a:lnTo>
                  <a:lnTo>
                    <a:pt x="106861" y="113877"/>
                  </a:lnTo>
                  <a:lnTo>
                    <a:pt x="106848" y="112166"/>
                  </a:lnTo>
                  <a:lnTo>
                    <a:pt x="106841" y="110472"/>
                  </a:lnTo>
                  <a:lnTo>
                    <a:pt x="106841" y="108761"/>
                  </a:lnTo>
                  <a:lnTo>
                    <a:pt x="106848" y="107049"/>
                  </a:lnTo>
                  <a:lnTo>
                    <a:pt x="106854" y="105337"/>
                  </a:lnTo>
                  <a:lnTo>
                    <a:pt x="106874" y="103607"/>
                  </a:lnTo>
                  <a:lnTo>
                    <a:pt x="106899" y="101895"/>
                  </a:lnTo>
                  <a:lnTo>
                    <a:pt x="106931" y="100165"/>
                  </a:lnTo>
                  <a:lnTo>
                    <a:pt x="106970" y="98435"/>
                  </a:lnTo>
                  <a:lnTo>
                    <a:pt x="107015" y="96705"/>
                  </a:lnTo>
                  <a:lnTo>
                    <a:pt x="107060" y="94975"/>
                  </a:lnTo>
                  <a:lnTo>
                    <a:pt x="107118" y="93244"/>
                  </a:lnTo>
                  <a:lnTo>
                    <a:pt x="107183" y="91496"/>
                  </a:lnTo>
                  <a:lnTo>
                    <a:pt x="107253" y="89747"/>
                  </a:lnTo>
                  <a:lnTo>
                    <a:pt x="107331" y="87999"/>
                  </a:lnTo>
                  <a:lnTo>
                    <a:pt x="107414" y="86250"/>
                  </a:lnTo>
                  <a:lnTo>
                    <a:pt x="107504" y="84483"/>
                  </a:lnTo>
                  <a:lnTo>
                    <a:pt x="107601" y="82735"/>
                  </a:lnTo>
                  <a:lnTo>
                    <a:pt x="107704" y="80968"/>
                  </a:lnTo>
                  <a:lnTo>
                    <a:pt x="107820" y="79182"/>
                  </a:lnTo>
                  <a:lnTo>
                    <a:pt x="107936" y="77415"/>
                  </a:lnTo>
                  <a:lnTo>
                    <a:pt x="108058" y="75630"/>
                  </a:lnTo>
                  <a:lnTo>
                    <a:pt x="108187" y="73845"/>
                  </a:lnTo>
                  <a:lnTo>
                    <a:pt x="108328" y="72059"/>
                  </a:lnTo>
                  <a:lnTo>
                    <a:pt x="108470" y="70274"/>
                  </a:lnTo>
                  <a:lnTo>
                    <a:pt x="108625" y="68470"/>
                  </a:lnTo>
                  <a:lnTo>
                    <a:pt x="108637" y="68139"/>
                  </a:lnTo>
                  <a:lnTo>
                    <a:pt x="108650" y="67826"/>
                  </a:lnTo>
                  <a:lnTo>
                    <a:pt x="108650" y="67513"/>
                  </a:lnTo>
                  <a:lnTo>
                    <a:pt x="108644" y="67219"/>
                  </a:lnTo>
                  <a:lnTo>
                    <a:pt x="108631" y="66943"/>
                  </a:lnTo>
                  <a:lnTo>
                    <a:pt x="108605" y="66685"/>
                  </a:lnTo>
                  <a:lnTo>
                    <a:pt x="108573" y="66427"/>
                  </a:lnTo>
                  <a:lnTo>
                    <a:pt x="108534" y="66170"/>
                  </a:lnTo>
                  <a:lnTo>
                    <a:pt x="108901" y="65746"/>
                  </a:lnTo>
                  <a:lnTo>
                    <a:pt x="109255" y="65286"/>
                  </a:lnTo>
                  <a:lnTo>
                    <a:pt x="109616" y="64826"/>
                  </a:lnTo>
                  <a:lnTo>
                    <a:pt x="109970" y="64347"/>
                  </a:lnTo>
                  <a:lnTo>
                    <a:pt x="110318" y="63850"/>
                  </a:lnTo>
                  <a:lnTo>
                    <a:pt x="110665" y="63353"/>
                  </a:lnTo>
                  <a:lnTo>
                    <a:pt x="111007" y="62820"/>
                  </a:lnTo>
                  <a:lnTo>
                    <a:pt x="111341" y="62286"/>
                  </a:lnTo>
                  <a:lnTo>
                    <a:pt x="111676" y="61734"/>
                  </a:lnTo>
                  <a:lnTo>
                    <a:pt x="112004" y="61182"/>
                  </a:lnTo>
                  <a:lnTo>
                    <a:pt x="112326" y="60611"/>
                  </a:lnTo>
                  <a:lnTo>
                    <a:pt x="112648" y="60004"/>
                  </a:lnTo>
                  <a:lnTo>
                    <a:pt x="112964" y="59415"/>
                  </a:lnTo>
                  <a:lnTo>
                    <a:pt x="113273" y="58789"/>
                  </a:lnTo>
                  <a:lnTo>
                    <a:pt x="113582" y="58163"/>
                  </a:lnTo>
                  <a:lnTo>
                    <a:pt x="113884" y="57519"/>
                  </a:lnTo>
                  <a:lnTo>
                    <a:pt x="114180" y="56856"/>
                  </a:lnTo>
                  <a:lnTo>
                    <a:pt x="114470" y="56175"/>
                  </a:lnTo>
                  <a:lnTo>
                    <a:pt x="114753" y="55494"/>
                  </a:lnTo>
                  <a:lnTo>
                    <a:pt x="115037" y="54795"/>
                  </a:lnTo>
                  <a:lnTo>
                    <a:pt x="115313" y="54077"/>
                  </a:lnTo>
                  <a:lnTo>
                    <a:pt x="115584" y="53341"/>
                  </a:lnTo>
                  <a:lnTo>
                    <a:pt x="115848" y="52604"/>
                  </a:lnTo>
                  <a:lnTo>
                    <a:pt x="116105" y="51831"/>
                  </a:lnTo>
                  <a:lnTo>
                    <a:pt x="116356" y="51077"/>
                  </a:lnTo>
                  <a:lnTo>
                    <a:pt x="116607" y="50285"/>
                  </a:lnTo>
                  <a:lnTo>
                    <a:pt x="116846" y="49475"/>
                  </a:lnTo>
                  <a:lnTo>
                    <a:pt x="117077" y="48666"/>
                  </a:lnTo>
                  <a:lnTo>
                    <a:pt x="117309" y="47837"/>
                  </a:lnTo>
                  <a:lnTo>
                    <a:pt x="117528" y="47009"/>
                  </a:lnTo>
                  <a:lnTo>
                    <a:pt x="117747" y="46144"/>
                  </a:lnTo>
                  <a:lnTo>
                    <a:pt x="117953" y="45279"/>
                  </a:lnTo>
                  <a:lnTo>
                    <a:pt x="118159" y="44395"/>
                  </a:lnTo>
                  <a:lnTo>
                    <a:pt x="118352" y="43494"/>
                  </a:lnTo>
                  <a:lnTo>
                    <a:pt x="118539" y="42592"/>
                  </a:lnTo>
                  <a:lnTo>
                    <a:pt x="118725" y="41671"/>
                  </a:lnTo>
                  <a:lnTo>
                    <a:pt x="118899" y="40733"/>
                  </a:lnTo>
                  <a:lnTo>
                    <a:pt x="119067" y="39776"/>
                  </a:lnTo>
                  <a:lnTo>
                    <a:pt x="119221" y="38819"/>
                  </a:lnTo>
                  <a:lnTo>
                    <a:pt x="119376" y="37843"/>
                  </a:lnTo>
                  <a:lnTo>
                    <a:pt x="119524" y="36849"/>
                  </a:lnTo>
                  <a:lnTo>
                    <a:pt x="119659" y="35837"/>
                  </a:lnTo>
                  <a:lnTo>
                    <a:pt x="119788" y="34806"/>
                  </a:lnTo>
                  <a:lnTo>
                    <a:pt x="119910" y="33775"/>
                  </a:lnTo>
                  <a:lnTo>
                    <a:pt x="120026" y="32726"/>
                  </a:lnTo>
                  <a:lnTo>
                    <a:pt x="120129" y="31677"/>
                  </a:lnTo>
                  <a:lnTo>
                    <a:pt x="120225" y="30591"/>
                  </a:lnTo>
                  <a:lnTo>
                    <a:pt x="120316" y="29505"/>
                  </a:lnTo>
                  <a:lnTo>
                    <a:pt x="120393" y="28401"/>
                  </a:lnTo>
                  <a:lnTo>
                    <a:pt x="120470" y="27278"/>
                  </a:lnTo>
                  <a:lnTo>
                    <a:pt x="120534" y="26155"/>
                  </a:lnTo>
                  <a:lnTo>
                    <a:pt x="120586" y="25014"/>
                  </a:lnTo>
                  <a:lnTo>
                    <a:pt x="120631" y="23855"/>
                  </a:lnTo>
                  <a:lnTo>
                    <a:pt x="120670" y="22677"/>
                  </a:lnTo>
                  <a:lnTo>
                    <a:pt x="120695" y="21499"/>
                  </a:lnTo>
                  <a:lnTo>
                    <a:pt x="120715" y="20302"/>
                  </a:lnTo>
                  <a:lnTo>
                    <a:pt x="120728" y="19088"/>
                  </a:lnTo>
                  <a:lnTo>
                    <a:pt x="120728" y="17854"/>
                  </a:lnTo>
                  <a:lnTo>
                    <a:pt x="120715" y="16621"/>
                  </a:lnTo>
                  <a:lnTo>
                    <a:pt x="120702" y="15370"/>
                  </a:lnTo>
                  <a:lnTo>
                    <a:pt x="120670" y="14100"/>
                  </a:lnTo>
                  <a:lnTo>
                    <a:pt x="120631" y="12811"/>
                  </a:lnTo>
                  <a:lnTo>
                    <a:pt x="120586" y="11523"/>
                  </a:lnTo>
                  <a:lnTo>
                    <a:pt x="120528" y="10216"/>
                  </a:lnTo>
                  <a:lnTo>
                    <a:pt x="120625" y="10198"/>
                  </a:lnTo>
                  <a:lnTo>
                    <a:pt x="120683" y="10179"/>
                  </a:lnTo>
                  <a:lnTo>
                    <a:pt x="120728" y="10124"/>
                  </a:lnTo>
                  <a:lnTo>
                    <a:pt x="120818" y="10105"/>
                  </a:lnTo>
                  <a:lnTo>
                    <a:pt x="120901" y="10069"/>
                  </a:lnTo>
                  <a:lnTo>
                    <a:pt x="120985" y="10013"/>
                  </a:lnTo>
                  <a:lnTo>
                    <a:pt x="121069" y="9958"/>
                  </a:lnTo>
                  <a:lnTo>
                    <a:pt x="121146" y="9903"/>
                  </a:lnTo>
                  <a:lnTo>
                    <a:pt x="121223" y="9829"/>
                  </a:lnTo>
                  <a:lnTo>
                    <a:pt x="121294" y="9737"/>
                  </a:lnTo>
                  <a:lnTo>
                    <a:pt x="121365" y="9645"/>
                  </a:lnTo>
                  <a:lnTo>
                    <a:pt x="121500" y="9443"/>
                  </a:lnTo>
                  <a:lnTo>
                    <a:pt x="121616" y="9204"/>
                  </a:lnTo>
                  <a:lnTo>
                    <a:pt x="121725" y="8928"/>
                  </a:lnTo>
                  <a:lnTo>
                    <a:pt x="121828" y="8633"/>
                  </a:lnTo>
                  <a:lnTo>
                    <a:pt x="121912" y="8320"/>
                  </a:lnTo>
                  <a:lnTo>
                    <a:pt x="121989" y="7989"/>
                  </a:lnTo>
                  <a:lnTo>
                    <a:pt x="122054" y="7639"/>
                  </a:lnTo>
                  <a:lnTo>
                    <a:pt x="122105" y="7271"/>
                  </a:lnTo>
                  <a:lnTo>
                    <a:pt x="122144" y="6884"/>
                  </a:lnTo>
                  <a:lnTo>
                    <a:pt x="122176" y="6516"/>
                  </a:lnTo>
                  <a:lnTo>
                    <a:pt x="122189" y="6130"/>
                  </a:lnTo>
                  <a:lnTo>
                    <a:pt x="122195" y="5725"/>
                  </a:lnTo>
                  <a:lnTo>
                    <a:pt x="122189" y="5338"/>
                  </a:lnTo>
                  <a:lnTo>
                    <a:pt x="122176" y="4952"/>
                  </a:lnTo>
                  <a:lnTo>
                    <a:pt x="122150" y="4565"/>
                  </a:lnTo>
                  <a:lnTo>
                    <a:pt x="122105" y="4197"/>
                  </a:lnTo>
                  <a:lnTo>
                    <a:pt x="122054" y="3848"/>
                  </a:lnTo>
                  <a:lnTo>
                    <a:pt x="121996" y="3498"/>
                  </a:lnTo>
                  <a:lnTo>
                    <a:pt x="121919" y="3167"/>
                  </a:lnTo>
                  <a:lnTo>
                    <a:pt x="121835" y="2854"/>
                  </a:lnTo>
                  <a:lnTo>
                    <a:pt x="121738" y="2578"/>
                  </a:lnTo>
                  <a:lnTo>
                    <a:pt x="121629" y="2320"/>
                  </a:lnTo>
                  <a:lnTo>
                    <a:pt x="121507" y="2081"/>
                  </a:lnTo>
                  <a:lnTo>
                    <a:pt x="121442" y="1970"/>
                  </a:lnTo>
                  <a:lnTo>
                    <a:pt x="121371" y="1878"/>
                  </a:lnTo>
                  <a:lnTo>
                    <a:pt x="121301" y="1786"/>
                  </a:lnTo>
                  <a:lnTo>
                    <a:pt x="121230" y="1712"/>
                  </a:lnTo>
                  <a:lnTo>
                    <a:pt x="121152" y="1639"/>
                  </a:lnTo>
                  <a:lnTo>
                    <a:pt x="121075" y="1584"/>
                  </a:lnTo>
                  <a:lnTo>
                    <a:pt x="120992" y="1547"/>
                  </a:lnTo>
                  <a:lnTo>
                    <a:pt x="120908" y="1492"/>
                  </a:lnTo>
                  <a:lnTo>
                    <a:pt x="120818" y="1473"/>
                  </a:lnTo>
                  <a:lnTo>
                    <a:pt x="120728" y="1455"/>
                  </a:lnTo>
                  <a:lnTo>
                    <a:pt x="117934" y="1123"/>
                  </a:lnTo>
                  <a:lnTo>
                    <a:pt x="115133" y="829"/>
                  </a:lnTo>
                  <a:lnTo>
                    <a:pt x="112320" y="571"/>
                  </a:lnTo>
                  <a:lnTo>
                    <a:pt x="110916" y="461"/>
                  </a:lnTo>
                  <a:lnTo>
                    <a:pt x="109500" y="350"/>
                  </a:lnTo>
                  <a:lnTo>
                    <a:pt x="108090" y="258"/>
                  </a:lnTo>
                  <a:lnTo>
                    <a:pt x="106680" y="185"/>
                  </a:lnTo>
                  <a:lnTo>
                    <a:pt x="105264" y="130"/>
                  </a:lnTo>
                  <a:lnTo>
                    <a:pt x="103848" y="74"/>
                  </a:lnTo>
                  <a:lnTo>
                    <a:pt x="102431" y="38"/>
                  </a:lnTo>
                  <a:lnTo>
                    <a:pt x="101015" y="19"/>
                  </a:lnTo>
                  <a:lnTo>
                    <a:pt x="99599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-4506975" y="-18287325"/>
              <a:ext cx="255425" cy="1085975"/>
            </a:xfrm>
            <a:custGeom>
              <a:rect b="b" l="l" r="r" t="t"/>
              <a:pathLst>
                <a:path extrusionOk="0" h="43439" w="10217">
                  <a:moveTo>
                    <a:pt x="200" y="1"/>
                  </a:moveTo>
                  <a:lnTo>
                    <a:pt x="148" y="2669"/>
                  </a:lnTo>
                  <a:lnTo>
                    <a:pt x="103" y="5338"/>
                  </a:lnTo>
                  <a:lnTo>
                    <a:pt x="64" y="8007"/>
                  </a:lnTo>
                  <a:lnTo>
                    <a:pt x="39" y="10658"/>
                  </a:lnTo>
                  <a:lnTo>
                    <a:pt x="13" y="13308"/>
                  </a:lnTo>
                  <a:lnTo>
                    <a:pt x="7" y="15940"/>
                  </a:lnTo>
                  <a:lnTo>
                    <a:pt x="0" y="18572"/>
                  </a:lnTo>
                  <a:lnTo>
                    <a:pt x="7" y="21204"/>
                  </a:lnTo>
                  <a:lnTo>
                    <a:pt x="19" y="23818"/>
                  </a:lnTo>
                  <a:lnTo>
                    <a:pt x="39" y="26413"/>
                  </a:lnTo>
                  <a:lnTo>
                    <a:pt x="71" y="29027"/>
                  </a:lnTo>
                  <a:lnTo>
                    <a:pt x="110" y="31622"/>
                  </a:lnTo>
                  <a:lnTo>
                    <a:pt x="155" y="34217"/>
                  </a:lnTo>
                  <a:lnTo>
                    <a:pt x="213" y="36812"/>
                  </a:lnTo>
                  <a:lnTo>
                    <a:pt x="277" y="39389"/>
                  </a:lnTo>
                  <a:lnTo>
                    <a:pt x="348" y="41966"/>
                  </a:lnTo>
                  <a:lnTo>
                    <a:pt x="946" y="41911"/>
                  </a:lnTo>
                  <a:lnTo>
                    <a:pt x="1558" y="41892"/>
                  </a:lnTo>
                  <a:lnTo>
                    <a:pt x="2163" y="41892"/>
                  </a:lnTo>
                  <a:lnTo>
                    <a:pt x="2775" y="41911"/>
                  </a:lnTo>
                  <a:lnTo>
                    <a:pt x="3393" y="41947"/>
                  </a:lnTo>
                  <a:lnTo>
                    <a:pt x="4004" y="42003"/>
                  </a:lnTo>
                  <a:lnTo>
                    <a:pt x="4622" y="42095"/>
                  </a:lnTo>
                  <a:lnTo>
                    <a:pt x="5234" y="42187"/>
                  </a:lnTo>
                  <a:lnTo>
                    <a:pt x="5852" y="42297"/>
                  </a:lnTo>
                  <a:lnTo>
                    <a:pt x="6464" y="42426"/>
                  </a:lnTo>
                  <a:lnTo>
                    <a:pt x="7082" y="42555"/>
                  </a:lnTo>
                  <a:lnTo>
                    <a:pt x="7693" y="42720"/>
                  </a:lnTo>
                  <a:lnTo>
                    <a:pt x="8298" y="42886"/>
                  </a:lnTo>
                  <a:lnTo>
                    <a:pt x="8904" y="43052"/>
                  </a:lnTo>
                  <a:lnTo>
                    <a:pt x="10107" y="43438"/>
                  </a:lnTo>
                  <a:lnTo>
                    <a:pt x="10062" y="40751"/>
                  </a:lnTo>
                  <a:lnTo>
                    <a:pt x="10030" y="38045"/>
                  </a:lnTo>
                  <a:lnTo>
                    <a:pt x="10004" y="35358"/>
                  </a:lnTo>
                  <a:lnTo>
                    <a:pt x="9979" y="32671"/>
                  </a:lnTo>
                  <a:lnTo>
                    <a:pt x="9966" y="30002"/>
                  </a:lnTo>
                  <a:lnTo>
                    <a:pt x="9959" y="27333"/>
                  </a:lnTo>
                  <a:lnTo>
                    <a:pt x="9953" y="24664"/>
                  </a:lnTo>
                  <a:lnTo>
                    <a:pt x="9959" y="22014"/>
                  </a:lnTo>
                  <a:lnTo>
                    <a:pt x="9966" y="19364"/>
                  </a:lnTo>
                  <a:lnTo>
                    <a:pt x="9985" y="16732"/>
                  </a:lnTo>
                  <a:lnTo>
                    <a:pt x="10004" y="14099"/>
                  </a:lnTo>
                  <a:lnTo>
                    <a:pt x="10037" y="11486"/>
                  </a:lnTo>
                  <a:lnTo>
                    <a:pt x="10075" y="8891"/>
                  </a:lnTo>
                  <a:lnTo>
                    <a:pt x="10114" y="6295"/>
                  </a:lnTo>
                  <a:lnTo>
                    <a:pt x="10165" y="3700"/>
                  </a:lnTo>
                  <a:lnTo>
                    <a:pt x="10217" y="1142"/>
                  </a:lnTo>
                  <a:lnTo>
                    <a:pt x="8961" y="1160"/>
                  </a:lnTo>
                  <a:lnTo>
                    <a:pt x="7706" y="1142"/>
                  </a:lnTo>
                  <a:lnTo>
                    <a:pt x="6444" y="1068"/>
                  </a:lnTo>
                  <a:lnTo>
                    <a:pt x="5820" y="1031"/>
                  </a:lnTo>
                  <a:lnTo>
                    <a:pt x="5189" y="958"/>
                  </a:lnTo>
                  <a:lnTo>
                    <a:pt x="4564" y="903"/>
                  </a:lnTo>
                  <a:lnTo>
                    <a:pt x="3934" y="810"/>
                  </a:lnTo>
                  <a:lnTo>
                    <a:pt x="3309" y="718"/>
                  </a:lnTo>
                  <a:lnTo>
                    <a:pt x="2685" y="590"/>
                  </a:lnTo>
                  <a:lnTo>
                    <a:pt x="2060" y="479"/>
                  </a:lnTo>
                  <a:lnTo>
                    <a:pt x="1442" y="332"/>
                  </a:lnTo>
                  <a:lnTo>
                    <a:pt x="818" y="166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-4488950" y="-17033425"/>
              <a:ext cx="283275" cy="1126925"/>
            </a:xfrm>
            <a:custGeom>
              <a:rect b="b" l="l" r="r" t="t"/>
              <a:pathLst>
                <a:path extrusionOk="0" h="45077" w="11331">
                  <a:moveTo>
                    <a:pt x="9496" y="0"/>
                  </a:moveTo>
                  <a:lnTo>
                    <a:pt x="8331" y="369"/>
                  </a:lnTo>
                  <a:lnTo>
                    <a:pt x="7738" y="553"/>
                  </a:lnTo>
                  <a:lnTo>
                    <a:pt x="7146" y="718"/>
                  </a:lnTo>
                  <a:lnTo>
                    <a:pt x="6554" y="884"/>
                  </a:lnTo>
                  <a:lnTo>
                    <a:pt x="5955" y="1013"/>
                  </a:lnTo>
                  <a:lnTo>
                    <a:pt x="5356" y="1142"/>
                  </a:lnTo>
                  <a:lnTo>
                    <a:pt x="4758" y="1270"/>
                  </a:lnTo>
                  <a:lnTo>
                    <a:pt x="4159" y="1362"/>
                  </a:lnTo>
                  <a:lnTo>
                    <a:pt x="3560" y="1436"/>
                  </a:lnTo>
                  <a:lnTo>
                    <a:pt x="2961" y="1510"/>
                  </a:lnTo>
                  <a:lnTo>
                    <a:pt x="2363" y="1565"/>
                  </a:lnTo>
                  <a:lnTo>
                    <a:pt x="1764" y="1583"/>
                  </a:lnTo>
                  <a:lnTo>
                    <a:pt x="1172" y="1602"/>
                  </a:lnTo>
                  <a:lnTo>
                    <a:pt x="586" y="1583"/>
                  </a:lnTo>
                  <a:lnTo>
                    <a:pt x="0" y="1547"/>
                  </a:lnTo>
                  <a:lnTo>
                    <a:pt x="116" y="4326"/>
                  </a:lnTo>
                  <a:lnTo>
                    <a:pt x="245" y="7087"/>
                  </a:lnTo>
                  <a:lnTo>
                    <a:pt x="386" y="9848"/>
                  </a:lnTo>
                  <a:lnTo>
                    <a:pt x="534" y="12590"/>
                  </a:lnTo>
                  <a:lnTo>
                    <a:pt x="695" y="15332"/>
                  </a:lnTo>
                  <a:lnTo>
                    <a:pt x="869" y="18075"/>
                  </a:lnTo>
                  <a:lnTo>
                    <a:pt x="1049" y="20799"/>
                  </a:lnTo>
                  <a:lnTo>
                    <a:pt x="1243" y="23523"/>
                  </a:lnTo>
                  <a:lnTo>
                    <a:pt x="1442" y="26247"/>
                  </a:lnTo>
                  <a:lnTo>
                    <a:pt x="1655" y="28953"/>
                  </a:lnTo>
                  <a:lnTo>
                    <a:pt x="1874" y="31658"/>
                  </a:lnTo>
                  <a:lnTo>
                    <a:pt x="2099" y="34346"/>
                  </a:lnTo>
                  <a:lnTo>
                    <a:pt x="2331" y="37033"/>
                  </a:lnTo>
                  <a:lnTo>
                    <a:pt x="2575" y="39720"/>
                  </a:lnTo>
                  <a:lnTo>
                    <a:pt x="2826" y="42407"/>
                  </a:lnTo>
                  <a:lnTo>
                    <a:pt x="3090" y="45076"/>
                  </a:lnTo>
                  <a:lnTo>
                    <a:pt x="3592" y="44874"/>
                  </a:lnTo>
                  <a:lnTo>
                    <a:pt x="4095" y="44708"/>
                  </a:lnTo>
                  <a:lnTo>
                    <a:pt x="5105" y="44414"/>
                  </a:lnTo>
                  <a:lnTo>
                    <a:pt x="5607" y="44266"/>
                  </a:lnTo>
                  <a:lnTo>
                    <a:pt x="6116" y="44101"/>
                  </a:lnTo>
                  <a:lnTo>
                    <a:pt x="6618" y="43917"/>
                  </a:lnTo>
                  <a:lnTo>
                    <a:pt x="7120" y="43677"/>
                  </a:lnTo>
                  <a:lnTo>
                    <a:pt x="7397" y="43549"/>
                  </a:lnTo>
                  <a:lnTo>
                    <a:pt x="7668" y="43383"/>
                  </a:lnTo>
                  <a:lnTo>
                    <a:pt x="7938" y="43217"/>
                  </a:lnTo>
                  <a:lnTo>
                    <a:pt x="8202" y="43052"/>
                  </a:lnTo>
                  <a:lnTo>
                    <a:pt x="8466" y="42849"/>
                  </a:lnTo>
                  <a:lnTo>
                    <a:pt x="8736" y="42665"/>
                  </a:lnTo>
                  <a:lnTo>
                    <a:pt x="9258" y="42242"/>
                  </a:lnTo>
                  <a:lnTo>
                    <a:pt x="9779" y="41763"/>
                  </a:lnTo>
                  <a:lnTo>
                    <a:pt x="10301" y="41266"/>
                  </a:lnTo>
                  <a:lnTo>
                    <a:pt x="10816" y="40732"/>
                  </a:lnTo>
                  <a:lnTo>
                    <a:pt x="11331" y="40162"/>
                  </a:lnTo>
                  <a:lnTo>
                    <a:pt x="11163" y="37714"/>
                  </a:lnTo>
                  <a:lnTo>
                    <a:pt x="11002" y="35229"/>
                  </a:lnTo>
                  <a:lnTo>
                    <a:pt x="10848" y="32763"/>
                  </a:lnTo>
                  <a:lnTo>
                    <a:pt x="10700" y="30260"/>
                  </a:lnTo>
                  <a:lnTo>
                    <a:pt x="10564" y="27775"/>
                  </a:lnTo>
                  <a:lnTo>
                    <a:pt x="10429" y="25253"/>
                  </a:lnTo>
                  <a:lnTo>
                    <a:pt x="10307" y="22750"/>
                  </a:lnTo>
                  <a:lnTo>
                    <a:pt x="10191" y="20228"/>
                  </a:lnTo>
                  <a:lnTo>
                    <a:pt x="10075" y="17707"/>
                  </a:lnTo>
                  <a:lnTo>
                    <a:pt x="9972" y="15185"/>
                  </a:lnTo>
                  <a:lnTo>
                    <a:pt x="9876" y="12664"/>
                  </a:lnTo>
                  <a:lnTo>
                    <a:pt x="9786" y="10124"/>
                  </a:lnTo>
                  <a:lnTo>
                    <a:pt x="9708" y="7584"/>
                  </a:lnTo>
                  <a:lnTo>
                    <a:pt x="9631" y="5062"/>
                  </a:lnTo>
                  <a:lnTo>
                    <a:pt x="9560" y="2522"/>
                  </a:lnTo>
                  <a:lnTo>
                    <a:pt x="9496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-4496200" y="-19379700"/>
              <a:ext cx="284725" cy="947000"/>
            </a:xfrm>
            <a:custGeom>
              <a:rect b="b" l="l" r="r" t="t"/>
              <a:pathLst>
                <a:path extrusionOk="0" h="37880" w="11389">
                  <a:moveTo>
                    <a:pt x="1861" y="0"/>
                  </a:moveTo>
                  <a:lnTo>
                    <a:pt x="1700" y="2191"/>
                  </a:lnTo>
                  <a:lnTo>
                    <a:pt x="1552" y="4381"/>
                  </a:lnTo>
                  <a:lnTo>
                    <a:pt x="1404" y="6553"/>
                  </a:lnTo>
                  <a:lnTo>
                    <a:pt x="1262" y="8743"/>
                  </a:lnTo>
                  <a:lnTo>
                    <a:pt x="1127" y="10915"/>
                  </a:lnTo>
                  <a:lnTo>
                    <a:pt x="992" y="13087"/>
                  </a:lnTo>
                  <a:lnTo>
                    <a:pt x="870" y="15259"/>
                  </a:lnTo>
                  <a:lnTo>
                    <a:pt x="747" y="17431"/>
                  </a:lnTo>
                  <a:lnTo>
                    <a:pt x="631" y="19584"/>
                  </a:lnTo>
                  <a:lnTo>
                    <a:pt x="528" y="21738"/>
                  </a:lnTo>
                  <a:lnTo>
                    <a:pt x="425" y="23891"/>
                  </a:lnTo>
                  <a:lnTo>
                    <a:pt x="329" y="26044"/>
                  </a:lnTo>
                  <a:lnTo>
                    <a:pt x="239" y="28198"/>
                  </a:lnTo>
                  <a:lnTo>
                    <a:pt x="155" y="30333"/>
                  </a:lnTo>
                  <a:lnTo>
                    <a:pt x="71" y="32468"/>
                  </a:lnTo>
                  <a:lnTo>
                    <a:pt x="0" y="34603"/>
                  </a:lnTo>
                  <a:lnTo>
                    <a:pt x="625" y="34695"/>
                  </a:lnTo>
                  <a:lnTo>
                    <a:pt x="1249" y="34806"/>
                  </a:lnTo>
                  <a:lnTo>
                    <a:pt x="1867" y="34934"/>
                  </a:lnTo>
                  <a:lnTo>
                    <a:pt x="2492" y="35063"/>
                  </a:lnTo>
                  <a:lnTo>
                    <a:pt x="3116" y="35229"/>
                  </a:lnTo>
                  <a:lnTo>
                    <a:pt x="3741" y="35413"/>
                  </a:lnTo>
                  <a:lnTo>
                    <a:pt x="4365" y="35597"/>
                  </a:lnTo>
                  <a:lnTo>
                    <a:pt x="4990" y="35818"/>
                  </a:lnTo>
                  <a:lnTo>
                    <a:pt x="5614" y="36039"/>
                  </a:lnTo>
                  <a:lnTo>
                    <a:pt x="6239" y="36260"/>
                  </a:lnTo>
                  <a:lnTo>
                    <a:pt x="7481" y="36775"/>
                  </a:lnTo>
                  <a:lnTo>
                    <a:pt x="8724" y="37309"/>
                  </a:lnTo>
                  <a:lnTo>
                    <a:pt x="9960" y="37879"/>
                  </a:lnTo>
                  <a:lnTo>
                    <a:pt x="10095" y="33407"/>
                  </a:lnTo>
                  <a:lnTo>
                    <a:pt x="10243" y="28989"/>
                  </a:lnTo>
                  <a:lnTo>
                    <a:pt x="10397" y="24646"/>
                  </a:lnTo>
                  <a:lnTo>
                    <a:pt x="10481" y="22492"/>
                  </a:lnTo>
                  <a:lnTo>
                    <a:pt x="10565" y="20375"/>
                  </a:lnTo>
                  <a:lnTo>
                    <a:pt x="10661" y="18259"/>
                  </a:lnTo>
                  <a:lnTo>
                    <a:pt x="10751" y="16179"/>
                  </a:lnTo>
                  <a:lnTo>
                    <a:pt x="10848" y="14099"/>
                  </a:lnTo>
                  <a:lnTo>
                    <a:pt x="10951" y="12056"/>
                  </a:lnTo>
                  <a:lnTo>
                    <a:pt x="11054" y="10031"/>
                  </a:lnTo>
                  <a:lnTo>
                    <a:pt x="11164" y="8025"/>
                  </a:lnTo>
                  <a:lnTo>
                    <a:pt x="11273" y="6056"/>
                  </a:lnTo>
                  <a:lnTo>
                    <a:pt x="11389" y="4086"/>
                  </a:lnTo>
                  <a:lnTo>
                    <a:pt x="11112" y="4197"/>
                  </a:lnTo>
                  <a:lnTo>
                    <a:pt x="10835" y="4307"/>
                  </a:lnTo>
                  <a:lnTo>
                    <a:pt x="10552" y="4381"/>
                  </a:lnTo>
                  <a:lnTo>
                    <a:pt x="10275" y="4454"/>
                  </a:lnTo>
                  <a:lnTo>
                    <a:pt x="9992" y="4510"/>
                  </a:lnTo>
                  <a:lnTo>
                    <a:pt x="9709" y="4547"/>
                  </a:lnTo>
                  <a:lnTo>
                    <a:pt x="9419" y="4565"/>
                  </a:lnTo>
                  <a:lnTo>
                    <a:pt x="9136" y="4583"/>
                  </a:lnTo>
                  <a:lnTo>
                    <a:pt x="8846" y="4565"/>
                  </a:lnTo>
                  <a:lnTo>
                    <a:pt x="8556" y="4547"/>
                  </a:lnTo>
                  <a:lnTo>
                    <a:pt x="8260" y="4510"/>
                  </a:lnTo>
                  <a:lnTo>
                    <a:pt x="7970" y="4454"/>
                  </a:lnTo>
                  <a:lnTo>
                    <a:pt x="7674" y="4381"/>
                  </a:lnTo>
                  <a:lnTo>
                    <a:pt x="7378" y="4289"/>
                  </a:lnTo>
                  <a:lnTo>
                    <a:pt x="7082" y="4178"/>
                  </a:lnTo>
                  <a:lnTo>
                    <a:pt x="6786" y="4068"/>
                  </a:lnTo>
                  <a:lnTo>
                    <a:pt x="6490" y="3939"/>
                  </a:lnTo>
                  <a:lnTo>
                    <a:pt x="6187" y="3792"/>
                  </a:lnTo>
                  <a:lnTo>
                    <a:pt x="5885" y="3608"/>
                  </a:lnTo>
                  <a:lnTo>
                    <a:pt x="5582" y="3442"/>
                  </a:lnTo>
                  <a:lnTo>
                    <a:pt x="5279" y="3240"/>
                  </a:lnTo>
                  <a:lnTo>
                    <a:pt x="4977" y="3019"/>
                  </a:lnTo>
                  <a:lnTo>
                    <a:pt x="4668" y="2798"/>
                  </a:lnTo>
                  <a:lnTo>
                    <a:pt x="4359" y="2540"/>
                  </a:lnTo>
                  <a:lnTo>
                    <a:pt x="4050" y="2283"/>
                  </a:lnTo>
                  <a:lnTo>
                    <a:pt x="3741" y="2007"/>
                  </a:lnTo>
                  <a:lnTo>
                    <a:pt x="3432" y="1712"/>
                  </a:lnTo>
                  <a:lnTo>
                    <a:pt x="3116" y="1399"/>
                  </a:lnTo>
                  <a:lnTo>
                    <a:pt x="2807" y="1068"/>
                  </a:lnTo>
                  <a:lnTo>
                    <a:pt x="2492" y="737"/>
                  </a:lnTo>
                  <a:lnTo>
                    <a:pt x="2176" y="368"/>
                  </a:lnTo>
                  <a:lnTo>
                    <a:pt x="186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-4388850" y="-15875700"/>
              <a:ext cx="343475" cy="1374475"/>
            </a:xfrm>
            <a:custGeom>
              <a:rect b="b" l="l" r="r" t="t"/>
              <a:pathLst>
                <a:path extrusionOk="0" h="54979" w="13739">
                  <a:moveTo>
                    <a:pt x="7758" y="0"/>
                  </a:moveTo>
                  <a:lnTo>
                    <a:pt x="7301" y="626"/>
                  </a:lnTo>
                  <a:lnTo>
                    <a:pt x="6837" y="1252"/>
                  </a:lnTo>
                  <a:lnTo>
                    <a:pt x="6367" y="1859"/>
                  </a:lnTo>
                  <a:lnTo>
                    <a:pt x="5897" y="2467"/>
                  </a:lnTo>
                  <a:lnTo>
                    <a:pt x="5415" y="3056"/>
                  </a:lnTo>
                  <a:lnTo>
                    <a:pt x="4932" y="3626"/>
                  </a:lnTo>
                  <a:lnTo>
                    <a:pt x="4442" y="4160"/>
                  </a:lnTo>
                  <a:lnTo>
                    <a:pt x="3953" y="4675"/>
                  </a:lnTo>
                  <a:lnTo>
                    <a:pt x="3457" y="5154"/>
                  </a:lnTo>
                  <a:lnTo>
                    <a:pt x="2962" y="5614"/>
                  </a:lnTo>
                  <a:lnTo>
                    <a:pt x="2466" y="6001"/>
                  </a:lnTo>
                  <a:lnTo>
                    <a:pt x="2221" y="6203"/>
                  </a:lnTo>
                  <a:lnTo>
                    <a:pt x="1970" y="6369"/>
                  </a:lnTo>
                  <a:lnTo>
                    <a:pt x="1726" y="6534"/>
                  </a:lnTo>
                  <a:lnTo>
                    <a:pt x="1475" y="6682"/>
                  </a:lnTo>
                  <a:lnTo>
                    <a:pt x="1230" y="6811"/>
                  </a:lnTo>
                  <a:lnTo>
                    <a:pt x="979" y="6939"/>
                  </a:lnTo>
                  <a:lnTo>
                    <a:pt x="734" y="7050"/>
                  </a:lnTo>
                  <a:lnTo>
                    <a:pt x="490" y="7142"/>
                  </a:lnTo>
                  <a:lnTo>
                    <a:pt x="245" y="7215"/>
                  </a:lnTo>
                  <a:lnTo>
                    <a:pt x="0" y="7271"/>
                  </a:lnTo>
                  <a:lnTo>
                    <a:pt x="342" y="10308"/>
                  </a:lnTo>
                  <a:lnTo>
                    <a:pt x="696" y="13345"/>
                  </a:lnTo>
                  <a:lnTo>
                    <a:pt x="1063" y="16363"/>
                  </a:lnTo>
                  <a:lnTo>
                    <a:pt x="1442" y="19382"/>
                  </a:lnTo>
                  <a:lnTo>
                    <a:pt x="1829" y="22382"/>
                  </a:lnTo>
                  <a:lnTo>
                    <a:pt x="2234" y="25382"/>
                  </a:lnTo>
                  <a:lnTo>
                    <a:pt x="2640" y="28382"/>
                  </a:lnTo>
                  <a:lnTo>
                    <a:pt x="3065" y="31364"/>
                  </a:lnTo>
                  <a:lnTo>
                    <a:pt x="3496" y="34346"/>
                  </a:lnTo>
                  <a:lnTo>
                    <a:pt x="3940" y="37327"/>
                  </a:lnTo>
                  <a:lnTo>
                    <a:pt x="4397" y="40291"/>
                  </a:lnTo>
                  <a:lnTo>
                    <a:pt x="4867" y="43236"/>
                  </a:lnTo>
                  <a:lnTo>
                    <a:pt x="5344" y="46199"/>
                  </a:lnTo>
                  <a:lnTo>
                    <a:pt x="5833" y="49125"/>
                  </a:lnTo>
                  <a:lnTo>
                    <a:pt x="6329" y="52052"/>
                  </a:lnTo>
                  <a:lnTo>
                    <a:pt x="6837" y="54979"/>
                  </a:lnTo>
                  <a:lnTo>
                    <a:pt x="7114" y="54666"/>
                  </a:lnTo>
                  <a:lnTo>
                    <a:pt x="7391" y="54334"/>
                  </a:lnTo>
                  <a:lnTo>
                    <a:pt x="7668" y="53985"/>
                  </a:lnTo>
                  <a:lnTo>
                    <a:pt x="7938" y="53617"/>
                  </a:lnTo>
                  <a:lnTo>
                    <a:pt x="8209" y="53212"/>
                  </a:lnTo>
                  <a:lnTo>
                    <a:pt x="8479" y="52807"/>
                  </a:lnTo>
                  <a:lnTo>
                    <a:pt x="8749" y="52383"/>
                  </a:lnTo>
                  <a:lnTo>
                    <a:pt x="9013" y="51960"/>
                  </a:lnTo>
                  <a:lnTo>
                    <a:pt x="9541" y="51077"/>
                  </a:lnTo>
                  <a:lnTo>
                    <a:pt x="10069" y="50211"/>
                  </a:lnTo>
                  <a:lnTo>
                    <a:pt x="10584" y="49346"/>
                  </a:lnTo>
                  <a:lnTo>
                    <a:pt x="11106" y="48518"/>
                  </a:lnTo>
                  <a:lnTo>
                    <a:pt x="11202" y="48371"/>
                  </a:lnTo>
                  <a:lnTo>
                    <a:pt x="11305" y="48260"/>
                  </a:lnTo>
                  <a:lnTo>
                    <a:pt x="11402" y="48187"/>
                  </a:lnTo>
                  <a:lnTo>
                    <a:pt x="11498" y="48150"/>
                  </a:lnTo>
                  <a:lnTo>
                    <a:pt x="11588" y="48150"/>
                  </a:lnTo>
                  <a:lnTo>
                    <a:pt x="11679" y="48187"/>
                  </a:lnTo>
                  <a:lnTo>
                    <a:pt x="11762" y="48242"/>
                  </a:lnTo>
                  <a:lnTo>
                    <a:pt x="11846" y="48334"/>
                  </a:lnTo>
                  <a:lnTo>
                    <a:pt x="11923" y="48463"/>
                  </a:lnTo>
                  <a:lnTo>
                    <a:pt x="12000" y="48592"/>
                  </a:lnTo>
                  <a:lnTo>
                    <a:pt x="12071" y="48757"/>
                  </a:lnTo>
                  <a:lnTo>
                    <a:pt x="12136" y="48941"/>
                  </a:lnTo>
                  <a:lnTo>
                    <a:pt x="12194" y="49144"/>
                  </a:lnTo>
                  <a:lnTo>
                    <a:pt x="12245" y="49346"/>
                  </a:lnTo>
                  <a:lnTo>
                    <a:pt x="12290" y="49586"/>
                  </a:lnTo>
                  <a:lnTo>
                    <a:pt x="12335" y="49825"/>
                  </a:lnTo>
                  <a:lnTo>
                    <a:pt x="13739" y="47690"/>
                  </a:lnTo>
                  <a:lnTo>
                    <a:pt x="13488" y="46346"/>
                  </a:lnTo>
                  <a:lnTo>
                    <a:pt x="13243" y="44984"/>
                  </a:lnTo>
                  <a:lnTo>
                    <a:pt x="12998" y="43622"/>
                  </a:lnTo>
                  <a:lnTo>
                    <a:pt x="12760" y="42242"/>
                  </a:lnTo>
                  <a:lnTo>
                    <a:pt x="12528" y="40843"/>
                  </a:lnTo>
                  <a:lnTo>
                    <a:pt x="12303" y="39444"/>
                  </a:lnTo>
                  <a:lnTo>
                    <a:pt x="12078" y="38027"/>
                  </a:lnTo>
                  <a:lnTo>
                    <a:pt x="11859" y="36610"/>
                  </a:lnTo>
                  <a:lnTo>
                    <a:pt x="11640" y="35174"/>
                  </a:lnTo>
                  <a:lnTo>
                    <a:pt x="11427" y="33738"/>
                  </a:lnTo>
                  <a:lnTo>
                    <a:pt x="11221" y="32284"/>
                  </a:lnTo>
                  <a:lnTo>
                    <a:pt x="11015" y="30812"/>
                  </a:lnTo>
                  <a:lnTo>
                    <a:pt x="10816" y="29358"/>
                  </a:lnTo>
                  <a:lnTo>
                    <a:pt x="10623" y="27867"/>
                  </a:lnTo>
                  <a:lnTo>
                    <a:pt x="10430" y="26376"/>
                  </a:lnTo>
                  <a:lnTo>
                    <a:pt x="10243" y="24885"/>
                  </a:lnTo>
                  <a:lnTo>
                    <a:pt x="10056" y="23376"/>
                  </a:lnTo>
                  <a:lnTo>
                    <a:pt x="9876" y="21867"/>
                  </a:lnTo>
                  <a:lnTo>
                    <a:pt x="9702" y="20357"/>
                  </a:lnTo>
                  <a:lnTo>
                    <a:pt x="9528" y="18830"/>
                  </a:lnTo>
                  <a:lnTo>
                    <a:pt x="9361" y="17283"/>
                  </a:lnTo>
                  <a:lnTo>
                    <a:pt x="9194" y="15756"/>
                  </a:lnTo>
                  <a:lnTo>
                    <a:pt x="9033" y="14210"/>
                  </a:lnTo>
                  <a:lnTo>
                    <a:pt x="8878" y="12645"/>
                  </a:lnTo>
                  <a:lnTo>
                    <a:pt x="8724" y="11081"/>
                  </a:lnTo>
                  <a:lnTo>
                    <a:pt x="8576" y="9516"/>
                  </a:lnTo>
                  <a:lnTo>
                    <a:pt x="8427" y="7952"/>
                  </a:lnTo>
                  <a:lnTo>
                    <a:pt x="8286" y="6369"/>
                  </a:lnTo>
                  <a:lnTo>
                    <a:pt x="8151" y="4786"/>
                  </a:lnTo>
                  <a:lnTo>
                    <a:pt x="8015" y="3185"/>
                  </a:lnTo>
                  <a:lnTo>
                    <a:pt x="7880" y="1602"/>
                  </a:lnTo>
                  <a:lnTo>
                    <a:pt x="775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-4194925" y="-14683475"/>
              <a:ext cx="372775" cy="1519900"/>
            </a:xfrm>
            <a:custGeom>
              <a:rect b="b" l="l" r="r" t="t"/>
              <a:pathLst>
                <a:path extrusionOk="0" h="60796" w="14911">
                  <a:moveTo>
                    <a:pt x="5982" y="1"/>
                  </a:moveTo>
                  <a:lnTo>
                    <a:pt x="4578" y="2136"/>
                  </a:lnTo>
                  <a:lnTo>
                    <a:pt x="4597" y="2320"/>
                  </a:lnTo>
                  <a:lnTo>
                    <a:pt x="4610" y="2504"/>
                  </a:lnTo>
                  <a:lnTo>
                    <a:pt x="4623" y="2706"/>
                  </a:lnTo>
                  <a:lnTo>
                    <a:pt x="4630" y="2909"/>
                  </a:lnTo>
                  <a:lnTo>
                    <a:pt x="4630" y="3093"/>
                  </a:lnTo>
                  <a:lnTo>
                    <a:pt x="4623" y="3295"/>
                  </a:lnTo>
                  <a:lnTo>
                    <a:pt x="4610" y="3498"/>
                  </a:lnTo>
                  <a:lnTo>
                    <a:pt x="4597" y="3682"/>
                  </a:lnTo>
                  <a:lnTo>
                    <a:pt x="4572" y="3884"/>
                  </a:lnTo>
                  <a:lnTo>
                    <a:pt x="4540" y="4069"/>
                  </a:lnTo>
                  <a:lnTo>
                    <a:pt x="4507" y="4234"/>
                  </a:lnTo>
                  <a:lnTo>
                    <a:pt x="4462" y="4418"/>
                  </a:lnTo>
                  <a:lnTo>
                    <a:pt x="4411" y="4565"/>
                  </a:lnTo>
                  <a:lnTo>
                    <a:pt x="4346" y="4731"/>
                  </a:lnTo>
                  <a:lnTo>
                    <a:pt x="4282" y="4860"/>
                  </a:lnTo>
                  <a:lnTo>
                    <a:pt x="4205" y="4989"/>
                  </a:lnTo>
                  <a:lnTo>
                    <a:pt x="3683" y="5872"/>
                  </a:lnTo>
                  <a:lnTo>
                    <a:pt x="3143" y="6756"/>
                  </a:lnTo>
                  <a:lnTo>
                    <a:pt x="2595" y="7621"/>
                  </a:lnTo>
                  <a:lnTo>
                    <a:pt x="2048" y="8504"/>
                  </a:lnTo>
                  <a:lnTo>
                    <a:pt x="1778" y="8964"/>
                  </a:lnTo>
                  <a:lnTo>
                    <a:pt x="1507" y="9425"/>
                  </a:lnTo>
                  <a:lnTo>
                    <a:pt x="1243" y="9885"/>
                  </a:lnTo>
                  <a:lnTo>
                    <a:pt x="979" y="10363"/>
                  </a:lnTo>
                  <a:lnTo>
                    <a:pt x="728" y="10860"/>
                  </a:lnTo>
                  <a:lnTo>
                    <a:pt x="477" y="11376"/>
                  </a:lnTo>
                  <a:lnTo>
                    <a:pt x="233" y="11891"/>
                  </a:lnTo>
                  <a:lnTo>
                    <a:pt x="1" y="12443"/>
                  </a:lnTo>
                  <a:lnTo>
                    <a:pt x="567" y="15517"/>
                  </a:lnTo>
                  <a:lnTo>
                    <a:pt x="1147" y="18591"/>
                  </a:lnTo>
                  <a:lnTo>
                    <a:pt x="1739" y="21664"/>
                  </a:lnTo>
                  <a:lnTo>
                    <a:pt x="2344" y="24720"/>
                  </a:lnTo>
                  <a:lnTo>
                    <a:pt x="2956" y="27757"/>
                  </a:lnTo>
                  <a:lnTo>
                    <a:pt x="3587" y="30812"/>
                  </a:lnTo>
                  <a:lnTo>
                    <a:pt x="4224" y="33849"/>
                  </a:lnTo>
                  <a:lnTo>
                    <a:pt x="4874" y="36868"/>
                  </a:lnTo>
                  <a:lnTo>
                    <a:pt x="5537" y="39886"/>
                  </a:lnTo>
                  <a:lnTo>
                    <a:pt x="6207" y="42886"/>
                  </a:lnTo>
                  <a:lnTo>
                    <a:pt x="6896" y="45905"/>
                  </a:lnTo>
                  <a:lnTo>
                    <a:pt x="7591" y="48887"/>
                  </a:lnTo>
                  <a:lnTo>
                    <a:pt x="8299" y="51887"/>
                  </a:lnTo>
                  <a:lnTo>
                    <a:pt x="9020" y="54869"/>
                  </a:lnTo>
                  <a:lnTo>
                    <a:pt x="9754" y="57832"/>
                  </a:lnTo>
                  <a:lnTo>
                    <a:pt x="10501" y="60795"/>
                  </a:lnTo>
                  <a:lnTo>
                    <a:pt x="10668" y="59065"/>
                  </a:lnTo>
                  <a:lnTo>
                    <a:pt x="10855" y="57335"/>
                  </a:lnTo>
                  <a:lnTo>
                    <a:pt x="11048" y="55568"/>
                  </a:lnTo>
                  <a:lnTo>
                    <a:pt x="11261" y="53819"/>
                  </a:lnTo>
                  <a:lnTo>
                    <a:pt x="11486" y="52052"/>
                  </a:lnTo>
                  <a:lnTo>
                    <a:pt x="11731" y="50285"/>
                  </a:lnTo>
                  <a:lnTo>
                    <a:pt x="11982" y="48519"/>
                  </a:lnTo>
                  <a:lnTo>
                    <a:pt x="12252" y="46752"/>
                  </a:lnTo>
                  <a:lnTo>
                    <a:pt x="12535" y="45003"/>
                  </a:lnTo>
                  <a:lnTo>
                    <a:pt x="12831" y="43273"/>
                  </a:lnTo>
                  <a:lnTo>
                    <a:pt x="12986" y="42426"/>
                  </a:lnTo>
                  <a:lnTo>
                    <a:pt x="13147" y="41561"/>
                  </a:lnTo>
                  <a:lnTo>
                    <a:pt x="13308" y="40714"/>
                  </a:lnTo>
                  <a:lnTo>
                    <a:pt x="13469" y="39868"/>
                  </a:lnTo>
                  <a:lnTo>
                    <a:pt x="13636" y="39040"/>
                  </a:lnTo>
                  <a:lnTo>
                    <a:pt x="13810" y="38193"/>
                  </a:lnTo>
                  <a:lnTo>
                    <a:pt x="13984" y="37383"/>
                  </a:lnTo>
                  <a:lnTo>
                    <a:pt x="14164" y="36555"/>
                  </a:lnTo>
                  <a:lnTo>
                    <a:pt x="14344" y="35763"/>
                  </a:lnTo>
                  <a:lnTo>
                    <a:pt x="14531" y="34953"/>
                  </a:lnTo>
                  <a:lnTo>
                    <a:pt x="14718" y="34162"/>
                  </a:lnTo>
                  <a:lnTo>
                    <a:pt x="14911" y="33389"/>
                  </a:lnTo>
                  <a:lnTo>
                    <a:pt x="14570" y="32524"/>
                  </a:lnTo>
                  <a:lnTo>
                    <a:pt x="14241" y="31640"/>
                  </a:lnTo>
                  <a:lnTo>
                    <a:pt x="13913" y="30757"/>
                  </a:lnTo>
                  <a:lnTo>
                    <a:pt x="13585" y="29855"/>
                  </a:lnTo>
                  <a:lnTo>
                    <a:pt x="13263" y="28935"/>
                  </a:lnTo>
                  <a:lnTo>
                    <a:pt x="12947" y="28014"/>
                  </a:lnTo>
                  <a:lnTo>
                    <a:pt x="12638" y="27057"/>
                  </a:lnTo>
                  <a:lnTo>
                    <a:pt x="12323" y="26119"/>
                  </a:lnTo>
                  <a:lnTo>
                    <a:pt x="12020" y="25143"/>
                  </a:lnTo>
                  <a:lnTo>
                    <a:pt x="11718" y="24168"/>
                  </a:lnTo>
                  <a:lnTo>
                    <a:pt x="11422" y="23192"/>
                  </a:lnTo>
                  <a:lnTo>
                    <a:pt x="11125" y="22180"/>
                  </a:lnTo>
                  <a:lnTo>
                    <a:pt x="10836" y="21168"/>
                  </a:lnTo>
                  <a:lnTo>
                    <a:pt x="10546" y="20155"/>
                  </a:lnTo>
                  <a:lnTo>
                    <a:pt x="10263" y="19124"/>
                  </a:lnTo>
                  <a:lnTo>
                    <a:pt x="9979" y="18075"/>
                  </a:lnTo>
                  <a:lnTo>
                    <a:pt x="9703" y="17026"/>
                  </a:lnTo>
                  <a:lnTo>
                    <a:pt x="9432" y="15959"/>
                  </a:lnTo>
                  <a:lnTo>
                    <a:pt x="9162" y="14891"/>
                  </a:lnTo>
                  <a:lnTo>
                    <a:pt x="8898" y="13805"/>
                  </a:lnTo>
                  <a:lnTo>
                    <a:pt x="8634" y="12701"/>
                  </a:lnTo>
                  <a:lnTo>
                    <a:pt x="8376" y="11596"/>
                  </a:lnTo>
                  <a:lnTo>
                    <a:pt x="8119" y="10474"/>
                  </a:lnTo>
                  <a:lnTo>
                    <a:pt x="7868" y="9351"/>
                  </a:lnTo>
                  <a:lnTo>
                    <a:pt x="7623" y="8210"/>
                  </a:lnTo>
                  <a:lnTo>
                    <a:pt x="7379" y="7069"/>
                  </a:lnTo>
                  <a:lnTo>
                    <a:pt x="7134" y="5909"/>
                  </a:lnTo>
                  <a:lnTo>
                    <a:pt x="6896" y="4750"/>
                  </a:lnTo>
                  <a:lnTo>
                    <a:pt x="6664" y="3572"/>
                  </a:lnTo>
                  <a:lnTo>
                    <a:pt x="6432" y="2394"/>
                  </a:lnTo>
                  <a:lnTo>
                    <a:pt x="6201" y="1216"/>
                  </a:lnTo>
                  <a:lnTo>
                    <a:pt x="598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-3860150" y="-14090350"/>
              <a:ext cx="349425" cy="2657375"/>
            </a:xfrm>
            <a:custGeom>
              <a:rect b="b" l="l" r="r" t="t"/>
              <a:pathLst>
                <a:path extrusionOk="0" h="106295" w="13977">
                  <a:moveTo>
                    <a:pt x="13301" y="1"/>
                  </a:moveTo>
                  <a:lnTo>
                    <a:pt x="13088" y="19"/>
                  </a:lnTo>
                  <a:lnTo>
                    <a:pt x="12876" y="38"/>
                  </a:lnTo>
                  <a:lnTo>
                    <a:pt x="12664" y="93"/>
                  </a:lnTo>
                  <a:lnTo>
                    <a:pt x="12458" y="148"/>
                  </a:lnTo>
                  <a:lnTo>
                    <a:pt x="12252" y="203"/>
                  </a:lnTo>
                  <a:lnTo>
                    <a:pt x="12046" y="277"/>
                  </a:lnTo>
                  <a:lnTo>
                    <a:pt x="11840" y="369"/>
                  </a:lnTo>
                  <a:lnTo>
                    <a:pt x="11640" y="479"/>
                  </a:lnTo>
                  <a:lnTo>
                    <a:pt x="11440" y="590"/>
                  </a:lnTo>
                  <a:lnTo>
                    <a:pt x="11241" y="719"/>
                  </a:lnTo>
                  <a:lnTo>
                    <a:pt x="11048" y="866"/>
                  </a:lnTo>
                  <a:lnTo>
                    <a:pt x="10848" y="1013"/>
                  </a:lnTo>
                  <a:lnTo>
                    <a:pt x="10655" y="1160"/>
                  </a:lnTo>
                  <a:lnTo>
                    <a:pt x="10468" y="1345"/>
                  </a:lnTo>
                  <a:lnTo>
                    <a:pt x="10275" y="1529"/>
                  </a:lnTo>
                  <a:lnTo>
                    <a:pt x="10088" y="1713"/>
                  </a:lnTo>
                  <a:lnTo>
                    <a:pt x="9902" y="1915"/>
                  </a:lnTo>
                  <a:lnTo>
                    <a:pt x="9722" y="2136"/>
                  </a:lnTo>
                  <a:lnTo>
                    <a:pt x="9541" y="2357"/>
                  </a:lnTo>
                  <a:lnTo>
                    <a:pt x="9355" y="2596"/>
                  </a:lnTo>
                  <a:lnTo>
                    <a:pt x="9181" y="2835"/>
                  </a:lnTo>
                  <a:lnTo>
                    <a:pt x="9001" y="3093"/>
                  </a:lnTo>
                  <a:lnTo>
                    <a:pt x="8653" y="3645"/>
                  </a:lnTo>
                  <a:lnTo>
                    <a:pt x="8312" y="4216"/>
                  </a:lnTo>
                  <a:lnTo>
                    <a:pt x="7977" y="4842"/>
                  </a:lnTo>
                  <a:lnTo>
                    <a:pt x="7649" y="5486"/>
                  </a:lnTo>
                  <a:lnTo>
                    <a:pt x="7333" y="6167"/>
                  </a:lnTo>
                  <a:lnTo>
                    <a:pt x="7018" y="6903"/>
                  </a:lnTo>
                  <a:lnTo>
                    <a:pt x="6709" y="7658"/>
                  </a:lnTo>
                  <a:lnTo>
                    <a:pt x="6413" y="8431"/>
                  </a:lnTo>
                  <a:lnTo>
                    <a:pt x="6116" y="9241"/>
                  </a:lnTo>
                  <a:lnTo>
                    <a:pt x="5833" y="10087"/>
                  </a:lnTo>
                  <a:lnTo>
                    <a:pt x="5556" y="10952"/>
                  </a:lnTo>
                  <a:lnTo>
                    <a:pt x="5286" y="11854"/>
                  </a:lnTo>
                  <a:lnTo>
                    <a:pt x="5016" y="12775"/>
                  </a:lnTo>
                  <a:lnTo>
                    <a:pt x="4758" y="13732"/>
                  </a:lnTo>
                  <a:lnTo>
                    <a:pt x="4507" y="14689"/>
                  </a:lnTo>
                  <a:lnTo>
                    <a:pt x="4269" y="15683"/>
                  </a:lnTo>
                  <a:lnTo>
                    <a:pt x="4031" y="16695"/>
                  </a:lnTo>
                  <a:lnTo>
                    <a:pt x="3799" y="17726"/>
                  </a:lnTo>
                  <a:lnTo>
                    <a:pt x="3573" y="18775"/>
                  </a:lnTo>
                  <a:lnTo>
                    <a:pt x="3361" y="19842"/>
                  </a:lnTo>
                  <a:lnTo>
                    <a:pt x="3149" y="20928"/>
                  </a:lnTo>
                  <a:lnTo>
                    <a:pt x="2949" y="22033"/>
                  </a:lnTo>
                  <a:lnTo>
                    <a:pt x="2749" y="23137"/>
                  </a:lnTo>
                  <a:lnTo>
                    <a:pt x="2563" y="24278"/>
                  </a:lnTo>
                  <a:lnTo>
                    <a:pt x="2382" y="25401"/>
                  </a:lnTo>
                  <a:lnTo>
                    <a:pt x="2202" y="26560"/>
                  </a:lnTo>
                  <a:lnTo>
                    <a:pt x="2035" y="27702"/>
                  </a:lnTo>
                  <a:lnTo>
                    <a:pt x="1874" y="28880"/>
                  </a:lnTo>
                  <a:lnTo>
                    <a:pt x="1719" y="30039"/>
                  </a:lnTo>
                  <a:lnTo>
                    <a:pt x="1571" y="31217"/>
                  </a:lnTo>
                  <a:lnTo>
                    <a:pt x="1430" y="32395"/>
                  </a:lnTo>
                  <a:lnTo>
                    <a:pt x="1294" y="33573"/>
                  </a:lnTo>
                  <a:lnTo>
                    <a:pt x="1166" y="34769"/>
                  </a:lnTo>
                  <a:lnTo>
                    <a:pt x="1043" y="35947"/>
                  </a:lnTo>
                  <a:lnTo>
                    <a:pt x="928" y="37144"/>
                  </a:lnTo>
                  <a:lnTo>
                    <a:pt x="825" y="38322"/>
                  </a:lnTo>
                  <a:lnTo>
                    <a:pt x="722" y="39500"/>
                  </a:lnTo>
                  <a:lnTo>
                    <a:pt x="625" y="40678"/>
                  </a:lnTo>
                  <a:lnTo>
                    <a:pt x="541" y="41856"/>
                  </a:lnTo>
                  <a:lnTo>
                    <a:pt x="458" y="43034"/>
                  </a:lnTo>
                  <a:lnTo>
                    <a:pt x="380" y="44193"/>
                  </a:lnTo>
                  <a:lnTo>
                    <a:pt x="316" y="45334"/>
                  </a:lnTo>
                  <a:lnTo>
                    <a:pt x="252" y="46476"/>
                  </a:lnTo>
                  <a:lnTo>
                    <a:pt x="200" y="47617"/>
                  </a:lnTo>
                  <a:lnTo>
                    <a:pt x="149" y="48739"/>
                  </a:lnTo>
                  <a:lnTo>
                    <a:pt x="110" y="49844"/>
                  </a:lnTo>
                  <a:lnTo>
                    <a:pt x="78" y="50930"/>
                  </a:lnTo>
                  <a:lnTo>
                    <a:pt x="46" y="52016"/>
                  </a:lnTo>
                  <a:lnTo>
                    <a:pt x="26" y="53065"/>
                  </a:lnTo>
                  <a:lnTo>
                    <a:pt x="13" y="54114"/>
                  </a:lnTo>
                  <a:lnTo>
                    <a:pt x="0" y="55126"/>
                  </a:lnTo>
                  <a:lnTo>
                    <a:pt x="0" y="56139"/>
                  </a:lnTo>
                  <a:lnTo>
                    <a:pt x="7" y="57280"/>
                  </a:lnTo>
                  <a:lnTo>
                    <a:pt x="20" y="58439"/>
                  </a:lnTo>
                  <a:lnTo>
                    <a:pt x="39" y="59562"/>
                  </a:lnTo>
                  <a:lnTo>
                    <a:pt x="71" y="60703"/>
                  </a:lnTo>
                  <a:lnTo>
                    <a:pt x="104" y="61826"/>
                  </a:lnTo>
                  <a:lnTo>
                    <a:pt x="149" y="62930"/>
                  </a:lnTo>
                  <a:lnTo>
                    <a:pt x="200" y="64035"/>
                  </a:lnTo>
                  <a:lnTo>
                    <a:pt x="258" y="65139"/>
                  </a:lnTo>
                  <a:lnTo>
                    <a:pt x="322" y="66225"/>
                  </a:lnTo>
                  <a:lnTo>
                    <a:pt x="393" y="67292"/>
                  </a:lnTo>
                  <a:lnTo>
                    <a:pt x="470" y="68360"/>
                  </a:lnTo>
                  <a:lnTo>
                    <a:pt x="554" y="69428"/>
                  </a:lnTo>
                  <a:lnTo>
                    <a:pt x="644" y="70477"/>
                  </a:lnTo>
                  <a:lnTo>
                    <a:pt x="747" y="71526"/>
                  </a:lnTo>
                  <a:lnTo>
                    <a:pt x="850" y="72557"/>
                  </a:lnTo>
                  <a:lnTo>
                    <a:pt x="960" y="73569"/>
                  </a:lnTo>
                  <a:lnTo>
                    <a:pt x="1082" y="74581"/>
                  </a:lnTo>
                  <a:lnTo>
                    <a:pt x="1211" y="75575"/>
                  </a:lnTo>
                  <a:lnTo>
                    <a:pt x="1340" y="76569"/>
                  </a:lnTo>
                  <a:lnTo>
                    <a:pt x="1481" y="77545"/>
                  </a:lnTo>
                  <a:lnTo>
                    <a:pt x="1623" y="78520"/>
                  </a:lnTo>
                  <a:lnTo>
                    <a:pt x="1777" y="79459"/>
                  </a:lnTo>
                  <a:lnTo>
                    <a:pt x="1938" y="80416"/>
                  </a:lnTo>
                  <a:lnTo>
                    <a:pt x="2099" y="81336"/>
                  </a:lnTo>
                  <a:lnTo>
                    <a:pt x="2273" y="82256"/>
                  </a:lnTo>
                  <a:lnTo>
                    <a:pt x="2447" y="83158"/>
                  </a:lnTo>
                  <a:lnTo>
                    <a:pt x="2634" y="84060"/>
                  </a:lnTo>
                  <a:lnTo>
                    <a:pt x="2820" y="84944"/>
                  </a:lnTo>
                  <a:lnTo>
                    <a:pt x="3020" y="85809"/>
                  </a:lnTo>
                  <a:lnTo>
                    <a:pt x="3219" y="86655"/>
                  </a:lnTo>
                  <a:lnTo>
                    <a:pt x="3432" y="87502"/>
                  </a:lnTo>
                  <a:lnTo>
                    <a:pt x="3644" y="88330"/>
                  </a:lnTo>
                  <a:lnTo>
                    <a:pt x="3863" y="89140"/>
                  </a:lnTo>
                  <a:lnTo>
                    <a:pt x="4095" y="89950"/>
                  </a:lnTo>
                  <a:lnTo>
                    <a:pt x="4327" y="90723"/>
                  </a:lnTo>
                  <a:lnTo>
                    <a:pt x="4565" y="91496"/>
                  </a:lnTo>
                  <a:lnTo>
                    <a:pt x="4810" y="92251"/>
                  </a:lnTo>
                  <a:lnTo>
                    <a:pt x="5061" y="93005"/>
                  </a:lnTo>
                  <a:lnTo>
                    <a:pt x="5312" y="93723"/>
                  </a:lnTo>
                  <a:lnTo>
                    <a:pt x="5576" y="94441"/>
                  </a:lnTo>
                  <a:lnTo>
                    <a:pt x="5840" y="95122"/>
                  </a:lnTo>
                  <a:lnTo>
                    <a:pt x="6116" y="95803"/>
                  </a:lnTo>
                  <a:lnTo>
                    <a:pt x="6393" y="96466"/>
                  </a:lnTo>
                  <a:lnTo>
                    <a:pt x="6676" y="97110"/>
                  </a:lnTo>
                  <a:lnTo>
                    <a:pt x="6966" y="97754"/>
                  </a:lnTo>
                  <a:lnTo>
                    <a:pt x="7262" y="98361"/>
                  </a:lnTo>
                  <a:lnTo>
                    <a:pt x="7565" y="98950"/>
                  </a:lnTo>
                  <a:lnTo>
                    <a:pt x="7867" y="99539"/>
                  </a:lnTo>
                  <a:lnTo>
                    <a:pt x="8176" y="100092"/>
                  </a:lnTo>
                  <a:lnTo>
                    <a:pt x="8492" y="100644"/>
                  </a:lnTo>
                  <a:lnTo>
                    <a:pt x="8814" y="101178"/>
                  </a:lnTo>
                  <a:lnTo>
                    <a:pt x="9142" y="101675"/>
                  </a:lnTo>
                  <a:lnTo>
                    <a:pt x="9477" y="102171"/>
                  </a:lnTo>
                  <a:lnTo>
                    <a:pt x="9812" y="102632"/>
                  </a:lnTo>
                  <a:lnTo>
                    <a:pt x="10153" y="103092"/>
                  </a:lnTo>
                  <a:lnTo>
                    <a:pt x="10501" y="103534"/>
                  </a:lnTo>
                  <a:lnTo>
                    <a:pt x="10855" y="103938"/>
                  </a:lnTo>
                  <a:lnTo>
                    <a:pt x="11209" y="104343"/>
                  </a:lnTo>
                  <a:lnTo>
                    <a:pt x="11569" y="104711"/>
                  </a:lnTo>
                  <a:lnTo>
                    <a:pt x="11936" y="105061"/>
                  </a:lnTo>
                  <a:lnTo>
                    <a:pt x="12310" y="105411"/>
                  </a:lnTo>
                  <a:lnTo>
                    <a:pt x="12683" y="105724"/>
                  </a:lnTo>
                  <a:lnTo>
                    <a:pt x="13063" y="106018"/>
                  </a:lnTo>
                  <a:lnTo>
                    <a:pt x="13449" y="106294"/>
                  </a:lnTo>
                  <a:lnTo>
                    <a:pt x="13423" y="104564"/>
                  </a:lnTo>
                  <a:lnTo>
                    <a:pt x="13398" y="102852"/>
                  </a:lnTo>
                  <a:lnTo>
                    <a:pt x="13385" y="101122"/>
                  </a:lnTo>
                  <a:lnTo>
                    <a:pt x="13372" y="99392"/>
                  </a:lnTo>
                  <a:lnTo>
                    <a:pt x="13365" y="97644"/>
                  </a:lnTo>
                  <a:lnTo>
                    <a:pt x="13365" y="95914"/>
                  </a:lnTo>
                  <a:lnTo>
                    <a:pt x="13372" y="94165"/>
                  </a:lnTo>
                  <a:lnTo>
                    <a:pt x="13385" y="92416"/>
                  </a:lnTo>
                  <a:lnTo>
                    <a:pt x="13410" y="88938"/>
                  </a:lnTo>
                  <a:lnTo>
                    <a:pt x="13455" y="85441"/>
                  </a:lnTo>
                  <a:lnTo>
                    <a:pt x="13507" y="81925"/>
                  </a:lnTo>
                  <a:lnTo>
                    <a:pt x="13571" y="78428"/>
                  </a:lnTo>
                  <a:lnTo>
                    <a:pt x="13700" y="71452"/>
                  </a:lnTo>
                  <a:lnTo>
                    <a:pt x="13764" y="67974"/>
                  </a:lnTo>
                  <a:lnTo>
                    <a:pt x="13822" y="64495"/>
                  </a:lnTo>
                  <a:lnTo>
                    <a:pt x="13880" y="61053"/>
                  </a:lnTo>
                  <a:lnTo>
                    <a:pt x="13919" y="57611"/>
                  </a:lnTo>
                  <a:lnTo>
                    <a:pt x="13951" y="54206"/>
                  </a:lnTo>
                  <a:lnTo>
                    <a:pt x="13958" y="52513"/>
                  </a:lnTo>
                  <a:lnTo>
                    <a:pt x="13964" y="50819"/>
                  </a:lnTo>
                  <a:lnTo>
                    <a:pt x="13977" y="47635"/>
                  </a:lnTo>
                  <a:lnTo>
                    <a:pt x="13977" y="44469"/>
                  </a:lnTo>
                  <a:lnTo>
                    <a:pt x="13977" y="38119"/>
                  </a:lnTo>
                  <a:lnTo>
                    <a:pt x="13964" y="31769"/>
                  </a:lnTo>
                  <a:lnTo>
                    <a:pt x="13938" y="25419"/>
                  </a:lnTo>
                  <a:lnTo>
                    <a:pt x="13900" y="19069"/>
                  </a:lnTo>
                  <a:lnTo>
                    <a:pt x="13855" y="12719"/>
                  </a:lnTo>
                  <a:lnTo>
                    <a:pt x="13797" y="6369"/>
                  </a:lnTo>
                  <a:lnTo>
                    <a:pt x="1373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-3823300" y="-10477750"/>
              <a:ext cx="4590800" cy="10715875"/>
            </a:xfrm>
            <a:custGeom>
              <a:rect b="b" l="l" r="r" t="t"/>
              <a:pathLst>
                <a:path extrusionOk="0" h="428635" w="183632">
                  <a:moveTo>
                    <a:pt x="113370" y="21352"/>
                  </a:moveTo>
                  <a:lnTo>
                    <a:pt x="113338" y="23431"/>
                  </a:lnTo>
                  <a:lnTo>
                    <a:pt x="113312" y="25530"/>
                  </a:lnTo>
                  <a:lnTo>
                    <a:pt x="113267" y="29671"/>
                  </a:lnTo>
                  <a:lnTo>
                    <a:pt x="113215" y="33812"/>
                  </a:lnTo>
                  <a:lnTo>
                    <a:pt x="113183" y="35855"/>
                  </a:lnTo>
                  <a:lnTo>
                    <a:pt x="113138" y="37880"/>
                  </a:lnTo>
                  <a:lnTo>
                    <a:pt x="112881" y="48022"/>
                  </a:lnTo>
                  <a:lnTo>
                    <a:pt x="111606" y="47653"/>
                  </a:lnTo>
                  <a:lnTo>
                    <a:pt x="110331" y="47304"/>
                  </a:lnTo>
                  <a:lnTo>
                    <a:pt x="109057" y="46954"/>
                  </a:lnTo>
                  <a:lnTo>
                    <a:pt x="107776" y="46623"/>
                  </a:lnTo>
                  <a:lnTo>
                    <a:pt x="106501" y="46310"/>
                  </a:lnTo>
                  <a:lnTo>
                    <a:pt x="105220" y="46015"/>
                  </a:lnTo>
                  <a:lnTo>
                    <a:pt x="103939" y="45739"/>
                  </a:lnTo>
                  <a:lnTo>
                    <a:pt x="102664" y="45482"/>
                  </a:lnTo>
                  <a:lnTo>
                    <a:pt x="101383" y="45224"/>
                  </a:lnTo>
                  <a:lnTo>
                    <a:pt x="100095" y="44966"/>
                  </a:lnTo>
                  <a:lnTo>
                    <a:pt x="98814" y="44745"/>
                  </a:lnTo>
                  <a:lnTo>
                    <a:pt x="97533" y="44524"/>
                  </a:lnTo>
                  <a:lnTo>
                    <a:pt x="94964" y="44101"/>
                  </a:lnTo>
                  <a:lnTo>
                    <a:pt x="92402" y="43733"/>
                  </a:lnTo>
                  <a:lnTo>
                    <a:pt x="89833" y="43383"/>
                  </a:lnTo>
                  <a:lnTo>
                    <a:pt x="87265" y="43070"/>
                  </a:lnTo>
                  <a:lnTo>
                    <a:pt x="84696" y="42757"/>
                  </a:lnTo>
                  <a:lnTo>
                    <a:pt x="82127" y="42481"/>
                  </a:lnTo>
                  <a:lnTo>
                    <a:pt x="76997" y="41948"/>
                  </a:lnTo>
                  <a:lnTo>
                    <a:pt x="71872" y="41395"/>
                  </a:lnTo>
                  <a:lnTo>
                    <a:pt x="71853" y="36868"/>
                  </a:lnTo>
                  <a:lnTo>
                    <a:pt x="71827" y="32358"/>
                  </a:lnTo>
                  <a:lnTo>
                    <a:pt x="71788" y="27849"/>
                  </a:lnTo>
                  <a:lnTo>
                    <a:pt x="71763" y="25585"/>
                  </a:lnTo>
                  <a:lnTo>
                    <a:pt x="71730" y="23321"/>
                  </a:lnTo>
                  <a:lnTo>
                    <a:pt x="73018" y="23523"/>
                  </a:lnTo>
                  <a:lnTo>
                    <a:pt x="74306" y="23726"/>
                  </a:lnTo>
                  <a:lnTo>
                    <a:pt x="75593" y="23892"/>
                  </a:lnTo>
                  <a:lnTo>
                    <a:pt x="76887" y="24057"/>
                  </a:lnTo>
                  <a:lnTo>
                    <a:pt x="78188" y="24204"/>
                  </a:lnTo>
                  <a:lnTo>
                    <a:pt x="79482" y="24333"/>
                  </a:lnTo>
                  <a:lnTo>
                    <a:pt x="80782" y="24444"/>
                  </a:lnTo>
                  <a:lnTo>
                    <a:pt x="82089" y="24536"/>
                  </a:lnTo>
                  <a:lnTo>
                    <a:pt x="83396" y="24628"/>
                  </a:lnTo>
                  <a:lnTo>
                    <a:pt x="84703" y="24683"/>
                  </a:lnTo>
                  <a:lnTo>
                    <a:pt x="86009" y="24738"/>
                  </a:lnTo>
                  <a:lnTo>
                    <a:pt x="87316" y="24757"/>
                  </a:lnTo>
                  <a:lnTo>
                    <a:pt x="88630" y="24775"/>
                  </a:lnTo>
                  <a:lnTo>
                    <a:pt x="89936" y="24757"/>
                  </a:lnTo>
                  <a:lnTo>
                    <a:pt x="91250" y="24738"/>
                  </a:lnTo>
                  <a:lnTo>
                    <a:pt x="92563" y="24701"/>
                  </a:lnTo>
                  <a:lnTo>
                    <a:pt x="93870" y="24628"/>
                  </a:lnTo>
                  <a:lnTo>
                    <a:pt x="95183" y="24554"/>
                  </a:lnTo>
                  <a:lnTo>
                    <a:pt x="96497" y="24462"/>
                  </a:lnTo>
                  <a:lnTo>
                    <a:pt x="97803" y="24333"/>
                  </a:lnTo>
                  <a:lnTo>
                    <a:pt x="99110" y="24204"/>
                  </a:lnTo>
                  <a:lnTo>
                    <a:pt x="100417" y="24039"/>
                  </a:lnTo>
                  <a:lnTo>
                    <a:pt x="101724" y="23873"/>
                  </a:lnTo>
                  <a:lnTo>
                    <a:pt x="103031" y="23671"/>
                  </a:lnTo>
                  <a:lnTo>
                    <a:pt x="104331" y="23450"/>
                  </a:lnTo>
                  <a:lnTo>
                    <a:pt x="105632" y="23229"/>
                  </a:lnTo>
                  <a:lnTo>
                    <a:pt x="106926" y="22953"/>
                  </a:lnTo>
                  <a:lnTo>
                    <a:pt x="108220" y="22677"/>
                  </a:lnTo>
                  <a:lnTo>
                    <a:pt x="109514" y="22382"/>
                  </a:lnTo>
                  <a:lnTo>
                    <a:pt x="110801" y="22069"/>
                  </a:lnTo>
                  <a:lnTo>
                    <a:pt x="112089" y="21720"/>
                  </a:lnTo>
                  <a:lnTo>
                    <a:pt x="113370" y="21352"/>
                  </a:lnTo>
                  <a:close/>
                  <a:moveTo>
                    <a:pt x="71930" y="52439"/>
                  </a:moveTo>
                  <a:lnTo>
                    <a:pt x="72619" y="52531"/>
                  </a:lnTo>
                  <a:lnTo>
                    <a:pt x="72645" y="52531"/>
                  </a:lnTo>
                  <a:lnTo>
                    <a:pt x="77518" y="53083"/>
                  </a:lnTo>
                  <a:lnTo>
                    <a:pt x="82391" y="53635"/>
                  </a:lnTo>
                  <a:lnTo>
                    <a:pt x="84825" y="53911"/>
                  </a:lnTo>
                  <a:lnTo>
                    <a:pt x="87265" y="54151"/>
                  </a:lnTo>
                  <a:lnTo>
                    <a:pt x="89698" y="54372"/>
                  </a:lnTo>
                  <a:lnTo>
                    <a:pt x="92138" y="54574"/>
                  </a:lnTo>
                  <a:lnTo>
                    <a:pt x="94713" y="54740"/>
                  </a:lnTo>
                  <a:lnTo>
                    <a:pt x="97288" y="54868"/>
                  </a:lnTo>
                  <a:lnTo>
                    <a:pt x="99863" y="54961"/>
                  </a:lnTo>
                  <a:lnTo>
                    <a:pt x="101151" y="54997"/>
                  </a:lnTo>
                  <a:lnTo>
                    <a:pt x="102432" y="55016"/>
                  </a:lnTo>
                  <a:lnTo>
                    <a:pt x="105007" y="55016"/>
                  </a:lnTo>
                  <a:lnTo>
                    <a:pt x="106295" y="54997"/>
                  </a:lnTo>
                  <a:lnTo>
                    <a:pt x="107576" y="54961"/>
                  </a:lnTo>
                  <a:lnTo>
                    <a:pt x="108864" y="54905"/>
                  </a:lnTo>
                  <a:lnTo>
                    <a:pt x="110145" y="54832"/>
                  </a:lnTo>
                  <a:lnTo>
                    <a:pt x="111432" y="54758"/>
                  </a:lnTo>
                  <a:lnTo>
                    <a:pt x="112713" y="54648"/>
                  </a:lnTo>
                  <a:lnTo>
                    <a:pt x="112565" y="60298"/>
                  </a:lnTo>
                  <a:lnTo>
                    <a:pt x="112436" y="65949"/>
                  </a:lnTo>
                  <a:lnTo>
                    <a:pt x="112379" y="68765"/>
                  </a:lnTo>
                  <a:lnTo>
                    <a:pt x="112321" y="71599"/>
                  </a:lnTo>
                  <a:lnTo>
                    <a:pt x="112269" y="74415"/>
                  </a:lnTo>
                  <a:lnTo>
                    <a:pt x="112224" y="77232"/>
                  </a:lnTo>
                  <a:lnTo>
                    <a:pt x="107138" y="77176"/>
                  </a:lnTo>
                  <a:lnTo>
                    <a:pt x="102059" y="77084"/>
                  </a:lnTo>
                  <a:lnTo>
                    <a:pt x="99522" y="77029"/>
                  </a:lnTo>
                  <a:lnTo>
                    <a:pt x="96992" y="76955"/>
                  </a:lnTo>
                  <a:lnTo>
                    <a:pt x="94462" y="76863"/>
                  </a:lnTo>
                  <a:lnTo>
                    <a:pt x="91939" y="76753"/>
                  </a:lnTo>
                  <a:lnTo>
                    <a:pt x="81947" y="76238"/>
                  </a:lnTo>
                  <a:lnTo>
                    <a:pt x="76958" y="75980"/>
                  </a:lnTo>
                  <a:lnTo>
                    <a:pt x="71962" y="75685"/>
                  </a:lnTo>
                  <a:lnTo>
                    <a:pt x="71956" y="64090"/>
                  </a:lnTo>
                  <a:lnTo>
                    <a:pt x="71949" y="58274"/>
                  </a:lnTo>
                  <a:lnTo>
                    <a:pt x="71930" y="52439"/>
                  </a:lnTo>
                  <a:close/>
                  <a:moveTo>
                    <a:pt x="21136" y="86324"/>
                  </a:moveTo>
                  <a:lnTo>
                    <a:pt x="25559" y="86692"/>
                  </a:lnTo>
                  <a:lnTo>
                    <a:pt x="29981" y="87005"/>
                  </a:lnTo>
                  <a:lnTo>
                    <a:pt x="34404" y="87318"/>
                  </a:lnTo>
                  <a:lnTo>
                    <a:pt x="38827" y="87576"/>
                  </a:lnTo>
                  <a:lnTo>
                    <a:pt x="43250" y="87833"/>
                  </a:lnTo>
                  <a:lnTo>
                    <a:pt x="47672" y="88054"/>
                  </a:lnTo>
                  <a:lnTo>
                    <a:pt x="52102" y="88257"/>
                  </a:lnTo>
                  <a:lnTo>
                    <a:pt x="56524" y="88441"/>
                  </a:lnTo>
                  <a:lnTo>
                    <a:pt x="65376" y="88772"/>
                  </a:lnTo>
                  <a:lnTo>
                    <a:pt x="74228" y="89085"/>
                  </a:lnTo>
                  <a:lnTo>
                    <a:pt x="83080" y="89416"/>
                  </a:lnTo>
                  <a:lnTo>
                    <a:pt x="87509" y="89582"/>
                  </a:lnTo>
                  <a:lnTo>
                    <a:pt x="91939" y="89747"/>
                  </a:lnTo>
                  <a:lnTo>
                    <a:pt x="94185" y="89858"/>
                  </a:lnTo>
                  <a:lnTo>
                    <a:pt x="96432" y="89987"/>
                  </a:lnTo>
                  <a:lnTo>
                    <a:pt x="98679" y="90134"/>
                  </a:lnTo>
                  <a:lnTo>
                    <a:pt x="100932" y="90281"/>
                  </a:lnTo>
                  <a:lnTo>
                    <a:pt x="105445" y="90631"/>
                  </a:lnTo>
                  <a:lnTo>
                    <a:pt x="109964" y="90999"/>
                  </a:lnTo>
                  <a:lnTo>
                    <a:pt x="114484" y="91367"/>
                  </a:lnTo>
                  <a:lnTo>
                    <a:pt x="119009" y="91735"/>
                  </a:lnTo>
                  <a:lnTo>
                    <a:pt x="123535" y="92067"/>
                  </a:lnTo>
                  <a:lnTo>
                    <a:pt x="125801" y="92214"/>
                  </a:lnTo>
                  <a:lnTo>
                    <a:pt x="128061" y="92361"/>
                  </a:lnTo>
                  <a:lnTo>
                    <a:pt x="130327" y="92472"/>
                  </a:lnTo>
                  <a:lnTo>
                    <a:pt x="132587" y="92564"/>
                  </a:lnTo>
                  <a:lnTo>
                    <a:pt x="134853" y="92656"/>
                  </a:lnTo>
                  <a:lnTo>
                    <a:pt x="137112" y="92692"/>
                  </a:lnTo>
                  <a:lnTo>
                    <a:pt x="139379" y="92729"/>
                  </a:lnTo>
                  <a:lnTo>
                    <a:pt x="141638" y="92729"/>
                  </a:lnTo>
                  <a:lnTo>
                    <a:pt x="143898" y="92692"/>
                  </a:lnTo>
                  <a:lnTo>
                    <a:pt x="146158" y="92637"/>
                  </a:lnTo>
                  <a:lnTo>
                    <a:pt x="148411" y="92527"/>
                  </a:lnTo>
                  <a:lnTo>
                    <a:pt x="150670" y="92398"/>
                  </a:lnTo>
                  <a:lnTo>
                    <a:pt x="152924" y="92214"/>
                  </a:lnTo>
                  <a:lnTo>
                    <a:pt x="155177" y="91993"/>
                  </a:lnTo>
                  <a:lnTo>
                    <a:pt x="156303" y="91864"/>
                  </a:lnTo>
                  <a:lnTo>
                    <a:pt x="157430" y="91735"/>
                  </a:lnTo>
                  <a:lnTo>
                    <a:pt x="158550" y="91588"/>
                  </a:lnTo>
                  <a:lnTo>
                    <a:pt x="159677" y="91422"/>
                  </a:lnTo>
                  <a:lnTo>
                    <a:pt x="160797" y="91257"/>
                  </a:lnTo>
                  <a:lnTo>
                    <a:pt x="161924" y="91073"/>
                  </a:lnTo>
                  <a:lnTo>
                    <a:pt x="163044" y="90870"/>
                  </a:lnTo>
                  <a:lnTo>
                    <a:pt x="164164" y="90649"/>
                  </a:lnTo>
                  <a:lnTo>
                    <a:pt x="164196" y="92692"/>
                  </a:lnTo>
                  <a:lnTo>
                    <a:pt x="164228" y="94754"/>
                  </a:lnTo>
                  <a:lnTo>
                    <a:pt x="164273" y="96815"/>
                  </a:lnTo>
                  <a:lnTo>
                    <a:pt x="164312" y="98895"/>
                  </a:lnTo>
                  <a:lnTo>
                    <a:pt x="164415" y="103055"/>
                  </a:lnTo>
                  <a:lnTo>
                    <a:pt x="164525" y="107251"/>
                  </a:lnTo>
                  <a:lnTo>
                    <a:pt x="164647" y="111485"/>
                  </a:lnTo>
                  <a:lnTo>
                    <a:pt x="164782" y="115718"/>
                  </a:lnTo>
                  <a:lnTo>
                    <a:pt x="165052" y="124277"/>
                  </a:lnTo>
                  <a:lnTo>
                    <a:pt x="162831" y="123817"/>
                  </a:lnTo>
                  <a:lnTo>
                    <a:pt x="160604" y="123375"/>
                  </a:lnTo>
                  <a:lnTo>
                    <a:pt x="158376" y="122970"/>
                  </a:lnTo>
                  <a:lnTo>
                    <a:pt x="156155" y="122583"/>
                  </a:lnTo>
                  <a:lnTo>
                    <a:pt x="153928" y="122215"/>
                  </a:lnTo>
                  <a:lnTo>
                    <a:pt x="151700" y="121884"/>
                  </a:lnTo>
                  <a:lnTo>
                    <a:pt x="149473" y="121553"/>
                  </a:lnTo>
                  <a:lnTo>
                    <a:pt x="147246" y="121258"/>
                  </a:lnTo>
                  <a:lnTo>
                    <a:pt x="145012" y="120964"/>
                  </a:lnTo>
                  <a:lnTo>
                    <a:pt x="142784" y="120706"/>
                  </a:lnTo>
                  <a:lnTo>
                    <a:pt x="140557" y="120467"/>
                  </a:lnTo>
                  <a:lnTo>
                    <a:pt x="138323" y="120246"/>
                  </a:lnTo>
                  <a:lnTo>
                    <a:pt x="136095" y="120025"/>
                  </a:lnTo>
                  <a:lnTo>
                    <a:pt x="133868" y="119841"/>
                  </a:lnTo>
                  <a:lnTo>
                    <a:pt x="131634" y="119657"/>
                  </a:lnTo>
                  <a:lnTo>
                    <a:pt x="129406" y="119491"/>
                  </a:lnTo>
                  <a:lnTo>
                    <a:pt x="127173" y="119344"/>
                  </a:lnTo>
                  <a:lnTo>
                    <a:pt x="124939" y="119215"/>
                  </a:lnTo>
                  <a:lnTo>
                    <a:pt x="122711" y="119086"/>
                  </a:lnTo>
                  <a:lnTo>
                    <a:pt x="120477" y="118957"/>
                  </a:lnTo>
                  <a:lnTo>
                    <a:pt x="116016" y="118773"/>
                  </a:lnTo>
                  <a:lnTo>
                    <a:pt x="111554" y="118608"/>
                  </a:lnTo>
                  <a:lnTo>
                    <a:pt x="107093" y="118461"/>
                  </a:lnTo>
                  <a:lnTo>
                    <a:pt x="102632" y="118350"/>
                  </a:lnTo>
                  <a:lnTo>
                    <a:pt x="93709" y="118148"/>
                  </a:lnTo>
                  <a:lnTo>
                    <a:pt x="91475" y="118092"/>
                  </a:lnTo>
                  <a:lnTo>
                    <a:pt x="89241" y="118019"/>
                  </a:lnTo>
                  <a:lnTo>
                    <a:pt x="84760" y="117835"/>
                  </a:lnTo>
                  <a:lnTo>
                    <a:pt x="80267" y="117651"/>
                  </a:lnTo>
                  <a:lnTo>
                    <a:pt x="75773" y="117448"/>
                  </a:lnTo>
                  <a:lnTo>
                    <a:pt x="71267" y="117246"/>
                  </a:lnTo>
                  <a:lnTo>
                    <a:pt x="66760" y="117080"/>
                  </a:lnTo>
                  <a:lnTo>
                    <a:pt x="64507" y="117006"/>
                  </a:lnTo>
                  <a:lnTo>
                    <a:pt x="62254" y="116951"/>
                  </a:lnTo>
                  <a:lnTo>
                    <a:pt x="60001" y="116896"/>
                  </a:lnTo>
                  <a:lnTo>
                    <a:pt x="57741" y="116859"/>
                  </a:lnTo>
                  <a:lnTo>
                    <a:pt x="53235" y="116859"/>
                  </a:lnTo>
                  <a:lnTo>
                    <a:pt x="50981" y="116896"/>
                  </a:lnTo>
                  <a:lnTo>
                    <a:pt x="48728" y="116951"/>
                  </a:lnTo>
                  <a:lnTo>
                    <a:pt x="46475" y="117025"/>
                  </a:lnTo>
                  <a:lnTo>
                    <a:pt x="44222" y="117135"/>
                  </a:lnTo>
                  <a:lnTo>
                    <a:pt x="41975" y="117283"/>
                  </a:lnTo>
                  <a:lnTo>
                    <a:pt x="39728" y="117448"/>
                  </a:lnTo>
                  <a:lnTo>
                    <a:pt x="37481" y="117651"/>
                  </a:lnTo>
                  <a:lnTo>
                    <a:pt x="35235" y="117890"/>
                  </a:lnTo>
                  <a:lnTo>
                    <a:pt x="32994" y="118166"/>
                  </a:lnTo>
                  <a:lnTo>
                    <a:pt x="30754" y="118479"/>
                  </a:lnTo>
                  <a:lnTo>
                    <a:pt x="28514" y="118847"/>
                  </a:lnTo>
                  <a:lnTo>
                    <a:pt x="27400" y="119031"/>
                  </a:lnTo>
                  <a:lnTo>
                    <a:pt x="26280" y="119252"/>
                  </a:lnTo>
                  <a:lnTo>
                    <a:pt x="25166" y="119473"/>
                  </a:lnTo>
                  <a:lnTo>
                    <a:pt x="24052" y="119694"/>
                  </a:lnTo>
                  <a:lnTo>
                    <a:pt x="22932" y="119933"/>
                  </a:lnTo>
                  <a:lnTo>
                    <a:pt x="21818" y="120191"/>
                  </a:lnTo>
                  <a:lnTo>
                    <a:pt x="21702" y="120227"/>
                  </a:lnTo>
                  <a:lnTo>
                    <a:pt x="21587" y="120283"/>
                  </a:lnTo>
                  <a:lnTo>
                    <a:pt x="21477" y="120375"/>
                  </a:lnTo>
                  <a:lnTo>
                    <a:pt x="21368" y="120467"/>
                  </a:lnTo>
                  <a:lnTo>
                    <a:pt x="21271" y="120559"/>
                  </a:lnTo>
                  <a:lnTo>
                    <a:pt x="21175" y="120688"/>
                  </a:lnTo>
                  <a:lnTo>
                    <a:pt x="21084" y="120835"/>
                  </a:lnTo>
                  <a:lnTo>
                    <a:pt x="21001" y="120982"/>
                  </a:lnTo>
                  <a:lnTo>
                    <a:pt x="20924" y="121148"/>
                  </a:lnTo>
                  <a:lnTo>
                    <a:pt x="20846" y="121313"/>
                  </a:lnTo>
                  <a:lnTo>
                    <a:pt x="20782" y="121497"/>
                  </a:lnTo>
                  <a:lnTo>
                    <a:pt x="20718" y="121700"/>
                  </a:lnTo>
                  <a:lnTo>
                    <a:pt x="20653" y="121902"/>
                  </a:lnTo>
                  <a:lnTo>
                    <a:pt x="20602" y="122123"/>
                  </a:lnTo>
                  <a:lnTo>
                    <a:pt x="20550" y="122344"/>
                  </a:lnTo>
                  <a:lnTo>
                    <a:pt x="20505" y="122565"/>
                  </a:lnTo>
                  <a:lnTo>
                    <a:pt x="20660" y="114043"/>
                  </a:lnTo>
                  <a:lnTo>
                    <a:pt x="20833" y="105503"/>
                  </a:lnTo>
                  <a:lnTo>
                    <a:pt x="20924" y="101233"/>
                  </a:lnTo>
                  <a:lnTo>
                    <a:pt x="21014" y="96981"/>
                  </a:lnTo>
                  <a:lnTo>
                    <a:pt x="21117" y="92711"/>
                  </a:lnTo>
                  <a:lnTo>
                    <a:pt x="21220" y="88441"/>
                  </a:lnTo>
                  <a:lnTo>
                    <a:pt x="21226" y="88146"/>
                  </a:lnTo>
                  <a:lnTo>
                    <a:pt x="21226" y="87852"/>
                  </a:lnTo>
                  <a:lnTo>
                    <a:pt x="21220" y="87594"/>
                  </a:lnTo>
                  <a:lnTo>
                    <a:pt x="21207" y="87318"/>
                  </a:lnTo>
                  <a:lnTo>
                    <a:pt x="21175" y="86821"/>
                  </a:lnTo>
                  <a:lnTo>
                    <a:pt x="21136" y="86324"/>
                  </a:lnTo>
                  <a:close/>
                  <a:moveTo>
                    <a:pt x="15471" y="125915"/>
                  </a:moveTo>
                  <a:lnTo>
                    <a:pt x="15419" y="129191"/>
                  </a:lnTo>
                  <a:lnTo>
                    <a:pt x="15368" y="132467"/>
                  </a:lnTo>
                  <a:lnTo>
                    <a:pt x="15329" y="135744"/>
                  </a:lnTo>
                  <a:lnTo>
                    <a:pt x="15284" y="139020"/>
                  </a:lnTo>
                  <a:lnTo>
                    <a:pt x="15252" y="142296"/>
                  </a:lnTo>
                  <a:lnTo>
                    <a:pt x="15220" y="145572"/>
                  </a:lnTo>
                  <a:lnTo>
                    <a:pt x="15194" y="148848"/>
                  </a:lnTo>
                  <a:lnTo>
                    <a:pt x="15175" y="152143"/>
                  </a:lnTo>
                  <a:lnTo>
                    <a:pt x="15155" y="155419"/>
                  </a:lnTo>
                  <a:lnTo>
                    <a:pt x="15142" y="158696"/>
                  </a:lnTo>
                  <a:lnTo>
                    <a:pt x="15136" y="161972"/>
                  </a:lnTo>
                  <a:lnTo>
                    <a:pt x="15130" y="165248"/>
                  </a:lnTo>
                  <a:lnTo>
                    <a:pt x="15130" y="168543"/>
                  </a:lnTo>
                  <a:lnTo>
                    <a:pt x="15136" y="171819"/>
                  </a:lnTo>
                  <a:lnTo>
                    <a:pt x="15142" y="175095"/>
                  </a:lnTo>
                  <a:lnTo>
                    <a:pt x="15155" y="178371"/>
                  </a:lnTo>
                  <a:lnTo>
                    <a:pt x="15175" y="181666"/>
                  </a:lnTo>
                  <a:lnTo>
                    <a:pt x="15194" y="184942"/>
                  </a:lnTo>
                  <a:lnTo>
                    <a:pt x="15226" y="188218"/>
                  </a:lnTo>
                  <a:lnTo>
                    <a:pt x="15252" y="191495"/>
                  </a:lnTo>
                  <a:lnTo>
                    <a:pt x="15290" y="194789"/>
                  </a:lnTo>
                  <a:lnTo>
                    <a:pt x="15329" y="198066"/>
                  </a:lnTo>
                  <a:lnTo>
                    <a:pt x="15374" y="201342"/>
                  </a:lnTo>
                  <a:lnTo>
                    <a:pt x="15426" y="204636"/>
                  </a:lnTo>
                  <a:lnTo>
                    <a:pt x="15477" y="207913"/>
                  </a:lnTo>
                  <a:lnTo>
                    <a:pt x="15535" y="211189"/>
                  </a:lnTo>
                  <a:lnTo>
                    <a:pt x="15599" y="214484"/>
                  </a:lnTo>
                  <a:lnTo>
                    <a:pt x="15664" y="217760"/>
                  </a:lnTo>
                  <a:lnTo>
                    <a:pt x="15741" y="221036"/>
                  </a:lnTo>
                  <a:lnTo>
                    <a:pt x="15818" y="224331"/>
                  </a:lnTo>
                  <a:lnTo>
                    <a:pt x="15896" y="227607"/>
                  </a:lnTo>
                  <a:lnTo>
                    <a:pt x="15986" y="230902"/>
                  </a:lnTo>
                  <a:lnTo>
                    <a:pt x="16024" y="232558"/>
                  </a:lnTo>
                  <a:lnTo>
                    <a:pt x="16063" y="234270"/>
                  </a:lnTo>
                  <a:lnTo>
                    <a:pt x="16102" y="236000"/>
                  </a:lnTo>
                  <a:lnTo>
                    <a:pt x="16127" y="237767"/>
                  </a:lnTo>
                  <a:lnTo>
                    <a:pt x="16127" y="237767"/>
                  </a:lnTo>
                  <a:lnTo>
                    <a:pt x="15973" y="237730"/>
                  </a:lnTo>
                  <a:lnTo>
                    <a:pt x="15805" y="237712"/>
                  </a:lnTo>
                  <a:lnTo>
                    <a:pt x="15722" y="237730"/>
                  </a:lnTo>
                  <a:lnTo>
                    <a:pt x="15638" y="237748"/>
                  </a:lnTo>
                  <a:lnTo>
                    <a:pt x="15554" y="237804"/>
                  </a:lnTo>
                  <a:lnTo>
                    <a:pt x="15471" y="237841"/>
                  </a:lnTo>
                  <a:lnTo>
                    <a:pt x="15168" y="238043"/>
                  </a:lnTo>
                  <a:lnTo>
                    <a:pt x="14878" y="238227"/>
                  </a:lnTo>
                  <a:lnTo>
                    <a:pt x="14595" y="238374"/>
                  </a:lnTo>
                  <a:lnTo>
                    <a:pt x="14312" y="238522"/>
                  </a:lnTo>
                  <a:lnTo>
                    <a:pt x="14035" y="238632"/>
                  </a:lnTo>
                  <a:lnTo>
                    <a:pt x="13765" y="238724"/>
                  </a:lnTo>
                  <a:lnTo>
                    <a:pt x="13501" y="238779"/>
                  </a:lnTo>
                  <a:lnTo>
                    <a:pt x="13237" y="238834"/>
                  </a:lnTo>
                  <a:lnTo>
                    <a:pt x="12979" y="238871"/>
                  </a:lnTo>
                  <a:lnTo>
                    <a:pt x="12735" y="238871"/>
                  </a:lnTo>
                  <a:lnTo>
                    <a:pt x="12484" y="238853"/>
                  </a:lnTo>
                  <a:lnTo>
                    <a:pt x="12245" y="238834"/>
                  </a:lnTo>
                  <a:lnTo>
                    <a:pt x="12007" y="238779"/>
                  </a:lnTo>
                  <a:lnTo>
                    <a:pt x="11775" y="238706"/>
                  </a:lnTo>
                  <a:lnTo>
                    <a:pt x="11550" y="238614"/>
                  </a:lnTo>
                  <a:lnTo>
                    <a:pt x="11331" y="238522"/>
                  </a:lnTo>
                  <a:lnTo>
                    <a:pt x="11112" y="238393"/>
                  </a:lnTo>
                  <a:lnTo>
                    <a:pt x="10900" y="238245"/>
                  </a:lnTo>
                  <a:lnTo>
                    <a:pt x="10694" y="238080"/>
                  </a:lnTo>
                  <a:lnTo>
                    <a:pt x="10488" y="237914"/>
                  </a:lnTo>
                  <a:lnTo>
                    <a:pt x="10288" y="237712"/>
                  </a:lnTo>
                  <a:lnTo>
                    <a:pt x="10095" y="237491"/>
                  </a:lnTo>
                  <a:lnTo>
                    <a:pt x="9902" y="237270"/>
                  </a:lnTo>
                  <a:lnTo>
                    <a:pt x="9715" y="237031"/>
                  </a:lnTo>
                  <a:lnTo>
                    <a:pt x="9535" y="236755"/>
                  </a:lnTo>
                  <a:lnTo>
                    <a:pt x="9355" y="236478"/>
                  </a:lnTo>
                  <a:lnTo>
                    <a:pt x="9181" y="236184"/>
                  </a:lnTo>
                  <a:lnTo>
                    <a:pt x="9014" y="235890"/>
                  </a:lnTo>
                  <a:lnTo>
                    <a:pt x="8846" y="235558"/>
                  </a:lnTo>
                  <a:lnTo>
                    <a:pt x="8685" y="235227"/>
                  </a:lnTo>
                  <a:lnTo>
                    <a:pt x="8531" y="234877"/>
                  </a:lnTo>
                  <a:lnTo>
                    <a:pt x="8376" y="234509"/>
                  </a:lnTo>
                  <a:lnTo>
                    <a:pt x="8228" y="234123"/>
                  </a:lnTo>
                  <a:lnTo>
                    <a:pt x="8080" y="233718"/>
                  </a:lnTo>
                  <a:lnTo>
                    <a:pt x="7939" y="233313"/>
                  </a:lnTo>
                  <a:lnTo>
                    <a:pt x="7803" y="232889"/>
                  </a:lnTo>
                  <a:lnTo>
                    <a:pt x="7668" y="232466"/>
                  </a:lnTo>
                  <a:lnTo>
                    <a:pt x="7533" y="232006"/>
                  </a:lnTo>
                  <a:lnTo>
                    <a:pt x="7404" y="231564"/>
                  </a:lnTo>
                  <a:lnTo>
                    <a:pt x="7282" y="231086"/>
                  </a:lnTo>
                  <a:lnTo>
                    <a:pt x="7160" y="230607"/>
                  </a:lnTo>
                  <a:lnTo>
                    <a:pt x="7044" y="230110"/>
                  </a:lnTo>
                  <a:lnTo>
                    <a:pt x="6934" y="229595"/>
                  </a:lnTo>
                  <a:lnTo>
                    <a:pt x="6825" y="229079"/>
                  </a:lnTo>
                  <a:lnTo>
                    <a:pt x="6715" y="228564"/>
                  </a:lnTo>
                  <a:lnTo>
                    <a:pt x="6612" y="228012"/>
                  </a:lnTo>
                  <a:lnTo>
                    <a:pt x="6509" y="227460"/>
                  </a:lnTo>
                  <a:lnTo>
                    <a:pt x="6413" y="226907"/>
                  </a:lnTo>
                  <a:lnTo>
                    <a:pt x="6316" y="226337"/>
                  </a:lnTo>
                  <a:lnTo>
                    <a:pt x="6226" y="225766"/>
                  </a:lnTo>
                  <a:lnTo>
                    <a:pt x="6142" y="225177"/>
                  </a:lnTo>
                  <a:lnTo>
                    <a:pt x="6052" y="224588"/>
                  </a:lnTo>
                  <a:lnTo>
                    <a:pt x="5891" y="223374"/>
                  </a:lnTo>
                  <a:lnTo>
                    <a:pt x="5743" y="222122"/>
                  </a:lnTo>
                  <a:lnTo>
                    <a:pt x="5602" y="220834"/>
                  </a:lnTo>
                  <a:lnTo>
                    <a:pt x="5473" y="219527"/>
                  </a:lnTo>
                  <a:lnTo>
                    <a:pt x="5351" y="218202"/>
                  </a:lnTo>
                  <a:lnTo>
                    <a:pt x="5241" y="216840"/>
                  </a:lnTo>
                  <a:lnTo>
                    <a:pt x="5145" y="215459"/>
                  </a:lnTo>
                  <a:lnTo>
                    <a:pt x="5054" y="214060"/>
                  </a:lnTo>
                  <a:lnTo>
                    <a:pt x="4971" y="212661"/>
                  </a:lnTo>
                  <a:lnTo>
                    <a:pt x="4893" y="211226"/>
                  </a:lnTo>
                  <a:lnTo>
                    <a:pt x="4829" y="209790"/>
                  </a:lnTo>
                  <a:lnTo>
                    <a:pt x="4771" y="208336"/>
                  </a:lnTo>
                  <a:lnTo>
                    <a:pt x="4720" y="206864"/>
                  </a:lnTo>
                  <a:lnTo>
                    <a:pt x="4675" y="205410"/>
                  </a:lnTo>
                  <a:lnTo>
                    <a:pt x="4636" y="203937"/>
                  </a:lnTo>
                  <a:lnTo>
                    <a:pt x="4604" y="202446"/>
                  </a:lnTo>
                  <a:lnTo>
                    <a:pt x="4572" y="200974"/>
                  </a:lnTo>
                  <a:lnTo>
                    <a:pt x="4552" y="199501"/>
                  </a:lnTo>
                  <a:lnTo>
                    <a:pt x="4533" y="198047"/>
                  </a:lnTo>
                  <a:lnTo>
                    <a:pt x="4520" y="196575"/>
                  </a:lnTo>
                  <a:lnTo>
                    <a:pt x="4507" y="193685"/>
                  </a:lnTo>
                  <a:lnTo>
                    <a:pt x="4501" y="190851"/>
                  </a:lnTo>
                  <a:lnTo>
                    <a:pt x="4514" y="188071"/>
                  </a:lnTo>
                  <a:lnTo>
                    <a:pt x="4527" y="185384"/>
                  </a:lnTo>
                  <a:lnTo>
                    <a:pt x="4546" y="182807"/>
                  </a:lnTo>
                  <a:lnTo>
                    <a:pt x="4578" y="178022"/>
                  </a:lnTo>
                  <a:lnTo>
                    <a:pt x="4591" y="175868"/>
                  </a:lnTo>
                  <a:lnTo>
                    <a:pt x="4591" y="173862"/>
                  </a:lnTo>
                  <a:lnTo>
                    <a:pt x="4591" y="173052"/>
                  </a:lnTo>
                  <a:lnTo>
                    <a:pt x="4578" y="172205"/>
                  </a:lnTo>
                  <a:lnTo>
                    <a:pt x="4546" y="170438"/>
                  </a:lnTo>
                  <a:lnTo>
                    <a:pt x="4507" y="168580"/>
                  </a:lnTo>
                  <a:lnTo>
                    <a:pt x="4456" y="166628"/>
                  </a:lnTo>
                  <a:lnTo>
                    <a:pt x="4346" y="162561"/>
                  </a:lnTo>
                  <a:lnTo>
                    <a:pt x="4295" y="160481"/>
                  </a:lnTo>
                  <a:lnTo>
                    <a:pt x="4256" y="158401"/>
                  </a:lnTo>
                  <a:lnTo>
                    <a:pt x="4230" y="156321"/>
                  </a:lnTo>
                  <a:lnTo>
                    <a:pt x="4224" y="155291"/>
                  </a:lnTo>
                  <a:lnTo>
                    <a:pt x="4217" y="154260"/>
                  </a:lnTo>
                  <a:lnTo>
                    <a:pt x="4217" y="153247"/>
                  </a:lnTo>
                  <a:lnTo>
                    <a:pt x="4230" y="152254"/>
                  </a:lnTo>
                  <a:lnTo>
                    <a:pt x="4243" y="151278"/>
                  </a:lnTo>
                  <a:lnTo>
                    <a:pt x="4263" y="150303"/>
                  </a:lnTo>
                  <a:lnTo>
                    <a:pt x="4288" y="149345"/>
                  </a:lnTo>
                  <a:lnTo>
                    <a:pt x="4327" y="148425"/>
                  </a:lnTo>
                  <a:lnTo>
                    <a:pt x="4372" y="147523"/>
                  </a:lnTo>
                  <a:lnTo>
                    <a:pt x="4423" y="146640"/>
                  </a:lnTo>
                  <a:lnTo>
                    <a:pt x="4488" y="145793"/>
                  </a:lnTo>
                  <a:lnTo>
                    <a:pt x="4559" y="144965"/>
                  </a:lnTo>
                  <a:lnTo>
                    <a:pt x="4642" y="144192"/>
                  </a:lnTo>
                  <a:lnTo>
                    <a:pt x="4739" y="143437"/>
                  </a:lnTo>
                  <a:lnTo>
                    <a:pt x="4842" y="142646"/>
                  </a:lnTo>
                  <a:lnTo>
                    <a:pt x="4951" y="141873"/>
                  </a:lnTo>
                  <a:lnTo>
                    <a:pt x="5067" y="141136"/>
                  </a:lnTo>
                  <a:lnTo>
                    <a:pt x="5183" y="140419"/>
                  </a:lnTo>
                  <a:lnTo>
                    <a:pt x="5299" y="139738"/>
                  </a:lnTo>
                  <a:lnTo>
                    <a:pt x="5415" y="139093"/>
                  </a:lnTo>
                  <a:lnTo>
                    <a:pt x="5537" y="138449"/>
                  </a:lnTo>
                  <a:lnTo>
                    <a:pt x="5666" y="137842"/>
                  </a:lnTo>
                  <a:lnTo>
                    <a:pt x="5788" y="137253"/>
                  </a:lnTo>
                  <a:lnTo>
                    <a:pt x="5917" y="136701"/>
                  </a:lnTo>
                  <a:lnTo>
                    <a:pt x="6052" y="136167"/>
                  </a:lnTo>
                  <a:lnTo>
                    <a:pt x="6181" y="135652"/>
                  </a:lnTo>
                  <a:lnTo>
                    <a:pt x="6316" y="135155"/>
                  </a:lnTo>
                  <a:lnTo>
                    <a:pt x="6458" y="134676"/>
                  </a:lnTo>
                  <a:lnTo>
                    <a:pt x="6599" y="134216"/>
                  </a:lnTo>
                  <a:lnTo>
                    <a:pt x="6741" y="133793"/>
                  </a:lnTo>
                  <a:lnTo>
                    <a:pt x="6883" y="133369"/>
                  </a:lnTo>
                  <a:lnTo>
                    <a:pt x="7031" y="132983"/>
                  </a:lnTo>
                  <a:lnTo>
                    <a:pt x="7179" y="132615"/>
                  </a:lnTo>
                  <a:lnTo>
                    <a:pt x="7327" y="132246"/>
                  </a:lnTo>
                  <a:lnTo>
                    <a:pt x="7481" y="131915"/>
                  </a:lnTo>
                  <a:lnTo>
                    <a:pt x="7636" y="131584"/>
                  </a:lnTo>
                  <a:lnTo>
                    <a:pt x="7790" y="131271"/>
                  </a:lnTo>
                  <a:lnTo>
                    <a:pt x="7951" y="130976"/>
                  </a:lnTo>
                  <a:lnTo>
                    <a:pt x="8106" y="130700"/>
                  </a:lnTo>
                  <a:lnTo>
                    <a:pt x="8267" y="130443"/>
                  </a:lnTo>
                  <a:lnTo>
                    <a:pt x="8434" y="130203"/>
                  </a:lnTo>
                  <a:lnTo>
                    <a:pt x="8595" y="129964"/>
                  </a:lnTo>
                  <a:lnTo>
                    <a:pt x="8763" y="129743"/>
                  </a:lnTo>
                  <a:lnTo>
                    <a:pt x="8936" y="129541"/>
                  </a:lnTo>
                  <a:lnTo>
                    <a:pt x="9104" y="129338"/>
                  </a:lnTo>
                  <a:lnTo>
                    <a:pt x="9278" y="129154"/>
                  </a:lnTo>
                  <a:lnTo>
                    <a:pt x="9451" y="128970"/>
                  </a:lnTo>
                  <a:lnTo>
                    <a:pt x="9625" y="128805"/>
                  </a:lnTo>
                  <a:lnTo>
                    <a:pt x="9979" y="128510"/>
                  </a:lnTo>
                  <a:lnTo>
                    <a:pt x="10340" y="128252"/>
                  </a:lnTo>
                  <a:lnTo>
                    <a:pt x="10707" y="128013"/>
                  </a:lnTo>
                  <a:lnTo>
                    <a:pt x="11080" y="127792"/>
                  </a:lnTo>
                  <a:lnTo>
                    <a:pt x="11454" y="127608"/>
                  </a:lnTo>
                  <a:lnTo>
                    <a:pt x="11840" y="127443"/>
                  </a:lnTo>
                  <a:lnTo>
                    <a:pt x="12226" y="127277"/>
                  </a:lnTo>
                  <a:lnTo>
                    <a:pt x="13011" y="126982"/>
                  </a:lnTo>
                  <a:lnTo>
                    <a:pt x="13816" y="126670"/>
                  </a:lnTo>
                  <a:lnTo>
                    <a:pt x="14228" y="126504"/>
                  </a:lnTo>
                  <a:lnTo>
                    <a:pt x="14634" y="126338"/>
                  </a:lnTo>
                  <a:lnTo>
                    <a:pt x="15052" y="126136"/>
                  </a:lnTo>
                  <a:lnTo>
                    <a:pt x="15471" y="125915"/>
                  </a:lnTo>
                  <a:close/>
                  <a:moveTo>
                    <a:pt x="169488" y="132964"/>
                  </a:moveTo>
                  <a:lnTo>
                    <a:pt x="169958" y="133259"/>
                  </a:lnTo>
                  <a:lnTo>
                    <a:pt x="170415" y="133590"/>
                  </a:lnTo>
                  <a:lnTo>
                    <a:pt x="170866" y="133977"/>
                  </a:lnTo>
                  <a:lnTo>
                    <a:pt x="171303" y="134382"/>
                  </a:lnTo>
                  <a:lnTo>
                    <a:pt x="171735" y="134823"/>
                  </a:lnTo>
                  <a:lnTo>
                    <a:pt x="171947" y="135063"/>
                  </a:lnTo>
                  <a:lnTo>
                    <a:pt x="172153" y="135302"/>
                  </a:lnTo>
                  <a:lnTo>
                    <a:pt x="172359" y="135560"/>
                  </a:lnTo>
                  <a:lnTo>
                    <a:pt x="172565" y="135817"/>
                  </a:lnTo>
                  <a:lnTo>
                    <a:pt x="172765" y="136093"/>
                  </a:lnTo>
                  <a:lnTo>
                    <a:pt x="172964" y="136388"/>
                  </a:lnTo>
                  <a:lnTo>
                    <a:pt x="173158" y="136664"/>
                  </a:lnTo>
                  <a:lnTo>
                    <a:pt x="173351" y="136977"/>
                  </a:lnTo>
                  <a:lnTo>
                    <a:pt x="173544" y="137290"/>
                  </a:lnTo>
                  <a:lnTo>
                    <a:pt x="173731" y="137603"/>
                  </a:lnTo>
                  <a:lnTo>
                    <a:pt x="173917" y="137934"/>
                  </a:lnTo>
                  <a:lnTo>
                    <a:pt x="174097" y="138265"/>
                  </a:lnTo>
                  <a:lnTo>
                    <a:pt x="174278" y="138615"/>
                  </a:lnTo>
                  <a:lnTo>
                    <a:pt x="174458" y="138983"/>
                  </a:lnTo>
                  <a:lnTo>
                    <a:pt x="174632" y="139351"/>
                  </a:lnTo>
                  <a:lnTo>
                    <a:pt x="174806" y="139719"/>
                  </a:lnTo>
                  <a:lnTo>
                    <a:pt x="174973" y="140106"/>
                  </a:lnTo>
                  <a:lnTo>
                    <a:pt x="175140" y="140511"/>
                  </a:lnTo>
                  <a:lnTo>
                    <a:pt x="175308" y="140916"/>
                  </a:lnTo>
                  <a:lnTo>
                    <a:pt x="175469" y="141339"/>
                  </a:lnTo>
                  <a:lnTo>
                    <a:pt x="175630" y="141762"/>
                  </a:lnTo>
                  <a:lnTo>
                    <a:pt x="175784" y="142186"/>
                  </a:lnTo>
                  <a:lnTo>
                    <a:pt x="175939" y="142627"/>
                  </a:lnTo>
                  <a:lnTo>
                    <a:pt x="176087" y="143087"/>
                  </a:lnTo>
                  <a:lnTo>
                    <a:pt x="176235" y="143548"/>
                  </a:lnTo>
                  <a:lnTo>
                    <a:pt x="176376" y="144026"/>
                  </a:lnTo>
                  <a:lnTo>
                    <a:pt x="176518" y="144523"/>
                  </a:lnTo>
                  <a:lnTo>
                    <a:pt x="176660" y="145002"/>
                  </a:lnTo>
                  <a:lnTo>
                    <a:pt x="176795" y="145517"/>
                  </a:lnTo>
                  <a:lnTo>
                    <a:pt x="176930" y="146032"/>
                  </a:lnTo>
                  <a:lnTo>
                    <a:pt x="177059" y="146548"/>
                  </a:lnTo>
                  <a:lnTo>
                    <a:pt x="177188" y="147082"/>
                  </a:lnTo>
                  <a:lnTo>
                    <a:pt x="177310" y="147634"/>
                  </a:lnTo>
                  <a:lnTo>
                    <a:pt x="177432" y="148186"/>
                  </a:lnTo>
                  <a:lnTo>
                    <a:pt x="177555" y="148756"/>
                  </a:lnTo>
                  <a:lnTo>
                    <a:pt x="177664" y="149327"/>
                  </a:lnTo>
                  <a:lnTo>
                    <a:pt x="177780" y="149916"/>
                  </a:lnTo>
                  <a:lnTo>
                    <a:pt x="177889" y="150505"/>
                  </a:lnTo>
                  <a:lnTo>
                    <a:pt x="177999" y="151112"/>
                  </a:lnTo>
                  <a:lnTo>
                    <a:pt x="178102" y="151720"/>
                  </a:lnTo>
                  <a:lnTo>
                    <a:pt x="178198" y="152346"/>
                  </a:lnTo>
                  <a:lnTo>
                    <a:pt x="178295" y="152990"/>
                  </a:lnTo>
                  <a:lnTo>
                    <a:pt x="178391" y="153634"/>
                  </a:lnTo>
                  <a:lnTo>
                    <a:pt x="178482" y="154278"/>
                  </a:lnTo>
                  <a:lnTo>
                    <a:pt x="178572" y="154959"/>
                  </a:lnTo>
                  <a:lnTo>
                    <a:pt x="178655" y="155640"/>
                  </a:lnTo>
                  <a:lnTo>
                    <a:pt x="178739" y="156321"/>
                  </a:lnTo>
                  <a:lnTo>
                    <a:pt x="178816" y="157021"/>
                  </a:lnTo>
                  <a:lnTo>
                    <a:pt x="178894" y="157720"/>
                  </a:lnTo>
                  <a:lnTo>
                    <a:pt x="178964" y="158438"/>
                  </a:lnTo>
                  <a:lnTo>
                    <a:pt x="179035" y="159174"/>
                  </a:lnTo>
                  <a:lnTo>
                    <a:pt x="179100" y="159910"/>
                  </a:lnTo>
                  <a:lnTo>
                    <a:pt x="179164" y="160665"/>
                  </a:lnTo>
                  <a:lnTo>
                    <a:pt x="179222" y="161438"/>
                  </a:lnTo>
                  <a:lnTo>
                    <a:pt x="179273" y="162211"/>
                  </a:lnTo>
                  <a:lnTo>
                    <a:pt x="179325" y="163021"/>
                  </a:lnTo>
                  <a:lnTo>
                    <a:pt x="179370" y="163812"/>
                  </a:lnTo>
                  <a:lnTo>
                    <a:pt x="179415" y="164641"/>
                  </a:lnTo>
                  <a:lnTo>
                    <a:pt x="179447" y="165451"/>
                  </a:lnTo>
                  <a:lnTo>
                    <a:pt x="179479" y="166279"/>
                  </a:lnTo>
                  <a:lnTo>
                    <a:pt x="179505" y="167125"/>
                  </a:lnTo>
                  <a:lnTo>
                    <a:pt x="179531" y="167954"/>
                  </a:lnTo>
                  <a:lnTo>
                    <a:pt x="179563" y="169647"/>
                  </a:lnTo>
                  <a:lnTo>
                    <a:pt x="179589" y="171359"/>
                  </a:lnTo>
                  <a:lnTo>
                    <a:pt x="179595" y="173089"/>
                  </a:lnTo>
                  <a:lnTo>
                    <a:pt x="179602" y="174801"/>
                  </a:lnTo>
                  <a:lnTo>
                    <a:pt x="179595" y="176531"/>
                  </a:lnTo>
                  <a:lnTo>
                    <a:pt x="179582" y="178261"/>
                  </a:lnTo>
                  <a:lnTo>
                    <a:pt x="179550" y="181648"/>
                  </a:lnTo>
                  <a:lnTo>
                    <a:pt x="179518" y="184979"/>
                  </a:lnTo>
                  <a:lnTo>
                    <a:pt x="179512" y="186599"/>
                  </a:lnTo>
                  <a:lnTo>
                    <a:pt x="179505" y="188182"/>
                  </a:lnTo>
                  <a:lnTo>
                    <a:pt x="179492" y="194789"/>
                  </a:lnTo>
                  <a:lnTo>
                    <a:pt x="179479" y="198158"/>
                  </a:lnTo>
                  <a:lnTo>
                    <a:pt x="179473" y="199851"/>
                  </a:lnTo>
                  <a:lnTo>
                    <a:pt x="179454" y="201563"/>
                  </a:lnTo>
                  <a:lnTo>
                    <a:pt x="179441" y="203256"/>
                  </a:lnTo>
                  <a:lnTo>
                    <a:pt x="179415" y="204968"/>
                  </a:lnTo>
                  <a:lnTo>
                    <a:pt x="179383" y="206661"/>
                  </a:lnTo>
                  <a:lnTo>
                    <a:pt x="179344" y="208336"/>
                  </a:lnTo>
                  <a:lnTo>
                    <a:pt x="179299" y="210011"/>
                  </a:lnTo>
                  <a:lnTo>
                    <a:pt x="179248" y="211667"/>
                  </a:lnTo>
                  <a:lnTo>
                    <a:pt x="179183" y="213324"/>
                  </a:lnTo>
                  <a:lnTo>
                    <a:pt x="179106" y="214944"/>
                  </a:lnTo>
                  <a:lnTo>
                    <a:pt x="179119" y="215956"/>
                  </a:lnTo>
                  <a:lnTo>
                    <a:pt x="179119" y="216968"/>
                  </a:lnTo>
                  <a:lnTo>
                    <a:pt x="179106" y="217962"/>
                  </a:lnTo>
                  <a:lnTo>
                    <a:pt x="179087" y="218938"/>
                  </a:lnTo>
                  <a:lnTo>
                    <a:pt x="179061" y="219913"/>
                  </a:lnTo>
                  <a:lnTo>
                    <a:pt x="179022" y="220870"/>
                  </a:lnTo>
                  <a:lnTo>
                    <a:pt x="178971" y="221827"/>
                  </a:lnTo>
                  <a:lnTo>
                    <a:pt x="178913" y="222785"/>
                  </a:lnTo>
                  <a:lnTo>
                    <a:pt x="178842" y="223705"/>
                  </a:lnTo>
                  <a:lnTo>
                    <a:pt x="178765" y="224644"/>
                  </a:lnTo>
                  <a:lnTo>
                    <a:pt x="178675" y="225545"/>
                  </a:lnTo>
                  <a:lnTo>
                    <a:pt x="178578" y="226466"/>
                  </a:lnTo>
                  <a:lnTo>
                    <a:pt x="178469" y="227349"/>
                  </a:lnTo>
                  <a:lnTo>
                    <a:pt x="178353" y="228233"/>
                  </a:lnTo>
                  <a:lnTo>
                    <a:pt x="178224" y="229116"/>
                  </a:lnTo>
                  <a:lnTo>
                    <a:pt x="178082" y="229981"/>
                  </a:lnTo>
                  <a:lnTo>
                    <a:pt x="177934" y="230828"/>
                  </a:lnTo>
                  <a:lnTo>
                    <a:pt x="177773" y="231675"/>
                  </a:lnTo>
                  <a:lnTo>
                    <a:pt x="177606" y="232503"/>
                  </a:lnTo>
                  <a:lnTo>
                    <a:pt x="177432" y="233331"/>
                  </a:lnTo>
                  <a:lnTo>
                    <a:pt x="177239" y="234141"/>
                  </a:lnTo>
                  <a:lnTo>
                    <a:pt x="177046" y="234951"/>
                  </a:lnTo>
                  <a:lnTo>
                    <a:pt x="176834" y="235742"/>
                  </a:lnTo>
                  <a:lnTo>
                    <a:pt x="176621" y="236515"/>
                  </a:lnTo>
                  <a:lnTo>
                    <a:pt x="176389" y="237307"/>
                  </a:lnTo>
                  <a:lnTo>
                    <a:pt x="176158" y="238061"/>
                  </a:lnTo>
                  <a:lnTo>
                    <a:pt x="175906" y="238816"/>
                  </a:lnTo>
                  <a:lnTo>
                    <a:pt x="175649" y="239552"/>
                  </a:lnTo>
                  <a:lnTo>
                    <a:pt x="175385" y="240288"/>
                  </a:lnTo>
                  <a:lnTo>
                    <a:pt x="175108" y="241006"/>
                  </a:lnTo>
                  <a:lnTo>
                    <a:pt x="174825" y="241724"/>
                  </a:lnTo>
                  <a:lnTo>
                    <a:pt x="174529" y="242424"/>
                  </a:lnTo>
                  <a:lnTo>
                    <a:pt x="174239" y="242313"/>
                  </a:lnTo>
                  <a:lnTo>
                    <a:pt x="173949" y="242221"/>
                  </a:lnTo>
                  <a:lnTo>
                    <a:pt x="173660" y="242147"/>
                  </a:lnTo>
                  <a:lnTo>
                    <a:pt x="173370" y="242074"/>
                  </a:lnTo>
                  <a:lnTo>
                    <a:pt x="173087" y="242019"/>
                  </a:lnTo>
                  <a:lnTo>
                    <a:pt x="172797" y="242000"/>
                  </a:lnTo>
                  <a:lnTo>
                    <a:pt x="172507" y="241982"/>
                  </a:lnTo>
                  <a:lnTo>
                    <a:pt x="172224" y="241982"/>
                  </a:lnTo>
                  <a:lnTo>
                    <a:pt x="171934" y="242000"/>
                  </a:lnTo>
                  <a:lnTo>
                    <a:pt x="171651" y="242019"/>
                  </a:lnTo>
                  <a:lnTo>
                    <a:pt x="171361" y="242074"/>
                  </a:lnTo>
                  <a:lnTo>
                    <a:pt x="171072" y="242129"/>
                  </a:lnTo>
                  <a:lnTo>
                    <a:pt x="170788" y="242203"/>
                  </a:lnTo>
                  <a:lnTo>
                    <a:pt x="170499" y="242295"/>
                  </a:lnTo>
                  <a:lnTo>
                    <a:pt x="170209" y="242405"/>
                  </a:lnTo>
                  <a:lnTo>
                    <a:pt x="169919" y="242516"/>
                  </a:lnTo>
                  <a:lnTo>
                    <a:pt x="169977" y="240804"/>
                  </a:lnTo>
                  <a:lnTo>
                    <a:pt x="170029" y="239111"/>
                  </a:lnTo>
                  <a:lnTo>
                    <a:pt x="170074" y="237399"/>
                  </a:lnTo>
                  <a:lnTo>
                    <a:pt x="170119" y="235705"/>
                  </a:lnTo>
                  <a:lnTo>
                    <a:pt x="170196" y="232319"/>
                  </a:lnTo>
                  <a:lnTo>
                    <a:pt x="170261" y="228932"/>
                  </a:lnTo>
                  <a:lnTo>
                    <a:pt x="170312" y="225564"/>
                  </a:lnTo>
                  <a:lnTo>
                    <a:pt x="170351" y="222214"/>
                  </a:lnTo>
                  <a:lnTo>
                    <a:pt x="170383" y="218883"/>
                  </a:lnTo>
                  <a:lnTo>
                    <a:pt x="170409" y="215588"/>
                  </a:lnTo>
                  <a:lnTo>
                    <a:pt x="170434" y="210471"/>
                  </a:lnTo>
                  <a:lnTo>
                    <a:pt x="170454" y="205317"/>
                  </a:lnTo>
                  <a:lnTo>
                    <a:pt x="170467" y="200182"/>
                  </a:lnTo>
                  <a:lnTo>
                    <a:pt x="170467" y="195010"/>
                  </a:lnTo>
                  <a:lnTo>
                    <a:pt x="170454" y="189857"/>
                  </a:lnTo>
                  <a:lnTo>
                    <a:pt x="170434" y="184685"/>
                  </a:lnTo>
                  <a:lnTo>
                    <a:pt x="170402" y="179513"/>
                  </a:lnTo>
                  <a:lnTo>
                    <a:pt x="170357" y="174341"/>
                  </a:lnTo>
                  <a:lnTo>
                    <a:pt x="170299" y="169150"/>
                  </a:lnTo>
                  <a:lnTo>
                    <a:pt x="170228" y="163978"/>
                  </a:lnTo>
                  <a:lnTo>
                    <a:pt x="170145" y="158806"/>
                  </a:lnTo>
                  <a:lnTo>
                    <a:pt x="170042" y="153616"/>
                  </a:lnTo>
                  <a:lnTo>
                    <a:pt x="169990" y="151039"/>
                  </a:lnTo>
                  <a:lnTo>
                    <a:pt x="169932" y="148444"/>
                  </a:lnTo>
                  <a:lnTo>
                    <a:pt x="169868" y="145867"/>
                  </a:lnTo>
                  <a:lnTo>
                    <a:pt x="169797" y="143272"/>
                  </a:lnTo>
                  <a:lnTo>
                    <a:pt x="169726" y="140695"/>
                  </a:lnTo>
                  <a:lnTo>
                    <a:pt x="169655" y="138118"/>
                  </a:lnTo>
                  <a:lnTo>
                    <a:pt x="169572" y="135541"/>
                  </a:lnTo>
                  <a:lnTo>
                    <a:pt x="169488" y="132964"/>
                  </a:lnTo>
                  <a:close/>
                  <a:moveTo>
                    <a:pt x="20421" y="126909"/>
                  </a:moveTo>
                  <a:lnTo>
                    <a:pt x="20466" y="127148"/>
                  </a:lnTo>
                  <a:lnTo>
                    <a:pt x="20518" y="127387"/>
                  </a:lnTo>
                  <a:lnTo>
                    <a:pt x="20569" y="127608"/>
                  </a:lnTo>
                  <a:lnTo>
                    <a:pt x="20634" y="127829"/>
                  </a:lnTo>
                  <a:lnTo>
                    <a:pt x="20705" y="128032"/>
                  </a:lnTo>
                  <a:lnTo>
                    <a:pt x="20775" y="128234"/>
                  </a:lnTo>
                  <a:lnTo>
                    <a:pt x="20853" y="128418"/>
                  </a:lnTo>
                  <a:lnTo>
                    <a:pt x="20936" y="128602"/>
                  </a:lnTo>
                  <a:lnTo>
                    <a:pt x="21027" y="128768"/>
                  </a:lnTo>
                  <a:lnTo>
                    <a:pt x="21123" y="128915"/>
                  </a:lnTo>
                  <a:lnTo>
                    <a:pt x="21226" y="129044"/>
                  </a:lnTo>
                  <a:lnTo>
                    <a:pt x="21336" y="129154"/>
                  </a:lnTo>
                  <a:lnTo>
                    <a:pt x="21445" y="129246"/>
                  </a:lnTo>
                  <a:lnTo>
                    <a:pt x="21567" y="129338"/>
                  </a:lnTo>
                  <a:lnTo>
                    <a:pt x="21690" y="129394"/>
                  </a:lnTo>
                  <a:lnTo>
                    <a:pt x="21818" y="129430"/>
                  </a:lnTo>
                  <a:lnTo>
                    <a:pt x="24059" y="129706"/>
                  </a:lnTo>
                  <a:lnTo>
                    <a:pt x="26299" y="129946"/>
                  </a:lnTo>
                  <a:lnTo>
                    <a:pt x="28539" y="130130"/>
                  </a:lnTo>
                  <a:lnTo>
                    <a:pt x="30780" y="130295"/>
                  </a:lnTo>
                  <a:lnTo>
                    <a:pt x="33027" y="130424"/>
                  </a:lnTo>
                  <a:lnTo>
                    <a:pt x="35273" y="130516"/>
                  </a:lnTo>
                  <a:lnTo>
                    <a:pt x="37514" y="130572"/>
                  </a:lnTo>
                  <a:lnTo>
                    <a:pt x="39760" y="130608"/>
                  </a:lnTo>
                  <a:lnTo>
                    <a:pt x="42007" y="130627"/>
                  </a:lnTo>
                  <a:lnTo>
                    <a:pt x="44260" y="130627"/>
                  </a:lnTo>
                  <a:lnTo>
                    <a:pt x="46507" y="130590"/>
                  </a:lnTo>
                  <a:lnTo>
                    <a:pt x="48754" y="130535"/>
                  </a:lnTo>
                  <a:lnTo>
                    <a:pt x="51007" y="130480"/>
                  </a:lnTo>
                  <a:lnTo>
                    <a:pt x="53254" y="130406"/>
                  </a:lnTo>
                  <a:lnTo>
                    <a:pt x="57754" y="130203"/>
                  </a:lnTo>
                  <a:lnTo>
                    <a:pt x="62254" y="129983"/>
                  </a:lnTo>
                  <a:lnTo>
                    <a:pt x="66754" y="129743"/>
                  </a:lnTo>
                  <a:lnTo>
                    <a:pt x="71254" y="129504"/>
                  </a:lnTo>
                  <a:lnTo>
                    <a:pt x="75754" y="129283"/>
                  </a:lnTo>
                  <a:lnTo>
                    <a:pt x="78001" y="129191"/>
                  </a:lnTo>
                  <a:lnTo>
                    <a:pt x="80248" y="129099"/>
                  </a:lnTo>
                  <a:lnTo>
                    <a:pt x="82494" y="129044"/>
                  </a:lnTo>
                  <a:lnTo>
                    <a:pt x="84741" y="128970"/>
                  </a:lnTo>
                  <a:lnTo>
                    <a:pt x="86982" y="128933"/>
                  </a:lnTo>
                  <a:lnTo>
                    <a:pt x="89228" y="128915"/>
                  </a:lnTo>
                  <a:lnTo>
                    <a:pt x="91469" y="128915"/>
                  </a:lnTo>
                  <a:lnTo>
                    <a:pt x="93709" y="128952"/>
                  </a:lnTo>
                  <a:lnTo>
                    <a:pt x="98183" y="129044"/>
                  </a:lnTo>
                  <a:lnTo>
                    <a:pt x="102657" y="129173"/>
                  </a:lnTo>
                  <a:lnTo>
                    <a:pt x="107132" y="129338"/>
                  </a:lnTo>
                  <a:lnTo>
                    <a:pt x="111606" y="129522"/>
                  </a:lnTo>
                  <a:lnTo>
                    <a:pt x="120555" y="129946"/>
                  </a:lnTo>
                  <a:lnTo>
                    <a:pt x="129497" y="130351"/>
                  </a:lnTo>
                  <a:lnTo>
                    <a:pt x="133971" y="130535"/>
                  </a:lnTo>
                  <a:lnTo>
                    <a:pt x="138439" y="130700"/>
                  </a:lnTo>
                  <a:lnTo>
                    <a:pt x="142913" y="130829"/>
                  </a:lnTo>
                  <a:lnTo>
                    <a:pt x="147387" y="130940"/>
                  </a:lnTo>
                  <a:lnTo>
                    <a:pt x="149621" y="130976"/>
                  </a:lnTo>
                  <a:lnTo>
                    <a:pt x="151861" y="130995"/>
                  </a:lnTo>
                  <a:lnTo>
                    <a:pt x="156336" y="130995"/>
                  </a:lnTo>
                  <a:lnTo>
                    <a:pt x="158570" y="130976"/>
                  </a:lnTo>
                  <a:lnTo>
                    <a:pt x="160810" y="130940"/>
                  </a:lnTo>
                  <a:lnTo>
                    <a:pt x="163044" y="130903"/>
                  </a:lnTo>
                  <a:lnTo>
                    <a:pt x="165284" y="130829"/>
                  </a:lnTo>
                  <a:lnTo>
                    <a:pt x="165574" y="139296"/>
                  </a:lnTo>
                  <a:lnTo>
                    <a:pt x="165870" y="147836"/>
                  </a:lnTo>
                  <a:lnTo>
                    <a:pt x="166012" y="152125"/>
                  </a:lnTo>
                  <a:lnTo>
                    <a:pt x="166147" y="156413"/>
                  </a:lnTo>
                  <a:lnTo>
                    <a:pt x="166282" y="160702"/>
                  </a:lnTo>
                  <a:lnTo>
                    <a:pt x="166404" y="165009"/>
                  </a:lnTo>
                  <a:lnTo>
                    <a:pt x="166527" y="169316"/>
                  </a:lnTo>
                  <a:lnTo>
                    <a:pt x="166630" y="173623"/>
                  </a:lnTo>
                  <a:lnTo>
                    <a:pt x="166733" y="177930"/>
                  </a:lnTo>
                  <a:lnTo>
                    <a:pt x="166816" y="182237"/>
                  </a:lnTo>
                  <a:lnTo>
                    <a:pt x="166887" y="186544"/>
                  </a:lnTo>
                  <a:lnTo>
                    <a:pt x="166945" y="190832"/>
                  </a:lnTo>
                  <a:lnTo>
                    <a:pt x="166971" y="192986"/>
                  </a:lnTo>
                  <a:lnTo>
                    <a:pt x="166990" y="195121"/>
                  </a:lnTo>
                  <a:lnTo>
                    <a:pt x="167003" y="197256"/>
                  </a:lnTo>
                  <a:lnTo>
                    <a:pt x="167016" y="199391"/>
                  </a:lnTo>
                  <a:lnTo>
                    <a:pt x="167022" y="201526"/>
                  </a:lnTo>
                  <a:lnTo>
                    <a:pt x="167022" y="203661"/>
                  </a:lnTo>
                  <a:lnTo>
                    <a:pt x="167016" y="205778"/>
                  </a:lnTo>
                  <a:lnTo>
                    <a:pt x="167009" y="207894"/>
                  </a:lnTo>
                  <a:lnTo>
                    <a:pt x="166997" y="210029"/>
                  </a:lnTo>
                  <a:lnTo>
                    <a:pt x="166977" y="212128"/>
                  </a:lnTo>
                  <a:lnTo>
                    <a:pt x="166952" y="214244"/>
                  </a:lnTo>
                  <a:lnTo>
                    <a:pt x="166919" y="216343"/>
                  </a:lnTo>
                  <a:lnTo>
                    <a:pt x="166881" y="218441"/>
                  </a:lnTo>
                  <a:lnTo>
                    <a:pt x="166836" y="220539"/>
                  </a:lnTo>
                  <a:lnTo>
                    <a:pt x="166791" y="222637"/>
                  </a:lnTo>
                  <a:lnTo>
                    <a:pt x="166733" y="224717"/>
                  </a:lnTo>
                  <a:lnTo>
                    <a:pt x="166668" y="226779"/>
                  </a:lnTo>
                  <a:lnTo>
                    <a:pt x="166604" y="228858"/>
                  </a:lnTo>
                  <a:lnTo>
                    <a:pt x="166527" y="230920"/>
                  </a:lnTo>
                  <a:lnTo>
                    <a:pt x="166443" y="232981"/>
                  </a:lnTo>
                  <a:lnTo>
                    <a:pt x="166353" y="235024"/>
                  </a:lnTo>
                  <a:lnTo>
                    <a:pt x="166256" y="237067"/>
                  </a:lnTo>
                  <a:lnTo>
                    <a:pt x="166147" y="239111"/>
                  </a:lnTo>
                  <a:lnTo>
                    <a:pt x="166037" y="241135"/>
                  </a:lnTo>
                  <a:lnTo>
                    <a:pt x="165915" y="243160"/>
                  </a:lnTo>
                  <a:lnTo>
                    <a:pt x="165786" y="245166"/>
                  </a:lnTo>
                  <a:lnTo>
                    <a:pt x="165651" y="247172"/>
                  </a:lnTo>
                  <a:lnTo>
                    <a:pt x="165503" y="249160"/>
                  </a:lnTo>
                  <a:lnTo>
                    <a:pt x="165355" y="251148"/>
                  </a:lnTo>
                  <a:lnTo>
                    <a:pt x="165188" y="253117"/>
                  </a:lnTo>
                  <a:lnTo>
                    <a:pt x="165020" y="255087"/>
                  </a:lnTo>
                  <a:lnTo>
                    <a:pt x="164840" y="257038"/>
                  </a:lnTo>
                  <a:lnTo>
                    <a:pt x="164647" y="258989"/>
                  </a:lnTo>
                  <a:lnTo>
                    <a:pt x="164447" y="260921"/>
                  </a:lnTo>
                  <a:lnTo>
                    <a:pt x="164241" y="262854"/>
                  </a:lnTo>
                  <a:lnTo>
                    <a:pt x="164022" y="264768"/>
                  </a:lnTo>
                  <a:lnTo>
                    <a:pt x="163945" y="265449"/>
                  </a:lnTo>
                  <a:lnTo>
                    <a:pt x="163855" y="266130"/>
                  </a:lnTo>
                  <a:lnTo>
                    <a:pt x="163771" y="266793"/>
                  </a:lnTo>
                  <a:lnTo>
                    <a:pt x="163675" y="267455"/>
                  </a:lnTo>
                  <a:lnTo>
                    <a:pt x="163585" y="268118"/>
                  </a:lnTo>
                  <a:lnTo>
                    <a:pt x="163488" y="268762"/>
                  </a:lnTo>
                  <a:lnTo>
                    <a:pt x="163385" y="269406"/>
                  </a:lnTo>
                  <a:lnTo>
                    <a:pt x="163282" y="270032"/>
                  </a:lnTo>
                  <a:lnTo>
                    <a:pt x="163063" y="271284"/>
                  </a:lnTo>
                  <a:lnTo>
                    <a:pt x="162831" y="272499"/>
                  </a:lnTo>
                  <a:lnTo>
                    <a:pt x="162593" y="273695"/>
                  </a:lnTo>
                  <a:lnTo>
                    <a:pt x="162336" y="274855"/>
                  </a:lnTo>
                  <a:lnTo>
                    <a:pt x="162072" y="275996"/>
                  </a:lnTo>
                  <a:lnTo>
                    <a:pt x="161795" y="277100"/>
                  </a:lnTo>
                  <a:lnTo>
                    <a:pt x="161505" y="278186"/>
                  </a:lnTo>
                  <a:lnTo>
                    <a:pt x="161203" y="279254"/>
                  </a:lnTo>
                  <a:lnTo>
                    <a:pt x="160894" y="280284"/>
                  </a:lnTo>
                  <a:lnTo>
                    <a:pt x="160572" y="281278"/>
                  </a:lnTo>
                  <a:lnTo>
                    <a:pt x="160243" y="282272"/>
                  </a:lnTo>
                  <a:lnTo>
                    <a:pt x="159896" y="283229"/>
                  </a:lnTo>
                  <a:lnTo>
                    <a:pt x="159548" y="284150"/>
                  </a:lnTo>
                  <a:lnTo>
                    <a:pt x="159181" y="285051"/>
                  </a:lnTo>
                  <a:lnTo>
                    <a:pt x="158808" y="285935"/>
                  </a:lnTo>
                  <a:lnTo>
                    <a:pt x="158428" y="286800"/>
                  </a:lnTo>
                  <a:lnTo>
                    <a:pt x="158035" y="287647"/>
                  </a:lnTo>
                  <a:lnTo>
                    <a:pt x="157630" y="288456"/>
                  </a:lnTo>
                  <a:lnTo>
                    <a:pt x="157218" y="289248"/>
                  </a:lnTo>
                  <a:lnTo>
                    <a:pt x="156799" y="290003"/>
                  </a:lnTo>
                  <a:lnTo>
                    <a:pt x="156368" y="290757"/>
                  </a:lnTo>
                  <a:lnTo>
                    <a:pt x="155930" y="291475"/>
                  </a:lnTo>
                  <a:lnTo>
                    <a:pt x="155486" y="292174"/>
                  </a:lnTo>
                  <a:lnTo>
                    <a:pt x="155029" y="292855"/>
                  </a:lnTo>
                  <a:lnTo>
                    <a:pt x="154565" y="293518"/>
                  </a:lnTo>
                  <a:lnTo>
                    <a:pt x="154095" y="294162"/>
                  </a:lnTo>
                  <a:lnTo>
                    <a:pt x="153612" y="294770"/>
                  </a:lnTo>
                  <a:lnTo>
                    <a:pt x="153130" y="295377"/>
                  </a:lnTo>
                  <a:lnTo>
                    <a:pt x="152634" y="295948"/>
                  </a:lnTo>
                  <a:lnTo>
                    <a:pt x="152132" y="296500"/>
                  </a:lnTo>
                  <a:lnTo>
                    <a:pt x="151623" y="297034"/>
                  </a:lnTo>
                  <a:lnTo>
                    <a:pt x="151108" y="297567"/>
                  </a:lnTo>
                  <a:lnTo>
                    <a:pt x="150587" y="298064"/>
                  </a:lnTo>
                  <a:lnTo>
                    <a:pt x="150052" y="298543"/>
                  </a:lnTo>
                  <a:lnTo>
                    <a:pt x="149518" y="299003"/>
                  </a:lnTo>
                  <a:lnTo>
                    <a:pt x="148977" y="299445"/>
                  </a:lnTo>
                  <a:lnTo>
                    <a:pt x="148430" y="299868"/>
                  </a:lnTo>
                  <a:lnTo>
                    <a:pt x="147876" y="300291"/>
                  </a:lnTo>
                  <a:lnTo>
                    <a:pt x="147316" y="300678"/>
                  </a:lnTo>
                  <a:lnTo>
                    <a:pt x="146750" y="301046"/>
                  </a:lnTo>
                  <a:lnTo>
                    <a:pt x="146177" y="301414"/>
                  </a:lnTo>
                  <a:lnTo>
                    <a:pt x="145604" y="301745"/>
                  </a:lnTo>
                  <a:lnTo>
                    <a:pt x="145018" y="302077"/>
                  </a:lnTo>
                  <a:lnTo>
                    <a:pt x="144432" y="302390"/>
                  </a:lnTo>
                  <a:lnTo>
                    <a:pt x="143846" y="302684"/>
                  </a:lnTo>
                  <a:lnTo>
                    <a:pt x="143248" y="302960"/>
                  </a:lnTo>
                  <a:lnTo>
                    <a:pt x="142649" y="303236"/>
                  </a:lnTo>
                  <a:lnTo>
                    <a:pt x="142044" y="303494"/>
                  </a:lnTo>
                  <a:lnTo>
                    <a:pt x="141439" y="303715"/>
                  </a:lnTo>
                  <a:lnTo>
                    <a:pt x="140827" y="303954"/>
                  </a:lnTo>
                  <a:lnTo>
                    <a:pt x="140209" y="304157"/>
                  </a:lnTo>
                  <a:lnTo>
                    <a:pt x="139591" y="304359"/>
                  </a:lnTo>
                  <a:lnTo>
                    <a:pt x="138967" y="304543"/>
                  </a:lnTo>
                  <a:lnTo>
                    <a:pt x="138342" y="304709"/>
                  </a:lnTo>
                  <a:lnTo>
                    <a:pt x="137711" y="304856"/>
                  </a:lnTo>
                  <a:lnTo>
                    <a:pt x="137080" y="305003"/>
                  </a:lnTo>
                  <a:lnTo>
                    <a:pt x="136449" y="305151"/>
                  </a:lnTo>
                  <a:lnTo>
                    <a:pt x="135812" y="305261"/>
                  </a:lnTo>
                  <a:lnTo>
                    <a:pt x="135175" y="305371"/>
                  </a:lnTo>
                  <a:lnTo>
                    <a:pt x="134531" y="305482"/>
                  </a:lnTo>
                  <a:lnTo>
                    <a:pt x="133243" y="305647"/>
                  </a:lnTo>
                  <a:lnTo>
                    <a:pt x="131956" y="305758"/>
                  </a:lnTo>
                  <a:lnTo>
                    <a:pt x="130655" y="305850"/>
                  </a:lnTo>
                  <a:lnTo>
                    <a:pt x="129355" y="305905"/>
                  </a:lnTo>
                  <a:lnTo>
                    <a:pt x="128055" y="305924"/>
                  </a:lnTo>
                  <a:lnTo>
                    <a:pt x="126748" y="305905"/>
                  </a:lnTo>
                  <a:lnTo>
                    <a:pt x="125447" y="305868"/>
                  </a:lnTo>
                  <a:lnTo>
                    <a:pt x="124147" y="305795"/>
                  </a:lnTo>
                  <a:lnTo>
                    <a:pt x="122846" y="305703"/>
                  </a:lnTo>
                  <a:lnTo>
                    <a:pt x="121552" y="305574"/>
                  </a:lnTo>
                  <a:lnTo>
                    <a:pt x="120271" y="305445"/>
                  </a:lnTo>
                  <a:lnTo>
                    <a:pt x="118990" y="305279"/>
                  </a:lnTo>
                  <a:lnTo>
                    <a:pt x="117722" y="305114"/>
                  </a:lnTo>
                  <a:lnTo>
                    <a:pt x="116467" y="304930"/>
                  </a:lnTo>
                  <a:lnTo>
                    <a:pt x="115218" y="304727"/>
                  </a:lnTo>
                  <a:lnTo>
                    <a:pt x="113982" y="304525"/>
                  </a:lnTo>
                  <a:lnTo>
                    <a:pt x="111567" y="304101"/>
                  </a:lnTo>
                  <a:lnTo>
                    <a:pt x="109218" y="303678"/>
                  </a:lnTo>
                  <a:lnTo>
                    <a:pt x="106951" y="303255"/>
                  </a:lnTo>
                  <a:lnTo>
                    <a:pt x="104776" y="302868"/>
                  </a:lnTo>
                  <a:lnTo>
                    <a:pt x="102703" y="302537"/>
                  </a:lnTo>
                  <a:lnTo>
                    <a:pt x="101711" y="302390"/>
                  </a:lnTo>
                  <a:lnTo>
                    <a:pt x="100745" y="302261"/>
                  </a:lnTo>
                  <a:lnTo>
                    <a:pt x="99818" y="302150"/>
                  </a:lnTo>
                  <a:lnTo>
                    <a:pt x="98917" y="302077"/>
                  </a:lnTo>
                  <a:lnTo>
                    <a:pt x="98054" y="302022"/>
                  </a:lnTo>
                  <a:lnTo>
                    <a:pt x="97230" y="302003"/>
                  </a:lnTo>
                  <a:lnTo>
                    <a:pt x="82230" y="301764"/>
                  </a:lnTo>
                  <a:lnTo>
                    <a:pt x="74724" y="301653"/>
                  </a:lnTo>
                  <a:lnTo>
                    <a:pt x="67211" y="301580"/>
                  </a:lnTo>
                  <a:lnTo>
                    <a:pt x="66278" y="301598"/>
                  </a:lnTo>
                  <a:lnTo>
                    <a:pt x="65338" y="301635"/>
                  </a:lnTo>
                  <a:lnTo>
                    <a:pt x="64385" y="301690"/>
                  </a:lnTo>
                  <a:lnTo>
                    <a:pt x="63432" y="301764"/>
                  </a:lnTo>
                  <a:lnTo>
                    <a:pt x="62473" y="301856"/>
                  </a:lnTo>
                  <a:lnTo>
                    <a:pt x="61501" y="301966"/>
                  </a:lnTo>
                  <a:lnTo>
                    <a:pt x="59557" y="302224"/>
                  </a:lnTo>
                  <a:lnTo>
                    <a:pt x="57587" y="302500"/>
                  </a:lnTo>
                  <a:lnTo>
                    <a:pt x="55610" y="302795"/>
                  </a:lnTo>
                  <a:lnTo>
                    <a:pt x="53627" y="303071"/>
                  </a:lnTo>
                  <a:lnTo>
                    <a:pt x="52636" y="303200"/>
                  </a:lnTo>
                  <a:lnTo>
                    <a:pt x="51638" y="303310"/>
                  </a:lnTo>
                  <a:lnTo>
                    <a:pt x="50647" y="303402"/>
                  </a:lnTo>
                  <a:lnTo>
                    <a:pt x="49655" y="303476"/>
                  </a:lnTo>
                  <a:lnTo>
                    <a:pt x="48670" y="303531"/>
                  </a:lnTo>
                  <a:lnTo>
                    <a:pt x="47679" y="303568"/>
                  </a:lnTo>
                  <a:lnTo>
                    <a:pt x="46700" y="303568"/>
                  </a:lnTo>
                  <a:lnTo>
                    <a:pt x="45715" y="303549"/>
                  </a:lnTo>
                  <a:lnTo>
                    <a:pt x="44743" y="303494"/>
                  </a:lnTo>
                  <a:lnTo>
                    <a:pt x="43771" y="303402"/>
                  </a:lnTo>
                  <a:lnTo>
                    <a:pt x="42806" y="303273"/>
                  </a:lnTo>
                  <a:lnTo>
                    <a:pt x="41846" y="303107"/>
                  </a:lnTo>
                  <a:lnTo>
                    <a:pt x="41370" y="303015"/>
                  </a:lnTo>
                  <a:lnTo>
                    <a:pt x="40893" y="302905"/>
                  </a:lnTo>
                  <a:lnTo>
                    <a:pt x="40417" y="302776"/>
                  </a:lnTo>
                  <a:lnTo>
                    <a:pt x="39947" y="302647"/>
                  </a:lnTo>
                  <a:lnTo>
                    <a:pt x="39477" y="302500"/>
                  </a:lnTo>
                  <a:lnTo>
                    <a:pt x="39007" y="302334"/>
                  </a:lnTo>
                  <a:lnTo>
                    <a:pt x="38544" y="302169"/>
                  </a:lnTo>
                  <a:lnTo>
                    <a:pt x="38080" y="301985"/>
                  </a:lnTo>
                  <a:lnTo>
                    <a:pt x="37617" y="301782"/>
                  </a:lnTo>
                  <a:lnTo>
                    <a:pt x="37160" y="301561"/>
                  </a:lnTo>
                  <a:lnTo>
                    <a:pt x="36702" y="301341"/>
                  </a:lnTo>
                  <a:lnTo>
                    <a:pt x="36245" y="301101"/>
                  </a:lnTo>
                  <a:lnTo>
                    <a:pt x="35814" y="300844"/>
                  </a:lnTo>
                  <a:lnTo>
                    <a:pt x="35389" y="300567"/>
                  </a:lnTo>
                  <a:lnTo>
                    <a:pt x="34977" y="300291"/>
                  </a:lnTo>
                  <a:lnTo>
                    <a:pt x="34565" y="299978"/>
                  </a:lnTo>
                  <a:lnTo>
                    <a:pt x="34166" y="299647"/>
                  </a:lnTo>
                  <a:lnTo>
                    <a:pt x="33773" y="299279"/>
                  </a:lnTo>
                  <a:lnTo>
                    <a:pt x="33387" y="298911"/>
                  </a:lnTo>
                  <a:lnTo>
                    <a:pt x="33014" y="298524"/>
                  </a:lnTo>
                  <a:lnTo>
                    <a:pt x="32640" y="298120"/>
                  </a:lnTo>
                  <a:lnTo>
                    <a:pt x="32280" y="297678"/>
                  </a:lnTo>
                  <a:lnTo>
                    <a:pt x="31919" y="297236"/>
                  </a:lnTo>
                  <a:lnTo>
                    <a:pt x="31572" y="296776"/>
                  </a:lnTo>
                  <a:lnTo>
                    <a:pt x="31230" y="296279"/>
                  </a:lnTo>
                  <a:lnTo>
                    <a:pt x="30889" y="295782"/>
                  </a:lnTo>
                  <a:lnTo>
                    <a:pt x="30561" y="295267"/>
                  </a:lnTo>
                  <a:lnTo>
                    <a:pt x="30239" y="294733"/>
                  </a:lnTo>
                  <a:lnTo>
                    <a:pt x="29924" y="294162"/>
                  </a:lnTo>
                  <a:lnTo>
                    <a:pt x="29615" y="293592"/>
                  </a:lnTo>
                  <a:lnTo>
                    <a:pt x="29312" y="293003"/>
                  </a:lnTo>
                  <a:lnTo>
                    <a:pt x="29016" y="292414"/>
                  </a:lnTo>
                  <a:lnTo>
                    <a:pt x="28726" y="291788"/>
                  </a:lnTo>
                  <a:lnTo>
                    <a:pt x="28443" y="291144"/>
                  </a:lnTo>
                  <a:lnTo>
                    <a:pt x="28166" y="290500"/>
                  </a:lnTo>
                  <a:lnTo>
                    <a:pt x="27896" y="289818"/>
                  </a:lnTo>
                  <a:lnTo>
                    <a:pt x="27632" y="289137"/>
                  </a:lnTo>
                  <a:lnTo>
                    <a:pt x="27374" y="288438"/>
                  </a:lnTo>
                  <a:lnTo>
                    <a:pt x="27123" y="287739"/>
                  </a:lnTo>
                  <a:lnTo>
                    <a:pt x="26878" y="287002"/>
                  </a:lnTo>
                  <a:lnTo>
                    <a:pt x="26634" y="286266"/>
                  </a:lnTo>
                  <a:lnTo>
                    <a:pt x="26402" y="285512"/>
                  </a:lnTo>
                  <a:lnTo>
                    <a:pt x="26170" y="284739"/>
                  </a:lnTo>
                  <a:lnTo>
                    <a:pt x="25945" y="283947"/>
                  </a:lnTo>
                  <a:lnTo>
                    <a:pt x="25733" y="283156"/>
                  </a:lnTo>
                  <a:lnTo>
                    <a:pt x="25520" y="282346"/>
                  </a:lnTo>
                  <a:lnTo>
                    <a:pt x="25308" y="281536"/>
                  </a:lnTo>
                  <a:lnTo>
                    <a:pt x="25108" y="280689"/>
                  </a:lnTo>
                  <a:lnTo>
                    <a:pt x="24915" y="279843"/>
                  </a:lnTo>
                  <a:lnTo>
                    <a:pt x="24722" y="278996"/>
                  </a:lnTo>
                  <a:lnTo>
                    <a:pt x="24535" y="278112"/>
                  </a:lnTo>
                  <a:lnTo>
                    <a:pt x="24355" y="277229"/>
                  </a:lnTo>
                  <a:lnTo>
                    <a:pt x="24181" y="276345"/>
                  </a:lnTo>
                  <a:lnTo>
                    <a:pt x="24007" y="275444"/>
                  </a:lnTo>
                  <a:lnTo>
                    <a:pt x="23840" y="274523"/>
                  </a:lnTo>
                  <a:lnTo>
                    <a:pt x="23679" y="273603"/>
                  </a:lnTo>
                  <a:lnTo>
                    <a:pt x="23524" y="272664"/>
                  </a:lnTo>
                  <a:lnTo>
                    <a:pt x="23370" y="271707"/>
                  </a:lnTo>
                  <a:lnTo>
                    <a:pt x="23222" y="270750"/>
                  </a:lnTo>
                  <a:lnTo>
                    <a:pt x="23080" y="269793"/>
                  </a:lnTo>
                  <a:lnTo>
                    <a:pt x="22945" y="268817"/>
                  </a:lnTo>
                  <a:lnTo>
                    <a:pt x="22810" y="267842"/>
                  </a:lnTo>
                  <a:lnTo>
                    <a:pt x="22681" y="266848"/>
                  </a:lnTo>
                  <a:lnTo>
                    <a:pt x="22552" y="265836"/>
                  </a:lnTo>
                  <a:lnTo>
                    <a:pt x="22430" y="264842"/>
                  </a:lnTo>
                  <a:lnTo>
                    <a:pt x="22314" y="263811"/>
                  </a:lnTo>
                  <a:lnTo>
                    <a:pt x="22198" y="262799"/>
                  </a:lnTo>
                  <a:lnTo>
                    <a:pt x="22089" y="261750"/>
                  </a:lnTo>
                  <a:lnTo>
                    <a:pt x="21986" y="260719"/>
                  </a:lnTo>
                  <a:lnTo>
                    <a:pt x="21883" y="259670"/>
                  </a:lnTo>
                  <a:lnTo>
                    <a:pt x="21786" y="258621"/>
                  </a:lnTo>
                  <a:lnTo>
                    <a:pt x="21696" y="257553"/>
                  </a:lnTo>
                  <a:lnTo>
                    <a:pt x="21606" y="256486"/>
                  </a:lnTo>
                  <a:lnTo>
                    <a:pt x="21516" y="255418"/>
                  </a:lnTo>
                  <a:lnTo>
                    <a:pt x="21355" y="253246"/>
                  </a:lnTo>
                  <a:lnTo>
                    <a:pt x="21200" y="251074"/>
                  </a:lnTo>
                  <a:lnTo>
                    <a:pt x="21065" y="248866"/>
                  </a:lnTo>
                  <a:lnTo>
                    <a:pt x="20943" y="246638"/>
                  </a:lnTo>
                  <a:lnTo>
                    <a:pt x="20827" y="244411"/>
                  </a:lnTo>
                  <a:lnTo>
                    <a:pt x="20724" y="242147"/>
                  </a:lnTo>
                  <a:lnTo>
                    <a:pt x="20634" y="239884"/>
                  </a:lnTo>
                  <a:lnTo>
                    <a:pt x="20550" y="237620"/>
                  </a:lnTo>
                  <a:lnTo>
                    <a:pt x="20479" y="235337"/>
                  </a:lnTo>
                  <a:lnTo>
                    <a:pt x="20415" y="233055"/>
                  </a:lnTo>
                  <a:lnTo>
                    <a:pt x="20363" y="230754"/>
                  </a:lnTo>
                  <a:lnTo>
                    <a:pt x="20312" y="228472"/>
                  </a:lnTo>
                  <a:lnTo>
                    <a:pt x="20273" y="226171"/>
                  </a:lnTo>
                  <a:lnTo>
                    <a:pt x="20241" y="223889"/>
                  </a:lnTo>
                  <a:lnTo>
                    <a:pt x="20215" y="221607"/>
                  </a:lnTo>
                  <a:lnTo>
                    <a:pt x="20190" y="219324"/>
                  </a:lnTo>
                  <a:lnTo>
                    <a:pt x="20177" y="217060"/>
                  </a:lnTo>
                  <a:lnTo>
                    <a:pt x="20164" y="214796"/>
                  </a:lnTo>
                  <a:lnTo>
                    <a:pt x="20157" y="212551"/>
                  </a:lnTo>
                  <a:lnTo>
                    <a:pt x="20145" y="208097"/>
                  </a:lnTo>
                  <a:lnTo>
                    <a:pt x="20151" y="203716"/>
                  </a:lnTo>
                  <a:lnTo>
                    <a:pt x="20157" y="199428"/>
                  </a:lnTo>
                  <a:lnTo>
                    <a:pt x="20164" y="195231"/>
                  </a:lnTo>
                  <a:lnTo>
                    <a:pt x="20164" y="191163"/>
                  </a:lnTo>
                  <a:lnTo>
                    <a:pt x="20151" y="187225"/>
                  </a:lnTo>
                  <a:lnTo>
                    <a:pt x="20145" y="185310"/>
                  </a:lnTo>
                  <a:lnTo>
                    <a:pt x="20132" y="183433"/>
                  </a:lnTo>
                  <a:lnTo>
                    <a:pt x="20112" y="179899"/>
                  </a:lnTo>
                  <a:lnTo>
                    <a:pt x="20093" y="176347"/>
                  </a:lnTo>
                  <a:lnTo>
                    <a:pt x="20080" y="172813"/>
                  </a:lnTo>
                  <a:lnTo>
                    <a:pt x="20074" y="169279"/>
                  </a:lnTo>
                  <a:lnTo>
                    <a:pt x="20080" y="165745"/>
                  </a:lnTo>
                  <a:lnTo>
                    <a:pt x="20087" y="162211"/>
                  </a:lnTo>
                  <a:lnTo>
                    <a:pt x="20099" y="158677"/>
                  </a:lnTo>
                  <a:lnTo>
                    <a:pt x="20112" y="155143"/>
                  </a:lnTo>
                  <a:lnTo>
                    <a:pt x="20138" y="151609"/>
                  </a:lnTo>
                  <a:lnTo>
                    <a:pt x="20164" y="148075"/>
                  </a:lnTo>
                  <a:lnTo>
                    <a:pt x="20196" y="144542"/>
                  </a:lnTo>
                  <a:lnTo>
                    <a:pt x="20235" y="141008"/>
                  </a:lnTo>
                  <a:lnTo>
                    <a:pt x="20273" y="137492"/>
                  </a:lnTo>
                  <a:lnTo>
                    <a:pt x="20318" y="133958"/>
                  </a:lnTo>
                  <a:lnTo>
                    <a:pt x="20421" y="126909"/>
                  </a:lnTo>
                  <a:close/>
                  <a:moveTo>
                    <a:pt x="95531" y="315992"/>
                  </a:moveTo>
                  <a:lnTo>
                    <a:pt x="97752" y="316028"/>
                  </a:lnTo>
                  <a:lnTo>
                    <a:pt x="99979" y="316065"/>
                  </a:lnTo>
                  <a:lnTo>
                    <a:pt x="102065" y="316065"/>
                  </a:lnTo>
                  <a:lnTo>
                    <a:pt x="101273" y="322654"/>
                  </a:lnTo>
                  <a:lnTo>
                    <a:pt x="100482" y="329262"/>
                  </a:lnTo>
                  <a:lnTo>
                    <a:pt x="100089" y="332594"/>
                  </a:lnTo>
                  <a:lnTo>
                    <a:pt x="99703" y="335925"/>
                  </a:lnTo>
                  <a:lnTo>
                    <a:pt x="99316" y="339256"/>
                  </a:lnTo>
                  <a:lnTo>
                    <a:pt x="98936" y="342588"/>
                  </a:lnTo>
                  <a:lnTo>
                    <a:pt x="98563" y="345938"/>
                  </a:lnTo>
                  <a:lnTo>
                    <a:pt x="98196" y="349269"/>
                  </a:lnTo>
                  <a:lnTo>
                    <a:pt x="97836" y="352637"/>
                  </a:lnTo>
                  <a:lnTo>
                    <a:pt x="97482" y="355987"/>
                  </a:lnTo>
                  <a:lnTo>
                    <a:pt x="97140" y="359337"/>
                  </a:lnTo>
                  <a:lnTo>
                    <a:pt x="96806" y="362705"/>
                  </a:lnTo>
                  <a:lnTo>
                    <a:pt x="96484" y="366055"/>
                  </a:lnTo>
                  <a:lnTo>
                    <a:pt x="96168" y="369424"/>
                  </a:lnTo>
                  <a:lnTo>
                    <a:pt x="95885" y="369368"/>
                  </a:lnTo>
                  <a:lnTo>
                    <a:pt x="95595" y="369332"/>
                  </a:lnTo>
                  <a:lnTo>
                    <a:pt x="95312" y="369332"/>
                  </a:lnTo>
                  <a:lnTo>
                    <a:pt x="95029" y="369350"/>
                  </a:lnTo>
                  <a:lnTo>
                    <a:pt x="94745" y="369368"/>
                  </a:lnTo>
                  <a:lnTo>
                    <a:pt x="94469" y="369424"/>
                  </a:lnTo>
                  <a:lnTo>
                    <a:pt x="94192" y="369497"/>
                  </a:lnTo>
                  <a:lnTo>
                    <a:pt x="93909" y="369571"/>
                  </a:lnTo>
                  <a:lnTo>
                    <a:pt x="93909" y="369571"/>
                  </a:lnTo>
                  <a:lnTo>
                    <a:pt x="93947" y="369276"/>
                  </a:lnTo>
                  <a:lnTo>
                    <a:pt x="93986" y="368963"/>
                  </a:lnTo>
                  <a:lnTo>
                    <a:pt x="94012" y="368651"/>
                  </a:lnTo>
                  <a:lnTo>
                    <a:pt x="94031" y="368319"/>
                  </a:lnTo>
                  <a:lnTo>
                    <a:pt x="94037" y="367988"/>
                  </a:lnTo>
                  <a:lnTo>
                    <a:pt x="94037" y="367638"/>
                  </a:lnTo>
                  <a:lnTo>
                    <a:pt x="94024" y="367270"/>
                  </a:lnTo>
                  <a:lnTo>
                    <a:pt x="93999" y="366884"/>
                  </a:lnTo>
                  <a:lnTo>
                    <a:pt x="93818" y="363718"/>
                  </a:lnTo>
                  <a:lnTo>
                    <a:pt x="93651" y="360534"/>
                  </a:lnTo>
                  <a:lnTo>
                    <a:pt x="93316" y="354184"/>
                  </a:lnTo>
                  <a:lnTo>
                    <a:pt x="92988" y="347797"/>
                  </a:lnTo>
                  <a:lnTo>
                    <a:pt x="92660" y="341410"/>
                  </a:lnTo>
                  <a:lnTo>
                    <a:pt x="92486" y="338207"/>
                  </a:lnTo>
                  <a:lnTo>
                    <a:pt x="92312" y="335023"/>
                  </a:lnTo>
                  <a:lnTo>
                    <a:pt x="92132" y="331821"/>
                  </a:lnTo>
                  <a:lnTo>
                    <a:pt x="91945" y="328636"/>
                  </a:lnTo>
                  <a:lnTo>
                    <a:pt x="91745" y="325471"/>
                  </a:lnTo>
                  <a:lnTo>
                    <a:pt x="91546" y="322305"/>
                  </a:lnTo>
                  <a:lnTo>
                    <a:pt x="91333" y="319139"/>
                  </a:lnTo>
                  <a:lnTo>
                    <a:pt x="91108" y="315992"/>
                  </a:lnTo>
                  <a:close/>
                  <a:moveTo>
                    <a:pt x="95338" y="379400"/>
                  </a:moveTo>
                  <a:lnTo>
                    <a:pt x="95357" y="379676"/>
                  </a:lnTo>
                  <a:lnTo>
                    <a:pt x="95383" y="379933"/>
                  </a:lnTo>
                  <a:lnTo>
                    <a:pt x="95415" y="380191"/>
                  </a:lnTo>
                  <a:lnTo>
                    <a:pt x="95454" y="380430"/>
                  </a:lnTo>
                  <a:lnTo>
                    <a:pt x="95499" y="380651"/>
                  </a:lnTo>
                  <a:lnTo>
                    <a:pt x="95550" y="380854"/>
                  </a:lnTo>
                  <a:lnTo>
                    <a:pt x="95608" y="381056"/>
                  </a:lnTo>
                  <a:lnTo>
                    <a:pt x="95666" y="381222"/>
                  </a:lnTo>
                  <a:lnTo>
                    <a:pt x="95737" y="381387"/>
                  </a:lnTo>
                  <a:lnTo>
                    <a:pt x="95808" y="381535"/>
                  </a:lnTo>
                  <a:lnTo>
                    <a:pt x="95879" y="381682"/>
                  </a:lnTo>
                  <a:lnTo>
                    <a:pt x="95956" y="381792"/>
                  </a:lnTo>
                  <a:lnTo>
                    <a:pt x="96033" y="381884"/>
                  </a:lnTo>
                  <a:lnTo>
                    <a:pt x="96117" y="381976"/>
                  </a:lnTo>
                  <a:lnTo>
                    <a:pt x="96200" y="382032"/>
                  </a:lnTo>
                  <a:lnTo>
                    <a:pt x="96291" y="382087"/>
                  </a:lnTo>
                  <a:lnTo>
                    <a:pt x="96374" y="382124"/>
                  </a:lnTo>
                  <a:lnTo>
                    <a:pt x="96554" y="382124"/>
                  </a:lnTo>
                  <a:lnTo>
                    <a:pt x="96638" y="382105"/>
                  </a:lnTo>
                  <a:lnTo>
                    <a:pt x="96728" y="382068"/>
                  </a:lnTo>
                  <a:lnTo>
                    <a:pt x="96812" y="381995"/>
                  </a:lnTo>
                  <a:lnTo>
                    <a:pt x="96896" y="381921"/>
                  </a:lnTo>
                  <a:lnTo>
                    <a:pt x="96979" y="381829"/>
                  </a:lnTo>
                  <a:lnTo>
                    <a:pt x="97057" y="381700"/>
                  </a:lnTo>
                  <a:lnTo>
                    <a:pt x="97134" y="381571"/>
                  </a:lnTo>
                  <a:lnTo>
                    <a:pt x="97211" y="381406"/>
                  </a:lnTo>
                  <a:lnTo>
                    <a:pt x="97282" y="381222"/>
                  </a:lnTo>
                  <a:lnTo>
                    <a:pt x="97346" y="381019"/>
                  </a:lnTo>
                  <a:lnTo>
                    <a:pt x="97411" y="380798"/>
                  </a:lnTo>
                  <a:lnTo>
                    <a:pt x="97462" y="380559"/>
                  </a:lnTo>
                  <a:lnTo>
                    <a:pt x="97514" y="380301"/>
                  </a:lnTo>
                  <a:lnTo>
                    <a:pt x="97855" y="380559"/>
                  </a:lnTo>
                  <a:lnTo>
                    <a:pt x="98190" y="380854"/>
                  </a:lnTo>
                  <a:lnTo>
                    <a:pt x="98524" y="381203"/>
                  </a:lnTo>
                  <a:lnTo>
                    <a:pt x="98853" y="381571"/>
                  </a:lnTo>
                  <a:lnTo>
                    <a:pt x="99175" y="381958"/>
                  </a:lnTo>
                  <a:lnTo>
                    <a:pt x="99490" y="382400"/>
                  </a:lnTo>
                  <a:lnTo>
                    <a:pt x="99806" y="382841"/>
                  </a:lnTo>
                  <a:lnTo>
                    <a:pt x="100121" y="383320"/>
                  </a:lnTo>
                  <a:lnTo>
                    <a:pt x="100198" y="383430"/>
                  </a:lnTo>
                  <a:lnTo>
                    <a:pt x="100269" y="383541"/>
                  </a:lnTo>
                  <a:lnTo>
                    <a:pt x="100346" y="383614"/>
                  </a:lnTo>
                  <a:lnTo>
                    <a:pt x="100424" y="383688"/>
                  </a:lnTo>
                  <a:lnTo>
                    <a:pt x="100494" y="383743"/>
                  </a:lnTo>
                  <a:lnTo>
                    <a:pt x="100572" y="383780"/>
                  </a:lnTo>
                  <a:lnTo>
                    <a:pt x="100649" y="383817"/>
                  </a:lnTo>
                  <a:lnTo>
                    <a:pt x="100720" y="383817"/>
                  </a:lnTo>
                  <a:lnTo>
                    <a:pt x="100900" y="384608"/>
                  </a:lnTo>
                  <a:lnTo>
                    <a:pt x="101067" y="385437"/>
                  </a:lnTo>
                  <a:lnTo>
                    <a:pt x="101222" y="386265"/>
                  </a:lnTo>
                  <a:lnTo>
                    <a:pt x="101370" y="387112"/>
                  </a:lnTo>
                  <a:lnTo>
                    <a:pt x="101505" y="387977"/>
                  </a:lnTo>
                  <a:lnTo>
                    <a:pt x="101627" y="388860"/>
                  </a:lnTo>
                  <a:lnTo>
                    <a:pt x="101743" y="389744"/>
                  </a:lnTo>
                  <a:lnTo>
                    <a:pt x="101846" y="390645"/>
                  </a:lnTo>
                  <a:lnTo>
                    <a:pt x="101936" y="391547"/>
                  </a:lnTo>
                  <a:lnTo>
                    <a:pt x="102020" y="392449"/>
                  </a:lnTo>
                  <a:lnTo>
                    <a:pt x="102085" y="393370"/>
                  </a:lnTo>
                  <a:lnTo>
                    <a:pt x="102142" y="394308"/>
                  </a:lnTo>
                  <a:lnTo>
                    <a:pt x="102188" y="395228"/>
                  </a:lnTo>
                  <a:lnTo>
                    <a:pt x="102220" y="396167"/>
                  </a:lnTo>
                  <a:lnTo>
                    <a:pt x="102233" y="397087"/>
                  </a:lnTo>
                  <a:lnTo>
                    <a:pt x="102239" y="398026"/>
                  </a:lnTo>
                  <a:lnTo>
                    <a:pt x="102233" y="398946"/>
                  </a:lnTo>
                  <a:lnTo>
                    <a:pt x="102213" y="399885"/>
                  </a:lnTo>
                  <a:lnTo>
                    <a:pt x="102181" y="400805"/>
                  </a:lnTo>
                  <a:lnTo>
                    <a:pt x="102130" y="401707"/>
                  </a:lnTo>
                  <a:lnTo>
                    <a:pt x="102072" y="402628"/>
                  </a:lnTo>
                  <a:lnTo>
                    <a:pt x="101994" y="403530"/>
                  </a:lnTo>
                  <a:lnTo>
                    <a:pt x="101904" y="404413"/>
                  </a:lnTo>
                  <a:lnTo>
                    <a:pt x="101801" y="405296"/>
                  </a:lnTo>
                  <a:lnTo>
                    <a:pt x="101685" y="406162"/>
                  </a:lnTo>
                  <a:lnTo>
                    <a:pt x="101621" y="406603"/>
                  </a:lnTo>
                  <a:lnTo>
                    <a:pt x="101550" y="407027"/>
                  </a:lnTo>
                  <a:lnTo>
                    <a:pt x="101479" y="407450"/>
                  </a:lnTo>
                  <a:lnTo>
                    <a:pt x="101402" y="407855"/>
                  </a:lnTo>
                  <a:lnTo>
                    <a:pt x="101325" y="408278"/>
                  </a:lnTo>
                  <a:lnTo>
                    <a:pt x="101241" y="408683"/>
                  </a:lnTo>
                  <a:lnTo>
                    <a:pt x="101157" y="409088"/>
                  </a:lnTo>
                  <a:lnTo>
                    <a:pt x="101061" y="409493"/>
                  </a:lnTo>
                  <a:lnTo>
                    <a:pt x="100971" y="409898"/>
                  </a:lnTo>
                  <a:lnTo>
                    <a:pt x="100868" y="410284"/>
                  </a:lnTo>
                  <a:lnTo>
                    <a:pt x="100765" y="410671"/>
                  </a:lnTo>
                  <a:lnTo>
                    <a:pt x="100662" y="411057"/>
                  </a:lnTo>
                  <a:lnTo>
                    <a:pt x="100552" y="411426"/>
                  </a:lnTo>
                  <a:lnTo>
                    <a:pt x="100436" y="411794"/>
                  </a:lnTo>
                  <a:lnTo>
                    <a:pt x="100321" y="412162"/>
                  </a:lnTo>
                  <a:lnTo>
                    <a:pt x="100198" y="412493"/>
                  </a:lnTo>
                  <a:lnTo>
                    <a:pt x="100076" y="412824"/>
                  </a:lnTo>
                  <a:lnTo>
                    <a:pt x="99954" y="413156"/>
                  </a:lnTo>
                  <a:lnTo>
                    <a:pt x="99825" y="413469"/>
                  </a:lnTo>
                  <a:lnTo>
                    <a:pt x="99696" y="413782"/>
                  </a:lnTo>
                  <a:lnTo>
                    <a:pt x="99561" y="414058"/>
                  </a:lnTo>
                  <a:lnTo>
                    <a:pt x="99426" y="414352"/>
                  </a:lnTo>
                  <a:lnTo>
                    <a:pt x="99284" y="414610"/>
                  </a:lnTo>
                  <a:lnTo>
                    <a:pt x="99142" y="414886"/>
                  </a:lnTo>
                  <a:lnTo>
                    <a:pt x="99001" y="415125"/>
                  </a:lnTo>
                  <a:lnTo>
                    <a:pt x="98853" y="415364"/>
                  </a:lnTo>
                  <a:lnTo>
                    <a:pt x="98705" y="415604"/>
                  </a:lnTo>
                  <a:lnTo>
                    <a:pt x="98550" y="415825"/>
                  </a:lnTo>
                  <a:lnTo>
                    <a:pt x="98402" y="416027"/>
                  </a:lnTo>
                  <a:lnTo>
                    <a:pt x="98248" y="416230"/>
                  </a:lnTo>
                  <a:lnTo>
                    <a:pt x="98087" y="416414"/>
                  </a:lnTo>
                  <a:lnTo>
                    <a:pt x="97932" y="416579"/>
                  </a:lnTo>
                  <a:lnTo>
                    <a:pt x="97771" y="416745"/>
                  </a:lnTo>
                  <a:lnTo>
                    <a:pt x="97610" y="416911"/>
                  </a:lnTo>
                  <a:lnTo>
                    <a:pt x="97449" y="417058"/>
                  </a:lnTo>
                  <a:lnTo>
                    <a:pt x="97282" y="417187"/>
                  </a:lnTo>
                  <a:lnTo>
                    <a:pt x="97121" y="417297"/>
                  </a:lnTo>
                  <a:lnTo>
                    <a:pt x="96954" y="417426"/>
                  </a:lnTo>
                  <a:lnTo>
                    <a:pt x="96786" y="417518"/>
                  </a:lnTo>
                  <a:lnTo>
                    <a:pt x="96619" y="417610"/>
                  </a:lnTo>
                  <a:lnTo>
                    <a:pt x="96284" y="417757"/>
                  </a:lnTo>
                  <a:lnTo>
                    <a:pt x="95943" y="417868"/>
                  </a:lnTo>
                  <a:lnTo>
                    <a:pt x="95602" y="417923"/>
                  </a:lnTo>
                  <a:lnTo>
                    <a:pt x="95260" y="417941"/>
                  </a:lnTo>
                  <a:lnTo>
                    <a:pt x="94919" y="417923"/>
                  </a:lnTo>
                  <a:lnTo>
                    <a:pt x="94578" y="417849"/>
                  </a:lnTo>
                  <a:lnTo>
                    <a:pt x="94411" y="417794"/>
                  </a:lnTo>
                  <a:lnTo>
                    <a:pt x="94243" y="417739"/>
                  </a:lnTo>
                  <a:lnTo>
                    <a:pt x="94070" y="417665"/>
                  </a:lnTo>
                  <a:lnTo>
                    <a:pt x="93902" y="417573"/>
                  </a:lnTo>
                  <a:lnTo>
                    <a:pt x="93735" y="417481"/>
                  </a:lnTo>
                  <a:lnTo>
                    <a:pt x="93574" y="417389"/>
                  </a:lnTo>
                  <a:lnTo>
                    <a:pt x="93406" y="417260"/>
                  </a:lnTo>
                  <a:lnTo>
                    <a:pt x="93245" y="417131"/>
                  </a:lnTo>
                  <a:lnTo>
                    <a:pt x="93085" y="417003"/>
                  </a:lnTo>
                  <a:lnTo>
                    <a:pt x="92924" y="416855"/>
                  </a:lnTo>
                  <a:lnTo>
                    <a:pt x="92763" y="416690"/>
                  </a:lnTo>
                  <a:lnTo>
                    <a:pt x="92602" y="416524"/>
                  </a:lnTo>
                  <a:lnTo>
                    <a:pt x="92447" y="416340"/>
                  </a:lnTo>
                  <a:lnTo>
                    <a:pt x="92293" y="416137"/>
                  </a:lnTo>
                  <a:lnTo>
                    <a:pt x="92145" y="415935"/>
                  </a:lnTo>
                  <a:lnTo>
                    <a:pt x="91990" y="415714"/>
                  </a:lnTo>
                  <a:lnTo>
                    <a:pt x="91842" y="415493"/>
                  </a:lnTo>
                  <a:lnTo>
                    <a:pt x="91694" y="415254"/>
                  </a:lnTo>
                  <a:lnTo>
                    <a:pt x="91552" y="414996"/>
                  </a:lnTo>
                  <a:lnTo>
                    <a:pt x="91411" y="414739"/>
                  </a:lnTo>
                  <a:lnTo>
                    <a:pt x="91276" y="414463"/>
                  </a:lnTo>
                  <a:lnTo>
                    <a:pt x="91134" y="414186"/>
                  </a:lnTo>
                  <a:lnTo>
                    <a:pt x="91005" y="413892"/>
                  </a:lnTo>
                  <a:lnTo>
                    <a:pt x="90870" y="413579"/>
                  </a:lnTo>
                  <a:lnTo>
                    <a:pt x="90741" y="413266"/>
                  </a:lnTo>
                  <a:lnTo>
                    <a:pt x="90619" y="412935"/>
                  </a:lnTo>
                  <a:lnTo>
                    <a:pt x="90497" y="412604"/>
                  </a:lnTo>
                  <a:lnTo>
                    <a:pt x="90374" y="412254"/>
                  </a:lnTo>
                  <a:lnTo>
                    <a:pt x="90258" y="411904"/>
                  </a:lnTo>
                  <a:lnTo>
                    <a:pt x="90149" y="411536"/>
                  </a:lnTo>
                  <a:lnTo>
                    <a:pt x="90039" y="411168"/>
                  </a:lnTo>
                  <a:lnTo>
                    <a:pt x="89936" y="410781"/>
                  </a:lnTo>
                  <a:lnTo>
                    <a:pt x="89833" y="410395"/>
                  </a:lnTo>
                  <a:lnTo>
                    <a:pt x="89737" y="409990"/>
                  </a:lnTo>
                  <a:lnTo>
                    <a:pt x="89647" y="409585"/>
                  </a:lnTo>
                  <a:lnTo>
                    <a:pt x="89557" y="409180"/>
                  </a:lnTo>
                  <a:lnTo>
                    <a:pt x="89473" y="408757"/>
                  </a:lnTo>
                  <a:lnTo>
                    <a:pt x="89389" y="408333"/>
                  </a:lnTo>
                  <a:lnTo>
                    <a:pt x="89312" y="407910"/>
                  </a:lnTo>
                  <a:lnTo>
                    <a:pt x="89235" y="407468"/>
                  </a:lnTo>
                  <a:lnTo>
                    <a:pt x="89164" y="407027"/>
                  </a:lnTo>
                  <a:lnTo>
                    <a:pt x="89100" y="406585"/>
                  </a:lnTo>
                  <a:lnTo>
                    <a:pt x="89035" y="406125"/>
                  </a:lnTo>
                  <a:lnTo>
                    <a:pt x="88977" y="405665"/>
                  </a:lnTo>
                  <a:lnTo>
                    <a:pt x="88919" y="405204"/>
                  </a:lnTo>
                  <a:lnTo>
                    <a:pt x="88868" y="404744"/>
                  </a:lnTo>
                  <a:lnTo>
                    <a:pt x="88823" y="404284"/>
                  </a:lnTo>
                  <a:lnTo>
                    <a:pt x="88778" y="403806"/>
                  </a:lnTo>
                  <a:lnTo>
                    <a:pt x="88739" y="403327"/>
                  </a:lnTo>
                  <a:lnTo>
                    <a:pt x="88700" y="402848"/>
                  </a:lnTo>
                  <a:lnTo>
                    <a:pt x="88668" y="402370"/>
                  </a:lnTo>
                  <a:lnTo>
                    <a:pt x="88636" y="401891"/>
                  </a:lnTo>
                  <a:lnTo>
                    <a:pt x="88610" y="401394"/>
                  </a:lnTo>
                  <a:lnTo>
                    <a:pt x="88591" y="400916"/>
                  </a:lnTo>
                  <a:lnTo>
                    <a:pt x="88559" y="399940"/>
                  </a:lnTo>
                  <a:lnTo>
                    <a:pt x="88546" y="398965"/>
                  </a:lnTo>
                  <a:lnTo>
                    <a:pt x="88539" y="398468"/>
                  </a:lnTo>
                  <a:lnTo>
                    <a:pt x="88546" y="397989"/>
                  </a:lnTo>
                  <a:lnTo>
                    <a:pt x="88552" y="397492"/>
                  </a:lnTo>
                  <a:lnTo>
                    <a:pt x="88559" y="396995"/>
                  </a:lnTo>
                  <a:lnTo>
                    <a:pt x="88572" y="396517"/>
                  </a:lnTo>
                  <a:lnTo>
                    <a:pt x="88591" y="396038"/>
                  </a:lnTo>
                  <a:lnTo>
                    <a:pt x="88610" y="395541"/>
                  </a:lnTo>
                  <a:lnTo>
                    <a:pt x="88636" y="395063"/>
                  </a:lnTo>
                  <a:lnTo>
                    <a:pt x="88662" y="394584"/>
                  </a:lnTo>
                  <a:lnTo>
                    <a:pt x="88700" y="394106"/>
                  </a:lnTo>
                  <a:lnTo>
                    <a:pt x="88733" y="393627"/>
                  </a:lnTo>
                  <a:lnTo>
                    <a:pt x="88778" y="393149"/>
                  </a:lnTo>
                  <a:lnTo>
                    <a:pt x="88823" y="392688"/>
                  </a:lnTo>
                  <a:lnTo>
                    <a:pt x="88868" y="392228"/>
                  </a:lnTo>
                  <a:lnTo>
                    <a:pt x="88919" y="391750"/>
                  </a:lnTo>
                  <a:lnTo>
                    <a:pt x="88977" y="391308"/>
                  </a:lnTo>
                  <a:lnTo>
                    <a:pt x="89035" y="390848"/>
                  </a:lnTo>
                  <a:lnTo>
                    <a:pt x="89100" y="390406"/>
                  </a:lnTo>
                  <a:lnTo>
                    <a:pt x="89170" y="389964"/>
                  </a:lnTo>
                  <a:lnTo>
                    <a:pt x="89241" y="389523"/>
                  </a:lnTo>
                  <a:lnTo>
                    <a:pt x="89318" y="389081"/>
                  </a:lnTo>
                  <a:lnTo>
                    <a:pt x="89396" y="388658"/>
                  </a:lnTo>
                  <a:lnTo>
                    <a:pt x="89479" y="388234"/>
                  </a:lnTo>
                  <a:lnTo>
                    <a:pt x="89569" y="387829"/>
                  </a:lnTo>
                  <a:lnTo>
                    <a:pt x="89660" y="387424"/>
                  </a:lnTo>
                  <a:lnTo>
                    <a:pt x="89756" y="387020"/>
                  </a:lnTo>
                  <a:lnTo>
                    <a:pt x="89859" y="386633"/>
                  </a:lnTo>
                  <a:lnTo>
                    <a:pt x="89962" y="386246"/>
                  </a:lnTo>
                  <a:lnTo>
                    <a:pt x="90072" y="385878"/>
                  </a:lnTo>
                  <a:lnTo>
                    <a:pt x="90181" y="385510"/>
                  </a:lnTo>
                  <a:lnTo>
                    <a:pt x="90297" y="385142"/>
                  </a:lnTo>
                  <a:lnTo>
                    <a:pt x="90419" y="384792"/>
                  </a:lnTo>
                  <a:lnTo>
                    <a:pt x="90548" y="384443"/>
                  </a:lnTo>
                  <a:lnTo>
                    <a:pt x="90683" y="384093"/>
                  </a:lnTo>
                  <a:lnTo>
                    <a:pt x="90825" y="383762"/>
                  </a:lnTo>
                  <a:lnTo>
                    <a:pt x="90960" y="383430"/>
                  </a:lnTo>
                  <a:lnTo>
                    <a:pt x="91102" y="383136"/>
                  </a:lnTo>
                  <a:lnTo>
                    <a:pt x="91243" y="382841"/>
                  </a:lnTo>
                  <a:lnTo>
                    <a:pt x="91385" y="382547"/>
                  </a:lnTo>
                  <a:lnTo>
                    <a:pt x="91527" y="382289"/>
                  </a:lnTo>
                  <a:lnTo>
                    <a:pt x="91675" y="382032"/>
                  </a:lnTo>
                  <a:lnTo>
                    <a:pt x="91823" y="381792"/>
                  </a:lnTo>
                  <a:lnTo>
                    <a:pt x="91971" y="381553"/>
                  </a:lnTo>
                  <a:lnTo>
                    <a:pt x="92125" y="381332"/>
                  </a:lnTo>
                  <a:lnTo>
                    <a:pt x="92273" y="381130"/>
                  </a:lnTo>
                  <a:lnTo>
                    <a:pt x="92428" y="380946"/>
                  </a:lnTo>
                  <a:lnTo>
                    <a:pt x="92582" y="380762"/>
                  </a:lnTo>
                  <a:lnTo>
                    <a:pt x="92743" y="380596"/>
                  </a:lnTo>
                  <a:lnTo>
                    <a:pt x="92898" y="380430"/>
                  </a:lnTo>
                  <a:lnTo>
                    <a:pt x="93052" y="380283"/>
                  </a:lnTo>
                  <a:lnTo>
                    <a:pt x="93213" y="380154"/>
                  </a:lnTo>
                  <a:lnTo>
                    <a:pt x="93374" y="380025"/>
                  </a:lnTo>
                  <a:lnTo>
                    <a:pt x="93535" y="379915"/>
                  </a:lnTo>
                  <a:lnTo>
                    <a:pt x="93696" y="379823"/>
                  </a:lnTo>
                  <a:lnTo>
                    <a:pt x="94018" y="379657"/>
                  </a:lnTo>
                  <a:lnTo>
                    <a:pt x="94346" y="379528"/>
                  </a:lnTo>
                  <a:lnTo>
                    <a:pt x="94675" y="379436"/>
                  </a:lnTo>
                  <a:lnTo>
                    <a:pt x="95009" y="379400"/>
                  </a:lnTo>
                  <a:close/>
                  <a:moveTo>
                    <a:pt x="69554" y="1"/>
                  </a:moveTo>
                  <a:lnTo>
                    <a:pt x="69497" y="2798"/>
                  </a:lnTo>
                  <a:lnTo>
                    <a:pt x="69439" y="5615"/>
                  </a:lnTo>
                  <a:lnTo>
                    <a:pt x="69387" y="8431"/>
                  </a:lnTo>
                  <a:lnTo>
                    <a:pt x="69336" y="11228"/>
                  </a:lnTo>
                  <a:lnTo>
                    <a:pt x="69297" y="14044"/>
                  </a:lnTo>
                  <a:lnTo>
                    <a:pt x="69258" y="16842"/>
                  </a:lnTo>
                  <a:lnTo>
                    <a:pt x="69194" y="22474"/>
                  </a:lnTo>
                  <a:lnTo>
                    <a:pt x="69136" y="28088"/>
                  </a:lnTo>
                  <a:lnTo>
                    <a:pt x="69097" y="33720"/>
                  </a:lnTo>
                  <a:lnTo>
                    <a:pt x="69065" y="39352"/>
                  </a:lnTo>
                  <a:lnTo>
                    <a:pt x="69039" y="45003"/>
                  </a:lnTo>
                  <a:lnTo>
                    <a:pt x="69001" y="45371"/>
                  </a:lnTo>
                  <a:lnTo>
                    <a:pt x="68975" y="45758"/>
                  </a:lnTo>
                  <a:lnTo>
                    <a:pt x="68956" y="46126"/>
                  </a:lnTo>
                  <a:lnTo>
                    <a:pt x="68949" y="46512"/>
                  </a:lnTo>
                  <a:lnTo>
                    <a:pt x="68956" y="46899"/>
                  </a:lnTo>
                  <a:lnTo>
                    <a:pt x="68962" y="47285"/>
                  </a:lnTo>
                  <a:lnTo>
                    <a:pt x="68981" y="47653"/>
                  </a:lnTo>
                  <a:lnTo>
                    <a:pt x="69014" y="48022"/>
                  </a:lnTo>
                  <a:lnTo>
                    <a:pt x="68994" y="54905"/>
                  </a:lnTo>
                  <a:lnTo>
                    <a:pt x="68988" y="61771"/>
                  </a:lnTo>
                  <a:lnTo>
                    <a:pt x="68981" y="75520"/>
                  </a:lnTo>
                  <a:lnTo>
                    <a:pt x="62724" y="75188"/>
                  </a:lnTo>
                  <a:lnTo>
                    <a:pt x="56473" y="74857"/>
                  </a:lnTo>
                  <a:lnTo>
                    <a:pt x="50215" y="74563"/>
                  </a:lnTo>
                  <a:lnTo>
                    <a:pt x="43958" y="74287"/>
                  </a:lnTo>
                  <a:lnTo>
                    <a:pt x="40829" y="74158"/>
                  </a:lnTo>
                  <a:lnTo>
                    <a:pt x="37700" y="74047"/>
                  </a:lnTo>
                  <a:lnTo>
                    <a:pt x="34572" y="73955"/>
                  </a:lnTo>
                  <a:lnTo>
                    <a:pt x="31443" y="73882"/>
                  </a:lnTo>
                  <a:lnTo>
                    <a:pt x="28314" y="73808"/>
                  </a:lnTo>
                  <a:lnTo>
                    <a:pt x="25185" y="73753"/>
                  </a:lnTo>
                  <a:lnTo>
                    <a:pt x="22057" y="73734"/>
                  </a:lnTo>
                  <a:lnTo>
                    <a:pt x="18928" y="73716"/>
                  </a:lnTo>
                  <a:lnTo>
                    <a:pt x="18748" y="73734"/>
                  </a:lnTo>
                  <a:lnTo>
                    <a:pt x="18580" y="73790"/>
                  </a:lnTo>
                  <a:lnTo>
                    <a:pt x="18413" y="73863"/>
                  </a:lnTo>
                  <a:lnTo>
                    <a:pt x="18258" y="73992"/>
                  </a:lnTo>
                  <a:lnTo>
                    <a:pt x="18110" y="74121"/>
                  </a:lnTo>
                  <a:lnTo>
                    <a:pt x="17969" y="74305"/>
                  </a:lnTo>
                  <a:lnTo>
                    <a:pt x="17840" y="74507"/>
                  </a:lnTo>
                  <a:lnTo>
                    <a:pt x="17718" y="74728"/>
                  </a:lnTo>
                  <a:lnTo>
                    <a:pt x="17602" y="74968"/>
                  </a:lnTo>
                  <a:lnTo>
                    <a:pt x="17499" y="75225"/>
                  </a:lnTo>
                  <a:lnTo>
                    <a:pt x="17402" y="75520"/>
                  </a:lnTo>
                  <a:lnTo>
                    <a:pt x="17312" y="75833"/>
                  </a:lnTo>
                  <a:lnTo>
                    <a:pt x="17228" y="76146"/>
                  </a:lnTo>
                  <a:lnTo>
                    <a:pt x="17157" y="76477"/>
                  </a:lnTo>
                  <a:lnTo>
                    <a:pt x="17093" y="76827"/>
                  </a:lnTo>
                  <a:lnTo>
                    <a:pt x="17035" y="77195"/>
                  </a:lnTo>
                  <a:lnTo>
                    <a:pt x="16984" y="77563"/>
                  </a:lnTo>
                  <a:lnTo>
                    <a:pt x="16945" y="77949"/>
                  </a:lnTo>
                  <a:lnTo>
                    <a:pt x="16913" y="78336"/>
                  </a:lnTo>
                  <a:lnTo>
                    <a:pt x="16893" y="78741"/>
                  </a:lnTo>
                  <a:lnTo>
                    <a:pt x="16874" y="79127"/>
                  </a:lnTo>
                  <a:lnTo>
                    <a:pt x="16868" y="79532"/>
                  </a:lnTo>
                  <a:lnTo>
                    <a:pt x="16868" y="79937"/>
                  </a:lnTo>
                  <a:lnTo>
                    <a:pt x="16881" y="80342"/>
                  </a:lnTo>
                  <a:lnTo>
                    <a:pt x="16893" y="80747"/>
                  </a:lnTo>
                  <a:lnTo>
                    <a:pt x="16919" y="81152"/>
                  </a:lnTo>
                  <a:lnTo>
                    <a:pt x="16951" y="81538"/>
                  </a:lnTo>
                  <a:lnTo>
                    <a:pt x="16996" y="81925"/>
                  </a:lnTo>
                  <a:lnTo>
                    <a:pt x="17048" y="82312"/>
                  </a:lnTo>
                  <a:lnTo>
                    <a:pt x="17106" y="82680"/>
                  </a:lnTo>
                  <a:lnTo>
                    <a:pt x="17170" y="83029"/>
                  </a:lnTo>
                  <a:lnTo>
                    <a:pt x="17241" y="83379"/>
                  </a:lnTo>
                  <a:lnTo>
                    <a:pt x="17151" y="83600"/>
                  </a:lnTo>
                  <a:lnTo>
                    <a:pt x="17067" y="83821"/>
                  </a:lnTo>
                  <a:lnTo>
                    <a:pt x="16984" y="84078"/>
                  </a:lnTo>
                  <a:lnTo>
                    <a:pt x="16900" y="84336"/>
                  </a:lnTo>
                  <a:lnTo>
                    <a:pt x="16829" y="84612"/>
                  </a:lnTo>
                  <a:lnTo>
                    <a:pt x="16752" y="84907"/>
                  </a:lnTo>
                  <a:lnTo>
                    <a:pt x="16687" y="85201"/>
                  </a:lnTo>
                  <a:lnTo>
                    <a:pt x="16623" y="85514"/>
                  </a:lnTo>
                  <a:lnTo>
                    <a:pt x="16565" y="85827"/>
                  </a:lnTo>
                  <a:lnTo>
                    <a:pt x="16514" y="86177"/>
                  </a:lnTo>
                  <a:lnTo>
                    <a:pt x="16469" y="86526"/>
                  </a:lnTo>
                  <a:lnTo>
                    <a:pt x="16424" y="86876"/>
                  </a:lnTo>
                  <a:lnTo>
                    <a:pt x="16391" y="87263"/>
                  </a:lnTo>
                  <a:lnTo>
                    <a:pt x="16366" y="87649"/>
                  </a:lnTo>
                  <a:lnTo>
                    <a:pt x="16340" y="88036"/>
                  </a:lnTo>
                  <a:lnTo>
                    <a:pt x="16327" y="88441"/>
                  </a:lnTo>
                  <a:lnTo>
                    <a:pt x="16211" y="92416"/>
                  </a:lnTo>
                  <a:lnTo>
                    <a:pt x="16102" y="96374"/>
                  </a:lnTo>
                  <a:lnTo>
                    <a:pt x="15999" y="100349"/>
                  </a:lnTo>
                  <a:lnTo>
                    <a:pt x="15902" y="104325"/>
                  </a:lnTo>
                  <a:lnTo>
                    <a:pt x="15812" y="108301"/>
                  </a:lnTo>
                  <a:lnTo>
                    <a:pt x="15728" y="112258"/>
                  </a:lnTo>
                  <a:lnTo>
                    <a:pt x="15651" y="116233"/>
                  </a:lnTo>
                  <a:lnTo>
                    <a:pt x="15580" y="120191"/>
                  </a:lnTo>
                  <a:lnTo>
                    <a:pt x="14775" y="119657"/>
                  </a:lnTo>
                  <a:lnTo>
                    <a:pt x="13926" y="119142"/>
                  </a:lnTo>
                  <a:lnTo>
                    <a:pt x="13481" y="118865"/>
                  </a:lnTo>
                  <a:lnTo>
                    <a:pt x="13031" y="118626"/>
                  </a:lnTo>
                  <a:lnTo>
                    <a:pt x="12574" y="118387"/>
                  </a:lnTo>
                  <a:lnTo>
                    <a:pt x="12110" y="118166"/>
                  </a:lnTo>
                  <a:lnTo>
                    <a:pt x="11640" y="117945"/>
                  </a:lnTo>
                  <a:lnTo>
                    <a:pt x="11164" y="117761"/>
                  </a:lnTo>
                  <a:lnTo>
                    <a:pt x="10687" y="117595"/>
                  </a:lnTo>
                  <a:lnTo>
                    <a:pt x="10211" y="117448"/>
                  </a:lnTo>
                  <a:lnTo>
                    <a:pt x="9735" y="117338"/>
                  </a:lnTo>
                  <a:lnTo>
                    <a:pt x="9258" y="117264"/>
                  </a:lnTo>
                  <a:lnTo>
                    <a:pt x="8782" y="117209"/>
                  </a:lnTo>
                  <a:lnTo>
                    <a:pt x="8312" y="117191"/>
                  </a:lnTo>
                  <a:lnTo>
                    <a:pt x="7842" y="117227"/>
                  </a:lnTo>
                  <a:lnTo>
                    <a:pt x="7610" y="117246"/>
                  </a:lnTo>
                  <a:lnTo>
                    <a:pt x="7378" y="117283"/>
                  </a:lnTo>
                  <a:lnTo>
                    <a:pt x="7153" y="117338"/>
                  </a:lnTo>
                  <a:lnTo>
                    <a:pt x="6921" y="117393"/>
                  </a:lnTo>
                  <a:lnTo>
                    <a:pt x="6696" y="117467"/>
                  </a:lnTo>
                  <a:lnTo>
                    <a:pt x="6477" y="117559"/>
                  </a:lnTo>
                  <a:lnTo>
                    <a:pt x="6258" y="117651"/>
                  </a:lnTo>
                  <a:lnTo>
                    <a:pt x="6039" y="117780"/>
                  </a:lnTo>
                  <a:lnTo>
                    <a:pt x="5820" y="117890"/>
                  </a:lnTo>
                  <a:lnTo>
                    <a:pt x="5608" y="118037"/>
                  </a:lnTo>
                  <a:lnTo>
                    <a:pt x="5396" y="118184"/>
                  </a:lnTo>
                  <a:lnTo>
                    <a:pt x="5190" y="118350"/>
                  </a:lnTo>
                  <a:lnTo>
                    <a:pt x="4984" y="118534"/>
                  </a:lnTo>
                  <a:lnTo>
                    <a:pt x="4784" y="118737"/>
                  </a:lnTo>
                  <a:lnTo>
                    <a:pt x="4584" y="118939"/>
                  </a:lnTo>
                  <a:lnTo>
                    <a:pt x="4391" y="119178"/>
                  </a:lnTo>
                  <a:lnTo>
                    <a:pt x="4205" y="119418"/>
                  </a:lnTo>
                  <a:lnTo>
                    <a:pt x="4018" y="119675"/>
                  </a:lnTo>
                  <a:lnTo>
                    <a:pt x="3831" y="119951"/>
                  </a:lnTo>
                  <a:lnTo>
                    <a:pt x="3657" y="120246"/>
                  </a:lnTo>
                  <a:lnTo>
                    <a:pt x="3484" y="120559"/>
                  </a:lnTo>
                  <a:lnTo>
                    <a:pt x="3310" y="120890"/>
                  </a:lnTo>
                  <a:lnTo>
                    <a:pt x="3149" y="121240"/>
                  </a:lnTo>
                  <a:lnTo>
                    <a:pt x="2988" y="121590"/>
                  </a:lnTo>
                  <a:lnTo>
                    <a:pt x="2833" y="121976"/>
                  </a:lnTo>
                  <a:lnTo>
                    <a:pt x="2679" y="122381"/>
                  </a:lnTo>
                  <a:lnTo>
                    <a:pt x="2537" y="122804"/>
                  </a:lnTo>
                  <a:lnTo>
                    <a:pt x="2396" y="123246"/>
                  </a:lnTo>
                  <a:lnTo>
                    <a:pt x="2260" y="123725"/>
                  </a:lnTo>
                  <a:lnTo>
                    <a:pt x="2132" y="124203"/>
                  </a:lnTo>
                  <a:lnTo>
                    <a:pt x="1971" y="124866"/>
                  </a:lnTo>
                  <a:lnTo>
                    <a:pt x="1810" y="125547"/>
                  </a:lnTo>
                  <a:lnTo>
                    <a:pt x="1662" y="126265"/>
                  </a:lnTo>
                  <a:lnTo>
                    <a:pt x="1526" y="127001"/>
                  </a:lnTo>
                  <a:lnTo>
                    <a:pt x="1391" y="127755"/>
                  </a:lnTo>
                  <a:lnTo>
                    <a:pt x="1269" y="128547"/>
                  </a:lnTo>
                  <a:lnTo>
                    <a:pt x="1147" y="129338"/>
                  </a:lnTo>
                  <a:lnTo>
                    <a:pt x="1037" y="130185"/>
                  </a:lnTo>
                  <a:lnTo>
                    <a:pt x="934" y="131032"/>
                  </a:lnTo>
                  <a:lnTo>
                    <a:pt x="831" y="131897"/>
                  </a:lnTo>
                  <a:lnTo>
                    <a:pt x="741" y="132799"/>
                  </a:lnTo>
                  <a:lnTo>
                    <a:pt x="657" y="133701"/>
                  </a:lnTo>
                  <a:lnTo>
                    <a:pt x="580" y="134621"/>
                  </a:lnTo>
                  <a:lnTo>
                    <a:pt x="503" y="135578"/>
                  </a:lnTo>
                  <a:lnTo>
                    <a:pt x="439" y="136535"/>
                  </a:lnTo>
                  <a:lnTo>
                    <a:pt x="374" y="137511"/>
                  </a:lnTo>
                  <a:lnTo>
                    <a:pt x="316" y="138504"/>
                  </a:lnTo>
                  <a:lnTo>
                    <a:pt x="265" y="139517"/>
                  </a:lnTo>
                  <a:lnTo>
                    <a:pt x="220" y="140529"/>
                  </a:lnTo>
                  <a:lnTo>
                    <a:pt x="181" y="141560"/>
                  </a:lnTo>
                  <a:lnTo>
                    <a:pt x="142" y="142609"/>
                  </a:lnTo>
                  <a:lnTo>
                    <a:pt x="110" y="143658"/>
                  </a:lnTo>
                  <a:lnTo>
                    <a:pt x="84" y="144726"/>
                  </a:lnTo>
                  <a:lnTo>
                    <a:pt x="59" y="145793"/>
                  </a:lnTo>
                  <a:lnTo>
                    <a:pt x="39" y="146879"/>
                  </a:lnTo>
                  <a:lnTo>
                    <a:pt x="26" y="147965"/>
                  </a:lnTo>
                  <a:lnTo>
                    <a:pt x="7" y="150174"/>
                  </a:lnTo>
                  <a:lnTo>
                    <a:pt x="1" y="152382"/>
                  </a:lnTo>
                  <a:lnTo>
                    <a:pt x="7" y="154610"/>
                  </a:lnTo>
                  <a:lnTo>
                    <a:pt x="26" y="156855"/>
                  </a:lnTo>
                  <a:lnTo>
                    <a:pt x="52" y="159101"/>
                  </a:lnTo>
                  <a:lnTo>
                    <a:pt x="84" y="161328"/>
                  </a:lnTo>
                  <a:lnTo>
                    <a:pt x="130" y="163555"/>
                  </a:lnTo>
                  <a:lnTo>
                    <a:pt x="175" y="165745"/>
                  </a:lnTo>
                  <a:lnTo>
                    <a:pt x="226" y="167935"/>
                  </a:lnTo>
                  <a:lnTo>
                    <a:pt x="336" y="172187"/>
                  </a:lnTo>
                  <a:lnTo>
                    <a:pt x="445" y="176255"/>
                  </a:lnTo>
                  <a:lnTo>
                    <a:pt x="548" y="180102"/>
                  </a:lnTo>
                  <a:lnTo>
                    <a:pt x="593" y="181905"/>
                  </a:lnTo>
                  <a:lnTo>
                    <a:pt x="625" y="183654"/>
                  </a:lnTo>
                  <a:lnTo>
                    <a:pt x="651" y="185310"/>
                  </a:lnTo>
                  <a:lnTo>
                    <a:pt x="670" y="186875"/>
                  </a:lnTo>
                  <a:lnTo>
                    <a:pt x="715" y="193483"/>
                  </a:lnTo>
                  <a:lnTo>
                    <a:pt x="741" y="196796"/>
                  </a:lnTo>
                  <a:lnTo>
                    <a:pt x="773" y="200090"/>
                  </a:lnTo>
                  <a:lnTo>
                    <a:pt x="818" y="203366"/>
                  </a:lnTo>
                  <a:lnTo>
                    <a:pt x="870" y="206624"/>
                  </a:lnTo>
                  <a:lnTo>
                    <a:pt x="902" y="208226"/>
                  </a:lnTo>
                  <a:lnTo>
                    <a:pt x="934" y="209827"/>
                  </a:lnTo>
                  <a:lnTo>
                    <a:pt x="979" y="211410"/>
                  </a:lnTo>
                  <a:lnTo>
                    <a:pt x="1024" y="212974"/>
                  </a:lnTo>
                  <a:lnTo>
                    <a:pt x="1076" y="214520"/>
                  </a:lnTo>
                  <a:lnTo>
                    <a:pt x="1127" y="216066"/>
                  </a:lnTo>
                  <a:lnTo>
                    <a:pt x="1192" y="217576"/>
                  </a:lnTo>
                  <a:lnTo>
                    <a:pt x="1263" y="219085"/>
                  </a:lnTo>
                  <a:lnTo>
                    <a:pt x="1333" y="220576"/>
                  </a:lnTo>
                  <a:lnTo>
                    <a:pt x="1417" y="222030"/>
                  </a:lnTo>
                  <a:lnTo>
                    <a:pt x="1507" y="223466"/>
                  </a:lnTo>
                  <a:lnTo>
                    <a:pt x="1604" y="224883"/>
                  </a:lnTo>
                  <a:lnTo>
                    <a:pt x="1713" y="226282"/>
                  </a:lnTo>
                  <a:lnTo>
                    <a:pt x="1829" y="227644"/>
                  </a:lnTo>
                  <a:lnTo>
                    <a:pt x="1951" y="228987"/>
                  </a:lnTo>
                  <a:lnTo>
                    <a:pt x="2087" y="230294"/>
                  </a:lnTo>
                  <a:lnTo>
                    <a:pt x="2228" y="231583"/>
                  </a:lnTo>
                  <a:lnTo>
                    <a:pt x="2383" y="232816"/>
                  </a:lnTo>
                  <a:lnTo>
                    <a:pt x="2550" y="234049"/>
                  </a:lnTo>
                  <a:lnTo>
                    <a:pt x="2724" y="235227"/>
                  </a:lnTo>
                  <a:lnTo>
                    <a:pt x="2814" y="235816"/>
                  </a:lnTo>
                  <a:lnTo>
                    <a:pt x="2911" y="236386"/>
                  </a:lnTo>
                  <a:lnTo>
                    <a:pt x="3007" y="236939"/>
                  </a:lnTo>
                  <a:lnTo>
                    <a:pt x="3104" y="237509"/>
                  </a:lnTo>
                  <a:lnTo>
                    <a:pt x="3213" y="238043"/>
                  </a:lnTo>
                  <a:lnTo>
                    <a:pt x="3316" y="238577"/>
                  </a:lnTo>
                  <a:lnTo>
                    <a:pt x="3426" y="239111"/>
                  </a:lnTo>
                  <a:lnTo>
                    <a:pt x="3542" y="239626"/>
                  </a:lnTo>
                  <a:lnTo>
                    <a:pt x="3657" y="240123"/>
                  </a:lnTo>
                  <a:lnTo>
                    <a:pt x="3773" y="240638"/>
                  </a:lnTo>
                  <a:lnTo>
                    <a:pt x="3896" y="241117"/>
                  </a:lnTo>
                  <a:lnTo>
                    <a:pt x="4024" y="241595"/>
                  </a:lnTo>
                  <a:lnTo>
                    <a:pt x="4153" y="242055"/>
                  </a:lnTo>
                  <a:lnTo>
                    <a:pt x="4288" y="242516"/>
                  </a:lnTo>
                  <a:lnTo>
                    <a:pt x="4423" y="242957"/>
                  </a:lnTo>
                  <a:lnTo>
                    <a:pt x="4565" y="243399"/>
                  </a:lnTo>
                  <a:lnTo>
                    <a:pt x="4707" y="243822"/>
                  </a:lnTo>
                  <a:lnTo>
                    <a:pt x="4855" y="244227"/>
                  </a:lnTo>
                  <a:lnTo>
                    <a:pt x="5003" y="244632"/>
                  </a:lnTo>
                  <a:lnTo>
                    <a:pt x="5157" y="245019"/>
                  </a:lnTo>
                  <a:lnTo>
                    <a:pt x="5318" y="245405"/>
                  </a:lnTo>
                  <a:lnTo>
                    <a:pt x="5479" y="245773"/>
                  </a:lnTo>
                  <a:lnTo>
                    <a:pt x="5647" y="246123"/>
                  </a:lnTo>
                  <a:lnTo>
                    <a:pt x="5814" y="246473"/>
                  </a:lnTo>
                  <a:lnTo>
                    <a:pt x="5994" y="246804"/>
                  </a:lnTo>
                  <a:lnTo>
                    <a:pt x="6168" y="247117"/>
                  </a:lnTo>
                  <a:lnTo>
                    <a:pt x="6348" y="247430"/>
                  </a:lnTo>
                  <a:lnTo>
                    <a:pt x="6535" y="247724"/>
                  </a:lnTo>
                  <a:lnTo>
                    <a:pt x="6728" y="248001"/>
                  </a:lnTo>
                  <a:lnTo>
                    <a:pt x="6921" y="248277"/>
                  </a:lnTo>
                  <a:lnTo>
                    <a:pt x="7121" y="248534"/>
                  </a:lnTo>
                  <a:lnTo>
                    <a:pt x="7327" y="248774"/>
                  </a:lnTo>
                  <a:lnTo>
                    <a:pt x="7533" y="249013"/>
                  </a:lnTo>
                  <a:lnTo>
                    <a:pt x="7745" y="249215"/>
                  </a:lnTo>
                  <a:lnTo>
                    <a:pt x="7958" y="249418"/>
                  </a:lnTo>
                  <a:lnTo>
                    <a:pt x="8183" y="249620"/>
                  </a:lnTo>
                  <a:lnTo>
                    <a:pt x="8408" y="249786"/>
                  </a:lnTo>
                  <a:lnTo>
                    <a:pt x="8640" y="249952"/>
                  </a:lnTo>
                  <a:lnTo>
                    <a:pt x="8872" y="250099"/>
                  </a:lnTo>
                  <a:lnTo>
                    <a:pt x="9110" y="250228"/>
                  </a:lnTo>
                  <a:lnTo>
                    <a:pt x="9355" y="250356"/>
                  </a:lnTo>
                  <a:lnTo>
                    <a:pt x="9606" y="250448"/>
                  </a:lnTo>
                  <a:lnTo>
                    <a:pt x="9857" y="250541"/>
                  </a:lnTo>
                  <a:lnTo>
                    <a:pt x="10114" y="250614"/>
                  </a:lnTo>
                  <a:lnTo>
                    <a:pt x="10378" y="250669"/>
                  </a:lnTo>
                  <a:lnTo>
                    <a:pt x="10649" y="250725"/>
                  </a:lnTo>
                  <a:lnTo>
                    <a:pt x="10919" y="250743"/>
                  </a:lnTo>
                  <a:lnTo>
                    <a:pt x="11202" y="250761"/>
                  </a:lnTo>
                  <a:lnTo>
                    <a:pt x="11486" y="250761"/>
                  </a:lnTo>
                  <a:lnTo>
                    <a:pt x="11775" y="250743"/>
                  </a:lnTo>
                  <a:lnTo>
                    <a:pt x="12065" y="250706"/>
                  </a:lnTo>
                  <a:lnTo>
                    <a:pt x="12368" y="250651"/>
                  </a:lnTo>
                  <a:lnTo>
                    <a:pt x="12670" y="250577"/>
                  </a:lnTo>
                  <a:lnTo>
                    <a:pt x="12979" y="250504"/>
                  </a:lnTo>
                  <a:lnTo>
                    <a:pt x="13295" y="250393"/>
                  </a:lnTo>
                  <a:lnTo>
                    <a:pt x="13617" y="250283"/>
                  </a:lnTo>
                  <a:lnTo>
                    <a:pt x="13945" y="250154"/>
                  </a:lnTo>
                  <a:lnTo>
                    <a:pt x="14273" y="250007"/>
                  </a:lnTo>
                  <a:lnTo>
                    <a:pt x="14614" y="249823"/>
                  </a:lnTo>
                  <a:lnTo>
                    <a:pt x="14956" y="249639"/>
                  </a:lnTo>
                  <a:lnTo>
                    <a:pt x="15303" y="249436"/>
                  </a:lnTo>
                  <a:lnTo>
                    <a:pt x="15657" y="249215"/>
                  </a:lnTo>
                  <a:lnTo>
                    <a:pt x="16018" y="248994"/>
                  </a:lnTo>
                  <a:lnTo>
                    <a:pt x="16385" y="248737"/>
                  </a:lnTo>
                  <a:lnTo>
                    <a:pt x="16430" y="250743"/>
                  </a:lnTo>
                  <a:lnTo>
                    <a:pt x="16481" y="252749"/>
                  </a:lnTo>
                  <a:lnTo>
                    <a:pt x="16539" y="254774"/>
                  </a:lnTo>
                  <a:lnTo>
                    <a:pt x="16604" y="256780"/>
                  </a:lnTo>
                  <a:lnTo>
                    <a:pt x="16675" y="258805"/>
                  </a:lnTo>
                  <a:lnTo>
                    <a:pt x="16752" y="260829"/>
                  </a:lnTo>
                  <a:lnTo>
                    <a:pt x="16836" y="262854"/>
                  </a:lnTo>
                  <a:lnTo>
                    <a:pt x="16932" y="264860"/>
                  </a:lnTo>
                  <a:lnTo>
                    <a:pt x="17035" y="266866"/>
                  </a:lnTo>
                  <a:lnTo>
                    <a:pt x="17151" y="268854"/>
                  </a:lnTo>
                  <a:lnTo>
                    <a:pt x="17280" y="270824"/>
                  </a:lnTo>
                  <a:lnTo>
                    <a:pt x="17421" y="272793"/>
                  </a:lnTo>
                  <a:lnTo>
                    <a:pt x="17569" y="274744"/>
                  </a:lnTo>
                  <a:lnTo>
                    <a:pt x="17653" y="275701"/>
                  </a:lnTo>
                  <a:lnTo>
                    <a:pt x="17737" y="276677"/>
                  </a:lnTo>
                  <a:lnTo>
                    <a:pt x="17827" y="277634"/>
                  </a:lnTo>
                  <a:lnTo>
                    <a:pt x="17924" y="278573"/>
                  </a:lnTo>
                  <a:lnTo>
                    <a:pt x="18020" y="279530"/>
                  </a:lnTo>
                  <a:lnTo>
                    <a:pt x="18117" y="280468"/>
                  </a:lnTo>
                  <a:lnTo>
                    <a:pt x="18226" y="281407"/>
                  </a:lnTo>
                  <a:lnTo>
                    <a:pt x="18336" y="282327"/>
                  </a:lnTo>
                  <a:lnTo>
                    <a:pt x="18445" y="283248"/>
                  </a:lnTo>
                  <a:lnTo>
                    <a:pt x="18567" y="284168"/>
                  </a:lnTo>
                  <a:lnTo>
                    <a:pt x="18690" y="285070"/>
                  </a:lnTo>
                  <a:lnTo>
                    <a:pt x="18812" y="285972"/>
                  </a:lnTo>
                  <a:lnTo>
                    <a:pt x="18947" y="286855"/>
                  </a:lnTo>
                  <a:lnTo>
                    <a:pt x="19082" y="287739"/>
                  </a:lnTo>
                  <a:lnTo>
                    <a:pt x="19224" y="288604"/>
                  </a:lnTo>
                  <a:lnTo>
                    <a:pt x="19372" y="289469"/>
                  </a:lnTo>
                  <a:lnTo>
                    <a:pt x="19527" y="290334"/>
                  </a:lnTo>
                  <a:lnTo>
                    <a:pt x="19681" y="291181"/>
                  </a:lnTo>
                  <a:lnTo>
                    <a:pt x="19842" y="292009"/>
                  </a:lnTo>
                  <a:lnTo>
                    <a:pt x="20009" y="292837"/>
                  </a:lnTo>
                  <a:lnTo>
                    <a:pt x="20183" y="293665"/>
                  </a:lnTo>
                  <a:lnTo>
                    <a:pt x="20363" y="294475"/>
                  </a:lnTo>
                  <a:lnTo>
                    <a:pt x="20550" y="295267"/>
                  </a:lnTo>
                  <a:lnTo>
                    <a:pt x="20737" y="296058"/>
                  </a:lnTo>
                  <a:lnTo>
                    <a:pt x="20936" y="296831"/>
                  </a:lnTo>
                  <a:lnTo>
                    <a:pt x="21142" y="297586"/>
                  </a:lnTo>
                  <a:lnTo>
                    <a:pt x="21348" y="298340"/>
                  </a:lnTo>
                  <a:lnTo>
                    <a:pt x="21561" y="299077"/>
                  </a:lnTo>
                  <a:lnTo>
                    <a:pt x="21786" y="299813"/>
                  </a:lnTo>
                  <a:lnTo>
                    <a:pt x="22011" y="300512"/>
                  </a:lnTo>
                  <a:lnTo>
                    <a:pt x="22250" y="301230"/>
                  </a:lnTo>
                  <a:lnTo>
                    <a:pt x="22488" y="301911"/>
                  </a:lnTo>
                  <a:lnTo>
                    <a:pt x="22739" y="302592"/>
                  </a:lnTo>
                  <a:lnTo>
                    <a:pt x="22990" y="303255"/>
                  </a:lnTo>
                  <a:lnTo>
                    <a:pt x="23254" y="303899"/>
                  </a:lnTo>
                  <a:lnTo>
                    <a:pt x="23524" y="304525"/>
                  </a:lnTo>
                  <a:lnTo>
                    <a:pt x="23801" y="305151"/>
                  </a:lnTo>
                  <a:lnTo>
                    <a:pt x="24084" y="305758"/>
                  </a:lnTo>
                  <a:lnTo>
                    <a:pt x="24419" y="306439"/>
                  </a:lnTo>
                  <a:lnTo>
                    <a:pt x="24760" y="307083"/>
                  </a:lnTo>
                  <a:lnTo>
                    <a:pt x="25108" y="307709"/>
                  </a:lnTo>
                  <a:lnTo>
                    <a:pt x="25462" y="308316"/>
                  </a:lnTo>
                  <a:lnTo>
                    <a:pt x="25823" y="308887"/>
                  </a:lnTo>
                  <a:lnTo>
                    <a:pt x="26183" y="309421"/>
                  </a:lnTo>
                  <a:lnTo>
                    <a:pt x="26557" y="309936"/>
                  </a:lnTo>
                  <a:lnTo>
                    <a:pt x="26936" y="310433"/>
                  </a:lnTo>
                  <a:lnTo>
                    <a:pt x="27316" y="310912"/>
                  </a:lnTo>
                  <a:lnTo>
                    <a:pt x="27702" y="311353"/>
                  </a:lnTo>
                  <a:lnTo>
                    <a:pt x="28095" y="311777"/>
                  </a:lnTo>
                  <a:lnTo>
                    <a:pt x="28494" y="312182"/>
                  </a:lnTo>
                  <a:lnTo>
                    <a:pt x="28893" y="312550"/>
                  </a:lnTo>
                  <a:lnTo>
                    <a:pt x="29299" y="312899"/>
                  </a:lnTo>
                  <a:lnTo>
                    <a:pt x="29711" y="313249"/>
                  </a:lnTo>
                  <a:lnTo>
                    <a:pt x="30123" y="313562"/>
                  </a:lnTo>
                  <a:lnTo>
                    <a:pt x="30542" y="313856"/>
                  </a:lnTo>
                  <a:lnTo>
                    <a:pt x="30966" y="314133"/>
                  </a:lnTo>
                  <a:lnTo>
                    <a:pt x="31391" y="314390"/>
                  </a:lnTo>
                  <a:lnTo>
                    <a:pt x="31816" y="314611"/>
                  </a:lnTo>
                  <a:lnTo>
                    <a:pt x="32248" y="314832"/>
                  </a:lnTo>
                  <a:lnTo>
                    <a:pt x="32685" y="315053"/>
                  </a:lnTo>
                  <a:lnTo>
                    <a:pt x="33117" y="315237"/>
                  </a:lnTo>
                  <a:lnTo>
                    <a:pt x="33554" y="315403"/>
                  </a:lnTo>
                  <a:lnTo>
                    <a:pt x="33999" y="315568"/>
                  </a:lnTo>
                  <a:lnTo>
                    <a:pt x="34443" y="315697"/>
                  </a:lnTo>
                  <a:lnTo>
                    <a:pt x="34887" y="315826"/>
                  </a:lnTo>
                  <a:lnTo>
                    <a:pt x="35331" y="315936"/>
                  </a:lnTo>
                  <a:lnTo>
                    <a:pt x="35782" y="316047"/>
                  </a:lnTo>
                  <a:lnTo>
                    <a:pt x="36226" y="316139"/>
                  </a:lnTo>
                  <a:lnTo>
                    <a:pt x="36677" y="316212"/>
                  </a:lnTo>
                  <a:lnTo>
                    <a:pt x="37127" y="316268"/>
                  </a:lnTo>
                  <a:lnTo>
                    <a:pt x="38029" y="316378"/>
                  </a:lnTo>
                  <a:lnTo>
                    <a:pt x="38936" y="316433"/>
                  </a:lnTo>
                  <a:lnTo>
                    <a:pt x="39838" y="316452"/>
                  </a:lnTo>
                  <a:lnTo>
                    <a:pt x="40739" y="316452"/>
                  </a:lnTo>
                  <a:lnTo>
                    <a:pt x="41640" y="316415"/>
                  </a:lnTo>
                  <a:lnTo>
                    <a:pt x="42535" y="316378"/>
                  </a:lnTo>
                  <a:lnTo>
                    <a:pt x="43417" y="316304"/>
                  </a:lnTo>
                  <a:lnTo>
                    <a:pt x="44299" y="316231"/>
                  </a:lnTo>
                  <a:lnTo>
                    <a:pt x="46024" y="316065"/>
                  </a:lnTo>
                  <a:lnTo>
                    <a:pt x="47698" y="315900"/>
                  </a:lnTo>
                  <a:lnTo>
                    <a:pt x="48509" y="315826"/>
                  </a:lnTo>
                  <a:lnTo>
                    <a:pt x="49308" y="315771"/>
                  </a:lnTo>
                  <a:lnTo>
                    <a:pt x="50080" y="315752"/>
                  </a:lnTo>
                  <a:lnTo>
                    <a:pt x="50840" y="315734"/>
                  </a:lnTo>
                  <a:lnTo>
                    <a:pt x="88127" y="315992"/>
                  </a:lnTo>
                  <a:lnTo>
                    <a:pt x="88243" y="319323"/>
                  </a:lnTo>
                  <a:lnTo>
                    <a:pt x="88372" y="322673"/>
                  </a:lnTo>
                  <a:lnTo>
                    <a:pt x="88514" y="326023"/>
                  </a:lnTo>
                  <a:lnTo>
                    <a:pt x="88668" y="329354"/>
                  </a:lnTo>
                  <a:lnTo>
                    <a:pt x="88829" y="332704"/>
                  </a:lnTo>
                  <a:lnTo>
                    <a:pt x="88997" y="336035"/>
                  </a:lnTo>
                  <a:lnTo>
                    <a:pt x="89177" y="339385"/>
                  </a:lnTo>
                  <a:lnTo>
                    <a:pt x="89357" y="342717"/>
                  </a:lnTo>
                  <a:lnTo>
                    <a:pt x="89737" y="349398"/>
                  </a:lnTo>
                  <a:lnTo>
                    <a:pt x="90117" y="356043"/>
                  </a:lnTo>
                  <a:lnTo>
                    <a:pt x="90490" y="362705"/>
                  </a:lnTo>
                  <a:lnTo>
                    <a:pt x="90670" y="366018"/>
                  </a:lnTo>
                  <a:lnTo>
                    <a:pt x="90851" y="369332"/>
                  </a:lnTo>
                  <a:lnTo>
                    <a:pt x="90876" y="369681"/>
                  </a:lnTo>
                  <a:lnTo>
                    <a:pt x="90909" y="370013"/>
                  </a:lnTo>
                  <a:lnTo>
                    <a:pt x="90947" y="370307"/>
                  </a:lnTo>
                  <a:lnTo>
                    <a:pt x="90992" y="370583"/>
                  </a:lnTo>
                  <a:lnTo>
                    <a:pt x="91050" y="370822"/>
                  </a:lnTo>
                  <a:lnTo>
                    <a:pt x="91108" y="371062"/>
                  </a:lnTo>
                  <a:lnTo>
                    <a:pt x="91179" y="371264"/>
                  </a:lnTo>
                  <a:lnTo>
                    <a:pt x="91250" y="371467"/>
                  </a:lnTo>
                  <a:lnTo>
                    <a:pt x="91018" y="371724"/>
                  </a:lnTo>
                  <a:lnTo>
                    <a:pt x="90793" y="372019"/>
                  </a:lnTo>
                  <a:lnTo>
                    <a:pt x="90561" y="372313"/>
                  </a:lnTo>
                  <a:lnTo>
                    <a:pt x="90342" y="372626"/>
                  </a:lnTo>
                  <a:lnTo>
                    <a:pt x="90117" y="372957"/>
                  </a:lnTo>
                  <a:lnTo>
                    <a:pt x="89898" y="373307"/>
                  </a:lnTo>
                  <a:lnTo>
                    <a:pt x="89679" y="373657"/>
                  </a:lnTo>
                  <a:lnTo>
                    <a:pt x="89466" y="374043"/>
                  </a:lnTo>
                  <a:lnTo>
                    <a:pt x="89254" y="374430"/>
                  </a:lnTo>
                  <a:lnTo>
                    <a:pt x="89048" y="374835"/>
                  </a:lnTo>
                  <a:lnTo>
                    <a:pt x="88848" y="375258"/>
                  </a:lnTo>
                  <a:lnTo>
                    <a:pt x="88649" y="375700"/>
                  </a:lnTo>
                  <a:lnTo>
                    <a:pt x="88456" y="376142"/>
                  </a:lnTo>
                  <a:lnTo>
                    <a:pt x="88263" y="376620"/>
                  </a:lnTo>
                  <a:lnTo>
                    <a:pt x="88082" y="377099"/>
                  </a:lnTo>
                  <a:lnTo>
                    <a:pt x="87902" y="377596"/>
                  </a:lnTo>
                  <a:lnTo>
                    <a:pt x="87715" y="378130"/>
                  </a:lnTo>
                  <a:lnTo>
                    <a:pt x="87535" y="378682"/>
                  </a:lnTo>
                  <a:lnTo>
                    <a:pt x="87361" y="379234"/>
                  </a:lnTo>
                  <a:lnTo>
                    <a:pt x="87194" y="379804"/>
                  </a:lnTo>
                  <a:lnTo>
                    <a:pt x="87033" y="380393"/>
                  </a:lnTo>
                  <a:lnTo>
                    <a:pt x="86872" y="380982"/>
                  </a:lnTo>
                  <a:lnTo>
                    <a:pt x="86724" y="381590"/>
                  </a:lnTo>
                  <a:lnTo>
                    <a:pt x="86582" y="382197"/>
                  </a:lnTo>
                  <a:lnTo>
                    <a:pt x="86447" y="382823"/>
                  </a:lnTo>
                  <a:lnTo>
                    <a:pt x="86312" y="383467"/>
                  </a:lnTo>
                  <a:lnTo>
                    <a:pt x="86190" y="384111"/>
                  </a:lnTo>
                  <a:lnTo>
                    <a:pt x="86067" y="384756"/>
                  </a:lnTo>
                  <a:lnTo>
                    <a:pt x="85958" y="385418"/>
                  </a:lnTo>
                  <a:lnTo>
                    <a:pt x="85848" y="386081"/>
                  </a:lnTo>
                  <a:lnTo>
                    <a:pt x="85745" y="386762"/>
                  </a:lnTo>
                  <a:lnTo>
                    <a:pt x="85649" y="387443"/>
                  </a:lnTo>
                  <a:lnTo>
                    <a:pt x="85565" y="388142"/>
                  </a:lnTo>
                  <a:lnTo>
                    <a:pt x="85482" y="388842"/>
                  </a:lnTo>
                  <a:lnTo>
                    <a:pt x="85404" y="389541"/>
                  </a:lnTo>
                  <a:lnTo>
                    <a:pt x="85333" y="390259"/>
                  </a:lnTo>
                  <a:lnTo>
                    <a:pt x="85263" y="390958"/>
                  </a:lnTo>
                  <a:lnTo>
                    <a:pt x="85205" y="391676"/>
                  </a:lnTo>
                  <a:lnTo>
                    <a:pt x="85153" y="392412"/>
                  </a:lnTo>
                  <a:lnTo>
                    <a:pt x="85108" y="393130"/>
                  </a:lnTo>
                  <a:lnTo>
                    <a:pt x="85063" y="393866"/>
                  </a:lnTo>
                  <a:lnTo>
                    <a:pt x="85031" y="394603"/>
                  </a:lnTo>
                  <a:lnTo>
                    <a:pt x="84999" y="395339"/>
                  </a:lnTo>
                  <a:lnTo>
                    <a:pt x="84973" y="396075"/>
                  </a:lnTo>
                  <a:lnTo>
                    <a:pt x="84954" y="396811"/>
                  </a:lnTo>
                  <a:lnTo>
                    <a:pt x="84947" y="397548"/>
                  </a:lnTo>
                  <a:lnTo>
                    <a:pt x="84941" y="398284"/>
                  </a:lnTo>
                  <a:lnTo>
                    <a:pt x="84941" y="399038"/>
                  </a:lnTo>
                  <a:lnTo>
                    <a:pt x="84941" y="399775"/>
                  </a:lnTo>
                  <a:lnTo>
                    <a:pt x="84954" y="400511"/>
                  </a:lnTo>
                  <a:lnTo>
                    <a:pt x="84973" y="401266"/>
                  </a:lnTo>
                  <a:lnTo>
                    <a:pt x="84999" y="402002"/>
                  </a:lnTo>
                  <a:lnTo>
                    <a:pt x="85024" y="402738"/>
                  </a:lnTo>
                  <a:lnTo>
                    <a:pt x="85057" y="403474"/>
                  </a:lnTo>
                  <a:lnTo>
                    <a:pt x="85102" y="404211"/>
                  </a:lnTo>
                  <a:lnTo>
                    <a:pt x="85147" y="404928"/>
                  </a:lnTo>
                  <a:lnTo>
                    <a:pt x="85198" y="405665"/>
                  </a:lnTo>
                  <a:lnTo>
                    <a:pt x="85256" y="406382"/>
                  </a:lnTo>
                  <a:lnTo>
                    <a:pt x="85321" y="407100"/>
                  </a:lnTo>
                  <a:lnTo>
                    <a:pt x="85391" y="407818"/>
                  </a:lnTo>
                  <a:lnTo>
                    <a:pt x="85469" y="408517"/>
                  </a:lnTo>
                  <a:lnTo>
                    <a:pt x="85546" y="409235"/>
                  </a:lnTo>
                  <a:lnTo>
                    <a:pt x="85636" y="409935"/>
                  </a:lnTo>
                  <a:lnTo>
                    <a:pt x="85726" y="410616"/>
                  </a:lnTo>
                  <a:lnTo>
                    <a:pt x="85823" y="411297"/>
                  </a:lnTo>
                  <a:lnTo>
                    <a:pt x="85932" y="411978"/>
                  </a:lnTo>
                  <a:lnTo>
                    <a:pt x="86042" y="412659"/>
                  </a:lnTo>
                  <a:lnTo>
                    <a:pt x="86157" y="413321"/>
                  </a:lnTo>
                  <a:lnTo>
                    <a:pt x="86280" y="413966"/>
                  </a:lnTo>
                  <a:lnTo>
                    <a:pt x="86402" y="414610"/>
                  </a:lnTo>
                  <a:lnTo>
                    <a:pt x="86537" y="415236"/>
                  </a:lnTo>
                  <a:lnTo>
                    <a:pt x="86672" y="415861"/>
                  </a:lnTo>
                  <a:lnTo>
                    <a:pt x="86821" y="416487"/>
                  </a:lnTo>
                  <a:lnTo>
                    <a:pt x="86969" y="417095"/>
                  </a:lnTo>
                  <a:lnTo>
                    <a:pt x="87123" y="417684"/>
                  </a:lnTo>
                  <a:lnTo>
                    <a:pt x="87284" y="418273"/>
                  </a:lnTo>
                  <a:lnTo>
                    <a:pt x="87451" y="418843"/>
                  </a:lnTo>
                  <a:lnTo>
                    <a:pt x="87625" y="419395"/>
                  </a:lnTo>
                  <a:lnTo>
                    <a:pt x="87806" y="419947"/>
                  </a:lnTo>
                  <a:lnTo>
                    <a:pt x="87986" y="420463"/>
                  </a:lnTo>
                  <a:lnTo>
                    <a:pt x="88173" y="420978"/>
                  </a:lnTo>
                  <a:lnTo>
                    <a:pt x="88366" y="421475"/>
                  </a:lnTo>
                  <a:lnTo>
                    <a:pt x="88565" y="421954"/>
                  </a:lnTo>
                  <a:lnTo>
                    <a:pt x="88765" y="422432"/>
                  </a:lnTo>
                  <a:lnTo>
                    <a:pt x="88971" y="422874"/>
                  </a:lnTo>
                  <a:lnTo>
                    <a:pt x="89177" y="423297"/>
                  </a:lnTo>
                  <a:lnTo>
                    <a:pt x="89389" y="423721"/>
                  </a:lnTo>
                  <a:lnTo>
                    <a:pt x="89602" y="424107"/>
                  </a:lnTo>
                  <a:lnTo>
                    <a:pt x="89821" y="424494"/>
                  </a:lnTo>
                  <a:lnTo>
                    <a:pt x="90046" y="424843"/>
                  </a:lnTo>
                  <a:lnTo>
                    <a:pt x="90271" y="425193"/>
                  </a:lnTo>
                  <a:lnTo>
                    <a:pt x="90497" y="425524"/>
                  </a:lnTo>
                  <a:lnTo>
                    <a:pt x="90722" y="425837"/>
                  </a:lnTo>
                  <a:lnTo>
                    <a:pt x="90960" y="426132"/>
                  </a:lnTo>
                  <a:lnTo>
                    <a:pt x="91192" y="426408"/>
                  </a:lnTo>
                  <a:lnTo>
                    <a:pt x="91430" y="426684"/>
                  </a:lnTo>
                  <a:lnTo>
                    <a:pt x="91668" y="426923"/>
                  </a:lnTo>
                  <a:lnTo>
                    <a:pt x="91906" y="427144"/>
                  </a:lnTo>
                  <a:lnTo>
                    <a:pt x="92151" y="427365"/>
                  </a:lnTo>
                  <a:lnTo>
                    <a:pt x="92396" y="427567"/>
                  </a:lnTo>
                  <a:lnTo>
                    <a:pt x="92647" y="427733"/>
                  </a:lnTo>
                  <a:lnTo>
                    <a:pt x="92891" y="427899"/>
                  </a:lnTo>
                  <a:lnTo>
                    <a:pt x="93142" y="428046"/>
                  </a:lnTo>
                  <a:lnTo>
                    <a:pt x="93394" y="428175"/>
                  </a:lnTo>
                  <a:lnTo>
                    <a:pt x="93645" y="428304"/>
                  </a:lnTo>
                  <a:lnTo>
                    <a:pt x="93896" y="428396"/>
                  </a:lnTo>
                  <a:lnTo>
                    <a:pt x="94147" y="428469"/>
                  </a:lnTo>
                  <a:lnTo>
                    <a:pt x="94404" y="428543"/>
                  </a:lnTo>
                  <a:lnTo>
                    <a:pt x="94655" y="428580"/>
                  </a:lnTo>
                  <a:lnTo>
                    <a:pt x="94913" y="428617"/>
                  </a:lnTo>
                  <a:lnTo>
                    <a:pt x="95164" y="428635"/>
                  </a:lnTo>
                  <a:lnTo>
                    <a:pt x="95421" y="428635"/>
                  </a:lnTo>
                  <a:lnTo>
                    <a:pt x="95673" y="428617"/>
                  </a:lnTo>
                  <a:lnTo>
                    <a:pt x="95930" y="428580"/>
                  </a:lnTo>
                  <a:lnTo>
                    <a:pt x="96181" y="428525"/>
                  </a:lnTo>
                  <a:lnTo>
                    <a:pt x="96439" y="428469"/>
                  </a:lnTo>
                  <a:lnTo>
                    <a:pt x="96690" y="428377"/>
                  </a:lnTo>
                  <a:lnTo>
                    <a:pt x="96941" y="428285"/>
                  </a:lnTo>
                  <a:lnTo>
                    <a:pt x="97192" y="428156"/>
                  </a:lnTo>
                  <a:lnTo>
                    <a:pt x="97443" y="428028"/>
                  </a:lnTo>
                  <a:lnTo>
                    <a:pt x="97694" y="427880"/>
                  </a:lnTo>
                  <a:lnTo>
                    <a:pt x="97945" y="427715"/>
                  </a:lnTo>
                  <a:lnTo>
                    <a:pt x="98190" y="427531"/>
                  </a:lnTo>
                  <a:lnTo>
                    <a:pt x="98434" y="427347"/>
                  </a:lnTo>
                  <a:lnTo>
                    <a:pt x="98679" y="427126"/>
                  </a:lnTo>
                  <a:lnTo>
                    <a:pt x="98924" y="426886"/>
                  </a:lnTo>
                  <a:lnTo>
                    <a:pt x="99162" y="426647"/>
                  </a:lnTo>
                  <a:lnTo>
                    <a:pt x="99400" y="426390"/>
                  </a:lnTo>
                  <a:lnTo>
                    <a:pt x="99632" y="426113"/>
                  </a:lnTo>
                  <a:lnTo>
                    <a:pt x="99870" y="425819"/>
                  </a:lnTo>
                  <a:lnTo>
                    <a:pt x="100102" y="425506"/>
                  </a:lnTo>
                  <a:lnTo>
                    <a:pt x="100327" y="425175"/>
                  </a:lnTo>
                  <a:lnTo>
                    <a:pt x="100552" y="424825"/>
                  </a:lnTo>
                  <a:lnTo>
                    <a:pt x="100778" y="424475"/>
                  </a:lnTo>
                  <a:lnTo>
                    <a:pt x="100997" y="424089"/>
                  </a:lnTo>
                  <a:lnTo>
                    <a:pt x="101209" y="423702"/>
                  </a:lnTo>
                  <a:lnTo>
                    <a:pt x="101421" y="423297"/>
                  </a:lnTo>
                  <a:lnTo>
                    <a:pt x="101634" y="422874"/>
                  </a:lnTo>
                  <a:lnTo>
                    <a:pt x="101840" y="422432"/>
                  </a:lnTo>
                  <a:lnTo>
                    <a:pt x="102039" y="421972"/>
                  </a:lnTo>
                  <a:lnTo>
                    <a:pt x="102239" y="421494"/>
                  </a:lnTo>
                  <a:lnTo>
                    <a:pt x="102432" y="421015"/>
                  </a:lnTo>
                  <a:lnTo>
                    <a:pt x="102625" y="420500"/>
                  </a:lnTo>
                  <a:lnTo>
                    <a:pt x="102812" y="419984"/>
                  </a:lnTo>
                  <a:lnTo>
                    <a:pt x="102986" y="419451"/>
                  </a:lnTo>
                  <a:lnTo>
                    <a:pt x="103160" y="418917"/>
                  </a:lnTo>
                  <a:lnTo>
                    <a:pt x="103321" y="418365"/>
                  </a:lnTo>
                  <a:lnTo>
                    <a:pt x="103482" y="417812"/>
                  </a:lnTo>
                  <a:lnTo>
                    <a:pt x="103636" y="417242"/>
                  </a:lnTo>
                  <a:lnTo>
                    <a:pt x="103778" y="416653"/>
                  </a:lnTo>
                  <a:lnTo>
                    <a:pt x="103919" y="416064"/>
                  </a:lnTo>
                  <a:lnTo>
                    <a:pt x="104054" y="415475"/>
                  </a:lnTo>
                  <a:lnTo>
                    <a:pt x="104183" y="414867"/>
                  </a:lnTo>
                  <a:lnTo>
                    <a:pt x="104306" y="414260"/>
                  </a:lnTo>
                  <a:lnTo>
                    <a:pt x="104421" y="413634"/>
                  </a:lnTo>
                  <a:lnTo>
                    <a:pt x="104531" y="413008"/>
                  </a:lnTo>
                  <a:lnTo>
                    <a:pt x="104640" y="412364"/>
                  </a:lnTo>
                  <a:lnTo>
                    <a:pt x="104737" y="411720"/>
                  </a:lnTo>
                  <a:lnTo>
                    <a:pt x="104827" y="411076"/>
                  </a:lnTo>
                  <a:lnTo>
                    <a:pt x="104917" y="410413"/>
                  </a:lnTo>
                  <a:lnTo>
                    <a:pt x="104994" y="409751"/>
                  </a:lnTo>
                  <a:lnTo>
                    <a:pt x="105072" y="409088"/>
                  </a:lnTo>
                  <a:lnTo>
                    <a:pt x="105142" y="408425"/>
                  </a:lnTo>
                  <a:lnTo>
                    <a:pt x="105207" y="407744"/>
                  </a:lnTo>
                  <a:lnTo>
                    <a:pt x="105265" y="407063"/>
                  </a:lnTo>
                  <a:lnTo>
                    <a:pt x="105316" y="406382"/>
                  </a:lnTo>
                  <a:lnTo>
                    <a:pt x="105361" y="405701"/>
                  </a:lnTo>
                  <a:lnTo>
                    <a:pt x="105400" y="405020"/>
                  </a:lnTo>
                  <a:lnTo>
                    <a:pt x="105432" y="404321"/>
                  </a:lnTo>
                  <a:lnTo>
                    <a:pt x="105464" y="403640"/>
                  </a:lnTo>
                  <a:lnTo>
                    <a:pt x="105484" y="402941"/>
                  </a:lnTo>
                  <a:lnTo>
                    <a:pt x="105503" y="402241"/>
                  </a:lnTo>
                  <a:lnTo>
                    <a:pt x="105509" y="401542"/>
                  </a:lnTo>
                  <a:lnTo>
                    <a:pt x="105516" y="400842"/>
                  </a:lnTo>
                  <a:lnTo>
                    <a:pt x="105516" y="400143"/>
                  </a:lnTo>
                  <a:lnTo>
                    <a:pt x="105509" y="399462"/>
                  </a:lnTo>
                  <a:lnTo>
                    <a:pt x="105497" y="398762"/>
                  </a:lnTo>
                  <a:lnTo>
                    <a:pt x="105484" y="398063"/>
                  </a:lnTo>
                  <a:lnTo>
                    <a:pt x="105458" y="397364"/>
                  </a:lnTo>
                  <a:lnTo>
                    <a:pt x="105432" y="396664"/>
                  </a:lnTo>
                  <a:lnTo>
                    <a:pt x="105394" y="395983"/>
                  </a:lnTo>
                  <a:lnTo>
                    <a:pt x="105355" y="395302"/>
                  </a:lnTo>
                  <a:lnTo>
                    <a:pt x="105310" y="394603"/>
                  </a:lnTo>
                  <a:lnTo>
                    <a:pt x="105258" y="393922"/>
                  </a:lnTo>
                  <a:lnTo>
                    <a:pt x="105200" y="393241"/>
                  </a:lnTo>
                  <a:lnTo>
                    <a:pt x="105136" y="392578"/>
                  </a:lnTo>
                  <a:lnTo>
                    <a:pt x="105065" y="391897"/>
                  </a:lnTo>
                  <a:lnTo>
                    <a:pt x="104994" y="391234"/>
                  </a:lnTo>
                  <a:lnTo>
                    <a:pt x="104911" y="390572"/>
                  </a:lnTo>
                  <a:lnTo>
                    <a:pt x="104827" y="389928"/>
                  </a:lnTo>
                  <a:lnTo>
                    <a:pt x="104737" y="389265"/>
                  </a:lnTo>
                  <a:lnTo>
                    <a:pt x="104640" y="388621"/>
                  </a:lnTo>
                  <a:lnTo>
                    <a:pt x="104537" y="387995"/>
                  </a:lnTo>
                  <a:lnTo>
                    <a:pt x="104434" y="387351"/>
                  </a:lnTo>
                  <a:lnTo>
                    <a:pt x="104318" y="386743"/>
                  </a:lnTo>
                  <a:lnTo>
                    <a:pt x="104203" y="386118"/>
                  </a:lnTo>
                  <a:lnTo>
                    <a:pt x="104074" y="385510"/>
                  </a:lnTo>
                  <a:lnTo>
                    <a:pt x="103945" y="384921"/>
                  </a:lnTo>
                  <a:lnTo>
                    <a:pt x="103810" y="384332"/>
                  </a:lnTo>
                  <a:lnTo>
                    <a:pt x="103668" y="383743"/>
                  </a:lnTo>
                  <a:lnTo>
                    <a:pt x="103527" y="383173"/>
                  </a:lnTo>
                  <a:lnTo>
                    <a:pt x="103372" y="382621"/>
                  </a:lnTo>
                  <a:lnTo>
                    <a:pt x="103218" y="382068"/>
                  </a:lnTo>
                  <a:lnTo>
                    <a:pt x="103057" y="381516"/>
                  </a:lnTo>
                  <a:lnTo>
                    <a:pt x="102889" y="381001"/>
                  </a:lnTo>
                  <a:lnTo>
                    <a:pt x="102715" y="380485"/>
                  </a:lnTo>
                  <a:lnTo>
                    <a:pt x="102535" y="379970"/>
                  </a:lnTo>
                  <a:lnTo>
                    <a:pt x="102355" y="379473"/>
                  </a:lnTo>
                  <a:lnTo>
                    <a:pt x="102348" y="379105"/>
                  </a:lnTo>
                  <a:lnTo>
                    <a:pt x="102329" y="378737"/>
                  </a:lnTo>
                  <a:lnTo>
                    <a:pt x="102297" y="378350"/>
                  </a:lnTo>
                  <a:lnTo>
                    <a:pt x="102258" y="377982"/>
                  </a:lnTo>
                  <a:lnTo>
                    <a:pt x="102226" y="377798"/>
                  </a:lnTo>
                  <a:lnTo>
                    <a:pt x="102200" y="377614"/>
                  </a:lnTo>
                  <a:lnTo>
                    <a:pt x="102162" y="377448"/>
                  </a:lnTo>
                  <a:lnTo>
                    <a:pt x="102123" y="377264"/>
                  </a:lnTo>
                  <a:lnTo>
                    <a:pt x="102078" y="377099"/>
                  </a:lnTo>
                  <a:lnTo>
                    <a:pt x="102033" y="376933"/>
                  </a:lnTo>
                  <a:lnTo>
                    <a:pt x="101982" y="376767"/>
                  </a:lnTo>
                  <a:lnTo>
                    <a:pt x="101924" y="376620"/>
                  </a:lnTo>
                  <a:lnTo>
                    <a:pt x="101743" y="376123"/>
                  </a:lnTo>
                  <a:lnTo>
                    <a:pt x="101557" y="375645"/>
                  </a:lnTo>
                  <a:lnTo>
                    <a:pt x="101370" y="375166"/>
                  </a:lnTo>
                  <a:lnTo>
                    <a:pt x="101177" y="374724"/>
                  </a:lnTo>
                  <a:lnTo>
                    <a:pt x="100984" y="374301"/>
                  </a:lnTo>
                  <a:lnTo>
                    <a:pt x="100784" y="373896"/>
                  </a:lnTo>
                  <a:lnTo>
                    <a:pt x="100578" y="373510"/>
                  </a:lnTo>
                  <a:lnTo>
                    <a:pt x="100372" y="373123"/>
                  </a:lnTo>
                  <a:lnTo>
                    <a:pt x="100160" y="372773"/>
                  </a:lnTo>
                  <a:lnTo>
                    <a:pt x="99947" y="372442"/>
                  </a:lnTo>
                  <a:lnTo>
                    <a:pt x="99728" y="372111"/>
                  </a:lnTo>
                  <a:lnTo>
                    <a:pt x="99509" y="371816"/>
                  </a:lnTo>
                  <a:lnTo>
                    <a:pt x="99284" y="371540"/>
                  </a:lnTo>
                  <a:lnTo>
                    <a:pt x="99059" y="371283"/>
                  </a:lnTo>
                  <a:lnTo>
                    <a:pt x="98833" y="371025"/>
                  </a:lnTo>
                  <a:lnTo>
                    <a:pt x="98602" y="370804"/>
                  </a:lnTo>
                  <a:lnTo>
                    <a:pt x="98969" y="367436"/>
                  </a:lnTo>
                  <a:lnTo>
                    <a:pt x="99323" y="364049"/>
                  </a:lnTo>
                  <a:lnTo>
                    <a:pt x="99677" y="360662"/>
                  </a:lnTo>
                  <a:lnTo>
                    <a:pt x="100012" y="357257"/>
                  </a:lnTo>
                  <a:lnTo>
                    <a:pt x="100346" y="353852"/>
                  </a:lnTo>
                  <a:lnTo>
                    <a:pt x="100668" y="350429"/>
                  </a:lnTo>
                  <a:lnTo>
                    <a:pt x="100990" y="347005"/>
                  </a:lnTo>
                  <a:lnTo>
                    <a:pt x="101299" y="343563"/>
                  </a:lnTo>
                  <a:lnTo>
                    <a:pt x="101608" y="340140"/>
                  </a:lnTo>
                  <a:lnTo>
                    <a:pt x="101904" y="336698"/>
                  </a:lnTo>
                  <a:lnTo>
                    <a:pt x="102200" y="333275"/>
                  </a:lnTo>
                  <a:lnTo>
                    <a:pt x="102490" y="329833"/>
                  </a:lnTo>
                  <a:lnTo>
                    <a:pt x="103057" y="322986"/>
                  </a:lnTo>
                  <a:lnTo>
                    <a:pt x="103610" y="316157"/>
                  </a:lnTo>
                  <a:lnTo>
                    <a:pt x="106237" y="316212"/>
                  </a:lnTo>
                  <a:lnTo>
                    <a:pt x="108864" y="316286"/>
                  </a:lnTo>
                  <a:lnTo>
                    <a:pt x="114117" y="316488"/>
                  </a:lnTo>
                  <a:lnTo>
                    <a:pt x="119376" y="316691"/>
                  </a:lnTo>
                  <a:lnTo>
                    <a:pt x="122009" y="316783"/>
                  </a:lnTo>
                  <a:lnTo>
                    <a:pt x="124636" y="316838"/>
                  </a:lnTo>
                  <a:lnTo>
                    <a:pt x="127269" y="316893"/>
                  </a:lnTo>
                  <a:lnTo>
                    <a:pt x="129896" y="316912"/>
                  </a:lnTo>
                  <a:lnTo>
                    <a:pt x="132522" y="316893"/>
                  </a:lnTo>
                  <a:lnTo>
                    <a:pt x="133836" y="316875"/>
                  </a:lnTo>
                  <a:lnTo>
                    <a:pt x="135149" y="316838"/>
                  </a:lnTo>
                  <a:lnTo>
                    <a:pt x="136456" y="316801"/>
                  </a:lnTo>
                  <a:lnTo>
                    <a:pt x="137769" y="316728"/>
                  </a:lnTo>
                  <a:lnTo>
                    <a:pt x="139082" y="316654"/>
                  </a:lnTo>
                  <a:lnTo>
                    <a:pt x="140389" y="316581"/>
                  </a:lnTo>
                  <a:lnTo>
                    <a:pt x="141696" y="316470"/>
                  </a:lnTo>
                  <a:lnTo>
                    <a:pt x="143009" y="316360"/>
                  </a:lnTo>
                  <a:lnTo>
                    <a:pt x="144316" y="316212"/>
                  </a:lnTo>
                  <a:lnTo>
                    <a:pt x="145623" y="316065"/>
                  </a:lnTo>
                  <a:lnTo>
                    <a:pt x="146325" y="315973"/>
                  </a:lnTo>
                  <a:lnTo>
                    <a:pt x="147014" y="315844"/>
                  </a:lnTo>
                  <a:lnTo>
                    <a:pt x="147696" y="315697"/>
                  </a:lnTo>
                  <a:lnTo>
                    <a:pt x="148372" y="315513"/>
                  </a:lnTo>
                  <a:lnTo>
                    <a:pt x="149042" y="315311"/>
                  </a:lnTo>
                  <a:lnTo>
                    <a:pt x="149705" y="315090"/>
                  </a:lnTo>
                  <a:lnTo>
                    <a:pt x="150361" y="314832"/>
                  </a:lnTo>
                  <a:lnTo>
                    <a:pt x="151005" y="314537"/>
                  </a:lnTo>
                  <a:lnTo>
                    <a:pt x="151643" y="314206"/>
                  </a:lnTo>
                  <a:lnTo>
                    <a:pt x="152273" y="313838"/>
                  </a:lnTo>
                  <a:lnTo>
                    <a:pt x="152898" y="313433"/>
                  </a:lnTo>
                  <a:lnTo>
                    <a:pt x="153207" y="313212"/>
                  </a:lnTo>
                  <a:lnTo>
                    <a:pt x="153509" y="312991"/>
                  </a:lnTo>
                  <a:lnTo>
                    <a:pt x="153812" y="312752"/>
                  </a:lnTo>
                  <a:lnTo>
                    <a:pt x="154115" y="312494"/>
                  </a:lnTo>
                  <a:lnTo>
                    <a:pt x="154417" y="312237"/>
                  </a:lnTo>
                  <a:lnTo>
                    <a:pt x="154713" y="311979"/>
                  </a:lnTo>
                  <a:lnTo>
                    <a:pt x="155009" y="311685"/>
                  </a:lnTo>
                  <a:lnTo>
                    <a:pt x="155306" y="311390"/>
                  </a:lnTo>
                  <a:lnTo>
                    <a:pt x="155595" y="311096"/>
                  </a:lnTo>
                  <a:lnTo>
                    <a:pt x="155885" y="310764"/>
                  </a:lnTo>
                  <a:lnTo>
                    <a:pt x="156175" y="310433"/>
                  </a:lnTo>
                  <a:lnTo>
                    <a:pt x="156458" y="310102"/>
                  </a:lnTo>
                  <a:lnTo>
                    <a:pt x="156741" y="309734"/>
                  </a:lnTo>
                  <a:lnTo>
                    <a:pt x="157025" y="309365"/>
                  </a:lnTo>
                  <a:lnTo>
                    <a:pt x="157301" y="308997"/>
                  </a:lnTo>
                  <a:lnTo>
                    <a:pt x="157578" y="308592"/>
                  </a:lnTo>
                  <a:lnTo>
                    <a:pt x="157855" y="308187"/>
                  </a:lnTo>
                  <a:lnTo>
                    <a:pt x="158132" y="307764"/>
                  </a:lnTo>
                  <a:lnTo>
                    <a:pt x="158402" y="307322"/>
                  </a:lnTo>
                  <a:lnTo>
                    <a:pt x="158666" y="306881"/>
                  </a:lnTo>
                  <a:lnTo>
                    <a:pt x="158937" y="306402"/>
                  </a:lnTo>
                  <a:lnTo>
                    <a:pt x="159200" y="305924"/>
                  </a:lnTo>
                  <a:lnTo>
                    <a:pt x="159464" y="305427"/>
                  </a:lnTo>
                  <a:lnTo>
                    <a:pt x="159722" y="304911"/>
                  </a:lnTo>
                  <a:lnTo>
                    <a:pt x="159979" y="304396"/>
                  </a:lnTo>
                  <a:lnTo>
                    <a:pt x="160237" y="303844"/>
                  </a:lnTo>
                  <a:lnTo>
                    <a:pt x="160488" y="303292"/>
                  </a:lnTo>
                  <a:lnTo>
                    <a:pt x="160739" y="302721"/>
                  </a:lnTo>
                  <a:lnTo>
                    <a:pt x="160990" y="302132"/>
                  </a:lnTo>
                  <a:lnTo>
                    <a:pt x="161235" y="301525"/>
                  </a:lnTo>
                  <a:lnTo>
                    <a:pt x="161479" y="300899"/>
                  </a:lnTo>
                  <a:lnTo>
                    <a:pt x="161724" y="300255"/>
                  </a:lnTo>
                  <a:lnTo>
                    <a:pt x="161962" y="299592"/>
                  </a:lnTo>
                  <a:lnTo>
                    <a:pt x="162200" y="298911"/>
                  </a:lnTo>
                  <a:lnTo>
                    <a:pt x="162439" y="298212"/>
                  </a:lnTo>
                  <a:lnTo>
                    <a:pt x="162670" y="297512"/>
                  </a:lnTo>
                  <a:lnTo>
                    <a:pt x="162902" y="296776"/>
                  </a:lnTo>
                  <a:lnTo>
                    <a:pt x="163134" y="296021"/>
                  </a:lnTo>
                  <a:lnTo>
                    <a:pt x="163359" y="295248"/>
                  </a:lnTo>
                  <a:lnTo>
                    <a:pt x="163585" y="294457"/>
                  </a:lnTo>
                  <a:lnTo>
                    <a:pt x="163803" y="293665"/>
                  </a:lnTo>
                  <a:lnTo>
                    <a:pt x="164022" y="292837"/>
                  </a:lnTo>
                  <a:lnTo>
                    <a:pt x="164306" y="291751"/>
                  </a:lnTo>
                  <a:lnTo>
                    <a:pt x="164576" y="290647"/>
                  </a:lnTo>
                  <a:lnTo>
                    <a:pt x="164840" y="289524"/>
                  </a:lnTo>
                  <a:lnTo>
                    <a:pt x="165091" y="288401"/>
                  </a:lnTo>
                  <a:lnTo>
                    <a:pt x="165342" y="287260"/>
                  </a:lnTo>
                  <a:lnTo>
                    <a:pt x="165580" y="286119"/>
                  </a:lnTo>
                  <a:lnTo>
                    <a:pt x="165812" y="284959"/>
                  </a:lnTo>
                  <a:lnTo>
                    <a:pt x="166031" y="283781"/>
                  </a:lnTo>
                  <a:lnTo>
                    <a:pt x="166250" y="282603"/>
                  </a:lnTo>
                  <a:lnTo>
                    <a:pt x="166456" y="281407"/>
                  </a:lnTo>
                  <a:lnTo>
                    <a:pt x="166655" y="280192"/>
                  </a:lnTo>
                  <a:lnTo>
                    <a:pt x="166849" y="278977"/>
                  </a:lnTo>
                  <a:lnTo>
                    <a:pt x="167035" y="277763"/>
                  </a:lnTo>
                  <a:lnTo>
                    <a:pt x="167215" y="276530"/>
                  </a:lnTo>
                  <a:lnTo>
                    <a:pt x="167389" y="275278"/>
                  </a:lnTo>
                  <a:lnTo>
                    <a:pt x="167557" y="274026"/>
                  </a:lnTo>
                  <a:lnTo>
                    <a:pt x="167718" y="272775"/>
                  </a:lnTo>
                  <a:lnTo>
                    <a:pt x="167866" y="271505"/>
                  </a:lnTo>
                  <a:lnTo>
                    <a:pt x="168014" y="270235"/>
                  </a:lnTo>
                  <a:lnTo>
                    <a:pt x="168155" y="268965"/>
                  </a:lnTo>
                  <a:lnTo>
                    <a:pt x="168291" y="267676"/>
                  </a:lnTo>
                  <a:lnTo>
                    <a:pt x="168419" y="266370"/>
                  </a:lnTo>
                  <a:lnTo>
                    <a:pt x="168548" y="265081"/>
                  </a:lnTo>
                  <a:lnTo>
                    <a:pt x="168664" y="263774"/>
                  </a:lnTo>
                  <a:lnTo>
                    <a:pt x="168780" y="262449"/>
                  </a:lnTo>
                  <a:lnTo>
                    <a:pt x="168883" y="261142"/>
                  </a:lnTo>
                  <a:lnTo>
                    <a:pt x="168986" y="259817"/>
                  </a:lnTo>
                  <a:lnTo>
                    <a:pt x="169089" y="258492"/>
                  </a:lnTo>
                  <a:lnTo>
                    <a:pt x="169179" y="257167"/>
                  </a:lnTo>
                  <a:lnTo>
                    <a:pt x="169269" y="255823"/>
                  </a:lnTo>
                  <a:lnTo>
                    <a:pt x="169353" y="254498"/>
                  </a:lnTo>
                  <a:lnTo>
                    <a:pt x="169430" y="253154"/>
                  </a:lnTo>
                  <a:lnTo>
                    <a:pt x="169546" y="253228"/>
                  </a:lnTo>
                  <a:lnTo>
                    <a:pt x="169668" y="253301"/>
                  </a:lnTo>
                  <a:lnTo>
                    <a:pt x="169726" y="253320"/>
                  </a:lnTo>
                  <a:lnTo>
                    <a:pt x="169791" y="253338"/>
                  </a:lnTo>
                  <a:lnTo>
                    <a:pt x="169855" y="253338"/>
                  </a:lnTo>
                  <a:lnTo>
                    <a:pt x="169919" y="253320"/>
                  </a:lnTo>
                  <a:lnTo>
                    <a:pt x="170344" y="253246"/>
                  </a:lnTo>
                  <a:lnTo>
                    <a:pt x="170776" y="253209"/>
                  </a:lnTo>
                  <a:lnTo>
                    <a:pt x="171207" y="253173"/>
                  </a:lnTo>
                  <a:lnTo>
                    <a:pt x="171632" y="253173"/>
                  </a:lnTo>
                  <a:lnTo>
                    <a:pt x="172488" y="253209"/>
                  </a:lnTo>
                  <a:lnTo>
                    <a:pt x="173344" y="253265"/>
                  </a:lnTo>
                  <a:lnTo>
                    <a:pt x="174181" y="253283"/>
                  </a:lnTo>
                  <a:lnTo>
                    <a:pt x="174600" y="253283"/>
                  </a:lnTo>
                  <a:lnTo>
                    <a:pt x="175012" y="253265"/>
                  </a:lnTo>
                  <a:lnTo>
                    <a:pt x="175417" y="253228"/>
                  </a:lnTo>
                  <a:lnTo>
                    <a:pt x="175816" y="253173"/>
                  </a:lnTo>
                  <a:lnTo>
                    <a:pt x="176216" y="253062"/>
                  </a:lnTo>
                  <a:lnTo>
                    <a:pt x="176608" y="252933"/>
                  </a:lnTo>
                  <a:lnTo>
                    <a:pt x="176795" y="252860"/>
                  </a:lnTo>
                  <a:lnTo>
                    <a:pt x="176988" y="252768"/>
                  </a:lnTo>
                  <a:lnTo>
                    <a:pt x="177181" y="252657"/>
                  </a:lnTo>
                  <a:lnTo>
                    <a:pt x="177368" y="252547"/>
                  </a:lnTo>
                  <a:lnTo>
                    <a:pt x="177548" y="252418"/>
                  </a:lnTo>
                  <a:lnTo>
                    <a:pt x="177735" y="252289"/>
                  </a:lnTo>
                  <a:lnTo>
                    <a:pt x="177915" y="252123"/>
                  </a:lnTo>
                  <a:lnTo>
                    <a:pt x="178095" y="251958"/>
                  </a:lnTo>
                  <a:lnTo>
                    <a:pt x="178269" y="251792"/>
                  </a:lnTo>
                  <a:lnTo>
                    <a:pt x="178449" y="251590"/>
                  </a:lnTo>
                  <a:lnTo>
                    <a:pt x="178617" y="251387"/>
                  </a:lnTo>
                  <a:lnTo>
                    <a:pt x="178791" y="251148"/>
                  </a:lnTo>
                  <a:lnTo>
                    <a:pt x="178958" y="250909"/>
                  </a:lnTo>
                  <a:lnTo>
                    <a:pt x="179125" y="250651"/>
                  </a:lnTo>
                  <a:lnTo>
                    <a:pt x="179286" y="250375"/>
                  </a:lnTo>
                  <a:lnTo>
                    <a:pt x="179447" y="250080"/>
                  </a:lnTo>
                  <a:lnTo>
                    <a:pt x="179602" y="249767"/>
                  </a:lnTo>
                  <a:lnTo>
                    <a:pt x="179756" y="249436"/>
                  </a:lnTo>
                  <a:lnTo>
                    <a:pt x="179911" y="249086"/>
                  </a:lnTo>
                  <a:lnTo>
                    <a:pt x="180059" y="248700"/>
                  </a:lnTo>
                  <a:lnTo>
                    <a:pt x="180200" y="248313"/>
                  </a:lnTo>
                  <a:lnTo>
                    <a:pt x="180349" y="247890"/>
                  </a:lnTo>
                  <a:lnTo>
                    <a:pt x="180484" y="247448"/>
                  </a:lnTo>
                  <a:lnTo>
                    <a:pt x="180625" y="246988"/>
                  </a:lnTo>
                  <a:lnTo>
                    <a:pt x="180754" y="246510"/>
                  </a:lnTo>
                  <a:lnTo>
                    <a:pt x="180889" y="246013"/>
                  </a:lnTo>
                  <a:lnTo>
                    <a:pt x="181012" y="245479"/>
                  </a:lnTo>
                  <a:lnTo>
                    <a:pt x="181134" y="244908"/>
                  </a:lnTo>
                  <a:lnTo>
                    <a:pt x="181256" y="244338"/>
                  </a:lnTo>
                  <a:lnTo>
                    <a:pt x="181372" y="243730"/>
                  </a:lnTo>
                  <a:lnTo>
                    <a:pt x="181488" y="243086"/>
                  </a:lnTo>
                  <a:lnTo>
                    <a:pt x="181597" y="242424"/>
                  </a:lnTo>
                  <a:lnTo>
                    <a:pt x="181733" y="241558"/>
                  </a:lnTo>
                  <a:lnTo>
                    <a:pt x="181861" y="240657"/>
                  </a:lnTo>
                  <a:lnTo>
                    <a:pt x="181984" y="239755"/>
                  </a:lnTo>
                  <a:lnTo>
                    <a:pt x="182100" y="238834"/>
                  </a:lnTo>
                  <a:lnTo>
                    <a:pt x="182216" y="237896"/>
                  </a:lnTo>
                  <a:lnTo>
                    <a:pt x="182325" y="236939"/>
                  </a:lnTo>
                  <a:lnTo>
                    <a:pt x="182428" y="235982"/>
                  </a:lnTo>
                  <a:lnTo>
                    <a:pt x="182525" y="235006"/>
                  </a:lnTo>
                  <a:lnTo>
                    <a:pt x="182615" y="234012"/>
                  </a:lnTo>
                  <a:lnTo>
                    <a:pt x="182705" y="233018"/>
                  </a:lnTo>
                  <a:lnTo>
                    <a:pt x="182782" y="232006"/>
                  </a:lnTo>
                  <a:lnTo>
                    <a:pt x="182866" y="230994"/>
                  </a:lnTo>
                  <a:lnTo>
                    <a:pt x="182937" y="229963"/>
                  </a:lnTo>
                  <a:lnTo>
                    <a:pt x="183007" y="228932"/>
                  </a:lnTo>
                  <a:lnTo>
                    <a:pt x="183072" y="227883"/>
                  </a:lnTo>
                  <a:lnTo>
                    <a:pt x="183130" y="226815"/>
                  </a:lnTo>
                  <a:lnTo>
                    <a:pt x="183188" y="225748"/>
                  </a:lnTo>
                  <a:lnTo>
                    <a:pt x="183239" y="224680"/>
                  </a:lnTo>
                  <a:lnTo>
                    <a:pt x="183291" y="223594"/>
                  </a:lnTo>
                  <a:lnTo>
                    <a:pt x="183336" y="222508"/>
                  </a:lnTo>
                  <a:lnTo>
                    <a:pt x="183413" y="220318"/>
                  </a:lnTo>
                  <a:lnTo>
                    <a:pt x="183477" y="218110"/>
                  </a:lnTo>
                  <a:lnTo>
                    <a:pt x="183529" y="215864"/>
                  </a:lnTo>
                  <a:lnTo>
                    <a:pt x="183574" y="213618"/>
                  </a:lnTo>
                  <a:lnTo>
                    <a:pt x="183600" y="211373"/>
                  </a:lnTo>
                  <a:lnTo>
                    <a:pt x="183619" y="209091"/>
                  </a:lnTo>
                  <a:lnTo>
                    <a:pt x="183632" y="206827"/>
                  </a:lnTo>
                  <a:lnTo>
                    <a:pt x="183632" y="204563"/>
                  </a:lnTo>
                  <a:lnTo>
                    <a:pt x="183625" y="202299"/>
                  </a:lnTo>
                  <a:lnTo>
                    <a:pt x="183613" y="200035"/>
                  </a:lnTo>
                  <a:lnTo>
                    <a:pt x="183600" y="197790"/>
                  </a:lnTo>
                  <a:lnTo>
                    <a:pt x="183574" y="195562"/>
                  </a:lnTo>
                  <a:lnTo>
                    <a:pt x="183522" y="191145"/>
                  </a:lnTo>
                  <a:lnTo>
                    <a:pt x="183458" y="186838"/>
                  </a:lnTo>
                  <a:lnTo>
                    <a:pt x="183387" y="182678"/>
                  </a:lnTo>
                  <a:lnTo>
                    <a:pt x="183329" y="178666"/>
                  </a:lnTo>
                  <a:lnTo>
                    <a:pt x="183284" y="174856"/>
                  </a:lnTo>
                  <a:lnTo>
                    <a:pt x="183265" y="172187"/>
                  </a:lnTo>
                  <a:lnTo>
                    <a:pt x="183252" y="169426"/>
                  </a:lnTo>
                  <a:lnTo>
                    <a:pt x="183246" y="166592"/>
                  </a:lnTo>
                  <a:lnTo>
                    <a:pt x="183233" y="163702"/>
                  </a:lnTo>
                  <a:lnTo>
                    <a:pt x="183220" y="162230"/>
                  </a:lnTo>
                  <a:lnTo>
                    <a:pt x="183207" y="160757"/>
                  </a:lnTo>
                  <a:lnTo>
                    <a:pt x="183188" y="159285"/>
                  </a:lnTo>
                  <a:lnTo>
                    <a:pt x="183162" y="157812"/>
                  </a:lnTo>
                  <a:lnTo>
                    <a:pt x="183123" y="156340"/>
                  </a:lnTo>
                  <a:lnTo>
                    <a:pt x="183085" y="154849"/>
                  </a:lnTo>
                  <a:lnTo>
                    <a:pt x="183033" y="153376"/>
                  </a:lnTo>
                  <a:lnTo>
                    <a:pt x="182975" y="151922"/>
                  </a:lnTo>
                  <a:lnTo>
                    <a:pt x="182904" y="150468"/>
                  </a:lnTo>
                  <a:lnTo>
                    <a:pt x="182827" y="149014"/>
                  </a:lnTo>
                  <a:lnTo>
                    <a:pt x="182731" y="147578"/>
                  </a:lnTo>
                  <a:lnTo>
                    <a:pt x="182628" y="146180"/>
                  </a:lnTo>
                  <a:lnTo>
                    <a:pt x="182563" y="145462"/>
                  </a:lnTo>
                  <a:lnTo>
                    <a:pt x="182505" y="144781"/>
                  </a:lnTo>
                  <a:lnTo>
                    <a:pt x="182434" y="144081"/>
                  </a:lnTo>
                  <a:lnTo>
                    <a:pt x="182364" y="143400"/>
                  </a:lnTo>
                  <a:lnTo>
                    <a:pt x="182293" y="142719"/>
                  </a:lnTo>
                  <a:lnTo>
                    <a:pt x="182216" y="142057"/>
                  </a:lnTo>
                  <a:lnTo>
                    <a:pt x="182132" y="141376"/>
                  </a:lnTo>
                  <a:lnTo>
                    <a:pt x="182042" y="140713"/>
                  </a:lnTo>
                  <a:lnTo>
                    <a:pt x="181952" y="140069"/>
                  </a:lnTo>
                  <a:lnTo>
                    <a:pt x="181855" y="139425"/>
                  </a:lnTo>
                  <a:lnTo>
                    <a:pt x="181758" y="138781"/>
                  </a:lnTo>
                  <a:lnTo>
                    <a:pt x="181649" y="138155"/>
                  </a:lnTo>
                  <a:lnTo>
                    <a:pt x="181540" y="137529"/>
                  </a:lnTo>
                  <a:lnTo>
                    <a:pt x="181424" y="136922"/>
                  </a:lnTo>
                  <a:lnTo>
                    <a:pt x="181301" y="136314"/>
                  </a:lnTo>
                  <a:lnTo>
                    <a:pt x="181179" y="135725"/>
                  </a:lnTo>
                  <a:lnTo>
                    <a:pt x="181044" y="135136"/>
                  </a:lnTo>
                  <a:lnTo>
                    <a:pt x="180909" y="134566"/>
                  </a:lnTo>
                  <a:lnTo>
                    <a:pt x="180767" y="133995"/>
                  </a:lnTo>
                  <a:lnTo>
                    <a:pt x="180619" y="133443"/>
                  </a:lnTo>
                  <a:lnTo>
                    <a:pt x="180464" y="132891"/>
                  </a:lnTo>
                  <a:lnTo>
                    <a:pt x="180303" y="132357"/>
                  </a:lnTo>
                  <a:lnTo>
                    <a:pt x="180136" y="131823"/>
                  </a:lnTo>
                  <a:lnTo>
                    <a:pt x="179962" y="131326"/>
                  </a:lnTo>
                  <a:lnTo>
                    <a:pt x="179834" y="130958"/>
                  </a:lnTo>
                  <a:lnTo>
                    <a:pt x="179698" y="130608"/>
                  </a:lnTo>
                  <a:lnTo>
                    <a:pt x="179428" y="129927"/>
                  </a:lnTo>
                  <a:lnTo>
                    <a:pt x="179145" y="129283"/>
                  </a:lnTo>
                  <a:lnTo>
                    <a:pt x="178861" y="128676"/>
                  </a:lnTo>
                  <a:lnTo>
                    <a:pt x="178565" y="128105"/>
                  </a:lnTo>
                  <a:lnTo>
                    <a:pt x="178263" y="127571"/>
                  </a:lnTo>
                  <a:lnTo>
                    <a:pt x="177954" y="127074"/>
                  </a:lnTo>
                  <a:lnTo>
                    <a:pt x="177645" y="126614"/>
                  </a:lnTo>
                  <a:lnTo>
                    <a:pt x="177323" y="126173"/>
                  </a:lnTo>
                  <a:lnTo>
                    <a:pt x="177001" y="125786"/>
                  </a:lnTo>
                  <a:lnTo>
                    <a:pt x="176666" y="125400"/>
                  </a:lnTo>
                  <a:lnTo>
                    <a:pt x="176331" y="125068"/>
                  </a:lnTo>
                  <a:lnTo>
                    <a:pt x="175997" y="124755"/>
                  </a:lnTo>
                  <a:lnTo>
                    <a:pt x="175649" y="124479"/>
                  </a:lnTo>
                  <a:lnTo>
                    <a:pt x="175301" y="124222"/>
                  </a:lnTo>
                  <a:lnTo>
                    <a:pt x="174954" y="123982"/>
                  </a:lnTo>
                  <a:lnTo>
                    <a:pt x="174600" y="123780"/>
                  </a:lnTo>
                  <a:lnTo>
                    <a:pt x="174246" y="123596"/>
                  </a:lnTo>
                  <a:lnTo>
                    <a:pt x="173885" y="123448"/>
                  </a:lnTo>
                  <a:lnTo>
                    <a:pt x="173525" y="123320"/>
                  </a:lnTo>
                  <a:lnTo>
                    <a:pt x="173158" y="123209"/>
                  </a:lnTo>
                  <a:lnTo>
                    <a:pt x="172797" y="123117"/>
                  </a:lnTo>
                  <a:lnTo>
                    <a:pt x="172430" y="123044"/>
                  </a:lnTo>
                  <a:lnTo>
                    <a:pt x="172063" y="123007"/>
                  </a:lnTo>
                  <a:lnTo>
                    <a:pt x="171696" y="122970"/>
                  </a:lnTo>
                  <a:lnTo>
                    <a:pt x="171329" y="122952"/>
                  </a:lnTo>
                  <a:lnTo>
                    <a:pt x="170962" y="122970"/>
                  </a:lnTo>
                  <a:lnTo>
                    <a:pt x="170602" y="122988"/>
                  </a:lnTo>
                  <a:lnTo>
                    <a:pt x="170235" y="123025"/>
                  </a:lnTo>
                  <a:lnTo>
                    <a:pt x="169868" y="123080"/>
                  </a:lnTo>
                  <a:lnTo>
                    <a:pt x="169507" y="123136"/>
                  </a:lnTo>
                  <a:lnTo>
                    <a:pt x="169147" y="123228"/>
                  </a:lnTo>
                  <a:lnTo>
                    <a:pt x="168967" y="118921"/>
                  </a:lnTo>
                  <a:lnTo>
                    <a:pt x="168773" y="114632"/>
                  </a:lnTo>
                  <a:lnTo>
                    <a:pt x="168567" y="110344"/>
                  </a:lnTo>
                  <a:lnTo>
                    <a:pt x="168458" y="108190"/>
                  </a:lnTo>
                  <a:lnTo>
                    <a:pt x="168349" y="106055"/>
                  </a:lnTo>
                  <a:lnTo>
                    <a:pt x="168226" y="103920"/>
                  </a:lnTo>
                  <a:lnTo>
                    <a:pt x="168104" y="101785"/>
                  </a:lnTo>
                  <a:lnTo>
                    <a:pt x="167982" y="99650"/>
                  </a:lnTo>
                  <a:lnTo>
                    <a:pt x="167853" y="97515"/>
                  </a:lnTo>
                  <a:lnTo>
                    <a:pt x="167718" y="95380"/>
                  </a:lnTo>
                  <a:lnTo>
                    <a:pt x="167576" y="93263"/>
                  </a:lnTo>
                  <a:lnTo>
                    <a:pt x="167434" y="91146"/>
                  </a:lnTo>
                  <a:lnTo>
                    <a:pt x="167286" y="89011"/>
                  </a:lnTo>
                  <a:lnTo>
                    <a:pt x="167261" y="88698"/>
                  </a:lnTo>
                  <a:lnTo>
                    <a:pt x="167228" y="88385"/>
                  </a:lnTo>
                  <a:lnTo>
                    <a:pt x="167190" y="88091"/>
                  </a:lnTo>
                  <a:lnTo>
                    <a:pt x="167138" y="87815"/>
                  </a:lnTo>
                  <a:lnTo>
                    <a:pt x="167087" y="87557"/>
                  </a:lnTo>
                  <a:lnTo>
                    <a:pt x="167029" y="87336"/>
                  </a:lnTo>
                  <a:lnTo>
                    <a:pt x="166958" y="87115"/>
                  </a:lnTo>
                  <a:lnTo>
                    <a:pt x="166887" y="86913"/>
                  </a:lnTo>
                  <a:lnTo>
                    <a:pt x="166816" y="86729"/>
                  </a:lnTo>
                  <a:lnTo>
                    <a:pt x="166733" y="86563"/>
                  </a:lnTo>
                  <a:lnTo>
                    <a:pt x="166649" y="86416"/>
                  </a:lnTo>
                  <a:lnTo>
                    <a:pt x="166559" y="86287"/>
                  </a:lnTo>
                  <a:lnTo>
                    <a:pt x="166469" y="86158"/>
                  </a:lnTo>
                  <a:lnTo>
                    <a:pt x="166372" y="86066"/>
                  </a:lnTo>
                  <a:lnTo>
                    <a:pt x="166269" y="85974"/>
                  </a:lnTo>
                  <a:lnTo>
                    <a:pt x="166173" y="85901"/>
                  </a:lnTo>
                  <a:lnTo>
                    <a:pt x="166153" y="85625"/>
                  </a:lnTo>
                  <a:lnTo>
                    <a:pt x="166121" y="85330"/>
                  </a:lnTo>
                  <a:lnTo>
                    <a:pt x="166089" y="85054"/>
                  </a:lnTo>
                  <a:lnTo>
                    <a:pt x="166044" y="84778"/>
                  </a:lnTo>
                  <a:lnTo>
                    <a:pt x="165992" y="84520"/>
                  </a:lnTo>
                  <a:lnTo>
                    <a:pt x="165928" y="84263"/>
                  </a:lnTo>
                  <a:lnTo>
                    <a:pt x="165864" y="84023"/>
                  </a:lnTo>
                  <a:lnTo>
                    <a:pt x="165786" y="83784"/>
                  </a:lnTo>
                  <a:lnTo>
                    <a:pt x="165703" y="83582"/>
                  </a:lnTo>
                  <a:lnTo>
                    <a:pt x="165612" y="83397"/>
                  </a:lnTo>
                  <a:lnTo>
                    <a:pt x="165516" y="83213"/>
                  </a:lnTo>
                  <a:lnTo>
                    <a:pt x="165413" y="83066"/>
                  </a:lnTo>
                  <a:lnTo>
                    <a:pt x="165297" y="82937"/>
                  </a:lnTo>
                  <a:lnTo>
                    <a:pt x="165175" y="82845"/>
                  </a:lnTo>
                  <a:lnTo>
                    <a:pt x="165046" y="82772"/>
                  </a:lnTo>
                  <a:lnTo>
                    <a:pt x="164911" y="82716"/>
                  </a:lnTo>
                  <a:lnTo>
                    <a:pt x="163391" y="82293"/>
                  </a:lnTo>
                  <a:lnTo>
                    <a:pt x="161872" y="81870"/>
                  </a:lnTo>
                  <a:lnTo>
                    <a:pt x="160353" y="81502"/>
                  </a:lnTo>
                  <a:lnTo>
                    <a:pt x="158827" y="81134"/>
                  </a:lnTo>
                  <a:lnTo>
                    <a:pt x="157308" y="80784"/>
                  </a:lnTo>
                  <a:lnTo>
                    <a:pt x="155782" y="80471"/>
                  </a:lnTo>
                  <a:lnTo>
                    <a:pt x="154256" y="80176"/>
                  </a:lnTo>
                  <a:lnTo>
                    <a:pt x="152731" y="79900"/>
                  </a:lnTo>
                  <a:lnTo>
                    <a:pt x="151205" y="79643"/>
                  </a:lnTo>
                  <a:lnTo>
                    <a:pt x="149673" y="79385"/>
                  </a:lnTo>
                  <a:lnTo>
                    <a:pt x="148147" y="79164"/>
                  </a:lnTo>
                  <a:lnTo>
                    <a:pt x="146615" y="78962"/>
                  </a:lnTo>
                  <a:lnTo>
                    <a:pt x="145089" y="78778"/>
                  </a:lnTo>
                  <a:lnTo>
                    <a:pt x="143557" y="78594"/>
                  </a:lnTo>
                  <a:lnTo>
                    <a:pt x="142024" y="78428"/>
                  </a:lnTo>
                  <a:lnTo>
                    <a:pt x="140492" y="78299"/>
                  </a:lnTo>
                  <a:lnTo>
                    <a:pt x="138960" y="78152"/>
                  </a:lnTo>
                  <a:lnTo>
                    <a:pt x="137428" y="78041"/>
                  </a:lnTo>
                  <a:lnTo>
                    <a:pt x="135896" y="77931"/>
                  </a:lnTo>
                  <a:lnTo>
                    <a:pt x="134364" y="77821"/>
                  </a:lnTo>
                  <a:lnTo>
                    <a:pt x="131293" y="77655"/>
                  </a:lnTo>
                  <a:lnTo>
                    <a:pt x="128222" y="77526"/>
                  </a:lnTo>
                  <a:lnTo>
                    <a:pt x="125158" y="77434"/>
                  </a:lnTo>
                  <a:lnTo>
                    <a:pt x="122087" y="77342"/>
                  </a:lnTo>
                  <a:lnTo>
                    <a:pt x="119016" y="77287"/>
                  </a:lnTo>
                  <a:lnTo>
                    <a:pt x="115945" y="77232"/>
                  </a:lnTo>
                  <a:lnTo>
                    <a:pt x="116022" y="75004"/>
                  </a:lnTo>
                  <a:lnTo>
                    <a:pt x="116093" y="72777"/>
                  </a:lnTo>
                  <a:lnTo>
                    <a:pt x="116158" y="70550"/>
                  </a:lnTo>
                  <a:lnTo>
                    <a:pt x="116215" y="68305"/>
                  </a:lnTo>
                  <a:lnTo>
                    <a:pt x="116273" y="66078"/>
                  </a:lnTo>
                  <a:lnTo>
                    <a:pt x="116318" y="63832"/>
                  </a:lnTo>
                  <a:lnTo>
                    <a:pt x="116364" y="61587"/>
                  </a:lnTo>
                  <a:lnTo>
                    <a:pt x="116409" y="59341"/>
                  </a:lnTo>
                  <a:lnTo>
                    <a:pt x="116479" y="54832"/>
                  </a:lnTo>
                  <a:lnTo>
                    <a:pt x="116537" y="50341"/>
                  </a:lnTo>
                  <a:lnTo>
                    <a:pt x="116589" y="45831"/>
                  </a:lnTo>
                  <a:lnTo>
                    <a:pt x="116634" y="41322"/>
                  </a:lnTo>
                  <a:lnTo>
                    <a:pt x="116666" y="38837"/>
                  </a:lnTo>
                  <a:lnTo>
                    <a:pt x="116698" y="36334"/>
                  </a:lnTo>
                  <a:lnTo>
                    <a:pt x="116776" y="31254"/>
                  </a:lnTo>
                  <a:lnTo>
                    <a:pt x="116808" y="28714"/>
                  </a:lnTo>
                  <a:lnTo>
                    <a:pt x="116840" y="26137"/>
                  </a:lnTo>
                  <a:lnTo>
                    <a:pt x="116859" y="23560"/>
                  </a:lnTo>
                  <a:lnTo>
                    <a:pt x="116866" y="21002"/>
                  </a:lnTo>
                  <a:lnTo>
                    <a:pt x="116866" y="19713"/>
                  </a:lnTo>
                  <a:lnTo>
                    <a:pt x="116866" y="18425"/>
                  </a:lnTo>
                  <a:lnTo>
                    <a:pt x="116853" y="17137"/>
                  </a:lnTo>
                  <a:lnTo>
                    <a:pt x="116840" y="15848"/>
                  </a:lnTo>
                  <a:lnTo>
                    <a:pt x="116827" y="14578"/>
                  </a:lnTo>
                  <a:lnTo>
                    <a:pt x="116801" y="13290"/>
                  </a:lnTo>
                  <a:lnTo>
                    <a:pt x="116769" y="12020"/>
                  </a:lnTo>
                  <a:lnTo>
                    <a:pt x="116737" y="10750"/>
                  </a:lnTo>
                  <a:lnTo>
                    <a:pt x="116698" y="9480"/>
                  </a:lnTo>
                  <a:lnTo>
                    <a:pt x="116647" y="8210"/>
                  </a:lnTo>
                  <a:lnTo>
                    <a:pt x="116595" y="6958"/>
                  </a:lnTo>
                  <a:lnTo>
                    <a:pt x="116531" y="5688"/>
                  </a:lnTo>
                  <a:lnTo>
                    <a:pt x="116460" y="4455"/>
                  </a:lnTo>
                  <a:lnTo>
                    <a:pt x="116383" y="3203"/>
                  </a:lnTo>
                  <a:lnTo>
                    <a:pt x="116299" y="1970"/>
                  </a:lnTo>
                  <a:lnTo>
                    <a:pt x="116203" y="737"/>
                  </a:lnTo>
                  <a:lnTo>
                    <a:pt x="114258" y="903"/>
                  </a:lnTo>
                  <a:lnTo>
                    <a:pt x="114188" y="1768"/>
                  </a:lnTo>
                  <a:lnTo>
                    <a:pt x="114117" y="2633"/>
                  </a:lnTo>
                  <a:lnTo>
                    <a:pt x="114052" y="3498"/>
                  </a:lnTo>
                  <a:lnTo>
                    <a:pt x="113994" y="4381"/>
                  </a:lnTo>
                  <a:lnTo>
                    <a:pt x="113936" y="5265"/>
                  </a:lnTo>
                  <a:lnTo>
                    <a:pt x="113885" y="6148"/>
                  </a:lnTo>
                  <a:lnTo>
                    <a:pt x="113788" y="7934"/>
                  </a:lnTo>
                  <a:lnTo>
                    <a:pt x="113705" y="9737"/>
                  </a:lnTo>
                  <a:lnTo>
                    <a:pt x="113634" y="11560"/>
                  </a:lnTo>
                  <a:lnTo>
                    <a:pt x="113570" y="13382"/>
                  </a:lnTo>
                  <a:lnTo>
                    <a:pt x="113512" y="15222"/>
                  </a:lnTo>
                  <a:lnTo>
                    <a:pt x="112218" y="14983"/>
                  </a:lnTo>
                  <a:lnTo>
                    <a:pt x="110917" y="14762"/>
                  </a:lnTo>
                  <a:lnTo>
                    <a:pt x="109617" y="14541"/>
                  </a:lnTo>
                  <a:lnTo>
                    <a:pt x="108310" y="14357"/>
                  </a:lnTo>
                  <a:lnTo>
                    <a:pt x="107003" y="14173"/>
                  </a:lnTo>
                  <a:lnTo>
                    <a:pt x="105696" y="14008"/>
                  </a:lnTo>
                  <a:lnTo>
                    <a:pt x="104389" y="13860"/>
                  </a:lnTo>
                  <a:lnTo>
                    <a:pt x="103082" y="13732"/>
                  </a:lnTo>
                  <a:lnTo>
                    <a:pt x="101769" y="13603"/>
                  </a:lnTo>
                  <a:lnTo>
                    <a:pt x="100456" y="13492"/>
                  </a:lnTo>
                  <a:lnTo>
                    <a:pt x="99142" y="13400"/>
                  </a:lnTo>
                  <a:lnTo>
                    <a:pt x="97829" y="13308"/>
                  </a:lnTo>
                  <a:lnTo>
                    <a:pt x="96509" y="13235"/>
                  </a:lnTo>
                  <a:lnTo>
                    <a:pt x="95196" y="13179"/>
                  </a:lnTo>
                  <a:lnTo>
                    <a:pt x="93883" y="13124"/>
                  </a:lnTo>
                  <a:lnTo>
                    <a:pt x="92563" y="13087"/>
                  </a:lnTo>
                  <a:lnTo>
                    <a:pt x="91250" y="13069"/>
                  </a:lnTo>
                  <a:lnTo>
                    <a:pt x="89930" y="13051"/>
                  </a:lnTo>
                  <a:lnTo>
                    <a:pt x="87303" y="13051"/>
                  </a:lnTo>
                  <a:lnTo>
                    <a:pt x="84677" y="13106"/>
                  </a:lnTo>
                  <a:lnTo>
                    <a:pt x="82050" y="13198"/>
                  </a:lnTo>
                  <a:lnTo>
                    <a:pt x="79430" y="13327"/>
                  </a:lnTo>
                  <a:lnTo>
                    <a:pt x="76816" y="13474"/>
                  </a:lnTo>
                  <a:lnTo>
                    <a:pt x="74215" y="13676"/>
                  </a:lnTo>
                  <a:lnTo>
                    <a:pt x="71615" y="13916"/>
                  </a:lnTo>
                  <a:lnTo>
                    <a:pt x="71569" y="10474"/>
                  </a:lnTo>
                  <a:lnTo>
                    <a:pt x="71512" y="7032"/>
                  </a:lnTo>
                  <a:lnTo>
                    <a:pt x="71389" y="74"/>
                  </a:lnTo>
                  <a:lnTo>
                    <a:pt x="69554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-3717875" y="-7329900"/>
              <a:ext cx="297775" cy="2823950"/>
            </a:xfrm>
            <a:custGeom>
              <a:rect b="b" l="l" r="r" t="t"/>
              <a:pathLst>
                <a:path extrusionOk="0" h="112958" w="11911">
                  <a:moveTo>
                    <a:pt x="11254" y="1"/>
                  </a:moveTo>
                  <a:lnTo>
                    <a:pt x="10835" y="222"/>
                  </a:lnTo>
                  <a:lnTo>
                    <a:pt x="10417" y="424"/>
                  </a:lnTo>
                  <a:lnTo>
                    <a:pt x="10011" y="590"/>
                  </a:lnTo>
                  <a:lnTo>
                    <a:pt x="9599" y="756"/>
                  </a:lnTo>
                  <a:lnTo>
                    <a:pt x="8794" y="1068"/>
                  </a:lnTo>
                  <a:lnTo>
                    <a:pt x="8009" y="1363"/>
                  </a:lnTo>
                  <a:lnTo>
                    <a:pt x="7623" y="1529"/>
                  </a:lnTo>
                  <a:lnTo>
                    <a:pt x="7237" y="1694"/>
                  </a:lnTo>
                  <a:lnTo>
                    <a:pt x="6863" y="1878"/>
                  </a:lnTo>
                  <a:lnTo>
                    <a:pt x="6490" y="2099"/>
                  </a:lnTo>
                  <a:lnTo>
                    <a:pt x="6123" y="2338"/>
                  </a:lnTo>
                  <a:lnTo>
                    <a:pt x="5762" y="2596"/>
                  </a:lnTo>
                  <a:lnTo>
                    <a:pt x="5408" y="2891"/>
                  </a:lnTo>
                  <a:lnTo>
                    <a:pt x="5234" y="3056"/>
                  </a:lnTo>
                  <a:lnTo>
                    <a:pt x="5061" y="3240"/>
                  </a:lnTo>
                  <a:lnTo>
                    <a:pt x="4887" y="3424"/>
                  </a:lnTo>
                  <a:lnTo>
                    <a:pt x="4719" y="3627"/>
                  </a:lnTo>
                  <a:lnTo>
                    <a:pt x="4546" y="3829"/>
                  </a:lnTo>
                  <a:lnTo>
                    <a:pt x="4378" y="4050"/>
                  </a:lnTo>
                  <a:lnTo>
                    <a:pt x="4217" y="4289"/>
                  </a:lnTo>
                  <a:lnTo>
                    <a:pt x="4050" y="4529"/>
                  </a:lnTo>
                  <a:lnTo>
                    <a:pt x="3889" y="4786"/>
                  </a:lnTo>
                  <a:lnTo>
                    <a:pt x="3734" y="5062"/>
                  </a:lnTo>
                  <a:lnTo>
                    <a:pt x="3573" y="5357"/>
                  </a:lnTo>
                  <a:lnTo>
                    <a:pt x="3419" y="5670"/>
                  </a:lnTo>
                  <a:lnTo>
                    <a:pt x="3264" y="6001"/>
                  </a:lnTo>
                  <a:lnTo>
                    <a:pt x="3110" y="6332"/>
                  </a:lnTo>
                  <a:lnTo>
                    <a:pt x="2962" y="6701"/>
                  </a:lnTo>
                  <a:lnTo>
                    <a:pt x="2814" y="7069"/>
                  </a:lnTo>
                  <a:lnTo>
                    <a:pt x="2666" y="7455"/>
                  </a:lnTo>
                  <a:lnTo>
                    <a:pt x="2524" y="7879"/>
                  </a:lnTo>
                  <a:lnTo>
                    <a:pt x="2382" y="8302"/>
                  </a:lnTo>
                  <a:lnTo>
                    <a:pt x="2241" y="8762"/>
                  </a:lnTo>
                  <a:lnTo>
                    <a:pt x="2099" y="9241"/>
                  </a:lnTo>
                  <a:lnTo>
                    <a:pt x="1964" y="9738"/>
                  </a:lnTo>
                  <a:lnTo>
                    <a:pt x="1835" y="10253"/>
                  </a:lnTo>
                  <a:lnTo>
                    <a:pt x="1700" y="10787"/>
                  </a:lnTo>
                  <a:lnTo>
                    <a:pt x="1571" y="11339"/>
                  </a:lnTo>
                  <a:lnTo>
                    <a:pt x="1449" y="11928"/>
                  </a:lnTo>
                  <a:lnTo>
                    <a:pt x="1320" y="12535"/>
                  </a:lnTo>
                  <a:lnTo>
                    <a:pt x="1198" y="13179"/>
                  </a:lnTo>
                  <a:lnTo>
                    <a:pt x="1082" y="13824"/>
                  </a:lnTo>
                  <a:lnTo>
                    <a:pt x="966" y="14505"/>
                  </a:lnTo>
                  <a:lnTo>
                    <a:pt x="850" y="15222"/>
                  </a:lnTo>
                  <a:lnTo>
                    <a:pt x="734" y="15959"/>
                  </a:lnTo>
                  <a:lnTo>
                    <a:pt x="625" y="16732"/>
                  </a:lnTo>
                  <a:lnTo>
                    <a:pt x="522" y="17523"/>
                  </a:lnTo>
                  <a:lnTo>
                    <a:pt x="425" y="18278"/>
                  </a:lnTo>
                  <a:lnTo>
                    <a:pt x="342" y="19051"/>
                  </a:lnTo>
                  <a:lnTo>
                    <a:pt x="271" y="19879"/>
                  </a:lnTo>
                  <a:lnTo>
                    <a:pt x="206" y="20726"/>
                  </a:lnTo>
                  <a:lnTo>
                    <a:pt x="155" y="21609"/>
                  </a:lnTo>
                  <a:lnTo>
                    <a:pt x="110" y="22511"/>
                  </a:lnTo>
                  <a:lnTo>
                    <a:pt x="71" y="23431"/>
                  </a:lnTo>
                  <a:lnTo>
                    <a:pt x="46" y="24389"/>
                  </a:lnTo>
                  <a:lnTo>
                    <a:pt x="26" y="25364"/>
                  </a:lnTo>
                  <a:lnTo>
                    <a:pt x="13" y="26340"/>
                  </a:lnTo>
                  <a:lnTo>
                    <a:pt x="0" y="27333"/>
                  </a:lnTo>
                  <a:lnTo>
                    <a:pt x="0" y="28346"/>
                  </a:lnTo>
                  <a:lnTo>
                    <a:pt x="7" y="29377"/>
                  </a:lnTo>
                  <a:lnTo>
                    <a:pt x="13" y="30407"/>
                  </a:lnTo>
                  <a:lnTo>
                    <a:pt x="39" y="32487"/>
                  </a:lnTo>
                  <a:lnTo>
                    <a:pt x="78" y="34567"/>
                  </a:lnTo>
                  <a:lnTo>
                    <a:pt x="129" y="36647"/>
                  </a:lnTo>
                  <a:lnTo>
                    <a:pt x="239" y="40714"/>
                  </a:lnTo>
                  <a:lnTo>
                    <a:pt x="290" y="42666"/>
                  </a:lnTo>
                  <a:lnTo>
                    <a:pt x="329" y="44524"/>
                  </a:lnTo>
                  <a:lnTo>
                    <a:pt x="361" y="46291"/>
                  </a:lnTo>
                  <a:lnTo>
                    <a:pt x="374" y="47138"/>
                  </a:lnTo>
                  <a:lnTo>
                    <a:pt x="374" y="47948"/>
                  </a:lnTo>
                  <a:lnTo>
                    <a:pt x="374" y="49954"/>
                  </a:lnTo>
                  <a:lnTo>
                    <a:pt x="361" y="52108"/>
                  </a:lnTo>
                  <a:lnTo>
                    <a:pt x="329" y="56893"/>
                  </a:lnTo>
                  <a:lnTo>
                    <a:pt x="310" y="59470"/>
                  </a:lnTo>
                  <a:lnTo>
                    <a:pt x="297" y="62157"/>
                  </a:lnTo>
                  <a:lnTo>
                    <a:pt x="284" y="64937"/>
                  </a:lnTo>
                  <a:lnTo>
                    <a:pt x="290" y="67771"/>
                  </a:lnTo>
                  <a:lnTo>
                    <a:pt x="303" y="70661"/>
                  </a:lnTo>
                  <a:lnTo>
                    <a:pt x="316" y="72133"/>
                  </a:lnTo>
                  <a:lnTo>
                    <a:pt x="335" y="73587"/>
                  </a:lnTo>
                  <a:lnTo>
                    <a:pt x="355" y="75060"/>
                  </a:lnTo>
                  <a:lnTo>
                    <a:pt x="387" y="76532"/>
                  </a:lnTo>
                  <a:lnTo>
                    <a:pt x="419" y="78023"/>
                  </a:lnTo>
                  <a:lnTo>
                    <a:pt x="458" y="79496"/>
                  </a:lnTo>
                  <a:lnTo>
                    <a:pt x="503" y="80950"/>
                  </a:lnTo>
                  <a:lnTo>
                    <a:pt x="554" y="82422"/>
                  </a:lnTo>
                  <a:lnTo>
                    <a:pt x="612" y="83876"/>
                  </a:lnTo>
                  <a:lnTo>
                    <a:pt x="676" y="85312"/>
                  </a:lnTo>
                  <a:lnTo>
                    <a:pt x="754" y="86747"/>
                  </a:lnTo>
                  <a:lnTo>
                    <a:pt x="837" y="88146"/>
                  </a:lnTo>
                  <a:lnTo>
                    <a:pt x="928" y="89545"/>
                  </a:lnTo>
                  <a:lnTo>
                    <a:pt x="1024" y="90926"/>
                  </a:lnTo>
                  <a:lnTo>
                    <a:pt x="1134" y="92288"/>
                  </a:lnTo>
                  <a:lnTo>
                    <a:pt x="1256" y="93613"/>
                  </a:lnTo>
                  <a:lnTo>
                    <a:pt x="1385" y="94920"/>
                  </a:lnTo>
                  <a:lnTo>
                    <a:pt x="1526" y="96208"/>
                  </a:lnTo>
                  <a:lnTo>
                    <a:pt x="1674" y="97460"/>
                  </a:lnTo>
                  <a:lnTo>
                    <a:pt x="1835" y="98674"/>
                  </a:lnTo>
                  <a:lnTo>
                    <a:pt x="1925" y="99263"/>
                  </a:lnTo>
                  <a:lnTo>
                    <a:pt x="2009" y="99852"/>
                  </a:lnTo>
                  <a:lnTo>
                    <a:pt x="2099" y="100423"/>
                  </a:lnTo>
                  <a:lnTo>
                    <a:pt x="2196" y="100993"/>
                  </a:lnTo>
                  <a:lnTo>
                    <a:pt x="2292" y="101546"/>
                  </a:lnTo>
                  <a:lnTo>
                    <a:pt x="2395" y="102098"/>
                  </a:lnTo>
                  <a:lnTo>
                    <a:pt x="2498" y="102650"/>
                  </a:lnTo>
                  <a:lnTo>
                    <a:pt x="2608" y="103165"/>
                  </a:lnTo>
                  <a:lnTo>
                    <a:pt x="2717" y="103681"/>
                  </a:lnTo>
                  <a:lnTo>
                    <a:pt x="2827" y="104196"/>
                  </a:lnTo>
                  <a:lnTo>
                    <a:pt x="2943" y="104693"/>
                  </a:lnTo>
                  <a:lnTo>
                    <a:pt x="3065" y="105172"/>
                  </a:lnTo>
                  <a:lnTo>
                    <a:pt x="3187" y="105650"/>
                  </a:lnTo>
                  <a:lnTo>
                    <a:pt x="3316" y="106092"/>
                  </a:lnTo>
                  <a:lnTo>
                    <a:pt x="3451" y="106552"/>
                  </a:lnTo>
                  <a:lnTo>
                    <a:pt x="3586" y="106975"/>
                  </a:lnTo>
                  <a:lnTo>
                    <a:pt x="3722" y="107399"/>
                  </a:lnTo>
                  <a:lnTo>
                    <a:pt x="3863" y="107804"/>
                  </a:lnTo>
                  <a:lnTo>
                    <a:pt x="4011" y="108209"/>
                  </a:lnTo>
                  <a:lnTo>
                    <a:pt x="4159" y="108595"/>
                  </a:lnTo>
                  <a:lnTo>
                    <a:pt x="4314" y="108963"/>
                  </a:lnTo>
                  <a:lnTo>
                    <a:pt x="4468" y="109313"/>
                  </a:lnTo>
                  <a:lnTo>
                    <a:pt x="4629" y="109644"/>
                  </a:lnTo>
                  <a:lnTo>
                    <a:pt x="4797" y="109976"/>
                  </a:lnTo>
                  <a:lnTo>
                    <a:pt x="4964" y="110270"/>
                  </a:lnTo>
                  <a:lnTo>
                    <a:pt x="5138" y="110564"/>
                  </a:lnTo>
                  <a:lnTo>
                    <a:pt x="5318" y="110841"/>
                  </a:lnTo>
                  <a:lnTo>
                    <a:pt x="5498" y="111117"/>
                  </a:lnTo>
                  <a:lnTo>
                    <a:pt x="5685" y="111356"/>
                  </a:lnTo>
                  <a:lnTo>
                    <a:pt x="5878" y="111577"/>
                  </a:lnTo>
                  <a:lnTo>
                    <a:pt x="6071" y="111798"/>
                  </a:lnTo>
                  <a:lnTo>
                    <a:pt x="6271" y="112000"/>
                  </a:lnTo>
                  <a:lnTo>
                    <a:pt x="6477" y="112166"/>
                  </a:lnTo>
                  <a:lnTo>
                    <a:pt x="6683" y="112331"/>
                  </a:lnTo>
                  <a:lnTo>
                    <a:pt x="6895" y="112479"/>
                  </a:lnTo>
                  <a:lnTo>
                    <a:pt x="7114" y="112608"/>
                  </a:lnTo>
                  <a:lnTo>
                    <a:pt x="7333" y="112700"/>
                  </a:lnTo>
                  <a:lnTo>
                    <a:pt x="7558" y="112792"/>
                  </a:lnTo>
                  <a:lnTo>
                    <a:pt x="7790" y="112865"/>
                  </a:lnTo>
                  <a:lnTo>
                    <a:pt x="8028" y="112920"/>
                  </a:lnTo>
                  <a:lnTo>
                    <a:pt x="8267" y="112939"/>
                  </a:lnTo>
                  <a:lnTo>
                    <a:pt x="8518" y="112957"/>
                  </a:lnTo>
                  <a:lnTo>
                    <a:pt x="8762" y="112957"/>
                  </a:lnTo>
                  <a:lnTo>
                    <a:pt x="9020" y="112920"/>
                  </a:lnTo>
                  <a:lnTo>
                    <a:pt x="9284" y="112865"/>
                  </a:lnTo>
                  <a:lnTo>
                    <a:pt x="9548" y="112810"/>
                  </a:lnTo>
                  <a:lnTo>
                    <a:pt x="9818" y="112718"/>
                  </a:lnTo>
                  <a:lnTo>
                    <a:pt x="10095" y="112608"/>
                  </a:lnTo>
                  <a:lnTo>
                    <a:pt x="10378" y="112460"/>
                  </a:lnTo>
                  <a:lnTo>
                    <a:pt x="10661" y="112313"/>
                  </a:lnTo>
                  <a:lnTo>
                    <a:pt x="10951" y="112129"/>
                  </a:lnTo>
                  <a:lnTo>
                    <a:pt x="11254" y="111927"/>
                  </a:lnTo>
                  <a:lnTo>
                    <a:pt x="11337" y="111890"/>
                  </a:lnTo>
                  <a:lnTo>
                    <a:pt x="11421" y="111834"/>
                  </a:lnTo>
                  <a:lnTo>
                    <a:pt x="11505" y="111816"/>
                  </a:lnTo>
                  <a:lnTo>
                    <a:pt x="11588" y="111798"/>
                  </a:lnTo>
                  <a:lnTo>
                    <a:pt x="11756" y="111816"/>
                  </a:lnTo>
                  <a:lnTo>
                    <a:pt x="11910" y="111853"/>
                  </a:lnTo>
                  <a:lnTo>
                    <a:pt x="11910" y="111853"/>
                  </a:lnTo>
                  <a:lnTo>
                    <a:pt x="11885" y="110086"/>
                  </a:lnTo>
                  <a:lnTo>
                    <a:pt x="11846" y="108356"/>
                  </a:lnTo>
                  <a:lnTo>
                    <a:pt x="11807" y="106644"/>
                  </a:lnTo>
                  <a:lnTo>
                    <a:pt x="11769" y="104988"/>
                  </a:lnTo>
                  <a:lnTo>
                    <a:pt x="11679" y="101693"/>
                  </a:lnTo>
                  <a:lnTo>
                    <a:pt x="11601" y="98417"/>
                  </a:lnTo>
                  <a:lnTo>
                    <a:pt x="11524" y="95122"/>
                  </a:lnTo>
                  <a:lnTo>
                    <a:pt x="11447" y="91846"/>
                  </a:lnTo>
                  <a:lnTo>
                    <a:pt x="11382" y="88570"/>
                  </a:lnTo>
                  <a:lnTo>
                    <a:pt x="11318" y="85275"/>
                  </a:lnTo>
                  <a:lnTo>
                    <a:pt x="11260" y="81999"/>
                  </a:lnTo>
                  <a:lnTo>
                    <a:pt x="11209" y="78722"/>
                  </a:lnTo>
                  <a:lnTo>
                    <a:pt x="11157" y="75428"/>
                  </a:lnTo>
                  <a:lnTo>
                    <a:pt x="11112" y="72152"/>
                  </a:lnTo>
                  <a:lnTo>
                    <a:pt x="11073" y="68875"/>
                  </a:lnTo>
                  <a:lnTo>
                    <a:pt x="11035" y="65581"/>
                  </a:lnTo>
                  <a:lnTo>
                    <a:pt x="11009" y="62304"/>
                  </a:lnTo>
                  <a:lnTo>
                    <a:pt x="10977" y="59028"/>
                  </a:lnTo>
                  <a:lnTo>
                    <a:pt x="10958" y="55752"/>
                  </a:lnTo>
                  <a:lnTo>
                    <a:pt x="10938" y="52457"/>
                  </a:lnTo>
                  <a:lnTo>
                    <a:pt x="10925" y="49181"/>
                  </a:lnTo>
                  <a:lnTo>
                    <a:pt x="10919" y="45905"/>
                  </a:lnTo>
                  <a:lnTo>
                    <a:pt x="10913" y="42629"/>
                  </a:lnTo>
                  <a:lnTo>
                    <a:pt x="10913" y="39334"/>
                  </a:lnTo>
                  <a:lnTo>
                    <a:pt x="10919" y="36058"/>
                  </a:lnTo>
                  <a:lnTo>
                    <a:pt x="10925" y="32782"/>
                  </a:lnTo>
                  <a:lnTo>
                    <a:pt x="10938" y="29505"/>
                  </a:lnTo>
                  <a:lnTo>
                    <a:pt x="10958" y="26229"/>
                  </a:lnTo>
                  <a:lnTo>
                    <a:pt x="10977" y="22934"/>
                  </a:lnTo>
                  <a:lnTo>
                    <a:pt x="11003" y="19658"/>
                  </a:lnTo>
                  <a:lnTo>
                    <a:pt x="11035" y="16382"/>
                  </a:lnTo>
                  <a:lnTo>
                    <a:pt x="11067" y="13106"/>
                  </a:lnTo>
                  <a:lnTo>
                    <a:pt x="11112" y="9830"/>
                  </a:lnTo>
                  <a:lnTo>
                    <a:pt x="11151" y="6553"/>
                  </a:lnTo>
                  <a:lnTo>
                    <a:pt x="11202" y="3277"/>
                  </a:lnTo>
                  <a:lnTo>
                    <a:pt x="1125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1"/>
            <p:cNvSpPr/>
            <p:nvPr/>
          </p:nvSpPr>
          <p:spPr>
            <a:xfrm>
              <a:off x="-3523925" y="-20087400"/>
              <a:ext cx="3923025" cy="9180825"/>
            </a:xfrm>
            <a:custGeom>
              <a:rect b="b" l="l" r="r" t="t"/>
              <a:pathLst>
                <a:path extrusionOk="0" h="367233" w="156921">
                  <a:moveTo>
                    <a:pt x="84103" y="83931"/>
                  </a:moveTo>
                  <a:lnTo>
                    <a:pt x="84328" y="83949"/>
                  </a:lnTo>
                  <a:lnTo>
                    <a:pt x="84560" y="83949"/>
                  </a:lnTo>
                  <a:lnTo>
                    <a:pt x="84785" y="83986"/>
                  </a:lnTo>
                  <a:lnTo>
                    <a:pt x="85017" y="84023"/>
                  </a:lnTo>
                  <a:lnTo>
                    <a:pt x="85474" y="84115"/>
                  </a:lnTo>
                  <a:lnTo>
                    <a:pt x="85931" y="84262"/>
                  </a:lnTo>
                  <a:lnTo>
                    <a:pt x="86388" y="84464"/>
                  </a:lnTo>
                  <a:lnTo>
                    <a:pt x="86846" y="84704"/>
                  </a:lnTo>
                  <a:lnTo>
                    <a:pt x="87303" y="84980"/>
                  </a:lnTo>
                  <a:lnTo>
                    <a:pt x="87753" y="85293"/>
                  </a:lnTo>
                  <a:lnTo>
                    <a:pt x="88204" y="85642"/>
                  </a:lnTo>
                  <a:lnTo>
                    <a:pt x="88655" y="86047"/>
                  </a:lnTo>
                  <a:lnTo>
                    <a:pt x="89092" y="86489"/>
                  </a:lnTo>
                  <a:lnTo>
                    <a:pt x="89530" y="86968"/>
                  </a:lnTo>
                  <a:lnTo>
                    <a:pt x="89961" y="87465"/>
                  </a:lnTo>
                  <a:lnTo>
                    <a:pt x="90386" y="88017"/>
                  </a:lnTo>
                  <a:lnTo>
                    <a:pt x="90805" y="88606"/>
                  </a:lnTo>
                  <a:lnTo>
                    <a:pt x="91210" y="89231"/>
                  </a:lnTo>
                  <a:lnTo>
                    <a:pt x="91610" y="89876"/>
                  </a:lnTo>
                  <a:lnTo>
                    <a:pt x="92002" y="90575"/>
                  </a:lnTo>
                  <a:lnTo>
                    <a:pt x="92389" y="91293"/>
                  </a:lnTo>
                  <a:lnTo>
                    <a:pt x="92762" y="92048"/>
                  </a:lnTo>
                  <a:lnTo>
                    <a:pt x="92942" y="92452"/>
                  </a:lnTo>
                  <a:lnTo>
                    <a:pt x="93122" y="92839"/>
                  </a:lnTo>
                  <a:lnTo>
                    <a:pt x="93296" y="93244"/>
                  </a:lnTo>
                  <a:lnTo>
                    <a:pt x="93470" y="93667"/>
                  </a:lnTo>
                  <a:lnTo>
                    <a:pt x="93644" y="94091"/>
                  </a:lnTo>
                  <a:lnTo>
                    <a:pt x="93811" y="94514"/>
                  </a:lnTo>
                  <a:lnTo>
                    <a:pt x="93972" y="94956"/>
                  </a:lnTo>
                  <a:lnTo>
                    <a:pt x="94133" y="95397"/>
                  </a:lnTo>
                  <a:lnTo>
                    <a:pt x="94294" y="95839"/>
                  </a:lnTo>
                  <a:lnTo>
                    <a:pt x="94449" y="96299"/>
                  </a:lnTo>
                  <a:lnTo>
                    <a:pt x="94597" y="96759"/>
                  </a:lnTo>
                  <a:lnTo>
                    <a:pt x="94745" y="97238"/>
                  </a:lnTo>
                  <a:lnTo>
                    <a:pt x="94886" y="97717"/>
                  </a:lnTo>
                  <a:lnTo>
                    <a:pt x="95028" y="98213"/>
                  </a:lnTo>
                  <a:lnTo>
                    <a:pt x="95163" y="98692"/>
                  </a:lnTo>
                  <a:lnTo>
                    <a:pt x="95292" y="99207"/>
                  </a:lnTo>
                  <a:lnTo>
                    <a:pt x="95421" y="99704"/>
                  </a:lnTo>
                  <a:lnTo>
                    <a:pt x="95543" y="100220"/>
                  </a:lnTo>
                  <a:lnTo>
                    <a:pt x="95659" y="100735"/>
                  </a:lnTo>
                  <a:lnTo>
                    <a:pt x="95775" y="101269"/>
                  </a:lnTo>
                  <a:lnTo>
                    <a:pt x="95884" y="101803"/>
                  </a:lnTo>
                  <a:lnTo>
                    <a:pt x="95994" y="102336"/>
                  </a:lnTo>
                  <a:lnTo>
                    <a:pt x="96097" y="102870"/>
                  </a:lnTo>
                  <a:lnTo>
                    <a:pt x="96193" y="103422"/>
                  </a:lnTo>
                  <a:lnTo>
                    <a:pt x="96283" y="103993"/>
                  </a:lnTo>
                  <a:lnTo>
                    <a:pt x="96373" y="104545"/>
                  </a:lnTo>
                  <a:lnTo>
                    <a:pt x="96457" y="105116"/>
                  </a:lnTo>
                  <a:lnTo>
                    <a:pt x="96534" y="105686"/>
                  </a:lnTo>
                  <a:lnTo>
                    <a:pt x="96605" y="106275"/>
                  </a:lnTo>
                  <a:lnTo>
                    <a:pt x="96676" y="106846"/>
                  </a:lnTo>
                  <a:lnTo>
                    <a:pt x="96734" y="107453"/>
                  </a:lnTo>
                  <a:lnTo>
                    <a:pt x="96792" y="108042"/>
                  </a:lnTo>
                  <a:lnTo>
                    <a:pt x="96843" y="108650"/>
                  </a:lnTo>
                  <a:lnTo>
                    <a:pt x="96889" y="109239"/>
                  </a:lnTo>
                  <a:lnTo>
                    <a:pt x="96934" y="109864"/>
                  </a:lnTo>
                  <a:lnTo>
                    <a:pt x="96966" y="110472"/>
                  </a:lnTo>
                  <a:lnTo>
                    <a:pt x="96998" y="111098"/>
                  </a:lnTo>
                  <a:lnTo>
                    <a:pt x="97024" y="111723"/>
                  </a:lnTo>
                  <a:lnTo>
                    <a:pt x="97043" y="112349"/>
                  </a:lnTo>
                  <a:lnTo>
                    <a:pt x="97056" y="112993"/>
                  </a:lnTo>
                  <a:lnTo>
                    <a:pt x="97062" y="113619"/>
                  </a:lnTo>
                  <a:lnTo>
                    <a:pt x="97062" y="114263"/>
                  </a:lnTo>
                  <a:lnTo>
                    <a:pt x="97056" y="114926"/>
                  </a:lnTo>
                  <a:lnTo>
                    <a:pt x="97043" y="115570"/>
                  </a:lnTo>
                  <a:lnTo>
                    <a:pt x="97024" y="116233"/>
                  </a:lnTo>
                  <a:lnTo>
                    <a:pt x="96998" y="116895"/>
                  </a:lnTo>
                  <a:lnTo>
                    <a:pt x="96966" y="117558"/>
                  </a:lnTo>
                  <a:lnTo>
                    <a:pt x="96934" y="118221"/>
                  </a:lnTo>
                  <a:lnTo>
                    <a:pt x="96972" y="119178"/>
                  </a:lnTo>
                  <a:lnTo>
                    <a:pt x="96998" y="120135"/>
                  </a:lnTo>
                  <a:lnTo>
                    <a:pt x="97017" y="121073"/>
                  </a:lnTo>
                  <a:lnTo>
                    <a:pt x="97024" y="122012"/>
                  </a:lnTo>
                  <a:lnTo>
                    <a:pt x="97017" y="122969"/>
                  </a:lnTo>
                  <a:lnTo>
                    <a:pt x="97011" y="123429"/>
                  </a:lnTo>
                  <a:lnTo>
                    <a:pt x="96998" y="123890"/>
                  </a:lnTo>
                  <a:lnTo>
                    <a:pt x="96979" y="124368"/>
                  </a:lnTo>
                  <a:lnTo>
                    <a:pt x="96959" y="124828"/>
                  </a:lnTo>
                  <a:lnTo>
                    <a:pt x="96934" y="125288"/>
                  </a:lnTo>
                  <a:lnTo>
                    <a:pt x="96901" y="125749"/>
                  </a:lnTo>
                  <a:lnTo>
                    <a:pt x="96831" y="126669"/>
                  </a:lnTo>
                  <a:lnTo>
                    <a:pt x="96747" y="127571"/>
                  </a:lnTo>
                  <a:lnTo>
                    <a:pt x="96650" y="128473"/>
                  </a:lnTo>
                  <a:lnTo>
                    <a:pt x="96541" y="129338"/>
                  </a:lnTo>
                  <a:lnTo>
                    <a:pt x="96419" y="130184"/>
                  </a:lnTo>
                  <a:lnTo>
                    <a:pt x="96290" y="131031"/>
                  </a:lnTo>
                  <a:lnTo>
                    <a:pt x="96148" y="131841"/>
                  </a:lnTo>
                  <a:lnTo>
                    <a:pt x="96000" y="132651"/>
                  </a:lnTo>
                  <a:lnTo>
                    <a:pt x="95839" y="133424"/>
                  </a:lnTo>
                  <a:lnTo>
                    <a:pt x="95672" y="134197"/>
                  </a:lnTo>
                  <a:lnTo>
                    <a:pt x="95492" y="134933"/>
                  </a:lnTo>
                  <a:lnTo>
                    <a:pt x="95305" y="135651"/>
                  </a:lnTo>
                  <a:lnTo>
                    <a:pt x="95105" y="136350"/>
                  </a:lnTo>
                  <a:lnTo>
                    <a:pt x="94899" y="137031"/>
                  </a:lnTo>
                  <a:lnTo>
                    <a:pt x="94687" y="137694"/>
                  </a:lnTo>
                  <a:lnTo>
                    <a:pt x="94468" y="138338"/>
                  </a:lnTo>
                  <a:lnTo>
                    <a:pt x="94236" y="138946"/>
                  </a:lnTo>
                  <a:lnTo>
                    <a:pt x="94004" y="139535"/>
                  </a:lnTo>
                  <a:lnTo>
                    <a:pt x="93760" y="140105"/>
                  </a:lnTo>
                  <a:lnTo>
                    <a:pt x="93509" y="140639"/>
                  </a:lnTo>
                  <a:lnTo>
                    <a:pt x="93258" y="141173"/>
                  </a:lnTo>
                  <a:lnTo>
                    <a:pt x="92994" y="141670"/>
                  </a:lnTo>
                  <a:lnTo>
                    <a:pt x="92730" y="142130"/>
                  </a:lnTo>
                  <a:lnTo>
                    <a:pt x="92453" y="142571"/>
                  </a:lnTo>
                  <a:lnTo>
                    <a:pt x="92176" y="142995"/>
                  </a:lnTo>
                  <a:lnTo>
                    <a:pt x="91893" y="143381"/>
                  </a:lnTo>
                  <a:lnTo>
                    <a:pt x="91610" y="143749"/>
                  </a:lnTo>
                  <a:lnTo>
                    <a:pt x="91320" y="144081"/>
                  </a:lnTo>
                  <a:lnTo>
                    <a:pt x="91024" y="144394"/>
                  </a:lnTo>
                  <a:lnTo>
                    <a:pt x="90728" y="144670"/>
                  </a:lnTo>
                  <a:lnTo>
                    <a:pt x="90425" y="144927"/>
                  </a:lnTo>
                  <a:lnTo>
                    <a:pt x="90122" y="145148"/>
                  </a:lnTo>
                  <a:lnTo>
                    <a:pt x="90032" y="145296"/>
                  </a:lnTo>
                  <a:lnTo>
                    <a:pt x="89936" y="145424"/>
                  </a:lnTo>
                  <a:lnTo>
                    <a:pt x="89839" y="145535"/>
                  </a:lnTo>
                  <a:lnTo>
                    <a:pt x="89736" y="145608"/>
                  </a:lnTo>
                  <a:lnTo>
                    <a:pt x="89620" y="145682"/>
                  </a:lnTo>
                  <a:lnTo>
                    <a:pt x="89511" y="145719"/>
                  </a:lnTo>
                  <a:lnTo>
                    <a:pt x="89389" y="145737"/>
                  </a:lnTo>
                  <a:lnTo>
                    <a:pt x="89260" y="145719"/>
                  </a:lnTo>
                  <a:lnTo>
                    <a:pt x="89215" y="145700"/>
                  </a:lnTo>
                  <a:lnTo>
                    <a:pt x="89170" y="145682"/>
                  </a:lnTo>
                  <a:lnTo>
                    <a:pt x="89118" y="145645"/>
                  </a:lnTo>
                  <a:lnTo>
                    <a:pt x="89060" y="145627"/>
                  </a:lnTo>
                  <a:lnTo>
                    <a:pt x="88790" y="145719"/>
                  </a:lnTo>
                  <a:lnTo>
                    <a:pt x="88519" y="145792"/>
                  </a:lnTo>
                  <a:lnTo>
                    <a:pt x="88243" y="145829"/>
                  </a:lnTo>
                  <a:lnTo>
                    <a:pt x="87972" y="145848"/>
                  </a:lnTo>
                  <a:lnTo>
                    <a:pt x="87695" y="145848"/>
                  </a:lnTo>
                  <a:lnTo>
                    <a:pt x="87412" y="145811"/>
                  </a:lnTo>
                  <a:lnTo>
                    <a:pt x="87135" y="145737"/>
                  </a:lnTo>
                  <a:lnTo>
                    <a:pt x="86858" y="145627"/>
                  </a:lnTo>
                  <a:lnTo>
                    <a:pt x="86781" y="145590"/>
                  </a:lnTo>
                  <a:lnTo>
                    <a:pt x="86710" y="145535"/>
                  </a:lnTo>
                  <a:lnTo>
                    <a:pt x="86646" y="145480"/>
                  </a:lnTo>
                  <a:lnTo>
                    <a:pt x="86588" y="145388"/>
                  </a:lnTo>
                  <a:lnTo>
                    <a:pt x="86530" y="145296"/>
                  </a:lnTo>
                  <a:lnTo>
                    <a:pt x="86479" y="145167"/>
                  </a:lnTo>
                  <a:lnTo>
                    <a:pt x="86434" y="145038"/>
                  </a:lnTo>
                  <a:lnTo>
                    <a:pt x="86401" y="144891"/>
                  </a:lnTo>
                  <a:lnTo>
                    <a:pt x="85996" y="144799"/>
                  </a:lnTo>
                  <a:lnTo>
                    <a:pt x="85597" y="144670"/>
                  </a:lnTo>
                  <a:lnTo>
                    <a:pt x="85198" y="144504"/>
                  </a:lnTo>
                  <a:lnTo>
                    <a:pt x="84798" y="144320"/>
                  </a:lnTo>
                  <a:lnTo>
                    <a:pt x="84399" y="144081"/>
                  </a:lnTo>
                  <a:lnTo>
                    <a:pt x="84007" y="143823"/>
                  </a:lnTo>
                  <a:lnTo>
                    <a:pt x="83620" y="143529"/>
                  </a:lnTo>
                  <a:lnTo>
                    <a:pt x="83234" y="143216"/>
                  </a:lnTo>
                  <a:lnTo>
                    <a:pt x="82854" y="142848"/>
                  </a:lnTo>
                  <a:lnTo>
                    <a:pt x="82474" y="142461"/>
                  </a:lnTo>
                  <a:lnTo>
                    <a:pt x="82101" y="142056"/>
                  </a:lnTo>
                  <a:lnTo>
                    <a:pt x="81728" y="141614"/>
                  </a:lnTo>
                  <a:lnTo>
                    <a:pt x="81367" y="141136"/>
                  </a:lnTo>
                  <a:lnTo>
                    <a:pt x="81007" y="140639"/>
                  </a:lnTo>
                  <a:lnTo>
                    <a:pt x="80652" y="140123"/>
                  </a:lnTo>
                  <a:lnTo>
                    <a:pt x="80298" y="139571"/>
                  </a:lnTo>
                  <a:lnTo>
                    <a:pt x="79957" y="139001"/>
                  </a:lnTo>
                  <a:lnTo>
                    <a:pt x="79622" y="138393"/>
                  </a:lnTo>
                  <a:lnTo>
                    <a:pt x="79294" y="137768"/>
                  </a:lnTo>
                  <a:lnTo>
                    <a:pt x="78972" y="137123"/>
                  </a:lnTo>
                  <a:lnTo>
                    <a:pt x="78657" y="136442"/>
                  </a:lnTo>
                  <a:lnTo>
                    <a:pt x="78348" y="135761"/>
                  </a:lnTo>
                  <a:lnTo>
                    <a:pt x="78045" y="135043"/>
                  </a:lnTo>
                  <a:lnTo>
                    <a:pt x="77755" y="134307"/>
                  </a:lnTo>
                  <a:lnTo>
                    <a:pt x="77472" y="133534"/>
                  </a:lnTo>
                  <a:lnTo>
                    <a:pt x="77195" y="132761"/>
                  </a:lnTo>
                  <a:lnTo>
                    <a:pt x="76931" y="131970"/>
                  </a:lnTo>
                  <a:lnTo>
                    <a:pt x="76680" y="131141"/>
                  </a:lnTo>
                  <a:lnTo>
                    <a:pt x="76429" y="130313"/>
                  </a:lnTo>
                  <a:lnTo>
                    <a:pt x="76198" y="129448"/>
                  </a:lnTo>
                  <a:lnTo>
                    <a:pt x="75966" y="128583"/>
                  </a:lnTo>
                  <a:lnTo>
                    <a:pt x="75753" y="127700"/>
                  </a:lnTo>
                  <a:lnTo>
                    <a:pt x="75547" y="126798"/>
                  </a:lnTo>
                  <a:lnTo>
                    <a:pt x="75354" y="125877"/>
                  </a:lnTo>
                  <a:lnTo>
                    <a:pt x="75174" y="124939"/>
                  </a:lnTo>
                  <a:lnTo>
                    <a:pt x="75007" y="124000"/>
                  </a:lnTo>
                  <a:lnTo>
                    <a:pt x="74846" y="123025"/>
                  </a:lnTo>
                  <a:lnTo>
                    <a:pt x="74704" y="122049"/>
                  </a:lnTo>
                  <a:lnTo>
                    <a:pt x="74569" y="121073"/>
                  </a:lnTo>
                  <a:lnTo>
                    <a:pt x="74446" y="120080"/>
                  </a:lnTo>
                  <a:lnTo>
                    <a:pt x="74343" y="119067"/>
                  </a:lnTo>
                  <a:lnTo>
                    <a:pt x="74247" y="118037"/>
                  </a:lnTo>
                  <a:lnTo>
                    <a:pt x="74170" y="117006"/>
                  </a:lnTo>
                  <a:lnTo>
                    <a:pt x="74105" y="115975"/>
                  </a:lnTo>
                  <a:lnTo>
                    <a:pt x="74054" y="114926"/>
                  </a:lnTo>
                  <a:lnTo>
                    <a:pt x="74022" y="113877"/>
                  </a:lnTo>
                  <a:lnTo>
                    <a:pt x="74009" y="113343"/>
                  </a:lnTo>
                  <a:lnTo>
                    <a:pt x="74002" y="112809"/>
                  </a:lnTo>
                  <a:lnTo>
                    <a:pt x="73996" y="112276"/>
                  </a:lnTo>
                  <a:lnTo>
                    <a:pt x="73996" y="111742"/>
                  </a:lnTo>
                  <a:lnTo>
                    <a:pt x="74002" y="111208"/>
                  </a:lnTo>
                  <a:lnTo>
                    <a:pt x="74009" y="110656"/>
                  </a:lnTo>
                  <a:lnTo>
                    <a:pt x="74022" y="110122"/>
                  </a:lnTo>
                  <a:lnTo>
                    <a:pt x="74034" y="109588"/>
                  </a:lnTo>
                  <a:lnTo>
                    <a:pt x="74054" y="109036"/>
                  </a:lnTo>
                  <a:lnTo>
                    <a:pt x="74079" y="108484"/>
                  </a:lnTo>
                  <a:lnTo>
                    <a:pt x="74105" y="107950"/>
                  </a:lnTo>
                  <a:lnTo>
                    <a:pt x="74137" y="107398"/>
                  </a:lnTo>
                  <a:lnTo>
                    <a:pt x="74176" y="106846"/>
                  </a:lnTo>
                  <a:lnTo>
                    <a:pt x="74215" y="106312"/>
                  </a:lnTo>
                  <a:lnTo>
                    <a:pt x="74260" y="105760"/>
                  </a:lnTo>
                  <a:lnTo>
                    <a:pt x="74311" y="105208"/>
                  </a:lnTo>
                  <a:lnTo>
                    <a:pt x="74363" y="104656"/>
                  </a:lnTo>
                  <a:lnTo>
                    <a:pt x="74421" y="104103"/>
                  </a:lnTo>
                  <a:lnTo>
                    <a:pt x="74485" y="103551"/>
                  </a:lnTo>
                  <a:lnTo>
                    <a:pt x="74549" y="102999"/>
                  </a:lnTo>
                  <a:lnTo>
                    <a:pt x="74620" y="102447"/>
                  </a:lnTo>
                  <a:lnTo>
                    <a:pt x="74697" y="101895"/>
                  </a:lnTo>
                  <a:lnTo>
                    <a:pt x="74781" y="101342"/>
                  </a:lnTo>
                  <a:lnTo>
                    <a:pt x="74865" y="100790"/>
                  </a:lnTo>
                  <a:lnTo>
                    <a:pt x="74955" y="100238"/>
                  </a:lnTo>
                  <a:lnTo>
                    <a:pt x="75052" y="99686"/>
                  </a:lnTo>
                  <a:lnTo>
                    <a:pt x="75148" y="99134"/>
                  </a:lnTo>
                  <a:lnTo>
                    <a:pt x="75258" y="98582"/>
                  </a:lnTo>
                  <a:lnTo>
                    <a:pt x="75367" y="98029"/>
                  </a:lnTo>
                  <a:lnTo>
                    <a:pt x="75476" y="97477"/>
                  </a:lnTo>
                  <a:lnTo>
                    <a:pt x="75599" y="96925"/>
                  </a:lnTo>
                  <a:lnTo>
                    <a:pt x="75721" y="96373"/>
                  </a:lnTo>
                  <a:lnTo>
                    <a:pt x="75850" y="95821"/>
                  </a:lnTo>
                  <a:lnTo>
                    <a:pt x="75985" y="95269"/>
                  </a:lnTo>
                  <a:lnTo>
                    <a:pt x="76127" y="94716"/>
                  </a:lnTo>
                  <a:lnTo>
                    <a:pt x="76268" y="94164"/>
                  </a:lnTo>
                  <a:lnTo>
                    <a:pt x="76410" y="93649"/>
                  </a:lnTo>
                  <a:lnTo>
                    <a:pt x="76558" y="93133"/>
                  </a:lnTo>
                  <a:lnTo>
                    <a:pt x="76713" y="92637"/>
                  </a:lnTo>
                  <a:lnTo>
                    <a:pt x="76867" y="92158"/>
                  </a:lnTo>
                  <a:lnTo>
                    <a:pt x="77028" y="91698"/>
                  </a:lnTo>
                  <a:lnTo>
                    <a:pt x="77189" y="91256"/>
                  </a:lnTo>
                  <a:lnTo>
                    <a:pt x="77350" y="90814"/>
                  </a:lnTo>
                  <a:lnTo>
                    <a:pt x="77517" y="90391"/>
                  </a:lnTo>
                  <a:lnTo>
                    <a:pt x="77691" y="89986"/>
                  </a:lnTo>
                  <a:lnTo>
                    <a:pt x="77865" y="89581"/>
                  </a:lnTo>
                  <a:lnTo>
                    <a:pt x="78045" y="89213"/>
                  </a:lnTo>
                  <a:lnTo>
                    <a:pt x="78225" y="88845"/>
                  </a:lnTo>
                  <a:lnTo>
                    <a:pt x="78406" y="88495"/>
                  </a:lnTo>
                  <a:lnTo>
                    <a:pt x="78592" y="88164"/>
                  </a:lnTo>
                  <a:lnTo>
                    <a:pt x="78779" y="87833"/>
                  </a:lnTo>
                  <a:lnTo>
                    <a:pt x="78972" y="87520"/>
                  </a:lnTo>
                  <a:lnTo>
                    <a:pt x="79165" y="87225"/>
                  </a:lnTo>
                  <a:lnTo>
                    <a:pt x="79358" y="86949"/>
                  </a:lnTo>
                  <a:lnTo>
                    <a:pt x="79558" y="86673"/>
                  </a:lnTo>
                  <a:lnTo>
                    <a:pt x="79758" y="86415"/>
                  </a:lnTo>
                  <a:lnTo>
                    <a:pt x="79957" y="86176"/>
                  </a:lnTo>
                  <a:lnTo>
                    <a:pt x="80163" y="85937"/>
                  </a:lnTo>
                  <a:lnTo>
                    <a:pt x="80369" y="85716"/>
                  </a:lnTo>
                  <a:lnTo>
                    <a:pt x="80575" y="85513"/>
                  </a:lnTo>
                  <a:lnTo>
                    <a:pt x="80788" y="85329"/>
                  </a:lnTo>
                  <a:lnTo>
                    <a:pt x="81000" y="85145"/>
                  </a:lnTo>
                  <a:lnTo>
                    <a:pt x="81213" y="84980"/>
                  </a:lnTo>
                  <a:lnTo>
                    <a:pt x="81425" y="84832"/>
                  </a:lnTo>
                  <a:lnTo>
                    <a:pt x="81644" y="84685"/>
                  </a:lnTo>
                  <a:lnTo>
                    <a:pt x="81863" y="84556"/>
                  </a:lnTo>
                  <a:lnTo>
                    <a:pt x="82082" y="84446"/>
                  </a:lnTo>
                  <a:lnTo>
                    <a:pt x="82301" y="84336"/>
                  </a:lnTo>
                  <a:lnTo>
                    <a:pt x="82526" y="84243"/>
                  </a:lnTo>
                  <a:lnTo>
                    <a:pt x="82745" y="84170"/>
                  </a:lnTo>
                  <a:lnTo>
                    <a:pt x="82970" y="84096"/>
                  </a:lnTo>
                  <a:lnTo>
                    <a:pt x="83195" y="84041"/>
                  </a:lnTo>
                  <a:lnTo>
                    <a:pt x="83421" y="84004"/>
                  </a:lnTo>
                  <a:lnTo>
                    <a:pt x="83646" y="83967"/>
                  </a:lnTo>
                  <a:lnTo>
                    <a:pt x="83871" y="83949"/>
                  </a:lnTo>
                  <a:lnTo>
                    <a:pt x="84103" y="83931"/>
                  </a:lnTo>
                  <a:close/>
                  <a:moveTo>
                    <a:pt x="37828" y="89857"/>
                  </a:moveTo>
                  <a:lnTo>
                    <a:pt x="38221" y="89894"/>
                  </a:lnTo>
                  <a:lnTo>
                    <a:pt x="38607" y="89968"/>
                  </a:lnTo>
                  <a:lnTo>
                    <a:pt x="39000" y="90097"/>
                  </a:lnTo>
                  <a:lnTo>
                    <a:pt x="39386" y="90262"/>
                  </a:lnTo>
                  <a:lnTo>
                    <a:pt x="39766" y="90465"/>
                  </a:lnTo>
                  <a:lnTo>
                    <a:pt x="40152" y="90704"/>
                  </a:lnTo>
                  <a:lnTo>
                    <a:pt x="40526" y="90998"/>
                  </a:lnTo>
                  <a:lnTo>
                    <a:pt x="40899" y="91311"/>
                  </a:lnTo>
                  <a:lnTo>
                    <a:pt x="41273" y="91679"/>
                  </a:lnTo>
                  <a:lnTo>
                    <a:pt x="41640" y="92066"/>
                  </a:lnTo>
                  <a:lnTo>
                    <a:pt x="42000" y="92508"/>
                  </a:lnTo>
                  <a:lnTo>
                    <a:pt x="42354" y="92968"/>
                  </a:lnTo>
                  <a:lnTo>
                    <a:pt x="42708" y="93483"/>
                  </a:lnTo>
                  <a:lnTo>
                    <a:pt x="43056" y="94017"/>
                  </a:lnTo>
                  <a:lnTo>
                    <a:pt x="43397" y="94588"/>
                  </a:lnTo>
                  <a:lnTo>
                    <a:pt x="43725" y="95195"/>
                  </a:lnTo>
                  <a:lnTo>
                    <a:pt x="44054" y="95839"/>
                  </a:lnTo>
                  <a:lnTo>
                    <a:pt x="44376" y="96502"/>
                  </a:lnTo>
                  <a:lnTo>
                    <a:pt x="44691" y="97201"/>
                  </a:lnTo>
                  <a:lnTo>
                    <a:pt x="44994" y="97937"/>
                  </a:lnTo>
                  <a:lnTo>
                    <a:pt x="45296" y="98692"/>
                  </a:lnTo>
                  <a:lnTo>
                    <a:pt x="45586" y="99483"/>
                  </a:lnTo>
                  <a:lnTo>
                    <a:pt x="45863" y="100312"/>
                  </a:lnTo>
                  <a:lnTo>
                    <a:pt x="46140" y="101158"/>
                  </a:lnTo>
                  <a:lnTo>
                    <a:pt x="46397" y="102042"/>
                  </a:lnTo>
                  <a:lnTo>
                    <a:pt x="46655" y="102944"/>
                  </a:lnTo>
                  <a:lnTo>
                    <a:pt x="46899" y="103864"/>
                  </a:lnTo>
                  <a:lnTo>
                    <a:pt x="47131" y="104821"/>
                  </a:lnTo>
                  <a:lnTo>
                    <a:pt x="47356" y="105815"/>
                  </a:lnTo>
                  <a:lnTo>
                    <a:pt x="47569" y="106809"/>
                  </a:lnTo>
                  <a:lnTo>
                    <a:pt x="47768" y="107840"/>
                  </a:lnTo>
                  <a:lnTo>
                    <a:pt x="47961" y="108907"/>
                  </a:lnTo>
                  <a:lnTo>
                    <a:pt x="48135" y="109975"/>
                  </a:lnTo>
                  <a:lnTo>
                    <a:pt x="48303" y="111079"/>
                  </a:lnTo>
                  <a:lnTo>
                    <a:pt x="48457" y="112202"/>
                  </a:lnTo>
                  <a:lnTo>
                    <a:pt x="48599" y="113343"/>
                  </a:lnTo>
                  <a:lnTo>
                    <a:pt x="48728" y="114503"/>
                  </a:lnTo>
                  <a:lnTo>
                    <a:pt x="48837" y="115681"/>
                  </a:lnTo>
                  <a:lnTo>
                    <a:pt x="48940" y="116877"/>
                  </a:lnTo>
                  <a:lnTo>
                    <a:pt x="49030" y="118092"/>
                  </a:lnTo>
                  <a:lnTo>
                    <a:pt x="49062" y="118699"/>
                  </a:lnTo>
                  <a:lnTo>
                    <a:pt x="49101" y="119325"/>
                  </a:lnTo>
                  <a:lnTo>
                    <a:pt x="49127" y="119951"/>
                  </a:lnTo>
                  <a:lnTo>
                    <a:pt x="49159" y="120577"/>
                  </a:lnTo>
                  <a:lnTo>
                    <a:pt x="49178" y="121221"/>
                  </a:lnTo>
                  <a:lnTo>
                    <a:pt x="49197" y="121847"/>
                  </a:lnTo>
                  <a:lnTo>
                    <a:pt x="49210" y="122491"/>
                  </a:lnTo>
                  <a:lnTo>
                    <a:pt x="49223" y="123135"/>
                  </a:lnTo>
                  <a:lnTo>
                    <a:pt x="49223" y="123411"/>
                  </a:lnTo>
                  <a:lnTo>
                    <a:pt x="49217" y="123650"/>
                  </a:lnTo>
                  <a:lnTo>
                    <a:pt x="49197" y="123908"/>
                  </a:lnTo>
                  <a:lnTo>
                    <a:pt x="49172" y="124129"/>
                  </a:lnTo>
                  <a:lnTo>
                    <a:pt x="49140" y="124350"/>
                  </a:lnTo>
                  <a:lnTo>
                    <a:pt x="49094" y="124552"/>
                  </a:lnTo>
                  <a:lnTo>
                    <a:pt x="49049" y="124736"/>
                  </a:lnTo>
                  <a:lnTo>
                    <a:pt x="48991" y="124902"/>
                  </a:lnTo>
                  <a:lnTo>
                    <a:pt x="48934" y="125068"/>
                  </a:lnTo>
                  <a:lnTo>
                    <a:pt x="48869" y="125196"/>
                  </a:lnTo>
                  <a:lnTo>
                    <a:pt x="48798" y="125325"/>
                  </a:lnTo>
                  <a:lnTo>
                    <a:pt x="48721" y="125454"/>
                  </a:lnTo>
                  <a:lnTo>
                    <a:pt x="48644" y="125546"/>
                  </a:lnTo>
                  <a:lnTo>
                    <a:pt x="48560" y="125638"/>
                  </a:lnTo>
                  <a:lnTo>
                    <a:pt x="48483" y="125693"/>
                  </a:lnTo>
                  <a:lnTo>
                    <a:pt x="48393" y="125749"/>
                  </a:lnTo>
                  <a:lnTo>
                    <a:pt x="48373" y="126742"/>
                  </a:lnTo>
                  <a:lnTo>
                    <a:pt x="48341" y="127718"/>
                  </a:lnTo>
                  <a:lnTo>
                    <a:pt x="48290" y="128657"/>
                  </a:lnTo>
                  <a:lnTo>
                    <a:pt x="48232" y="129595"/>
                  </a:lnTo>
                  <a:lnTo>
                    <a:pt x="48155" y="130497"/>
                  </a:lnTo>
                  <a:lnTo>
                    <a:pt x="48064" y="131399"/>
                  </a:lnTo>
                  <a:lnTo>
                    <a:pt x="47968" y="132264"/>
                  </a:lnTo>
                  <a:lnTo>
                    <a:pt x="47852" y="133111"/>
                  </a:lnTo>
                  <a:lnTo>
                    <a:pt x="47730" y="133939"/>
                  </a:lnTo>
                  <a:lnTo>
                    <a:pt x="47594" y="134749"/>
                  </a:lnTo>
                  <a:lnTo>
                    <a:pt x="47446" y="135540"/>
                  </a:lnTo>
                  <a:lnTo>
                    <a:pt x="47292" y="136295"/>
                  </a:lnTo>
                  <a:lnTo>
                    <a:pt x="47118" y="137031"/>
                  </a:lnTo>
                  <a:lnTo>
                    <a:pt x="46944" y="137749"/>
                  </a:lnTo>
                  <a:lnTo>
                    <a:pt x="46751" y="138449"/>
                  </a:lnTo>
                  <a:lnTo>
                    <a:pt x="46558" y="139111"/>
                  </a:lnTo>
                  <a:lnTo>
                    <a:pt x="46352" y="139755"/>
                  </a:lnTo>
                  <a:lnTo>
                    <a:pt x="46133" y="140363"/>
                  </a:lnTo>
                  <a:lnTo>
                    <a:pt x="45908" y="140970"/>
                  </a:lnTo>
                  <a:lnTo>
                    <a:pt x="45676" y="141541"/>
                  </a:lnTo>
                  <a:lnTo>
                    <a:pt x="45431" y="142075"/>
                  </a:lnTo>
                  <a:lnTo>
                    <a:pt x="45187" y="142590"/>
                  </a:lnTo>
                  <a:lnTo>
                    <a:pt x="44929" y="143087"/>
                  </a:lnTo>
                  <a:lnTo>
                    <a:pt x="44665" y="143547"/>
                  </a:lnTo>
                  <a:lnTo>
                    <a:pt x="44401" y="143970"/>
                  </a:lnTo>
                  <a:lnTo>
                    <a:pt x="44125" y="144375"/>
                  </a:lnTo>
                  <a:lnTo>
                    <a:pt x="43841" y="144762"/>
                  </a:lnTo>
                  <a:lnTo>
                    <a:pt x="43552" y="145111"/>
                  </a:lnTo>
                  <a:lnTo>
                    <a:pt x="43262" y="145424"/>
                  </a:lnTo>
                  <a:lnTo>
                    <a:pt x="42966" y="145719"/>
                  </a:lnTo>
                  <a:lnTo>
                    <a:pt x="42663" y="145977"/>
                  </a:lnTo>
                  <a:lnTo>
                    <a:pt x="42354" y="146216"/>
                  </a:lnTo>
                  <a:lnTo>
                    <a:pt x="42193" y="146566"/>
                  </a:lnTo>
                  <a:lnTo>
                    <a:pt x="42109" y="146731"/>
                  </a:lnTo>
                  <a:lnTo>
                    <a:pt x="42064" y="146805"/>
                  </a:lnTo>
                  <a:lnTo>
                    <a:pt x="42013" y="146860"/>
                  </a:lnTo>
                  <a:lnTo>
                    <a:pt x="41820" y="147118"/>
                  </a:lnTo>
                  <a:lnTo>
                    <a:pt x="41620" y="147357"/>
                  </a:lnTo>
                  <a:lnTo>
                    <a:pt x="41427" y="147578"/>
                  </a:lnTo>
                  <a:lnTo>
                    <a:pt x="41228" y="147762"/>
                  </a:lnTo>
                  <a:lnTo>
                    <a:pt x="41028" y="147946"/>
                  </a:lnTo>
                  <a:lnTo>
                    <a:pt x="40822" y="148075"/>
                  </a:lnTo>
                  <a:lnTo>
                    <a:pt x="40622" y="148204"/>
                  </a:lnTo>
                  <a:lnTo>
                    <a:pt x="40416" y="148296"/>
                  </a:lnTo>
                  <a:lnTo>
                    <a:pt x="40210" y="148388"/>
                  </a:lnTo>
                  <a:lnTo>
                    <a:pt x="40011" y="148443"/>
                  </a:lnTo>
                  <a:lnTo>
                    <a:pt x="39805" y="148480"/>
                  </a:lnTo>
                  <a:lnTo>
                    <a:pt x="39393" y="148480"/>
                  </a:lnTo>
                  <a:lnTo>
                    <a:pt x="39187" y="148443"/>
                  </a:lnTo>
                  <a:lnTo>
                    <a:pt x="38981" y="148406"/>
                  </a:lnTo>
                  <a:lnTo>
                    <a:pt x="38781" y="148332"/>
                  </a:lnTo>
                  <a:lnTo>
                    <a:pt x="38549" y="148461"/>
                  </a:lnTo>
                  <a:lnTo>
                    <a:pt x="38318" y="148590"/>
                  </a:lnTo>
                  <a:lnTo>
                    <a:pt x="38092" y="148682"/>
                  </a:lnTo>
                  <a:lnTo>
                    <a:pt x="37861" y="148774"/>
                  </a:lnTo>
                  <a:lnTo>
                    <a:pt x="37635" y="148848"/>
                  </a:lnTo>
                  <a:lnTo>
                    <a:pt x="37416" y="148903"/>
                  </a:lnTo>
                  <a:lnTo>
                    <a:pt x="37191" y="148940"/>
                  </a:lnTo>
                  <a:lnTo>
                    <a:pt x="36972" y="148977"/>
                  </a:lnTo>
                  <a:lnTo>
                    <a:pt x="36753" y="148995"/>
                  </a:lnTo>
                  <a:lnTo>
                    <a:pt x="36541" y="148995"/>
                  </a:lnTo>
                  <a:lnTo>
                    <a:pt x="36322" y="148977"/>
                  </a:lnTo>
                  <a:lnTo>
                    <a:pt x="36109" y="148940"/>
                  </a:lnTo>
                  <a:lnTo>
                    <a:pt x="35903" y="148903"/>
                  </a:lnTo>
                  <a:lnTo>
                    <a:pt x="35691" y="148848"/>
                  </a:lnTo>
                  <a:lnTo>
                    <a:pt x="35485" y="148793"/>
                  </a:lnTo>
                  <a:lnTo>
                    <a:pt x="35279" y="148701"/>
                  </a:lnTo>
                  <a:lnTo>
                    <a:pt x="35073" y="148609"/>
                  </a:lnTo>
                  <a:lnTo>
                    <a:pt x="34873" y="148517"/>
                  </a:lnTo>
                  <a:lnTo>
                    <a:pt x="34674" y="148388"/>
                  </a:lnTo>
                  <a:lnTo>
                    <a:pt x="34474" y="148259"/>
                  </a:lnTo>
                  <a:lnTo>
                    <a:pt x="34281" y="148130"/>
                  </a:lnTo>
                  <a:lnTo>
                    <a:pt x="34088" y="147964"/>
                  </a:lnTo>
                  <a:lnTo>
                    <a:pt x="33895" y="147799"/>
                  </a:lnTo>
                  <a:lnTo>
                    <a:pt x="33708" y="147633"/>
                  </a:lnTo>
                  <a:lnTo>
                    <a:pt x="33521" y="147431"/>
                  </a:lnTo>
                  <a:lnTo>
                    <a:pt x="33335" y="147228"/>
                  </a:lnTo>
                  <a:lnTo>
                    <a:pt x="33148" y="147026"/>
                  </a:lnTo>
                  <a:lnTo>
                    <a:pt x="32968" y="146805"/>
                  </a:lnTo>
                  <a:lnTo>
                    <a:pt x="32794" y="146566"/>
                  </a:lnTo>
                  <a:lnTo>
                    <a:pt x="32614" y="146326"/>
                  </a:lnTo>
                  <a:lnTo>
                    <a:pt x="32440" y="146069"/>
                  </a:lnTo>
                  <a:lnTo>
                    <a:pt x="32273" y="145811"/>
                  </a:lnTo>
                  <a:lnTo>
                    <a:pt x="32099" y="145535"/>
                  </a:lnTo>
                  <a:lnTo>
                    <a:pt x="31931" y="145259"/>
                  </a:lnTo>
                  <a:lnTo>
                    <a:pt x="31770" y="144964"/>
                  </a:lnTo>
                  <a:lnTo>
                    <a:pt x="31609" y="144651"/>
                  </a:lnTo>
                  <a:lnTo>
                    <a:pt x="31449" y="144338"/>
                  </a:lnTo>
                  <a:lnTo>
                    <a:pt x="31288" y="144026"/>
                  </a:lnTo>
                  <a:lnTo>
                    <a:pt x="31133" y="143694"/>
                  </a:lnTo>
                  <a:lnTo>
                    <a:pt x="30979" y="143363"/>
                  </a:lnTo>
                  <a:lnTo>
                    <a:pt x="30831" y="143013"/>
                  </a:lnTo>
                  <a:lnTo>
                    <a:pt x="30682" y="142645"/>
                  </a:lnTo>
                  <a:lnTo>
                    <a:pt x="30399" y="141909"/>
                  </a:lnTo>
                  <a:lnTo>
                    <a:pt x="30122" y="141154"/>
                  </a:lnTo>
                  <a:lnTo>
                    <a:pt x="29852" y="140344"/>
                  </a:lnTo>
                  <a:lnTo>
                    <a:pt x="29601" y="139516"/>
                  </a:lnTo>
                  <a:lnTo>
                    <a:pt x="29356" y="138651"/>
                  </a:lnTo>
                  <a:lnTo>
                    <a:pt x="29118" y="137768"/>
                  </a:lnTo>
                  <a:lnTo>
                    <a:pt x="28899" y="136866"/>
                  </a:lnTo>
                  <a:lnTo>
                    <a:pt x="28687" y="135927"/>
                  </a:lnTo>
                  <a:lnTo>
                    <a:pt x="28487" y="134970"/>
                  </a:lnTo>
                  <a:lnTo>
                    <a:pt x="28307" y="133994"/>
                  </a:lnTo>
                  <a:lnTo>
                    <a:pt x="28127" y="133000"/>
                  </a:lnTo>
                  <a:lnTo>
                    <a:pt x="27966" y="131988"/>
                  </a:lnTo>
                  <a:lnTo>
                    <a:pt x="27818" y="130957"/>
                  </a:lnTo>
                  <a:lnTo>
                    <a:pt x="27682" y="129908"/>
                  </a:lnTo>
                  <a:lnTo>
                    <a:pt x="27560" y="128841"/>
                  </a:lnTo>
                  <a:lnTo>
                    <a:pt x="27451" y="127773"/>
                  </a:lnTo>
                  <a:lnTo>
                    <a:pt x="27354" y="126687"/>
                  </a:lnTo>
                  <a:lnTo>
                    <a:pt x="27270" y="125583"/>
                  </a:lnTo>
                  <a:lnTo>
                    <a:pt x="27200" y="124479"/>
                  </a:lnTo>
                  <a:lnTo>
                    <a:pt x="27142" y="123374"/>
                  </a:lnTo>
                  <a:lnTo>
                    <a:pt x="27103" y="122251"/>
                  </a:lnTo>
                  <a:lnTo>
                    <a:pt x="27077" y="121129"/>
                  </a:lnTo>
                  <a:lnTo>
                    <a:pt x="27064" y="120006"/>
                  </a:lnTo>
                  <a:lnTo>
                    <a:pt x="27064" y="118865"/>
                  </a:lnTo>
                  <a:lnTo>
                    <a:pt x="27084" y="117742"/>
                  </a:lnTo>
                  <a:lnTo>
                    <a:pt x="27116" y="116619"/>
                  </a:lnTo>
                  <a:lnTo>
                    <a:pt x="27135" y="116049"/>
                  </a:lnTo>
                  <a:lnTo>
                    <a:pt x="27161" y="115478"/>
                  </a:lnTo>
                  <a:lnTo>
                    <a:pt x="27193" y="114926"/>
                  </a:lnTo>
                  <a:lnTo>
                    <a:pt x="27225" y="114355"/>
                  </a:lnTo>
                  <a:lnTo>
                    <a:pt x="27264" y="113803"/>
                  </a:lnTo>
                  <a:lnTo>
                    <a:pt x="27303" y="113251"/>
                  </a:lnTo>
                  <a:lnTo>
                    <a:pt x="27348" y="112680"/>
                  </a:lnTo>
                  <a:lnTo>
                    <a:pt x="27399" y="112128"/>
                  </a:lnTo>
                  <a:lnTo>
                    <a:pt x="27451" y="111576"/>
                  </a:lnTo>
                  <a:lnTo>
                    <a:pt x="27509" y="111024"/>
                  </a:lnTo>
                  <a:lnTo>
                    <a:pt x="27567" y="110472"/>
                  </a:lnTo>
                  <a:lnTo>
                    <a:pt x="27637" y="109920"/>
                  </a:lnTo>
                  <a:lnTo>
                    <a:pt x="27702" y="109386"/>
                  </a:lnTo>
                  <a:lnTo>
                    <a:pt x="27779" y="108834"/>
                  </a:lnTo>
                  <a:lnTo>
                    <a:pt x="27856" y="108300"/>
                  </a:lnTo>
                  <a:lnTo>
                    <a:pt x="27940" y="107766"/>
                  </a:lnTo>
                  <a:lnTo>
                    <a:pt x="28024" y="107232"/>
                  </a:lnTo>
                  <a:lnTo>
                    <a:pt x="28114" y="106699"/>
                  </a:lnTo>
                  <a:lnTo>
                    <a:pt x="28210" y="106183"/>
                  </a:lnTo>
                  <a:lnTo>
                    <a:pt x="28313" y="105649"/>
                  </a:lnTo>
                  <a:lnTo>
                    <a:pt x="28416" y="105134"/>
                  </a:lnTo>
                  <a:lnTo>
                    <a:pt x="28519" y="104619"/>
                  </a:lnTo>
                  <a:lnTo>
                    <a:pt x="28635" y="104122"/>
                  </a:lnTo>
                  <a:lnTo>
                    <a:pt x="28751" y="103606"/>
                  </a:lnTo>
                  <a:lnTo>
                    <a:pt x="28873" y="103109"/>
                  </a:lnTo>
                  <a:lnTo>
                    <a:pt x="28996" y="102612"/>
                  </a:lnTo>
                  <a:lnTo>
                    <a:pt x="29124" y="102116"/>
                  </a:lnTo>
                  <a:lnTo>
                    <a:pt x="29260" y="101637"/>
                  </a:lnTo>
                  <a:lnTo>
                    <a:pt x="29401" y="101158"/>
                  </a:lnTo>
                  <a:lnTo>
                    <a:pt x="29543" y="100680"/>
                  </a:lnTo>
                  <a:lnTo>
                    <a:pt x="29691" y="100201"/>
                  </a:lnTo>
                  <a:lnTo>
                    <a:pt x="29846" y="99741"/>
                  </a:lnTo>
                  <a:lnTo>
                    <a:pt x="30000" y="99281"/>
                  </a:lnTo>
                  <a:lnTo>
                    <a:pt x="30167" y="98839"/>
                  </a:lnTo>
                  <a:lnTo>
                    <a:pt x="30341" y="98361"/>
                  </a:lnTo>
                  <a:lnTo>
                    <a:pt x="30521" y="97901"/>
                  </a:lnTo>
                  <a:lnTo>
                    <a:pt x="30695" y="97459"/>
                  </a:lnTo>
                  <a:lnTo>
                    <a:pt x="30876" y="97017"/>
                  </a:lnTo>
                  <a:lnTo>
                    <a:pt x="31062" y="96612"/>
                  </a:lnTo>
                  <a:lnTo>
                    <a:pt x="31243" y="96207"/>
                  </a:lnTo>
                  <a:lnTo>
                    <a:pt x="31423" y="95802"/>
                  </a:lnTo>
                  <a:lnTo>
                    <a:pt x="31609" y="95434"/>
                  </a:lnTo>
                  <a:lnTo>
                    <a:pt x="31796" y="95066"/>
                  </a:lnTo>
                  <a:lnTo>
                    <a:pt x="31983" y="94716"/>
                  </a:lnTo>
                  <a:lnTo>
                    <a:pt x="32170" y="94385"/>
                  </a:lnTo>
                  <a:lnTo>
                    <a:pt x="32356" y="94054"/>
                  </a:lnTo>
                  <a:lnTo>
                    <a:pt x="32549" y="93741"/>
                  </a:lnTo>
                  <a:lnTo>
                    <a:pt x="32736" y="93428"/>
                  </a:lnTo>
                  <a:lnTo>
                    <a:pt x="32929" y="93152"/>
                  </a:lnTo>
                  <a:lnTo>
                    <a:pt x="33122" y="92876"/>
                  </a:lnTo>
                  <a:lnTo>
                    <a:pt x="33315" y="92618"/>
                  </a:lnTo>
                  <a:lnTo>
                    <a:pt x="33509" y="92360"/>
                  </a:lnTo>
                  <a:lnTo>
                    <a:pt x="33702" y="92121"/>
                  </a:lnTo>
                  <a:lnTo>
                    <a:pt x="33895" y="91900"/>
                  </a:lnTo>
                  <a:lnTo>
                    <a:pt x="34088" y="91679"/>
                  </a:lnTo>
                  <a:lnTo>
                    <a:pt x="34281" y="91477"/>
                  </a:lnTo>
                  <a:lnTo>
                    <a:pt x="34481" y="91293"/>
                  </a:lnTo>
                  <a:lnTo>
                    <a:pt x="34674" y="91109"/>
                  </a:lnTo>
                  <a:lnTo>
                    <a:pt x="34867" y="90962"/>
                  </a:lnTo>
                  <a:lnTo>
                    <a:pt x="35067" y="90796"/>
                  </a:lnTo>
                  <a:lnTo>
                    <a:pt x="35266" y="90667"/>
                  </a:lnTo>
                  <a:lnTo>
                    <a:pt x="35459" y="90520"/>
                  </a:lnTo>
                  <a:lnTo>
                    <a:pt x="35659" y="90409"/>
                  </a:lnTo>
                  <a:lnTo>
                    <a:pt x="35852" y="90299"/>
                  </a:lnTo>
                  <a:lnTo>
                    <a:pt x="36052" y="90207"/>
                  </a:lnTo>
                  <a:lnTo>
                    <a:pt x="36251" y="90115"/>
                  </a:lnTo>
                  <a:lnTo>
                    <a:pt x="36451" y="90060"/>
                  </a:lnTo>
                  <a:lnTo>
                    <a:pt x="36644" y="89986"/>
                  </a:lnTo>
                  <a:lnTo>
                    <a:pt x="37043" y="89894"/>
                  </a:lnTo>
                  <a:lnTo>
                    <a:pt x="37436" y="89857"/>
                  </a:lnTo>
                  <a:close/>
                  <a:moveTo>
                    <a:pt x="124906" y="87925"/>
                  </a:moveTo>
                  <a:lnTo>
                    <a:pt x="125137" y="87943"/>
                  </a:lnTo>
                  <a:lnTo>
                    <a:pt x="125369" y="87961"/>
                  </a:lnTo>
                  <a:lnTo>
                    <a:pt x="125601" y="87998"/>
                  </a:lnTo>
                  <a:lnTo>
                    <a:pt x="125826" y="88035"/>
                  </a:lnTo>
                  <a:lnTo>
                    <a:pt x="126058" y="88090"/>
                  </a:lnTo>
                  <a:lnTo>
                    <a:pt x="126290" y="88146"/>
                  </a:lnTo>
                  <a:lnTo>
                    <a:pt x="126515" y="88238"/>
                  </a:lnTo>
                  <a:lnTo>
                    <a:pt x="126747" y="88311"/>
                  </a:lnTo>
                  <a:lnTo>
                    <a:pt x="126972" y="88422"/>
                  </a:lnTo>
                  <a:lnTo>
                    <a:pt x="127198" y="88532"/>
                  </a:lnTo>
                  <a:lnTo>
                    <a:pt x="127429" y="88642"/>
                  </a:lnTo>
                  <a:lnTo>
                    <a:pt x="127655" y="88771"/>
                  </a:lnTo>
                  <a:lnTo>
                    <a:pt x="127880" y="88919"/>
                  </a:lnTo>
                  <a:lnTo>
                    <a:pt x="128099" y="89084"/>
                  </a:lnTo>
                  <a:lnTo>
                    <a:pt x="128324" y="89231"/>
                  </a:lnTo>
                  <a:lnTo>
                    <a:pt x="128543" y="89416"/>
                  </a:lnTo>
                  <a:lnTo>
                    <a:pt x="128768" y="89600"/>
                  </a:lnTo>
                  <a:lnTo>
                    <a:pt x="128987" y="89802"/>
                  </a:lnTo>
                  <a:lnTo>
                    <a:pt x="129206" y="90005"/>
                  </a:lnTo>
                  <a:lnTo>
                    <a:pt x="129425" y="90225"/>
                  </a:lnTo>
                  <a:lnTo>
                    <a:pt x="129637" y="90465"/>
                  </a:lnTo>
                  <a:lnTo>
                    <a:pt x="129850" y="90704"/>
                  </a:lnTo>
                  <a:lnTo>
                    <a:pt x="130062" y="90943"/>
                  </a:lnTo>
                  <a:lnTo>
                    <a:pt x="130275" y="91219"/>
                  </a:lnTo>
                  <a:lnTo>
                    <a:pt x="130487" y="91477"/>
                  </a:lnTo>
                  <a:lnTo>
                    <a:pt x="130693" y="91771"/>
                  </a:lnTo>
                  <a:lnTo>
                    <a:pt x="130899" y="92066"/>
                  </a:lnTo>
                  <a:lnTo>
                    <a:pt x="131099" y="92379"/>
                  </a:lnTo>
                  <a:lnTo>
                    <a:pt x="131401" y="92857"/>
                  </a:lnTo>
                  <a:lnTo>
                    <a:pt x="131698" y="93373"/>
                  </a:lnTo>
                  <a:lnTo>
                    <a:pt x="131987" y="93925"/>
                  </a:lnTo>
                  <a:lnTo>
                    <a:pt x="132277" y="94514"/>
                  </a:lnTo>
                  <a:lnTo>
                    <a:pt x="132554" y="95140"/>
                  </a:lnTo>
                  <a:lnTo>
                    <a:pt x="132831" y="95784"/>
                  </a:lnTo>
                  <a:lnTo>
                    <a:pt x="133101" y="96465"/>
                  </a:lnTo>
                  <a:lnTo>
                    <a:pt x="133359" y="97183"/>
                  </a:lnTo>
                  <a:lnTo>
                    <a:pt x="133610" y="97919"/>
                  </a:lnTo>
                  <a:lnTo>
                    <a:pt x="133854" y="98674"/>
                  </a:lnTo>
                  <a:lnTo>
                    <a:pt x="134092" y="99447"/>
                  </a:lnTo>
                  <a:lnTo>
                    <a:pt x="134311" y="100257"/>
                  </a:lnTo>
                  <a:lnTo>
                    <a:pt x="134530" y="101066"/>
                  </a:lnTo>
                  <a:lnTo>
                    <a:pt x="134730" y="101913"/>
                  </a:lnTo>
                  <a:lnTo>
                    <a:pt x="134916" y="102778"/>
                  </a:lnTo>
                  <a:lnTo>
                    <a:pt x="135090" y="103643"/>
                  </a:lnTo>
                  <a:lnTo>
                    <a:pt x="135258" y="104545"/>
                  </a:lnTo>
                  <a:lnTo>
                    <a:pt x="135406" y="105447"/>
                  </a:lnTo>
                  <a:lnTo>
                    <a:pt x="135470" y="105907"/>
                  </a:lnTo>
                  <a:lnTo>
                    <a:pt x="135534" y="106367"/>
                  </a:lnTo>
                  <a:lnTo>
                    <a:pt x="135592" y="106827"/>
                  </a:lnTo>
                  <a:lnTo>
                    <a:pt x="135650" y="107288"/>
                  </a:lnTo>
                  <a:lnTo>
                    <a:pt x="135702" y="107766"/>
                  </a:lnTo>
                  <a:lnTo>
                    <a:pt x="135753" y="108226"/>
                  </a:lnTo>
                  <a:lnTo>
                    <a:pt x="135798" y="108705"/>
                  </a:lnTo>
                  <a:lnTo>
                    <a:pt x="135837" y="109183"/>
                  </a:lnTo>
                  <a:lnTo>
                    <a:pt x="135869" y="109662"/>
                  </a:lnTo>
                  <a:lnTo>
                    <a:pt x="135901" y="110122"/>
                  </a:lnTo>
                  <a:lnTo>
                    <a:pt x="135927" y="110619"/>
                  </a:lnTo>
                  <a:lnTo>
                    <a:pt x="135946" y="111098"/>
                  </a:lnTo>
                  <a:lnTo>
                    <a:pt x="135959" y="111576"/>
                  </a:lnTo>
                  <a:lnTo>
                    <a:pt x="135972" y="112055"/>
                  </a:lnTo>
                  <a:lnTo>
                    <a:pt x="135979" y="112533"/>
                  </a:lnTo>
                  <a:lnTo>
                    <a:pt x="135979" y="113012"/>
                  </a:lnTo>
                  <a:lnTo>
                    <a:pt x="135979" y="113509"/>
                  </a:lnTo>
                  <a:lnTo>
                    <a:pt x="135966" y="113987"/>
                  </a:lnTo>
                  <a:lnTo>
                    <a:pt x="135953" y="114466"/>
                  </a:lnTo>
                  <a:lnTo>
                    <a:pt x="135934" y="114963"/>
                  </a:lnTo>
                  <a:lnTo>
                    <a:pt x="135908" y="115441"/>
                  </a:lnTo>
                  <a:lnTo>
                    <a:pt x="135876" y="115920"/>
                  </a:lnTo>
                  <a:lnTo>
                    <a:pt x="135837" y="116398"/>
                  </a:lnTo>
                  <a:lnTo>
                    <a:pt x="135798" y="116877"/>
                  </a:lnTo>
                  <a:lnTo>
                    <a:pt x="135747" y="117356"/>
                  </a:lnTo>
                  <a:lnTo>
                    <a:pt x="135695" y="117852"/>
                  </a:lnTo>
                  <a:lnTo>
                    <a:pt x="135631" y="118313"/>
                  </a:lnTo>
                  <a:lnTo>
                    <a:pt x="135567" y="118791"/>
                  </a:lnTo>
                  <a:lnTo>
                    <a:pt x="135637" y="119564"/>
                  </a:lnTo>
                  <a:lnTo>
                    <a:pt x="135702" y="120337"/>
                  </a:lnTo>
                  <a:lnTo>
                    <a:pt x="135760" y="121110"/>
                  </a:lnTo>
                  <a:lnTo>
                    <a:pt x="135811" y="121883"/>
                  </a:lnTo>
                  <a:lnTo>
                    <a:pt x="135850" y="122656"/>
                  </a:lnTo>
                  <a:lnTo>
                    <a:pt x="135882" y="123429"/>
                  </a:lnTo>
                  <a:lnTo>
                    <a:pt x="135901" y="124221"/>
                  </a:lnTo>
                  <a:lnTo>
                    <a:pt x="135908" y="125012"/>
                  </a:lnTo>
                  <a:lnTo>
                    <a:pt x="135908" y="125638"/>
                  </a:lnTo>
                  <a:lnTo>
                    <a:pt x="135901" y="126264"/>
                  </a:lnTo>
                  <a:lnTo>
                    <a:pt x="135882" y="126890"/>
                  </a:lnTo>
                  <a:lnTo>
                    <a:pt x="135863" y="127516"/>
                  </a:lnTo>
                  <a:lnTo>
                    <a:pt x="135837" y="128141"/>
                  </a:lnTo>
                  <a:lnTo>
                    <a:pt x="135811" y="128767"/>
                  </a:lnTo>
                  <a:lnTo>
                    <a:pt x="135773" y="129375"/>
                  </a:lnTo>
                  <a:lnTo>
                    <a:pt x="135728" y="130000"/>
                  </a:lnTo>
                  <a:lnTo>
                    <a:pt x="135683" y="130608"/>
                  </a:lnTo>
                  <a:lnTo>
                    <a:pt x="135625" y="131215"/>
                  </a:lnTo>
                  <a:lnTo>
                    <a:pt x="135567" y="131822"/>
                  </a:lnTo>
                  <a:lnTo>
                    <a:pt x="135502" y="132411"/>
                  </a:lnTo>
                  <a:lnTo>
                    <a:pt x="135438" y="133000"/>
                  </a:lnTo>
                  <a:lnTo>
                    <a:pt x="135361" y="133589"/>
                  </a:lnTo>
                  <a:lnTo>
                    <a:pt x="135283" y="134178"/>
                  </a:lnTo>
                  <a:lnTo>
                    <a:pt x="135193" y="134749"/>
                  </a:lnTo>
                  <a:lnTo>
                    <a:pt x="135110" y="135320"/>
                  </a:lnTo>
                  <a:lnTo>
                    <a:pt x="135013" y="135890"/>
                  </a:lnTo>
                  <a:lnTo>
                    <a:pt x="134916" y="136442"/>
                  </a:lnTo>
                  <a:lnTo>
                    <a:pt x="134813" y="136995"/>
                  </a:lnTo>
                  <a:lnTo>
                    <a:pt x="134704" y="137547"/>
                  </a:lnTo>
                  <a:lnTo>
                    <a:pt x="134588" y="138080"/>
                  </a:lnTo>
                  <a:lnTo>
                    <a:pt x="134472" y="138614"/>
                  </a:lnTo>
                  <a:lnTo>
                    <a:pt x="134350" y="139130"/>
                  </a:lnTo>
                  <a:lnTo>
                    <a:pt x="134228" y="139627"/>
                  </a:lnTo>
                  <a:lnTo>
                    <a:pt x="134099" y="140142"/>
                  </a:lnTo>
                  <a:lnTo>
                    <a:pt x="133964" y="140620"/>
                  </a:lnTo>
                  <a:lnTo>
                    <a:pt x="133822" y="141099"/>
                  </a:lnTo>
                  <a:lnTo>
                    <a:pt x="133687" y="141578"/>
                  </a:lnTo>
                  <a:lnTo>
                    <a:pt x="133539" y="142038"/>
                  </a:lnTo>
                  <a:lnTo>
                    <a:pt x="133391" y="142479"/>
                  </a:lnTo>
                  <a:lnTo>
                    <a:pt x="133236" y="142921"/>
                  </a:lnTo>
                  <a:lnTo>
                    <a:pt x="133082" y="143345"/>
                  </a:lnTo>
                  <a:lnTo>
                    <a:pt x="132921" y="143768"/>
                  </a:lnTo>
                  <a:lnTo>
                    <a:pt x="132760" y="144173"/>
                  </a:lnTo>
                  <a:lnTo>
                    <a:pt x="132592" y="144559"/>
                  </a:lnTo>
                  <a:lnTo>
                    <a:pt x="132419" y="144927"/>
                  </a:lnTo>
                  <a:lnTo>
                    <a:pt x="132245" y="145296"/>
                  </a:lnTo>
                  <a:lnTo>
                    <a:pt x="132071" y="145645"/>
                  </a:lnTo>
                  <a:lnTo>
                    <a:pt x="131891" y="145977"/>
                  </a:lnTo>
                  <a:lnTo>
                    <a:pt x="131710" y="146308"/>
                  </a:lnTo>
                  <a:lnTo>
                    <a:pt x="131524" y="146621"/>
                  </a:lnTo>
                  <a:lnTo>
                    <a:pt x="131337" y="146915"/>
                  </a:lnTo>
                  <a:lnTo>
                    <a:pt x="131144" y="147191"/>
                  </a:lnTo>
                  <a:lnTo>
                    <a:pt x="130951" y="147449"/>
                  </a:lnTo>
                  <a:lnTo>
                    <a:pt x="130758" y="147688"/>
                  </a:lnTo>
                  <a:lnTo>
                    <a:pt x="130558" y="147928"/>
                  </a:lnTo>
                  <a:lnTo>
                    <a:pt x="130358" y="148130"/>
                  </a:lnTo>
                  <a:lnTo>
                    <a:pt x="130159" y="148332"/>
                  </a:lnTo>
                  <a:lnTo>
                    <a:pt x="129953" y="148498"/>
                  </a:lnTo>
                  <a:lnTo>
                    <a:pt x="129747" y="148664"/>
                  </a:lnTo>
                  <a:lnTo>
                    <a:pt x="129534" y="148811"/>
                  </a:lnTo>
                  <a:lnTo>
                    <a:pt x="129322" y="148940"/>
                  </a:lnTo>
                  <a:lnTo>
                    <a:pt x="129110" y="149032"/>
                  </a:lnTo>
                  <a:lnTo>
                    <a:pt x="128897" y="149124"/>
                  </a:lnTo>
                  <a:lnTo>
                    <a:pt x="128678" y="149198"/>
                  </a:lnTo>
                  <a:lnTo>
                    <a:pt x="128459" y="149234"/>
                  </a:lnTo>
                  <a:lnTo>
                    <a:pt x="128240" y="149271"/>
                  </a:lnTo>
                  <a:lnTo>
                    <a:pt x="128022" y="149271"/>
                  </a:lnTo>
                  <a:lnTo>
                    <a:pt x="127796" y="149253"/>
                  </a:lnTo>
                  <a:lnTo>
                    <a:pt x="127571" y="149216"/>
                  </a:lnTo>
                  <a:lnTo>
                    <a:pt x="127346" y="149161"/>
                  </a:lnTo>
                  <a:lnTo>
                    <a:pt x="127120" y="149087"/>
                  </a:lnTo>
                  <a:lnTo>
                    <a:pt x="126895" y="148995"/>
                  </a:lnTo>
                  <a:lnTo>
                    <a:pt x="126792" y="148921"/>
                  </a:lnTo>
                  <a:lnTo>
                    <a:pt x="126702" y="148829"/>
                  </a:lnTo>
                  <a:lnTo>
                    <a:pt x="126618" y="148737"/>
                  </a:lnTo>
                  <a:lnTo>
                    <a:pt x="126541" y="148627"/>
                  </a:lnTo>
                  <a:lnTo>
                    <a:pt x="126477" y="148498"/>
                  </a:lnTo>
                  <a:lnTo>
                    <a:pt x="126419" y="148351"/>
                  </a:lnTo>
                  <a:lnTo>
                    <a:pt x="126367" y="148185"/>
                  </a:lnTo>
                  <a:lnTo>
                    <a:pt x="126322" y="148001"/>
                  </a:lnTo>
                  <a:lnTo>
                    <a:pt x="126084" y="148112"/>
                  </a:lnTo>
                  <a:lnTo>
                    <a:pt x="125846" y="148185"/>
                  </a:lnTo>
                  <a:lnTo>
                    <a:pt x="125601" y="148240"/>
                  </a:lnTo>
                  <a:lnTo>
                    <a:pt x="125363" y="148259"/>
                  </a:lnTo>
                  <a:lnTo>
                    <a:pt x="125125" y="148240"/>
                  </a:lnTo>
                  <a:lnTo>
                    <a:pt x="124880" y="148185"/>
                  </a:lnTo>
                  <a:lnTo>
                    <a:pt x="124642" y="148112"/>
                  </a:lnTo>
                  <a:lnTo>
                    <a:pt x="124404" y="148001"/>
                  </a:lnTo>
                  <a:lnTo>
                    <a:pt x="124159" y="148093"/>
                  </a:lnTo>
                  <a:lnTo>
                    <a:pt x="123914" y="148167"/>
                  </a:lnTo>
                  <a:lnTo>
                    <a:pt x="123670" y="148222"/>
                  </a:lnTo>
                  <a:lnTo>
                    <a:pt x="123431" y="148259"/>
                  </a:lnTo>
                  <a:lnTo>
                    <a:pt x="123193" y="148296"/>
                  </a:lnTo>
                  <a:lnTo>
                    <a:pt x="122961" y="148314"/>
                  </a:lnTo>
                  <a:lnTo>
                    <a:pt x="122723" y="148314"/>
                  </a:lnTo>
                  <a:lnTo>
                    <a:pt x="122498" y="148296"/>
                  </a:lnTo>
                  <a:lnTo>
                    <a:pt x="122266" y="148259"/>
                  </a:lnTo>
                  <a:lnTo>
                    <a:pt x="122041" y="148222"/>
                  </a:lnTo>
                  <a:lnTo>
                    <a:pt x="121816" y="148148"/>
                  </a:lnTo>
                  <a:lnTo>
                    <a:pt x="121597" y="148093"/>
                  </a:lnTo>
                  <a:lnTo>
                    <a:pt x="121378" y="148001"/>
                  </a:lnTo>
                  <a:lnTo>
                    <a:pt x="121159" y="147909"/>
                  </a:lnTo>
                  <a:lnTo>
                    <a:pt x="120946" y="147799"/>
                  </a:lnTo>
                  <a:lnTo>
                    <a:pt x="120734" y="147670"/>
                  </a:lnTo>
                  <a:lnTo>
                    <a:pt x="120528" y="147523"/>
                  </a:lnTo>
                  <a:lnTo>
                    <a:pt x="120322" y="147375"/>
                  </a:lnTo>
                  <a:lnTo>
                    <a:pt x="120116" y="147210"/>
                  </a:lnTo>
                  <a:lnTo>
                    <a:pt x="119916" y="147044"/>
                  </a:lnTo>
                  <a:lnTo>
                    <a:pt x="119717" y="146860"/>
                  </a:lnTo>
                  <a:lnTo>
                    <a:pt x="119517" y="146658"/>
                  </a:lnTo>
                  <a:lnTo>
                    <a:pt x="119324" y="146455"/>
                  </a:lnTo>
                  <a:lnTo>
                    <a:pt x="119131" y="146234"/>
                  </a:lnTo>
                  <a:lnTo>
                    <a:pt x="118944" y="145995"/>
                  </a:lnTo>
                  <a:lnTo>
                    <a:pt x="118758" y="145756"/>
                  </a:lnTo>
                  <a:lnTo>
                    <a:pt x="118577" y="145498"/>
                  </a:lnTo>
                  <a:lnTo>
                    <a:pt x="118397" y="145222"/>
                  </a:lnTo>
                  <a:lnTo>
                    <a:pt x="118217" y="144946"/>
                  </a:lnTo>
                  <a:lnTo>
                    <a:pt x="118043" y="144670"/>
                  </a:lnTo>
                  <a:lnTo>
                    <a:pt x="117869" y="144375"/>
                  </a:lnTo>
                  <a:lnTo>
                    <a:pt x="117702" y="144062"/>
                  </a:lnTo>
                  <a:lnTo>
                    <a:pt x="117534" y="143749"/>
                  </a:lnTo>
                  <a:lnTo>
                    <a:pt x="117367" y="143418"/>
                  </a:lnTo>
                  <a:lnTo>
                    <a:pt x="117206" y="143087"/>
                  </a:lnTo>
                  <a:lnTo>
                    <a:pt x="117052" y="142737"/>
                  </a:lnTo>
                  <a:lnTo>
                    <a:pt x="116897" y="142387"/>
                  </a:lnTo>
                  <a:lnTo>
                    <a:pt x="116743" y="142019"/>
                  </a:lnTo>
                  <a:lnTo>
                    <a:pt x="116595" y="141651"/>
                  </a:lnTo>
                  <a:lnTo>
                    <a:pt x="116446" y="141265"/>
                  </a:lnTo>
                  <a:lnTo>
                    <a:pt x="116298" y="140878"/>
                  </a:lnTo>
                  <a:lnTo>
                    <a:pt x="116163" y="140492"/>
                  </a:lnTo>
                  <a:lnTo>
                    <a:pt x="116022" y="140087"/>
                  </a:lnTo>
                  <a:lnTo>
                    <a:pt x="115886" y="139663"/>
                  </a:lnTo>
                  <a:lnTo>
                    <a:pt x="115758" y="139240"/>
                  </a:lnTo>
                  <a:lnTo>
                    <a:pt x="115629" y="138817"/>
                  </a:lnTo>
                  <a:lnTo>
                    <a:pt x="115500" y="138375"/>
                  </a:lnTo>
                  <a:lnTo>
                    <a:pt x="115378" y="137933"/>
                  </a:lnTo>
                  <a:lnTo>
                    <a:pt x="115255" y="137491"/>
                  </a:lnTo>
                  <a:lnTo>
                    <a:pt x="115140" y="137031"/>
                  </a:lnTo>
                  <a:lnTo>
                    <a:pt x="115030" y="136571"/>
                  </a:lnTo>
                  <a:lnTo>
                    <a:pt x="114921" y="136093"/>
                  </a:lnTo>
                  <a:lnTo>
                    <a:pt x="114708" y="135136"/>
                  </a:lnTo>
                  <a:lnTo>
                    <a:pt x="114509" y="134160"/>
                  </a:lnTo>
                  <a:lnTo>
                    <a:pt x="114322" y="133166"/>
                  </a:lnTo>
                  <a:lnTo>
                    <a:pt x="114155" y="132135"/>
                  </a:lnTo>
                  <a:lnTo>
                    <a:pt x="113994" y="131086"/>
                  </a:lnTo>
                  <a:lnTo>
                    <a:pt x="113846" y="130019"/>
                  </a:lnTo>
                  <a:lnTo>
                    <a:pt x="113717" y="128951"/>
                  </a:lnTo>
                  <a:lnTo>
                    <a:pt x="113601" y="127865"/>
                  </a:lnTo>
                  <a:lnTo>
                    <a:pt x="113492" y="126742"/>
                  </a:lnTo>
                  <a:lnTo>
                    <a:pt x="113401" y="125638"/>
                  </a:lnTo>
                  <a:lnTo>
                    <a:pt x="113331" y="124497"/>
                  </a:lnTo>
                  <a:lnTo>
                    <a:pt x="113266" y="123356"/>
                  </a:lnTo>
                  <a:lnTo>
                    <a:pt x="113221" y="122215"/>
                  </a:lnTo>
                  <a:lnTo>
                    <a:pt x="113189" y="121073"/>
                  </a:lnTo>
                  <a:lnTo>
                    <a:pt x="113170" y="119914"/>
                  </a:lnTo>
                  <a:lnTo>
                    <a:pt x="113170" y="118754"/>
                  </a:lnTo>
                  <a:lnTo>
                    <a:pt x="113183" y="117576"/>
                  </a:lnTo>
                  <a:lnTo>
                    <a:pt x="113208" y="116417"/>
                  </a:lnTo>
                  <a:lnTo>
                    <a:pt x="113228" y="115846"/>
                  </a:lnTo>
                  <a:lnTo>
                    <a:pt x="113253" y="115257"/>
                  </a:lnTo>
                  <a:lnTo>
                    <a:pt x="113279" y="114668"/>
                  </a:lnTo>
                  <a:lnTo>
                    <a:pt x="113311" y="114098"/>
                  </a:lnTo>
                  <a:lnTo>
                    <a:pt x="113350" y="113509"/>
                  </a:lnTo>
                  <a:lnTo>
                    <a:pt x="113389" y="112938"/>
                  </a:lnTo>
                  <a:lnTo>
                    <a:pt x="113434" y="112368"/>
                  </a:lnTo>
                  <a:lnTo>
                    <a:pt x="113479" y="111779"/>
                  </a:lnTo>
                  <a:lnTo>
                    <a:pt x="113530" y="111208"/>
                  </a:lnTo>
                  <a:lnTo>
                    <a:pt x="113582" y="110637"/>
                  </a:lnTo>
                  <a:lnTo>
                    <a:pt x="113646" y="110067"/>
                  </a:lnTo>
                  <a:lnTo>
                    <a:pt x="113710" y="109496"/>
                  </a:lnTo>
                  <a:lnTo>
                    <a:pt x="113775" y="108944"/>
                  </a:lnTo>
                  <a:lnTo>
                    <a:pt x="113846" y="108373"/>
                  </a:lnTo>
                  <a:lnTo>
                    <a:pt x="113923" y="107821"/>
                  </a:lnTo>
                  <a:lnTo>
                    <a:pt x="114007" y="107269"/>
                  </a:lnTo>
                  <a:lnTo>
                    <a:pt x="114090" y="106699"/>
                  </a:lnTo>
                  <a:lnTo>
                    <a:pt x="114174" y="106165"/>
                  </a:lnTo>
                  <a:lnTo>
                    <a:pt x="114270" y="105613"/>
                  </a:lnTo>
                  <a:lnTo>
                    <a:pt x="114367" y="105060"/>
                  </a:lnTo>
                  <a:lnTo>
                    <a:pt x="114464" y="104527"/>
                  </a:lnTo>
                  <a:lnTo>
                    <a:pt x="114573" y="103993"/>
                  </a:lnTo>
                  <a:lnTo>
                    <a:pt x="114683" y="103459"/>
                  </a:lnTo>
                  <a:lnTo>
                    <a:pt x="114798" y="102925"/>
                  </a:lnTo>
                  <a:lnTo>
                    <a:pt x="114914" y="102410"/>
                  </a:lnTo>
                  <a:lnTo>
                    <a:pt x="115037" y="101895"/>
                  </a:lnTo>
                  <a:lnTo>
                    <a:pt x="115165" y="101379"/>
                  </a:lnTo>
                  <a:lnTo>
                    <a:pt x="115294" y="100864"/>
                  </a:lnTo>
                  <a:lnTo>
                    <a:pt x="115429" y="100367"/>
                  </a:lnTo>
                  <a:lnTo>
                    <a:pt x="115571" y="99870"/>
                  </a:lnTo>
                  <a:lnTo>
                    <a:pt x="115719" y="99373"/>
                  </a:lnTo>
                  <a:lnTo>
                    <a:pt x="115867" y="98895"/>
                  </a:lnTo>
                  <a:lnTo>
                    <a:pt x="116022" y="98416"/>
                  </a:lnTo>
                  <a:lnTo>
                    <a:pt x="116176" y="97937"/>
                  </a:lnTo>
                  <a:lnTo>
                    <a:pt x="116337" y="97477"/>
                  </a:lnTo>
                  <a:lnTo>
                    <a:pt x="116504" y="97017"/>
                  </a:lnTo>
                  <a:lnTo>
                    <a:pt x="116678" y="96557"/>
                  </a:lnTo>
                  <a:lnTo>
                    <a:pt x="116852" y="96115"/>
                  </a:lnTo>
                  <a:lnTo>
                    <a:pt x="117032" y="95673"/>
                  </a:lnTo>
                  <a:lnTo>
                    <a:pt x="117219" y="95232"/>
                  </a:lnTo>
                  <a:lnTo>
                    <a:pt x="117406" y="94827"/>
                  </a:lnTo>
                  <a:lnTo>
                    <a:pt x="117586" y="94422"/>
                  </a:lnTo>
                  <a:lnTo>
                    <a:pt x="117779" y="94054"/>
                  </a:lnTo>
                  <a:lnTo>
                    <a:pt x="117966" y="93667"/>
                  </a:lnTo>
                  <a:lnTo>
                    <a:pt x="118159" y="93318"/>
                  </a:lnTo>
                  <a:lnTo>
                    <a:pt x="118352" y="92968"/>
                  </a:lnTo>
                  <a:lnTo>
                    <a:pt x="118552" y="92618"/>
                  </a:lnTo>
                  <a:lnTo>
                    <a:pt x="118751" y="92305"/>
                  </a:lnTo>
                  <a:lnTo>
                    <a:pt x="118951" y="91992"/>
                  </a:lnTo>
                  <a:lnTo>
                    <a:pt x="119157" y="91679"/>
                  </a:lnTo>
                  <a:lnTo>
                    <a:pt x="119356" y="91403"/>
                  </a:lnTo>
                  <a:lnTo>
                    <a:pt x="119569" y="91127"/>
                  </a:lnTo>
                  <a:lnTo>
                    <a:pt x="119775" y="90851"/>
                  </a:lnTo>
                  <a:lnTo>
                    <a:pt x="119987" y="90593"/>
                  </a:lnTo>
                  <a:lnTo>
                    <a:pt x="120200" y="90354"/>
                  </a:lnTo>
                  <a:lnTo>
                    <a:pt x="120412" y="90133"/>
                  </a:lnTo>
                  <a:lnTo>
                    <a:pt x="120625" y="89912"/>
                  </a:lnTo>
                  <a:lnTo>
                    <a:pt x="120843" y="89692"/>
                  </a:lnTo>
                  <a:lnTo>
                    <a:pt x="121062" y="89508"/>
                  </a:lnTo>
                  <a:lnTo>
                    <a:pt x="121281" y="89323"/>
                  </a:lnTo>
                  <a:lnTo>
                    <a:pt x="121500" y="89139"/>
                  </a:lnTo>
                  <a:lnTo>
                    <a:pt x="121725" y="88992"/>
                  </a:lnTo>
                  <a:lnTo>
                    <a:pt x="121944" y="88827"/>
                  </a:lnTo>
                  <a:lnTo>
                    <a:pt x="122170" y="88698"/>
                  </a:lnTo>
                  <a:lnTo>
                    <a:pt x="122395" y="88569"/>
                  </a:lnTo>
                  <a:lnTo>
                    <a:pt x="122620" y="88458"/>
                  </a:lnTo>
                  <a:lnTo>
                    <a:pt x="122846" y="88348"/>
                  </a:lnTo>
                  <a:lnTo>
                    <a:pt x="123077" y="88256"/>
                  </a:lnTo>
                  <a:lnTo>
                    <a:pt x="123303" y="88182"/>
                  </a:lnTo>
                  <a:lnTo>
                    <a:pt x="123528" y="88109"/>
                  </a:lnTo>
                  <a:lnTo>
                    <a:pt x="123760" y="88053"/>
                  </a:lnTo>
                  <a:lnTo>
                    <a:pt x="123992" y="87998"/>
                  </a:lnTo>
                  <a:lnTo>
                    <a:pt x="124217" y="87961"/>
                  </a:lnTo>
                  <a:lnTo>
                    <a:pt x="124449" y="87943"/>
                  </a:lnTo>
                  <a:lnTo>
                    <a:pt x="124680" y="87925"/>
                  </a:lnTo>
                  <a:close/>
                  <a:moveTo>
                    <a:pt x="28449" y="174690"/>
                  </a:moveTo>
                  <a:lnTo>
                    <a:pt x="31725" y="174818"/>
                  </a:lnTo>
                  <a:lnTo>
                    <a:pt x="35009" y="174929"/>
                  </a:lnTo>
                  <a:lnTo>
                    <a:pt x="38292" y="175039"/>
                  </a:lnTo>
                  <a:lnTo>
                    <a:pt x="41575" y="175113"/>
                  </a:lnTo>
                  <a:lnTo>
                    <a:pt x="48148" y="175260"/>
                  </a:lnTo>
                  <a:lnTo>
                    <a:pt x="54728" y="175371"/>
                  </a:lnTo>
                  <a:lnTo>
                    <a:pt x="61313" y="175481"/>
                  </a:lnTo>
                  <a:lnTo>
                    <a:pt x="67893" y="175591"/>
                  </a:lnTo>
                  <a:lnTo>
                    <a:pt x="74479" y="175739"/>
                  </a:lnTo>
                  <a:lnTo>
                    <a:pt x="77775" y="175831"/>
                  </a:lnTo>
                  <a:lnTo>
                    <a:pt x="81064" y="175923"/>
                  </a:lnTo>
                  <a:lnTo>
                    <a:pt x="84361" y="176052"/>
                  </a:lnTo>
                  <a:lnTo>
                    <a:pt x="87650" y="176180"/>
                  </a:lnTo>
                  <a:lnTo>
                    <a:pt x="90940" y="176346"/>
                  </a:lnTo>
                  <a:lnTo>
                    <a:pt x="94230" y="176530"/>
                  </a:lnTo>
                  <a:lnTo>
                    <a:pt x="97526" y="176751"/>
                  </a:lnTo>
                  <a:lnTo>
                    <a:pt x="100809" y="176990"/>
                  </a:lnTo>
                  <a:lnTo>
                    <a:pt x="104099" y="177248"/>
                  </a:lnTo>
                  <a:lnTo>
                    <a:pt x="107389" y="177561"/>
                  </a:lnTo>
                  <a:lnTo>
                    <a:pt x="110672" y="177892"/>
                  </a:lnTo>
                  <a:lnTo>
                    <a:pt x="113955" y="178279"/>
                  </a:lnTo>
                  <a:lnTo>
                    <a:pt x="117238" y="178684"/>
                  </a:lnTo>
                  <a:lnTo>
                    <a:pt x="118880" y="178923"/>
                  </a:lnTo>
                  <a:lnTo>
                    <a:pt x="120522" y="179144"/>
                  </a:lnTo>
                  <a:lnTo>
                    <a:pt x="122157" y="179401"/>
                  </a:lnTo>
                  <a:lnTo>
                    <a:pt x="123798" y="179659"/>
                  </a:lnTo>
                  <a:lnTo>
                    <a:pt x="125434" y="179935"/>
                  </a:lnTo>
                  <a:lnTo>
                    <a:pt x="127075" y="180211"/>
                  </a:lnTo>
                  <a:lnTo>
                    <a:pt x="128710" y="180506"/>
                  </a:lnTo>
                  <a:lnTo>
                    <a:pt x="130346" y="180819"/>
                  </a:lnTo>
                  <a:lnTo>
                    <a:pt x="131981" y="181132"/>
                  </a:lnTo>
                  <a:lnTo>
                    <a:pt x="133616" y="181463"/>
                  </a:lnTo>
                  <a:lnTo>
                    <a:pt x="133719" y="181500"/>
                  </a:lnTo>
                  <a:lnTo>
                    <a:pt x="133822" y="181555"/>
                  </a:lnTo>
                  <a:lnTo>
                    <a:pt x="133912" y="181610"/>
                  </a:lnTo>
                  <a:lnTo>
                    <a:pt x="134002" y="181684"/>
                  </a:lnTo>
                  <a:lnTo>
                    <a:pt x="134086" y="181776"/>
                  </a:lnTo>
                  <a:lnTo>
                    <a:pt x="134170" y="181886"/>
                  </a:lnTo>
                  <a:lnTo>
                    <a:pt x="134247" y="181997"/>
                  </a:lnTo>
                  <a:lnTo>
                    <a:pt x="134318" y="182126"/>
                  </a:lnTo>
                  <a:lnTo>
                    <a:pt x="134382" y="182273"/>
                  </a:lnTo>
                  <a:lnTo>
                    <a:pt x="134446" y="182420"/>
                  </a:lnTo>
                  <a:lnTo>
                    <a:pt x="134504" y="182586"/>
                  </a:lnTo>
                  <a:lnTo>
                    <a:pt x="134562" y="182751"/>
                  </a:lnTo>
                  <a:lnTo>
                    <a:pt x="134614" y="182935"/>
                  </a:lnTo>
                  <a:lnTo>
                    <a:pt x="134659" y="183119"/>
                  </a:lnTo>
                  <a:lnTo>
                    <a:pt x="134698" y="183322"/>
                  </a:lnTo>
                  <a:lnTo>
                    <a:pt x="134736" y="183524"/>
                  </a:lnTo>
                  <a:lnTo>
                    <a:pt x="134768" y="183727"/>
                  </a:lnTo>
                  <a:lnTo>
                    <a:pt x="134794" y="183929"/>
                  </a:lnTo>
                  <a:lnTo>
                    <a:pt x="134820" y="184150"/>
                  </a:lnTo>
                  <a:lnTo>
                    <a:pt x="134839" y="184371"/>
                  </a:lnTo>
                  <a:lnTo>
                    <a:pt x="134852" y="184592"/>
                  </a:lnTo>
                  <a:lnTo>
                    <a:pt x="134865" y="184813"/>
                  </a:lnTo>
                  <a:lnTo>
                    <a:pt x="134871" y="185034"/>
                  </a:lnTo>
                  <a:lnTo>
                    <a:pt x="134878" y="185273"/>
                  </a:lnTo>
                  <a:lnTo>
                    <a:pt x="134871" y="185494"/>
                  </a:lnTo>
                  <a:lnTo>
                    <a:pt x="134865" y="185715"/>
                  </a:lnTo>
                  <a:lnTo>
                    <a:pt x="134852" y="185954"/>
                  </a:lnTo>
                  <a:lnTo>
                    <a:pt x="134839" y="186175"/>
                  </a:lnTo>
                  <a:lnTo>
                    <a:pt x="134820" y="186396"/>
                  </a:lnTo>
                  <a:lnTo>
                    <a:pt x="134794" y="186617"/>
                  </a:lnTo>
                  <a:lnTo>
                    <a:pt x="134768" y="186819"/>
                  </a:lnTo>
                  <a:lnTo>
                    <a:pt x="134736" y="187040"/>
                  </a:lnTo>
                  <a:lnTo>
                    <a:pt x="134916" y="187187"/>
                  </a:lnTo>
                  <a:lnTo>
                    <a:pt x="135090" y="187353"/>
                  </a:lnTo>
                  <a:lnTo>
                    <a:pt x="135264" y="187555"/>
                  </a:lnTo>
                  <a:lnTo>
                    <a:pt x="135431" y="187776"/>
                  </a:lnTo>
                  <a:lnTo>
                    <a:pt x="135586" y="188015"/>
                  </a:lnTo>
                  <a:lnTo>
                    <a:pt x="135728" y="188291"/>
                  </a:lnTo>
                  <a:lnTo>
                    <a:pt x="135863" y="188586"/>
                  </a:lnTo>
                  <a:lnTo>
                    <a:pt x="135927" y="188752"/>
                  </a:lnTo>
                  <a:lnTo>
                    <a:pt x="135985" y="188917"/>
                  </a:lnTo>
                  <a:lnTo>
                    <a:pt x="136043" y="189083"/>
                  </a:lnTo>
                  <a:lnTo>
                    <a:pt x="136095" y="189267"/>
                  </a:lnTo>
                  <a:lnTo>
                    <a:pt x="136146" y="189451"/>
                  </a:lnTo>
                  <a:lnTo>
                    <a:pt x="136185" y="189653"/>
                  </a:lnTo>
                  <a:lnTo>
                    <a:pt x="136230" y="189838"/>
                  </a:lnTo>
                  <a:lnTo>
                    <a:pt x="136262" y="190058"/>
                  </a:lnTo>
                  <a:lnTo>
                    <a:pt x="136294" y="190261"/>
                  </a:lnTo>
                  <a:lnTo>
                    <a:pt x="136320" y="190482"/>
                  </a:lnTo>
                  <a:lnTo>
                    <a:pt x="136339" y="190721"/>
                  </a:lnTo>
                  <a:lnTo>
                    <a:pt x="136359" y="190942"/>
                  </a:lnTo>
                  <a:lnTo>
                    <a:pt x="136371" y="191200"/>
                  </a:lnTo>
                  <a:lnTo>
                    <a:pt x="136371" y="191439"/>
                  </a:lnTo>
                  <a:lnTo>
                    <a:pt x="136371" y="191697"/>
                  </a:lnTo>
                  <a:lnTo>
                    <a:pt x="136371" y="191973"/>
                  </a:lnTo>
                  <a:lnTo>
                    <a:pt x="136359" y="192230"/>
                  </a:lnTo>
                  <a:lnTo>
                    <a:pt x="136339" y="192525"/>
                  </a:lnTo>
                  <a:lnTo>
                    <a:pt x="136378" y="192727"/>
                  </a:lnTo>
                  <a:lnTo>
                    <a:pt x="136391" y="192819"/>
                  </a:lnTo>
                  <a:lnTo>
                    <a:pt x="136397" y="192930"/>
                  </a:lnTo>
                  <a:lnTo>
                    <a:pt x="136487" y="195083"/>
                  </a:lnTo>
                  <a:lnTo>
                    <a:pt x="136577" y="197218"/>
                  </a:lnTo>
                  <a:lnTo>
                    <a:pt x="136648" y="199372"/>
                  </a:lnTo>
                  <a:lnTo>
                    <a:pt x="136719" y="201507"/>
                  </a:lnTo>
                  <a:lnTo>
                    <a:pt x="136777" y="203660"/>
                  </a:lnTo>
                  <a:lnTo>
                    <a:pt x="136828" y="205814"/>
                  </a:lnTo>
                  <a:lnTo>
                    <a:pt x="136874" y="207949"/>
                  </a:lnTo>
                  <a:lnTo>
                    <a:pt x="136906" y="210102"/>
                  </a:lnTo>
                  <a:lnTo>
                    <a:pt x="136938" y="212237"/>
                  </a:lnTo>
                  <a:lnTo>
                    <a:pt x="136964" y="214391"/>
                  </a:lnTo>
                  <a:lnTo>
                    <a:pt x="136977" y="216526"/>
                  </a:lnTo>
                  <a:lnTo>
                    <a:pt x="136989" y="218679"/>
                  </a:lnTo>
                  <a:lnTo>
                    <a:pt x="136996" y="220815"/>
                  </a:lnTo>
                  <a:lnTo>
                    <a:pt x="136996" y="222968"/>
                  </a:lnTo>
                  <a:lnTo>
                    <a:pt x="136996" y="225121"/>
                  </a:lnTo>
                  <a:lnTo>
                    <a:pt x="136983" y="227257"/>
                  </a:lnTo>
                  <a:lnTo>
                    <a:pt x="136957" y="231545"/>
                  </a:lnTo>
                  <a:lnTo>
                    <a:pt x="136919" y="235852"/>
                  </a:lnTo>
                  <a:lnTo>
                    <a:pt x="136867" y="240141"/>
                  </a:lnTo>
                  <a:lnTo>
                    <a:pt x="136809" y="244448"/>
                  </a:lnTo>
                  <a:lnTo>
                    <a:pt x="136687" y="253043"/>
                  </a:lnTo>
                  <a:lnTo>
                    <a:pt x="136622" y="257350"/>
                  </a:lnTo>
                  <a:lnTo>
                    <a:pt x="136565" y="261657"/>
                  </a:lnTo>
                  <a:lnTo>
                    <a:pt x="136558" y="262872"/>
                  </a:lnTo>
                  <a:lnTo>
                    <a:pt x="136552" y="264160"/>
                  </a:lnTo>
                  <a:lnTo>
                    <a:pt x="136565" y="265504"/>
                  </a:lnTo>
                  <a:lnTo>
                    <a:pt x="136577" y="266903"/>
                  </a:lnTo>
                  <a:lnTo>
                    <a:pt x="136597" y="268357"/>
                  </a:lnTo>
                  <a:lnTo>
                    <a:pt x="136622" y="269866"/>
                  </a:lnTo>
                  <a:lnTo>
                    <a:pt x="136687" y="272995"/>
                  </a:lnTo>
                  <a:lnTo>
                    <a:pt x="136758" y="276253"/>
                  </a:lnTo>
                  <a:lnTo>
                    <a:pt x="136822" y="279621"/>
                  </a:lnTo>
                  <a:lnTo>
                    <a:pt x="136854" y="281314"/>
                  </a:lnTo>
                  <a:lnTo>
                    <a:pt x="136880" y="283026"/>
                  </a:lnTo>
                  <a:lnTo>
                    <a:pt x="136899" y="284738"/>
                  </a:lnTo>
                  <a:lnTo>
                    <a:pt x="136912" y="286450"/>
                  </a:lnTo>
                  <a:lnTo>
                    <a:pt x="136919" y="288161"/>
                  </a:lnTo>
                  <a:lnTo>
                    <a:pt x="136919" y="289873"/>
                  </a:lnTo>
                  <a:lnTo>
                    <a:pt x="136906" y="291548"/>
                  </a:lnTo>
                  <a:lnTo>
                    <a:pt x="136880" y="293204"/>
                  </a:lnTo>
                  <a:lnTo>
                    <a:pt x="136841" y="294843"/>
                  </a:lnTo>
                  <a:lnTo>
                    <a:pt x="136796" y="296462"/>
                  </a:lnTo>
                  <a:lnTo>
                    <a:pt x="136764" y="297254"/>
                  </a:lnTo>
                  <a:lnTo>
                    <a:pt x="136732" y="298027"/>
                  </a:lnTo>
                  <a:lnTo>
                    <a:pt x="136693" y="298800"/>
                  </a:lnTo>
                  <a:lnTo>
                    <a:pt x="136648" y="299573"/>
                  </a:lnTo>
                  <a:lnTo>
                    <a:pt x="136603" y="300309"/>
                  </a:lnTo>
                  <a:lnTo>
                    <a:pt x="136552" y="301064"/>
                  </a:lnTo>
                  <a:lnTo>
                    <a:pt x="136500" y="301782"/>
                  </a:lnTo>
                  <a:lnTo>
                    <a:pt x="136442" y="302499"/>
                  </a:lnTo>
                  <a:lnTo>
                    <a:pt x="136378" y="303199"/>
                  </a:lnTo>
                  <a:lnTo>
                    <a:pt x="136307" y="303880"/>
                  </a:lnTo>
                  <a:lnTo>
                    <a:pt x="136230" y="304561"/>
                  </a:lnTo>
                  <a:lnTo>
                    <a:pt x="136152" y="305223"/>
                  </a:lnTo>
                  <a:lnTo>
                    <a:pt x="136069" y="305849"/>
                  </a:lnTo>
                  <a:lnTo>
                    <a:pt x="135979" y="306475"/>
                  </a:lnTo>
                  <a:lnTo>
                    <a:pt x="135882" y="307082"/>
                  </a:lnTo>
                  <a:lnTo>
                    <a:pt x="135779" y="307671"/>
                  </a:lnTo>
                  <a:lnTo>
                    <a:pt x="135670" y="308242"/>
                  </a:lnTo>
                  <a:lnTo>
                    <a:pt x="135554" y="308794"/>
                  </a:lnTo>
                  <a:lnTo>
                    <a:pt x="135431" y="309328"/>
                  </a:lnTo>
                  <a:lnTo>
                    <a:pt x="135309" y="309843"/>
                  </a:lnTo>
                  <a:lnTo>
                    <a:pt x="135155" y="310414"/>
                  </a:lnTo>
                  <a:lnTo>
                    <a:pt x="135007" y="310948"/>
                  </a:lnTo>
                  <a:lnTo>
                    <a:pt x="134852" y="311463"/>
                  </a:lnTo>
                  <a:lnTo>
                    <a:pt x="134691" y="311960"/>
                  </a:lnTo>
                  <a:lnTo>
                    <a:pt x="134537" y="312439"/>
                  </a:lnTo>
                  <a:lnTo>
                    <a:pt x="134376" y="312880"/>
                  </a:lnTo>
                  <a:lnTo>
                    <a:pt x="134208" y="313322"/>
                  </a:lnTo>
                  <a:lnTo>
                    <a:pt x="134047" y="313745"/>
                  </a:lnTo>
                  <a:lnTo>
                    <a:pt x="133880" y="314132"/>
                  </a:lnTo>
                  <a:lnTo>
                    <a:pt x="133706" y="314518"/>
                  </a:lnTo>
                  <a:lnTo>
                    <a:pt x="133539" y="314868"/>
                  </a:lnTo>
                  <a:lnTo>
                    <a:pt x="133365" y="315218"/>
                  </a:lnTo>
                  <a:lnTo>
                    <a:pt x="133191" y="315531"/>
                  </a:lnTo>
                  <a:lnTo>
                    <a:pt x="133011" y="315844"/>
                  </a:lnTo>
                  <a:lnTo>
                    <a:pt x="132831" y="316138"/>
                  </a:lnTo>
                  <a:lnTo>
                    <a:pt x="132650" y="316414"/>
                  </a:lnTo>
                  <a:lnTo>
                    <a:pt x="132470" y="316672"/>
                  </a:lnTo>
                  <a:lnTo>
                    <a:pt x="132283" y="316911"/>
                  </a:lnTo>
                  <a:lnTo>
                    <a:pt x="132097" y="317132"/>
                  </a:lnTo>
                  <a:lnTo>
                    <a:pt x="131910" y="317353"/>
                  </a:lnTo>
                  <a:lnTo>
                    <a:pt x="131723" y="317555"/>
                  </a:lnTo>
                  <a:lnTo>
                    <a:pt x="131530" y="317739"/>
                  </a:lnTo>
                  <a:lnTo>
                    <a:pt x="131337" y="317905"/>
                  </a:lnTo>
                  <a:lnTo>
                    <a:pt x="131144" y="318071"/>
                  </a:lnTo>
                  <a:lnTo>
                    <a:pt x="130951" y="318218"/>
                  </a:lnTo>
                  <a:lnTo>
                    <a:pt x="130751" y="318347"/>
                  </a:lnTo>
                  <a:lnTo>
                    <a:pt x="130552" y="318476"/>
                  </a:lnTo>
                  <a:lnTo>
                    <a:pt x="130352" y="318586"/>
                  </a:lnTo>
                  <a:lnTo>
                    <a:pt x="129946" y="318770"/>
                  </a:lnTo>
                  <a:lnTo>
                    <a:pt x="129534" y="318936"/>
                  </a:lnTo>
                  <a:lnTo>
                    <a:pt x="129122" y="319046"/>
                  </a:lnTo>
                  <a:lnTo>
                    <a:pt x="128704" y="319138"/>
                  </a:lnTo>
                  <a:lnTo>
                    <a:pt x="128279" y="319175"/>
                  </a:lnTo>
                  <a:lnTo>
                    <a:pt x="127848" y="319212"/>
                  </a:lnTo>
                  <a:lnTo>
                    <a:pt x="127416" y="319212"/>
                  </a:lnTo>
                  <a:lnTo>
                    <a:pt x="126979" y="319193"/>
                  </a:lnTo>
                  <a:lnTo>
                    <a:pt x="126541" y="319175"/>
                  </a:lnTo>
                  <a:lnTo>
                    <a:pt x="126097" y="319120"/>
                  </a:lnTo>
                  <a:lnTo>
                    <a:pt x="125202" y="319009"/>
                  </a:lnTo>
                  <a:lnTo>
                    <a:pt x="124294" y="318881"/>
                  </a:lnTo>
                  <a:lnTo>
                    <a:pt x="123380" y="318752"/>
                  </a:lnTo>
                  <a:lnTo>
                    <a:pt x="122916" y="318715"/>
                  </a:lnTo>
                  <a:lnTo>
                    <a:pt x="122459" y="318678"/>
                  </a:lnTo>
                  <a:lnTo>
                    <a:pt x="119479" y="318531"/>
                  </a:lnTo>
                  <a:lnTo>
                    <a:pt x="116498" y="318365"/>
                  </a:lnTo>
                  <a:lnTo>
                    <a:pt x="113517" y="318200"/>
                  </a:lnTo>
                  <a:lnTo>
                    <a:pt x="110537" y="317997"/>
                  </a:lnTo>
                  <a:lnTo>
                    <a:pt x="104569" y="317592"/>
                  </a:lnTo>
                  <a:lnTo>
                    <a:pt x="98607" y="317150"/>
                  </a:lnTo>
                  <a:lnTo>
                    <a:pt x="92646" y="316672"/>
                  </a:lnTo>
                  <a:lnTo>
                    <a:pt x="86678" y="316175"/>
                  </a:lnTo>
                  <a:lnTo>
                    <a:pt x="80717" y="315641"/>
                  </a:lnTo>
                  <a:lnTo>
                    <a:pt x="74749" y="315089"/>
                  </a:lnTo>
                  <a:lnTo>
                    <a:pt x="68788" y="314537"/>
                  </a:lnTo>
                  <a:lnTo>
                    <a:pt x="62826" y="313966"/>
                  </a:lnTo>
                  <a:lnTo>
                    <a:pt x="50897" y="312807"/>
                  </a:lnTo>
                  <a:lnTo>
                    <a:pt x="38968" y="311666"/>
                  </a:lnTo>
                  <a:lnTo>
                    <a:pt x="33006" y="311113"/>
                  </a:lnTo>
                  <a:lnTo>
                    <a:pt x="27045" y="310580"/>
                  </a:lnTo>
                  <a:lnTo>
                    <a:pt x="26846" y="310543"/>
                  </a:lnTo>
                  <a:lnTo>
                    <a:pt x="26659" y="310469"/>
                  </a:lnTo>
                  <a:lnTo>
                    <a:pt x="26479" y="310359"/>
                  </a:lnTo>
                  <a:lnTo>
                    <a:pt x="26305" y="310211"/>
                  </a:lnTo>
                  <a:lnTo>
                    <a:pt x="26150" y="310027"/>
                  </a:lnTo>
                  <a:lnTo>
                    <a:pt x="25996" y="309807"/>
                  </a:lnTo>
                  <a:lnTo>
                    <a:pt x="25854" y="309567"/>
                  </a:lnTo>
                  <a:lnTo>
                    <a:pt x="25725" y="309291"/>
                  </a:lnTo>
                  <a:lnTo>
                    <a:pt x="25603" y="308978"/>
                  </a:lnTo>
                  <a:lnTo>
                    <a:pt x="25494" y="308665"/>
                  </a:lnTo>
                  <a:lnTo>
                    <a:pt x="25391" y="308316"/>
                  </a:lnTo>
                  <a:lnTo>
                    <a:pt x="25300" y="307948"/>
                  </a:lnTo>
                  <a:lnTo>
                    <a:pt x="25217" y="307561"/>
                  </a:lnTo>
                  <a:lnTo>
                    <a:pt x="25146" y="307174"/>
                  </a:lnTo>
                  <a:lnTo>
                    <a:pt x="25082" y="306751"/>
                  </a:lnTo>
                  <a:lnTo>
                    <a:pt x="25030" y="306328"/>
                  </a:lnTo>
                  <a:lnTo>
                    <a:pt x="24985" y="305886"/>
                  </a:lnTo>
                  <a:lnTo>
                    <a:pt x="24953" y="305444"/>
                  </a:lnTo>
                  <a:lnTo>
                    <a:pt x="24927" y="305003"/>
                  </a:lnTo>
                  <a:lnTo>
                    <a:pt x="24914" y="304561"/>
                  </a:lnTo>
                  <a:lnTo>
                    <a:pt x="24908" y="304101"/>
                  </a:lnTo>
                  <a:lnTo>
                    <a:pt x="24914" y="303659"/>
                  </a:lnTo>
                  <a:lnTo>
                    <a:pt x="24927" y="303199"/>
                  </a:lnTo>
                  <a:lnTo>
                    <a:pt x="24953" y="302757"/>
                  </a:lnTo>
                  <a:lnTo>
                    <a:pt x="24985" y="302315"/>
                  </a:lnTo>
                  <a:lnTo>
                    <a:pt x="25030" y="301892"/>
                  </a:lnTo>
                  <a:lnTo>
                    <a:pt x="25088" y="301469"/>
                  </a:lnTo>
                  <a:lnTo>
                    <a:pt x="25146" y="301064"/>
                  </a:lnTo>
                  <a:lnTo>
                    <a:pt x="25223" y="300677"/>
                  </a:lnTo>
                  <a:lnTo>
                    <a:pt x="25307" y="300309"/>
                  </a:lnTo>
                  <a:lnTo>
                    <a:pt x="25397" y="299959"/>
                  </a:lnTo>
                  <a:lnTo>
                    <a:pt x="25500" y="299628"/>
                  </a:lnTo>
                  <a:lnTo>
                    <a:pt x="25461" y="292431"/>
                  </a:lnTo>
                  <a:lnTo>
                    <a:pt x="25436" y="285253"/>
                  </a:lnTo>
                  <a:lnTo>
                    <a:pt x="25416" y="278057"/>
                  </a:lnTo>
                  <a:lnTo>
                    <a:pt x="25403" y="270841"/>
                  </a:lnTo>
                  <a:lnTo>
                    <a:pt x="25397" y="263645"/>
                  </a:lnTo>
                  <a:lnTo>
                    <a:pt x="25397" y="256430"/>
                  </a:lnTo>
                  <a:lnTo>
                    <a:pt x="25403" y="249215"/>
                  </a:lnTo>
                  <a:lnTo>
                    <a:pt x="25416" y="242000"/>
                  </a:lnTo>
                  <a:lnTo>
                    <a:pt x="25442" y="227588"/>
                  </a:lnTo>
                  <a:lnTo>
                    <a:pt x="25468" y="213158"/>
                  </a:lnTo>
                  <a:lnTo>
                    <a:pt x="25494" y="198728"/>
                  </a:lnTo>
                  <a:lnTo>
                    <a:pt x="25500" y="191531"/>
                  </a:lnTo>
                  <a:lnTo>
                    <a:pt x="25500" y="184334"/>
                  </a:lnTo>
                  <a:lnTo>
                    <a:pt x="25506" y="184058"/>
                  </a:lnTo>
                  <a:lnTo>
                    <a:pt x="25519" y="183782"/>
                  </a:lnTo>
                  <a:lnTo>
                    <a:pt x="25539" y="183524"/>
                  </a:lnTo>
                  <a:lnTo>
                    <a:pt x="25564" y="183267"/>
                  </a:lnTo>
                  <a:lnTo>
                    <a:pt x="25603" y="183046"/>
                  </a:lnTo>
                  <a:lnTo>
                    <a:pt x="25642" y="182825"/>
                  </a:lnTo>
                  <a:lnTo>
                    <a:pt x="25687" y="182622"/>
                  </a:lnTo>
                  <a:lnTo>
                    <a:pt x="25745" y="182420"/>
                  </a:lnTo>
                  <a:lnTo>
                    <a:pt x="25803" y="182236"/>
                  </a:lnTo>
                  <a:lnTo>
                    <a:pt x="25867" y="182070"/>
                  </a:lnTo>
                  <a:lnTo>
                    <a:pt x="25938" y="181923"/>
                  </a:lnTo>
                  <a:lnTo>
                    <a:pt x="26009" y="181776"/>
                  </a:lnTo>
                  <a:lnTo>
                    <a:pt x="26086" y="181629"/>
                  </a:lnTo>
                  <a:lnTo>
                    <a:pt x="26163" y="181518"/>
                  </a:lnTo>
                  <a:lnTo>
                    <a:pt x="26247" y="181408"/>
                  </a:lnTo>
                  <a:lnTo>
                    <a:pt x="26330" y="181316"/>
                  </a:lnTo>
                  <a:lnTo>
                    <a:pt x="26324" y="181003"/>
                  </a:lnTo>
                  <a:lnTo>
                    <a:pt x="26324" y="180690"/>
                  </a:lnTo>
                  <a:lnTo>
                    <a:pt x="26324" y="180395"/>
                  </a:lnTo>
                  <a:lnTo>
                    <a:pt x="26337" y="180082"/>
                  </a:lnTo>
                  <a:lnTo>
                    <a:pt x="26350" y="179770"/>
                  </a:lnTo>
                  <a:lnTo>
                    <a:pt x="26369" y="179475"/>
                  </a:lnTo>
                  <a:lnTo>
                    <a:pt x="26388" y="179181"/>
                  </a:lnTo>
                  <a:lnTo>
                    <a:pt x="26414" y="178886"/>
                  </a:lnTo>
                  <a:lnTo>
                    <a:pt x="26446" y="178592"/>
                  </a:lnTo>
                  <a:lnTo>
                    <a:pt x="26485" y="178297"/>
                  </a:lnTo>
                  <a:lnTo>
                    <a:pt x="26524" y="178021"/>
                  </a:lnTo>
                  <a:lnTo>
                    <a:pt x="26569" y="177745"/>
                  </a:lnTo>
                  <a:lnTo>
                    <a:pt x="26620" y="177487"/>
                  </a:lnTo>
                  <a:lnTo>
                    <a:pt x="26678" y="177230"/>
                  </a:lnTo>
                  <a:lnTo>
                    <a:pt x="26736" y="176972"/>
                  </a:lnTo>
                  <a:lnTo>
                    <a:pt x="26800" y="176733"/>
                  </a:lnTo>
                  <a:lnTo>
                    <a:pt x="26865" y="176512"/>
                  </a:lnTo>
                  <a:lnTo>
                    <a:pt x="26942" y="176291"/>
                  </a:lnTo>
                  <a:lnTo>
                    <a:pt x="27019" y="176070"/>
                  </a:lnTo>
                  <a:lnTo>
                    <a:pt x="27103" y="175886"/>
                  </a:lnTo>
                  <a:lnTo>
                    <a:pt x="27187" y="175702"/>
                  </a:lnTo>
                  <a:lnTo>
                    <a:pt x="27277" y="175518"/>
                  </a:lnTo>
                  <a:lnTo>
                    <a:pt x="27373" y="175371"/>
                  </a:lnTo>
                  <a:lnTo>
                    <a:pt x="27476" y="175223"/>
                  </a:lnTo>
                  <a:lnTo>
                    <a:pt x="27579" y="175095"/>
                  </a:lnTo>
                  <a:lnTo>
                    <a:pt x="27695" y="174984"/>
                  </a:lnTo>
                  <a:lnTo>
                    <a:pt x="27805" y="174892"/>
                  </a:lnTo>
                  <a:lnTo>
                    <a:pt x="27927" y="174800"/>
                  </a:lnTo>
                  <a:lnTo>
                    <a:pt x="28049" y="174745"/>
                  </a:lnTo>
                  <a:lnTo>
                    <a:pt x="28178" y="174708"/>
                  </a:lnTo>
                  <a:lnTo>
                    <a:pt x="28313" y="174690"/>
                  </a:lnTo>
                  <a:close/>
                  <a:moveTo>
                    <a:pt x="155801" y="0"/>
                  </a:moveTo>
                  <a:lnTo>
                    <a:pt x="153412" y="626"/>
                  </a:lnTo>
                  <a:lnTo>
                    <a:pt x="151030" y="1215"/>
                  </a:lnTo>
                  <a:lnTo>
                    <a:pt x="148642" y="1804"/>
                  </a:lnTo>
                  <a:lnTo>
                    <a:pt x="146253" y="2356"/>
                  </a:lnTo>
                  <a:lnTo>
                    <a:pt x="143859" y="2890"/>
                  </a:lnTo>
                  <a:lnTo>
                    <a:pt x="141470" y="3405"/>
                  </a:lnTo>
                  <a:lnTo>
                    <a:pt x="139075" y="3902"/>
                  </a:lnTo>
                  <a:lnTo>
                    <a:pt x="136680" y="4381"/>
                  </a:lnTo>
                  <a:lnTo>
                    <a:pt x="134286" y="4822"/>
                  </a:lnTo>
                  <a:lnTo>
                    <a:pt x="131891" y="5264"/>
                  </a:lnTo>
                  <a:lnTo>
                    <a:pt x="129496" y="5688"/>
                  </a:lnTo>
                  <a:lnTo>
                    <a:pt x="127095" y="6074"/>
                  </a:lnTo>
                  <a:lnTo>
                    <a:pt x="124700" y="6461"/>
                  </a:lnTo>
                  <a:lnTo>
                    <a:pt x="122298" y="6810"/>
                  </a:lnTo>
                  <a:lnTo>
                    <a:pt x="119897" y="7160"/>
                  </a:lnTo>
                  <a:lnTo>
                    <a:pt x="117496" y="7491"/>
                  </a:lnTo>
                  <a:lnTo>
                    <a:pt x="115088" y="7804"/>
                  </a:lnTo>
                  <a:lnTo>
                    <a:pt x="112687" y="8099"/>
                  </a:lnTo>
                  <a:lnTo>
                    <a:pt x="110279" y="8393"/>
                  </a:lnTo>
                  <a:lnTo>
                    <a:pt x="107878" y="8651"/>
                  </a:lnTo>
                  <a:lnTo>
                    <a:pt x="105470" y="8909"/>
                  </a:lnTo>
                  <a:lnTo>
                    <a:pt x="103062" y="9148"/>
                  </a:lnTo>
                  <a:lnTo>
                    <a:pt x="100655" y="9387"/>
                  </a:lnTo>
                  <a:lnTo>
                    <a:pt x="98247" y="9608"/>
                  </a:lnTo>
                  <a:lnTo>
                    <a:pt x="95839" y="9810"/>
                  </a:lnTo>
                  <a:lnTo>
                    <a:pt x="93431" y="9995"/>
                  </a:lnTo>
                  <a:lnTo>
                    <a:pt x="88616" y="10363"/>
                  </a:lnTo>
                  <a:lnTo>
                    <a:pt x="83794" y="10676"/>
                  </a:lnTo>
                  <a:lnTo>
                    <a:pt x="78972" y="10952"/>
                  </a:lnTo>
                  <a:lnTo>
                    <a:pt x="74150" y="11191"/>
                  </a:lnTo>
                  <a:lnTo>
                    <a:pt x="69328" y="11412"/>
                  </a:lnTo>
                  <a:lnTo>
                    <a:pt x="64507" y="11614"/>
                  </a:lnTo>
                  <a:lnTo>
                    <a:pt x="59685" y="11780"/>
                  </a:lnTo>
                  <a:lnTo>
                    <a:pt x="54863" y="11946"/>
                  </a:lnTo>
                  <a:lnTo>
                    <a:pt x="50047" y="12093"/>
                  </a:lnTo>
                  <a:lnTo>
                    <a:pt x="40410" y="12369"/>
                  </a:lnTo>
                  <a:lnTo>
                    <a:pt x="30785" y="12627"/>
                  </a:lnTo>
                  <a:lnTo>
                    <a:pt x="25970" y="12774"/>
                  </a:lnTo>
                  <a:lnTo>
                    <a:pt x="21167" y="12939"/>
                  </a:lnTo>
                  <a:lnTo>
                    <a:pt x="16365" y="13105"/>
                  </a:lnTo>
                  <a:lnTo>
                    <a:pt x="11562" y="13289"/>
                  </a:lnTo>
                  <a:lnTo>
                    <a:pt x="6766" y="13510"/>
                  </a:lnTo>
                  <a:lnTo>
                    <a:pt x="1976" y="13749"/>
                  </a:lnTo>
                  <a:lnTo>
                    <a:pt x="1809" y="13749"/>
                  </a:lnTo>
                  <a:lnTo>
                    <a:pt x="1648" y="13712"/>
                  </a:lnTo>
                  <a:lnTo>
                    <a:pt x="1494" y="13657"/>
                  </a:lnTo>
                  <a:lnTo>
                    <a:pt x="1339" y="13565"/>
                  </a:lnTo>
                  <a:lnTo>
                    <a:pt x="1197" y="13455"/>
                  </a:lnTo>
                  <a:lnTo>
                    <a:pt x="1062" y="13326"/>
                  </a:lnTo>
                  <a:lnTo>
                    <a:pt x="933" y="13179"/>
                  </a:lnTo>
                  <a:lnTo>
                    <a:pt x="805" y="12995"/>
                  </a:lnTo>
                  <a:lnTo>
                    <a:pt x="689" y="12792"/>
                  </a:lnTo>
                  <a:lnTo>
                    <a:pt x="573" y="12571"/>
                  </a:lnTo>
                  <a:lnTo>
                    <a:pt x="464" y="12350"/>
                  </a:lnTo>
                  <a:lnTo>
                    <a:pt x="361" y="12093"/>
                  </a:lnTo>
                  <a:lnTo>
                    <a:pt x="264" y="11835"/>
                  </a:lnTo>
                  <a:lnTo>
                    <a:pt x="174" y="11559"/>
                  </a:lnTo>
                  <a:lnTo>
                    <a:pt x="84" y="11265"/>
                  </a:lnTo>
                  <a:lnTo>
                    <a:pt x="0" y="10952"/>
                  </a:lnTo>
                  <a:lnTo>
                    <a:pt x="0" y="10952"/>
                  </a:lnTo>
                  <a:lnTo>
                    <a:pt x="232" y="16473"/>
                  </a:lnTo>
                  <a:lnTo>
                    <a:pt x="457" y="21995"/>
                  </a:lnTo>
                  <a:lnTo>
                    <a:pt x="670" y="27517"/>
                  </a:lnTo>
                  <a:lnTo>
                    <a:pt x="869" y="33039"/>
                  </a:lnTo>
                  <a:lnTo>
                    <a:pt x="1062" y="38579"/>
                  </a:lnTo>
                  <a:lnTo>
                    <a:pt x="1249" y="44119"/>
                  </a:lnTo>
                  <a:lnTo>
                    <a:pt x="1429" y="49677"/>
                  </a:lnTo>
                  <a:lnTo>
                    <a:pt x="1603" y="55236"/>
                  </a:lnTo>
                  <a:lnTo>
                    <a:pt x="1764" y="60795"/>
                  </a:lnTo>
                  <a:lnTo>
                    <a:pt x="1925" y="66353"/>
                  </a:lnTo>
                  <a:lnTo>
                    <a:pt x="2073" y="71912"/>
                  </a:lnTo>
                  <a:lnTo>
                    <a:pt x="2221" y="77489"/>
                  </a:lnTo>
                  <a:lnTo>
                    <a:pt x="2356" y="83047"/>
                  </a:lnTo>
                  <a:lnTo>
                    <a:pt x="2491" y="88624"/>
                  </a:lnTo>
                  <a:lnTo>
                    <a:pt x="2627" y="94201"/>
                  </a:lnTo>
                  <a:lnTo>
                    <a:pt x="2749" y="99778"/>
                  </a:lnTo>
                  <a:lnTo>
                    <a:pt x="2987" y="110932"/>
                  </a:lnTo>
                  <a:lnTo>
                    <a:pt x="3212" y="122086"/>
                  </a:lnTo>
                  <a:lnTo>
                    <a:pt x="3431" y="133240"/>
                  </a:lnTo>
                  <a:lnTo>
                    <a:pt x="3637" y="144375"/>
                  </a:lnTo>
                  <a:lnTo>
                    <a:pt x="4049" y="166646"/>
                  </a:lnTo>
                  <a:lnTo>
                    <a:pt x="4255" y="177745"/>
                  </a:lnTo>
                  <a:lnTo>
                    <a:pt x="4468" y="188844"/>
                  </a:lnTo>
                  <a:lnTo>
                    <a:pt x="4661" y="199611"/>
                  </a:lnTo>
                  <a:lnTo>
                    <a:pt x="4758" y="204986"/>
                  </a:lnTo>
                  <a:lnTo>
                    <a:pt x="4848" y="210378"/>
                  </a:lnTo>
                  <a:lnTo>
                    <a:pt x="4931" y="215753"/>
                  </a:lnTo>
                  <a:lnTo>
                    <a:pt x="5015" y="221146"/>
                  </a:lnTo>
                  <a:lnTo>
                    <a:pt x="5092" y="226539"/>
                  </a:lnTo>
                  <a:lnTo>
                    <a:pt x="5163" y="231932"/>
                  </a:lnTo>
                  <a:lnTo>
                    <a:pt x="5227" y="237306"/>
                  </a:lnTo>
                  <a:lnTo>
                    <a:pt x="5285" y="242699"/>
                  </a:lnTo>
                  <a:lnTo>
                    <a:pt x="5343" y="248092"/>
                  </a:lnTo>
                  <a:lnTo>
                    <a:pt x="5388" y="253485"/>
                  </a:lnTo>
                  <a:lnTo>
                    <a:pt x="5427" y="258878"/>
                  </a:lnTo>
                  <a:lnTo>
                    <a:pt x="5459" y="264271"/>
                  </a:lnTo>
                  <a:lnTo>
                    <a:pt x="5479" y="269682"/>
                  </a:lnTo>
                  <a:lnTo>
                    <a:pt x="5498" y="275075"/>
                  </a:lnTo>
                  <a:lnTo>
                    <a:pt x="5498" y="276216"/>
                  </a:lnTo>
                  <a:lnTo>
                    <a:pt x="5485" y="277394"/>
                  </a:lnTo>
                  <a:lnTo>
                    <a:pt x="5479" y="278590"/>
                  </a:lnTo>
                  <a:lnTo>
                    <a:pt x="5459" y="279823"/>
                  </a:lnTo>
                  <a:lnTo>
                    <a:pt x="5440" y="281057"/>
                  </a:lnTo>
                  <a:lnTo>
                    <a:pt x="5414" y="282327"/>
                  </a:lnTo>
                  <a:lnTo>
                    <a:pt x="5350" y="284903"/>
                  </a:lnTo>
                  <a:lnTo>
                    <a:pt x="5273" y="287554"/>
                  </a:lnTo>
                  <a:lnTo>
                    <a:pt x="5182" y="290260"/>
                  </a:lnTo>
                  <a:lnTo>
                    <a:pt x="5079" y="293039"/>
                  </a:lnTo>
                  <a:lnTo>
                    <a:pt x="4970" y="295873"/>
                  </a:lnTo>
                  <a:lnTo>
                    <a:pt x="4732" y="301671"/>
                  </a:lnTo>
                  <a:lnTo>
                    <a:pt x="4487" y="307598"/>
                  </a:lnTo>
                  <a:lnTo>
                    <a:pt x="4365" y="310616"/>
                  </a:lnTo>
                  <a:lnTo>
                    <a:pt x="4242" y="313635"/>
                  </a:lnTo>
                  <a:lnTo>
                    <a:pt x="4127" y="316653"/>
                  </a:lnTo>
                  <a:lnTo>
                    <a:pt x="4024" y="319690"/>
                  </a:lnTo>
                  <a:lnTo>
                    <a:pt x="3927" y="322709"/>
                  </a:lnTo>
                  <a:lnTo>
                    <a:pt x="3837" y="325728"/>
                  </a:lnTo>
                  <a:lnTo>
                    <a:pt x="3766" y="328728"/>
                  </a:lnTo>
                  <a:lnTo>
                    <a:pt x="3740" y="330219"/>
                  </a:lnTo>
                  <a:lnTo>
                    <a:pt x="3708" y="331709"/>
                  </a:lnTo>
                  <a:lnTo>
                    <a:pt x="3689" y="333182"/>
                  </a:lnTo>
                  <a:lnTo>
                    <a:pt x="3670" y="334654"/>
                  </a:lnTo>
                  <a:lnTo>
                    <a:pt x="3657" y="336127"/>
                  </a:lnTo>
                  <a:lnTo>
                    <a:pt x="3650" y="337581"/>
                  </a:lnTo>
                  <a:lnTo>
                    <a:pt x="3650" y="339017"/>
                  </a:lnTo>
                  <a:lnTo>
                    <a:pt x="3650" y="340452"/>
                  </a:lnTo>
                  <a:lnTo>
                    <a:pt x="3663" y="341869"/>
                  </a:lnTo>
                  <a:lnTo>
                    <a:pt x="3676" y="343287"/>
                  </a:lnTo>
                  <a:lnTo>
                    <a:pt x="3702" y="344667"/>
                  </a:lnTo>
                  <a:lnTo>
                    <a:pt x="3727" y="346048"/>
                  </a:lnTo>
                  <a:lnTo>
                    <a:pt x="3760" y="347428"/>
                  </a:lnTo>
                  <a:lnTo>
                    <a:pt x="3805" y="348772"/>
                  </a:lnTo>
                  <a:lnTo>
                    <a:pt x="3856" y="350097"/>
                  </a:lnTo>
                  <a:lnTo>
                    <a:pt x="3908" y="351422"/>
                  </a:lnTo>
                  <a:lnTo>
                    <a:pt x="3979" y="352710"/>
                  </a:lnTo>
                  <a:lnTo>
                    <a:pt x="4049" y="353999"/>
                  </a:lnTo>
                  <a:lnTo>
                    <a:pt x="4127" y="355250"/>
                  </a:lnTo>
                  <a:lnTo>
                    <a:pt x="4217" y="356484"/>
                  </a:lnTo>
                  <a:lnTo>
                    <a:pt x="4320" y="357698"/>
                  </a:lnTo>
                  <a:lnTo>
                    <a:pt x="4429" y="358895"/>
                  </a:lnTo>
                  <a:lnTo>
                    <a:pt x="4545" y="360073"/>
                  </a:lnTo>
                  <a:lnTo>
                    <a:pt x="4667" y="361214"/>
                  </a:lnTo>
                  <a:lnTo>
                    <a:pt x="4809" y="362337"/>
                  </a:lnTo>
                  <a:lnTo>
                    <a:pt x="4951" y="363441"/>
                  </a:lnTo>
                  <a:lnTo>
                    <a:pt x="5028" y="363404"/>
                  </a:lnTo>
                  <a:lnTo>
                    <a:pt x="5099" y="363349"/>
                  </a:lnTo>
                  <a:lnTo>
                    <a:pt x="5240" y="363257"/>
                  </a:lnTo>
                  <a:lnTo>
                    <a:pt x="5318" y="363220"/>
                  </a:lnTo>
                  <a:lnTo>
                    <a:pt x="5388" y="363183"/>
                  </a:lnTo>
                  <a:lnTo>
                    <a:pt x="5472" y="363183"/>
                  </a:lnTo>
                  <a:lnTo>
                    <a:pt x="5556" y="363202"/>
                  </a:lnTo>
                  <a:lnTo>
                    <a:pt x="7886" y="363551"/>
                  </a:lnTo>
                  <a:lnTo>
                    <a:pt x="10210" y="363883"/>
                  </a:lnTo>
                  <a:lnTo>
                    <a:pt x="12541" y="364196"/>
                  </a:lnTo>
                  <a:lnTo>
                    <a:pt x="14871" y="364490"/>
                  </a:lnTo>
                  <a:lnTo>
                    <a:pt x="17195" y="364766"/>
                  </a:lnTo>
                  <a:lnTo>
                    <a:pt x="19526" y="365024"/>
                  </a:lnTo>
                  <a:lnTo>
                    <a:pt x="21850" y="365263"/>
                  </a:lnTo>
                  <a:lnTo>
                    <a:pt x="24180" y="365484"/>
                  </a:lnTo>
                  <a:lnTo>
                    <a:pt x="26504" y="365705"/>
                  </a:lnTo>
                  <a:lnTo>
                    <a:pt x="28828" y="365889"/>
                  </a:lnTo>
                  <a:lnTo>
                    <a:pt x="31159" y="366073"/>
                  </a:lnTo>
                  <a:lnTo>
                    <a:pt x="33483" y="366239"/>
                  </a:lnTo>
                  <a:lnTo>
                    <a:pt x="35807" y="366386"/>
                  </a:lnTo>
                  <a:lnTo>
                    <a:pt x="38131" y="366515"/>
                  </a:lnTo>
                  <a:lnTo>
                    <a:pt x="40455" y="366644"/>
                  </a:lnTo>
                  <a:lnTo>
                    <a:pt x="42779" y="366754"/>
                  </a:lnTo>
                  <a:lnTo>
                    <a:pt x="45103" y="366846"/>
                  </a:lnTo>
                  <a:lnTo>
                    <a:pt x="47421" y="366938"/>
                  </a:lnTo>
                  <a:lnTo>
                    <a:pt x="49745" y="367012"/>
                  </a:lnTo>
                  <a:lnTo>
                    <a:pt x="52069" y="367067"/>
                  </a:lnTo>
                  <a:lnTo>
                    <a:pt x="56717" y="367159"/>
                  </a:lnTo>
                  <a:lnTo>
                    <a:pt x="61358" y="367214"/>
                  </a:lnTo>
                  <a:lnTo>
                    <a:pt x="66000" y="367233"/>
                  </a:lnTo>
                  <a:lnTo>
                    <a:pt x="70642" y="367214"/>
                  </a:lnTo>
                  <a:lnTo>
                    <a:pt x="75283" y="367177"/>
                  </a:lnTo>
                  <a:lnTo>
                    <a:pt x="79925" y="367104"/>
                  </a:lnTo>
                  <a:lnTo>
                    <a:pt x="84573" y="367030"/>
                  </a:lnTo>
                  <a:lnTo>
                    <a:pt x="89215" y="366920"/>
                  </a:lnTo>
                  <a:lnTo>
                    <a:pt x="93856" y="366791"/>
                  </a:lnTo>
                  <a:lnTo>
                    <a:pt x="98498" y="366662"/>
                  </a:lnTo>
                  <a:lnTo>
                    <a:pt x="117071" y="366110"/>
                  </a:lnTo>
                  <a:lnTo>
                    <a:pt x="121719" y="365981"/>
                  </a:lnTo>
                  <a:lnTo>
                    <a:pt x="126367" y="365852"/>
                  </a:lnTo>
                  <a:lnTo>
                    <a:pt x="131015" y="365742"/>
                  </a:lnTo>
                  <a:lnTo>
                    <a:pt x="135663" y="365668"/>
                  </a:lnTo>
                  <a:lnTo>
                    <a:pt x="140318" y="365594"/>
                  </a:lnTo>
                  <a:lnTo>
                    <a:pt x="144972" y="365558"/>
                  </a:lnTo>
                  <a:lnTo>
                    <a:pt x="149627" y="365539"/>
                  </a:lnTo>
                  <a:lnTo>
                    <a:pt x="154281" y="365558"/>
                  </a:lnTo>
                  <a:lnTo>
                    <a:pt x="154474" y="362834"/>
                  </a:lnTo>
                  <a:lnTo>
                    <a:pt x="154655" y="360110"/>
                  </a:lnTo>
                  <a:lnTo>
                    <a:pt x="154828" y="357367"/>
                  </a:lnTo>
                  <a:lnTo>
                    <a:pt x="154996" y="354606"/>
                  </a:lnTo>
                  <a:lnTo>
                    <a:pt x="155150" y="351845"/>
                  </a:lnTo>
                  <a:lnTo>
                    <a:pt x="155298" y="349084"/>
                  </a:lnTo>
                  <a:lnTo>
                    <a:pt x="155440" y="346305"/>
                  </a:lnTo>
                  <a:lnTo>
                    <a:pt x="155575" y="343526"/>
                  </a:lnTo>
                  <a:lnTo>
                    <a:pt x="155698" y="340747"/>
                  </a:lnTo>
                  <a:lnTo>
                    <a:pt x="155813" y="337949"/>
                  </a:lnTo>
                  <a:lnTo>
                    <a:pt x="155929" y="335151"/>
                  </a:lnTo>
                  <a:lnTo>
                    <a:pt x="156032" y="332335"/>
                  </a:lnTo>
                  <a:lnTo>
                    <a:pt x="156129" y="329519"/>
                  </a:lnTo>
                  <a:lnTo>
                    <a:pt x="156219" y="326703"/>
                  </a:lnTo>
                  <a:lnTo>
                    <a:pt x="156303" y="323887"/>
                  </a:lnTo>
                  <a:lnTo>
                    <a:pt x="156380" y="321071"/>
                  </a:lnTo>
                  <a:lnTo>
                    <a:pt x="156451" y="318236"/>
                  </a:lnTo>
                  <a:lnTo>
                    <a:pt x="156515" y="315402"/>
                  </a:lnTo>
                  <a:lnTo>
                    <a:pt x="156573" y="312549"/>
                  </a:lnTo>
                  <a:lnTo>
                    <a:pt x="156631" y="309714"/>
                  </a:lnTo>
                  <a:lnTo>
                    <a:pt x="156676" y="306862"/>
                  </a:lnTo>
                  <a:lnTo>
                    <a:pt x="156721" y="304009"/>
                  </a:lnTo>
                  <a:lnTo>
                    <a:pt x="156760" y="301156"/>
                  </a:lnTo>
                  <a:lnTo>
                    <a:pt x="156792" y="298303"/>
                  </a:lnTo>
                  <a:lnTo>
                    <a:pt x="156824" y="295450"/>
                  </a:lnTo>
                  <a:lnTo>
                    <a:pt x="156850" y="292579"/>
                  </a:lnTo>
                  <a:lnTo>
                    <a:pt x="156869" y="289707"/>
                  </a:lnTo>
                  <a:lnTo>
                    <a:pt x="156889" y="286854"/>
                  </a:lnTo>
                  <a:lnTo>
                    <a:pt x="156908" y="281112"/>
                  </a:lnTo>
                  <a:lnTo>
                    <a:pt x="156921" y="275369"/>
                  </a:lnTo>
                  <a:lnTo>
                    <a:pt x="156914" y="269627"/>
                  </a:lnTo>
                  <a:lnTo>
                    <a:pt x="156901" y="263884"/>
                  </a:lnTo>
                  <a:lnTo>
                    <a:pt x="156876" y="258141"/>
                  </a:lnTo>
                  <a:lnTo>
                    <a:pt x="156844" y="252399"/>
                  </a:lnTo>
                  <a:lnTo>
                    <a:pt x="156805" y="246656"/>
                  </a:lnTo>
                  <a:lnTo>
                    <a:pt x="156760" y="240932"/>
                  </a:lnTo>
                  <a:lnTo>
                    <a:pt x="156670" y="229502"/>
                  </a:lnTo>
                  <a:lnTo>
                    <a:pt x="156573" y="218146"/>
                  </a:lnTo>
                  <a:lnTo>
                    <a:pt x="156528" y="212477"/>
                  </a:lnTo>
                  <a:lnTo>
                    <a:pt x="156489" y="206826"/>
                  </a:lnTo>
                  <a:lnTo>
                    <a:pt x="156451" y="201212"/>
                  </a:lnTo>
                  <a:lnTo>
                    <a:pt x="156425" y="195617"/>
                  </a:lnTo>
                  <a:lnTo>
                    <a:pt x="156406" y="190040"/>
                  </a:lnTo>
                  <a:lnTo>
                    <a:pt x="156399" y="184500"/>
                  </a:lnTo>
                  <a:lnTo>
                    <a:pt x="156393" y="172978"/>
                  </a:lnTo>
                  <a:lnTo>
                    <a:pt x="156386" y="161456"/>
                  </a:lnTo>
                  <a:lnTo>
                    <a:pt x="156367" y="149934"/>
                  </a:lnTo>
                  <a:lnTo>
                    <a:pt x="156341" y="138412"/>
                  </a:lnTo>
                  <a:lnTo>
                    <a:pt x="156309" y="126890"/>
                  </a:lnTo>
                  <a:lnTo>
                    <a:pt x="156277" y="115368"/>
                  </a:lnTo>
                  <a:lnTo>
                    <a:pt x="156193" y="92324"/>
                  </a:lnTo>
                  <a:lnTo>
                    <a:pt x="156103" y="69280"/>
                  </a:lnTo>
                  <a:lnTo>
                    <a:pt x="156000" y="46236"/>
                  </a:lnTo>
                  <a:lnTo>
                    <a:pt x="155897" y="23210"/>
                  </a:lnTo>
                  <a:lnTo>
                    <a:pt x="155801" y="166"/>
                  </a:lnTo>
                  <a:lnTo>
                    <a:pt x="15580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1"/>
            <p:cNvSpPr/>
            <p:nvPr/>
          </p:nvSpPr>
          <p:spPr>
            <a:xfrm>
              <a:off x="-3321475" y="-7305050"/>
              <a:ext cx="3673750" cy="4475400"/>
            </a:xfrm>
            <a:custGeom>
              <a:rect b="b" l="l" r="r" t="t"/>
              <a:pathLst>
                <a:path extrusionOk="0" h="179016" w="146950">
                  <a:moveTo>
                    <a:pt x="132921" y="39813"/>
                  </a:moveTo>
                  <a:lnTo>
                    <a:pt x="133153" y="39831"/>
                  </a:lnTo>
                  <a:lnTo>
                    <a:pt x="133379" y="39868"/>
                  </a:lnTo>
                  <a:lnTo>
                    <a:pt x="133610" y="39923"/>
                  </a:lnTo>
                  <a:lnTo>
                    <a:pt x="133836" y="39997"/>
                  </a:lnTo>
                  <a:lnTo>
                    <a:pt x="134061" y="40089"/>
                  </a:lnTo>
                  <a:lnTo>
                    <a:pt x="134286" y="40217"/>
                  </a:lnTo>
                  <a:lnTo>
                    <a:pt x="134512" y="40346"/>
                  </a:lnTo>
                  <a:lnTo>
                    <a:pt x="134737" y="40494"/>
                  </a:lnTo>
                  <a:lnTo>
                    <a:pt x="134956" y="40659"/>
                  </a:lnTo>
                  <a:lnTo>
                    <a:pt x="135175" y="40843"/>
                  </a:lnTo>
                  <a:lnTo>
                    <a:pt x="135394" y="41064"/>
                  </a:lnTo>
                  <a:lnTo>
                    <a:pt x="135612" y="41285"/>
                  </a:lnTo>
                  <a:lnTo>
                    <a:pt x="135825" y="41524"/>
                  </a:lnTo>
                  <a:lnTo>
                    <a:pt x="136037" y="41800"/>
                  </a:lnTo>
                  <a:lnTo>
                    <a:pt x="136250" y="42076"/>
                  </a:lnTo>
                  <a:lnTo>
                    <a:pt x="136456" y="42371"/>
                  </a:lnTo>
                  <a:lnTo>
                    <a:pt x="136662" y="42684"/>
                  </a:lnTo>
                  <a:lnTo>
                    <a:pt x="136861" y="43015"/>
                  </a:lnTo>
                  <a:lnTo>
                    <a:pt x="137061" y="43383"/>
                  </a:lnTo>
                  <a:lnTo>
                    <a:pt x="137254" y="43751"/>
                  </a:lnTo>
                  <a:lnTo>
                    <a:pt x="137447" y="44138"/>
                  </a:lnTo>
                  <a:lnTo>
                    <a:pt x="137634" y="44543"/>
                  </a:lnTo>
                  <a:lnTo>
                    <a:pt x="137821" y="44966"/>
                  </a:lnTo>
                  <a:lnTo>
                    <a:pt x="138001" y="45408"/>
                  </a:lnTo>
                  <a:lnTo>
                    <a:pt x="138175" y="45868"/>
                  </a:lnTo>
                  <a:lnTo>
                    <a:pt x="138348" y="46347"/>
                  </a:lnTo>
                  <a:lnTo>
                    <a:pt x="138516" y="46844"/>
                  </a:lnTo>
                  <a:lnTo>
                    <a:pt x="138677" y="47359"/>
                  </a:lnTo>
                  <a:lnTo>
                    <a:pt x="138838" y="47893"/>
                  </a:lnTo>
                  <a:lnTo>
                    <a:pt x="138986" y="48445"/>
                  </a:lnTo>
                  <a:lnTo>
                    <a:pt x="139134" y="48997"/>
                  </a:lnTo>
                  <a:lnTo>
                    <a:pt x="139276" y="49586"/>
                  </a:lnTo>
                  <a:lnTo>
                    <a:pt x="139411" y="50193"/>
                  </a:lnTo>
                  <a:lnTo>
                    <a:pt x="139546" y="50801"/>
                  </a:lnTo>
                  <a:lnTo>
                    <a:pt x="139649" y="51353"/>
                  </a:lnTo>
                  <a:lnTo>
                    <a:pt x="139752" y="51887"/>
                  </a:lnTo>
                  <a:lnTo>
                    <a:pt x="139842" y="52439"/>
                  </a:lnTo>
                  <a:lnTo>
                    <a:pt x="139926" y="52973"/>
                  </a:lnTo>
                  <a:lnTo>
                    <a:pt x="140009" y="53525"/>
                  </a:lnTo>
                  <a:lnTo>
                    <a:pt x="140080" y="54059"/>
                  </a:lnTo>
                  <a:lnTo>
                    <a:pt x="140145" y="54611"/>
                  </a:lnTo>
                  <a:lnTo>
                    <a:pt x="140203" y="55145"/>
                  </a:lnTo>
                  <a:lnTo>
                    <a:pt x="140254" y="55697"/>
                  </a:lnTo>
                  <a:lnTo>
                    <a:pt x="140306" y="56249"/>
                  </a:lnTo>
                  <a:lnTo>
                    <a:pt x="140344" y="56783"/>
                  </a:lnTo>
                  <a:lnTo>
                    <a:pt x="140376" y="57335"/>
                  </a:lnTo>
                  <a:lnTo>
                    <a:pt x="140402" y="57869"/>
                  </a:lnTo>
                  <a:lnTo>
                    <a:pt x="140428" y="58402"/>
                  </a:lnTo>
                  <a:lnTo>
                    <a:pt x="140441" y="58936"/>
                  </a:lnTo>
                  <a:lnTo>
                    <a:pt x="140454" y="59488"/>
                  </a:lnTo>
                  <a:lnTo>
                    <a:pt x="140454" y="60022"/>
                  </a:lnTo>
                  <a:lnTo>
                    <a:pt x="140454" y="60537"/>
                  </a:lnTo>
                  <a:lnTo>
                    <a:pt x="140447" y="61071"/>
                  </a:lnTo>
                  <a:lnTo>
                    <a:pt x="140434" y="61605"/>
                  </a:lnTo>
                  <a:lnTo>
                    <a:pt x="140415" y="62120"/>
                  </a:lnTo>
                  <a:lnTo>
                    <a:pt x="140389" y="62636"/>
                  </a:lnTo>
                  <a:lnTo>
                    <a:pt x="140357" y="63169"/>
                  </a:lnTo>
                  <a:lnTo>
                    <a:pt x="140325" y="63666"/>
                  </a:lnTo>
                  <a:lnTo>
                    <a:pt x="140286" y="64182"/>
                  </a:lnTo>
                  <a:lnTo>
                    <a:pt x="140241" y="64697"/>
                  </a:lnTo>
                  <a:lnTo>
                    <a:pt x="140190" y="65194"/>
                  </a:lnTo>
                  <a:lnTo>
                    <a:pt x="140132" y="65691"/>
                  </a:lnTo>
                  <a:lnTo>
                    <a:pt x="140074" y="66188"/>
                  </a:lnTo>
                  <a:lnTo>
                    <a:pt x="140009" y="66667"/>
                  </a:lnTo>
                  <a:lnTo>
                    <a:pt x="139939" y="67145"/>
                  </a:lnTo>
                  <a:lnTo>
                    <a:pt x="139868" y="67624"/>
                  </a:lnTo>
                  <a:lnTo>
                    <a:pt x="139784" y="68102"/>
                  </a:lnTo>
                  <a:lnTo>
                    <a:pt x="139707" y="68562"/>
                  </a:lnTo>
                  <a:lnTo>
                    <a:pt x="139617" y="69023"/>
                  </a:lnTo>
                  <a:lnTo>
                    <a:pt x="139527" y="69483"/>
                  </a:lnTo>
                  <a:lnTo>
                    <a:pt x="139430" y="69924"/>
                  </a:lnTo>
                  <a:lnTo>
                    <a:pt x="139327" y="70366"/>
                  </a:lnTo>
                  <a:lnTo>
                    <a:pt x="139224" y="70808"/>
                  </a:lnTo>
                  <a:lnTo>
                    <a:pt x="139115" y="71231"/>
                  </a:lnTo>
                  <a:lnTo>
                    <a:pt x="139005" y="71655"/>
                  </a:lnTo>
                  <a:lnTo>
                    <a:pt x="138883" y="72059"/>
                  </a:lnTo>
                  <a:lnTo>
                    <a:pt x="138767" y="72464"/>
                  </a:lnTo>
                  <a:lnTo>
                    <a:pt x="138645" y="72869"/>
                  </a:lnTo>
                  <a:lnTo>
                    <a:pt x="138516" y="73256"/>
                  </a:lnTo>
                  <a:lnTo>
                    <a:pt x="138381" y="73642"/>
                  </a:lnTo>
                  <a:lnTo>
                    <a:pt x="138252" y="74010"/>
                  </a:lnTo>
                  <a:lnTo>
                    <a:pt x="138110" y="74379"/>
                  </a:lnTo>
                  <a:lnTo>
                    <a:pt x="137969" y="74728"/>
                  </a:lnTo>
                  <a:lnTo>
                    <a:pt x="137827" y="75078"/>
                  </a:lnTo>
                  <a:lnTo>
                    <a:pt x="137679" y="75428"/>
                  </a:lnTo>
                  <a:lnTo>
                    <a:pt x="137524" y="75741"/>
                  </a:lnTo>
                  <a:lnTo>
                    <a:pt x="137376" y="76072"/>
                  </a:lnTo>
                  <a:lnTo>
                    <a:pt x="137215" y="76366"/>
                  </a:lnTo>
                  <a:lnTo>
                    <a:pt x="137061" y="76679"/>
                  </a:lnTo>
                  <a:lnTo>
                    <a:pt x="136894" y="76955"/>
                  </a:lnTo>
                  <a:lnTo>
                    <a:pt x="136733" y="77232"/>
                  </a:lnTo>
                  <a:lnTo>
                    <a:pt x="136565" y="77508"/>
                  </a:lnTo>
                  <a:lnTo>
                    <a:pt x="136391" y="77765"/>
                  </a:lnTo>
                  <a:lnTo>
                    <a:pt x="136224" y="78005"/>
                  </a:lnTo>
                  <a:lnTo>
                    <a:pt x="136044" y="78244"/>
                  </a:lnTo>
                  <a:lnTo>
                    <a:pt x="135870" y="78465"/>
                  </a:lnTo>
                  <a:lnTo>
                    <a:pt x="135690" y="78667"/>
                  </a:lnTo>
                  <a:lnTo>
                    <a:pt x="135509" y="78870"/>
                  </a:lnTo>
                  <a:lnTo>
                    <a:pt x="135310" y="79164"/>
                  </a:lnTo>
                  <a:lnTo>
                    <a:pt x="135104" y="79440"/>
                  </a:lnTo>
                  <a:lnTo>
                    <a:pt x="134898" y="79698"/>
                  </a:lnTo>
                  <a:lnTo>
                    <a:pt x="134692" y="79956"/>
                  </a:lnTo>
                  <a:lnTo>
                    <a:pt x="134479" y="80176"/>
                  </a:lnTo>
                  <a:lnTo>
                    <a:pt x="134267" y="80379"/>
                  </a:lnTo>
                  <a:lnTo>
                    <a:pt x="134048" y="80545"/>
                  </a:lnTo>
                  <a:lnTo>
                    <a:pt x="133829" y="80710"/>
                  </a:lnTo>
                  <a:lnTo>
                    <a:pt x="133610" y="80839"/>
                  </a:lnTo>
                  <a:lnTo>
                    <a:pt x="133391" y="80949"/>
                  </a:lnTo>
                  <a:lnTo>
                    <a:pt x="133166" y="81042"/>
                  </a:lnTo>
                  <a:lnTo>
                    <a:pt x="132947" y="81097"/>
                  </a:lnTo>
                  <a:lnTo>
                    <a:pt x="132722" y="81134"/>
                  </a:lnTo>
                  <a:lnTo>
                    <a:pt x="132497" y="81152"/>
                  </a:lnTo>
                  <a:lnTo>
                    <a:pt x="132271" y="81115"/>
                  </a:lnTo>
                  <a:lnTo>
                    <a:pt x="132046" y="81078"/>
                  </a:lnTo>
                  <a:lnTo>
                    <a:pt x="131782" y="81005"/>
                  </a:lnTo>
                  <a:lnTo>
                    <a:pt x="131524" y="80913"/>
                  </a:lnTo>
                  <a:lnTo>
                    <a:pt x="131267" y="80784"/>
                  </a:lnTo>
                  <a:lnTo>
                    <a:pt x="131022" y="80637"/>
                  </a:lnTo>
                  <a:lnTo>
                    <a:pt x="130771" y="80471"/>
                  </a:lnTo>
                  <a:lnTo>
                    <a:pt x="130533" y="80287"/>
                  </a:lnTo>
                  <a:lnTo>
                    <a:pt x="130295" y="80066"/>
                  </a:lnTo>
                  <a:lnTo>
                    <a:pt x="130070" y="79827"/>
                  </a:lnTo>
                  <a:lnTo>
                    <a:pt x="129838" y="79587"/>
                  </a:lnTo>
                  <a:lnTo>
                    <a:pt x="129619" y="79311"/>
                  </a:lnTo>
                  <a:lnTo>
                    <a:pt x="129400" y="79017"/>
                  </a:lnTo>
                  <a:lnTo>
                    <a:pt x="129194" y="78704"/>
                  </a:lnTo>
                  <a:lnTo>
                    <a:pt x="128988" y="78373"/>
                  </a:lnTo>
                  <a:lnTo>
                    <a:pt x="128788" y="78023"/>
                  </a:lnTo>
                  <a:lnTo>
                    <a:pt x="128589" y="77655"/>
                  </a:lnTo>
                  <a:lnTo>
                    <a:pt x="128402" y="77268"/>
                  </a:lnTo>
                  <a:lnTo>
                    <a:pt x="128215" y="76863"/>
                  </a:lnTo>
                  <a:lnTo>
                    <a:pt x="128035" y="76440"/>
                  </a:lnTo>
                  <a:lnTo>
                    <a:pt x="127861" y="76017"/>
                  </a:lnTo>
                  <a:lnTo>
                    <a:pt x="127694" y="75557"/>
                  </a:lnTo>
                  <a:lnTo>
                    <a:pt x="127533" y="75096"/>
                  </a:lnTo>
                  <a:lnTo>
                    <a:pt x="127379" y="74618"/>
                  </a:lnTo>
                  <a:lnTo>
                    <a:pt x="127224" y="74139"/>
                  </a:lnTo>
                  <a:lnTo>
                    <a:pt x="127082" y="73624"/>
                  </a:lnTo>
                  <a:lnTo>
                    <a:pt x="126941" y="73109"/>
                  </a:lnTo>
                  <a:lnTo>
                    <a:pt x="126812" y="72575"/>
                  </a:lnTo>
                  <a:lnTo>
                    <a:pt x="126683" y="72041"/>
                  </a:lnTo>
                  <a:lnTo>
                    <a:pt x="126561" y="71489"/>
                  </a:lnTo>
                  <a:lnTo>
                    <a:pt x="126445" y="70918"/>
                  </a:lnTo>
                  <a:lnTo>
                    <a:pt x="126342" y="70348"/>
                  </a:lnTo>
                  <a:lnTo>
                    <a:pt x="126239" y="69777"/>
                  </a:lnTo>
                  <a:lnTo>
                    <a:pt x="126142" y="69188"/>
                  </a:lnTo>
                  <a:lnTo>
                    <a:pt x="126052" y="68581"/>
                  </a:lnTo>
                  <a:lnTo>
                    <a:pt x="125975" y="67973"/>
                  </a:lnTo>
                  <a:lnTo>
                    <a:pt x="125898" y="67366"/>
                  </a:lnTo>
                  <a:lnTo>
                    <a:pt x="125827" y="66740"/>
                  </a:lnTo>
                  <a:lnTo>
                    <a:pt x="125769" y="66114"/>
                  </a:lnTo>
                  <a:lnTo>
                    <a:pt x="125711" y="65470"/>
                  </a:lnTo>
                  <a:lnTo>
                    <a:pt x="125666" y="64826"/>
                  </a:lnTo>
                  <a:lnTo>
                    <a:pt x="125621" y="64182"/>
                  </a:lnTo>
                  <a:lnTo>
                    <a:pt x="125589" y="63538"/>
                  </a:lnTo>
                  <a:lnTo>
                    <a:pt x="125563" y="62875"/>
                  </a:lnTo>
                  <a:lnTo>
                    <a:pt x="125544" y="62231"/>
                  </a:lnTo>
                  <a:lnTo>
                    <a:pt x="125531" y="61568"/>
                  </a:lnTo>
                  <a:lnTo>
                    <a:pt x="125524" y="60906"/>
                  </a:lnTo>
                  <a:lnTo>
                    <a:pt x="125524" y="60243"/>
                  </a:lnTo>
                  <a:lnTo>
                    <a:pt x="125531" y="59580"/>
                  </a:lnTo>
                  <a:lnTo>
                    <a:pt x="125550" y="58899"/>
                  </a:lnTo>
                  <a:lnTo>
                    <a:pt x="125576" y="58237"/>
                  </a:lnTo>
                  <a:lnTo>
                    <a:pt x="125608" y="57574"/>
                  </a:lnTo>
                  <a:lnTo>
                    <a:pt x="125647" y="56912"/>
                  </a:lnTo>
                  <a:lnTo>
                    <a:pt x="125692" y="56230"/>
                  </a:lnTo>
                  <a:lnTo>
                    <a:pt x="125750" y="55568"/>
                  </a:lnTo>
                  <a:lnTo>
                    <a:pt x="125814" y="54905"/>
                  </a:lnTo>
                  <a:lnTo>
                    <a:pt x="125885" y="54243"/>
                  </a:lnTo>
                  <a:lnTo>
                    <a:pt x="125962" y="53598"/>
                  </a:lnTo>
                  <a:lnTo>
                    <a:pt x="126052" y="52936"/>
                  </a:lnTo>
                  <a:lnTo>
                    <a:pt x="126149" y="52292"/>
                  </a:lnTo>
                  <a:lnTo>
                    <a:pt x="126252" y="51647"/>
                  </a:lnTo>
                  <a:lnTo>
                    <a:pt x="126361" y="51003"/>
                  </a:lnTo>
                  <a:lnTo>
                    <a:pt x="126484" y="50377"/>
                  </a:lnTo>
                  <a:lnTo>
                    <a:pt x="126612" y="49752"/>
                  </a:lnTo>
                  <a:lnTo>
                    <a:pt x="126748" y="49126"/>
                  </a:lnTo>
                  <a:lnTo>
                    <a:pt x="126896" y="48518"/>
                  </a:lnTo>
                  <a:lnTo>
                    <a:pt x="127044" y="47929"/>
                  </a:lnTo>
                  <a:lnTo>
                    <a:pt x="127198" y="47359"/>
                  </a:lnTo>
                  <a:lnTo>
                    <a:pt x="127359" y="46807"/>
                  </a:lnTo>
                  <a:lnTo>
                    <a:pt x="127527" y="46291"/>
                  </a:lnTo>
                  <a:lnTo>
                    <a:pt x="127694" y="45776"/>
                  </a:lnTo>
                  <a:lnTo>
                    <a:pt x="127868" y="45297"/>
                  </a:lnTo>
                  <a:lnTo>
                    <a:pt x="128048" y="44837"/>
                  </a:lnTo>
                  <a:lnTo>
                    <a:pt x="128228" y="44396"/>
                  </a:lnTo>
                  <a:lnTo>
                    <a:pt x="128415" y="43972"/>
                  </a:lnTo>
                  <a:lnTo>
                    <a:pt x="128608" y="43586"/>
                  </a:lnTo>
                  <a:lnTo>
                    <a:pt x="128801" y="43199"/>
                  </a:lnTo>
                  <a:lnTo>
                    <a:pt x="129001" y="42849"/>
                  </a:lnTo>
                  <a:lnTo>
                    <a:pt x="129200" y="42500"/>
                  </a:lnTo>
                  <a:lnTo>
                    <a:pt x="129400" y="42187"/>
                  </a:lnTo>
                  <a:lnTo>
                    <a:pt x="129606" y="41892"/>
                  </a:lnTo>
                  <a:lnTo>
                    <a:pt x="129818" y="41616"/>
                  </a:lnTo>
                  <a:lnTo>
                    <a:pt x="130031" y="41359"/>
                  </a:lnTo>
                  <a:lnTo>
                    <a:pt x="130243" y="41119"/>
                  </a:lnTo>
                  <a:lnTo>
                    <a:pt x="130456" y="40898"/>
                  </a:lnTo>
                  <a:lnTo>
                    <a:pt x="130675" y="40696"/>
                  </a:lnTo>
                  <a:lnTo>
                    <a:pt x="130894" y="40530"/>
                  </a:lnTo>
                  <a:lnTo>
                    <a:pt x="131119" y="40365"/>
                  </a:lnTo>
                  <a:lnTo>
                    <a:pt x="131338" y="40236"/>
                  </a:lnTo>
                  <a:lnTo>
                    <a:pt x="131563" y="40107"/>
                  </a:lnTo>
                  <a:lnTo>
                    <a:pt x="131788" y="40015"/>
                  </a:lnTo>
                  <a:lnTo>
                    <a:pt x="132014" y="39941"/>
                  </a:lnTo>
                  <a:lnTo>
                    <a:pt x="132239" y="39868"/>
                  </a:lnTo>
                  <a:lnTo>
                    <a:pt x="132471" y="39831"/>
                  </a:lnTo>
                  <a:lnTo>
                    <a:pt x="132696" y="39813"/>
                  </a:lnTo>
                  <a:close/>
                  <a:moveTo>
                    <a:pt x="15348" y="48942"/>
                  </a:moveTo>
                  <a:lnTo>
                    <a:pt x="15548" y="48960"/>
                  </a:lnTo>
                  <a:lnTo>
                    <a:pt x="15748" y="48979"/>
                  </a:lnTo>
                  <a:lnTo>
                    <a:pt x="15947" y="49034"/>
                  </a:lnTo>
                  <a:lnTo>
                    <a:pt x="16147" y="49107"/>
                  </a:lnTo>
                  <a:lnTo>
                    <a:pt x="16346" y="49199"/>
                  </a:lnTo>
                  <a:lnTo>
                    <a:pt x="16546" y="49310"/>
                  </a:lnTo>
                  <a:lnTo>
                    <a:pt x="16745" y="49439"/>
                  </a:lnTo>
                  <a:lnTo>
                    <a:pt x="16945" y="49586"/>
                  </a:lnTo>
                  <a:lnTo>
                    <a:pt x="17151" y="49752"/>
                  </a:lnTo>
                  <a:lnTo>
                    <a:pt x="17351" y="49954"/>
                  </a:lnTo>
                  <a:lnTo>
                    <a:pt x="17544" y="50157"/>
                  </a:lnTo>
                  <a:lnTo>
                    <a:pt x="17743" y="50396"/>
                  </a:lnTo>
                  <a:lnTo>
                    <a:pt x="17859" y="50635"/>
                  </a:lnTo>
                  <a:lnTo>
                    <a:pt x="17917" y="50727"/>
                  </a:lnTo>
                  <a:lnTo>
                    <a:pt x="17975" y="50801"/>
                  </a:lnTo>
                  <a:lnTo>
                    <a:pt x="18265" y="51058"/>
                  </a:lnTo>
                  <a:lnTo>
                    <a:pt x="18548" y="51353"/>
                  </a:lnTo>
                  <a:lnTo>
                    <a:pt x="18825" y="51684"/>
                  </a:lnTo>
                  <a:lnTo>
                    <a:pt x="19102" y="52052"/>
                  </a:lnTo>
                  <a:lnTo>
                    <a:pt x="19237" y="52255"/>
                  </a:lnTo>
                  <a:lnTo>
                    <a:pt x="19372" y="52457"/>
                  </a:lnTo>
                  <a:lnTo>
                    <a:pt x="19501" y="52678"/>
                  </a:lnTo>
                  <a:lnTo>
                    <a:pt x="19636" y="52917"/>
                  </a:lnTo>
                  <a:lnTo>
                    <a:pt x="19758" y="53157"/>
                  </a:lnTo>
                  <a:lnTo>
                    <a:pt x="19887" y="53414"/>
                  </a:lnTo>
                  <a:lnTo>
                    <a:pt x="20009" y="53672"/>
                  </a:lnTo>
                  <a:lnTo>
                    <a:pt x="20132" y="53948"/>
                  </a:lnTo>
                  <a:lnTo>
                    <a:pt x="20248" y="54224"/>
                  </a:lnTo>
                  <a:lnTo>
                    <a:pt x="20370" y="54519"/>
                  </a:lnTo>
                  <a:lnTo>
                    <a:pt x="20479" y="54832"/>
                  </a:lnTo>
                  <a:lnTo>
                    <a:pt x="20589" y="55145"/>
                  </a:lnTo>
                  <a:lnTo>
                    <a:pt x="20698" y="55457"/>
                  </a:lnTo>
                  <a:lnTo>
                    <a:pt x="20801" y="55789"/>
                  </a:lnTo>
                  <a:lnTo>
                    <a:pt x="20904" y="56138"/>
                  </a:lnTo>
                  <a:lnTo>
                    <a:pt x="21007" y="56507"/>
                  </a:lnTo>
                  <a:lnTo>
                    <a:pt x="21097" y="56856"/>
                  </a:lnTo>
                  <a:lnTo>
                    <a:pt x="21194" y="57243"/>
                  </a:lnTo>
                  <a:lnTo>
                    <a:pt x="21284" y="57629"/>
                  </a:lnTo>
                  <a:lnTo>
                    <a:pt x="21368" y="58034"/>
                  </a:lnTo>
                  <a:lnTo>
                    <a:pt x="21445" y="58439"/>
                  </a:lnTo>
                  <a:lnTo>
                    <a:pt x="21522" y="58844"/>
                  </a:lnTo>
                  <a:lnTo>
                    <a:pt x="21599" y="59286"/>
                  </a:lnTo>
                  <a:lnTo>
                    <a:pt x="21664" y="59728"/>
                  </a:lnTo>
                  <a:lnTo>
                    <a:pt x="21748" y="60280"/>
                  </a:lnTo>
                  <a:lnTo>
                    <a:pt x="21818" y="60832"/>
                  </a:lnTo>
                  <a:lnTo>
                    <a:pt x="21883" y="61403"/>
                  </a:lnTo>
                  <a:lnTo>
                    <a:pt x="21941" y="61955"/>
                  </a:lnTo>
                  <a:lnTo>
                    <a:pt x="21992" y="62525"/>
                  </a:lnTo>
                  <a:lnTo>
                    <a:pt x="22037" y="63096"/>
                  </a:lnTo>
                  <a:lnTo>
                    <a:pt x="22082" y="63666"/>
                  </a:lnTo>
                  <a:lnTo>
                    <a:pt x="22114" y="64237"/>
                  </a:lnTo>
                  <a:lnTo>
                    <a:pt x="22140" y="64808"/>
                  </a:lnTo>
                  <a:lnTo>
                    <a:pt x="22166" y="65397"/>
                  </a:lnTo>
                  <a:lnTo>
                    <a:pt x="22179" y="65967"/>
                  </a:lnTo>
                  <a:lnTo>
                    <a:pt x="22192" y="66538"/>
                  </a:lnTo>
                  <a:lnTo>
                    <a:pt x="22192" y="67127"/>
                  </a:lnTo>
                  <a:lnTo>
                    <a:pt x="22192" y="67697"/>
                  </a:lnTo>
                  <a:lnTo>
                    <a:pt x="22185" y="68268"/>
                  </a:lnTo>
                  <a:lnTo>
                    <a:pt x="22172" y="68838"/>
                  </a:lnTo>
                  <a:lnTo>
                    <a:pt x="22153" y="69409"/>
                  </a:lnTo>
                  <a:lnTo>
                    <a:pt x="22127" y="69980"/>
                  </a:lnTo>
                  <a:lnTo>
                    <a:pt x="22095" y="70550"/>
                  </a:lnTo>
                  <a:lnTo>
                    <a:pt x="22063" y="71102"/>
                  </a:lnTo>
                  <a:lnTo>
                    <a:pt x="22024" y="71673"/>
                  </a:lnTo>
                  <a:lnTo>
                    <a:pt x="21973" y="72225"/>
                  </a:lnTo>
                  <a:lnTo>
                    <a:pt x="21921" y="72777"/>
                  </a:lnTo>
                  <a:lnTo>
                    <a:pt x="21870" y="73329"/>
                  </a:lnTo>
                  <a:lnTo>
                    <a:pt x="21805" y="73863"/>
                  </a:lnTo>
                  <a:lnTo>
                    <a:pt x="21741" y="74415"/>
                  </a:lnTo>
                  <a:lnTo>
                    <a:pt x="21670" y="74931"/>
                  </a:lnTo>
                  <a:lnTo>
                    <a:pt x="21593" y="75465"/>
                  </a:lnTo>
                  <a:lnTo>
                    <a:pt x="21509" y="75980"/>
                  </a:lnTo>
                  <a:lnTo>
                    <a:pt x="21426" y="76495"/>
                  </a:lnTo>
                  <a:lnTo>
                    <a:pt x="21336" y="77011"/>
                  </a:lnTo>
                  <a:lnTo>
                    <a:pt x="21239" y="77508"/>
                  </a:lnTo>
                  <a:lnTo>
                    <a:pt x="21136" y="78005"/>
                  </a:lnTo>
                  <a:lnTo>
                    <a:pt x="21033" y="78483"/>
                  </a:lnTo>
                  <a:lnTo>
                    <a:pt x="20923" y="78962"/>
                  </a:lnTo>
                  <a:lnTo>
                    <a:pt x="20808" y="79422"/>
                  </a:lnTo>
                  <a:lnTo>
                    <a:pt x="20692" y="79882"/>
                  </a:lnTo>
                  <a:lnTo>
                    <a:pt x="20569" y="80324"/>
                  </a:lnTo>
                  <a:lnTo>
                    <a:pt x="20441" y="80765"/>
                  </a:lnTo>
                  <a:lnTo>
                    <a:pt x="20312" y="81189"/>
                  </a:lnTo>
                  <a:lnTo>
                    <a:pt x="20177" y="81612"/>
                  </a:lnTo>
                  <a:lnTo>
                    <a:pt x="20035" y="82017"/>
                  </a:lnTo>
                  <a:lnTo>
                    <a:pt x="19893" y="82404"/>
                  </a:lnTo>
                  <a:lnTo>
                    <a:pt x="19745" y="82790"/>
                  </a:lnTo>
                  <a:lnTo>
                    <a:pt x="19597" y="83158"/>
                  </a:lnTo>
                  <a:lnTo>
                    <a:pt x="19443" y="83526"/>
                  </a:lnTo>
                  <a:lnTo>
                    <a:pt x="19282" y="83858"/>
                  </a:lnTo>
                  <a:lnTo>
                    <a:pt x="19121" y="84189"/>
                  </a:lnTo>
                  <a:lnTo>
                    <a:pt x="18960" y="84520"/>
                  </a:lnTo>
                  <a:lnTo>
                    <a:pt x="18786" y="84815"/>
                  </a:lnTo>
                  <a:lnTo>
                    <a:pt x="18619" y="85109"/>
                  </a:lnTo>
                  <a:lnTo>
                    <a:pt x="18439" y="85385"/>
                  </a:lnTo>
                  <a:lnTo>
                    <a:pt x="18258" y="85643"/>
                  </a:lnTo>
                  <a:lnTo>
                    <a:pt x="18078" y="85882"/>
                  </a:lnTo>
                  <a:lnTo>
                    <a:pt x="17891" y="86103"/>
                  </a:lnTo>
                  <a:lnTo>
                    <a:pt x="17705" y="86324"/>
                  </a:lnTo>
                  <a:lnTo>
                    <a:pt x="17511" y="86508"/>
                  </a:lnTo>
                  <a:lnTo>
                    <a:pt x="17318" y="86692"/>
                  </a:lnTo>
                  <a:lnTo>
                    <a:pt x="17119" y="86858"/>
                  </a:lnTo>
                  <a:lnTo>
                    <a:pt x="16919" y="86987"/>
                  </a:lnTo>
                  <a:lnTo>
                    <a:pt x="16713" y="87115"/>
                  </a:lnTo>
                  <a:lnTo>
                    <a:pt x="16507" y="87226"/>
                  </a:lnTo>
                  <a:lnTo>
                    <a:pt x="16295" y="87318"/>
                  </a:lnTo>
                  <a:lnTo>
                    <a:pt x="16089" y="87373"/>
                  </a:lnTo>
                  <a:lnTo>
                    <a:pt x="15857" y="87428"/>
                  </a:lnTo>
                  <a:lnTo>
                    <a:pt x="15625" y="87447"/>
                  </a:lnTo>
                  <a:lnTo>
                    <a:pt x="15400" y="87447"/>
                  </a:lnTo>
                  <a:lnTo>
                    <a:pt x="15168" y="87428"/>
                  </a:lnTo>
                  <a:lnTo>
                    <a:pt x="14943" y="87392"/>
                  </a:lnTo>
                  <a:lnTo>
                    <a:pt x="14717" y="87318"/>
                  </a:lnTo>
                  <a:lnTo>
                    <a:pt x="14492" y="87226"/>
                  </a:lnTo>
                  <a:lnTo>
                    <a:pt x="14267" y="87115"/>
                  </a:lnTo>
                  <a:lnTo>
                    <a:pt x="14048" y="86987"/>
                  </a:lnTo>
                  <a:lnTo>
                    <a:pt x="13829" y="86839"/>
                  </a:lnTo>
                  <a:lnTo>
                    <a:pt x="13610" y="86674"/>
                  </a:lnTo>
                  <a:lnTo>
                    <a:pt x="13391" y="86490"/>
                  </a:lnTo>
                  <a:lnTo>
                    <a:pt x="13172" y="86287"/>
                  </a:lnTo>
                  <a:lnTo>
                    <a:pt x="12960" y="86066"/>
                  </a:lnTo>
                  <a:lnTo>
                    <a:pt x="12748" y="85827"/>
                  </a:lnTo>
                  <a:lnTo>
                    <a:pt x="12535" y="85569"/>
                  </a:lnTo>
                  <a:lnTo>
                    <a:pt x="12477" y="85569"/>
                  </a:lnTo>
                  <a:lnTo>
                    <a:pt x="12252" y="85275"/>
                  </a:lnTo>
                  <a:lnTo>
                    <a:pt x="12033" y="84944"/>
                  </a:lnTo>
                  <a:lnTo>
                    <a:pt x="11814" y="84612"/>
                  </a:lnTo>
                  <a:lnTo>
                    <a:pt x="11602" y="84244"/>
                  </a:lnTo>
                  <a:lnTo>
                    <a:pt x="11389" y="83858"/>
                  </a:lnTo>
                  <a:lnTo>
                    <a:pt x="11190" y="83453"/>
                  </a:lnTo>
                  <a:lnTo>
                    <a:pt x="10990" y="83048"/>
                  </a:lnTo>
                  <a:lnTo>
                    <a:pt x="10797" y="82606"/>
                  </a:lnTo>
                  <a:lnTo>
                    <a:pt x="10610" y="82146"/>
                  </a:lnTo>
                  <a:lnTo>
                    <a:pt x="10430" y="81667"/>
                  </a:lnTo>
                  <a:lnTo>
                    <a:pt x="10250" y="81170"/>
                  </a:lnTo>
                  <a:lnTo>
                    <a:pt x="10082" y="80673"/>
                  </a:lnTo>
                  <a:lnTo>
                    <a:pt x="9921" y="80140"/>
                  </a:lnTo>
                  <a:lnTo>
                    <a:pt x="9767" y="79606"/>
                  </a:lnTo>
                  <a:lnTo>
                    <a:pt x="9619" y="79035"/>
                  </a:lnTo>
                  <a:lnTo>
                    <a:pt x="9477" y="78465"/>
                  </a:lnTo>
                  <a:lnTo>
                    <a:pt x="9348" y="77876"/>
                  </a:lnTo>
                  <a:lnTo>
                    <a:pt x="9220" y="77268"/>
                  </a:lnTo>
                  <a:lnTo>
                    <a:pt x="9104" y="76661"/>
                  </a:lnTo>
                  <a:lnTo>
                    <a:pt x="9001" y="76035"/>
                  </a:lnTo>
                  <a:lnTo>
                    <a:pt x="8898" y="75391"/>
                  </a:lnTo>
                  <a:lnTo>
                    <a:pt x="8814" y="74728"/>
                  </a:lnTo>
                  <a:lnTo>
                    <a:pt x="8730" y="74047"/>
                  </a:lnTo>
                  <a:lnTo>
                    <a:pt x="8660" y="73366"/>
                  </a:lnTo>
                  <a:lnTo>
                    <a:pt x="8602" y="72667"/>
                  </a:lnTo>
                  <a:lnTo>
                    <a:pt x="8550" y="71967"/>
                  </a:lnTo>
                  <a:lnTo>
                    <a:pt x="8511" y="71250"/>
                  </a:lnTo>
                  <a:lnTo>
                    <a:pt x="8479" y="70513"/>
                  </a:lnTo>
                  <a:lnTo>
                    <a:pt x="8460" y="69777"/>
                  </a:lnTo>
                  <a:lnTo>
                    <a:pt x="8454" y="69023"/>
                  </a:lnTo>
                  <a:lnTo>
                    <a:pt x="8460" y="68268"/>
                  </a:lnTo>
                  <a:lnTo>
                    <a:pt x="8473" y="67495"/>
                  </a:lnTo>
                  <a:lnTo>
                    <a:pt x="8492" y="66906"/>
                  </a:lnTo>
                  <a:lnTo>
                    <a:pt x="8524" y="66317"/>
                  </a:lnTo>
                  <a:lnTo>
                    <a:pt x="8557" y="65728"/>
                  </a:lnTo>
                  <a:lnTo>
                    <a:pt x="8595" y="65157"/>
                  </a:lnTo>
                  <a:lnTo>
                    <a:pt x="8640" y="64587"/>
                  </a:lnTo>
                  <a:lnTo>
                    <a:pt x="8692" y="64016"/>
                  </a:lnTo>
                  <a:lnTo>
                    <a:pt x="8750" y="63464"/>
                  </a:lnTo>
                  <a:lnTo>
                    <a:pt x="8814" y="62912"/>
                  </a:lnTo>
                  <a:lnTo>
                    <a:pt x="8878" y="62360"/>
                  </a:lnTo>
                  <a:lnTo>
                    <a:pt x="8956" y="61826"/>
                  </a:lnTo>
                  <a:lnTo>
                    <a:pt x="9033" y="61292"/>
                  </a:lnTo>
                  <a:lnTo>
                    <a:pt x="9117" y="60758"/>
                  </a:lnTo>
                  <a:lnTo>
                    <a:pt x="9200" y="60243"/>
                  </a:lnTo>
                  <a:lnTo>
                    <a:pt x="9297" y="59728"/>
                  </a:lnTo>
                  <a:lnTo>
                    <a:pt x="9393" y="59231"/>
                  </a:lnTo>
                  <a:lnTo>
                    <a:pt x="9496" y="58734"/>
                  </a:lnTo>
                  <a:lnTo>
                    <a:pt x="9599" y="58255"/>
                  </a:lnTo>
                  <a:lnTo>
                    <a:pt x="9715" y="57777"/>
                  </a:lnTo>
                  <a:lnTo>
                    <a:pt x="9831" y="57316"/>
                  </a:lnTo>
                  <a:lnTo>
                    <a:pt x="9947" y="56856"/>
                  </a:lnTo>
                  <a:lnTo>
                    <a:pt x="10069" y="56415"/>
                  </a:lnTo>
                  <a:lnTo>
                    <a:pt x="10198" y="55973"/>
                  </a:lnTo>
                  <a:lnTo>
                    <a:pt x="10333" y="55549"/>
                  </a:lnTo>
                  <a:lnTo>
                    <a:pt x="10469" y="55126"/>
                  </a:lnTo>
                  <a:lnTo>
                    <a:pt x="10604" y="54721"/>
                  </a:lnTo>
                  <a:lnTo>
                    <a:pt x="10745" y="54335"/>
                  </a:lnTo>
                  <a:lnTo>
                    <a:pt x="10893" y="53948"/>
                  </a:lnTo>
                  <a:lnTo>
                    <a:pt x="11042" y="53580"/>
                  </a:lnTo>
                  <a:lnTo>
                    <a:pt x="11196" y="53230"/>
                  </a:lnTo>
                  <a:lnTo>
                    <a:pt x="11351" y="52881"/>
                  </a:lnTo>
                  <a:lnTo>
                    <a:pt x="11511" y="52549"/>
                  </a:lnTo>
                  <a:lnTo>
                    <a:pt x="11672" y="52218"/>
                  </a:lnTo>
                  <a:lnTo>
                    <a:pt x="11833" y="51924"/>
                  </a:lnTo>
                  <a:lnTo>
                    <a:pt x="12001" y="51629"/>
                  </a:lnTo>
                  <a:lnTo>
                    <a:pt x="12175" y="51353"/>
                  </a:lnTo>
                  <a:lnTo>
                    <a:pt x="12342" y="51077"/>
                  </a:lnTo>
                  <a:lnTo>
                    <a:pt x="12522" y="50819"/>
                  </a:lnTo>
                  <a:lnTo>
                    <a:pt x="12696" y="50598"/>
                  </a:lnTo>
                  <a:lnTo>
                    <a:pt x="12876" y="50359"/>
                  </a:lnTo>
                  <a:lnTo>
                    <a:pt x="13057" y="50157"/>
                  </a:lnTo>
                  <a:lnTo>
                    <a:pt x="13237" y="49973"/>
                  </a:lnTo>
                  <a:lnTo>
                    <a:pt x="13423" y="49788"/>
                  </a:lnTo>
                  <a:lnTo>
                    <a:pt x="13610" y="49623"/>
                  </a:lnTo>
                  <a:lnTo>
                    <a:pt x="13797" y="49494"/>
                  </a:lnTo>
                  <a:lnTo>
                    <a:pt x="13990" y="49365"/>
                  </a:lnTo>
                  <a:lnTo>
                    <a:pt x="14183" y="49255"/>
                  </a:lnTo>
                  <a:lnTo>
                    <a:pt x="14370" y="49144"/>
                  </a:lnTo>
                  <a:lnTo>
                    <a:pt x="14569" y="49071"/>
                  </a:lnTo>
                  <a:lnTo>
                    <a:pt x="14763" y="49015"/>
                  </a:lnTo>
                  <a:lnTo>
                    <a:pt x="14956" y="48979"/>
                  </a:lnTo>
                  <a:lnTo>
                    <a:pt x="15155" y="48942"/>
                  </a:lnTo>
                  <a:close/>
                  <a:moveTo>
                    <a:pt x="348" y="1"/>
                  </a:moveTo>
                  <a:lnTo>
                    <a:pt x="245" y="7050"/>
                  </a:lnTo>
                  <a:lnTo>
                    <a:pt x="200" y="10584"/>
                  </a:lnTo>
                  <a:lnTo>
                    <a:pt x="162" y="14100"/>
                  </a:lnTo>
                  <a:lnTo>
                    <a:pt x="123" y="17634"/>
                  </a:lnTo>
                  <a:lnTo>
                    <a:pt x="91" y="21167"/>
                  </a:lnTo>
                  <a:lnTo>
                    <a:pt x="65" y="24701"/>
                  </a:lnTo>
                  <a:lnTo>
                    <a:pt x="39" y="28235"/>
                  </a:lnTo>
                  <a:lnTo>
                    <a:pt x="26" y="31769"/>
                  </a:lnTo>
                  <a:lnTo>
                    <a:pt x="14" y="35303"/>
                  </a:lnTo>
                  <a:lnTo>
                    <a:pt x="7" y="38837"/>
                  </a:lnTo>
                  <a:lnTo>
                    <a:pt x="1" y="42371"/>
                  </a:lnTo>
                  <a:lnTo>
                    <a:pt x="7" y="45905"/>
                  </a:lnTo>
                  <a:lnTo>
                    <a:pt x="20" y="49439"/>
                  </a:lnTo>
                  <a:lnTo>
                    <a:pt x="39" y="52991"/>
                  </a:lnTo>
                  <a:lnTo>
                    <a:pt x="59" y="56525"/>
                  </a:lnTo>
                  <a:lnTo>
                    <a:pt x="72" y="58402"/>
                  </a:lnTo>
                  <a:lnTo>
                    <a:pt x="78" y="60317"/>
                  </a:lnTo>
                  <a:lnTo>
                    <a:pt x="91" y="64255"/>
                  </a:lnTo>
                  <a:lnTo>
                    <a:pt x="91" y="68323"/>
                  </a:lnTo>
                  <a:lnTo>
                    <a:pt x="84" y="72520"/>
                  </a:lnTo>
                  <a:lnTo>
                    <a:pt x="78" y="76808"/>
                  </a:lnTo>
                  <a:lnTo>
                    <a:pt x="72" y="81189"/>
                  </a:lnTo>
                  <a:lnTo>
                    <a:pt x="84" y="85643"/>
                  </a:lnTo>
                  <a:lnTo>
                    <a:pt x="91" y="87888"/>
                  </a:lnTo>
                  <a:lnTo>
                    <a:pt x="104" y="90152"/>
                  </a:lnTo>
                  <a:lnTo>
                    <a:pt x="117" y="92416"/>
                  </a:lnTo>
                  <a:lnTo>
                    <a:pt x="142" y="94699"/>
                  </a:lnTo>
                  <a:lnTo>
                    <a:pt x="168" y="96981"/>
                  </a:lnTo>
                  <a:lnTo>
                    <a:pt x="200" y="99263"/>
                  </a:lnTo>
                  <a:lnTo>
                    <a:pt x="239" y="101564"/>
                  </a:lnTo>
                  <a:lnTo>
                    <a:pt x="290" y="103846"/>
                  </a:lnTo>
                  <a:lnTo>
                    <a:pt x="342" y="106147"/>
                  </a:lnTo>
                  <a:lnTo>
                    <a:pt x="406" y="108429"/>
                  </a:lnTo>
                  <a:lnTo>
                    <a:pt x="477" y="110712"/>
                  </a:lnTo>
                  <a:lnTo>
                    <a:pt x="561" y="112976"/>
                  </a:lnTo>
                  <a:lnTo>
                    <a:pt x="651" y="115239"/>
                  </a:lnTo>
                  <a:lnTo>
                    <a:pt x="754" y="117503"/>
                  </a:lnTo>
                  <a:lnTo>
                    <a:pt x="870" y="119730"/>
                  </a:lnTo>
                  <a:lnTo>
                    <a:pt x="992" y="121958"/>
                  </a:lnTo>
                  <a:lnTo>
                    <a:pt x="1127" y="124166"/>
                  </a:lnTo>
                  <a:lnTo>
                    <a:pt x="1282" y="126338"/>
                  </a:lnTo>
                  <a:lnTo>
                    <a:pt x="1443" y="128510"/>
                  </a:lnTo>
                  <a:lnTo>
                    <a:pt x="1533" y="129578"/>
                  </a:lnTo>
                  <a:lnTo>
                    <a:pt x="1623" y="130645"/>
                  </a:lnTo>
                  <a:lnTo>
                    <a:pt x="1713" y="131713"/>
                  </a:lnTo>
                  <a:lnTo>
                    <a:pt x="1810" y="132762"/>
                  </a:lnTo>
                  <a:lnTo>
                    <a:pt x="1913" y="133811"/>
                  </a:lnTo>
                  <a:lnTo>
                    <a:pt x="2016" y="134842"/>
                  </a:lnTo>
                  <a:lnTo>
                    <a:pt x="2125" y="135891"/>
                  </a:lnTo>
                  <a:lnTo>
                    <a:pt x="2241" y="136903"/>
                  </a:lnTo>
                  <a:lnTo>
                    <a:pt x="2357" y="137934"/>
                  </a:lnTo>
                  <a:lnTo>
                    <a:pt x="2479" y="138928"/>
                  </a:lnTo>
                  <a:lnTo>
                    <a:pt x="2608" y="139940"/>
                  </a:lnTo>
                  <a:lnTo>
                    <a:pt x="2737" y="140934"/>
                  </a:lnTo>
                  <a:lnTo>
                    <a:pt x="2872" y="141909"/>
                  </a:lnTo>
                  <a:lnTo>
                    <a:pt x="3007" y="142885"/>
                  </a:lnTo>
                  <a:lnTo>
                    <a:pt x="3149" y="143842"/>
                  </a:lnTo>
                  <a:lnTo>
                    <a:pt x="3297" y="144799"/>
                  </a:lnTo>
                  <a:lnTo>
                    <a:pt x="3451" y="145756"/>
                  </a:lnTo>
                  <a:lnTo>
                    <a:pt x="3606" y="146695"/>
                  </a:lnTo>
                  <a:lnTo>
                    <a:pt x="3767" y="147615"/>
                  </a:lnTo>
                  <a:lnTo>
                    <a:pt x="3934" y="148536"/>
                  </a:lnTo>
                  <a:lnTo>
                    <a:pt x="4108" y="149437"/>
                  </a:lnTo>
                  <a:lnTo>
                    <a:pt x="4282" y="150321"/>
                  </a:lnTo>
                  <a:lnTo>
                    <a:pt x="4462" y="151204"/>
                  </a:lnTo>
                  <a:lnTo>
                    <a:pt x="4649" y="152088"/>
                  </a:lnTo>
                  <a:lnTo>
                    <a:pt x="4842" y="152935"/>
                  </a:lnTo>
                  <a:lnTo>
                    <a:pt x="5035" y="153781"/>
                  </a:lnTo>
                  <a:lnTo>
                    <a:pt x="5235" y="154628"/>
                  </a:lnTo>
                  <a:lnTo>
                    <a:pt x="5447" y="155438"/>
                  </a:lnTo>
                  <a:lnTo>
                    <a:pt x="5660" y="156248"/>
                  </a:lnTo>
                  <a:lnTo>
                    <a:pt x="5872" y="157039"/>
                  </a:lnTo>
                  <a:lnTo>
                    <a:pt x="6097" y="157830"/>
                  </a:lnTo>
                  <a:lnTo>
                    <a:pt x="6329" y="158604"/>
                  </a:lnTo>
                  <a:lnTo>
                    <a:pt x="6561" y="159358"/>
                  </a:lnTo>
                  <a:lnTo>
                    <a:pt x="6805" y="160094"/>
                  </a:lnTo>
                  <a:lnTo>
                    <a:pt x="7050" y="160831"/>
                  </a:lnTo>
                  <a:lnTo>
                    <a:pt x="7301" y="161530"/>
                  </a:lnTo>
                  <a:lnTo>
                    <a:pt x="7559" y="162229"/>
                  </a:lnTo>
                  <a:lnTo>
                    <a:pt x="7823" y="162910"/>
                  </a:lnTo>
                  <a:lnTo>
                    <a:pt x="8093" y="163592"/>
                  </a:lnTo>
                  <a:lnTo>
                    <a:pt x="8370" y="164236"/>
                  </a:lnTo>
                  <a:lnTo>
                    <a:pt x="8653" y="164880"/>
                  </a:lnTo>
                  <a:lnTo>
                    <a:pt x="8943" y="165506"/>
                  </a:lnTo>
                  <a:lnTo>
                    <a:pt x="9239" y="166095"/>
                  </a:lnTo>
                  <a:lnTo>
                    <a:pt x="9542" y="166684"/>
                  </a:lnTo>
                  <a:lnTo>
                    <a:pt x="9851" y="167254"/>
                  </a:lnTo>
                  <a:lnTo>
                    <a:pt x="10166" y="167825"/>
                  </a:lnTo>
                  <a:lnTo>
                    <a:pt x="10488" y="168359"/>
                  </a:lnTo>
                  <a:lnTo>
                    <a:pt x="10816" y="168874"/>
                  </a:lnTo>
                  <a:lnTo>
                    <a:pt x="11157" y="169371"/>
                  </a:lnTo>
                  <a:lnTo>
                    <a:pt x="11499" y="169868"/>
                  </a:lnTo>
                  <a:lnTo>
                    <a:pt x="11846" y="170328"/>
                  </a:lnTo>
                  <a:lnTo>
                    <a:pt x="12207" y="170770"/>
                  </a:lnTo>
                  <a:lnTo>
                    <a:pt x="12567" y="171212"/>
                  </a:lnTo>
                  <a:lnTo>
                    <a:pt x="12941" y="171616"/>
                  </a:lnTo>
                  <a:lnTo>
                    <a:pt x="13314" y="172003"/>
                  </a:lnTo>
                  <a:lnTo>
                    <a:pt x="13700" y="172371"/>
                  </a:lnTo>
                  <a:lnTo>
                    <a:pt x="14093" y="172739"/>
                  </a:lnTo>
                  <a:lnTo>
                    <a:pt x="14492" y="173070"/>
                  </a:lnTo>
                  <a:lnTo>
                    <a:pt x="14904" y="173383"/>
                  </a:lnTo>
                  <a:lnTo>
                    <a:pt x="15316" y="173659"/>
                  </a:lnTo>
                  <a:lnTo>
                    <a:pt x="15741" y="173936"/>
                  </a:lnTo>
                  <a:lnTo>
                    <a:pt x="16172" y="174193"/>
                  </a:lnTo>
                  <a:lnTo>
                    <a:pt x="16629" y="174433"/>
                  </a:lnTo>
                  <a:lnTo>
                    <a:pt x="17087" y="174653"/>
                  </a:lnTo>
                  <a:lnTo>
                    <a:pt x="17544" y="174874"/>
                  </a:lnTo>
                  <a:lnTo>
                    <a:pt x="18007" y="175077"/>
                  </a:lnTo>
                  <a:lnTo>
                    <a:pt x="18471" y="175261"/>
                  </a:lnTo>
                  <a:lnTo>
                    <a:pt x="18934" y="175426"/>
                  </a:lnTo>
                  <a:lnTo>
                    <a:pt x="19404" y="175592"/>
                  </a:lnTo>
                  <a:lnTo>
                    <a:pt x="19874" y="175739"/>
                  </a:lnTo>
                  <a:lnTo>
                    <a:pt x="20344" y="175868"/>
                  </a:lnTo>
                  <a:lnTo>
                    <a:pt x="20820" y="175997"/>
                  </a:lnTo>
                  <a:lnTo>
                    <a:pt x="21297" y="176107"/>
                  </a:lnTo>
                  <a:lnTo>
                    <a:pt x="21773" y="176199"/>
                  </a:lnTo>
                  <a:lnTo>
                    <a:pt x="22733" y="176365"/>
                  </a:lnTo>
                  <a:lnTo>
                    <a:pt x="23698" y="176494"/>
                  </a:lnTo>
                  <a:lnTo>
                    <a:pt x="24670" y="176586"/>
                  </a:lnTo>
                  <a:lnTo>
                    <a:pt x="25642" y="176641"/>
                  </a:lnTo>
                  <a:lnTo>
                    <a:pt x="26627" y="176660"/>
                  </a:lnTo>
                  <a:lnTo>
                    <a:pt x="27606" y="176660"/>
                  </a:lnTo>
                  <a:lnTo>
                    <a:pt x="28597" y="176623"/>
                  </a:lnTo>
                  <a:lnTo>
                    <a:pt x="29582" y="176568"/>
                  </a:lnTo>
                  <a:lnTo>
                    <a:pt x="30574" y="176494"/>
                  </a:lnTo>
                  <a:lnTo>
                    <a:pt x="31565" y="176402"/>
                  </a:lnTo>
                  <a:lnTo>
                    <a:pt x="32563" y="176292"/>
                  </a:lnTo>
                  <a:lnTo>
                    <a:pt x="33554" y="176163"/>
                  </a:lnTo>
                  <a:lnTo>
                    <a:pt x="35537" y="175887"/>
                  </a:lnTo>
                  <a:lnTo>
                    <a:pt x="37514" y="175592"/>
                  </a:lnTo>
                  <a:lnTo>
                    <a:pt x="39484" y="175316"/>
                  </a:lnTo>
                  <a:lnTo>
                    <a:pt x="41428" y="175058"/>
                  </a:lnTo>
                  <a:lnTo>
                    <a:pt x="42400" y="174948"/>
                  </a:lnTo>
                  <a:lnTo>
                    <a:pt x="43359" y="174856"/>
                  </a:lnTo>
                  <a:lnTo>
                    <a:pt x="44312" y="174782"/>
                  </a:lnTo>
                  <a:lnTo>
                    <a:pt x="45265" y="174727"/>
                  </a:lnTo>
                  <a:lnTo>
                    <a:pt x="46205" y="174690"/>
                  </a:lnTo>
                  <a:lnTo>
                    <a:pt x="47138" y="174672"/>
                  </a:lnTo>
                  <a:lnTo>
                    <a:pt x="54651" y="174745"/>
                  </a:lnTo>
                  <a:lnTo>
                    <a:pt x="62157" y="174856"/>
                  </a:lnTo>
                  <a:lnTo>
                    <a:pt x="77157" y="175095"/>
                  </a:lnTo>
                  <a:lnTo>
                    <a:pt x="77981" y="175114"/>
                  </a:lnTo>
                  <a:lnTo>
                    <a:pt x="78844" y="175169"/>
                  </a:lnTo>
                  <a:lnTo>
                    <a:pt x="79745" y="175242"/>
                  </a:lnTo>
                  <a:lnTo>
                    <a:pt x="80672" y="175353"/>
                  </a:lnTo>
                  <a:lnTo>
                    <a:pt x="81638" y="175482"/>
                  </a:lnTo>
                  <a:lnTo>
                    <a:pt x="82630" y="175629"/>
                  </a:lnTo>
                  <a:lnTo>
                    <a:pt x="84703" y="175960"/>
                  </a:lnTo>
                  <a:lnTo>
                    <a:pt x="86878" y="176347"/>
                  </a:lnTo>
                  <a:lnTo>
                    <a:pt x="89145" y="176770"/>
                  </a:lnTo>
                  <a:lnTo>
                    <a:pt x="91494" y="177193"/>
                  </a:lnTo>
                  <a:lnTo>
                    <a:pt x="93909" y="177617"/>
                  </a:lnTo>
                  <a:lnTo>
                    <a:pt x="95145" y="177819"/>
                  </a:lnTo>
                  <a:lnTo>
                    <a:pt x="96394" y="178022"/>
                  </a:lnTo>
                  <a:lnTo>
                    <a:pt x="97649" y="178206"/>
                  </a:lnTo>
                  <a:lnTo>
                    <a:pt x="98917" y="178371"/>
                  </a:lnTo>
                  <a:lnTo>
                    <a:pt x="100198" y="178537"/>
                  </a:lnTo>
                  <a:lnTo>
                    <a:pt x="101479" y="178666"/>
                  </a:lnTo>
                  <a:lnTo>
                    <a:pt x="102773" y="178795"/>
                  </a:lnTo>
                  <a:lnTo>
                    <a:pt x="104074" y="178887"/>
                  </a:lnTo>
                  <a:lnTo>
                    <a:pt x="105374" y="178960"/>
                  </a:lnTo>
                  <a:lnTo>
                    <a:pt x="106675" y="178997"/>
                  </a:lnTo>
                  <a:lnTo>
                    <a:pt x="107982" y="179016"/>
                  </a:lnTo>
                  <a:lnTo>
                    <a:pt x="109282" y="178997"/>
                  </a:lnTo>
                  <a:lnTo>
                    <a:pt x="110582" y="178942"/>
                  </a:lnTo>
                  <a:lnTo>
                    <a:pt x="111883" y="178850"/>
                  </a:lnTo>
                  <a:lnTo>
                    <a:pt x="113170" y="178739"/>
                  </a:lnTo>
                  <a:lnTo>
                    <a:pt x="114458" y="178574"/>
                  </a:lnTo>
                  <a:lnTo>
                    <a:pt x="115102" y="178463"/>
                  </a:lnTo>
                  <a:lnTo>
                    <a:pt x="115739" y="178353"/>
                  </a:lnTo>
                  <a:lnTo>
                    <a:pt x="116376" y="178243"/>
                  </a:lnTo>
                  <a:lnTo>
                    <a:pt x="117007" y="178095"/>
                  </a:lnTo>
                  <a:lnTo>
                    <a:pt x="117638" y="177948"/>
                  </a:lnTo>
                  <a:lnTo>
                    <a:pt x="118269" y="177801"/>
                  </a:lnTo>
                  <a:lnTo>
                    <a:pt x="118894" y="177635"/>
                  </a:lnTo>
                  <a:lnTo>
                    <a:pt x="119518" y="177451"/>
                  </a:lnTo>
                  <a:lnTo>
                    <a:pt x="120136" y="177249"/>
                  </a:lnTo>
                  <a:lnTo>
                    <a:pt x="120754" y="177046"/>
                  </a:lnTo>
                  <a:lnTo>
                    <a:pt x="121366" y="176807"/>
                  </a:lnTo>
                  <a:lnTo>
                    <a:pt x="121971" y="176586"/>
                  </a:lnTo>
                  <a:lnTo>
                    <a:pt x="122576" y="176328"/>
                  </a:lnTo>
                  <a:lnTo>
                    <a:pt x="123175" y="176052"/>
                  </a:lnTo>
                  <a:lnTo>
                    <a:pt x="123773" y="175776"/>
                  </a:lnTo>
                  <a:lnTo>
                    <a:pt x="124359" y="175482"/>
                  </a:lnTo>
                  <a:lnTo>
                    <a:pt x="124945" y="175169"/>
                  </a:lnTo>
                  <a:lnTo>
                    <a:pt x="125531" y="174837"/>
                  </a:lnTo>
                  <a:lnTo>
                    <a:pt x="126104" y="174506"/>
                  </a:lnTo>
                  <a:lnTo>
                    <a:pt x="126677" y="174138"/>
                  </a:lnTo>
                  <a:lnTo>
                    <a:pt x="127243" y="173770"/>
                  </a:lnTo>
                  <a:lnTo>
                    <a:pt x="127803" y="173383"/>
                  </a:lnTo>
                  <a:lnTo>
                    <a:pt x="128357" y="172960"/>
                  </a:lnTo>
                  <a:lnTo>
                    <a:pt x="128904" y="172537"/>
                  </a:lnTo>
                  <a:lnTo>
                    <a:pt x="129445" y="172095"/>
                  </a:lnTo>
                  <a:lnTo>
                    <a:pt x="129979" y="171635"/>
                  </a:lnTo>
                  <a:lnTo>
                    <a:pt x="130514" y="171156"/>
                  </a:lnTo>
                  <a:lnTo>
                    <a:pt x="131035" y="170659"/>
                  </a:lnTo>
                  <a:lnTo>
                    <a:pt x="131550" y="170126"/>
                  </a:lnTo>
                  <a:lnTo>
                    <a:pt x="132059" y="169592"/>
                  </a:lnTo>
                  <a:lnTo>
                    <a:pt x="132561" y="169040"/>
                  </a:lnTo>
                  <a:lnTo>
                    <a:pt x="133057" y="168469"/>
                  </a:lnTo>
                  <a:lnTo>
                    <a:pt x="133539" y="167862"/>
                  </a:lnTo>
                  <a:lnTo>
                    <a:pt x="134022" y="167254"/>
                  </a:lnTo>
                  <a:lnTo>
                    <a:pt x="134492" y="166610"/>
                  </a:lnTo>
                  <a:lnTo>
                    <a:pt x="134956" y="165947"/>
                  </a:lnTo>
                  <a:lnTo>
                    <a:pt x="135413" y="165266"/>
                  </a:lnTo>
                  <a:lnTo>
                    <a:pt x="135857" y="164567"/>
                  </a:lnTo>
                  <a:lnTo>
                    <a:pt x="136295" y="163849"/>
                  </a:lnTo>
                  <a:lnTo>
                    <a:pt x="136726" y="163095"/>
                  </a:lnTo>
                  <a:lnTo>
                    <a:pt x="137145" y="162340"/>
                  </a:lnTo>
                  <a:lnTo>
                    <a:pt x="137557" y="161548"/>
                  </a:lnTo>
                  <a:lnTo>
                    <a:pt x="137962" y="160739"/>
                  </a:lnTo>
                  <a:lnTo>
                    <a:pt x="138355" y="159892"/>
                  </a:lnTo>
                  <a:lnTo>
                    <a:pt x="138735" y="159027"/>
                  </a:lnTo>
                  <a:lnTo>
                    <a:pt x="139108" y="158143"/>
                  </a:lnTo>
                  <a:lnTo>
                    <a:pt x="139475" y="157242"/>
                  </a:lnTo>
                  <a:lnTo>
                    <a:pt x="139823" y="156321"/>
                  </a:lnTo>
                  <a:lnTo>
                    <a:pt x="140170" y="155364"/>
                  </a:lnTo>
                  <a:lnTo>
                    <a:pt x="140499" y="154370"/>
                  </a:lnTo>
                  <a:lnTo>
                    <a:pt x="140821" y="153376"/>
                  </a:lnTo>
                  <a:lnTo>
                    <a:pt x="141130" y="152346"/>
                  </a:lnTo>
                  <a:lnTo>
                    <a:pt x="141432" y="151278"/>
                  </a:lnTo>
                  <a:lnTo>
                    <a:pt x="141722" y="150192"/>
                  </a:lnTo>
                  <a:lnTo>
                    <a:pt x="141999" y="149088"/>
                  </a:lnTo>
                  <a:lnTo>
                    <a:pt x="142263" y="147947"/>
                  </a:lnTo>
                  <a:lnTo>
                    <a:pt x="142520" y="146787"/>
                  </a:lnTo>
                  <a:lnTo>
                    <a:pt x="142758" y="145591"/>
                  </a:lnTo>
                  <a:lnTo>
                    <a:pt x="142990" y="144376"/>
                  </a:lnTo>
                  <a:lnTo>
                    <a:pt x="143209" y="143124"/>
                  </a:lnTo>
                  <a:lnTo>
                    <a:pt x="143312" y="142498"/>
                  </a:lnTo>
                  <a:lnTo>
                    <a:pt x="143415" y="141854"/>
                  </a:lnTo>
                  <a:lnTo>
                    <a:pt x="143512" y="141210"/>
                  </a:lnTo>
                  <a:lnTo>
                    <a:pt x="143602" y="140547"/>
                  </a:lnTo>
                  <a:lnTo>
                    <a:pt x="143698" y="139885"/>
                  </a:lnTo>
                  <a:lnTo>
                    <a:pt x="143782" y="139222"/>
                  </a:lnTo>
                  <a:lnTo>
                    <a:pt x="143872" y="138541"/>
                  </a:lnTo>
                  <a:lnTo>
                    <a:pt x="143949" y="137860"/>
                  </a:lnTo>
                  <a:lnTo>
                    <a:pt x="144168" y="135946"/>
                  </a:lnTo>
                  <a:lnTo>
                    <a:pt x="144374" y="134013"/>
                  </a:lnTo>
                  <a:lnTo>
                    <a:pt x="144574" y="132081"/>
                  </a:lnTo>
                  <a:lnTo>
                    <a:pt x="144767" y="130130"/>
                  </a:lnTo>
                  <a:lnTo>
                    <a:pt x="144947" y="128179"/>
                  </a:lnTo>
                  <a:lnTo>
                    <a:pt x="145115" y="126209"/>
                  </a:lnTo>
                  <a:lnTo>
                    <a:pt x="145282" y="124240"/>
                  </a:lnTo>
                  <a:lnTo>
                    <a:pt x="145430" y="122252"/>
                  </a:lnTo>
                  <a:lnTo>
                    <a:pt x="145578" y="120264"/>
                  </a:lnTo>
                  <a:lnTo>
                    <a:pt x="145713" y="118258"/>
                  </a:lnTo>
                  <a:lnTo>
                    <a:pt x="145842" y="116252"/>
                  </a:lnTo>
                  <a:lnTo>
                    <a:pt x="145964" y="114227"/>
                  </a:lnTo>
                  <a:lnTo>
                    <a:pt x="146074" y="112203"/>
                  </a:lnTo>
                  <a:lnTo>
                    <a:pt x="146183" y="110159"/>
                  </a:lnTo>
                  <a:lnTo>
                    <a:pt x="146280" y="108116"/>
                  </a:lnTo>
                  <a:lnTo>
                    <a:pt x="146370" y="106073"/>
                  </a:lnTo>
                  <a:lnTo>
                    <a:pt x="146454" y="104012"/>
                  </a:lnTo>
                  <a:lnTo>
                    <a:pt x="146531" y="101950"/>
                  </a:lnTo>
                  <a:lnTo>
                    <a:pt x="146595" y="99871"/>
                  </a:lnTo>
                  <a:lnTo>
                    <a:pt x="146660" y="97809"/>
                  </a:lnTo>
                  <a:lnTo>
                    <a:pt x="146718" y="95729"/>
                  </a:lnTo>
                  <a:lnTo>
                    <a:pt x="146763" y="93631"/>
                  </a:lnTo>
                  <a:lnTo>
                    <a:pt x="146808" y="91533"/>
                  </a:lnTo>
                  <a:lnTo>
                    <a:pt x="146846" y="89435"/>
                  </a:lnTo>
                  <a:lnTo>
                    <a:pt x="146879" y="87336"/>
                  </a:lnTo>
                  <a:lnTo>
                    <a:pt x="146904" y="85220"/>
                  </a:lnTo>
                  <a:lnTo>
                    <a:pt x="146924" y="83121"/>
                  </a:lnTo>
                  <a:lnTo>
                    <a:pt x="146936" y="80986"/>
                  </a:lnTo>
                  <a:lnTo>
                    <a:pt x="146943" y="78870"/>
                  </a:lnTo>
                  <a:lnTo>
                    <a:pt x="146949" y="76753"/>
                  </a:lnTo>
                  <a:lnTo>
                    <a:pt x="146949" y="74618"/>
                  </a:lnTo>
                  <a:lnTo>
                    <a:pt x="146943" y="72483"/>
                  </a:lnTo>
                  <a:lnTo>
                    <a:pt x="146930" y="70348"/>
                  </a:lnTo>
                  <a:lnTo>
                    <a:pt x="146917" y="68213"/>
                  </a:lnTo>
                  <a:lnTo>
                    <a:pt x="146898" y="66078"/>
                  </a:lnTo>
                  <a:lnTo>
                    <a:pt x="146872" y="63924"/>
                  </a:lnTo>
                  <a:lnTo>
                    <a:pt x="146814" y="59636"/>
                  </a:lnTo>
                  <a:lnTo>
                    <a:pt x="146743" y="55329"/>
                  </a:lnTo>
                  <a:lnTo>
                    <a:pt x="146660" y="51022"/>
                  </a:lnTo>
                  <a:lnTo>
                    <a:pt x="146557" y="46715"/>
                  </a:lnTo>
                  <a:lnTo>
                    <a:pt x="146454" y="42408"/>
                  </a:lnTo>
                  <a:lnTo>
                    <a:pt x="146331" y="38101"/>
                  </a:lnTo>
                  <a:lnTo>
                    <a:pt x="146209" y="33794"/>
                  </a:lnTo>
                  <a:lnTo>
                    <a:pt x="146074" y="29505"/>
                  </a:lnTo>
                  <a:lnTo>
                    <a:pt x="145939" y="25217"/>
                  </a:lnTo>
                  <a:lnTo>
                    <a:pt x="145797" y="20928"/>
                  </a:lnTo>
                  <a:lnTo>
                    <a:pt x="145501" y="12388"/>
                  </a:lnTo>
                  <a:lnTo>
                    <a:pt x="145211" y="3921"/>
                  </a:lnTo>
                  <a:lnTo>
                    <a:pt x="142971" y="3995"/>
                  </a:lnTo>
                  <a:lnTo>
                    <a:pt x="140737" y="4032"/>
                  </a:lnTo>
                  <a:lnTo>
                    <a:pt x="138497" y="4068"/>
                  </a:lnTo>
                  <a:lnTo>
                    <a:pt x="136263" y="4087"/>
                  </a:lnTo>
                  <a:lnTo>
                    <a:pt x="131788" y="4087"/>
                  </a:lnTo>
                  <a:lnTo>
                    <a:pt x="129548" y="4068"/>
                  </a:lnTo>
                  <a:lnTo>
                    <a:pt x="127314" y="4032"/>
                  </a:lnTo>
                  <a:lnTo>
                    <a:pt x="122840" y="3921"/>
                  </a:lnTo>
                  <a:lnTo>
                    <a:pt x="118366" y="3792"/>
                  </a:lnTo>
                  <a:lnTo>
                    <a:pt x="113898" y="3627"/>
                  </a:lnTo>
                  <a:lnTo>
                    <a:pt x="109424" y="3443"/>
                  </a:lnTo>
                  <a:lnTo>
                    <a:pt x="100482" y="3038"/>
                  </a:lnTo>
                  <a:lnTo>
                    <a:pt x="91533" y="2614"/>
                  </a:lnTo>
                  <a:lnTo>
                    <a:pt x="87059" y="2430"/>
                  </a:lnTo>
                  <a:lnTo>
                    <a:pt x="82584" y="2265"/>
                  </a:lnTo>
                  <a:lnTo>
                    <a:pt x="78110" y="2136"/>
                  </a:lnTo>
                  <a:lnTo>
                    <a:pt x="73636" y="2044"/>
                  </a:lnTo>
                  <a:lnTo>
                    <a:pt x="71396" y="2007"/>
                  </a:lnTo>
                  <a:lnTo>
                    <a:pt x="69155" y="2007"/>
                  </a:lnTo>
                  <a:lnTo>
                    <a:pt x="66909" y="2025"/>
                  </a:lnTo>
                  <a:lnTo>
                    <a:pt x="64668" y="2062"/>
                  </a:lnTo>
                  <a:lnTo>
                    <a:pt x="62421" y="2136"/>
                  </a:lnTo>
                  <a:lnTo>
                    <a:pt x="60175" y="2191"/>
                  </a:lnTo>
                  <a:lnTo>
                    <a:pt x="57928" y="2283"/>
                  </a:lnTo>
                  <a:lnTo>
                    <a:pt x="55681" y="2375"/>
                  </a:lnTo>
                  <a:lnTo>
                    <a:pt x="51181" y="2596"/>
                  </a:lnTo>
                  <a:lnTo>
                    <a:pt x="46681" y="2835"/>
                  </a:lnTo>
                  <a:lnTo>
                    <a:pt x="42181" y="3075"/>
                  </a:lnTo>
                  <a:lnTo>
                    <a:pt x="37681" y="3295"/>
                  </a:lnTo>
                  <a:lnTo>
                    <a:pt x="33181" y="3498"/>
                  </a:lnTo>
                  <a:lnTo>
                    <a:pt x="30934" y="3572"/>
                  </a:lnTo>
                  <a:lnTo>
                    <a:pt x="28681" y="3627"/>
                  </a:lnTo>
                  <a:lnTo>
                    <a:pt x="26434" y="3682"/>
                  </a:lnTo>
                  <a:lnTo>
                    <a:pt x="24187" y="3719"/>
                  </a:lnTo>
                  <a:lnTo>
                    <a:pt x="21934" y="3719"/>
                  </a:lnTo>
                  <a:lnTo>
                    <a:pt x="19687" y="3700"/>
                  </a:lnTo>
                  <a:lnTo>
                    <a:pt x="17441" y="3664"/>
                  </a:lnTo>
                  <a:lnTo>
                    <a:pt x="15200" y="3608"/>
                  </a:lnTo>
                  <a:lnTo>
                    <a:pt x="12954" y="3516"/>
                  </a:lnTo>
                  <a:lnTo>
                    <a:pt x="10707" y="3387"/>
                  </a:lnTo>
                  <a:lnTo>
                    <a:pt x="8466" y="3222"/>
                  </a:lnTo>
                  <a:lnTo>
                    <a:pt x="6226" y="3038"/>
                  </a:lnTo>
                  <a:lnTo>
                    <a:pt x="3986" y="2798"/>
                  </a:lnTo>
                  <a:lnTo>
                    <a:pt x="1745" y="2522"/>
                  </a:lnTo>
                  <a:lnTo>
                    <a:pt x="1617" y="2486"/>
                  </a:lnTo>
                  <a:lnTo>
                    <a:pt x="1494" y="2430"/>
                  </a:lnTo>
                  <a:lnTo>
                    <a:pt x="1372" y="2338"/>
                  </a:lnTo>
                  <a:lnTo>
                    <a:pt x="1263" y="2246"/>
                  </a:lnTo>
                  <a:lnTo>
                    <a:pt x="1153" y="2136"/>
                  </a:lnTo>
                  <a:lnTo>
                    <a:pt x="1050" y="2007"/>
                  </a:lnTo>
                  <a:lnTo>
                    <a:pt x="954" y="1860"/>
                  </a:lnTo>
                  <a:lnTo>
                    <a:pt x="863" y="1694"/>
                  </a:lnTo>
                  <a:lnTo>
                    <a:pt x="780" y="1510"/>
                  </a:lnTo>
                  <a:lnTo>
                    <a:pt x="702" y="1326"/>
                  </a:lnTo>
                  <a:lnTo>
                    <a:pt x="632" y="1124"/>
                  </a:lnTo>
                  <a:lnTo>
                    <a:pt x="561" y="921"/>
                  </a:lnTo>
                  <a:lnTo>
                    <a:pt x="496" y="700"/>
                  </a:lnTo>
                  <a:lnTo>
                    <a:pt x="445" y="479"/>
                  </a:lnTo>
                  <a:lnTo>
                    <a:pt x="393" y="240"/>
                  </a:lnTo>
                  <a:lnTo>
                    <a:pt x="34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1"/>
            <p:cNvSpPr/>
            <p:nvPr/>
          </p:nvSpPr>
          <p:spPr>
            <a:xfrm>
              <a:off x="-3310675" y="-8319650"/>
              <a:ext cx="3613700" cy="948825"/>
            </a:xfrm>
            <a:custGeom>
              <a:rect b="b" l="l" r="r" t="t"/>
              <a:pathLst>
                <a:path extrusionOk="0" h="37953" w="144548">
                  <a:moveTo>
                    <a:pt x="631" y="0"/>
                  </a:moveTo>
                  <a:lnTo>
                    <a:pt x="670" y="497"/>
                  </a:lnTo>
                  <a:lnTo>
                    <a:pt x="702" y="994"/>
                  </a:lnTo>
                  <a:lnTo>
                    <a:pt x="715" y="1270"/>
                  </a:lnTo>
                  <a:lnTo>
                    <a:pt x="721" y="1528"/>
                  </a:lnTo>
                  <a:lnTo>
                    <a:pt x="721" y="1822"/>
                  </a:lnTo>
                  <a:lnTo>
                    <a:pt x="715" y="2117"/>
                  </a:lnTo>
                  <a:lnTo>
                    <a:pt x="612" y="6387"/>
                  </a:lnTo>
                  <a:lnTo>
                    <a:pt x="509" y="10657"/>
                  </a:lnTo>
                  <a:lnTo>
                    <a:pt x="419" y="14909"/>
                  </a:lnTo>
                  <a:lnTo>
                    <a:pt x="328" y="19179"/>
                  </a:lnTo>
                  <a:lnTo>
                    <a:pt x="155" y="27719"/>
                  </a:lnTo>
                  <a:lnTo>
                    <a:pt x="0" y="36241"/>
                  </a:lnTo>
                  <a:lnTo>
                    <a:pt x="45" y="36020"/>
                  </a:lnTo>
                  <a:lnTo>
                    <a:pt x="97" y="35799"/>
                  </a:lnTo>
                  <a:lnTo>
                    <a:pt x="148" y="35578"/>
                  </a:lnTo>
                  <a:lnTo>
                    <a:pt x="213" y="35376"/>
                  </a:lnTo>
                  <a:lnTo>
                    <a:pt x="277" y="35173"/>
                  </a:lnTo>
                  <a:lnTo>
                    <a:pt x="341" y="34989"/>
                  </a:lnTo>
                  <a:lnTo>
                    <a:pt x="419" y="34824"/>
                  </a:lnTo>
                  <a:lnTo>
                    <a:pt x="496" y="34658"/>
                  </a:lnTo>
                  <a:lnTo>
                    <a:pt x="579" y="34511"/>
                  </a:lnTo>
                  <a:lnTo>
                    <a:pt x="670" y="34364"/>
                  </a:lnTo>
                  <a:lnTo>
                    <a:pt x="766" y="34235"/>
                  </a:lnTo>
                  <a:lnTo>
                    <a:pt x="863" y="34143"/>
                  </a:lnTo>
                  <a:lnTo>
                    <a:pt x="972" y="34051"/>
                  </a:lnTo>
                  <a:lnTo>
                    <a:pt x="1082" y="33959"/>
                  </a:lnTo>
                  <a:lnTo>
                    <a:pt x="1197" y="33903"/>
                  </a:lnTo>
                  <a:lnTo>
                    <a:pt x="1313" y="33867"/>
                  </a:lnTo>
                  <a:lnTo>
                    <a:pt x="2427" y="33609"/>
                  </a:lnTo>
                  <a:lnTo>
                    <a:pt x="3547" y="33370"/>
                  </a:lnTo>
                  <a:lnTo>
                    <a:pt x="4661" y="33149"/>
                  </a:lnTo>
                  <a:lnTo>
                    <a:pt x="5775" y="32928"/>
                  </a:lnTo>
                  <a:lnTo>
                    <a:pt x="6895" y="32707"/>
                  </a:lnTo>
                  <a:lnTo>
                    <a:pt x="8009" y="32523"/>
                  </a:lnTo>
                  <a:lnTo>
                    <a:pt x="10249" y="32155"/>
                  </a:lnTo>
                  <a:lnTo>
                    <a:pt x="12489" y="31842"/>
                  </a:lnTo>
                  <a:lnTo>
                    <a:pt x="14730" y="31566"/>
                  </a:lnTo>
                  <a:lnTo>
                    <a:pt x="16976" y="31327"/>
                  </a:lnTo>
                  <a:lnTo>
                    <a:pt x="19223" y="31124"/>
                  </a:lnTo>
                  <a:lnTo>
                    <a:pt x="21470" y="30959"/>
                  </a:lnTo>
                  <a:lnTo>
                    <a:pt x="23717" y="30811"/>
                  </a:lnTo>
                  <a:lnTo>
                    <a:pt x="25970" y="30701"/>
                  </a:lnTo>
                  <a:lnTo>
                    <a:pt x="28223" y="30627"/>
                  </a:lnTo>
                  <a:lnTo>
                    <a:pt x="30476" y="30572"/>
                  </a:lnTo>
                  <a:lnTo>
                    <a:pt x="32730" y="30535"/>
                  </a:lnTo>
                  <a:lnTo>
                    <a:pt x="37236" y="30535"/>
                  </a:lnTo>
                  <a:lnTo>
                    <a:pt x="39496" y="30572"/>
                  </a:lnTo>
                  <a:lnTo>
                    <a:pt x="41749" y="30627"/>
                  </a:lnTo>
                  <a:lnTo>
                    <a:pt x="44002" y="30682"/>
                  </a:lnTo>
                  <a:lnTo>
                    <a:pt x="46255" y="30756"/>
                  </a:lnTo>
                  <a:lnTo>
                    <a:pt x="50762" y="30922"/>
                  </a:lnTo>
                  <a:lnTo>
                    <a:pt x="55268" y="31124"/>
                  </a:lnTo>
                  <a:lnTo>
                    <a:pt x="59762" y="31327"/>
                  </a:lnTo>
                  <a:lnTo>
                    <a:pt x="64255" y="31511"/>
                  </a:lnTo>
                  <a:lnTo>
                    <a:pt x="68736" y="31695"/>
                  </a:lnTo>
                  <a:lnTo>
                    <a:pt x="70970" y="31768"/>
                  </a:lnTo>
                  <a:lnTo>
                    <a:pt x="73204" y="31824"/>
                  </a:lnTo>
                  <a:lnTo>
                    <a:pt x="82127" y="32026"/>
                  </a:lnTo>
                  <a:lnTo>
                    <a:pt x="86588" y="32137"/>
                  </a:lnTo>
                  <a:lnTo>
                    <a:pt x="91049" y="32284"/>
                  </a:lnTo>
                  <a:lnTo>
                    <a:pt x="95511" y="32449"/>
                  </a:lnTo>
                  <a:lnTo>
                    <a:pt x="99972" y="32633"/>
                  </a:lnTo>
                  <a:lnTo>
                    <a:pt x="102206" y="32762"/>
                  </a:lnTo>
                  <a:lnTo>
                    <a:pt x="104434" y="32891"/>
                  </a:lnTo>
                  <a:lnTo>
                    <a:pt x="106668" y="33020"/>
                  </a:lnTo>
                  <a:lnTo>
                    <a:pt x="108901" y="33167"/>
                  </a:lnTo>
                  <a:lnTo>
                    <a:pt x="111129" y="33333"/>
                  </a:lnTo>
                  <a:lnTo>
                    <a:pt x="113363" y="33517"/>
                  </a:lnTo>
                  <a:lnTo>
                    <a:pt x="115590" y="33701"/>
                  </a:lnTo>
                  <a:lnTo>
                    <a:pt x="117818" y="33922"/>
                  </a:lnTo>
                  <a:lnTo>
                    <a:pt x="120052" y="34143"/>
                  </a:lnTo>
                  <a:lnTo>
                    <a:pt x="122279" y="34382"/>
                  </a:lnTo>
                  <a:lnTo>
                    <a:pt x="124507" y="34640"/>
                  </a:lnTo>
                  <a:lnTo>
                    <a:pt x="126741" y="34934"/>
                  </a:lnTo>
                  <a:lnTo>
                    <a:pt x="128968" y="35229"/>
                  </a:lnTo>
                  <a:lnTo>
                    <a:pt x="131195" y="35560"/>
                  </a:lnTo>
                  <a:lnTo>
                    <a:pt x="133423" y="35891"/>
                  </a:lnTo>
                  <a:lnTo>
                    <a:pt x="135650" y="36259"/>
                  </a:lnTo>
                  <a:lnTo>
                    <a:pt x="137871" y="36646"/>
                  </a:lnTo>
                  <a:lnTo>
                    <a:pt x="140099" y="37051"/>
                  </a:lnTo>
                  <a:lnTo>
                    <a:pt x="142326" y="37493"/>
                  </a:lnTo>
                  <a:lnTo>
                    <a:pt x="144547" y="37953"/>
                  </a:lnTo>
                  <a:lnTo>
                    <a:pt x="144277" y="29394"/>
                  </a:lnTo>
                  <a:lnTo>
                    <a:pt x="144142" y="25161"/>
                  </a:lnTo>
                  <a:lnTo>
                    <a:pt x="144020" y="20927"/>
                  </a:lnTo>
                  <a:lnTo>
                    <a:pt x="143910" y="16731"/>
                  </a:lnTo>
                  <a:lnTo>
                    <a:pt x="143807" y="12571"/>
                  </a:lnTo>
                  <a:lnTo>
                    <a:pt x="143768" y="10491"/>
                  </a:lnTo>
                  <a:lnTo>
                    <a:pt x="143723" y="8430"/>
                  </a:lnTo>
                  <a:lnTo>
                    <a:pt x="143691" y="6368"/>
                  </a:lnTo>
                  <a:lnTo>
                    <a:pt x="143659" y="4325"/>
                  </a:lnTo>
                  <a:lnTo>
                    <a:pt x="142539" y="4546"/>
                  </a:lnTo>
                  <a:lnTo>
                    <a:pt x="141419" y="4749"/>
                  </a:lnTo>
                  <a:lnTo>
                    <a:pt x="140292" y="4933"/>
                  </a:lnTo>
                  <a:lnTo>
                    <a:pt x="139172" y="5098"/>
                  </a:lnTo>
                  <a:lnTo>
                    <a:pt x="138045" y="5264"/>
                  </a:lnTo>
                  <a:lnTo>
                    <a:pt x="136925" y="5411"/>
                  </a:lnTo>
                  <a:lnTo>
                    <a:pt x="135798" y="5540"/>
                  </a:lnTo>
                  <a:lnTo>
                    <a:pt x="134672" y="5669"/>
                  </a:lnTo>
                  <a:lnTo>
                    <a:pt x="132419" y="5890"/>
                  </a:lnTo>
                  <a:lnTo>
                    <a:pt x="130165" y="6074"/>
                  </a:lnTo>
                  <a:lnTo>
                    <a:pt x="127906" y="6203"/>
                  </a:lnTo>
                  <a:lnTo>
                    <a:pt x="125653" y="6313"/>
                  </a:lnTo>
                  <a:lnTo>
                    <a:pt x="123393" y="6368"/>
                  </a:lnTo>
                  <a:lnTo>
                    <a:pt x="121133" y="6405"/>
                  </a:lnTo>
                  <a:lnTo>
                    <a:pt x="118874" y="6405"/>
                  </a:lnTo>
                  <a:lnTo>
                    <a:pt x="116607" y="6368"/>
                  </a:lnTo>
                  <a:lnTo>
                    <a:pt x="114348" y="6332"/>
                  </a:lnTo>
                  <a:lnTo>
                    <a:pt x="112082" y="6240"/>
                  </a:lnTo>
                  <a:lnTo>
                    <a:pt x="109822" y="6148"/>
                  </a:lnTo>
                  <a:lnTo>
                    <a:pt x="107556" y="6037"/>
                  </a:lnTo>
                  <a:lnTo>
                    <a:pt x="105296" y="5890"/>
                  </a:lnTo>
                  <a:lnTo>
                    <a:pt x="103030" y="5743"/>
                  </a:lnTo>
                  <a:lnTo>
                    <a:pt x="98504" y="5411"/>
                  </a:lnTo>
                  <a:lnTo>
                    <a:pt x="93979" y="5043"/>
                  </a:lnTo>
                  <a:lnTo>
                    <a:pt x="89459" y="4675"/>
                  </a:lnTo>
                  <a:lnTo>
                    <a:pt x="84940" y="4307"/>
                  </a:lnTo>
                  <a:lnTo>
                    <a:pt x="80427" y="3957"/>
                  </a:lnTo>
                  <a:lnTo>
                    <a:pt x="78174" y="3810"/>
                  </a:lnTo>
                  <a:lnTo>
                    <a:pt x="75927" y="3663"/>
                  </a:lnTo>
                  <a:lnTo>
                    <a:pt x="73680" y="3534"/>
                  </a:lnTo>
                  <a:lnTo>
                    <a:pt x="71434" y="3423"/>
                  </a:lnTo>
                  <a:lnTo>
                    <a:pt x="67004" y="3258"/>
                  </a:lnTo>
                  <a:lnTo>
                    <a:pt x="62575" y="3092"/>
                  </a:lnTo>
                  <a:lnTo>
                    <a:pt x="53723" y="2761"/>
                  </a:lnTo>
                  <a:lnTo>
                    <a:pt x="44871" y="2448"/>
                  </a:lnTo>
                  <a:lnTo>
                    <a:pt x="36019" y="2117"/>
                  </a:lnTo>
                  <a:lnTo>
                    <a:pt x="31597" y="1933"/>
                  </a:lnTo>
                  <a:lnTo>
                    <a:pt x="27167" y="1730"/>
                  </a:lnTo>
                  <a:lnTo>
                    <a:pt x="22745" y="1509"/>
                  </a:lnTo>
                  <a:lnTo>
                    <a:pt x="18322" y="1252"/>
                  </a:lnTo>
                  <a:lnTo>
                    <a:pt x="13899" y="994"/>
                  </a:lnTo>
                  <a:lnTo>
                    <a:pt x="9476" y="681"/>
                  </a:lnTo>
                  <a:lnTo>
                    <a:pt x="5054" y="368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1"/>
            <p:cNvSpPr/>
            <p:nvPr/>
          </p:nvSpPr>
          <p:spPr>
            <a:xfrm>
              <a:off x="-3110150" y="-6081525"/>
              <a:ext cx="343475" cy="962650"/>
            </a:xfrm>
            <a:custGeom>
              <a:rect b="b" l="l" r="r" t="t"/>
              <a:pathLst>
                <a:path extrusionOk="0" h="38506" w="13739">
                  <a:moveTo>
                    <a:pt x="6702" y="1"/>
                  </a:moveTo>
                  <a:lnTo>
                    <a:pt x="6503" y="38"/>
                  </a:lnTo>
                  <a:lnTo>
                    <a:pt x="6310" y="74"/>
                  </a:lnTo>
                  <a:lnTo>
                    <a:pt x="6116" y="130"/>
                  </a:lnTo>
                  <a:lnTo>
                    <a:pt x="5917" y="203"/>
                  </a:lnTo>
                  <a:lnTo>
                    <a:pt x="5730" y="314"/>
                  </a:lnTo>
                  <a:lnTo>
                    <a:pt x="5537" y="424"/>
                  </a:lnTo>
                  <a:lnTo>
                    <a:pt x="5344" y="553"/>
                  </a:lnTo>
                  <a:lnTo>
                    <a:pt x="5157" y="682"/>
                  </a:lnTo>
                  <a:lnTo>
                    <a:pt x="4970" y="847"/>
                  </a:lnTo>
                  <a:lnTo>
                    <a:pt x="4784" y="1032"/>
                  </a:lnTo>
                  <a:lnTo>
                    <a:pt x="4604" y="1216"/>
                  </a:lnTo>
                  <a:lnTo>
                    <a:pt x="4423" y="1418"/>
                  </a:lnTo>
                  <a:lnTo>
                    <a:pt x="4243" y="1657"/>
                  </a:lnTo>
                  <a:lnTo>
                    <a:pt x="4069" y="1878"/>
                  </a:lnTo>
                  <a:lnTo>
                    <a:pt x="3889" y="2136"/>
                  </a:lnTo>
                  <a:lnTo>
                    <a:pt x="3722" y="2412"/>
                  </a:lnTo>
                  <a:lnTo>
                    <a:pt x="3548" y="2688"/>
                  </a:lnTo>
                  <a:lnTo>
                    <a:pt x="3380" y="2983"/>
                  </a:lnTo>
                  <a:lnTo>
                    <a:pt x="3219" y="3277"/>
                  </a:lnTo>
                  <a:lnTo>
                    <a:pt x="3058" y="3608"/>
                  </a:lnTo>
                  <a:lnTo>
                    <a:pt x="2898" y="3940"/>
                  </a:lnTo>
                  <a:lnTo>
                    <a:pt x="2743" y="4289"/>
                  </a:lnTo>
                  <a:lnTo>
                    <a:pt x="2589" y="4639"/>
                  </a:lnTo>
                  <a:lnTo>
                    <a:pt x="2440" y="5007"/>
                  </a:lnTo>
                  <a:lnTo>
                    <a:pt x="2292" y="5394"/>
                  </a:lnTo>
                  <a:lnTo>
                    <a:pt x="2151" y="5780"/>
                  </a:lnTo>
                  <a:lnTo>
                    <a:pt x="2016" y="6185"/>
                  </a:lnTo>
                  <a:lnTo>
                    <a:pt x="1880" y="6608"/>
                  </a:lnTo>
                  <a:lnTo>
                    <a:pt x="1745" y="7032"/>
                  </a:lnTo>
                  <a:lnTo>
                    <a:pt x="1616" y="7474"/>
                  </a:lnTo>
                  <a:lnTo>
                    <a:pt x="1494" y="7915"/>
                  </a:lnTo>
                  <a:lnTo>
                    <a:pt x="1378" y="8375"/>
                  </a:lnTo>
                  <a:lnTo>
                    <a:pt x="1262" y="8836"/>
                  </a:lnTo>
                  <a:lnTo>
                    <a:pt x="1146" y="9314"/>
                  </a:lnTo>
                  <a:lnTo>
                    <a:pt x="1043" y="9793"/>
                  </a:lnTo>
                  <a:lnTo>
                    <a:pt x="940" y="10290"/>
                  </a:lnTo>
                  <a:lnTo>
                    <a:pt x="844" y="10787"/>
                  </a:lnTo>
                  <a:lnTo>
                    <a:pt x="747" y="11302"/>
                  </a:lnTo>
                  <a:lnTo>
                    <a:pt x="664" y="11817"/>
                  </a:lnTo>
                  <a:lnTo>
                    <a:pt x="580" y="12351"/>
                  </a:lnTo>
                  <a:lnTo>
                    <a:pt x="503" y="12885"/>
                  </a:lnTo>
                  <a:lnTo>
                    <a:pt x="425" y="13419"/>
                  </a:lnTo>
                  <a:lnTo>
                    <a:pt x="361" y="13971"/>
                  </a:lnTo>
                  <a:lnTo>
                    <a:pt x="297" y="14523"/>
                  </a:lnTo>
                  <a:lnTo>
                    <a:pt x="239" y="15075"/>
                  </a:lnTo>
                  <a:lnTo>
                    <a:pt x="187" y="15646"/>
                  </a:lnTo>
                  <a:lnTo>
                    <a:pt x="142" y="16216"/>
                  </a:lnTo>
                  <a:lnTo>
                    <a:pt x="104" y="16787"/>
                  </a:lnTo>
                  <a:lnTo>
                    <a:pt x="71" y="17376"/>
                  </a:lnTo>
                  <a:lnTo>
                    <a:pt x="39" y="17965"/>
                  </a:lnTo>
                  <a:lnTo>
                    <a:pt x="20" y="18554"/>
                  </a:lnTo>
                  <a:lnTo>
                    <a:pt x="7" y="19327"/>
                  </a:lnTo>
                  <a:lnTo>
                    <a:pt x="1" y="20082"/>
                  </a:lnTo>
                  <a:lnTo>
                    <a:pt x="7" y="20836"/>
                  </a:lnTo>
                  <a:lnTo>
                    <a:pt x="26" y="21572"/>
                  </a:lnTo>
                  <a:lnTo>
                    <a:pt x="58" y="22309"/>
                  </a:lnTo>
                  <a:lnTo>
                    <a:pt x="97" y="23026"/>
                  </a:lnTo>
                  <a:lnTo>
                    <a:pt x="149" y="23726"/>
                  </a:lnTo>
                  <a:lnTo>
                    <a:pt x="207" y="24425"/>
                  </a:lnTo>
                  <a:lnTo>
                    <a:pt x="277" y="25106"/>
                  </a:lnTo>
                  <a:lnTo>
                    <a:pt x="361" y="25787"/>
                  </a:lnTo>
                  <a:lnTo>
                    <a:pt x="445" y="26450"/>
                  </a:lnTo>
                  <a:lnTo>
                    <a:pt x="548" y="27094"/>
                  </a:lnTo>
                  <a:lnTo>
                    <a:pt x="651" y="27720"/>
                  </a:lnTo>
                  <a:lnTo>
                    <a:pt x="767" y="28327"/>
                  </a:lnTo>
                  <a:lnTo>
                    <a:pt x="895" y="28935"/>
                  </a:lnTo>
                  <a:lnTo>
                    <a:pt x="1024" y="29524"/>
                  </a:lnTo>
                  <a:lnTo>
                    <a:pt x="1166" y="30094"/>
                  </a:lnTo>
                  <a:lnTo>
                    <a:pt x="1314" y="30665"/>
                  </a:lnTo>
                  <a:lnTo>
                    <a:pt x="1468" y="31199"/>
                  </a:lnTo>
                  <a:lnTo>
                    <a:pt x="1629" y="31732"/>
                  </a:lnTo>
                  <a:lnTo>
                    <a:pt x="1797" y="32229"/>
                  </a:lnTo>
                  <a:lnTo>
                    <a:pt x="1977" y="32726"/>
                  </a:lnTo>
                  <a:lnTo>
                    <a:pt x="2157" y="33205"/>
                  </a:lnTo>
                  <a:lnTo>
                    <a:pt x="2344" y="33665"/>
                  </a:lnTo>
                  <a:lnTo>
                    <a:pt x="2537" y="34107"/>
                  </a:lnTo>
                  <a:lnTo>
                    <a:pt x="2737" y="34512"/>
                  </a:lnTo>
                  <a:lnTo>
                    <a:pt x="2936" y="34917"/>
                  </a:lnTo>
                  <a:lnTo>
                    <a:pt x="3149" y="35303"/>
                  </a:lnTo>
                  <a:lnTo>
                    <a:pt x="3361" y="35671"/>
                  </a:lnTo>
                  <a:lnTo>
                    <a:pt x="3580" y="36003"/>
                  </a:lnTo>
                  <a:lnTo>
                    <a:pt x="3799" y="36334"/>
                  </a:lnTo>
                  <a:lnTo>
                    <a:pt x="4024" y="36628"/>
                  </a:lnTo>
                  <a:lnTo>
                    <a:pt x="4082" y="36628"/>
                  </a:lnTo>
                  <a:lnTo>
                    <a:pt x="4295" y="36886"/>
                  </a:lnTo>
                  <a:lnTo>
                    <a:pt x="4507" y="37125"/>
                  </a:lnTo>
                  <a:lnTo>
                    <a:pt x="4719" y="37346"/>
                  </a:lnTo>
                  <a:lnTo>
                    <a:pt x="4938" y="37549"/>
                  </a:lnTo>
                  <a:lnTo>
                    <a:pt x="5157" y="37733"/>
                  </a:lnTo>
                  <a:lnTo>
                    <a:pt x="5376" y="37898"/>
                  </a:lnTo>
                  <a:lnTo>
                    <a:pt x="5595" y="38046"/>
                  </a:lnTo>
                  <a:lnTo>
                    <a:pt x="5814" y="38174"/>
                  </a:lnTo>
                  <a:lnTo>
                    <a:pt x="6039" y="38285"/>
                  </a:lnTo>
                  <a:lnTo>
                    <a:pt x="6264" y="38377"/>
                  </a:lnTo>
                  <a:lnTo>
                    <a:pt x="6490" y="38451"/>
                  </a:lnTo>
                  <a:lnTo>
                    <a:pt x="6715" y="38487"/>
                  </a:lnTo>
                  <a:lnTo>
                    <a:pt x="6947" y="38506"/>
                  </a:lnTo>
                  <a:lnTo>
                    <a:pt x="7172" y="38506"/>
                  </a:lnTo>
                  <a:lnTo>
                    <a:pt x="7404" y="38487"/>
                  </a:lnTo>
                  <a:lnTo>
                    <a:pt x="7636" y="38432"/>
                  </a:lnTo>
                  <a:lnTo>
                    <a:pt x="7842" y="38377"/>
                  </a:lnTo>
                  <a:lnTo>
                    <a:pt x="8054" y="38285"/>
                  </a:lnTo>
                  <a:lnTo>
                    <a:pt x="8260" y="38174"/>
                  </a:lnTo>
                  <a:lnTo>
                    <a:pt x="8466" y="38046"/>
                  </a:lnTo>
                  <a:lnTo>
                    <a:pt x="8666" y="37917"/>
                  </a:lnTo>
                  <a:lnTo>
                    <a:pt x="8865" y="37751"/>
                  </a:lnTo>
                  <a:lnTo>
                    <a:pt x="9058" y="37567"/>
                  </a:lnTo>
                  <a:lnTo>
                    <a:pt x="9252" y="37383"/>
                  </a:lnTo>
                  <a:lnTo>
                    <a:pt x="9438" y="37162"/>
                  </a:lnTo>
                  <a:lnTo>
                    <a:pt x="9625" y="36941"/>
                  </a:lnTo>
                  <a:lnTo>
                    <a:pt x="9805" y="36702"/>
                  </a:lnTo>
                  <a:lnTo>
                    <a:pt x="9986" y="36444"/>
                  </a:lnTo>
                  <a:lnTo>
                    <a:pt x="10166" y="36168"/>
                  </a:lnTo>
                  <a:lnTo>
                    <a:pt x="10333" y="35874"/>
                  </a:lnTo>
                  <a:lnTo>
                    <a:pt x="10507" y="35579"/>
                  </a:lnTo>
                  <a:lnTo>
                    <a:pt x="10668" y="35248"/>
                  </a:lnTo>
                  <a:lnTo>
                    <a:pt x="10829" y="34917"/>
                  </a:lnTo>
                  <a:lnTo>
                    <a:pt x="10990" y="34585"/>
                  </a:lnTo>
                  <a:lnTo>
                    <a:pt x="11144" y="34217"/>
                  </a:lnTo>
                  <a:lnTo>
                    <a:pt x="11292" y="33849"/>
                  </a:lnTo>
                  <a:lnTo>
                    <a:pt x="11440" y="33463"/>
                  </a:lnTo>
                  <a:lnTo>
                    <a:pt x="11582" y="33076"/>
                  </a:lnTo>
                  <a:lnTo>
                    <a:pt x="11724" y="32671"/>
                  </a:lnTo>
                  <a:lnTo>
                    <a:pt x="11859" y="32248"/>
                  </a:lnTo>
                  <a:lnTo>
                    <a:pt x="11988" y="31824"/>
                  </a:lnTo>
                  <a:lnTo>
                    <a:pt x="12116" y="31383"/>
                  </a:lnTo>
                  <a:lnTo>
                    <a:pt x="12239" y="30941"/>
                  </a:lnTo>
                  <a:lnTo>
                    <a:pt x="12355" y="30481"/>
                  </a:lnTo>
                  <a:lnTo>
                    <a:pt x="12470" y="30021"/>
                  </a:lnTo>
                  <a:lnTo>
                    <a:pt x="12580" y="29542"/>
                  </a:lnTo>
                  <a:lnTo>
                    <a:pt x="12683" y="29064"/>
                  </a:lnTo>
                  <a:lnTo>
                    <a:pt x="12786" y="28567"/>
                  </a:lnTo>
                  <a:lnTo>
                    <a:pt x="12883" y="28070"/>
                  </a:lnTo>
                  <a:lnTo>
                    <a:pt x="12973" y="27554"/>
                  </a:lnTo>
                  <a:lnTo>
                    <a:pt x="13056" y="27039"/>
                  </a:lnTo>
                  <a:lnTo>
                    <a:pt x="13140" y="26524"/>
                  </a:lnTo>
                  <a:lnTo>
                    <a:pt x="13217" y="25990"/>
                  </a:lnTo>
                  <a:lnTo>
                    <a:pt x="13288" y="25474"/>
                  </a:lnTo>
                  <a:lnTo>
                    <a:pt x="13352" y="24922"/>
                  </a:lnTo>
                  <a:lnTo>
                    <a:pt x="13417" y="24388"/>
                  </a:lnTo>
                  <a:lnTo>
                    <a:pt x="13468" y="23836"/>
                  </a:lnTo>
                  <a:lnTo>
                    <a:pt x="13520" y="23284"/>
                  </a:lnTo>
                  <a:lnTo>
                    <a:pt x="13571" y="22732"/>
                  </a:lnTo>
                  <a:lnTo>
                    <a:pt x="13610" y="22161"/>
                  </a:lnTo>
                  <a:lnTo>
                    <a:pt x="13642" y="21609"/>
                  </a:lnTo>
                  <a:lnTo>
                    <a:pt x="13674" y="21039"/>
                  </a:lnTo>
                  <a:lnTo>
                    <a:pt x="13700" y="20468"/>
                  </a:lnTo>
                  <a:lnTo>
                    <a:pt x="13719" y="19897"/>
                  </a:lnTo>
                  <a:lnTo>
                    <a:pt x="13732" y="19327"/>
                  </a:lnTo>
                  <a:lnTo>
                    <a:pt x="13739" y="18756"/>
                  </a:lnTo>
                  <a:lnTo>
                    <a:pt x="13739" y="18186"/>
                  </a:lnTo>
                  <a:lnTo>
                    <a:pt x="13739" y="17597"/>
                  </a:lnTo>
                  <a:lnTo>
                    <a:pt x="13726" y="17026"/>
                  </a:lnTo>
                  <a:lnTo>
                    <a:pt x="13713" y="16456"/>
                  </a:lnTo>
                  <a:lnTo>
                    <a:pt x="13687" y="15867"/>
                  </a:lnTo>
                  <a:lnTo>
                    <a:pt x="13661" y="15296"/>
                  </a:lnTo>
                  <a:lnTo>
                    <a:pt x="13629" y="14725"/>
                  </a:lnTo>
                  <a:lnTo>
                    <a:pt x="13584" y="14155"/>
                  </a:lnTo>
                  <a:lnTo>
                    <a:pt x="13539" y="13584"/>
                  </a:lnTo>
                  <a:lnTo>
                    <a:pt x="13488" y="13014"/>
                  </a:lnTo>
                  <a:lnTo>
                    <a:pt x="13430" y="12462"/>
                  </a:lnTo>
                  <a:lnTo>
                    <a:pt x="13365" y="11891"/>
                  </a:lnTo>
                  <a:lnTo>
                    <a:pt x="13295" y="11339"/>
                  </a:lnTo>
                  <a:lnTo>
                    <a:pt x="13211" y="10787"/>
                  </a:lnTo>
                  <a:lnTo>
                    <a:pt x="13146" y="10345"/>
                  </a:lnTo>
                  <a:lnTo>
                    <a:pt x="13069" y="9903"/>
                  </a:lnTo>
                  <a:lnTo>
                    <a:pt x="12992" y="9498"/>
                  </a:lnTo>
                  <a:lnTo>
                    <a:pt x="12915" y="9093"/>
                  </a:lnTo>
                  <a:lnTo>
                    <a:pt x="12831" y="8688"/>
                  </a:lnTo>
                  <a:lnTo>
                    <a:pt x="12741" y="8302"/>
                  </a:lnTo>
                  <a:lnTo>
                    <a:pt x="12644" y="7915"/>
                  </a:lnTo>
                  <a:lnTo>
                    <a:pt x="12554" y="7566"/>
                  </a:lnTo>
                  <a:lnTo>
                    <a:pt x="12451" y="7197"/>
                  </a:lnTo>
                  <a:lnTo>
                    <a:pt x="12348" y="6848"/>
                  </a:lnTo>
                  <a:lnTo>
                    <a:pt x="12245" y="6516"/>
                  </a:lnTo>
                  <a:lnTo>
                    <a:pt x="12136" y="6204"/>
                  </a:lnTo>
                  <a:lnTo>
                    <a:pt x="12026" y="5891"/>
                  </a:lnTo>
                  <a:lnTo>
                    <a:pt x="11917" y="5578"/>
                  </a:lnTo>
                  <a:lnTo>
                    <a:pt x="11795" y="5283"/>
                  </a:lnTo>
                  <a:lnTo>
                    <a:pt x="11679" y="5007"/>
                  </a:lnTo>
                  <a:lnTo>
                    <a:pt x="11556" y="4731"/>
                  </a:lnTo>
                  <a:lnTo>
                    <a:pt x="11434" y="4473"/>
                  </a:lnTo>
                  <a:lnTo>
                    <a:pt x="11305" y="4216"/>
                  </a:lnTo>
                  <a:lnTo>
                    <a:pt x="11183" y="3976"/>
                  </a:lnTo>
                  <a:lnTo>
                    <a:pt x="11048" y="3737"/>
                  </a:lnTo>
                  <a:lnTo>
                    <a:pt x="10919" y="3516"/>
                  </a:lnTo>
                  <a:lnTo>
                    <a:pt x="10784" y="3314"/>
                  </a:lnTo>
                  <a:lnTo>
                    <a:pt x="10649" y="3111"/>
                  </a:lnTo>
                  <a:lnTo>
                    <a:pt x="10372" y="2743"/>
                  </a:lnTo>
                  <a:lnTo>
                    <a:pt x="10095" y="2412"/>
                  </a:lnTo>
                  <a:lnTo>
                    <a:pt x="9812" y="2117"/>
                  </a:lnTo>
                  <a:lnTo>
                    <a:pt x="9522" y="1860"/>
                  </a:lnTo>
                  <a:lnTo>
                    <a:pt x="9464" y="1786"/>
                  </a:lnTo>
                  <a:lnTo>
                    <a:pt x="9406" y="1694"/>
                  </a:lnTo>
                  <a:lnTo>
                    <a:pt x="9290" y="1455"/>
                  </a:lnTo>
                  <a:lnTo>
                    <a:pt x="9091" y="1216"/>
                  </a:lnTo>
                  <a:lnTo>
                    <a:pt x="8898" y="1013"/>
                  </a:lnTo>
                  <a:lnTo>
                    <a:pt x="8698" y="811"/>
                  </a:lnTo>
                  <a:lnTo>
                    <a:pt x="8492" y="645"/>
                  </a:lnTo>
                  <a:lnTo>
                    <a:pt x="8292" y="498"/>
                  </a:lnTo>
                  <a:lnTo>
                    <a:pt x="8093" y="369"/>
                  </a:lnTo>
                  <a:lnTo>
                    <a:pt x="7893" y="258"/>
                  </a:lnTo>
                  <a:lnTo>
                    <a:pt x="7694" y="166"/>
                  </a:lnTo>
                  <a:lnTo>
                    <a:pt x="7494" y="93"/>
                  </a:lnTo>
                  <a:lnTo>
                    <a:pt x="7295" y="38"/>
                  </a:lnTo>
                  <a:lnTo>
                    <a:pt x="7095" y="19"/>
                  </a:lnTo>
                  <a:lnTo>
                    <a:pt x="6895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-2901250" y="-15720175"/>
              <a:ext cx="2802225" cy="3613075"/>
            </a:xfrm>
            <a:custGeom>
              <a:rect b="b" l="l" r="r" t="t"/>
              <a:pathLst>
                <a:path extrusionOk="0" h="144523" w="112089">
                  <a:moveTo>
                    <a:pt x="3084" y="12351"/>
                  </a:moveTo>
                  <a:lnTo>
                    <a:pt x="3194" y="12424"/>
                  </a:lnTo>
                  <a:lnTo>
                    <a:pt x="3303" y="12517"/>
                  </a:lnTo>
                  <a:lnTo>
                    <a:pt x="3419" y="12609"/>
                  </a:lnTo>
                  <a:lnTo>
                    <a:pt x="3542" y="12682"/>
                  </a:lnTo>
                  <a:lnTo>
                    <a:pt x="7752" y="12848"/>
                  </a:lnTo>
                  <a:lnTo>
                    <a:pt x="11969" y="13050"/>
                  </a:lnTo>
                  <a:lnTo>
                    <a:pt x="16192" y="13271"/>
                  </a:lnTo>
                  <a:lnTo>
                    <a:pt x="20408" y="13510"/>
                  </a:lnTo>
                  <a:lnTo>
                    <a:pt x="28855" y="14026"/>
                  </a:lnTo>
                  <a:lnTo>
                    <a:pt x="37308" y="14578"/>
                  </a:lnTo>
                  <a:lnTo>
                    <a:pt x="41531" y="14836"/>
                  </a:lnTo>
                  <a:lnTo>
                    <a:pt x="45760" y="15093"/>
                  </a:lnTo>
                  <a:lnTo>
                    <a:pt x="49990" y="15333"/>
                  </a:lnTo>
                  <a:lnTo>
                    <a:pt x="54220" y="15553"/>
                  </a:lnTo>
                  <a:lnTo>
                    <a:pt x="58449" y="15738"/>
                  </a:lnTo>
                  <a:lnTo>
                    <a:pt x="62679" y="15903"/>
                  </a:lnTo>
                  <a:lnTo>
                    <a:pt x="66909" y="16032"/>
                  </a:lnTo>
                  <a:lnTo>
                    <a:pt x="69020" y="16069"/>
                  </a:lnTo>
                  <a:lnTo>
                    <a:pt x="71138" y="16106"/>
                  </a:lnTo>
                  <a:lnTo>
                    <a:pt x="73449" y="16142"/>
                  </a:lnTo>
                  <a:lnTo>
                    <a:pt x="75760" y="16179"/>
                  </a:lnTo>
                  <a:lnTo>
                    <a:pt x="80389" y="16179"/>
                  </a:lnTo>
                  <a:lnTo>
                    <a:pt x="82700" y="16161"/>
                  </a:lnTo>
                  <a:lnTo>
                    <a:pt x="85012" y="16106"/>
                  </a:lnTo>
                  <a:lnTo>
                    <a:pt x="87323" y="16050"/>
                  </a:lnTo>
                  <a:lnTo>
                    <a:pt x="89634" y="15958"/>
                  </a:lnTo>
                  <a:lnTo>
                    <a:pt x="91939" y="15866"/>
                  </a:lnTo>
                  <a:lnTo>
                    <a:pt x="94250" y="15738"/>
                  </a:lnTo>
                  <a:lnTo>
                    <a:pt x="96561" y="15590"/>
                  </a:lnTo>
                  <a:lnTo>
                    <a:pt x="98866" y="15425"/>
                  </a:lnTo>
                  <a:lnTo>
                    <a:pt x="101170" y="15222"/>
                  </a:lnTo>
                  <a:lnTo>
                    <a:pt x="103475" y="15001"/>
                  </a:lnTo>
                  <a:lnTo>
                    <a:pt x="105780" y="14744"/>
                  </a:lnTo>
                  <a:lnTo>
                    <a:pt x="108085" y="14468"/>
                  </a:lnTo>
                  <a:lnTo>
                    <a:pt x="108097" y="14652"/>
                  </a:lnTo>
                  <a:lnTo>
                    <a:pt x="108117" y="14836"/>
                  </a:lnTo>
                  <a:lnTo>
                    <a:pt x="108142" y="15020"/>
                  </a:lnTo>
                  <a:lnTo>
                    <a:pt x="108175" y="15185"/>
                  </a:lnTo>
                  <a:lnTo>
                    <a:pt x="108220" y="15333"/>
                  </a:lnTo>
                  <a:lnTo>
                    <a:pt x="108265" y="15480"/>
                  </a:lnTo>
                  <a:lnTo>
                    <a:pt x="108329" y="15590"/>
                  </a:lnTo>
                  <a:lnTo>
                    <a:pt x="108400" y="15701"/>
                  </a:lnTo>
                  <a:lnTo>
                    <a:pt x="108439" y="15811"/>
                  </a:lnTo>
                  <a:lnTo>
                    <a:pt x="108464" y="15848"/>
                  </a:lnTo>
                  <a:lnTo>
                    <a:pt x="108484" y="15866"/>
                  </a:lnTo>
                  <a:lnTo>
                    <a:pt x="108432" y="16014"/>
                  </a:lnTo>
                  <a:lnTo>
                    <a:pt x="108381" y="16179"/>
                  </a:lnTo>
                  <a:lnTo>
                    <a:pt x="108336" y="16363"/>
                  </a:lnTo>
                  <a:lnTo>
                    <a:pt x="108297" y="16529"/>
                  </a:lnTo>
                  <a:lnTo>
                    <a:pt x="108258" y="16713"/>
                  </a:lnTo>
                  <a:lnTo>
                    <a:pt x="108226" y="16897"/>
                  </a:lnTo>
                  <a:lnTo>
                    <a:pt x="108194" y="17100"/>
                  </a:lnTo>
                  <a:lnTo>
                    <a:pt x="108168" y="17302"/>
                  </a:lnTo>
                  <a:lnTo>
                    <a:pt x="108149" y="17504"/>
                  </a:lnTo>
                  <a:lnTo>
                    <a:pt x="108130" y="17707"/>
                  </a:lnTo>
                  <a:lnTo>
                    <a:pt x="108117" y="17909"/>
                  </a:lnTo>
                  <a:lnTo>
                    <a:pt x="108104" y="18112"/>
                  </a:lnTo>
                  <a:lnTo>
                    <a:pt x="108097" y="18333"/>
                  </a:lnTo>
                  <a:lnTo>
                    <a:pt x="108097" y="18554"/>
                  </a:lnTo>
                  <a:lnTo>
                    <a:pt x="108104" y="18756"/>
                  </a:lnTo>
                  <a:lnTo>
                    <a:pt x="108110" y="18977"/>
                  </a:lnTo>
                  <a:lnTo>
                    <a:pt x="108130" y="19308"/>
                  </a:lnTo>
                  <a:lnTo>
                    <a:pt x="108155" y="19621"/>
                  </a:lnTo>
                  <a:lnTo>
                    <a:pt x="108188" y="19916"/>
                  </a:lnTo>
                  <a:lnTo>
                    <a:pt x="108226" y="20192"/>
                  </a:lnTo>
                  <a:lnTo>
                    <a:pt x="108271" y="20449"/>
                  </a:lnTo>
                  <a:lnTo>
                    <a:pt x="108316" y="20689"/>
                  </a:lnTo>
                  <a:lnTo>
                    <a:pt x="108374" y="20928"/>
                  </a:lnTo>
                  <a:lnTo>
                    <a:pt x="108432" y="21130"/>
                  </a:lnTo>
                  <a:lnTo>
                    <a:pt x="108490" y="21333"/>
                  </a:lnTo>
                  <a:lnTo>
                    <a:pt x="108561" y="21499"/>
                  </a:lnTo>
                  <a:lnTo>
                    <a:pt x="108632" y="21664"/>
                  </a:lnTo>
                  <a:lnTo>
                    <a:pt x="108703" y="21811"/>
                  </a:lnTo>
                  <a:lnTo>
                    <a:pt x="108780" y="21940"/>
                  </a:lnTo>
                  <a:lnTo>
                    <a:pt x="108857" y="22069"/>
                  </a:lnTo>
                  <a:lnTo>
                    <a:pt x="108941" y="22161"/>
                  </a:lnTo>
                  <a:lnTo>
                    <a:pt x="109024" y="22253"/>
                  </a:lnTo>
                  <a:lnTo>
                    <a:pt x="108941" y="23689"/>
                  </a:lnTo>
                  <a:lnTo>
                    <a:pt x="108857" y="25124"/>
                  </a:lnTo>
                  <a:lnTo>
                    <a:pt x="108786" y="26579"/>
                  </a:lnTo>
                  <a:lnTo>
                    <a:pt x="108715" y="28014"/>
                  </a:lnTo>
                  <a:lnTo>
                    <a:pt x="108645" y="29468"/>
                  </a:lnTo>
                  <a:lnTo>
                    <a:pt x="108580" y="30904"/>
                  </a:lnTo>
                  <a:lnTo>
                    <a:pt x="108522" y="32358"/>
                  </a:lnTo>
                  <a:lnTo>
                    <a:pt x="108471" y="33794"/>
                  </a:lnTo>
                  <a:lnTo>
                    <a:pt x="108374" y="36683"/>
                  </a:lnTo>
                  <a:lnTo>
                    <a:pt x="108291" y="39573"/>
                  </a:lnTo>
                  <a:lnTo>
                    <a:pt x="108213" y="42481"/>
                  </a:lnTo>
                  <a:lnTo>
                    <a:pt x="108155" y="45371"/>
                  </a:lnTo>
                  <a:lnTo>
                    <a:pt x="108104" y="48261"/>
                  </a:lnTo>
                  <a:lnTo>
                    <a:pt x="108059" y="51169"/>
                  </a:lnTo>
                  <a:lnTo>
                    <a:pt x="108020" y="54058"/>
                  </a:lnTo>
                  <a:lnTo>
                    <a:pt x="107988" y="56967"/>
                  </a:lnTo>
                  <a:lnTo>
                    <a:pt x="107936" y="62764"/>
                  </a:lnTo>
                  <a:lnTo>
                    <a:pt x="107885" y="68562"/>
                  </a:lnTo>
                  <a:lnTo>
                    <a:pt x="106417" y="68120"/>
                  </a:lnTo>
                  <a:lnTo>
                    <a:pt x="104949" y="67716"/>
                  </a:lnTo>
                  <a:lnTo>
                    <a:pt x="103488" y="67329"/>
                  </a:lnTo>
                  <a:lnTo>
                    <a:pt x="102020" y="66979"/>
                  </a:lnTo>
                  <a:lnTo>
                    <a:pt x="100552" y="66630"/>
                  </a:lnTo>
                  <a:lnTo>
                    <a:pt x="99085" y="66298"/>
                  </a:lnTo>
                  <a:lnTo>
                    <a:pt x="97617" y="65985"/>
                  </a:lnTo>
                  <a:lnTo>
                    <a:pt x="96149" y="65691"/>
                  </a:lnTo>
                  <a:lnTo>
                    <a:pt x="93213" y="65139"/>
                  </a:lnTo>
                  <a:lnTo>
                    <a:pt x="90278" y="64605"/>
                  </a:lnTo>
                  <a:lnTo>
                    <a:pt x="84413" y="63574"/>
                  </a:lnTo>
                  <a:lnTo>
                    <a:pt x="84342" y="63556"/>
                  </a:lnTo>
                  <a:lnTo>
                    <a:pt x="84265" y="63556"/>
                  </a:lnTo>
                  <a:lnTo>
                    <a:pt x="84123" y="63593"/>
                  </a:lnTo>
                  <a:lnTo>
                    <a:pt x="83988" y="63666"/>
                  </a:lnTo>
                  <a:lnTo>
                    <a:pt x="83853" y="63777"/>
                  </a:lnTo>
                  <a:lnTo>
                    <a:pt x="83724" y="63924"/>
                  </a:lnTo>
                  <a:lnTo>
                    <a:pt x="83608" y="64108"/>
                  </a:lnTo>
                  <a:lnTo>
                    <a:pt x="83492" y="64329"/>
                  </a:lnTo>
                  <a:lnTo>
                    <a:pt x="83383" y="64568"/>
                  </a:lnTo>
                  <a:lnTo>
                    <a:pt x="83280" y="64826"/>
                  </a:lnTo>
                  <a:lnTo>
                    <a:pt x="83183" y="65120"/>
                  </a:lnTo>
                  <a:lnTo>
                    <a:pt x="83093" y="65433"/>
                  </a:lnTo>
                  <a:lnTo>
                    <a:pt x="83009" y="65746"/>
                  </a:lnTo>
                  <a:lnTo>
                    <a:pt x="82939" y="66096"/>
                  </a:lnTo>
                  <a:lnTo>
                    <a:pt x="82868" y="66446"/>
                  </a:lnTo>
                  <a:lnTo>
                    <a:pt x="82810" y="66795"/>
                  </a:lnTo>
                  <a:lnTo>
                    <a:pt x="82758" y="67163"/>
                  </a:lnTo>
                  <a:lnTo>
                    <a:pt x="81870" y="74176"/>
                  </a:lnTo>
                  <a:lnTo>
                    <a:pt x="80982" y="81207"/>
                  </a:lnTo>
                  <a:lnTo>
                    <a:pt x="80093" y="88220"/>
                  </a:lnTo>
                  <a:lnTo>
                    <a:pt x="79205" y="95232"/>
                  </a:lnTo>
                  <a:lnTo>
                    <a:pt x="78876" y="91809"/>
                  </a:lnTo>
                  <a:lnTo>
                    <a:pt x="78542" y="88385"/>
                  </a:lnTo>
                  <a:lnTo>
                    <a:pt x="78188" y="84999"/>
                  </a:lnTo>
                  <a:lnTo>
                    <a:pt x="77827" y="81612"/>
                  </a:lnTo>
                  <a:lnTo>
                    <a:pt x="77454" y="78244"/>
                  </a:lnTo>
                  <a:lnTo>
                    <a:pt x="77061" y="74875"/>
                  </a:lnTo>
                  <a:lnTo>
                    <a:pt x="76662" y="71544"/>
                  </a:lnTo>
                  <a:lnTo>
                    <a:pt x="76250" y="68194"/>
                  </a:lnTo>
                  <a:lnTo>
                    <a:pt x="75825" y="64863"/>
                  </a:lnTo>
                  <a:lnTo>
                    <a:pt x="75387" y="61550"/>
                  </a:lnTo>
                  <a:lnTo>
                    <a:pt x="74936" y="58237"/>
                  </a:lnTo>
                  <a:lnTo>
                    <a:pt x="74473" y="54923"/>
                  </a:lnTo>
                  <a:lnTo>
                    <a:pt x="73997" y="51629"/>
                  </a:lnTo>
                  <a:lnTo>
                    <a:pt x="73507" y="48316"/>
                  </a:lnTo>
                  <a:lnTo>
                    <a:pt x="72999" y="45021"/>
                  </a:lnTo>
                  <a:lnTo>
                    <a:pt x="72484" y="41727"/>
                  </a:lnTo>
                  <a:lnTo>
                    <a:pt x="72426" y="41395"/>
                  </a:lnTo>
                  <a:lnTo>
                    <a:pt x="72361" y="41101"/>
                  </a:lnTo>
                  <a:lnTo>
                    <a:pt x="72297" y="40825"/>
                  </a:lnTo>
                  <a:lnTo>
                    <a:pt x="72220" y="40567"/>
                  </a:lnTo>
                  <a:lnTo>
                    <a:pt x="72149" y="40328"/>
                  </a:lnTo>
                  <a:lnTo>
                    <a:pt x="72065" y="40125"/>
                  </a:lnTo>
                  <a:lnTo>
                    <a:pt x="71982" y="39941"/>
                  </a:lnTo>
                  <a:lnTo>
                    <a:pt x="71891" y="39776"/>
                  </a:lnTo>
                  <a:lnTo>
                    <a:pt x="71801" y="39628"/>
                  </a:lnTo>
                  <a:lnTo>
                    <a:pt x="71705" y="39518"/>
                  </a:lnTo>
                  <a:lnTo>
                    <a:pt x="71608" y="39407"/>
                  </a:lnTo>
                  <a:lnTo>
                    <a:pt x="71512" y="39334"/>
                  </a:lnTo>
                  <a:lnTo>
                    <a:pt x="71415" y="39260"/>
                  </a:lnTo>
                  <a:lnTo>
                    <a:pt x="71312" y="39223"/>
                  </a:lnTo>
                  <a:lnTo>
                    <a:pt x="71209" y="39187"/>
                  </a:lnTo>
                  <a:lnTo>
                    <a:pt x="71106" y="39187"/>
                  </a:lnTo>
                  <a:lnTo>
                    <a:pt x="70958" y="39205"/>
                  </a:lnTo>
                  <a:lnTo>
                    <a:pt x="70803" y="39260"/>
                  </a:lnTo>
                  <a:lnTo>
                    <a:pt x="70655" y="39334"/>
                  </a:lnTo>
                  <a:lnTo>
                    <a:pt x="70501" y="39463"/>
                  </a:lnTo>
                  <a:lnTo>
                    <a:pt x="70353" y="39610"/>
                  </a:lnTo>
                  <a:lnTo>
                    <a:pt x="70211" y="39794"/>
                  </a:lnTo>
                  <a:lnTo>
                    <a:pt x="70069" y="40015"/>
                  </a:lnTo>
                  <a:lnTo>
                    <a:pt x="69928" y="40254"/>
                  </a:lnTo>
                  <a:lnTo>
                    <a:pt x="69799" y="40512"/>
                  </a:lnTo>
                  <a:lnTo>
                    <a:pt x="69677" y="40806"/>
                  </a:lnTo>
                  <a:lnTo>
                    <a:pt x="69567" y="41119"/>
                  </a:lnTo>
                  <a:lnTo>
                    <a:pt x="69464" y="41469"/>
                  </a:lnTo>
                  <a:lnTo>
                    <a:pt x="69368" y="41819"/>
                  </a:lnTo>
                  <a:lnTo>
                    <a:pt x="69284" y="42205"/>
                  </a:lnTo>
                  <a:lnTo>
                    <a:pt x="69220" y="42610"/>
                  </a:lnTo>
                  <a:lnTo>
                    <a:pt x="69188" y="42812"/>
                  </a:lnTo>
                  <a:lnTo>
                    <a:pt x="69162" y="43033"/>
                  </a:lnTo>
                  <a:lnTo>
                    <a:pt x="68801" y="45960"/>
                  </a:lnTo>
                  <a:lnTo>
                    <a:pt x="68454" y="48886"/>
                  </a:lnTo>
                  <a:lnTo>
                    <a:pt x="68112" y="51831"/>
                  </a:lnTo>
                  <a:lnTo>
                    <a:pt x="67778" y="54758"/>
                  </a:lnTo>
                  <a:lnTo>
                    <a:pt x="67456" y="57684"/>
                  </a:lnTo>
                  <a:lnTo>
                    <a:pt x="67140" y="60629"/>
                  </a:lnTo>
                  <a:lnTo>
                    <a:pt x="66831" y="63574"/>
                  </a:lnTo>
                  <a:lnTo>
                    <a:pt x="66535" y="66519"/>
                  </a:lnTo>
                  <a:lnTo>
                    <a:pt x="66245" y="69464"/>
                  </a:lnTo>
                  <a:lnTo>
                    <a:pt x="65969" y="72427"/>
                  </a:lnTo>
                  <a:lnTo>
                    <a:pt x="65698" y="75391"/>
                  </a:lnTo>
                  <a:lnTo>
                    <a:pt x="65434" y="78372"/>
                  </a:lnTo>
                  <a:lnTo>
                    <a:pt x="65183" y="81336"/>
                  </a:lnTo>
                  <a:lnTo>
                    <a:pt x="64939" y="84318"/>
                  </a:lnTo>
                  <a:lnTo>
                    <a:pt x="64700" y="87318"/>
                  </a:lnTo>
                  <a:lnTo>
                    <a:pt x="64469" y="90318"/>
                  </a:lnTo>
                  <a:lnTo>
                    <a:pt x="62969" y="75391"/>
                  </a:lnTo>
                  <a:lnTo>
                    <a:pt x="61462" y="60464"/>
                  </a:lnTo>
                  <a:lnTo>
                    <a:pt x="61417" y="60077"/>
                  </a:lnTo>
                  <a:lnTo>
                    <a:pt x="61353" y="59691"/>
                  </a:lnTo>
                  <a:lnTo>
                    <a:pt x="61282" y="59322"/>
                  </a:lnTo>
                  <a:lnTo>
                    <a:pt x="61198" y="58954"/>
                  </a:lnTo>
                  <a:lnTo>
                    <a:pt x="61102" y="58605"/>
                  </a:lnTo>
                  <a:lnTo>
                    <a:pt x="61005" y="58273"/>
                  </a:lnTo>
                  <a:lnTo>
                    <a:pt x="60889" y="57960"/>
                  </a:lnTo>
                  <a:lnTo>
                    <a:pt x="60773" y="57666"/>
                  </a:lnTo>
                  <a:lnTo>
                    <a:pt x="60651" y="57390"/>
                  </a:lnTo>
                  <a:lnTo>
                    <a:pt x="60516" y="57169"/>
                  </a:lnTo>
                  <a:lnTo>
                    <a:pt x="60381" y="56948"/>
                  </a:lnTo>
                  <a:lnTo>
                    <a:pt x="60239" y="56782"/>
                  </a:lnTo>
                  <a:lnTo>
                    <a:pt x="60091" y="56654"/>
                  </a:lnTo>
                  <a:lnTo>
                    <a:pt x="60014" y="56598"/>
                  </a:lnTo>
                  <a:lnTo>
                    <a:pt x="59943" y="56562"/>
                  </a:lnTo>
                  <a:lnTo>
                    <a:pt x="59866" y="56543"/>
                  </a:lnTo>
                  <a:lnTo>
                    <a:pt x="59788" y="56525"/>
                  </a:lnTo>
                  <a:lnTo>
                    <a:pt x="59634" y="56525"/>
                  </a:lnTo>
                  <a:lnTo>
                    <a:pt x="54374" y="57813"/>
                  </a:lnTo>
                  <a:lnTo>
                    <a:pt x="49115" y="59065"/>
                  </a:lnTo>
                  <a:lnTo>
                    <a:pt x="43855" y="60335"/>
                  </a:lnTo>
                  <a:lnTo>
                    <a:pt x="38595" y="61605"/>
                  </a:lnTo>
                  <a:lnTo>
                    <a:pt x="38505" y="61623"/>
                  </a:lnTo>
                  <a:lnTo>
                    <a:pt x="38415" y="61660"/>
                  </a:lnTo>
                  <a:lnTo>
                    <a:pt x="38325" y="61697"/>
                  </a:lnTo>
                  <a:lnTo>
                    <a:pt x="38235" y="61752"/>
                  </a:lnTo>
                  <a:lnTo>
                    <a:pt x="38054" y="61899"/>
                  </a:lnTo>
                  <a:lnTo>
                    <a:pt x="37887" y="62083"/>
                  </a:lnTo>
                  <a:lnTo>
                    <a:pt x="37720" y="62304"/>
                  </a:lnTo>
                  <a:lnTo>
                    <a:pt x="37636" y="62433"/>
                  </a:lnTo>
                  <a:lnTo>
                    <a:pt x="37559" y="62562"/>
                  </a:lnTo>
                  <a:lnTo>
                    <a:pt x="37481" y="62709"/>
                  </a:lnTo>
                  <a:lnTo>
                    <a:pt x="37404" y="62856"/>
                  </a:lnTo>
                  <a:lnTo>
                    <a:pt x="37333" y="63022"/>
                  </a:lnTo>
                  <a:lnTo>
                    <a:pt x="37269" y="63206"/>
                  </a:lnTo>
                  <a:lnTo>
                    <a:pt x="37205" y="63372"/>
                  </a:lnTo>
                  <a:lnTo>
                    <a:pt x="37140" y="63574"/>
                  </a:lnTo>
                  <a:lnTo>
                    <a:pt x="37082" y="63758"/>
                  </a:lnTo>
                  <a:lnTo>
                    <a:pt x="37024" y="63979"/>
                  </a:lnTo>
                  <a:lnTo>
                    <a:pt x="36973" y="64182"/>
                  </a:lnTo>
                  <a:lnTo>
                    <a:pt x="36928" y="64402"/>
                  </a:lnTo>
                  <a:lnTo>
                    <a:pt x="36883" y="64642"/>
                  </a:lnTo>
                  <a:lnTo>
                    <a:pt x="36844" y="64863"/>
                  </a:lnTo>
                  <a:lnTo>
                    <a:pt x="36806" y="65120"/>
                  </a:lnTo>
                  <a:lnTo>
                    <a:pt x="36780" y="65360"/>
                  </a:lnTo>
                  <a:lnTo>
                    <a:pt x="36754" y="65617"/>
                  </a:lnTo>
                  <a:lnTo>
                    <a:pt x="36735" y="65875"/>
                  </a:lnTo>
                  <a:lnTo>
                    <a:pt x="36722" y="66151"/>
                  </a:lnTo>
                  <a:lnTo>
                    <a:pt x="36709" y="66427"/>
                  </a:lnTo>
                  <a:lnTo>
                    <a:pt x="36709" y="66722"/>
                  </a:lnTo>
                  <a:lnTo>
                    <a:pt x="36709" y="66998"/>
                  </a:lnTo>
                  <a:lnTo>
                    <a:pt x="36393" y="71562"/>
                  </a:lnTo>
                  <a:lnTo>
                    <a:pt x="36084" y="76127"/>
                  </a:lnTo>
                  <a:lnTo>
                    <a:pt x="35479" y="85256"/>
                  </a:lnTo>
                  <a:lnTo>
                    <a:pt x="34733" y="79238"/>
                  </a:lnTo>
                  <a:lnTo>
                    <a:pt x="33992" y="73219"/>
                  </a:lnTo>
                  <a:lnTo>
                    <a:pt x="33258" y="67200"/>
                  </a:lnTo>
                  <a:lnTo>
                    <a:pt x="32531" y="61181"/>
                  </a:lnTo>
                  <a:lnTo>
                    <a:pt x="31810" y="55163"/>
                  </a:lnTo>
                  <a:lnTo>
                    <a:pt x="31095" y="49126"/>
                  </a:lnTo>
                  <a:lnTo>
                    <a:pt x="30381" y="43089"/>
                  </a:lnTo>
                  <a:lnTo>
                    <a:pt x="29666" y="37051"/>
                  </a:lnTo>
                  <a:lnTo>
                    <a:pt x="29634" y="36775"/>
                  </a:lnTo>
                  <a:lnTo>
                    <a:pt x="29602" y="36518"/>
                  </a:lnTo>
                  <a:lnTo>
                    <a:pt x="29557" y="36260"/>
                  </a:lnTo>
                  <a:lnTo>
                    <a:pt x="29518" y="36002"/>
                  </a:lnTo>
                  <a:lnTo>
                    <a:pt x="29473" y="35781"/>
                  </a:lnTo>
                  <a:lnTo>
                    <a:pt x="29421" y="35542"/>
                  </a:lnTo>
                  <a:lnTo>
                    <a:pt x="29370" y="35340"/>
                  </a:lnTo>
                  <a:lnTo>
                    <a:pt x="29318" y="35137"/>
                  </a:lnTo>
                  <a:lnTo>
                    <a:pt x="29267" y="34935"/>
                  </a:lnTo>
                  <a:lnTo>
                    <a:pt x="29209" y="34751"/>
                  </a:lnTo>
                  <a:lnTo>
                    <a:pt x="29151" y="34585"/>
                  </a:lnTo>
                  <a:lnTo>
                    <a:pt x="29087" y="34419"/>
                  </a:lnTo>
                  <a:lnTo>
                    <a:pt x="29022" y="34272"/>
                  </a:lnTo>
                  <a:lnTo>
                    <a:pt x="28958" y="34125"/>
                  </a:lnTo>
                  <a:lnTo>
                    <a:pt x="28823" y="33886"/>
                  </a:lnTo>
                  <a:lnTo>
                    <a:pt x="28687" y="33665"/>
                  </a:lnTo>
                  <a:lnTo>
                    <a:pt x="28539" y="33499"/>
                  </a:lnTo>
                  <a:lnTo>
                    <a:pt x="28391" y="33352"/>
                  </a:lnTo>
                  <a:lnTo>
                    <a:pt x="28243" y="33260"/>
                  </a:lnTo>
                  <a:lnTo>
                    <a:pt x="28089" y="33205"/>
                  </a:lnTo>
                  <a:lnTo>
                    <a:pt x="27934" y="33186"/>
                  </a:lnTo>
                  <a:lnTo>
                    <a:pt x="27780" y="33205"/>
                  </a:lnTo>
                  <a:lnTo>
                    <a:pt x="27625" y="33260"/>
                  </a:lnTo>
                  <a:lnTo>
                    <a:pt x="27471" y="33333"/>
                  </a:lnTo>
                  <a:lnTo>
                    <a:pt x="27316" y="33462"/>
                  </a:lnTo>
                  <a:lnTo>
                    <a:pt x="27168" y="33610"/>
                  </a:lnTo>
                  <a:lnTo>
                    <a:pt x="27027" y="33812"/>
                  </a:lnTo>
                  <a:lnTo>
                    <a:pt x="26885" y="34033"/>
                  </a:lnTo>
                  <a:lnTo>
                    <a:pt x="26750" y="34291"/>
                  </a:lnTo>
                  <a:lnTo>
                    <a:pt x="26627" y="34567"/>
                  </a:lnTo>
                  <a:lnTo>
                    <a:pt x="26505" y="34898"/>
                  </a:lnTo>
                  <a:lnTo>
                    <a:pt x="26396" y="35248"/>
                  </a:lnTo>
                  <a:lnTo>
                    <a:pt x="26293" y="35634"/>
                  </a:lnTo>
                  <a:lnTo>
                    <a:pt x="26202" y="36039"/>
                  </a:lnTo>
                  <a:lnTo>
                    <a:pt x="26119" y="36481"/>
                  </a:lnTo>
                  <a:lnTo>
                    <a:pt x="26048" y="36941"/>
                  </a:lnTo>
                  <a:lnTo>
                    <a:pt x="26022" y="37199"/>
                  </a:lnTo>
                  <a:lnTo>
                    <a:pt x="25990" y="37456"/>
                  </a:lnTo>
                  <a:lnTo>
                    <a:pt x="25971" y="37714"/>
                  </a:lnTo>
                  <a:lnTo>
                    <a:pt x="25951" y="37972"/>
                  </a:lnTo>
                  <a:lnTo>
                    <a:pt x="25932" y="38248"/>
                  </a:lnTo>
                  <a:lnTo>
                    <a:pt x="25919" y="38524"/>
                  </a:lnTo>
                  <a:lnTo>
                    <a:pt x="25810" y="41616"/>
                  </a:lnTo>
                  <a:lnTo>
                    <a:pt x="25694" y="44690"/>
                  </a:lnTo>
                  <a:lnTo>
                    <a:pt x="25572" y="47764"/>
                  </a:lnTo>
                  <a:lnTo>
                    <a:pt x="25436" y="50837"/>
                  </a:lnTo>
                  <a:lnTo>
                    <a:pt x="25301" y="53893"/>
                  </a:lnTo>
                  <a:lnTo>
                    <a:pt x="25160" y="56967"/>
                  </a:lnTo>
                  <a:lnTo>
                    <a:pt x="25012" y="60022"/>
                  </a:lnTo>
                  <a:lnTo>
                    <a:pt x="24857" y="63077"/>
                  </a:lnTo>
                  <a:lnTo>
                    <a:pt x="24696" y="66133"/>
                  </a:lnTo>
                  <a:lnTo>
                    <a:pt x="24529" y="69170"/>
                  </a:lnTo>
                  <a:lnTo>
                    <a:pt x="24355" y="72225"/>
                  </a:lnTo>
                  <a:lnTo>
                    <a:pt x="24175" y="75262"/>
                  </a:lnTo>
                  <a:lnTo>
                    <a:pt x="23988" y="78299"/>
                  </a:lnTo>
                  <a:lnTo>
                    <a:pt x="23801" y="81317"/>
                  </a:lnTo>
                  <a:lnTo>
                    <a:pt x="23602" y="84354"/>
                  </a:lnTo>
                  <a:lnTo>
                    <a:pt x="23402" y="87373"/>
                  </a:lnTo>
                  <a:lnTo>
                    <a:pt x="23209" y="85054"/>
                  </a:lnTo>
                  <a:lnTo>
                    <a:pt x="23022" y="82735"/>
                  </a:lnTo>
                  <a:lnTo>
                    <a:pt x="22842" y="80416"/>
                  </a:lnTo>
                  <a:lnTo>
                    <a:pt x="22668" y="78096"/>
                  </a:lnTo>
                  <a:lnTo>
                    <a:pt x="22501" y="75759"/>
                  </a:lnTo>
                  <a:lnTo>
                    <a:pt x="22346" y="73421"/>
                  </a:lnTo>
                  <a:lnTo>
                    <a:pt x="22198" y="71065"/>
                  </a:lnTo>
                  <a:lnTo>
                    <a:pt x="22057" y="68709"/>
                  </a:lnTo>
                  <a:lnTo>
                    <a:pt x="21921" y="66335"/>
                  </a:lnTo>
                  <a:lnTo>
                    <a:pt x="21799" y="63942"/>
                  </a:lnTo>
                  <a:lnTo>
                    <a:pt x="21683" y="61550"/>
                  </a:lnTo>
                  <a:lnTo>
                    <a:pt x="21574" y="59120"/>
                  </a:lnTo>
                  <a:lnTo>
                    <a:pt x="21477" y="56690"/>
                  </a:lnTo>
                  <a:lnTo>
                    <a:pt x="21381" y="54224"/>
                  </a:lnTo>
                  <a:lnTo>
                    <a:pt x="21303" y="51758"/>
                  </a:lnTo>
                  <a:lnTo>
                    <a:pt x="21226" y="49254"/>
                  </a:lnTo>
                  <a:lnTo>
                    <a:pt x="21200" y="48739"/>
                  </a:lnTo>
                  <a:lnTo>
                    <a:pt x="21162" y="48224"/>
                  </a:lnTo>
                  <a:lnTo>
                    <a:pt x="21110" y="47708"/>
                  </a:lnTo>
                  <a:lnTo>
                    <a:pt x="21039" y="47193"/>
                  </a:lnTo>
                  <a:lnTo>
                    <a:pt x="20956" y="46696"/>
                  </a:lnTo>
                  <a:lnTo>
                    <a:pt x="20859" y="46218"/>
                  </a:lnTo>
                  <a:lnTo>
                    <a:pt x="20808" y="45978"/>
                  </a:lnTo>
                  <a:lnTo>
                    <a:pt x="20750" y="45757"/>
                  </a:lnTo>
                  <a:lnTo>
                    <a:pt x="20692" y="45537"/>
                  </a:lnTo>
                  <a:lnTo>
                    <a:pt x="20627" y="45334"/>
                  </a:lnTo>
                  <a:lnTo>
                    <a:pt x="20563" y="45132"/>
                  </a:lnTo>
                  <a:lnTo>
                    <a:pt x="20492" y="44948"/>
                  </a:lnTo>
                  <a:lnTo>
                    <a:pt x="20421" y="44763"/>
                  </a:lnTo>
                  <a:lnTo>
                    <a:pt x="20344" y="44579"/>
                  </a:lnTo>
                  <a:lnTo>
                    <a:pt x="20267" y="44432"/>
                  </a:lnTo>
                  <a:lnTo>
                    <a:pt x="20190" y="44285"/>
                  </a:lnTo>
                  <a:lnTo>
                    <a:pt x="20106" y="44156"/>
                  </a:lnTo>
                  <a:lnTo>
                    <a:pt x="20022" y="44027"/>
                  </a:lnTo>
                  <a:lnTo>
                    <a:pt x="19932" y="43935"/>
                  </a:lnTo>
                  <a:lnTo>
                    <a:pt x="19842" y="43843"/>
                  </a:lnTo>
                  <a:lnTo>
                    <a:pt x="19752" y="43770"/>
                  </a:lnTo>
                  <a:lnTo>
                    <a:pt x="19655" y="43714"/>
                  </a:lnTo>
                  <a:lnTo>
                    <a:pt x="19559" y="43678"/>
                  </a:lnTo>
                  <a:lnTo>
                    <a:pt x="19456" y="43659"/>
                  </a:lnTo>
                  <a:lnTo>
                    <a:pt x="19353" y="43659"/>
                  </a:lnTo>
                  <a:lnTo>
                    <a:pt x="19250" y="43678"/>
                  </a:lnTo>
                  <a:lnTo>
                    <a:pt x="12458" y="45776"/>
                  </a:lnTo>
                  <a:lnTo>
                    <a:pt x="9052" y="46843"/>
                  </a:lnTo>
                  <a:lnTo>
                    <a:pt x="5660" y="47929"/>
                  </a:lnTo>
                  <a:lnTo>
                    <a:pt x="5563" y="47966"/>
                  </a:lnTo>
                  <a:lnTo>
                    <a:pt x="5473" y="48021"/>
                  </a:lnTo>
                  <a:lnTo>
                    <a:pt x="5383" y="48077"/>
                  </a:lnTo>
                  <a:lnTo>
                    <a:pt x="5299" y="48150"/>
                  </a:lnTo>
                  <a:lnTo>
                    <a:pt x="5215" y="48224"/>
                  </a:lnTo>
                  <a:lnTo>
                    <a:pt x="5138" y="48316"/>
                  </a:lnTo>
                  <a:lnTo>
                    <a:pt x="4984" y="48518"/>
                  </a:lnTo>
                  <a:lnTo>
                    <a:pt x="4842" y="48739"/>
                  </a:lnTo>
                  <a:lnTo>
                    <a:pt x="4707" y="48997"/>
                  </a:lnTo>
                  <a:lnTo>
                    <a:pt x="4578" y="49273"/>
                  </a:lnTo>
                  <a:lnTo>
                    <a:pt x="4456" y="49567"/>
                  </a:lnTo>
                  <a:lnTo>
                    <a:pt x="4398" y="47230"/>
                  </a:lnTo>
                  <a:lnTo>
                    <a:pt x="4340" y="44874"/>
                  </a:lnTo>
                  <a:lnTo>
                    <a:pt x="4275" y="42536"/>
                  </a:lnTo>
                  <a:lnTo>
                    <a:pt x="4205" y="40199"/>
                  </a:lnTo>
                  <a:lnTo>
                    <a:pt x="4134" y="37843"/>
                  </a:lnTo>
                  <a:lnTo>
                    <a:pt x="4057" y="35505"/>
                  </a:lnTo>
                  <a:lnTo>
                    <a:pt x="3973" y="33168"/>
                  </a:lnTo>
                  <a:lnTo>
                    <a:pt x="3889" y="30830"/>
                  </a:lnTo>
                  <a:lnTo>
                    <a:pt x="3709" y="26174"/>
                  </a:lnTo>
                  <a:lnTo>
                    <a:pt x="3509" y="21554"/>
                  </a:lnTo>
                  <a:lnTo>
                    <a:pt x="3303" y="16934"/>
                  </a:lnTo>
                  <a:lnTo>
                    <a:pt x="3084" y="12351"/>
                  </a:lnTo>
                  <a:close/>
                  <a:moveTo>
                    <a:pt x="12574" y="56746"/>
                  </a:moveTo>
                  <a:lnTo>
                    <a:pt x="12947" y="56764"/>
                  </a:lnTo>
                  <a:lnTo>
                    <a:pt x="13134" y="56782"/>
                  </a:lnTo>
                  <a:lnTo>
                    <a:pt x="13321" y="56819"/>
                  </a:lnTo>
                  <a:lnTo>
                    <a:pt x="13507" y="56874"/>
                  </a:lnTo>
                  <a:lnTo>
                    <a:pt x="13687" y="56930"/>
                  </a:lnTo>
                  <a:lnTo>
                    <a:pt x="13874" y="57003"/>
                  </a:lnTo>
                  <a:lnTo>
                    <a:pt x="14054" y="57095"/>
                  </a:lnTo>
                  <a:lnTo>
                    <a:pt x="14235" y="57187"/>
                  </a:lnTo>
                  <a:lnTo>
                    <a:pt x="14415" y="57316"/>
                  </a:lnTo>
                  <a:lnTo>
                    <a:pt x="14589" y="57427"/>
                  </a:lnTo>
                  <a:lnTo>
                    <a:pt x="14769" y="57574"/>
                  </a:lnTo>
                  <a:lnTo>
                    <a:pt x="14943" y="57740"/>
                  </a:lnTo>
                  <a:lnTo>
                    <a:pt x="15123" y="57905"/>
                  </a:lnTo>
                  <a:lnTo>
                    <a:pt x="15297" y="58089"/>
                  </a:lnTo>
                  <a:lnTo>
                    <a:pt x="15464" y="58310"/>
                  </a:lnTo>
                  <a:lnTo>
                    <a:pt x="15638" y="58531"/>
                  </a:lnTo>
                  <a:lnTo>
                    <a:pt x="15812" y="58770"/>
                  </a:lnTo>
                  <a:lnTo>
                    <a:pt x="15979" y="59028"/>
                  </a:lnTo>
                  <a:lnTo>
                    <a:pt x="16147" y="59304"/>
                  </a:lnTo>
                  <a:lnTo>
                    <a:pt x="16314" y="59599"/>
                  </a:lnTo>
                  <a:lnTo>
                    <a:pt x="16481" y="59911"/>
                  </a:lnTo>
                  <a:lnTo>
                    <a:pt x="16642" y="60243"/>
                  </a:lnTo>
                  <a:lnTo>
                    <a:pt x="16810" y="60592"/>
                  </a:lnTo>
                  <a:lnTo>
                    <a:pt x="16971" y="60961"/>
                  </a:lnTo>
                  <a:lnTo>
                    <a:pt x="17132" y="61366"/>
                  </a:lnTo>
                  <a:lnTo>
                    <a:pt x="17293" y="61770"/>
                  </a:lnTo>
                  <a:lnTo>
                    <a:pt x="17447" y="62212"/>
                  </a:lnTo>
                  <a:lnTo>
                    <a:pt x="17608" y="62672"/>
                  </a:lnTo>
                  <a:lnTo>
                    <a:pt x="17763" y="63151"/>
                  </a:lnTo>
                  <a:lnTo>
                    <a:pt x="17866" y="63501"/>
                  </a:lnTo>
                  <a:lnTo>
                    <a:pt x="17962" y="63887"/>
                  </a:lnTo>
                  <a:lnTo>
                    <a:pt x="18059" y="64292"/>
                  </a:lnTo>
                  <a:lnTo>
                    <a:pt x="18155" y="64734"/>
                  </a:lnTo>
                  <a:lnTo>
                    <a:pt x="18245" y="65212"/>
                  </a:lnTo>
                  <a:lnTo>
                    <a:pt x="18342" y="65709"/>
                  </a:lnTo>
                  <a:lnTo>
                    <a:pt x="18426" y="66243"/>
                  </a:lnTo>
                  <a:lnTo>
                    <a:pt x="18516" y="66814"/>
                  </a:lnTo>
                  <a:lnTo>
                    <a:pt x="18599" y="67403"/>
                  </a:lnTo>
                  <a:lnTo>
                    <a:pt x="18683" y="68028"/>
                  </a:lnTo>
                  <a:lnTo>
                    <a:pt x="18767" y="68673"/>
                  </a:lnTo>
                  <a:lnTo>
                    <a:pt x="18844" y="69335"/>
                  </a:lnTo>
                  <a:lnTo>
                    <a:pt x="18928" y="70016"/>
                  </a:lnTo>
                  <a:lnTo>
                    <a:pt x="19005" y="70734"/>
                  </a:lnTo>
                  <a:lnTo>
                    <a:pt x="19153" y="72225"/>
                  </a:lnTo>
                  <a:lnTo>
                    <a:pt x="19295" y="73789"/>
                  </a:lnTo>
                  <a:lnTo>
                    <a:pt x="19436" y="75409"/>
                  </a:lnTo>
                  <a:lnTo>
                    <a:pt x="19572" y="77102"/>
                  </a:lnTo>
                  <a:lnTo>
                    <a:pt x="19700" y="78833"/>
                  </a:lnTo>
                  <a:lnTo>
                    <a:pt x="19823" y="80618"/>
                  </a:lnTo>
                  <a:lnTo>
                    <a:pt x="19945" y="82440"/>
                  </a:lnTo>
                  <a:lnTo>
                    <a:pt x="20061" y="84281"/>
                  </a:lnTo>
                  <a:lnTo>
                    <a:pt x="20177" y="86140"/>
                  </a:lnTo>
                  <a:lnTo>
                    <a:pt x="20396" y="89876"/>
                  </a:lnTo>
                  <a:lnTo>
                    <a:pt x="20608" y="93594"/>
                  </a:lnTo>
                  <a:lnTo>
                    <a:pt x="20814" y="97202"/>
                  </a:lnTo>
                  <a:lnTo>
                    <a:pt x="21014" y="100662"/>
                  </a:lnTo>
                  <a:lnTo>
                    <a:pt x="21117" y="102300"/>
                  </a:lnTo>
                  <a:lnTo>
                    <a:pt x="21220" y="103883"/>
                  </a:lnTo>
                  <a:lnTo>
                    <a:pt x="21323" y="105392"/>
                  </a:lnTo>
                  <a:lnTo>
                    <a:pt x="21426" y="106809"/>
                  </a:lnTo>
                  <a:lnTo>
                    <a:pt x="21529" y="108135"/>
                  </a:lnTo>
                  <a:lnTo>
                    <a:pt x="21638" y="109368"/>
                  </a:lnTo>
                  <a:lnTo>
                    <a:pt x="21748" y="110509"/>
                  </a:lnTo>
                  <a:lnTo>
                    <a:pt x="21857" y="111521"/>
                  </a:lnTo>
                  <a:lnTo>
                    <a:pt x="21883" y="111742"/>
                  </a:lnTo>
                  <a:lnTo>
                    <a:pt x="21915" y="111981"/>
                  </a:lnTo>
                  <a:lnTo>
                    <a:pt x="21992" y="112405"/>
                  </a:lnTo>
                  <a:lnTo>
                    <a:pt x="22076" y="112810"/>
                  </a:lnTo>
                  <a:lnTo>
                    <a:pt x="22166" y="113196"/>
                  </a:lnTo>
                  <a:lnTo>
                    <a:pt x="22275" y="113546"/>
                  </a:lnTo>
                  <a:lnTo>
                    <a:pt x="22391" y="113877"/>
                  </a:lnTo>
                  <a:lnTo>
                    <a:pt x="22507" y="114172"/>
                  </a:lnTo>
                  <a:lnTo>
                    <a:pt x="22642" y="114429"/>
                  </a:lnTo>
                  <a:lnTo>
                    <a:pt x="22778" y="114669"/>
                  </a:lnTo>
                  <a:lnTo>
                    <a:pt x="22919" y="114871"/>
                  </a:lnTo>
                  <a:lnTo>
                    <a:pt x="23061" y="115037"/>
                  </a:lnTo>
                  <a:lnTo>
                    <a:pt x="23215" y="115184"/>
                  </a:lnTo>
                  <a:lnTo>
                    <a:pt x="23363" y="115294"/>
                  </a:lnTo>
                  <a:lnTo>
                    <a:pt x="23518" y="115368"/>
                  </a:lnTo>
                  <a:lnTo>
                    <a:pt x="23672" y="115423"/>
                  </a:lnTo>
                  <a:lnTo>
                    <a:pt x="23833" y="115442"/>
                  </a:lnTo>
                  <a:lnTo>
                    <a:pt x="23975" y="115423"/>
                  </a:lnTo>
                  <a:lnTo>
                    <a:pt x="24117" y="115387"/>
                  </a:lnTo>
                  <a:lnTo>
                    <a:pt x="24258" y="115313"/>
                  </a:lnTo>
                  <a:lnTo>
                    <a:pt x="24393" y="115202"/>
                  </a:lnTo>
                  <a:lnTo>
                    <a:pt x="24529" y="115074"/>
                  </a:lnTo>
                  <a:lnTo>
                    <a:pt x="24651" y="114908"/>
                  </a:lnTo>
                  <a:lnTo>
                    <a:pt x="24773" y="114705"/>
                  </a:lnTo>
                  <a:lnTo>
                    <a:pt x="24896" y="114485"/>
                  </a:lnTo>
                  <a:lnTo>
                    <a:pt x="25005" y="114227"/>
                  </a:lnTo>
                  <a:lnTo>
                    <a:pt x="25108" y="113932"/>
                  </a:lnTo>
                  <a:lnTo>
                    <a:pt x="25205" y="113620"/>
                  </a:lnTo>
                  <a:lnTo>
                    <a:pt x="25295" y="113270"/>
                  </a:lnTo>
                  <a:lnTo>
                    <a:pt x="25372" y="112883"/>
                  </a:lnTo>
                  <a:lnTo>
                    <a:pt x="25443" y="112460"/>
                  </a:lnTo>
                  <a:lnTo>
                    <a:pt x="25501" y="112000"/>
                  </a:lnTo>
                  <a:lnTo>
                    <a:pt x="25546" y="111521"/>
                  </a:lnTo>
                  <a:lnTo>
                    <a:pt x="25790" y="108466"/>
                  </a:lnTo>
                  <a:lnTo>
                    <a:pt x="26029" y="105411"/>
                  </a:lnTo>
                  <a:lnTo>
                    <a:pt x="26254" y="102374"/>
                  </a:lnTo>
                  <a:lnTo>
                    <a:pt x="26479" y="99318"/>
                  </a:lnTo>
                  <a:lnTo>
                    <a:pt x="26692" y="96281"/>
                  </a:lnTo>
                  <a:lnTo>
                    <a:pt x="26904" y="93244"/>
                  </a:lnTo>
                  <a:lnTo>
                    <a:pt x="27110" y="90207"/>
                  </a:lnTo>
                  <a:lnTo>
                    <a:pt x="27303" y="87152"/>
                  </a:lnTo>
                  <a:lnTo>
                    <a:pt x="27496" y="84115"/>
                  </a:lnTo>
                  <a:lnTo>
                    <a:pt x="27683" y="81078"/>
                  </a:lnTo>
                  <a:lnTo>
                    <a:pt x="27863" y="78023"/>
                  </a:lnTo>
                  <a:lnTo>
                    <a:pt x="28037" y="74986"/>
                  </a:lnTo>
                  <a:lnTo>
                    <a:pt x="28211" y="71930"/>
                  </a:lnTo>
                  <a:lnTo>
                    <a:pt x="28378" y="68875"/>
                  </a:lnTo>
                  <a:lnTo>
                    <a:pt x="28539" y="65820"/>
                  </a:lnTo>
                  <a:lnTo>
                    <a:pt x="28694" y="62746"/>
                  </a:lnTo>
                  <a:lnTo>
                    <a:pt x="29351" y="68268"/>
                  </a:lnTo>
                  <a:lnTo>
                    <a:pt x="30014" y="73789"/>
                  </a:lnTo>
                  <a:lnTo>
                    <a:pt x="30683" y="79311"/>
                  </a:lnTo>
                  <a:lnTo>
                    <a:pt x="31359" y="84833"/>
                  </a:lnTo>
                  <a:lnTo>
                    <a:pt x="32035" y="90336"/>
                  </a:lnTo>
                  <a:lnTo>
                    <a:pt x="32718" y="95858"/>
                  </a:lnTo>
                  <a:lnTo>
                    <a:pt x="33413" y="101361"/>
                  </a:lnTo>
                  <a:lnTo>
                    <a:pt x="34108" y="106846"/>
                  </a:lnTo>
                  <a:lnTo>
                    <a:pt x="34153" y="107214"/>
                  </a:lnTo>
                  <a:lnTo>
                    <a:pt x="34218" y="107564"/>
                  </a:lnTo>
                  <a:lnTo>
                    <a:pt x="34288" y="107895"/>
                  </a:lnTo>
                  <a:lnTo>
                    <a:pt x="34366" y="108227"/>
                  </a:lnTo>
                  <a:lnTo>
                    <a:pt x="34449" y="108521"/>
                  </a:lnTo>
                  <a:lnTo>
                    <a:pt x="34539" y="108816"/>
                  </a:lnTo>
                  <a:lnTo>
                    <a:pt x="34642" y="109092"/>
                  </a:lnTo>
                  <a:lnTo>
                    <a:pt x="34745" y="109349"/>
                  </a:lnTo>
                  <a:lnTo>
                    <a:pt x="34861" y="109589"/>
                  </a:lnTo>
                  <a:lnTo>
                    <a:pt x="34977" y="109810"/>
                  </a:lnTo>
                  <a:lnTo>
                    <a:pt x="35093" y="110012"/>
                  </a:lnTo>
                  <a:lnTo>
                    <a:pt x="35222" y="110196"/>
                  </a:lnTo>
                  <a:lnTo>
                    <a:pt x="35351" y="110362"/>
                  </a:lnTo>
                  <a:lnTo>
                    <a:pt x="35479" y="110491"/>
                  </a:lnTo>
                  <a:lnTo>
                    <a:pt x="35608" y="110601"/>
                  </a:lnTo>
                  <a:lnTo>
                    <a:pt x="35743" y="110693"/>
                  </a:lnTo>
                  <a:lnTo>
                    <a:pt x="35878" y="110767"/>
                  </a:lnTo>
                  <a:lnTo>
                    <a:pt x="36014" y="110803"/>
                  </a:lnTo>
                  <a:lnTo>
                    <a:pt x="36149" y="110803"/>
                  </a:lnTo>
                  <a:lnTo>
                    <a:pt x="36278" y="110785"/>
                  </a:lnTo>
                  <a:lnTo>
                    <a:pt x="36413" y="110748"/>
                  </a:lnTo>
                  <a:lnTo>
                    <a:pt x="36542" y="110675"/>
                  </a:lnTo>
                  <a:lnTo>
                    <a:pt x="36670" y="110564"/>
                  </a:lnTo>
                  <a:lnTo>
                    <a:pt x="36793" y="110435"/>
                  </a:lnTo>
                  <a:lnTo>
                    <a:pt x="36915" y="110270"/>
                  </a:lnTo>
                  <a:lnTo>
                    <a:pt x="37031" y="110067"/>
                  </a:lnTo>
                  <a:lnTo>
                    <a:pt x="37140" y="109846"/>
                  </a:lnTo>
                  <a:lnTo>
                    <a:pt x="37243" y="109570"/>
                  </a:lnTo>
                  <a:lnTo>
                    <a:pt x="37346" y="109276"/>
                  </a:lnTo>
                  <a:lnTo>
                    <a:pt x="37436" y="108944"/>
                  </a:lnTo>
                  <a:lnTo>
                    <a:pt x="37520" y="108576"/>
                  </a:lnTo>
                  <a:lnTo>
                    <a:pt x="37597" y="108153"/>
                  </a:lnTo>
                  <a:lnTo>
                    <a:pt x="37726" y="107325"/>
                  </a:lnTo>
                  <a:lnTo>
                    <a:pt x="37855" y="106515"/>
                  </a:lnTo>
                  <a:lnTo>
                    <a:pt x="38093" y="104877"/>
                  </a:lnTo>
                  <a:lnTo>
                    <a:pt x="38312" y="103276"/>
                  </a:lnTo>
                  <a:lnTo>
                    <a:pt x="38512" y="101711"/>
                  </a:lnTo>
                  <a:lnTo>
                    <a:pt x="38698" y="100165"/>
                  </a:lnTo>
                  <a:lnTo>
                    <a:pt x="38878" y="98656"/>
                  </a:lnTo>
                  <a:lnTo>
                    <a:pt x="39046" y="97165"/>
                  </a:lnTo>
                  <a:lnTo>
                    <a:pt x="39207" y="95711"/>
                  </a:lnTo>
                  <a:lnTo>
                    <a:pt x="39509" y="92876"/>
                  </a:lnTo>
                  <a:lnTo>
                    <a:pt x="39664" y="91514"/>
                  </a:lnTo>
                  <a:lnTo>
                    <a:pt x="39812" y="90171"/>
                  </a:lnTo>
                  <a:lnTo>
                    <a:pt x="39966" y="88864"/>
                  </a:lnTo>
                  <a:lnTo>
                    <a:pt x="40134" y="87594"/>
                  </a:lnTo>
                  <a:lnTo>
                    <a:pt x="40301" y="86342"/>
                  </a:lnTo>
                  <a:lnTo>
                    <a:pt x="40481" y="85127"/>
                  </a:lnTo>
                  <a:lnTo>
                    <a:pt x="40572" y="84538"/>
                  </a:lnTo>
                  <a:lnTo>
                    <a:pt x="40668" y="83949"/>
                  </a:lnTo>
                  <a:lnTo>
                    <a:pt x="40771" y="83379"/>
                  </a:lnTo>
                  <a:lnTo>
                    <a:pt x="40874" y="82808"/>
                  </a:lnTo>
                  <a:lnTo>
                    <a:pt x="40984" y="82256"/>
                  </a:lnTo>
                  <a:lnTo>
                    <a:pt x="41100" y="81704"/>
                  </a:lnTo>
                  <a:lnTo>
                    <a:pt x="41215" y="81152"/>
                  </a:lnTo>
                  <a:lnTo>
                    <a:pt x="41344" y="80618"/>
                  </a:lnTo>
                  <a:lnTo>
                    <a:pt x="41473" y="80103"/>
                  </a:lnTo>
                  <a:lnTo>
                    <a:pt x="41602" y="79587"/>
                  </a:lnTo>
                  <a:lnTo>
                    <a:pt x="41743" y="79072"/>
                  </a:lnTo>
                  <a:lnTo>
                    <a:pt x="41891" y="78575"/>
                  </a:lnTo>
                  <a:lnTo>
                    <a:pt x="42039" y="78078"/>
                  </a:lnTo>
                  <a:lnTo>
                    <a:pt x="42200" y="77599"/>
                  </a:lnTo>
                  <a:lnTo>
                    <a:pt x="42368" y="77121"/>
                  </a:lnTo>
                  <a:lnTo>
                    <a:pt x="42535" y="76661"/>
                  </a:lnTo>
                  <a:lnTo>
                    <a:pt x="42715" y="76219"/>
                  </a:lnTo>
                  <a:lnTo>
                    <a:pt x="42909" y="75759"/>
                  </a:lnTo>
                  <a:lnTo>
                    <a:pt x="43102" y="75336"/>
                  </a:lnTo>
                  <a:lnTo>
                    <a:pt x="43308" y="74894"/>
                  </a:lnTo>
                  <a:lnTo>
                    <a:pt x="43520" y="74489"/>
                  </a:lnTo>
                  <a:lnTo>
                    <a:pt x="43739" y="74084"/>
                  </a:lnTo>
                  <a:lnTo>
                    <a:pt x="43971" y="73679"/>
                  </a:lnTo>
                  <a:lnTo>
                    <a:pt x="44209" y="73292"/>
                  </a:lnTo>
                  <a:lnTo>
                    <a:pt x="44460" y="72906"/>
                  </a:lnTo>
                  <a:lnTo>
                    <a:pt x="44718" y="72538"/>
                  </a:lnTo>
                  <a:lnTo>
                    <a:pt x="44988" y="72170"/>
                  </a:lnTo>
                  <a:lnTo>
                    <a:pt x="45265" y="71820"/>
                  </a:lnTo>
                  <a:lnTo>
                    <a:pt x="45561" y="71489"/>
                  </a:lnTo>
                  <a:lnTo>
                    <a:pt x="45857" y="71157"/>
                  </a:lnTo>
                  <a:lnTo>
                    <a:pt x="46172" y="70826"/>
                  </a:lnTo>
                  <a:lnTo>
                    <a:pt x="46494" y="70513"/>
                  </a:lnTo>
                  <a:lnTo>
                    <a:pt x="47061" y="70016"/>
                  </a:lnTo>
                  <a:lnTo>
                    <a:pt x="47338" y="69795"/>
                  </a:lnTo>
                  <a:lnTo>
                    <a:pt x="47615" y="69574"/>
                  </a:lnTo>
                  <a:lnTo>
                    <a:pt x="47885" y="69372"/>
                  </a:lnTo>
                  <a:lnTo>
                    <a:pt x="48149" y="69188"/>
                  </a:lnTo>
                  <a:lnTo>
                    <a:pt x="48413" y="69022"/>
                  </a:lnTo>
                  <a:lnTo>
                    <a:pt x="48670" y="68857"/>
                  </a:lnTo>
                  <a:lnTo>
                    <a:pt x="48928" y="68709"/>
                  </a:lnTo>
                  <a:lnTo>
                    <a:pt x="49179" y="68581"/>
                  </a:lnTo>
                  <a:lnTo>
                    <a:pt x="49424" y="68470"/>
                  </a:lnTo>
                  <a:lnTo>
                    <a:pt x="49668" y="68360"/>
                  </a:lnTo>
                  <a:lnTo>
                    <a:pt x="49913" y="68268"/>
                  </a:lnTo>
                  <a:lnTo>
                    <a:pt x="50151" y="68194"/>
                  </a:lnTo>
                  <a:lnTo>
                    <a:pt x="50383" y="68139"/>
                  </a:lnTo>
                  <a:lnTo>
                    <a:pt x="50615" y="68084"/>
                  </a:lnTo>
                  <a:lnTo>
                    <a:pt x="50840" y="68047"/>
                  </a:lnTo>
                  <a:lnTo>
                    <a:pt x="51065" y="68028"/>
                  </a:lnTo>
                  <a:lnTo>
                    <a:pt x="51290" y="68010"/>
                  </a:lnTo>
                  <a:lnTo>
                    <a:pt x="51503" y="68010"/>
                  </a:lnTo>
                  <a:lnTo>
                    <a:pt x="51722" y="68028"/>
                  </a:lnTo>
                  <a:lnTo>
                    <a:pt x="51928" y="68047"/>
                  </a:lnTo>
                  <a:lnTo>
                    <a:pt x="52140" y="68084"/>
                  </a:lnTo>
                  <a:lnTo>
                    <a:pt x="52346" y="68139"/>
                  </a:lnTo>
                  <a:lnTo>
                    <a:pt x="52546" y="68194"/>
                  </a:lnTo>
                  <a:lnTo>
                    <a:pt x="52745" y="68268"/>
                  </a:lnTo>
                  <a:lnTo>
                    <a:pt x="52939" y="68360"/>
                  </a:lnTo>
                  <a:lnTo>
                    <a:pt x="53132" y="68452"/>
                  </a:lnTo>
                  <a:lnTo>
                    <a:pt x="53325" y="68562"/>
                  </a:lnTo>
                  <a:lnTo>
                    <a:pt x="53512" y="68691"/>
                  </a:lnTo>
                  <a:lnTo>
                    <a:pt x="53692" y="68820"/>
                  </a:lnTo>
                  <a:lnTo>
                    <a:pt x="53872" y="68949"/>
                  </a:lnTo>
                  <a:lnTo>
                    <a:pt x="54052" y="69114"/>
                  </a:lnTo>
                  <a:lnTo>
                    <a:pt x="54226" y="69262"/>
                  </a:lnTo>
                  <a:lnTo>
                    <a:pt x="54400" y="69446"/>
                  </a:lnTo>
                  <a:lnTo>
                    <a:pt x="54574" y="69630"/>
                  </a:lnTo>
                  <a:lnTo>
                    <a:pt x="54741" y="69832"/>
                  </a:lnTo>
                  <a:lnTo>
                    <a:pt x="54902" y="70035"/>
                  </a:lnTo>
                  <a:lnTo>
                    <a:pt x="55063" y="70237"/>
                  </a:lnTo>
                  <a:lnTo>
                    <a:pt x="55224" y="70476"/>
                  </a:lnTo>
                  <a:lnTo>
                    <a:pt x="55378" y="70697"/>
                  </a:lnTo>
                  <a:lnTo>
                    <a:pt x="55533" y="70955"/>
                  </a:lnTo>
                  <a:lnTo>
                    <a:pt x="55687" y="71194"/>
                  </a:lnTo>
                  <a:lnTo>
                    <a:pt x="55836" y="71470"/>
                  </a:lnTo>
                  <a:lnTo>
                    <a:pt x="55984" y="71746"/>
                  </a:lnTo>
                  <a:lnTo>
                    <a:pt x="56132" y="72022"/>
                  </a:lnTo>
                  <a:lnTo>
                    <a:pt x="56273" y="72317"/>
                  </a:lnTo>
                  <a:lnTo>
                    <a:pt x="56409" y="72611"/>
                  </a:lnTo>
                  <a:lnTo>
                    <a:pt x="56685" y="73237"/>
                  </a:lnTo>
                  <a:lnTo>
                    <a:pt x="56949" y="73900"/>
                  </a:lnTo>
                  <a:lnTo>
                    <a:pt x="57207" y="74599"/>
                  </a:lnTo>
                  <a:lnTo>
                    <a:pt x="57451" y="75336"/>
                  </a:lnTo>
                  <a:lnTo>
                    <a:pt x="57690" y="76090"/>
                  </a:lnTo>
                  <a:lnTo>
                    <a:pt x="57921" y="76882"/>
                  </a:lnTo>
                  <a:lnTo>
                    <a:pt x="58147" y="77710"/>
                  </a:lnTo>
                  <a:lnTo>
                    <a:pt x="58359" y="78557"/>
                  </a:lnTo>
                  <a:lnTo>
                    <a:pt x="58572" y="79422"/>
                  </a:lnTo>
                  <a:lnTo>
                    <a:pt x="58778" y="80323"/>
                  </a:lnTo>
                  <a:lnTo>
                    <a:pt x="58971" y="81262"/>
                  </a:lnTo>
                  <a:lnTo>
                    <a:pt x="59164" y="82201"/>
                  </a:lnTo>
                  <a:lnTo>
                    <a:pt x="59344" y="83176"/>
                  </a:lnTo>
                  <a:lnTo>
                    <a:pt x="59524" y="84170"/>
                  </a:lnTo>
                  <a:lnTo>
                    <a:pt x="59698" y="85201"/>
                  </a:lnTo>
                  <a:lnTo>
                    <a:pt x="59866" y="86232"/>
                  </a:lnTo>
                  <a:lnTo>
                    <a:pt x="60027" y="87299"/>
                  </a:lnTo>
                  <a:lnTo>
                    <a:pt x="60188" y="88367"/>
                  </a:lnTo>
                  <a:lnTo>
                    <a:pt x="60342" y="89471"/>
                  </a:lnTo>
                  <a:lnTo>
                    <a:pt x="60490" y="90576"/>
                  </a:lnTo>
                  <a:lnTo>
                    <a:pt x="60638" y="91698"/>
                  </a:lnTo>
                  <a:lnTo>
                    <a:pt x="60780" y="92839"/>
                  </a:lnTo>
                  <a:lnTo>
                    <a:pt x="60915" y="93981"/>
                  </a:lnTo>
                  <a:lnTo>
                    <a:pt x="61050" y="95159"/>
                  </a:lnTo>
                  <a:lnTo>
                    <a:pt x="61314" y="97514"/>
                  </a:lnTo>
                  <a:lnTo>
                    <a:pt x="61572" y="99907"/>
                  </a:lnTo>
                  <a:lnTo>
                    <a:pt x="61823" y="102337"/>
                  </a:lnTo>
                  <a:lnTo>
                    <a:pt x="62067" y="104785"/>
                  </a:lnTo>
                  <a:lnTo>
                    <a:pt x="62550" y="109718"/>
                  </a:lnTo>
                  <a:lnTo>
                    <a:pt x="62788" y="112165"/>
                  </a:lnTo>
                  <a:lnTo>
                    <a:pt x="63039" y="114613"/>
                  </a:lnTo>
                  <a:lnTo>
                    <a:pt x="63065" y="114853"/>
                  </a:lnTo>
                  <a:lnTo>
                    <a:pt x="63091" y="115074"/>
                  </a:lnTo>
                  <a:lnTo>
                    <a:pt x="63123" y="115276"/>
                  </a:lnTo>
                  <a:lnTo>
                    <a:pt x="63162" y="115497"/>
                  </a:lnTo>
                  <a:lnTo>
                    <a:pt x="63245" y="115883"/>
                  </a:lnTo>
                  <a:lnTo>
                    <a:pt x="63336" y="116252"/>
                  </a:lnTo>
                  <a:lnTo>
                    <a:pt x="63445" y="116601"/>
                  </a:lnTo>
                  <a:lnTo>
                    <a:pt x="63554" y="116914"/>
                  </a:lnTo>
                  <a:lnTo>
                    <a:pt x="63677" y="117209"/>
                  </a:lnTo>
                  <a:lnTo>
                    <a:pt x="63812" y="117466"/>
                  </a:lnTo>
                  <a:lnTo>
                    <a:pt x="63947" y="117687"/>
                  </a:lnTo>
                  <a:lnTo>
                    <a:pt x="64089" y="117890"/>
                  </a:lnTo>
                  <a:lnTo>
                    <a:pt x="64237" y="118074"/>
                  </a:lnTo>
                  <a:lnTo>
                    <a:pt x="64391" y="118203"/>
                  </a:lnTo>
                  <a:lnTo>
                    <a:pt x="64546" y="118313"/>
                  </a:lnTo>
                  <a:lnTo>
                    <a:pt x="64700" y="118405"/>
                  </a:lnTo>
                  <a:lnTo>
                    <a:pt x="64855" y="118442"/>
                  </a:lnTo>
                  <a:lnTo>
                    <a:pt x="65009" y="118460"/>
                  </a:lnTo>
                  <a:lnTo>
                    <a:pt x="65157" y="118460"/>
                  </a:lnTo>
                  <a:lnTo>
                    <a:pt x="65299" y="118405"/>
                  </a:lnTo>
                  <a:lnTo>
                    <a:pt x="65441" y="118331"/>
                  </a:lnTo>
                  <a:lnTo>
                    <a:pt x="65576" y="118239"/>
                  </a:lnTo>
                  <a:lnTo>
                    <a:pt x="65705" y="118111"/>
                  </a:lnTo>
                  <a:lnTo>
                    <a:pt x="65833" y="117945"/>
                  </a:lnTo>
                  <a:lnTo>
                    <a:pt x="65949" y="117742"/>
                  </a:lnTo>
                  <a:lnTo>
                    <a:pt x="66065" y="117522"/>
                  </a:lnTo>
                  <a:lnTo>
                    <a:pt x="66168" y="117264"/>
                  </a:lnTo>
                  <a:lnTo>
                    <a:pt x="66271" y="116988"/>
                  </a:lnTo>
                  <a:lnTo>
                    <a:pt x="66355" y="116675"/>
                  </a:lnTo>
                  <a:lnTo>
                    <a:pt x="66439" y="116325"/>
                  </a:lnTo>
                  <a:lnTo>
                    <a:pt x="66509" y="115957"/>
                  </a:lnTo>
                  <a:lnTo>
                    <a:pt x="66567" y="115534"/>
                  </a:lnTo>
                  <a:lnTo>
                    <a:pt x="66612" y="115092"/>
                  </a:lnTo>
                  <a:lnTo>
                    <a:pt x="66645" y="114613"/>
                  </a:lnTo>
                  <a:lnTo>
                    <a:pt x="66844" y="111061"/>
                  </a:lnTo>
                  <a:lnTo>
                    <a:pt x="67050" y="107509"/>
                  </a:lnTo>
                  <a:lnTo>
                    <a:pt x="67269" y="103975"/>
                  </a:lnTo>
                  <a:lnTo>
                    <a:pt x="67501" y="100459"/>
                  </a:lnTo>
                  <a:lnTo>
                    <a:pt x="67745" y="96944"/>
                  </a:lnTo>
                  <a:lnTo>
                    <a:pt x="67997" y="93447"/>
                  </a:lnTo>
                  <a:lnTo>
                    <a:pt x="68260" y="89968"/>
                  </a:lnTo>
                  <a:lnTo>
                    <a:pt x="68537" y="86508"/>
                  </a:lnTo>
                  <a:lnTo>
                    <a:pt x="68821" y="83048"/>
                  </a:lnTo>
                  <a:lnTo>
                    <a:pt x="69117" y="79606"/>
                  </a:lnTo>
                  <a:lnTo>
                    <a:pt x="69426" y="76164"/>
                  </a:lnTo>
                  <a:lnTo>
                    <a:pt x="69748" y="72722"/>
                  </a:lnTo>
                  <a:lnTo>
                    <a:pt x="70076" y="69298"/>
                  </a:lnTo>
                  <a:lnTo>
                    <a:pt x="70417" y="65893"/>
                  </a:lnTo>
                  <a:lnTo>
                    <a:pt x="70771" y="62470"/>
                  </a:lnTo>
                  <a:lnTo>
                    <a:pt x="71138" y="59065"/>
                  </a:lnTo>
                  <a:lnTo>
                    <a:pt x="71615" y="62415"/>
                  </a:lnTo>
                  <a:lnTo>
                    <a:pt x="72085" y="65783"/>
                  </a:lnTo>
                  <a:lnTo>
                    <a:pt x="72535" y="69133"/>
                  </a:lnTo>
                  <a:lnTo>
                    <a:pt x="72966" y="72501"/>
                  </a:lnTo>
                  <a:lnTo>
                    <a:pt x="73391" y="75869"/>
                  </a:lnTo>
                  <a:lnTo>
                    <a:pt x="73797" y="79238"/>
                  </a:lnTo>
                  <a:lnTo>
                    <a:pt x="74196" y="82624"/>
                  </a:lnTo>
                  <a:lnTo>
                    <a:pt x="74576" y="86029"/>
                  </a:lnTo>
                  <a:lnTo>
                    <a:pt x="74943" y="89434"/>
                  </a:lnTo>
                  <a:lnTo>
                    <a:pt x="75297" y="92876"/>
                  </a:lnTo>
                  <a:lnTo>
                    <a:pt x="75638" y="96318"/>
                  </a:lnTo>
                  <a:lnTo>
                    <a:pt x="75973" y="99797"/>
                  </a:lnTo>
                  <a:lnTo>
                    <a:pt x="76288" y="103294"/>
                  </a:lnTo>
                  <a:lnTo>
                    <a:pt x="76597" y="106828"/>
                  </a:lnTo>
                  <a:lnTo>
                    <a:pt x="76894" y="110380"/>
                  </a:lnTo>
                  <a:lnTo>
                    <a:pt x="77177" y="113969"/>
                  </a:lnTo>
                  <a:lnTo>
                    <a:pt x="77215" y="114429"/>
                  </a:lnTo>
                  <a:lnTo>
                    <a:pt x="77273" y="114871"/>
                  </a:lnTo>
                  <a:lnTo>
                    <a:pt x="77338" y="115258"/>
                  </a:lnTo>
                  <a:lnTo>
                    <a:pt x="77415" y="115626"/>
                  </a:lnTo>
                  <a:lnTo>
                    <a:pt x="77499" y="115957"/>
                  </a:lnTo>
                  <a:lnTo>
                    <a:pt x="77589" y="116252"/>
                  </a:lnTo>
                  <a:lnTo>
                    <a:pt x="77692" y="116509"/>
                  </a:lnTo>
                  <a:lnTo>
                    <a:pt x="77801" y="116749"/>
                  </a:lnTo>
                  <a:lnTo>
                    <a:pt x="77911" y="116951"/>
                  </a:lnTo>
                  <a:lnTo>
                    <a:pt x="78033" y="117117"/>
                  </a:lnTo>
                  <a:lnTo>
                    <a:pt x="78155" y="117264"/>
                  </a:lnTo>
                  <a:lnTo>
                    <a:pt x="78284" y="117374"/>
                  </a:lnTo>
                  <a:lnTo>
                    <a:pt x="78419" y="117448"/>
                  </a:lnTo>
                  <a:lnTo>
                    <a:pt x="78548" y="117503"/>
                  </a:lnTo>
                  <a:lnTo>
                    <a:pt x="78690" y="117540"/>
                  </a:lnTo>
                  <a:lnTo>
                    <a:pt x="78825" y="117522"/>
                  </a:lnTo>
                  <a:lnTo>
                    <a:pt x="78960" y="117485"/>
                  </a:lnTo>
                  <a:lnTo>
                    <a:pt x="79102" y="117430"/>
                  </a:lnTo>
                  <a:lnTo>
                    <a:pt x="79237" y="117338"/>
                  </a:lnTo>
                  <a:lnTo>
                    <a:pt x="79372" y="117227"/>
                  </a:lnTo>
                  <a:lnTo>
                    <a:pt x="79501" y="117098"/>
                  </a:lnTo>
                  <a:lnTo>
                    <a:pt x="79630" y="116933"/>
                  </a:lnTo>
                  <a:lnTo>
                    <a:pt x="79758" y="116730"/>
                  </a:lnTo>
                  <a:lnTo>
                    <a:pt x="79874" y="116528"/>
                  </a:lnTo>
                  <a:lnTo>
                    <a:pt x="79990" y="116288"/>
                  </a:lnTo>
                  <a:lnTo>
                    <a:pt x="80100" y="116012"/>
                  </a:lnTo>
                  <a:lnTo>
                    <a:pt x="80203" y="115736"/>
                  </a:lnTo>
                  <a:lnTo>
                    <a:pt x="80293" y="115423"/>
                  </a:lnTo>
                  <a:lnTo>
                    <a:pt x="80383" y="115092"/>
                  </a:lnTo>
                  <a:lnTo>
                    <a:pt x="80460" y="114742"/>
                  </a:lnTo>
                  <a:lnTo>
                    <a:pt x="80524" y="114356"/>
                  </a:lnTo>
                  <a:lnTo>
                    <a:pt x="80582" y="113969"/>
                  </a:lnTo>
                  <a:lnTo>
                    <a:pt x="80814" y="112055"/>
                  </a:lnTo>
                  <a:lnTo>
                    <a:pt x="81039" y="110159"/>
                  </a:lnTo>
                  <a:lnTo>
                    <a:pt x="81458" y="106497"/>
                  </a:lnTo>
                  <a:lnTo>
                    <a:pt x="81863" y="102981"/>
                  </a:lnTo>
                  <a:lnTo>
                    <a:pt x="82063" y="101288"/>
                  </a:lnTo>
                  <a:lnTo>
                    <a:pt x="82269" y="99631"/>
                  </a:lnTo>
                  <a:lnTo>
                    <a:pt x="82469" y="97993"/>
                  </a:lnTo>
                  <a:lnTo>
                    <a:pt x="82675" y="96410"/>
                  </a:lnTo>
                  <a:lnTo>
                    <a:pt x="82894" y="94882"/>
                  </a:lnTo>
                  <a:lnTo>
                    <a:pt x="83112" y="93373"/>
                  </a:lnTo>
                  <a:lnTo>
                    <a:pt x="83228" y="92637"/>
                  </a:lnTo>
                  <a:lnTo>
                    <a:pt x="83344" y="91919"/>
                  </a:lnTo>
                  <a:lnTo>
                    <a:pt x="83460" y="91220"/>
                  </a:lnTo>
                  <a:lnTo>
                    <a:pt x="83589" y="90502"/>
                  </a:lnTo>
                  <a:lnTo>
                    <a:pt x="83711" y="89821"/>
                  </a:lnTo>
                  <a:lnTo>
                    <a:pt x="83840" y="89140"/>
                  </a:lnTo>
                  <a:lnTo>
                    <a:pt x="83975" y="88477"/>
                  </a:lnTo>
                  <a:lnTo>
                    <a:pt x="84110" y="87833"/>
                  </a:lnTo>
                  <a:lnTo>
                    <a:pt x="84252" y="87189"/>
                  </a:lnTo>
                  <a:lnTo>
                    <a:pt x="84400" y="86545"/>
                  </a:lnTo>
                  <a:lnTo>
                    <a:pt x="84548" y="85937"/>
                  </a:lnTo>
                  <a:lnTo>
                    <a:pt x="84703" y="85330"/>
                  </a:lnTo>
                  <a:lnTo>
                    <a:pt x="84863" y="84741"/>
                  </a:lnTo>
                  <a:lnTo>
                    <a:pt x="85031" y="84152"/>
                  </a:lnTo>
                  <a:lnTo>
                    <a:pt x="85198" y="83581"/>
                  </a:lnTo>
                  <a:lnTo>
                    <a:pt x="85379" y="83029"/>
                  </a:lnTo>
                  <a:lnTo>
                    <a:pt x="85559" y="82477"/>
                  </a:lnTo>
                  <a:lnTo>
                    <a:pt x="85752" y="81943"/>
                  </a:lnTo>
                  <a:lnTo>
                    <a:pt x="85945" y="81428"/>
                  </a:lnTo>
                  <a:lnTo>
                    <a:pt x="86145" y="80931"/>
                  </a:lnTo>
                  <a:lnTo>
                    <a:pt x="86357" y="80434"/>
                  </a:lnTo>
                  <a:lnTo>
                    <a:pt x="86570" y="79955"/>
                  </a:lnTo>
                  <a:lnTo>
                    <a:pt x="86795" y="79495"/>
                  </a:lnTo>
                  <a:lnTo>
                    <a:pt x="87027" y="79035"/>
                  </a:lnTo>
                  <a:lnTo>
                    <a:pt x="87265" y="78593"/>
                  </a:lnTo>
                  <a:lnTo>
                    <a:pt x="87509" y="78170"/>
                  </a:lnTo>
                  <a:lnTo>
                    <a:pt x="87760" y="77765"/>
                  </a:lnTo>
                  <a:lnTo>
                    <a:pt x="88024" y="77360"/>
                  </a:lnTo>
                  <a:lnTo>
                    <a:pt x="88295" y="76974"/>
                  </a:lnTo>
                  <a:lnTo>
                    <a:pt x="88578" y="76606"/>
                  </a:lnTo>
                  <a:lnTo>
                    <a:pt x="88868" y="76256"/>
                  </a:lnTo>
                  <a:lnTo>
                    <a:pt x="89164" y="75906"/>
                  </a:lnTo>
                  <a:lnTo>
                    <a:pt x="89473" y="75593"/>
                  </a:lnTo>
                  <a:lnTo>
                    <a:pt x="89788" y="75280"/>
                  </a:lnTo>
                  <a:lnTo>
                    <a:pt x="90117" y="74967"/>
                  </a:lnTo>
                  <a:lnTo>
                    <a:pt x="90458" y="74691"/>
                  </a:lnTo>
                  <a:lnTo>
                    <a:pt x="90806" y="74415"/>
                  </a:lnTo>
                  <a:lnTo>
                    <a:pt x="91166" y="74176"/>
                  </a:lnTo>
                  <a:lnTo>
                    <a:pt x="91533" y="73937"/>
                  </a:lnTo>
                  <a:lnTo>
                    <a:pt x="91913" y="73716"/>
                  </a:lnTo>
                  <a:lnTo>
                    <a:pt x="92370" y="73477"/>
                  </a:lnTo>
                  <a:lnTo>
                    <a:pt x="92833" y="73274"/>
                  </a:lnTo>
                  <a:lnTo>
                    <a:pt x="93303" y="73108"/>
                  </a:lnTo>
                  <a:lnTo>
                    <a:pt x="93773" y="72961"/>
                  </a:lnTo>
                  <a:lnTo>
                    <a:pt x="94250" y="72832"/>
                  </a:lnTo>
                  <a:lnTo>
                    <a:pt x="94739" y="72740"/>
                  </a:lnTo>
                  <a:lnTo>
                    <a:pt x="95222" y="72648"/>
                  </a:lnTo>
                  <a:lnTo>
                    <a:pt x="95718" y="72593"/>
                  </a:lnTo>
                  <a:lnTo>
                    <a:pt x="96213" y="72556"/>
                  </a:lnTo>
                  <a:lnTo>
                    <a:pt x="96709" y="72538"/>
                  </a:lnTo>
                  <a:lnTo>
                    <a:pt x="97713" y="72538"/>
                  </a:lnTo>
                  <a:lnTo>
                    <a:pt x="98222" y="72575"/>
                  </a:lnTo>
                  <a:lnTo>
                    <a:pt x="98730" y="72611"/>
                  </a:lnTo>
                  <a:lnTo>
                    <a:pt x="99754" y="72703"/>
                  </a:lnTo>
                  <a:lnTo>
                    <a:pt x="100778" y="72851"/>
                  </a:lnTo>
                  <a:lnTo>
                    <a:pt x="101801" y="72998"/>
                  </a:lnTo>
                  <a:lnTo>
                    <a:pt x="103848" y="73348"/>
                  </a:lnTo>
                  <a:lnTo>
                    <a:pt x="104859" y="73495"/>
                  </a:lnTo>
                  <a:lnTo>
                    <a:pt x="105864" y="73642"/>
                  </a:lnTo>
                  <a:lnTo>
                    <a:pt x="106848" y="73734"/>
                  </a:lnTo>
                  <a:lnTo>
                    <a:pt x="107338" y="73771"/>
                  </a:lnTo>
                  <a:lnTo>
                    <a:pt x="107827" y="73789"/>
                  </a:lnTo>
                  <a:lnTo>
                    <a:pt x="107776" y="77360"/>
                  </a:lnTo>
                  <a:lnTo>
                    <a:pt x="107718" y="80931"/>
                  </a:lnTo>
                  <a:lnTo>
                    <a:pt x="107685" y="82716"/>
                  </a:lnTo>
                  <a:lnTo>
                    <a:pt x="107647" y="84483"/>
                  </a:lnTo>
                  <a:lnTo>
                    <a:pt x="107602" y="86269"/>
                  </a:lnTo>
                  <a:lnTo>
                    <a:pt x="107550" y="88054"/>
                  </a:lnTo>
                  <a:lnTo>
                    <a:pt x="107499" y="89839"/>
                  </a:lnTo>
                  <a:lnTo>
                    <a:pt x="107441" y="91625"/>
                  </a:lnTo>
                  <a:lnTo>
                    <a:pt x="107376" y="93410"/>
                  </a:lnTo>
                  <a:lnTo>
                    <a:pt x="107299" y="95177"/>
                  </a:lnTo>
                  <a:lnTo>
                    <a:pt x="107222" y="96962"/>
                  </a:lnTo>
                  <a:lnTo>
                    <a:pt x="107138" y="98729"/>
                  </a:lnTo>
                  <a:lnTo>
                    <a:pt x="107042" y="100496"/>
                  </a:lnTo>
                  <a:lnTo>
                    <a:pt x="106939" y="102263"/>
                  </a:lnTo>
                  <a:lnTo>
                    <a:pt x="106848" y="103791"/>
                  </a:lnTo>
                  <a:lnTo>
                    <a:pt x="106752" y="105263"/>
                  </a:lnTo>
                  <a:lnTo>
                    <a:pt x="106655" y="106681"/>
                  </a:lnTo>
                  <a:lnTo>
                    <a:pt x="106559" y="108043"/>
                  </a:lnTo>
                  <a:lnTo>
                    <a:pt x="106456" y="109349"/>
                  </a:lnTo>
                  <a:lnTo>
                    <a:pt x="106353" y="110619"/>
                  </a:lnTo>
                  <a:lnTo>
                    <a:pt x="106250" y="111834"/>
                  </a:lnTo>
                  <a:lnTo>
                    <a:pt x="106140" y="113012"/>
                  </a:lnTo>
                  <a:lnTo>
                    <a:pt x="106031" y="114135"/>
                  </a:lnTo>
                  <a:lnTo>
                    <a:pt x="105915" y="115202"/>
                  </a:lnTo>
                  <a:lnTo>
                    <a:pt x="105799" y="116252"/>
                  </a:lnTo>
                  <a:lnTo>
                    <a:pt x="105683" y="117227"/>
                  </a:lnTo>
                  <a:lnTo>
                    <a:pt x="105561" y="118184"/>
                  </a:lnTo>
                  <a:lnTo>
                    <a:pt x="105432" y="119086"/>
                  </a:lnTo>
                  <a:lnTo>
                    <a:pt x="105303" y="119933"/>
                  </a:lnTo>
                  <a:lnTo>
                    <a:pt x="105168" y="120761"/>
                  </a:lnTo>
                  <a:lnTo>
                    <a:pt x="105033" y="121552"/>
                  </a:lnTo>
                  <a:lnTo>
                    <a:pt x="104891" y="122289"/>
                  </a:lnTo>
                  <a:lnTo>
                    <a:pt x="104750" y="122988"/>
                  </a:lnTo>
                  <a:lnTo>
                    <a:pt x="104595" y="123669"/>
                  </a:lnTo>
                  <a:lnTo>
                    <a:pt x="104447" y="124295"/>
                  </a:lnTo>
                  <a:lnTo>
                    <a:pt x="104286" y="124902"/>
                  </a:lnTo>
                  <a:lnTo>
                    <a:pt x="104125" y="125454"/>
                  </a:lnTo>
                  <a:lnTo>
                    <a:pt x="103958" y="125988"/>
                  </a:lnTo>
                  <a:lnTo>
                    <a:pt x="103784" y="126485"/>
                  </a:lnTo>
                  <a:lnTo>
                    <a:pt x="103610" y="126964"/>
                  </a:lnTo>
                  <a:lnTo>
                    <a:pt x="103424" y="127405"/>
                  </a:lnTo>
                  <a:lnTo>
                    <a:pt x="103237" y="127810"/>
                  </a:lnTo>
                  <a:lnTo>
                    <a:pt x="103044" y="128179"/>
                  </a:lnTo>
                  <a:lnTo>
                    <a:pt x="102844" y="128547"/>
                  </a:lnTo>
                  <a:lnTo>
                    <a:pt x="102645" y="128860"/>
                  </a:lnTo>
                  <a:lnTo>
                    <a:pt x="102432" y="129172"/>
                  </a:lnTo>
                  <a:lnTo>
                    <a:pt x="102220" y="129449"/>
                  </a:lnTo>
                  <a:lnTo>
                    <a:pt x="101994" y="129688"/>
                  </a:lnTo>
                  <a:lnTo>
                    <a:pt x="101769" y="129927"/>
                  </a:lnTo>
                  <a:lnTo>
                    <a:pt x="101537" y="130130"/>
                  </a:lnTo>
                  <a:lnTo>
                    <a:pt x="101299" y="130314"/>
                  </a:lnTo>
                  <a:lnTo>
                    <a:pt x="101048" y="130479"/>
                  </a:lnTo>
                  <a:lnTo>
                    <a:pt x="100797" y="130627"/>
                  </a:lnTo>
                  <a:lnTo>
                    <a:pt x="100539" y="130755"/>
                  </a:lnTo>
                  <a:lnTo>
                    <a:pt x="100269" y="130866"/>
                  </a:lnTo>
                  <a:lnTo>
                    <a:pt x="99999" y="130958"/>
                  </a:lnTo>
                  <a:lnTo>
                    <a:pt x="99715" y="131031"/>
                  </a:lnTo>
                  <a:lnTo>
                    <a:pt x="99426" y="131087"/>
                  </a:lnTo>
                  <a:lnTo>
                    <a:pt x="99136" y="131142"/>
                  </a:lnTo>
                  <a:lnTo>
                    <a:pt x="98827" y="131179"/>
                  </a:lnTo>
                  <a:lnTo>
                    <a:pt x="98518" y="131197"/>
                  </a:lnTo>
                  <a:lnTo>
                    <a:pt x="98203" y="131215"/>
                  </a:lnTo>
                  <a:lnTo>
                    <a:pt x="97539" y="131215"/>
                  </a:lnTo>
                  <a:lnTo>
                    <a:pt x="96844" y="131179"/>
                  </a:lnTo>
                  <a:lnTo>
                    <a:pt x="96117" y="131105"/>
                  </a:lnTo>
                  <a:lnTo>
                    <a:pt x="95357" y="131031"/>
                  </a:lnTo>
                  <a:lnTo>
                    <a:pt x="93728" y="130829"/>
                  </a:lnTo>
                  <a:lnTo>
                    <a:pt x="92853" y="130737"/>
                  </a:lnTo>
                  <a:lnTo>
                    <a:pt x="91945" y="130663"/>
                  </a:lnTo>
                  <a:lnTo>
                    <a:pt x="75117" y="129191"/>
                  </a:lnTo>
                  <a:lnTo>
                    <a:pt x="72567" y="128988"/>
                  </a:lnTo>
                  <a:lnTo>
                    <a:pt x="70018" y="128768"/>
                  </a:lnTo>
                  <a:lnTo>
                    <a:pt x="67475" y="128565"/>
                  </a:lnTo>
                  <a:lnTo>
                    <a:pt x="64926" y="128363"/>
                  </a:lnTo>
                  <a:lnTo>
                    <a:pt x="44338" y="126651"/>
                  </a:lnTo>
                  <a:lnTo>
                    <a:pt x="34044" y="125823"/>
                  </a:lnTo>
                  <a:lnTo>
                    <a:pt x="23743" y="125013"/>
                  </a:lnTo>
                  <a:lnTo>
                    <a:pt x="13887" y="124166"/>
                  </a:lnTo>
                  <a:lnTo>
                    <a:pt x="8962" y="123761"/>
                  </a:lnTo>
                  <a:lnTo>
                    <a:pt x="4024" y="123375"/>
                  </a:lnTo>
                  <a:lnTo>
                    <a:pt x="4108" y="121405"/>
                  </a:lnTo>
                  <a:lnTo>
                    <a:pt x="4179" y="119417"/>
                  </a:lnTo>
                  <a:lnTo>
                    <a:pt x="4250" y="117448"/>
                  </a:lnTo>
                  <a:lnTo>
                    <a:pt x="4314" y="115460"/>
                  </a:lnTo>
                  <a:lnTo>
                    <a:pt x="4378" y="113454"/>
                  </a:lnTo>
                  <a:lnTo>
                    <a:pt x="4436" y="111466"/>
                  </a:lnTo>
                  <a:lnTo>
                    <a:pt x="4488" y="109478"/>
                  </a:lnTo>
                  <a:lnTo>
                    <a:pt x="4539" y="107472"/>
                  </a:lnTo>
                  <a:lnTo>
                    <a:pt x="4584" y="105466"/>
                  </a:lnTo>
                  <a:lnTo>
                    <a:pt x="4630" y="103460"/>
                  </a:lnTo>
                  <a:lnTo>
                    <a:pt x="4700" y="99429"/>
                  </a:lnTo>
                  <a:lnTo>
                    <a:pt x="4758" y="95398"/>
                  </a:lnTo>
                  <a:lnTo>
                    <a:pt x="4803" y="91349"/>
                  </a:lnTo>
                  <a:lnTo>
                    <a:pt x="4836" y="87281"/>
                  </a:lnTo>
                  <a:lnTo>
                    <a:pt x="4848" y="83232"/>
                  </a:lnTo>
                  <a:lnTo>
                    <a:pt x="4848" y="79164"/>
                  </a:lnTo>
                  <a:lnTo>
                    <a:pt x="4836" y="75096"/>
                  </a:lnTo>
                  <a:lnTo>
                    <a:pt x="4810" y="71029"/>
                  </a:lnTo>
                  <a:lnTo>
                    <a:pt x="4771" y="66961"/>
                  </a:lnTo>
                  <a:lnTo>
                    <a:pt x="4720" y="62893"/>
                  </a:lnTo>
                  <a:lnTo>
                    <a:pt x="4655" y="58826"/>
                  </a:lnTo>
                  <a:lnTo>
                    <a:pt x="4758" y="58973"/>
                  </a:lnTo>
                  <a:lnTo>
                    <a:pt x="4861" y="59102"/>
                  </a:lnTo>
                  <a:lnTo>
                    <a:pt x="4977" y="59194"/>
                  </a:lnTo>
                  <a:lnTo>
                    <a:pt x="5093" y="59286"/>
                  </a:lnTo>
                  <a:lnTo>
                    <a:pt x="5222" y="59341"/>
                  </a:lnTo>
                  <a:lnTo>
                    <a:pt x="5357" y="59359"/>
                  </a:lnTo>
                  <a:lnTo>
                    <a:pt x="5505" y="59359"/>
                  </a:lnTo>
                  <a:lnTo>
                    <a:pt x="5660" y="59304"/>
                  </a:lnTo>
                  <a:lnTo>
                    <a:pt x="6091" y="59175"/>
                  </a:lnTo>
                  <a:lnTo>
                    <a:pt x="6516" y="59010"/>
                  </a:lnTo>
                  <a:lnTo>
                    <a:pt x="6941" y="58826"/>
                  </a:lnTo>
                  <a:lnTo>
                    <a:pt x="7366" y="58641"/>
                  </a:lnTo>
                  <a:lnTo>
                    <a:pt x="8202" y="58237"/>
                  </a:lnTo>
                  <a:lnTo>
                    <a:pt x="9027" y="57832"/>
                  </a:lnTo>
                  <a:lnTo>
                    <a:pt x="9838" y="57463"/>
                  </a:lnTo>
                  <a:lnTo>
                    <a:pt x="10243" y="57279"/>
                  </a:lnTo>
                  <a:lnTo>
                    <a:pt x="10636" y="57132"/>
                  </a:lnTo>
                  <a:lnTo>
                    <a:pt x="11035" y="57003"/>
                  </a:lnTo>
                  <a:lnTo>
                    <a:pt x="11421" y="56893"/>
                  </a:lnTo>
                  <a:lnTo>
                    <a:pt x="11808" y="56801"/>
                  </a:lnTo>
                  <a:lnTo>
                    <a:pt x="12194" y="56746"/>
                  </a:lnTo>
                  <a:close/>
                  <a:moveTo>
                    <a:pt x="3406" y="1"/>
                  </a:moveTo>
                  <a:lnTo>
                    <a:pt x="3271" y="19"/>
                  </a:lnTo>
                  <a:lnTo>
                    <a:pt x="3142" y="56"/>
                  </a:lnTo>
                  <a:lnTo>
                    <a:pt x="3020" y="111"/>
                  </a:lnTo>
                  <a:lnTo>
                    <a:pt x="2898" y="203"/>
                  </a:lnTo>
                  <a:lnTo>
                    <a:pt x="2788" y="295"/>
                  </a:lnTo>
                  <a:lnTo>
                    <a:pt x="2672" y="406"/>
                  </a:lnTo>
                  <a:lnTo>
                    <a:pt x="2569" y="534"/>
                  </a:lnTo>
                  <a:lnTo>
                    <a:pt x="2466" y="682"/>
                  </a:lnTo>
                  <a:lnTo>
                    <a:pt x="2370" y="829"/>
                  </a:lnTo>
                  <a:lnTo>
                    <a:pt x="2280" y="1013"/>
                  </a:lnTo>
                  <a:lnTo>
                    <a:pt x="2196" y="1197"/>
                  </a:lnTo>
                  <a:lnTo>
                    <a:pt x="2112" y="1381"/>
                  </a:lnTo>
                  <a:lnTo>
                    <a:pt x="2035" y="1602"/>
                  </a:lnTo>
                  <a:lnTo>
                    <a:pt x="1958" y="1823"/>
                  </a:lnTo>
                  <a:lnTo>
                    <a:pt x="1893" y="2044"/>
                  </a:lnTo>
                  <a:lnTo>
                    <a:pt x="1829" y="2283"/>
                  </a:lnTo>
                  <a:lnTo>
                    <a:pt x="1771" y="2541"/>
                  </a:lnTo>
                  <a:lnTo>
                    <a:pt x="1713" y="2798"/>
                  </a:lnTo>
                  <a:lnTo>
                    <a:pt x="1662" y="3056"/>
                  </a:lnTo>
                  <a:lnTo>
                    <a:pt x="1617" y="3332"/>
                  </a:lnTo>
                  <a:lnTo>
                    <a:pt x="1578" y="3608"/>
                  </a:lnTo>
                  <a:lnTo>
                    <a:pt x="1539" y="3903"/>
                  </a:lnTo>
                  <a:lnTo>
                    <a:pt x="1507" y="4197"/>
                  </a:lnTo>
                  <a:lnTo>
                    <a:pt x="1481" y="4492"/>
                  </a:lnTo>
                  <a:lnTo>
                    <a:pt x="1462" y="4786"/>
                  </a:lnTo>
                  <a:lnTo>
                    <a:pt x="1443" y="5081"/>
                  </a:lnTo>
                  <a:lnTo>
                    <a:pt x="1430" y="5393"/>
                  </a:lnTo>
                  <a:lnTo>
                    <a:pt x="1417" y="5706"/>
                  </a:lnTo>
                  <a:lnTo>
                    <a:pt x="1417" y="6001"/>
                  </a:lnTo>
                  <a:lnTo>
                    <a:pt x="1417" y="6314"/>
                  </a:lnTo>
                  <a:lnTo>
                    <a:pt x="1423" y="6627"/>
                  </a:lnTo>
                  <a:lnTo>
                    <a:pt x="1340" y="6719"/>
                  </a:lnTo>
                  <a:lnTo>
                    <a:pt x="1256" y="6829"/>
                  </a:lnTo>
                  <a:lnTo>
                    <a:pt x="1179" y="6940"/>
                  </a:lnTo>
                  <a:lnTo>
                    <a:pt x="1102" y="7087"/>
                  </a:lnTo>
                  <a:lnTo>
                    <a:pt x="1031" y="7234"/>
                  </a:lnTo>
                  <a:lnTo>
                    <a:pt x="960" y="7381"/>
                  </a:lnTo>
                  <a:lnTo>
                    <a:pt x="896" y="7547"/>
                  </a:lnTo>
                  <a:lnTo>
                    <a:pt x="838" y="7731"/>
                  </a:lnTo>
                  <a:lnTo>
                    <a:pt x="780" y="7933"/>
                  </a:lnTo>
                  <a:lnTo>
                    <a:pt x="735" y="8136"/>
                  </a:lnTo>
                  <a:lnTo>
                    <a:pt x="696" y="8357"/>
                  </a:lnTo>
                  <a:lnTo>
                    <a:pt x="657" y="8578"/>
                  </a:lnTo>
                  <a:lnTo>
                    <a:pt x="632" y="8835"/>
                  </a:lnTo>
                  <a:lnTo>
                    <a:pt x="612" y="9093"/>
                  </a:lnTo>
                  <a:lnTo>
                    <a:pt x="599" y="9369"/>
                  </a:lnTo>
                  <a:lnTo>
                    <a:pt x="593" y="9645"/>
                  </a:lnTo>
                  <a:lnTo>
                    <a:pt x="593" y="16842"/>
                  </a:lnTo>
                  <a:lnTo>
                    <a:pt x="587" y="24039"/>
                  </a:lnTo>
                  <a:lnTo>
                    <a:pt x="561" y="38469"/>
                  </a:lnTo>
                  <a:lnTo>
                    <a:pt x="535" y="52899"/>
                  </a:lnTo>
                  <a:lnTo>
                    <a:pt x="509" y="67311"/>
                  </a:lnTo>
                  <a:lnTo>
                    <a:pt x="496" y="74526"/>
                  </a:lnTo>
                  <a:lnTo>
                    <a:pt x="490" y="81741"/>
                  </a:lnTo>
                  <a:lnTo>
                    <a:pt x="490" y="88956"/>
                  </a:lnTo>
                  <a:lnTo>
                    <a:pt x="496" y="96152"/>
                  </a:lnTo>
                  <a:lnTo>
                    <a:pt x="509" y="103368"/>
                  </a:lnTo>
                  <a:lnTo>
                    <a:pt x="529" y="110564"/>
                  </a:lnTo>
                  <a:lnTo>
                    <a:pt x="554" y="117742"/>
                  </a:lnTo>
                  <a:lnTo>
                    <a:pt x="593" y="124939"/>
                  </a:lnTo>
                  <a:lnTo>
                    <a:pt x="490" y="125270"/>
                  </a:lnTo>
                  <a:lnTo>
                    <a:pt x="400" y="125620"/>
                  </a:lnTo>
                  <a:lnTo>
                    <a:pt x="316" y="125988"/>
                  </a:lnTo>
                  <a:lnTo>
                    <a:pt x="239" y="126375"/>
                  </a:lnTo>
                  <a:lnTo>
                    <a:pt x="181" y="126780"/>
                  </a:lnTo>
                  <a:lnTo>
                    <a:pt x="123" y="127203"/>
                  </a:lnTo>
                  <a:lnTo>
                    <a:pt x="78" y="127626"/>
                  </a:lnTo>
                  <a:lnTo>
                    <a:pt x="46" y="128068"/>
                  </a:lnTo>
                  <a:lnTo>
                    <a:pt x="20" y="128510"/>
                  </a:lnTo>
                  <a:lnTo>
                    <a:pt x="7" y="128970"/>
                  </a:lnTo>
                  <a:lnTo>
                    <a:pt x="1" y="129412"/>
                  </a:lnTo>
                  <a:lnTo>
                    <a:pt x="7" y="129872"/>
                  </a:lnTo>
                  <a:lnTo>
                    <a:pt x="20" y="130314"/>
                  </a:lnTo>
                  <a:lnTo>
                    <a:pt x="46" y="130755"/>
                  </a:lnTo>
                  <a:lnTo>
                    <a:pt x="78" y="131197"/>
                  </a:lnTo>
                  <a:lnTo>
                    <a:pt x="123" y="131639"/>
                  </a:lnTo>
                  <a:lnTo>
                    <a:pt x="175" y="132062"/>
                  </a:lnTo>
                  <a:lnTo>
                    <a:pt x="239" y="132485"/>
                  </a:lnTo>
                  <a:lnTo>
                    <a:pt x="310" y="132872"/>
                  </a:lnTo>
                  <a:lnTo>
                    <a:pt x="393" y="133259"/>
                  </a:lnTo>
                  <a:lnTo>
                    <a:pt x="484" y="133627"/>
                  </a:lnTo>
                  <a:lnTo>
                    <a:pt x="587" y="133976"/>
                  </a:lnTo>
                  <a:lnTo>
                    <a:pt x="696" y="134289"/>
                  </a:lnTo>
                  <a:lnTo>
                    <a:pt x="818" y="134602"/>
                  </a:lnTo>
                  <a:lnTo>
                    <a:pt x="947" y="134878"/>
                  </a:lnTo>
                  <a:lnTo>
                    <a:pt x="1089" y="135118"/>
                  </a:lnTo>
                  <a:lnTo>
                    <a:pt x="1243" y="135338"/>
                  </a:lnTo>
                  <a:lnTo>
                    <a:pt x="1398" y="135522"/>
                  </a:lnTo>
                  <a:lnTo>
                    <a:pt x="1572" y="135670"/>
                  </a:lnTo>
                  <a:lnTo>
                    <a:pt x="1752" y="135780"/>
                  </a:lnTo>
                  <a:lnTo>
                    <a:pt x="1939" y="135854"/>
                  </a:lnTo>
                  <a:lnTo>
                    <a:pt x="2138" y="135891"/>
                  </a:lnTo>
                  <a:lnTo>
                    <a:pt x="8099" y="136424"/>
                  </a:lnTo>
                  <a:lnTo>
                    <a:pt x="14061" y="136977"/>
                  </a:lnTo>
                  <a:lnTo>
                    <a:pt x="25990" y="138118"/>
                  </a:lnTo>
                  <a:lnTo>
                    <a:pt x="37919" y="139277"/>
                  </a:lnTo>
                  <a:lnTo>
                    <a:pt x="43881" y="139848"/>
                  </a:lnTo>
                  <a:lnTo>
                    <a:pt x="49842" y="140400"/>
                  </a:lnTo>
                  <a:lnTo>
                    <a:pt x="55810" y="140952"/>
                  </a:lnTo>
                  <a:lnTo>
                    <a:pt x="61771" y="141486"/>
                  </a:lnTo>
                  <a:lnTo>
                    <a:pt x="67739" y="141983"/>
                  </a:lnTo>
                  <a:lnTo>
                    <a:pt x="73700" y="142461"/>
                  </a:lnTo>
                  <a:lnTo>
                    <a:pt x="79662" y="142903"/>
                  </a:lnTo>
                  <a:lnTo>
                    <a:pt x="85630" y="143308"/>
                  </a:lnTo>
                  <a:lnTo>
                    <a:pt x="88610" y="143511"/>
                  </a:lnTo>
                  <a:lnTo>
                    <a:pt x="91591" y="143676"/>
                  </a:lnTo>
                  <a:lnTo>
                    <a:pt x="94572" y="143842"/>
                  </a:lnTo>
                  <a:lnTo>
                    <a:pt x="97552" y="143989"/>
                  </a:lnTo>
                  <a:lnTo>
                    <a:pt x="98009" y="144026"/>
                  </a:lnTo>
                  <a:lnTo>
                    <a:pt x="98473" y="144063"/>
                  </a:lnTo>
                  <a:lnTo>
                    <a:pt x="99387" y="144192"/>
                  </a:lnTo>
                  <a:lnTo>
                    <a:pt x="100295" y="144320"/>
                  </a:lnTo>
                  <a:lnTo>
                    <a:pt x="101190" y="144431"/>
                  </a:lnTo>
                  <a:lnTo>
                    <a:pt x="101634" y="144486"/>
                  </a:lnTo>
                  <a:lnTo>
                    <a:pt x="102072" y="144504"/>
                  </a:lnTo>
                  <a:lnTo>
                    <a:pt x="102509" y="144523"/>
                  </a:lnTo>
                  <a:lnTo>
                    <a:pt x="102941" y="144523"/>
                  </a:lnTo>
                  <a:lnTo>
                    <a:pt x="103372" y="144486"/>
                  </a:lnTo>
                  <a:lnTo>
                    <a:pt x="103797" y="144449"/>
                  </a:lnTo>
                  <a:lnTo>
                    <a:pt x="104215" y="144357"/>
                  </a:lnTo>
                  <a:lnTo>
                    <a:pt x="104627" y="144247"/>
                  </a:lnTo>
                  <a:lnTo>
                    <a:pt x="105039" y="144081"/>
                  </a:lnTo>
                  <a:lnTo>
                    <a:pt x="105445" y="143897"/>
                  </a:lnTo>
                  <a:lnTo>
                    <a:pt x="105645" y="143787"/>
                  </a:lnTo>
                  <a:lnTo>
                    <a:pt x="105844" y="143658"/>
                  </a:lnTo>
                  <a:lnTo>
                    <a:pt x="106044" y="143529"/>
                  </a:lnTo>
                  <a:lnTo>
                    <a:pt x="106237" y="143382"/>
                  </a:lnTo>
                  <a:lnTo>
                    <a:pt x="106430" y="143216"/>
                  </a:lnTo>
                  <a:lnTo>
                    <a:pt x="106623" y="143050"/>
                  </a:lnTo>
                  <a:lnTo>
                    <a:pt x="106816" y="142866"/>
                  </a:lnTo>
                  <a:lnTo>
                    <a:pt x="107003" y="142664"/>
                  </a:lnTo>
                  <a:lnTo>
                    <a:pt x="107190" y="142443"/>
                  </a:lnTo>
                  <a:lnTo>
                    <a:pt x="107376" y="142222"/>
                  </a:lnTo>
                  <a:lnTo>
                    <a:pt x="107563" y="141983"/>
                  </a:lnTo>
                  <a:lnTo>
                    <a:pt x="107743" y="141725"/>
                  </a:lnTo>
                  <a:lnTo>
                    <a:pt x="107924" y="141449"/>
                  </a:lnTo>
                  <a:lnTo>
                    <a:pt x="108104" y="141155"/>
                  </a:lnTo>
                  <a:lnTo>
                    <a:pt x="108284" y="140842"/>
                  </a:lnTo>
                  <a:lnTo>
                    <a:pt x="108458" y="140529"/>
                  </a:lnTo>
                  <a:lnTo>
                    <a:pt x="108632" y="140179"/>
                  </a:lnTo>
                  <a:lnTo>
                    <a:pt x="108799" y="139829"/>
                  </a:lnTo>
                  <a:lnTo>
                    <a:pt x="108973" y="139443"/>
                  </a:lnTo>
                  <a:lnTo>
                    <a:pt x="109140" y="139056"/>
                  </a:lnTo>
                  <a:lnTo>
                    <a:pt x="109301" y="138633"/>
                  </a:lnTo>
                  <a:lnTo>
                    <a:pt x="109469" y="138191"/>
                  </a:lnTo>
                  <a:lnTo>
                    <a:pt x="109630" y="137750"/>
                  </a:lnTo>
                  <a:lnTo>
                    <a:pt x="109784" y="137271"/>
                  </a:lnTo>
                  <a:lnTo>
                    <a:pt x="109945" y="136774"/>
                  </a:lnTo>
                  <a:lnTo>
                    <a:pt x="110100" y="136259"/>
                  </a:lnTo>
                  <a:lnTo>
                    <a:pt x="110248" y="135725"/>
                  </a:lnTo>
                  <a:lnTo>
                    <a:pt x="110402" y="135154"/>
                  </a:lnTo>
                  <a:lnTo>
                    <a:pt x="110524" y="134639"/>
                  </a:lnTo>
                  <a:lnTo>
                    <a:pt x="110647" y="134105"/>
                  </a:lnTo>
                  <a:lnTo>
                    <a:pt x="110763" y="133553"/>
                  </a:lnTo>
                  <a:lnTo>
                    <a:pt x="110872" y="132982"/>
                  </a:lnTo>
                  <a:lnTo>
                    <a:pt x="110975" y="132393"/>
                  </a:lnTo>
                  <a:lnTo>
                    <a:pt x="111072" y="131786"/>
                  </a:lnTo>
                  <a:lnTo>
                    <a:pt x="111162" y="131160"/>
                  </a:lnTo>
                  <a:lnTo>
                    <a:pt x="111245" y="130534"/>
                  </a:lnTo>
                  <a:lnTo>
                    <a:pt x="111323" y="129872"/>
                  </a:lnTo>
                  <a:lnTo>
                    <a:pt x="111400" y="129191"/>
                  </a:lnTo>
                  <a:lnTo>
                    <a:pt x="111471" y="128510"/>
                  </a:lnTo>
                  <a:lnTo>
                    <a:pt x="111535" y="127810"/>
                  </a:lnTo>
                  <a:lnTo>
                    <a:pt x="111593" y="127093"/>
                  </a:lnTo>
                  <a:lnTo>
                    <a:pt x="111645" y="126375"/>
                  </a:lnTo>
                  <a:lnTo>
                    <a:pt x="111696" y="125620"/>
                  </a:lnTo>
                  <a:lnTo>
                    <a:pt x="111741" y="124884"/>
                  </a:lnTo>
                  <a:lnTo>
                    <a:pt x="111786" y="124111"/>
                  </a:lnTo>
                  <a:lnTo>
                    <a:pt x="111825" y="123338"/>
                  </a:lnTo>
                  <a:lnTo>
                    <a:pt x="111857" y="122565"/>
                  </a:lnTo>
                  <a:lnTo>
                    <a:pt x="111889" y="121773"/>
                  </a:lnTo>
                  <a:lnTo>
                    <a:pt x="111934" y="120154"/>
                  </a:lnTo>
                  <a:lnTo>
                    <a:pt x="111973" y="118515"/>
                  </a:lnTo>
                  <a:lnTo>
                    <a:pt x="111999" y="116859"/>
                  </a:lnTo>
                  <a:lnTo>
                    <a:pt x="112012" y="115184"/>
                  </a:lnTo>
                  <a:lnTo>
                    <a:pt x="112012" y="113472"/>
                  </a:lnTo>
                  <a:lnTo>
                    <a:pt x="112005" y="111761"/>
                  </a:lnTo>
                  <a:lnTo>
                    <a:pt x="111992" y="110049"/>
                  </a:lnTo>
                  <a:lnTo>
                    <a:pt x="111973" y="108337"/>
                  </a:lnTo>
                  <a:lnTo>
                    <a:pt x="111947" y="106625"/>
                  </a:lnTo>
                  <a:lnTo>
                    <a:pt x="111915" y="104932"/>
                  </a:lnTo>
                  <a:lnTo>
                    <a:pt x="111851" y="101564"/>
                  </a:lnTo>
                  <a:lnTo>
                    <a:pt x="111780" y="98306"/>
                  </a:lnTo>
                  <a:lnTo>
                    <a:pt x="111715" y="95177"/>
                  </a:lnTo>
                  <a:lnTo>
                    <a:pt x="111690" y="93668"/>
                  </a:lnTo>
                  <a:lnTo>
                    <a:pt x="111670" y="92214"/>
                  </a:lnTo>
                  <a:lnTo>
                    <a:pt x="111658" y="90815"/>
                  </a:lnTo>
                  <a:lnTo>
                    <a:pt x="111645" y="89471"/>
                  </a:lnTo>
                  <a:lnTo>
                    <a:pt x="111651" y="88183"/>
                  </a:lnTo>
                  <a:lnTo>
                    <a:pt x="111658" y="86968"/>
                  </a:lnTo>
                  <a:lnTo>
                    <a:pt x="111715" y="82661"/>
                  </a:lnTo>
                  <a:lnTo>
                    <a:pt x="111780" y="78354"/>
                  </a:lnTo>
                  <a:lnTo>
                    <a:pt x="111902" y="69759"/>
                  </a:lnTo>
                  <a:lnTo>
                    <a:pt x="111960" y="65452"/>
                  </a:lnTo>
                  <a:lnTo>
                    <a:pt x="112012" y="61163"/>
                  </a:lnTo>
                  <a:lnTo>
                    <a:pt x="112050" y="56856"/>
                  </a:lnTo>
                  <a:lnTo>
                    <a:pt x="112076" y="52568"/>
                  </a:lnTo>
                  <a:lnTo>
                    <a:pt x="112089" y="50432"/>
                  </a:lnTo>
                  <a:lnTo>
                    <a:pt x="112089" y="48279"/>
                  </a:lnTo>
                  <a:lnTo>
                    <a:pt x="112089" y="46126"/>
                  </a:lnTo>
                  <a:lnTo>
                    <a:pt x="112082" y="43990"/>
                  </a:lnTo>
                  <a:lnTo>
                    <a:pt x="112070" y="41837"/>
                  </a:lnTo>
                  <a:lnTo>
                    <a:pt x="112057" y="39702"/>
                  </a:lnTo>
                  <a:lnTo>
                    <a:pt x="112031" y="37548"/>
                  </a:lnTo>
                  <a:lnTo>
                    <a:pt x="111999" y="35413"/>
                  </a:lnTo>
                  <a:lnTo>
                    <a:pt x="111967" y="33260"/>
                  </a:lnTo>
                  <a:lnTo>
                    <a:pt x="111921" y="31125"/>
                  </a:lnTo>
                  <a:lnTo>
                    <a:pt x="111870" y="28971"/>
                  </a:lnTo>
                  <a:lnTo>
                    <a:pt x="111812" y="26818"/>
                  </a:lnTo>
                  <a:lnTo>
                    <a:pt x="111741" y="24683"/>
                  </a:lnTo>
                  <a:lnTo>
                    <a:pt x="111670" y="22529"/>
                  </a:lnTo>
                  <a:lnTo>
                    <a:pt x="111580" y="20394"/>
                  </a:lnTo>
                  <a:lnTo>
                    <a:pt x="111490" y="18241"/>
                  </a:lnTo>
                  <a:lnTo>
                    <a:pt x="111484" y="18130"/>
                  </a:lnTo>
                  <a:lnTo>
                    <a:pt x="111471" y="18038"/>
                  </a:lnTo>
                  <a:lnTo>
                    <a:pt x="111432" y="17836"/>
                  </a:lnTo>
                  <a:lnTo>
                    <a:pt x="111452" y="17541"/>
                  </a:lnTo>
                  <a:lnTo>
                    <a:pt x="111464" y="17284"/>
                  </a:lnTo>
                  <a:lnTo>
                    <a:pt x="111464" y="17008"/>
                  </a:lnTo>
                  <a:lnTo>
                    <a:pt x="111464" y="16750"/>
                  </a:lnTo>
                  <a:lnTo>
                    <a:pt x="111464" y="16511"/>
                  </a:lnTo>
                  <a:lnTo>
                    <a:pt x="111452" y="16253"/>
                  </a:lnTo>
                  <a:lnTo>
                    <a:pt x="111432" y="16032"/>
                  </a:lnTo>
                  <a:lnTo>
                    <a:pt x="111413" y="15793"/>
                  </a:lnTo>
                  <a:lnTo>
                    <a:pt x="111387" y="15572"/>
                  </a:lnTo>
                  <a:lnTo>
                    <a:pt x="111355" y="15369"/>
                  </a:lnTo>
                  <a:lnTo>
                    <a:pt x="111323" y="15149"/>
                  </a:lnTo>
                  <a:lnTo>
                    <a:pt x="111278" y="14964"/>
                  </a:lnTo>
                  <a:lnTo>
                    <a:pt x="111239" y="14762"/>
                  </a:lnTo>
                  <a:lnTo>
                    <a:pt x="111188" y="14578"/>
                  </a:lnTo>
                  <a:lnTo>
                    <a:pt x="111136" y="14394"/>
                  </a:lnTo>
                  <a:lnTo>
                    <a:pt x="111078" y="14228"/>
                  </a:lnTo>
                  <a:lnTo>
                    <a:pt x="111020" y="14063"/>
                  </a:lnTo>
                  <a:lnTo>
                    <a:pt x="110956" y="13897"/>
                  </a:lnTo>
                  <a:lnTo>
                    <a:pt x="110821" y="13602"/>
                  </a:lnTo>
                  <a:lnTo>
                    <a:pt x="110679" y="13326"/>
                  </a:lnTo>
                  <a:lnTo>
                    <a:pt x="110524" y="13087"/>
                  </a:lnTo>
                  <a:lnTo>
                    <a:pt x="110357" y="12866"/>
                  </a:lnTo>
                  <a:lnTo>
                    <a:pt x="110183" y="12664"/>
                  </a:lnTo>
                  <a:lnTo>
                    <a:pt x="110009" y="12498"/>
                  </a:lnTo>
                  <a:lnTo>
                    <a:pt x="109829" y="12351"/>
                  </a:lnTo>
                  <a:lnTo>
                    <a:pt x="109861" y="12130"/>
                  </a:lnTo>
                  <a:lnTo>
                    <a:pt x="109887" y="11928"/>
                  </a:lnTo>
                  <a:lnTo>
                    <a:pt x="109913" y="11707"/>
                  </a:lnTo>
                  <a:lnTo>
                    <a:pt x="109932" y="11486"/>
                  </a:lnTo>
                  <a:lnTo>
                    <a:pt x="109945" y="11265"/>
                  </a:lnTo>
                  <a:lnTo>
                    <a:pt x="109958" y="11026"/>
                  </a:lnTo>
                  <a:lnTo>
                    <a:pt x="109964" y="10805"/>
                  </a:lnTo>
                  <a:lnTo>
                    <a:pt x="109971" y="10584"/>
                  </a:lnTo>
                  <a:lnTo>
                    <a:pt x="109964" y="10345"/>
                  </a:lnTo>
                  <a:lnTo>
                    <a:pt x="109958" y="10124"/>
                  </a:lnTo>
                  <a:lnTo>
                    <a:pt x="109945" y="9903"/>
                  </a:lnTo>
                  <a:lnTo>
                    <a:pt x="109932" y="9682"/>
                  </a:lnTo>
                  <a:lnTo>
                    <a:pt x="109913" y="9461"/>
                  </a:lnTo>
                  <a:lnTo>
                    <a:pt x="109887" y="9240"/>
                  </a:lnTo>
                  <a:lnTo>
                    <a:pt x="109861" y="9038"/>
                  </a:lnTo>
                  <a:lnTo>
                    <a:pt x="109829" y="8835"/>
                  </a:lnTo>
                  <a:lnTo>
                    <a:pt x="109791" y="8633"/>
                  </a:lnTo>
                  <a:lnTo>
                    <a:pt x="109752" y="8430"/>
                  </a:lnTo>
                  <a:lnTo>
                    <a:pt x="109707" y="8246"/>
                  </a:lnTo>
                  <a:lnTo>
                    <a:pt x="109655" y="8062"/>
                  </a:lnTo>
                  <a:lnTo>
                    <a:pt x="109597" y="7897"/>
                  </a:lnTo>
                  <a:lnTo>
                    <a:pt x="109539" y="7731"/>
                  </a:lnTo>
                  <a:lnTo>
                    <a:pt x="109475" y="7584"/>
                  </a:lnTo>
                  <a:lnTo>
                    <a:pt x="109411" y="7437"/>
                  </a:lnTo>
                  <a:lnTo>
                    <a:pt x="109340" y="7308"/>
                  </a:lnTo>
                  <a:lnTo>
                    <a:pt x="109263" y="7197"/>
                  </a:lnTo>
                  <a:lnTo>
                    <a:pt x="109179" y="7087"/>
                  </a:lnTo>
                  <a:lnTo>
                    <a:pt x="109095" y="6995"/>
                  </a:lnTo>
                  <a:lnTo>
                    <a:pt x="109005" y="6921"/>
                  </a:lnTo>
                  <a:lnTo>
                    <a:pt x="108915" y="6866"/>
                  </a:lnTo>
                  <a:lnTo>
                    <a:pt x="108812" y="6811"/>
                  </a:lnTo>
                  <a:lnTo>
                    <a:pt x="108709" y="6774"/>
                  </a:lnTo>
                  <a:lnTo>
                    <a:pt x="107074" y="6443"/>
                  </a:lnTo>
                  <a:lnTo>
                    <a:pt x="105439" y="6130"/>
                  </a:lnTo>
                  <a:lnTo>
                    <a:pt x="103803" y="5817"/>
                  </a:lnTo>
                  <a:lnTo>
                    <a:pt x="102168" y="5522"/>
                  </a:lnTo>
                  <a:lnTo>
                    <a:pt x="100527" y="5246"/>
                  </a:lnTo>
                  <a:lnTo>
                    <a:pt x="98891" y="4970"/>
                  </a:lnTo>
                  <a:lnTo>
                    <a:pt x="97250" y="4712"/>
                  </a:lnTo>
                  <a:lnTo>
                    <a:pt x="95615" y="4455"/>
                  </a:lnTo>
                  <a:lnTo>
                    <a:pt x="93973" y="4234"/>
                  </a:lnTo>
                  <a:lnTo>
                    <a:pt x="92331" y="3995"/>
                  </a:lnTo>
                  <a:lnTo>
                    <a:pt x="89048" y="3590"/>
                  </a:lnTo>
                  <a:lnTo>
                    <a:pt x="85765" y="3203"/>
                  </a:lnTo>
                  <a:lnTo>
                    <a:pt x="82482" y="2872"/>
                  </a:lnTo>
                  <a:lnTo>
                    <a:pt x="79192" y="2559"/>
                  </a:lnTo>
                  <a:lnTo>
                    <a:pt x="75902" y="2301"/>
                  </a:lnTo>
                  <a:lnTo>
                    <a:pt x="72619" y="2062"/>
                  </a:lnTo>
                  <a:lnTo>
                    <a:pt x="69323" y="1841"/>
                  </a:lnTo>
                  <a:lnTo>
                    <a:pt x="66033" y="1657"/>
                  </a:lnTo>
                  <a:lnTo>
                    <a:pt x="62743" y="1491"/>
                  </a:lnTo>
                  <a:lnTo>
                    <a:pt x="59454" y="1363"/>
                  </a:lnTo>
                  <a:lnTo>
                    <a:pt x="56157" y="1234"/>
                  </a:lnTo>
                  <a:lnTo>
                    <a:pt x="52868" y="1142"/>
                  </a:lnTo>
                  <a:lnTo>
                    <a:pt x="49572" y="1050"/>
                  </a:lnTo>
                  <a:lnTo>
                    <a:pt x="42986" y="902"/>
                  </a:lnTo>
                  <a:lnTo>
                    <a:pt x="36406" y="792"/>
                  </a:lnTo>
                  <a:lnTo>
                    <a:pt x="29821" y="682"/>
                  </a:lnTo>
                  <a:lnTo>
                    <a:pt x="23241" y="571"/>
                  </a:lnTo>
                  <a:lnTo>
                    <a:pt x="16668" y="424"/>
                  </a:lnTo>
                  <a:lnTo>
                    <a:pt x="13385" y="350"/>
                  </a:lnTo>
                  <a:lnTo>
                    <a:pt x="10102" y="240"/>
                  </a:lnTo>
                  <a:lnTo>
                    <a:pt x="6818" y="129"/>
                  </a:lnTo>
                  <a:lnTo>
                    <a:pt x="3542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-2847325" y="-17840975"/>
              <a:ext cx="554000" cy="1478475"/>
            </a:xfrm>
            <a:custGeom>
              <a:rect b="b" l="l" r="r" t="t"/>
              <a:pathLst>
                <a:path extrusionOk="0" h="59139" w="22160">
                  <a:moveTo>
                    <a:pt x="11125" y="8430"/>
                  </a:moveTo>
                  <a:lnTo>
                    <a:pt x="11395" y="8467"/>
                  </a:lnTo>
                  <a:lnTo>
                    <a:pt x="11666" y="8541"/>
                  </a:lnTo>
                  <a:lnTo>
                    <a:pt x="11936" y="8633"/>
                  </a:lnTo>
                  <a:lnTo>
                    <a:pt x="12206" y="8761"/>
                  </a:lnTo>
                  <a:lnTo>
                    <a:pt x="12470" y="8909"/>
                  </a:lnTo>
                  <a:lnTo>
                    <a:pt x="12741" y="9093"/>
                  </a:lnTo>
                  <a:lnTo>
                    <a:pt x="12998" y="9295"/>
                  </a:lnTo>
                  <a:lnTo>
                    <a:pt x="13262" y="9516"/>
                  </a:lnTo>
                  <a:lnTo>
                    <a:pt x="13520" y="9755"/>
                  </a:lnTo>
                  <a:lnTo>
                    <a:pt x="13771" y="10031"/>
                  </a:lnTo>
                  <a:lnTo>
                    <a:pt x="14028" y="10344"/>
                  </a:lnTo>
                  <a:lnTo>
                    <a:pt x="14273" y="10657"/>
                  </a:lnTo>
                  <a:lnTo>
                    <a:pt x="14524" y="11007"/>
                  </a:lnTo>
                  <a:lnTo>
                    <a:pt x="14769" y="11375"/>
                  </a:lnTo>
                  <a:lnTo>
                    <a:pt x="15007" y="11762"/>
                  </a:lnTo>
                  <a:lnTo>
                    <a:pt x="15007" y="11762"/>
                  </a:lnTo>
                  <a:lnTo>
                    <a:pt x="14807" y="11614"/>
                  </a:lnTo>
                  <a:lnTo>
                    <a:pt x="14608" y="11467"/>
                  </a:lnTo>
                  <a:lnTo>
                    <a:pt x="14408" y="11357"/>
                  </a:lnTo>
                  <a:lnTo>
                    <a:pt x="14209" y="11246"/>
                  </a:lnTo>
                  <a:lnTo>
                    <a:pt x="14009" y="11136"/>
                  </a:lnTo>
                  <a:lnTo>
                    <a:pt x="13803" y="11062"/>
                  </a:lnTo>
                  <a:lnTo>
                    <a:pt x="13603" y="10989"/>
                  </a:lnTo>
                  <a:lnTo>
                    <a:pt x="13397" y="10933"/>
                  </a:lnTo>
                  <a:lnTo>
                    <a:pt x="13198" y="10896"/>
                  </a:lnTo>
                  <a:lnTo>
                    <a:pt x="12992" y="10860"/>
                  </a:lnTo>
                  <a:lnTo>
                    <a:pt x="12792" y="10841"/>
                  </a:lnTo>
                  <a:lnTo>
                    <a:pt x="12586" y="10841"/>
                  </a:lnTo>
                  <a:lnTo>
                    <a:pt x="12387" y="10860"/>
                  </a:lnTo>
                  <a:lnTo>
                    <a:pt x="12181" y="10896"/>
                  </a:lnTo>
                  <a:lnTo>
                    <a:pt x="11975" y="10952"/>
                  </a:lnTo>
                  <a:lnTo>
                    <a:pt x="11775" y="11025"/>
                  </a:lnTo>
                  <a:lnTo>
                    <a:pt x="11556" y="11117"/>
                  </a:lnTo>
                  <a:lnTo>
                    <a:pt x="11337" y="11228"/>
                  </a:lnTo>
                  <a:lnTo>
                    <a:pt x="11125" y="11375"/>
                  </a:lnTo>
                  <a:lnTo>
                    <a:pt x="10912" y="11522"/>
                  </a:lnTo>
                  <a:lnTo>
                    <a:pt x="10700" y="11688"/>
                  </a:lnTo>
                  <a:lnTo>
                    <a:pt x="10488" y="11872"/>
                  </a:lnTo>
                  <a:lnTo>
                    <a:pt x="10282" y="12074"/>
                  </a:lnTo>
                  <a:lnTo>
                    <a:pt x="10076" y="12277"/>
                  </a:lnTo>
                  <a:lnTo>
                    <a:pt x="9876" y="12516"/>
                  </a:lnTo>
                  <a:lnTo>
                    <a:pt x="9670" y="12755"/>
                  </a:lnTo>
                  <a:lnTo>
                    <a:pt x="9470" y="13013"/>
                  </a:lnTo>
                  <a:lnTo>
                    <a:pt x="9277" y="13289"/>
                  </a:lnTo>
                  <a:lnTo>
                    <a:pt x="9084" y="13584"/>
                  </a:lnTo>
                  <a:lnTo>
                    <a:pt x="8891" y="13897"/>
                  </a:lnTo>
                  <a:lnTo>
                    <a:pt x="8704" y="14210"/>
                  </a:lnTo>
                  <a:lnTo>
                    <a:pt x="8518" y="14541"/>
                  </a:lnTo>
                  <a:lnTo>
                    <a:pt x="8337" y="14891"/>
                  </a:lnTo>
                  <a:lnTo>
                    <a:pt x="8157" y="15240"/>
                  </a:lnTo>
                  <a:lnTo>
                    <a:pt x="7977" y="15627"/>
                  </a:lnTo>
                  <a:lnTo>
                    <a:pt x="7803" y="15995"/>
                  </a:lnTo>
                  <a:lnTo>
                    <a:pt x="7636" y="16400"/>
                  </a:lnTo>
                  <a:lnTo>
                    <a:pt x="7468" y="16805"/>
                  </a:lnTo>
                  <a:lnTo>
                    <a:pt x="7301" y="17228"/>
                  </a:lnTo>
                  <a:lnTo>
                    <a:pt x="7140" y="17651"/>
                  </a:lnTo>
                  <a:lnTo>
                    <a:pt x="6985" y="18093"/>
                  </a:lnTo>
                  <a:lnTo>
                    <a:pt x="6831" y="18553"/>
                  </a:lnTo>
                  <a:lnTo>
                    <a:pt x="6683" y="19013"/>
                  </a:lnTo>
                  <a:lnTo>
                    <a:pt x="6535" y="19492"/>
                  </a:lnTo>
                  <a:lnTo>
                    <a:pt x="6393" y="19971"/>
                  </a:lnTo>
                  <a:lnTo>
                    <a:pt x="6258" y="20449"/>
                  </a:lnTo>
                  <a:lnTo>
                    <a:pt x="6123" y="20964"/>
                  </a:lnTo>
                  <a:lnTo>
                    <a:pt x="5994" y="21461"/>
                  </a:lnTo>
                  <a:lnTo>
                    <a:pt x="5872" y="21977"/>
                  </a:lnTo>
                  <a:lnTo>
                    <a:pt x="5749" y="22511"/>
                  </a:lnTo>
                  <a:lnTo>
                    <a:pt x="5633" y="23044"/>
                  </a:lnTo>
                  <a:lnTo>
                    <a:pt x="5524" y="23578"/>
                  </a:lnTo>
                  <a:lnTo>
                    <a:pt x="5415" y="24130"/>
                  </a:lnTo>
                  <a:lnTo>
                    <a:pt x="5312" y="24682"/>
                  </a:lnTo>
                  <a:lnTo>
                    <a:pt x="5215" y="25253"/>
                  </a:lnTo>
                  <a:lnTo>
                    <a:pt x="5125" y="25805"/>
                  </a:lnTo>
                  <a:lnTo>
                    <a:pt x="5035" y="26394"/>
                  </a:lnTo>
                  <a:lnTo>
                    <a:pt x="4951" y="26965"/>
                  </a:lnTo>
                  <a:lnTo>
                    <a:pt x="4874" y="27554"/>
                  </a:lnTo>
                  <a:lnTo>
                    <a:pt x="4803" y="28143"/>
                  </a:lnTo>
                  <a:lnTo>
                    <a:pt x="4739" y="28732"/>
                  </a:lnTo>
                  <a:lnTo>
                    <a:pt x="4681" y="29339"/>
                  </a:lnTo>
                  <a:lnTo>
                    <a:pt x="4623" y="29946"/>
                  </a:lnTo>
                  <a:lnTo>
                    <a:pt x="4571" y="30554"/>
                  </a:lnTo>
                  <a:lnTo>
                    <a:pt x="4526" y="31161"/>
                  </a:lnTo>
                  <a:lnTo>
                    <a:pt x="4488" y="31769"/>
                  </a:lnTo>
                  <a:lnTo>
                    <a:pt x="4455" y="32394"/>
                  </a:lnTo>
                  <a:lnTo>
                    <a:pt x="4430" y="33020"/>
                  </a:lnTo>
                  <a:lnTo>
                    <a:pt x="4410" y="33628"/>
                  </a:lnTo>
                  <a:lnTo>
                    <a:pt x="4397" y="34253"/>
                  </a:lnTo>
                  <a:lnTo>
                    <a:pt x="4391" y="34879"/>
                  </a:lnTo>
                  <a:lnTo>
                    <a:pt x="4391" y="35523"/>
                  </a:lnTo>
                  <a:lnTo>
                    <a:pt x="4391" y="36149"/>
                  </a:lnTo>
                  <a:lnTo>
                    <a:pt x="4404" y="36775"/>
                  </a:lnTo>
                  <a:lnTo>
                    <a:pt x="4423" y="37401"/>
                  </a:lnTo>
                  <a:lnTo>
                    <a:pt x="4449" y="38045"/>
                  </a:lnTo>
                  <a:lnTo>
                    <a:pt x="4481" y="38671"/>
                  </a:lnTo>
                  <a:lnTo>
                    <a:pt x="4520" y="39297"/>
                  </a:lnTo>
                  <a:lnTo>
                    <a:pt x="4565" y="39922"/>
                  </a:lnTo>
                  <a:lnTo>
                    <a:pt x="4616" y="40567"/>
                  </a:lnTo>
                  <a:lnTo>
                    <a:pt x="4655" y="40935"/>
                  </a:lnTo>
                  <a:lnTo>
                    <a:pt x="4694" y="41303"/>
                  </a:lnTo>
                  <a:lnTo>
                    <a:pt x="4745" y="41671"/>
                  </a:lnTo>
                  <a:lnTo>
                    <a:pt x="4797" y="42039"/>
                  </a:lnTo>
                  <a:lnTo>
                    <a:pt x="5015" y="43512"/>
                  </a:lnTo>
                  <a:lnTo>
                    <a:pt x="4887" y="43107"/>
                  </a:lnTo>
                  <a:lnTo>
                    <a:pt x="4764" y="42720"/>
                  </a:lnTo>
                  <a:lnTo>
                    <a:pt x="4642" y="42297"/>
                  </a:lnTo>
                  <a:lnTo>
                    <a:pt x="4526" y="41892"/>
                  </a:lnTo>
                  <a:lnTo>
                    <a:pt x="4410" y="41469"/>
                  </a:lnTo>
                  <a:lnTo>
                    <a:pt x="4301" y="41045"/>
                  </a:lnTo>
                  <a:lnTo>
                    <a:pt x="4191" y="40603"/>
                  </a:lnTo>
                  <a:lnTo>
                    <a:pt x="4088" y="40162"/>
                  </a:lnTo>
                  <a:lnTo>
                    <a:pt x="3992" y="39702"/>
                  </a:lnTo>
                  <a:lnTo>
                    <a:pt x="3902" y="39260"/>
                  </a:lnTo>
                  <a:lnTo>
                    <a:pt x="3812" y="38800"/>
                  </a:lnTo>
                  <a:lnTo>
                    <a:pt x="3721" y="38321"/>
                  </a:lnTo>
                  <a:lnTo>
                    <a:pt x="3644" y="37861"/>
                  </a:lnTo>
                  <a:lnTo>
                    <a:pt x="3567" y="37382"/>
                  </a:lnTo>
                  <a:lnTo>
                    <a:pt x="3496" y="36885"/>
                  </a:lnTo>
                  <a:lnTo>
                    <a:pt x="3425" y="36407"/>
                  </a:lnTo>
                  <a:lnTo>
                    <a:pt x="3361" y="35910"/>
                  </a:lnTo>
                  <a:lnTo>
                    <a:pt x="3303" y="35413"/>
                  </a:lnTo>
                  <a:lnTo>
                    <a:pt x="3251" y="34916"/>
                  </a:lnTo>
                  <a:lnTo>
                    <a:pt x="3200" y="34419"/>
                  </a:lnTo>
                  <a:lnTo>
                    <a:pt x="3155" y="33904"/>
                  </a:lnTo>
                  <a:lnTo>
                    <a:pt x="3116" y="33407"/>
                  </a:lnTo>
                  <a:lnTo>
                    <a:pt x="3084" y="32891"/>
                  </a:lnTo>
                  <a:lnTo>
                    <a:pt x="3052" y="32376"/>
                  </a:lnTo>
                  <a:lnTo>
                    <a:pt x="3026" y="31861"/>
                  </a:lnTo>
                  <a:lnTo>
                    <a:pt x="3007" y="31345"/>
                  </a:lnTo>
                  <a:lnTo>
                    <a:pt x="2988" y="30812"/>
                  </a:lnTo>
                  <a:lnTo>
                    <a:pt x="2981" y="30296"/>
                  </a:lnTo>
                  <a:lnTo>
                    <a:pt x="2975" y="29762"/>
                  </a:lnTo>
                  <a:lnTo>
                    <a:pt x="2975" y="29247"/>
                  </a:lnTo>
                  <a:lnTo>
                    <a:pt x="2981" y="28713"/>
                  </a:lnTo>
                  <a:lnTo>
                    <a:pt x="2988" y="28198"/>
                  </a:lnTo>
                  <a:lnTo>
                    <a:pt x="3007" y="27664"/>
                  </a:lnTo>
                  <a:lnTo>
                    <a:pt x="3026" y="27149"/>
                  </a:lnTo>
                  <a:lnTo>
                    <a:pt x="3052" y="26615"/>
                  </a:lnTo>
                  <a:lnTo>
                    <a:pt x="3084" y="26081"/>
                  </a:lnTo>
                  <a:lnTo>
                    <a:pt x="3123" y="25566"/>
                  </a:lnTo>
                  <a:lnTo>
                    <a:pt x="3168" y="25032"/>
                  </a:lnTo>
                  <a:lnTo>
                    <a:pt x="3213" y="24517"/>
                  </a:lnTo>
                  <a:lnTo>
                    <a:pt x="3271" y="24001"/>
                  </a:lnTo>
                  <a:lnTo>
                    <a:pt x="3329" y="23468"/>
                  </a:lnTo>
                  <a:lnTo>
                    <a:pt x="3393" y="22952"/>
                  </a:lnTo>
                  <a:lnTo>
                    <a:pt x="3464" y="22437"/>
                  </a:lnTo>
                  <a:lnTo>
                    <a:pt x="3541" y="21922"/>
                  </a:lnTo>
                  <a:lnTo>
                    <a:pt x="3625" y="21425"/>
                  </a:lnTo>
                  <a:lnTo>
                    <a:pt x="3715" y="20909"/>
                  </a:lnTo>
                  <a:lnTo>
                    <a:pt x="3812" y="20412"/>
                  </a:lnTo>
                  <a:lnTo>
                    <a:pt x="3915" y="19897"/>
                  </a:lnTo>
                  <a:lnTo>
                    <a:pt x="4018" y="19418"/>
                  </a:lnTo>
                  <a:lnTo>
                    <a:pt x="4133" y="18921"/>
                  </a:lnTo>
                  <a:lnTo>
                    <a:pt x="4249" y="18424"/>
                  </a:lnTo>
                  <a:lnTo>
                    <a:pt x="4378" y="17946"/>
                  </a:lnTo>
                  <a:lnTo>
                    <a:pt x="4507" y="17467"/>
                  </a:lnTo>
                  <a:lnTo>
                    <a:pt x="4648" y="16989"/>
                  </a:lnTo>
                  <a:lnTo>
                    <a:pt x="4790" y="16529"/>
                  </a:lnTo>
                  <a:lnTo>
                    <a:pt x="4945" y="16050"/>
                  </a:lnTo>
                  <a:lnTo>
                    <a:pt x="5099" y="15590"/>
                  </a:lnTo>
                  <a:lnTo>
                    <a:pt x="5267" y="15148"/>
                  </a:lnTo>
                  <a:lnTo>
                    <a:pt x="5440" y="14706"/>
                  </a:lnTo>
                  <a:lnTo>
                    <a:pt x="5614" y="14265"/>
                  </a:lnTo>
                  <a:lnTo>
                    <a:pt x="5801" y="13823"/>
                  </a:lnTo>
                  <a:lnTo>
                    <a:pt x="5988" y="13400"/>
                  </a:lnTo>
                  <a:lnTo>
                    <a:pt x="6187" y="12995"/>
                  </a:lnTo>
                  <a:lnTo>
                    <a:pt x="6393" y="12571"/>
                  </a:lnTo>
                  <a:lnTo>
                    <a:pt x="6670" y="12056"/>
                  </a:lnTo>
                  <a:lnTo>
                    <a:pt x="6947" y="11578"/>
                  </a:lnTo>
                  <a:lnTo>
                    <a:pt x="7224" y="11136"/>
                  </a:lnTo>
                  <a:lnTo>
                    <a:pt x="7507" y="10731"/>
                  </a:lnTo>
                  <a:lnTo>
                    <a:pt x="7784" y="10344"/>
                  </a:lnTo>
                  <a:lnTo>
                    <a:pt x="8060" y="10013"/>
                  </a:lnTo>
                  <a:lnTo>
                    <a:pt x="8344" y="9700"/>
                  </a:lnTo>
                  <a:lnTo>
                    <a:pt x="8621" y="9442"/>
                  </a:lnTo>
                  <a:lnTo>
                    <a:pt x="8904" y="9203"/>
                  </a:lnTo>
                  <a:lnTo>
                    <a:pt x="9181" y="9001"/>
                  </a:lnTo>
                  <a:lnTo>
                    <a:pt x="9464" y="8817"/>
                  </a:lnTo>
                  <a:lnTo>
                    <a:pt x="9741" y="8688"/>
                  </a:lnTo>
                  <a:lnTo>
                    <a:pt x="10018" y="8577"/>
                  </a:lnTo>
                  <a:lnTo>
                    <a:pt x="10294" y="8485"/>
                  </a:lnTo>
                  <a:lnTo>
                    <a:pt x="10571" y="8449"/>
                  </a:lnTo>
                  <a:lnTo>
                    <a:pt x="10848" y="8430"/>
                  </a:lnTo>
                  <a:close/>
                  <a:moveTo>
                    <a:pt x="12818" y="21701"/>
                  </a:moveTo>
                  <a:lnTo>
                    <a:pt x="13063" y="21719"/>
                  </a:lnTo>
                  <a:lnTo>
                    <a:pt x="13307" y="21774"/>
                  </a:lnTo>
                  <a:lnTo>
                    <a:pt x="13552" y="21866"/>
                  </a:lnTo>
                  <a:lnTo>
                    <a:pt x="13790" y="22014"/>
                  </a:lnTo>
                  <a:lnTo>
                    <a:pt x="14028" y="22179"/>
                  </a:lnTo>
                  <a:lnTo>
                    <a:pt x="14260" y="22382"/>
                  </a:lnTo>
                  <a:lnTo>
                    <a:pt x="14492" y="22639"/>
                  </a:lnTo>
                  <a:lnTo>
                    <a:pt x="14717" y="22915"/>
                  </a:lnTo>
                  <a:lnTo>
                    <a:pt x="14936" y="23228"/>
                  </a:lnTo>
                  <a:lnTo>
                    <a:pt x="15155" y="23560"/>
                  </a:lnTo>
                  <a:lnTo>
                    <a:pt x="15361" y="23946"/>
                  </a:lnTo>
                  <a:lnTo>
                    <a:pt x="15567" y="24333"/>
                  </a:lnTo>
                  <a:lnTo>
                    <a:pt x="15767" y="24774"/>
                  </a:lnTo>
                  <a:lnTo>
                    <a:pt x="15960" y="25216"/>
                  </a:lnTo>
                  <a:lnTo>
                    <a:pt x="16140" y="25695"/>
                  </a:lnTo>
                  <a:lnTo>
                    <a:pt x="16320" y="26192"/>
                  </a:lnTo>
                  <a:lnTo>
                    <a:pt x="16488" y="26725"/>
                  </a:lnTo>
                  <a:lnTo>
                    <a:pt x="16648" y="27278"/>
                  </a:lnTo>
                  <a:lnTo>
                    <a:pt x="16803" y="27830"/>
                  </a:lnTo>
                  <a:lnTo>
                    <a:pt x="16945" y="28419"/>
                  </a:lnTo>
                  <a:lnTo>
                    <a:pt x="17080" y="29026"/>
                  </a:lnTo>
                  <a:lnTo>
                    <a:pt x="17202" y="29634"/>
                  </a:lnTo>
                  <a:lnTo>
                    <a:pt x="17312" y="30278"/>
                  </a:lnTo>
                  <a:lnTo>
                    <a:pt x="17415" y="30922"/>
                  </a:lnTo>
                  <a:lnTo>
                    <a:pt x="17505" y="31566"/>
                  </a:lnTo>
                  <a:lnTo>
                    <a:pt x="17582" y="32247"/>
                  </a:lnTo>
                  <a:lnTo>
                    <a:pt x="17646" y="32910"/>
                  </a:lnTo>
                  <a:lnTo>
                    <a:pt x="17698" y="33609"/>
                  </a:lnTo>
                  <a:lnTo>
                    <a:pt x="17730" y="34198"/>
                  </a:lnTo>
                  <a:lnTo>
                    <a:pt x="17756" y="34787"/>
                  </a:lnTo>
                  <a:lnTo>
                    <a:pt x="17769" y="35376"/>
                  </a:lnTo>
                  <a:lnTo>
                    <a:pt x="17769" y="35965"/>
                  </a:lnTo>
                  <a:lnTo>
                    <a:pt x="17762" y="36554"/>
                  </a:lnTo>
                  <a:lnTo>
                    <a:pt x="17743" y="37143"/>
                  </a:lnTo>
                  <a:lnTo>
                    <a:pt x="17717" y="37714"/>
                  </a:lnTo>
                  <a:lnTo>
                    <a:pt x="17679" y="38303"/>
                  </a:lnTo>
                  <a:lnTo>
                    <a:pt x="17633" y="38873"/>
                  </a:lnTo>
                  <a:lnTo>
                    <a:pt x="17582" y="39444"/>
                  </a:lnTo>
                  <a:lnTo>
                    <a:pt x="17518" y="39996"/>
                  </a:lnTo>
                  <a:lnTo>
                    <a:pt x="17447" y="40567"/>
                  </a:lnTo>
                  <a:lnTo>
                    <a:pt x="17363" y="41119"/>
                  </a:lnTo>
                  <a:lnTo>
                    <a:pt x="17279" y="41653"/>
                  </a:lnTo>
                  <a:lnTo>
                    <a:pt x="17183" y="42205"/>
                  </a:lnTo>
                  <a:lnTo>
                    <a:pt x="17080" y="42720"/>
                  </a:lnTo>
                  <a:lnTo>
                    <a:pt x="16970" y="43254"/>
                  </a:lnTo>
                  <a:lnTo>
                    <a:pt x="16854" y="43769"/>
                  </a:lnTo>
                  <a:lnTo>
                    <a:pt x="16732" y="44266"/>
                  </a:lnTo>
                  <a:lnTo>
                    <a:pt x="16603" y="44763"/>
                  </a:lnTo>
                  <a:lnTo>
                    <a:pt x="16468" y="45242"/>
                  </a:lnTo>
                  <a:lnTo>
                    <a:pt x="16327" y="45702"/>
                  </a:lnTo>
                  <a:lnTo>
                    <a:pt x="16179" y="46162"/>
                  </a:lnTo>
                  <a:lnTo>
                    <a:pt x="16030" y="46604"/>
                  </a:lnTo>
                  <a:lnTo>
                    <a:pt x="15876" y="47045"/>
                  </a:lnTo>
                  <a:lnTo>
                    <a:pt x="15715" y="47450"/>
                  </a:lnTo>
                  <a:lnTo>
                    <a:pt x="15548" y="47855"/>
                  </a:lnTo>
                  <a:lnTo>
                    <a:pt x="15380" y="48242"/>
                  </a:lnTo>
                  <a:lnTo>
                    <a:pt x="15206" y="48628"/>
                  </a:lnTo>
                  <a:lnTo>
                    <a:pt x="15026" y="48978"/>
                  </a:lnTo>
                  <a:lnTo>
                    <a:pt x="14846" y="49309"/>
                  </a:lnTo>
                  <a:lnTo>
                    <a:pt x="14666" y="49641"/>
                  </a:lnTo>
                  <a:lnTo>
                    <a:pt x="14659" y="49585"/>
                  </a:lnTo>
                  <a:lnTo>
                    <a:pt x="14646" y="49567"/>
                  </a:lnTo>
                  <a:lnTo>
                    <a:pt x="14608" y="49567"/>
                  </a:lnTo>
                  <a:lnTo>
                    <a:pt x="13694" y="49181"/>
                  </a:lnTo>
                  <a:lnTo>
                    <a:pt x="13243" y="48996"/>
                  </a:lnTo>
                  <a:lnTo>
                    <a:pt x="12805" y="48757"/>
                  </a:lnTo>
                  <a:lnTo>
                    <a:pt x="12586" y="48647"/>
                  </a:lnTo>
                  <a:lnTo>
                    <a:pt x="12374" y="48500"/>
                  </a:lnTo>
                  <a:lnTo>
                    <a:pt x="12161" y="48352"/>
                  </a:lnTo>
                  <a:lnTo>
                    <a:pt x="11955" y="48205"/>
                  </a:lnTo>
                  <a:lnTo>
                    <a:pt x="11749" y="48039"/>
                  </a:lnTo>
                  <a:lnTo>
                    <a:pt x="11550" y="47855"/>
                  </a:lnTo>
                  <a:lnTo>
                    <a:pt x="11350" y="47653"/>
                  </a:lnTo>
                  <a:lnTo>
                    <a:pt x="11151" y="47432"/>
                  </a:lnTo>
                  <a:lnTo>
                    <a:pt x="10964" y="47193"/>
                  </a:lnTo>
                  <a:lnTo>
                    <a:pt x="10771" y="46935"/>
                  </a:lnTo>
                  <a:lnTo>
                    <a:pt x="10591" y="46659"/>
                  </a:lnTo>
                  <a:lnTo>
                    <a:pt x="10410" y="46364"/>
                  </a:lnTo>
                  <a:lnTo>
                    <a:pt x="10230" y="46052"/>
                  </a:lnTo>
                  <a:lnTo>
                    <a:pt x="10063" y="45702"/>
                  </a:lnTo>
                  <a:lnTo>
                    <a:pt x="9895" y="45334"/>
                  </a:lnTo>
                  <a:lnTo>
                    <a:pt x="9734" y="44929"/>
                  </a:lnTo>
                  <a:lnTo>
                    <a:pt x="9573" y="44505"/>
                  </a:lnTo>
                  <a:lnTo>
                    <a:pt x="9425" y="44045"/>
                  </a:lnTo>
                  <a:lnTo>
                    <a:pt x="9277" y="43567"/>
                  </a:lnTo>
                  <a:lnTo>
                    <a:pt x="9136" y="43051"/>
                  </a:lnTo>
                  <a:lnTo>
                    <a:pt x="9000" y="42499"/>
                  </a:lnTo>
                  <a:lnTo>
                    <a:pt x="8865" y="41910"/>
                  </a:lnTo>
                  <a:lnTo>
                    <a:pt x="8743" y="41303"/>
                  </a:lnTo>
                  <a:lnTo>
                    <a:pt x="8627" y="40640"/>
                  </a:lnTo>
                  <a:lnTo>
                    <a:pt x="8569" y="40291"/>
                  </a:lnTo>
                  <a:lnTo>
                    <a:pt x="8518" y="39941"/>
                  </a:lnTo>
                  <a:lnTo>
                    <a:pt x="8473" y="39591"/>
                  </a:lnTo>
                  <a:lnTo>
                    <a:pt x="8427" y="39241"/>
                  </a:lnTo>
                  <a:lnTo>
                    <a:pt x="8389" y="38892"/>
                  </a:lnTo>
                  <a:lnTo>
                    <a:pt x="8357" y="38524"/>
                  </a:lnTo>
                  <a:lnTo>
                    <a:pt x="8324" y="38174"/>
                  </a:lnTo>
                  <a:lnTo>
                    <a:pt x="8299" y="37824"/>
                  </a:lnTo>
                  <a:lnTo>
                    <a:pt x="8273" y="37456"/>
                  </a:lnTo>
                  <a:lnTo>
                    <a:pt x="8254" y="37088"/>
                  </a:lnTo>
                  <a:lnTo>
                    <a:pt x="8228" y="36370"/>
                  </a:lnTo>
                  <a:lnTo>
                    <a:pt x="8221" y="35652"/>
                  </a:lnTo>
                  <a:lnTo>
                    <a:pt x="8221" y="34934"/>
                  </a:lnTo>
                  <a:lnTo>
                    <a:pt x="8241" y="34217"/>
                  </a:lnTo>
                  <a:lnTo>
                    <a:pt x="8273" y="33499"/>
                  </a:lnTo>
                  <a:lnTo>
                    <a:pt x="8318" y="32781"/>
                  </a:lnTo>
                  <a:lnTo>
                    <a:pt x="8382" y="32082"/>
                  </a:lnTo>
                  <a:lnTo>
                    <a:pt x="8453" y="31401"/>
                  </a:lnTo>
                  <a:lnTo>
                    <a:pt x="8537" y="30720"/>
                  </a:lnTo>
                  <a:lnTo>
                    <a:pt x="8633" y="30039"/>
                  </a:lnTo>
                  <a:lnTo>
                    <a:pt x="8743" y="29394"/>
                  </a:lnTo>
                  <a:lnTo>
                    <a:pt x="8865" y="28750"/>
                  </a:lnTo>
                  <a:lnTo>
                    <a:pt x="9000" y="28124"/>
                  </a:lnTo>
                  <a:lnTo>
                    <a:pt x="9142" y="27517"/>
                  </a:lnTo>
                  <a:lnTo>
                    <a:pt x="9297" y="26946"/>
                  </a:lnTo>
                  <a:lnTo>
                    <a:pt x="9457" y="26376"/>
                  </a:lnTo>
                  <a:lnTo>
                    <a:pt x="9631" y="25842"/>
                  </a:lnTo>
                  <a:lnTo>
                    <a:pt x="9818" y="25327"/>
                  </a:lnTo>
                  <a:lnTo>
                    <a:pt x="10011" y="24830"/>
                  </a:lnTo>
                  <a:lnTo>
                    <a:pt x="10211" y="24370"/>
                  </a:lnTo>
                  <a:lnTo>
                    <a:pt x="10417" y="23946"/>
                  </a:lnTo>
                  <a:lnTo>
                    <a:pt x="10636" y="23541"/>
                  </a:lnTo>
                  <a:lnTo>
                    <a:pt x="10861" y="23173"/>
                  </a:lnTo>
                  <a:lnTo>
                    <a:pt x="11093" y="22842"/>
                  </a:lnTo>
                  <a:lnTo>
                    <a:pt x="11331" y="22547"/>
                  </a:lnTo>
                  <a:lnTo>
                    <a:pt x="11576" y="22290"/>
                  </a:lnTo>
                  <a:lnTo>
                    <a:pt x="11827" y="22069"/>
                  </a:lnTo>
                  <a:lnTo>
                    <a:pt x="11955" y="21977"/>
                  </a:lnTo>
                  <a:lnTo>
                    <a:pt x="12078" y="21903"/>
                  </a:lnTo>
                  <a:lnTo>
                    <a:pt x="12200" y="21848"/>
                  </a:lnTo>
                  <a:lnTo>
                    <a:pt x="12322" y="21793"/>
                  </a:lnTo>
                  <a:lnTo>
                    <a:pt x="12445" y="21756"/>
                  </a:lnTo>
                  <a:lnTo>
                    <a:pt x="12573" y="21719"/>
                  </a:lnTo>
                  <a:lnTo>
                    <a:pt x="12818" y="21701"/>
                  </a:lnTo>
                  <a:close/>
                  <a:moveTo>
                    <a:pt x="10372" y="0"/>
                  </a:moveTo>
                  <a:lnTo>
                    <a:pt x="9979" y="37"/>
                  </a:lnTo>
                  <a:lnTo>
                    <a:pt x="9580" y="129"/>
                  </a:lnTo>
                  <a:lnTo>
                    <a:pt x="9387" y="203"/>
                  </a:lnTo>
                  <a:lnTo>
                    <a:pt x="9187" y="258"/>
                  </a:lnTo>
                  <a:lnTo>
                    <a:pt x="8988" y="350"/>
                  </a:lnTo>
                  <a:lnTo>
                    <a:pt x="8788" y="442"/>
                  </a:lnTo>
                  <a:lnTo>
                    <a:pt x="8595" y="552"/>
                  </a:lnTo>
                  <a:lnTo>
                    <a:pt x="8395" y="663"/>
                  </a:lnTo>
                  <a:lnTo>
                    <a:pt x="8202" y="810"/>
                  </a:lnTo>
                  <a:lnTo>
                    <a:pt x="8003" y="939"/>
                  </a:lnTo>
                  <a:lnTo>
                    <a:pt x="7803" y="1105"/>
                  </a:lnTo>
                  <a:lnTo>
                    <a:pt x="7610" y="1252"/>
                  </a:lnTo>
                  <a:lnTo>
                    <a:pt x="7417" y="1436"/>
                  </a:lnTo>
                  <a:lnTo>
                    <a:pt x="7217" y="1620"/>
                  </a:lnTo>
                  <a:lnTo>
                    <a:pt x="7024" y="1822"/>
                  </a:lnTo>
                  <a:lnTo>
                    <a:pt x="6831" y="2043"/>
                  </a:lnTo>
                  <a:lnTo>
                    <a:pt x="6638" y="2264"/>
                  </a:lnTo>
                  <a:lnTo>
                    <a:pt x="6445" y="2503"/>
                  </a:lnTo>
                  <a:lnTo>
                    <a:pt x="6251" y="2761"/>
                  </a:lnTo>
                  <a:lnTo>
                    <a:pt x="6058" y="3019"/>
                  </a:lnTo>
                  <a:lnTo>
                    <a:pt x="5865" y="3295"/>
                  </a:lnTo>
                  <a:lnTo>
                    <a:pt x="5672" y="3571"/>
                  </a:lnTo>
                  <a:lnTo>
                    <a:pt x="5485" y="3884"/>
                  </a:lnTo>
                  <a:lnTo>
                    <a:pt x="5292" y="4197"/>
                  </a:lnTo>
                  <a:lnTo>
                    <a:pt x="5106" y="4528"/>
                  </a:lnTo>
                  <a:lnTo>
                    <a:pt x="4919" y="4859"/>
                  </a:lnTo>
                  <a:lnTo>
                    <a:pt x="4732" y="5209"/>
                  </a:lnTo>
                  <a:lnTo>
                    <a:pt x="4545" y="5577"/>
                  </a:lnTo>
                  <a:lnTo>
                    <a:pt x="4359" y="5945"/>
                  </a:lnTo>
                  <a:lnTo>
                    <a:pt x="4179" y="6350"/>
                  </a:lnTo>
                  <a:lnTo>
                    <a:pt x="3998" y="6755"/>
                  </a:lnTo>
                  <a:lnTo>
                    <a:pt x="3812" y="7160"/>
                  </a:lnTo>
                  <a:lnTo>
                    <a:pt x="3631" y="7602"/>
                  </a:lnTo>
                  <a:lnTo>
                    <a:pt x="3457" y="8044"/>
                  </a:lnTo>
                  <a:lnTo>
                    <a:pt x="3277" y="8504"/>
                  </a:lnTo>
                  <a:lnTo>
                    <a:pt x="3103" y="8982"/>
                  </a:lnTo>
                  <a:lnTo>
                    <a:pt x="2936" y="9424"/>
                  </a:lnTo>
                  <a:lnTo>
                    <a:pt x="2782" y="9884"/>
                  </a:lnTo>
                  <a:lnTo>
                    <a:pt x="2627" y="10344"/>
                  </a:lnTo>
                  <a:lnTo>
                    <a:pt x="2479" y="10823"/>
                  </a:lnTo>
                  <a:lnTo>
                    <a:pt x="2337" y="11301"/>
                  </a:lnTo>
                  <a:lnTo>
                    <a:pt x="2196" y="11780"/>
                  </a:lnTo>
                  <a:lnTo>
                    <a:pt x="2060" y="12259"/>
                  </a:lnTo>
                  <a:lnTo>
                    <a:pt x="1932" y="12755"/>
                  </a:lnTo>
                  <a:lnTo>
                    <a:pt x="1809" y="13252"/>
                  </a:lnTo>
                  <a:lnTo>
                    <a:pt x="1687" y="13749"/>
                  </a:lnTo>
                  <a:lnTo>
                    <a:pt x="1571" y="14265"/>
                  </a:lnTo>
                  <a:lnTo>
                    <a:pt x="1455" y="14762"/>
                  </a:lnTo>
                  <a:lnTo>
                    <a:pt x="1352" y="15277"/>
                  </a:lnTo>
                  <a:lnTo>
                    <a:pt x="1249" y="15792"/>
                  </a:lnTo>
                  <a:lnTo>
                    <a:pt x="1146" y="16326"/>
                  </a:lnTo>
                  <a:lnTo>
                    <a:pt x="1050" y="16842"/>
                  </a:lnTo>
                  <a:lnTo>
                    <a:pt x="960" y="17375"/>
                  </a:lnTo>
                  <a:lnTo>
                    <a:pt x="876" y="17909"/>
                  </a:lnTo>
                  <a:lnTo>
                    <a:pt x="792" y="18443"/>
                  </a:lnTo>
                  <a:lnTo>
                    <a:pt x="715" y="18977"/>
                  </a:lnTo>
                  <a:lnTo>
                    <a:pt x="638" y="19529"/>
                  </a:lnTo>
                  <a:lnTo>
                    <a:pt x="573" y="20063"/>
                  </a:lnTo>
                  <a:lnTo>
                    <a:pt x="503" y="20615"/>
                  </a:lnTo>
                  <a:lnTo>
                    <a:pt x="445" y="21167"/>
                  </a:lnTo>
                  <a:lnTo>
                    <a:pt x="387" y="21719"/>
                  </a:lnTo>
                  <a:lnTo>
                    <a:pt x="335" y="22271"/>
                  </a:lnTo>
                  <a:lnTo>
                    <a:pt x="284" y="22823"/>
                  </a:lnTo>
                  <a:lnTo>
                    <a:pt x="239" y="23394"/>
                  </a:lnTo>
                  <a:lnTo>
                    <a:pt x="200" y="23946"/>
                  </a:lnTo>
                  <a:lnTo>
                    <a:pt x="161" y="24498"/>
                  </a:lnTo>
                  <a:lnTo>
                    <a:pt x="129" y="25069"/>
                  </a:lnTo>
                  <a:lnTo>
                    <a:pt x="97" y="25621"/>
                  </a:lnTo>
                  <a:lnTo>
                    <a:pt x="71" y="26192"/>
                  </a:lnTo>
                  <a:lnTo>
                    <a:pt x="52" y="26762"/>
                  </a:lnTo>
                  <a:lnTo>
                    <a:pt x="20" y="27885"/>
                  </a:lnTo>
                  <a:lnTo>
                    <a:pt x="0" y="29008"/>
                  </a:lnTo>
                  <a:lnTo>
                    <a:pt x="0" y="30149"/>
                  </a:lnTo>
                  <a:lnTo>
                    <a:pt x="13" y="31272"/>
                  </a:lnTo>
                  <a:lnTo>
                    <a:pt x="39" y="32394"/>
                  </a:lnTo>
                  <a:lnTo>
                    <a:pt x="78" y="33517"/>
                  </a:lnTo>
                  <a:lnTo>
                    <a:pt x="136" y="34622"/>
                  </a:lnTo>
                  <a:lnTo>
                    <a:pt x="206" y="35726"/>
                  </a:lnTo>
                  <a:lnTo>
                    <a:pt x="290" y="36830"/>
                  </a:lnTo>
                  <a:lnTo>
                    <a:pt x="387" y="37916"/>
                  </a:lnTo>
                  <a:lnTo>
                    <a:pt x="496" y="38984"/>
                  </a:lnTo>
                  <a:lnTo>
                    <a:pt x="618" y="40051"/>
                  </a:lnTo>
                  <a:lnTo>
                    <a:pt x="754" y="41100"/>
                  </a:lnTo>
                  <a:lnTo>
                    <a:pt x="902" y="42131"/>
                  </a:lnTo>
                  <a:lnTo>
                    <a:pt x="1063" y="43143"/>
                  </a:lnTo>
                  <a:lnTo>
                    <a:pt x="1243" y="44137"/>
                  </a:lnTo>
                  <a:lnTo>
                    <a:pt x="1423" y="45113"/>
                  </a:lnTo>
                  <a:lnTo>
                    <a:pt x="1623" y="46070"/>
                  </a:lnTo>
                  <a:lnTo>
                    <a:pt x="1835" y="47009"/>
                  </a:lnTo>
                  <a:lnTo>
                    <a:pt x="2054" y="47911"/>
                  </a:lnTo>
                  <a:lnTo>
                    <a:pt x="2292" y="48794"/>
                  </a:lnTo>
                  <a:lnTo>
                    <a:pt x="2537" y="49659"/>
                  </a:lnTo>
                  <a:lnTo>
                    <a:pt x="2788" y="50487"/>
                  </a:lnTo>
                  <a:lnTo>
                    <a:pt x="3058" y="51297"/>
                  </a:lnTo>
                  <a:lnTo>
                    <a:pt x="3335" y="52052"/>
                  </a:lnTo>
                  <a:lnTo>
                    <a:pt x="3618" y="52788"/>
                  </a:lnTo>
                  <a:lnTo>
                    <a:pt x="3767" y="53156"/>
                  </a:lnTo>
                  <a:lnTo>
                    <a:pt x="3915" y="53506"/>
                  </a:lnTo>
                  <a:lnTo>
                    <a:pt x="4069" y="53837"/>
                  </a:lnTo>
                  <a:lnTo>
                    <a:pt x="4224" y="54169"/>
                  </a:lnTo>
                  <a:lnTo>
                    <a:pt x="4385" y="54481"/>
                  </a:lnTo>
                  <a:lnTo>
                    <a:pt x="4545" y="54794"/>
                  </a:lnTo>
                  <a:lnTo>
                    <a:pt x="4706" y="55107"/>
                  </a:lnTo>
                  <a:lnTo>
                    <a:pt x="4867" y="55402"/>
                  </a:lnTo>
                  <a:lnTo>
                    <a:pt x="5035" y="55678"/>
                  </a:lnTo>
                  <a:lnTo>
                    <a:pt x="5209" y="55954"/>
                  </a:lnTo>
                  <a:lnTo>
                    <a:pt x="5376" y="56212"/>
                  </a:lnTo>
                  <a:lnTo>
                    <a:pt x="5550" y="56469"/>
                  </a:lnTo>
                  <a:lnTo>
                    <a:pt x="5730" y="56709"/>
                  </a:lnTo>
                  <a:lnTo>
                    <a:pt x="5904" y="56948"/>
                  </a:lnTo>
                  <a:lnTo>
                    <a:pt x="6084" y="57169"/>
                  </a:lnTo>
                  <a:lnTo>
                    <a:pt x="6271" y="57371"/>
                  </a:lnTo>
                  <a:lnTo>
                    <a:pt x="6457" y="57574"/>
                  </a:lnTo>
                  <a:lnTo>
                    <a:pt x="6644" y="57776"/>
                  </a:lnTo>
                  <a:lnTo>
                    <a:pt x="6831" y="57942"/>
                  </a:lnTo>
                  <a:lnTo>
                    <a:pt x="7024" y="58107"/>
                  </a:lnTo>
                  <a:lnTo>
                    <a:pt x="7217" y="58273"/>
                  </a:lnTo>
                  <a:lnTo>
                    <a:pt x="7410" y="58402"/>
                  </a:lnTo>
                  <a:lnTo>
                    <a:pt x="7610" y="58531"/>
                  </a:lnTo>
                  <a:lnTo>
                    <a:pt x="7809" y="58660"/>
                  </a:lnTo>
                  <a:lnTo>
                    <a:pt x="8009" y="58752"/>
                  </a:lnTo>
                  <a:lnTo>
                    <a:pt x="8215" y="58844"/>
                  </a:lnTo>
                  <a:lnTo>
                    <a:pt x="8421" y="58936"/>
                  </a:lnTo>
                  <a:lnTo>
                    <a:pt x="8627" y="58991"/>
                  </a:lnTo>
                  <a:lnTo>
                    <a:pt x="8839" y="59046"/>
                  </a:lnTo>
                  <a:lnTo>
                    <a:pt x="9045" y="59083"/>
                  </a:lnTo>
                  <a:lnTo>
                    <a:pt x="9258" y="59120"/>
                  </a:lnTo>
                  <a:lnTo>
                    <a:pt x="9477" y="59138"/>
                  </a:lnTo>
                  <a:lnTo>
                    <a:pt x="9689" y="59138"/>
                  </a:lnTo>
                  <a:lnTo>
                    <a:pt x="9908" y="59120"/>
                  </a:lnTo>
                  <a:lnTo>
                    <a:pt x="10127" y="59083"/>
                  </a:lnTo>
                  <a:lnTo>
                    <a:pt x="10352" y="59046"/>
                  </a:lnTo>
                  <a:lnTo>
                    <a:pt x="10571" y="58991"/>
                  </a:lnTo>
                  <a:lnTo>
                    <a:pt x="10797" y="58917"/>
                  </a:lnTo>
                  <a:lnTo>
                    <a:pt x="11028" y="58825"/>
                  </a:lnTo>
                  <a:lnTo>
                    <a:pt x="11254" y="58733"/>
                  </a:lnTo>
                  <a:lnTo>
                    <a:pt x="11485" y="58604"/>
                  </a:lnTo>
                  <a:lnTo>
                    <a:pt x="11717" y="58475"/>
                  </a:lnTo>
                  <a:lnTo>
                    <a:pt x="11917" y="58549"/>
                  </a:lnTo>
                  <a:lnTo>
                    <a:pt x="12123" y="58586"/>
                  </a:lnTo>
                  <a:lnTo>
                    <a:pt x="12329" y="58623"/>
                  </a:lnTo>
                  <a:lnTo>
                    <a:pt x="12741" y="58623"/>
                  </a:lnTo>
                  <a:lnTo>
                    <a:pt x="12947" y="58586"/>
                  </a:lnTo>
                  <a:lnTo>
                    <a:pt x="13146" y="58531"/>
                  </a:lnTo>
                  <a:lnTo>
                    <a:pt x="13352" y="58439"/>
                  </a:lnTo>
                  <a:lnTo>
                    <a:pt x="13558" y="58347"/>
                  </a:lnTo>
                  <a:lnTo>
                    <a:pt x="13758" y="58218"/>
                  </a:lnTo>
                  <a:lnTo>
                    <a:pt x="13964" y="58089"/>
                  </a:lnTo>
                  <a:lnTo>
                    <a:pt x="14164" y="57905"/>
                  </a:lnTo>
                  <a:lnTo>
                    <a:pt x="14363" y="57721"/>
                  </a:lnTo>
                  <a:lnTo>
                    <a:pt x="14556" y="57500"/>
                  </a:lnTo>
                  <a:lnTo>
                    <a:pt x="14756" y="57261"/>
                  </a:lnTo>
                  <a:lnTo>
                    <a:pt x="14949" y="57003"/>
                  </a:lnTo>
                  <a:lnTo>
                    <a:pt x="15000" y="56948"/>
                  </a:lnTo>
                  <a:lnTo>
                    <a:pt x="15045" y="56874"/>
                  </a:lnTo>
                  <a:lnTo>
                    <a:pt x="15129" y="56709"/>
                  </a:lnTo>
                  <a:lnTo>
                    <a:pt x="15290" y="56359"/>
                  </a:lnTo>
                  <a:lnTo>
                    <a:pt x="15599" y="56120"/>
                  </a:lnTo>
                  <a:lnTo>
                    <a:pt x="15902" y="55862"/>
                  </a:lnTo>
                  <a:lnTo>
                    <a:pt x="16198" y="55567"/>
                  </a:lnTo>
                  <a:lnTo>
                    <a:pt x="16488" y="55254"/>
                  </a:lnTo>
                  <a:lnTo>
                    <a:pt x="16777" y="54905"/>
                  </a:lnTo>
                  <a:lnTo>
                    <a:pt x="17061" y="54518"/>
                  </a:lnTo>
                  <a:lnTo>
                    <a:pt x="17337" y="54113"/>
                  </a:lnTo>
                  <a:lnTo>
                    <a:pt x="17601" y="53690"/>
                  </a:lnTo>
                  <a:lnTo>
                    <a:pt x="17865" y="53230"/>
                  </a:lnTo>
                  <a:lnTo>
                    <a:pt x="18123" y="52733"/>
                  </a:lnTo>
                  <a:lnTo>
                    <a:pt x="18367" y="52218"/>
                  </a:lnTo>
                  <a:lnTo>
                    <a:pt x="18612" y="51684"/>
                  </a:lnTo>
                  <a:lnTo>
                    <a:pt x="18844" y="51113"/>
                  </a:lnTo>
                  <a:lnTo>
                    <a:pt x="19069" y="50506"/>
                  </a:lnTo>
                  <a:lnTo>
                    <a:pt x="19288" y="49898"/>
                  </a:lnTo>
                  <a:lnTo>
                    <a:pt x="19494" y="49254"/>
                  </a:lnTo>
                  <a:lnTo>
                    <a:pt x="19687" y="48592"/>
                  </a:lnTo>
                  <a:lnTo>
                    <a:pt x="19880" y="47892"/>
                  </a:lnTo>
                  <a:lnTo>
                    <a:pt x="20054" y="47174"/>
                  </a:lnTo>
                  <a:lnTo>
                    <a:pt x="20228" y="46438"/>
                  </a:lnTo>
                  <a:lnTo>
                    <a:pt x="20382" y="45683"/>
                  </a:lnTo>
                  <a:lnTo>
                    <a:pt x="20530" y="44892"/>
                  </a:lnTo>
                  <a:lnTo>
                    <a:pt x="20666" y="44082"/>
                  </a:lnTo>
                  <a:lnTo>
                    <a:pt x="20788" y="43254"/>
                  </a:lnTo>
                  <a:lnTo>
                    <a:pt x="20904" y="42407"/>
                  </a:lnTo>
                  <a:lnTo>
                    <a:pt x="21000" y="41542"/>
                  </a:lnTo>
                  <a:lnTo>
                    <a:pt x="21091" y="40640"/>
                  </a:lnTo>
                  <a:lnTo>
                    <a:pt x="21168" y="39738"/>
                  </a:lnTo>
                  <a:lnTo>
                    <a:pt x="21226" y="38800"/>
                  </a:lnTo>
                  <a:lnTo>
                    <a:pt x="21277" y="37861"/>
                  </a:lnTo>
                  <a:lnTo>
                    <a:pt x="21309" y="36885"/>
                  </a:lnTo>
                  <a:lnTo>
                    <a:pt x="21329" y="35892"/>
                  </a:lnTo>
                  <a:lnTo>
                    <a:pt x="21419" y="35836"/>
                  </a:lnTo>
                  <a:lnTo>
                    <a:pt x="21496" y="35781"/>
                  </a:lnTo>
                  <a:lnTo>
                    <a:pt x="21580" y="35689"/>
                  </a:lnTo>
                  <a:lnTo>
                    <a:pt x="21657" y="35597"/>
                  </a:lnTo>
                  <a:lnTo>
                    <a:pt x="21734" y="35468"/>
                  </a:lnTo>
                  <a:lnTo>
                    <a:pt x="21805" y="35339"/>
                  </a:lnTo>
                  <a:lnTo>
                    <a:pt x="21870" y="35211"/>
                  </a:lnTo>
                  <a:lnTo>
                    <a:pt x="21927" y="35045"/>
                  </a:lnTo>
                  <a:lnTo>
                    <a:pt x="21985" y="34879"/>
                  </a:lnTo>
                  <a:lnTo>
                    <a:pt x="22030" y="34695"/>
                  </a:lnTo>
                  <a:lnTo>
                    <a:pt x="22076" y="34493"/>
                  </a:lnTo>
                  <a:lnTo>
                    <a:pt x="22108" y="34272"/>
                  </a:lnTo>
                  <a:lnTo>
                    <a:pt x="22133" y="34051"/>
                  </a:lnTo>
                  <a:lnTo>
                    <a:pt x="22153" y="33793"/>
                  </a:lnTo>
                  <a:lnTo>
                    <a:pt x="22159" y="33554"/>
                  </a:lnTo>
                  <a:lnTo>
                    <a:pt x="22159" y="33278"/>
                  </a:lnTo>
                  <a:lnTo>
                    <a:pt x="22146" y="32634"/>
                  </a:lnTo>
                  <a:lnTo>
                    <a:pt x="22133" y="31990"/>
                  </a:lnTo>
                  <a:lnTo>
                    <a:pt x="22114" y="31364"/>
                  </a:lnTo>
                  <a:lnTo>
                    <a:pt x="22095" y="30720"/>
                  </a:lnTo>
                  <a:lnTo>
                    <a:pt x="22063" y="30094"/>
                  </a:lnTo>
                  <a:lnTo>
                    <a:pt x="22037" y="29468"/>
                  </a:lnTo>
                  <a:lnTo>
                    <a:pt x="21998" y="28842"/>
                  </a:lnTo>
                  <a:lnTo>
                    <a:pt x="21966" y="28235"/>
                  </a:lnTo>
                  <a:lnTo>
                    <a:pt x="21876" y="27020"/>
                  </a:lnTo>
                  <a:lnTo>
                    <a:pt x="21773" y="25824"/>
                  </a:lnTo>
                  <a:lnTo>
                    <a:pt x="21664" y="24646"/>
                  </a:lnTo>
                  <a:lnTo>
                    <a:pt x="21535" y="23486"/>
                  </a:lnTo>
                  <a:lnTo>
                    <a:pt x="21393" y="22345"/>
                  </a:lnTo>
                  <a:lnTo>
                    <a:pt x="21239" y="21222"/>
                  </a:lnTo>
                  <a:lnTo>
                    <a:pt x="21071" y="20118"/>
                  </a:lnTo>
                  <a:lnTo>
                    <a:pt x="20897" y="19050"/>
                  </a:lnTo>
                  <a:lnTo>
                    <a:pt x="20704" y="17983"/>
                  </a:lnTo>
                  <a:lnTo>
                    <a:pt x="20505" y="16952"/>
                  </a:lnTo>
                  <a:lnTo>
                    <a:pt x="20292" y="15958"/>
                  </a:lnTo>
                  <a:lnTo>
                    <a:pt x="20067" y="14964"/>
                  </a:lnTo>
                  <a:lnTo>
                    <a:pt x="19835" y="14007"/>
                  </a:lnTo>
                  <a:lnTo>
                    <a:pt x="19591" y="13087"/>
                  </a:lnTo>
                  <a:lnTo>
                    <a:pt x="19333" y="12185"/>
                  </a:lnTo>
                  <a:lnTo>
                    <a:pt x="19076" y="11301"/>
                  </a:lnTo>
                  <a:lnTo>
                    <a:pt x="18799" y="10455"/>
                  </a:lnTo>
                  <a:lnTo>
                    <a:pt x="18522" y="9626"/>
                  </a:lnTo>
                  <a:lnTo>
                    <a:pt x="18232" y="8835"/>
                  </a:lnTo>
                  <a:lnTo>
                    <a:pt x="17930" y="8080"/>
                  </a:lnTo>
                  <a:lnTo>
                    <a:pt x="17627" y="7344"/>
                  </a:lnTo>
                  <a:lnTo>
                    <a:pt x="17312" y="6645"/>
                  </a:lnTo>
                  <a:lnTo>
                    <a:pt x="16990" y="5982"/>
                  </a:lnTo>
                  <a:lnTo>
                    <a:pt x="16661" y="5338"/>
                  </a:lnTo>
                  <a:lnTo>
                    <a:pt x="16333" y="4731"/>
                  </a:lnTo>
                  <a:lnTo>
                    <a:pt x="15992" y="4160"/>
                  </a:lnTo>
                  <a:lnTo>
                    <a:pt x="15644" y="3626"/>
                  </a:lnTo>
                  <a:lnTo>
                    <a:pt x="15290" y="3111"/>
                  </a:lnTo>
                  <a:lnTo>
                    <a:pt x="14936" y="2651"/>
                  </a:lnTo>
                  <a:lnTo>
                    <a:pt x="14576" y="2209"/>
                  </a:lnTo>
                  <a:lnTo>
                    <a:pt x="14209" y="1822"/>
                  </a:lnTo>
                  <a:lnTo>
                    <a:pt x="13835" y="1454"/>
                  </a:lnTo>
                  <a:lnTo>
                    <a:pt x="13462" y="1141"/>
                  </a:lnTo>
                  <a:lnTo>
                    <a:pt x="13088" y="847"/>
                  </a:lnTo>
                  <a:lnTo>
                    <a:pt x="12702" y="608"/>
                  </a:lnTo>
                  <a:lnTo>
                    <a:pt x="12322" y="405"/>
                  </a:lnTo>
                  <a:lnTo>
                    <a:pt x="11936" y="240"/>
                  </a:lnTo>
                  <a:lnTo>
                    <a:pt x="11543" y="111"/>
                  </a:lnTo>
                  <a:lnTo>
                    <a:pt x="11157" y="37"/>
                  </a:lnTo>
                  <a:lnTo>
                    <a:pt x="10764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-2851350" y="-24411850"/>
              <a:ext cx="1048100" cy="1274625"/>
            </a:xfrm>
            <a:custGeom>
              <a:rect b="b" l="l" r="r" t="t"/>
              <a:pathLst>
                <a:path extrusionOk="0" h="50985" w="41924">
                  <a:moveTo>
                    <a:pt x="41923" y="0"/>
                  </a:moveTo>
                  <a:lnTo>
                    <a:pt x="39329" y="589"/>
                  </a:lnTo>
                  <a:lnTo>
                    <a:pt x="36722" y="1142"/>
                  </a:lnTo>
                  <a:lnTo>
                    <a:pt x="34108" y="1657"/>
                  </a:lnTo>
                  <a:lnTo>
                    <a:pt x="31488" y="2117"/>
                  </a:lnTo>
                  <a:lnTo>
                    <a:pt x="28867" y="2559"/>
                  </a:lnTo>
                  <a:lnTo>
                    <a:pt x="27554" y="2761"/>
                  </a:lnTo>
                  <a:lnTo>
                    <a:pt x="26234" y="2945"/>
                  </a:lnTo>
                  <a:lnTo>
                    <a:pt x="24921" y="3129"/>
                  </a:lnTo>
                  <a:lnTo>
                    <a:pt x="23608" y="3295"/>
                  </a:lnTo>
                  <a:lnTo>
                    <a:pt x="22288" y="3442"/>
                  </a:lnTo>
                  <a:lnTo>
                    <a:pt x="20975" y="3590"/>
                  </a:lnTo>
                  <a:lnTo>
                    <a:pt x="19655" y="3718"/>
                  </a:lnTo>
                  <a:lnTo>
                    <a:pt x="18342" y="3829"/>
                  </a:lnTo>
                  <a:lnTo>
                    <a:pt x="17022" y="3921"/>
                  </a:lnTo>
                  <a:lnTo>
                    <a:pt x="15709" y="4013"/>
                  </a:lnTo>
                  <a:lnTo>
                    <a:pt x="14389" y="4087"/>
                  </a:lnTo>
                  <a:lnTo>
                    <a:pt x="13076" y="4142"/>
                  </a:lnTo>
                  <a:lnTo>
                    <a:pt x="11762" y="4197"/>
                  </a:lnTo>
                  <a:lnTo>
                    <a:pt x="10449" y="4215"/>
                  </a:lnTo>
                  <a:lnTo>
                    <a:pt x="9136" y="4234"/>
                  </a:lnTo>
                  <a:lnTo>
                    <a:pt x="7829" y="4234"/>
                  </a:lnTo>
                  <a:lnTo>
                    <a:pt x="6515" y="4215"/>
                  </a:lnTo>
                  <a:lnTo>
                    <a:pt x="5209" y="4179"/>
                  </a:lnTo>
                  <a:lnTo>
                    <a:pt x="3908" y="4123"/>
                  </a:lnTo>
                  <a:lnTo>
                    <a:pt x="2601" y="4050"/>
                  </a:lnTo>
                  <a:lnTo>
                    <a:pt x="1301" y="3958"/>
                  </a:lnTo>
                  <a:lnTo>
                    <a:pt x="0" y="3847"/>
                  </a:lnTo>
                  <a:lnTo>
                    <a:pt x="0" y="3847"/>
                  </a:lnTo>
                  <a:lnTo>
                    <a:pt x="39" y="5375"/>
                  </a:lnTo>
                  <a:lnTo>
                    <a:pt x="91" y="6884"/>
                  </a:lnTo>
                  <a:lnTo>
                    <a:pt x="155" y="8375"/>
                  </a:lnTo>
                  <a:lnTo>
                    <a:pt x="239" y="9811"/>
                  </a:lnTo>
                  <a:lnTo>
                    <a:pt x="329" y="11246"/>
                  </a:lnTo>
                  <a:lnTo>
                    <a:pt x="432" y="12645"/>
                  </a:lnTo>
                  <a:lnTo>
                    <a:pt x="548" y="14026"/>
                  </a:lnTo>
                  <a:lnTo>
                    <a:pt x="676" y="15369"/>
                  </a:lnTo>
                  <a:lnTo>
                    <a:pt x="818" y="16695"/>
                  </a:lnTo>
                  <a:lnTo>
                    <a:pt x="973" y="18001"/>
                  </a:lnTo>
                  <a:lnTo>
                    <a:pt x="1134" y="19271"/>
                  </a:lnTo>
                  <a:lnTo>
                    <a:pt x="1314" y="20523"/>
                  </a:lnTo>
                  <a:lnTo>
                    <a:pt x="1500" y="21738"/>
                  </a:lnTo>
                  <a:lnTo>
                    <a:pt x="1694" y="22934"/>
                  </a:lnTo>
                  <a:lnTo>
                    <a:pt x="1906" y="24112"/>
                  </a:lnTo>
                  <a:lnTo>
                    <a:pt x="2125" y="25253"/>
                  </a:lnTo>
                  <a:lnTo>
                    <a:pt x="2350" y="26376"/>
                  </a:lnTo>
                  <a:lnTo>
                    <a:pt x="2588" y="27462"/>
                  </a:lnTo>
                  <a:lnTo>
                    <a:pt x="2840" y="28548"/>
                  </a:lnTo>
                  <a:lnTo>
                    <a:pt x="3097" y="29579"/>
                  </a:lnTo>
                  <a:lnTo>
                    <a:pt x="3367" y="30609"/>
                  </a:lnTo>
                  <a:lnTo>
                    <a:pt x="3644" y="31603"/>
                  </a:lnTo>
                  <a:lnTo>
                    <a:pt x="3934" y="32560"/>
                  </a:lnTo>
                  <a:lnTo>
                    <a:pt x="4224" y="33517"/>
                  </a:lnTo>
                  <a:lnTo>
                    <a:pt x="4533" y="34419"/>
                  </a:lnTo>
                  <a:lnTo>
                    <a:pt x="4842" y="35321"/>
                  </a:lnTo>
                  <a:lnTo>
                    <a:pt x="5164" y="36186"/>
                  </a:lnTo>
                  <a:lnTo>
                    <a:pt x="5492" y="37033"/>
                  </a:lnTo>
                  <a:lnTo>
                    <a:pt x="5827" y="37843"/>
                  </a:lnTo>
                  <a:lnTo>
                    <a:pt x="6174" y="38634"/>
                  </a:lnTo>
                  <a:lnTo>
                    <a:pt x="6522" y="39407"/>
                  </a:lnTo>
                  <a:lnTo>
                    <a:pt x="6882" y="40144"/>
                  </a:lnTo>
                  <a:lnTo>
                    <a:pt x="7243" y="40861"/>
                  </a:lnTo>
                  <a:lnTo>
                    <a:pt x="7616" y="41561"/>
                  </a:lnTo>
                  <a:lnTo>
                    <a:pt x="7996" y="42223"/>
                  </a:lnTo>
                  <a:lnTo>
                    <a:pt x="8382" y="42868"/>
                  </a:lnTo>
                  <a:lnTo>
                    <a:pt x="8769" y="43493"/>
                  </a:lnTo>
                  <a:lnTo>
                    <a:pt x="9168" y="44082"/>
                  </a:lnTo>
                  <a:lnTo>
                    <a:pt x="9567" y="44653"/>
                  </a:lnTo>
                  <a:lnTo>
                    <a:pt x="9973" y="45205"/>
                  </a:lnTo>
                  <a:lnTo>
                    <a:pt x="10385" y="45720"/>
                  </a:lnTo>
                  <a:lnTo>
                    <a:pt x="10803" y="46217"/>
                  </a:lnTo>
                  <a:lnTo>
                    <a:pt x="11228" y="46678"/>
                  </a:lnTo>
                  <a:lnTo>
                    <a:pt x="11653" y="47119"/>
                  </a:lnTo>
                  <a:lnTo>
                    <a:pt x="12084" y="47543"/>
                  </a:lnTo>
                  <a:lnTo>
                    <a:pt x="12522" y="47948"/>
                  </a:lnTo>
                  <a:lnTo>
                    <a:pt x="12960" y="48316"/>
                  </a:lnTo>
                  <a:lnTo>
                    <a:pt x="13404" y="48665"/>
                  </a:lnTo>
                  <a:lnTo>
                    <a:pt x="13848" y="48997"/>
                  </a:lnTo>
                  <a:lnTo>
                    <a:pt x="14299" y="49291"/>
                  </a:lnTo>
                  <a:lnTo>
                    <a:pt x="14749" y="49567"/>
                  </a:lnTo>
                  <a:lnTo>
                    <a:pt x="15206" y="49807"/>
                  </a:lnTo>
                  <a:lnTo>
                    <a:pt x="15664" y="50046"/>
                  </a:lnTo>
                  <a:lnTo>
                    <a:pt x="16121" y="50248"/>
                  </a:lnTo>
                  <a:lnTo>
                    <a:pt x="16584" y="50414"/>
                  </a:lnTo>
                  <a:lnTo>
                    <a:pt x="17048" y="50580"/>
                  </a:lnTo>
                  <a:lnTo>
                    <a:pt x="17518" y="50708"/>
                  </a:lnTo>
                  <a:lnTo>
                    <a:pt x="17981" y="50800"/>
                  </a:lnTo>
                  <a:lnTo>
                    <a:pt x="18451" y="50893"/>
                  </a:lnTo>
                  <a:lnTo>
                    <a:pt x="18921" y="50948"/>
                  </a:lnTo>
                  <a:lnTo>
                    <a:pt x="19397" y="50966"/>
                  </a:lnTo>
                  <a:lnTo>
                    <a:pt x="19867" y="50985"/>
                  </a:lnTo>
                  <a:lnTo>
                    <a:pt x="20337" y="50966"/>
                  </a:lnTo>
                  <a:lnTo>
                    <a:pt x="20814" y="50929"/>
                  </a:lnTo>
                  <a:lnTo>
                    <a:pt x="21284" y="50874"/>
                  </a:lnTo>
                  <a:lnTo>
                    <a:pt x="21760" y="50782"/>
                  </a:lnTo>
                  <a:lnTo>
                    <a:pt x="22230" y="50672"/>
                  </a:lnTo>
                  <a:lnTo>
                    <a:pt x="22700" y="50524"/>
                  </a:lnTo>
                  <a:lnTo>
                    <a:pt x="23170" y="50377"/>
                  </a:lnTo>
                  <a:lnTo>
                    <a:pt x="23640" y="50193"/>
                  </a:lnTo>
                  <a:lnTo>
                    <a:pt x="24110" y="49991"/>
                  </a:lnTo>
                  <a:lnTo>
                    <a:pt x="24580" y="49751"/>
                  </a:lnTo>
                  <a:lnTo>
                    <a:pt x="25043" y="49494"/>
                  </a:lnTo>
                  <a:lnTo>
                    <a:pt x="25507" y="49218"/>
                  </a:lnTo>
                  <a:lnTo>
                    <a:pt x="25970" y="48923"/>
                  </a:lnTo>
                  <a:lnTo>
                    <a:pt x="26428" y="48592"/>
                  </a:lnTo>
                  <a:lnTo>
                    <a:pt x="26885" y="48260"/>
                  </a:lnTo>
                  <a:lnTo>
                    <a:pt x="27342" y="47874"/>
                  </a:lnTo>
                  <a:lnTo>
                    <a:pt x="27792" y="47487"/>
                  </a:lnTo>
                  <a:lnTo>
                    <a:pt x="28243" y="47064"/>
                  </a:lnTo>
                  <a:lnTo>
                    <a:pt x="28687" y="46622"/>
                  </a:lnTo>
                  <a:lnTo>
                    <a:pt x="29131" y="46162"/>
                  </a:lnTo>
                  <a:lnTo>
                    <a:pt x="29569" y="45665"/>
                  </a:lnTo>
                  <a:lnTo>
                    <a:pt x="30000" y="45168"/>
                  </a:lnTo>
                  <a:lnTo>
                    <a:pt x="30432" y="44616"/>
                  </a:lnTo>
                  <a:lnTo>
                    <a:pt x="30857" y="44064"/>
                  </a:lnTo>
                  <a:lnTo>
                    <a:pt x="31275" y="43475"/>
                  </a:lnTo>
                  <a:lnTo>
                    <a:pt x="31694" y="42886"/>
                  </a:lnTo>
                  <a:lnTo>
                    <a:pt x="32099" y="42242"/>
                  </a:lnTo>
                  <a:lnTo>
                    <a:pt x="32505" y="41598"/>
                  </a:lnTo>
                  <a:lnTo>
                    <a:pt x="32910" y="40917"/>
                  </a:lnTo>
                  <a:lnTo>
                    <a:pt x="33303" y="40236"/>
                  </a:lnTo>
                  <a:lnTo>
                    <a:pt x="33689" y="39499"/>
                  </a:lnTo>
                  <a:lnTo>
                    <a:pt x="34076" y="38763"/>
                  </a:lnTo>
                  <a:lnTo>
                    <a:pt x="34449" y="37990"/>
                  </a:lnTo>
                  <a:lnTo>
                    <a:pt x="34816" y="37199"/>
                  </a:lnTo>
                  <a:lnTo>
                    <a:pt x="35183" y="36389"/>
                  </a:lnTo>
                  <a:lnTo>
                    <a:pt x="35537" y="35560"/>
                  </a:lnTo>
                  <a:lnTo>
                    <a:pt x="35885" y="34695"/>
                  </a:lnTo>
                  <a:lnTo>
                    <a:pt x="36226" y="33812"/>
                  </a:lnTo>
                  <a:lnTo>
                    <a:pt x="36561" y="32910"/>
                  </a:lnTo>
                  <a:lnTo>
                    <a:pt x="36889" y="31990"/>
                  </a:lnTo>
                  <a:lnTo>
                    <a:pt x="37204" y="31033"/>
                  </a:lnTo>
                  <a:lnTo>
                    <a:pt x="37513" y="30076"/>
                  </a:lnTo>
                  <a:lnTo>
                    <a:pt x="37816" y="29082"/>
                  </a:lnTo>
                  <a:lnTo>
                    <a:pt x="38106" y="28051"/>
                  </a:lnTo>
                  <a:lnTo>
                    <a:pt x="38395" y="27020"/>
                  </a:lnTo>
                  <a:lnTo>
                    <a:pt x="38666" y="25953"/>
                  </a:lnTo>
                  <a:lnTo>
                    <a:pt x="38930" y="24867"/>
                  </a:lnTo>
                  <a:lnTo>
                    <a:pt x="39187" y="23762"/>
                  </a:lnTo>
                  <a:lnTo>
                    <a:pt x="39432" y="22640"/>
                  </a:lnTo>
                  <a:lnTo>
                    <a:pt x="39670" y="21480"/>
                  </a:lnTo>
                  <a:lnTo>
                    <a:pt x="39895" y="20302"/>
                  </a:lnTo>
                  <a:lnTo>
                    <a:pt x="40114" y="19106"/>
                  </a:lnTo>
                  <a:lnTo>
                    <a:pt x="40320" y="17891"/>
                  </a:lnTo>
                  <a:lnTo>
                    <a:pt x="40513" y="16639"/>
                  </a:lnTo>
                  <a:lnTo>
                    <a:pt x="40694" y="15388"/>
                  </a:lnTo>
                  <a:lnTo>
                    <a:pt x="40867" y="14099"/>
                  </a:lnTo>
                  <a:lnTo>
                    <a:pt x="41028" y="12793"/>
                  </a:lnTo>
                  <a:lnTo>
                    <a:pt x="41176" y="11449"/>
                  </a:lnTo>
                  <a:lnTo>
                    <a:pt x="41312" y="10105"/>
                  </a:lnTo>
                  <a:lnTo>
                    <a:pt x="41440" y="8725"/>
                  </a:lnTo>
                  <a:lnTo>
                    <a:pt x="41550" y="7326"/>
                  </a:lnTo>
                  <a:lnTo>
                    <a:pt x="41653" y="5909"/>
                  </a:lnTo>
                  <a:lnTo>
                    <a:pt x="41743" y="4473"/>
                  </a:lnTo>
                  <a:lnTo>
                    <a:pt x="41814" y="3001"/>
                  </a:lnTo>
                  <a:lnTo>
                    <a:pt x="41878" y="1510"/>
                  </a:lnTo>
                  <a:lnTo>
                    <a:pt x="4192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-2772975" y="-17630225"/>
              <a:ext cx="300825" cy="877050"/>
            </a:xfrm>
            <a:custGeom>
              <a:rect b="b" l="l" r="r" t="t"/>
              <a:pathLst>
                <a:path extrusionOk="0" h="35082" w="12033">
                  <a:moveTo>
                    <a:pt x="7874" y="0"/>
                  </a:moveTo>
                  <a:lnTo>
                    <a:pt x="7597" y="19"/>
                  </a:lnTo>
                  <a:lnTo>
                    <a:pt x="7320" y="55"/>
                  </a:lnTo>
                  <a:lnTo>
                    <a:pt x="7044" y="147"/>
                  </a:lnTo>
                  <a:lnTo>
                    <a:pt x="6767" y="258"/>
                  </a:lnTo>
                  <a:lnTo>
                    <a:pt x="6490" y="387"/>
                  </a:lnTo>
                  <a:lnTo>
                    <a:pt x="6207" y="571"/>
                  </a:lnTo>
                  <a:lnTo>
                    <a:pt x="5930" y="773"/>
                  </a:lnTo>
                  <a:lnTo>
                    <a:pt x="5647" y="1012"/>
                  </a:lnTo>
                  <a:lnTo>
                    <a:pt x="5370" y="1270"/>
                  </a:lnTo>
                  <a:lnTo>
                    <a:pt x="5086" y="1583"/>
                  </a:lnTo>
                  <a:lnTo>
                    <a:pt x="4810" y="1914"/>
                  </a:lnTo>
                  <a:lnTo>
                    <a:pt x="4533" y="2301"/>
                  </a:lnTo>
                  <a:lnTo>
                    <a:pt x="4250" y="2706"/>
                  </a:lnTo>
                  <a:lnTo>
                    <a:pt x="3973" y="3148"/>
                  </a:lnTo>
                  <a:lnTo>
                    <a:pt x="3696" y="3626"/>
                  </a:lnTo>
                  <a:lnTo>
                    <a:pt x="3419" y="4141"/>
                  </a:lnTo>
                  <a:lnTo>
                    <a:pt x="3213" y="4565"/>
                  </a:lnTo>
                  <a:lnTo>
                    <a:pt x="3014" y="4970"/>
                  </a:lnTo>
                  <a:lnTo>
                    <a:pt x="2827" y="5393"/>
                  </a:lnTo>
                  <a:lnTo>
                    <a:pt x="2640" y="5835"/>
                  </a:lnTo>
                  <a:lnTo>
                    <a:pt x="2466" y="6276"/>
                  </a:lnTo>
                  <a:lnTo>
                    <a:pt x="2293" y="6718"/>
                  </a:lnTo>
                  <a:lnTo>
                    <a:pt x="2125" y="7160"/>
                  </a:lnTo>
                  <a:lnTo>
                    <a:pt x="1971" y="7620"/>
                  </a:lnTo>
                  <a:lnTo>
                    <a:pt x="1816" y="8099"/>
                  </a:lnTo>
                  <a:lnTo>
                    <a:pt x="1674" y="8559"/>
                  </a:lnTo>
                  <a:lnTo>
                    <a:pt x="1533" y="9037"/>
                  </a:lnTo>
                  <a:lnTo>
                    <a:pt x="1404" y="9516"/>
                  </a:lnTo>
                  <a:lnTo>
                    <a:pt x="1275" y="9994"/>
                  </a:lnTo>
                  <a:lnTo>
                    <a:pt x="1159" y="10491"/>
                  </a:lnTo>
                  <a:lnTo>
                    <a:pt x="1044" y="10988"/>
                  </a:lnTo>
                  <a:lnTo>
                    <a:pt x="941" y="11467"/>
                  </a:lnTo>
                  <a:lnTo>
                    <a:pt x="838" y="11982"/>
                  </a:lnTo>
                  <a:lnTo>
                    <a:pt x="741" y="12479"/>
                  </a:lnTo>
                  <a:lnTo>
                    <a:pt x="651" y="12995"/>
                  </a:lnTo>
                  <a:lnTo>
                    <a:pt x="567" y="13492"/>
                  </a:lnTo>
                  <a:lnTo>
                    <a:pt x="490" y="14007"/>
                  </a:lnTo>
                  <a:lnTo>
                    <a:pt x="419" y="14522"/>
                  </a:lnTo>
                  <a:lnTo>
                    <a:pt x="355" y="15038"/>
                  </a:lnTo>
                  <a:lnTo>
                    <a:pt x="297" y="15571"/>
                  </a:lnTo>
                  <a:lnTo>
                    <a:pt x="239" y="16087"/>
                  </a:lnTo>
                  <a:lnTo>
                    <a:pt x="194" y="16602"/>
                  </a:lnTo>
                  <a:lnTo>
                    <a:pt x="149" y="17136"/>
                  </a:lnTo>
                  <a:lnTo>
                    <a:pt x="110" y="17651"/>
                  </a:lnTo>
                  <a:lnTo>
                    <a:pt x="78" y="18185"/>
                  </a:lnTo>
                  <a:lnTo>
                    <a:pt x="52" y="18719"/>
                  </a:lnTo>
                  <a:lnTo>
                    <a:pt x="33" y="19234"/>
                  </a:lnTo>
                  <a:lnTo>
                    <a:pt x="14" y="19768"/>
                  </a:lnTo>
                  <a:lnTo>
                    <a:pt x="7" y="20283"/>
                  </a:lnTo>
                  <a:lnTo>
                    <a:pt x="1" y="20817"/>
                  </a:lnTo>
                  <a:lnTo>
                    <a:pt x="1" y="21332"/>
                  </a:lnTo>
                  <a:lnTo>
                    <a:pt x="7" y="21866"/>
                  </a:lnTo>
                  <a:lnTo>
                    <a:pt x="14" y="22382"/>
                  </a:lnTo>
                  <a:lnTo>
                    <a:pt x="33" y="22915"/>
                  </a:lnTo>
                  <a:lnTo>
                    <a:pt x="52" y="23431"/>
                  </a:lnTo>
                  <a:lnTo>
                    <a:pt x="78" y="23946"/>
                  </a:lnTo>
                  <a:lnTo>
                    <a:pt x="110" y="24461"/>
                  </a:lnTo>
                  <a:lnTo>
                    <a:pt x="142" y="24977"/>
                  </a:lnTo>
                  <a:lnTo>
                    <a:pt x="181" y="25474"/>
                  </a:lnTo>
                  <a:lnTo>
                    <a:pt x="226" y="25989"/>
                  </a:lnTo>
                  <a:lnTo>
                    <a:pt x="277" y="26486"/>
                  </a:lnTo>
                  <a:lnTo>
                    <a:pt x="329" y="26983"/>
                  </a:lnTo>
                  <a:lnTo>
                    <a:pt x="387" y="27480"/>
                  </a:lnTo>
                  <a:lnTo>
                    <a:pt x="451" y="27977"/>
                  </a:lnTo>
                  <a:lnTo>
                    <a:pt x="522" y="28455"/>
                  </a:lnTo>
                  <a:lnTo>
                    <a:pt x="593" y="28952"/>
                  </a:lnTo>
                  <a:lnTo>
                    <a:pt x="670" y="29431"/>
                  </a:lnTo>
                  <a:lnTo>
                    <a:pt x="747" y="29891"/>
                  </a:lnTo>
                  <a:lnTo>
                    <a:pt x="838" y="30370"/>
                  </a:lnTo>
                  <a:lnTo>
                    <a:pt x="928" y="30830"/>
                  </a:lnTo>
                  <a:lnTo>
                    <a:pt x="1018" y="31272"/>
                  </a:lnTo>
                  <a:lnTo>
                    <a:pt x="1114" y="31732"/>
                  </a:lnTo>
                  <a:lnTo>
                    <a:pt x="1217" y="32173"/>
                  </a:lnTo>
                  <a:lnTo>
                    <a:pt x="1327" y="32615"/>
                  </a:lnTo>
                  <a:lnTo>
                    <a:pt x="1436" y="33039"/>
                  </a:lnTo>
                  <a:lnTo>
                    <a:pt x="1552" y="33462"/>
                  </a:lnTo>
                  <a:lnTo>
                    <a:pt x="1668" y="33867"/>
                  </a:lnTo>
                  <a:lnTo>
                    <a:pt x="1790" y="34290"/>
                  </a:lnTo>
                  <a:lnTo>
                    <a:pt x="1913" y="34677"/>
                  </a:lnTo>
                  <a:lnTo>
                    <a:pt x="2041" y="35082"/>
                  </a:lnTo>
                  <a:lnTo>
                    <a:pt x="1823" y="33609"/>
                  </a:lnTo>
                  <a:lnTo>
                    <a:pt x="1771" y="33241"/>
                  </a:lnTo>
                  <a:lnTo>
                    <a:pt x="1720" y="32873"/>
                  </a:lnTo>
                  <a:lnTo>
                    <a:pt x="1681" y="32505"/>
                  </a:lnTo>
                  <a:lnTo>
                    <a:pt x="1642" y="32137"/>
                  </a:lnTo>
                  <a:lnTo>
                    <a:pt x="1591" y="31492"/>
                  </a:lnTo>
                  <a:lnTo>
                    <a:pt x="1546" y="30867"/>
                  </a:lnTo>
                  <a:lnTo>
                    <a:pt x="1507" y="30241"/>
                  </a:lnTo>
                  <a:lnTo>
                    <a:pt x="1475" y="29615"/>
                  </a:lnTo>
                  <a:lnTo>
                    <a:pt x="1449" y="28971"/>
                  </a:lnTo>
                  <a:lnTo>
                    <a:pt x="1430" y="28345"/>
                  </a:lnTo>
                  <a:lnTo>
                    <a:pt x="1417" y="27719"/>
                  </a:lnTo>
                  <a:lnTo>
                    <a:pt x="1417" y="27093"/>
                  </a:lnTo>
                  <a:lnTo>
                    <a:pt x="1417" y="26449"/>
                  </a:lnTo>
                  <a:lnTo>
                    <a:pt x="1423" y="25823"/>
                  </a:lnTo>
                  <a:lnTo>
                    <a:pt x="1436" y="25198"/>
                  </a:lnTo>
                  <a:lnTo>
                    <a:pt x="1456" y="24590"/>
                  </a:lnTo>
                  <a:lnTo>
                    <a:pt x="1481" y="23964"/>
                  </a:lnTo>
                  <a:lnTo>
                    <a:pt x="1514" y="23339"/>
                  </a:lnTo>
                  <a:lnTo>
                    <a:pt x="1552" y="22731"/>
                  </a:lnTo>
                  <a:lnTo>
                    <a:pt x="1597" y="22124"/>
                  </a:lnTo>
                  <a:lnTo>
                    <a:pt x="1649" y="21516"/>
                  </a:lnTo>
                  <a:lnTo>
                    <a:pt x="1707" y="20909"/>
                  </a:lnTo>
                  <a:lnTo>
                    <a:pt x="1765" y="20302"/>
                  </a:lnTo>
                  <a:lnTo>
                    <a:pt x="1829" y="19713"/>
                  </a:lnTo>
                  <a:lnTo>
                    <a:pt x="1900" y="19124"/>
                  </a:lnTo>
                  <a:lnTo>
                    <a:pt x="1977" y="18535"/>
                  </a:lnTo>
                  <a:lnTo>
                    <a:pt x="2061" y="17964"/>
                  </a:lnTo>
                  <a:lnTo>
                    <a:pt x="2151" y="17375"/>
                  </a:lnTo>
                  <a:lnTo>
                    <a:pt x="2241" y="16823"/>
                  </a:lnTo>
                  <a:lnTo>
                    <a:pt x="2338" y="16252"/>
                  </a:lnTo>
                  <a:lnTo>
                    <a:pt x="2441" y="15700"/>
                  </a:lnTo>
                  <a:lnTo>
                    <a:pt x="2550" y="15148"/>
                  </a:lnTo>
                  <a:lnTo>
                    <a:pt x="2659" y="14614"/>
                  </a:lnTo>
                  <a:lnTo>
                    <a:pt x="2775" y="14081"/>
                  </a:lnTo>
                  <a:lnTo>
                    <a:pt x="2898" y="13547"/>
                  </a:lnTo>
                  <a:lnTo>
                    <a:pt x="3020" y="13031"/>
                  </a:lnTo>
                  <a:lnTo>
                    <a:pt x="3149" y="12534"/>
                  </a:lnTo>
                  <a:lnTo>
                    <a:pt x="3284" y="12019"/>
                  </a:lnTo>
                  <a:lnTo>
                    <a:pt x="3419" y="11541"/>
                  </a:lnTo>
                  <a:lnTo>
                    <a:pt x="3561" y="11062"/>
                  </a:lnTo>
                  <a:lnTo>
                    <a:pt x="3709" y="10583"/>
                  </a:lnTo>
                  <a:lnTo>
                    <a:pt x="3857" y="10123"/>
                  </a:lnTo>
                  <a:lnTo>
                    <a:pt x="4011" y="9663"/>
                  </a:lnTo>
                  <a:lnTo>
                    <a:pt x="4166" y="9221"/>
                  </a:lnTo>
                  <a:lnTo>
                    <a:pt x="4327" y="8798"/>
                  </a:lnTo>
                  <a:lnTo>
                    <a:pt x="4494" y="8375"/>
                  </a:lnTo>
                  <a:lnTo>
                    <a:pt x="4662" y="7970"/>
                  </a:lnTo>
                  <a:lnTo>
                    <a:pt x="4829" y="7565"/>
                  </a:lnTo>
                  <a:lnTo>
                    <a:pt x="5003" y="7197"/>
                  </a:lnTo>
                  <a:lnTo>
                    <a:pt x="5183" y="6810"/>
                  </a:lnTo>
                  <a:lnTo>
                    <a:pt x="5363" y="6461"/>
                  </a:lnTo>
                  <a:lnTo>
                    <a:pt x="5544" y="6111"/>
                  </a:lnTo>
                  <a:lnTo>
                    <a:pt x="5730" y="5780"/>
                  </a:lnTo>
                  <a:lnTo>
                    <a:pt x="5917" y="5467"/>
                  </a:lnTo>
                  <a:lnTo>
                    <a:pt x="6110" y="5154"/>
                  </a:lnTo>
                  <a:lnTo>
                    <a:pt x="6303" y="4859"/>
                  </a:lnTo>
                  <a:lnTo>
                    <a:pt x="6496" y="4583"/>
                  </a:lnTo>
                  <a:lnTo>
                    <a:pt x="6696" y="4325"/>
                  </a:lnTo>
                  <a:lnTo>
                    <a:pt x="6902" y="4086"/>
                  </a:lnTo>
                  <a:lnTo>
                    <a:pt x="7102" y="3847"/>
                  </a:lnTo>
                  <a:lnTo>
                    <a:pt x="7308" y="3644"/>
                  </a:lnTo>
                  <a:lnTo>
                    <a:pt x="7514" y="3442"/>
                  </a:lnTo>
                  <a:lnTo>
                    <a:pt x="7726" y="3258"/>
                  </a:lnTo>
                  <a:lnTo>
                    <a:pt x="7938" y="3092"/>
                  </a:lnTo>
                  <a:lnTo>
                    <a:pt x="8151" y="2945"/>
                  </a:lnTo>
                  <a:lnTo>
                    <a:pt x="8363" y="2798"/>
                  </a:lnTo>
                  <a:lnTo>
                    <a:pt x="8582" y="2687"/>
                  </a:lnTo>
                  <a:lnTo>
                    <a:pt x="8801" y="2595"/>
                  </a:lnTo>
                  <a:lnTo>
                    <a:pt x="9001" y="2522"/>
                  </a:lnTo>
                  <a:lnTo>
                    <a:pt x="9207" y="2466"/>
                  </a:lnTo>
                  <a:lnTo>
                    <a:pt x="9413" y="2430"/>
                  </a:lnTo>
                  <a:lnTo>
                    <a:pt x="9612" y="2411"/>
                  </a:lnTo>
                  <a:lnTo>
                    <a:pt x="9818" y="2411"/>
                  </a:lnTo>
                  <a:lnTo>
                    <a:pt x="10018" y="2430"/>
                  </a:lnTo>
                  <a:lnTo>
                    <a:pt x="10224" y="2466"/>
                  </a:lnTo>
                  <a:lnTo>
                    <a:pt x="10423" y="2503"/>
                  </a:lnTo>
                  <a:lnTo>
                    <a:pt x="10629" y="2559"/>
                  </a:lnTo>
                  <a:lnTo>
                    <a:pt x="10829" y="2632"/>
                  </a:lnTo>
                  <a:lnTo>
                    <a:pt x="11035" y="2706"/>
                  </a:lnTo>
                  <a:lnTo>
                    <a:pt x="11235" y="2816"/>
                  </a:lnTo>
                  <a:lnTo>
                    <a:pt x="11434" y="2927"/>
                  </a:lnTo>
                  <a:lnTo>
                    <a:pt x="11634" y="3037"/>
                  </a:lnTo>
                  <a:lnTo>
                    <a:pt x="11833" y="3184"/>
                  </a:lnTo>
                  <a:lnTo>
                    <a:pt x="12033" y="3332"/>
                  </a:lnTo>
                  <a:lnTo>
                    <a:pt x="12033" y="3332"/>
                  </a:lnTo>
                  <a:lnTo>
                    <a:pt x="11795" y="2945"/>
                  </a:lnTo>
                  <a:lnTo>
                    <a:pt x="11550" y="2577"/>
                  </a:lnTo>
                  <a:lnTo>
                    <a:pt x="11299" y="2227"/>
                  </a:lnTo>
                  <a:lnTo>
                    <a:pt x="11054" y="1914"/>
                  </a:lnTo>
                  <a:lnTo>
                    <a:pt x="10797" y="1601"/>
                  </a:lnTo>
                  <a:lnTo>
                    <a:pt x="10546" y="1325"/>
                  </a:lnTo>
                  <a:lnTo>
                    <a:pt x="10288" y="1086"/>
                  </a:lnTo>
                  <a:lnTo>
                    <a:pt x="10024" y="865"/>
                  </a:lnTo>
                  <a:lnTo>
                    <a:pt x="9767" y="663"/>
                  </a:lnTo>
                  <a:lnTo>
                    <a:pt x="9496" y="479"/>
                  </a:lnTo>
                  <a:lnTo>
                    <a:pt x="9232" y="331"/>
                  </a:lnTo>
                  <a:lnTo>
                    <a:pt x="8962" y="203"/>
                  </a:lnTo>
                  <a:lnTo>
                    <a:pt x="8692" y="111"/>
                  </a:lnTo>
                  <a:lnTo>
                    <a:pt x="8421" y="37"/>
                  </a:lnTo>
                  <a:lnTo>
                    <a:pt x="815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-2641800" y="-17298475"/>
              <a:ext cx="238700" cy="698525"/>
            </a:xfrm>
            <a:custGeom>
              <a:rect b="b" l="l" r="r" t="t"/>
              <a:pathLst>
                <a:path extrusionOk="0" h="27941" w="9548">
                  <a:moveTo>
                    <a:pt x="4597" y="1"/>
                  </a:moveTo>
                  <a:lnTo>
                    <a:pt x="4352" y="19"/>
                  </a:lnTo>
                  <a:lnTo>
                    <a:pt x="4224" y="56"/>
                  </a:lnTo>
                  <a:lnTo>
                    <a:pt x="4101" y="93"/>
                  </a:lnTo>
                  <a:lnTo>
                    <a:pt x="3979" y="148"/>
                  </a:lnTo>
                  <a:lnTo>
                    <a:pt x="3857" y="203"/>
                  </a:lnTo>
                  <a:lnTo>
                    <a:pt x="3734" y="277"/>
                  </a:lnTo>
                  <a:lnTo>
                    <a:pt x="3606" y="369"/>
                  </a:lnTo>
                  <a:lnTo>
                    <a:pt x="3355" y="590"/>
                  </a:lnTo>
                  <a:lnTo>
                    <a:pt x="3110" y="847"/>
                  </a:lnTo>
                  <a:lnTo>
                    <a:pt x="2872" y="1142"/>
                  </a:lnTo>
                  <a:lnTo>
                    <a:pt x="2640" y="1473"/>
                  </a:lnTo>
                  <a:lnTo>
                    <a:pt x="2415" y="1841"/>
                  </a:lnTo>
                  <a:lnTo>
                    <a:pt x="2196" y="2246"/>
                  </a:lnTo>
                  <a:lnTo>
                    <a:pt x="1990" y="2670"/>
                  </a:lnTo>
                  <a:lnTo>
                    <a:pt x="1790" y="3130"/>
                  </a:lnTo>
                  <a:lnTo>
                    <a:pt x="1597" y="3627"/>
                  </a:lnTo>
                  <a:lnTo>
                    <a:pt x="1410" y="4142"/>
                  </a:lnTo>
                  <a:lnTo>
                    <a:pt x="1236" y="4676"/>
                  </a:lnTo>
                  <a:lnTo>
                    <a:pt x="1076" y="5246"/>
                  </a:lnTo>
                  <a:lnTo>
                    <a:pt x="921" y="5817"/>
                  </a:lnTo>
                  <a:lnTo>
                    <a:pt x="779" y="6424"/>
                  </a:lnTo>
                  <a:lnTo>
                    <a:pt x="644" y="7050"/>
                  </a:lnTo>
                  <a:lnTo>
                    <a:pt x="522" y="7694"/>
                  </a:lnTo>
                  <a:lnTo>
                    <a:pt x="412" y="8339"/>
                  </a:lnTo>
                  <a:lnTo>
                    <a:pt x="316" y="9020"/>
                  </a:lnTo>
                  <a:lnTo>
                    <a:pt x="232" y="9701"/>
                  </a:lnTo>
                  <a:lnTo>
                    <a:pt x="161" y="10382"/>
                  </a:lnTo>
                  <a:lnTo>
                    <a:pt x="97" y="11081"/>
                  </a:lnTo>
                  <a:lnTo>
                    <a:pt x="52" y="11799"/>
                  </a:lnTo>
                  <a:lnTo>
                    <a:pt x="20" y="12517"/>
                  </a:lnTo>
                  <a:lnTo>
                    <a:pt x="0" y="13234"/>
                  </a:lnTo>
                  <a:lnTo>
                    <a:pt x="0" y="13952"/>
                  </a:lnTo>
                  <a:lnTo>
                    <a:pt x="7" y="14670"/>
                  </a:lnTo>
                  <a:lnTo>
                    <a:pt x="33" y="15388"/>
                  </a:lnTo>
                  <a:lnTo>
                    <a:pt x="52" y="15756"/>
                  </a:lnTo>
                  <a:lnTo>
                    <a:pt x="78" y="16124"/>
                  </a:lnTo>
                  <a:lnTo>
                    <a:pt x="103" y="16474"/>
                  </a:lnTo>
                  <a:lnTo>
                    <a:pt x="136" y="16824"/>
                  </a:lnTo>
                  <a:lnTo>
                    <a:pt x="168" y="17192"/>
                  </a:lnTo>
                  <a:lnTo>
                    <a:pt x="206" y="17541"/>
                  </a:lnTo>
                  <a:lnTo>
                    <a:pt x="252" y="17891"/>
                  </a:lnTo>
                  <a:lnTo>
                    <a:pt x="297" y="18241"/>
                  </a:lnTo>
                  <a:lnTo>
                    <a:pt x="348" y="18591"/>
                  </a:lnTo>
                  <a:lnTo>
                    <a:pt x="406" y="18940"/>
                  </a:lnTo>
                  <a:lnTo>
                    <a:pt x="522" y="19603"/>
                  </a:lnTo>
                  <a:lnTo>
                    <a:pt x="644" y="20210"/>
                  </a:lnTo>
                  <a:lnTo>
                    <a:pt x="779" y="20799"/>
                  </a:lnTo>
                  <a:lnTo>
                    <a:pt x="915" y="21351"/>
                  </a:lnTo>
                  <a:lnTo>
                    <a:pt x="1056" y="21867"/>
                  </a:lnTo>
                  <a:lnTo>
                    <a:pt x="1204" y="22345"/>
                  </a:lnTo>
                  <a:lnTo>
                    <a:pt x="1352" y="22805"/>
                  </a:lnTo>
                  <a:lnTo>
                    <a:pt x="1513" y="23229"/>
                  </a:lnTo>
                  <a:lnTo>
                    <a:pt x="1674" y="23634"/>
                  </a:lnTo>
                  <a:lnTo>
                    <a:pt x="1842" y="24002"/>
                  </a:lnTo>
                  <a:lnTo>
                    <a:pt x="2009" y="24352"/>
                  </a:lnTo>
                  <a:lnTo>
                    <a:pt x="2189" y="24664"/>
                  </a:lnTo>
                  <a:lnTo>
                    <a:pt x="2370" y="24959"/>
                  </a:lnTo>
                  <a:lnTo>
                    <a:pt x="2550" y="25235"/>
                  </a:lnTo>
                  <a:lnTo>
                    <a:pt x="2743" y="25493"/>
                  </a:lnTo>
                  <a:lnTo>
                    <a:pt x="2930" y="25732"/>
                  </a:lnTo>
                  <a:lnTo>
                    <a:pt x="3129" y="25953"/>
                  </a:lnTo>
                  <a:lnTo>
                    <a:pt x="3329" y="26155"/>
                  </a:lnTo>
                  <a:lnTo>
                    <a:pt x="3528" y="26339"/>
                  </a:lnTo>
                  <a:lnTo>
                    <a:pt x="3734" y="26505"/>
                  </a:lnTo>
                  <a:lnTo>
                    <a:pt x="3940" y="26652"/>
                  </a:lnTo>
                  <a:lnTo>
                    <a:pt x="4153" y="26800"/>
                  </a:lnTo>
                  <a:lnTo>
                    <a:pt x="4365" y="26947"/>
                  </a:lnTo>
                  <a:lnTo>
                    <a:pt x="4584" y="27057"/>
                  </a:lnTo>
                  <a:lnTo>
                    <a:pt x="5022" y="27296"/>
                  </a:lnTo>
                  <a:lnTo>
                    <a:pt x="5473" y="27481"/>
                  </a:lnTo>
                  <a:lnTo>
                    <a:pt x="6387" y="27867"/>
                  </a:lnTo>
                  <a:lnTo>
                    <a:pt x="6425" y="27867"/>
                  </a:lnTo>
                  <a:lnTo>
                    <a:pt x="6438" y="27885"/>
                  </a:lnTo>
                  <a:lnTo>
                    <a:pt x="6445" y="27941"/>
                  </a:lnTo>
                  <a:lnTo>
                    <a:pt x="6625" y="27609"/>
                  </a:lnTo>
                  <a:lnTo>
                    <a:pt x="6805" y="27278"/>
                  </a:lnTo>
                  <a:lnTo>
                    <a:pt x="6985" y="26928"/>
                  </a:lnTo>
                  <a:lnTo>
                    <a:pt x="7159" y="26542"/>
                  </a:lnTo>
                  <a:lnTo>
                    <a:pt x="7327" y="26155"/>
                  </a:lnTo>
                  <a:lnTo>
                    <a:pt x="7494" y="25750"/>
                  </a:lnTo>
                  <a:lnTo>
                    <a:pt x="7655" y="25345"/>
                  </a:lnTo>
                  <a:lnTo>
                    <a:pt x="7809" y="24904"/>
                  </a:lnTo>
                  <a:lnTo>
                    <a:pt x="7958" y="24462"/>
                  </a:lnTo>
                  <a:lnTo>
                    <a:pt x="8106" y="24002"/>
                  </a:lnTo>
                  <a:lnTo>
                    <a:pt x="8247" y="23542"/>
                  </a:lnTo>
                  <a:lnTo>
                    <a:pt x="8382" y="23063"/>
                  </a:lnTo>
                  <a:lnTo>
                    <a:pt x="8511" y="22566"/>
                  </a:lnTo>
                  <a:lnTo>
                    <a:pt x="8633" y="22069"/>
                  </a:lnTo>
                  <a:lnTo>
                    <a:pt x="8749" y="21554"/>
                  </a:lnTo>
                  <a:lnTo>
                    <a:pt x="8859" y="21020"/>
                  </a:lnTo>
                  <a:lnTo>
                    <a:pt x="8962" y="20505"/>
                  </a:lnTo>
                  <a:lnTo>
                    <a:pt x="9058" y="19953"/>
                  </a:lnTo>
                  <a:lnTo>
                    <a:pt x="9142" y="19419"/>
                  </a:lnTo>
                  <a:lnTo>
                    <a:pt x="9226" y="18867"/>
                  </a:lnTo>
                  <a:lnTo>
                    <a:pt x="9297" y="18296"/>
                  </a:lnTo>
                  <a:lnTo>
                    <a:pt x="9361" y="17744"/>
                  </a:lnTo>
                  <a:lnTo>
                    <a:pt x="9412" y="17173"/>
                  </a:lnTo>
                  <a:lnTo>
                    <a:pt x="9458" y="16603"/>
                  </a:lnTo>
                  <a:lnTo>
                    <a:pt x="9496" y="16014"/>
                  </a:lnTo>
                  <a:lnTo>
                    <a:pt x="9522" y="15443"/>
                  </a:lnTo>
                  <a:lnTo>
                    <a:pt x="9541" y="14854"/>
                  </a:lnTo>
                  <a:lnTo>
                    <a:pt x="9548" y="14265"/>
                  </a:lnTo>
                  <a:lnTo>
                    <a:pt x="9548" y="13676"/>
                  </a:lnTo>
                  <a:lnTo>
                    <a:pt x="9535" y="13087"/>
                  </a:lnTo>
                  <a:lnTo>
                    <a:pt x="9509" y="12498"/>
                  </a:lnTo>
                  <a:lnTo>
                    <a:pt x="9477" y="11909"/>
                  </a:lnTo>
                  <a:lnTo>
                    <a:pt x="9425" y="11210"/>
                  </a:lnTo>
                  <a:lnTo>
                    <a:pt x="9361" y="10547"/>
                  </a:lnTo>
                  <a:lnTo>
                    <a:pt x="9284" y="9866"/>
                  </a:lnTo>
                  <a:lnTo>
                    <a:pt x="9194" y="9222"/>
                  </a:lnTo>
                  <a:lnTo>
                    <a:pt x="9091" y="8578"/>
                  </a:lnTo>
                  <a:lnTo>
                    <a:pt x="8981" y="7934"/>
                  </a:lnTo>
                  <a:lnTo>
                    <a:pt x="8859" y="7326"/>
                  </a:lnTo>
                  <a:lnTo>
                    <a:pt x="8724" y="6719"/>
                  </a:lnTo>
                  <a:lnTo>
                    <a:pt x="8582" y="6130"/>
                  </a:lnTo>
                  <a:lnTo>
                    <a:pt x="8427" y="5578"/>
                  </a:lnTo>
                  <a:lnTo>
                    <a:pt x="8267" y="5025"/>
                  </a:lnTo>
                  <a:lnTo>
                    <a:pt x="8099" y="4492"/>
                  </a:lnTo>
                  <a:lnTo>
                    <a:pt x="7919" y="3995"/>
                  </a:lnTo>
                  <a:lnTo>
                    <a:pt x="7739" y="3516"/>
                  </a:lnTo>
                  <a:lnTo>
                    <a:pt x="7546" y="3074"/>
                  </a:lnTo>
                  <a:lnTo>
                    <a:pt x="7346" y="2633"/>
                  </a:lnTo>
                  <a:lnTo>
                    <a:pt x="7140" y="2246"/>
                  </a:lnTo>
                  <a:lnTo>
                    <a:pt x="6934" y="1860"/>
                  </a:lnTo>
                  <a:lnTo>
                    <a:pt x="6715" y="1528"/>
                  </a:lnTo>
                  <a:lnTo>
                    <a:pt x="6496" y="1215"/>
                  </a:lnTo>
                  <a:lnTo>
                    <a:pt x="6271" y="939"/>
                  </a:lnTo>
                  <a:lnTo>
                    <a:pt x="6039" y="682"/>
                  </a:lnTo>
                  <a:lnTo>
                    <a:pt x="5807" y="479"/>
                  </a:lnTo>
                  <a:lnTo>
                    <a:pt x="5569" y="314"/>
                  </a:lnTo>
                  <a:lnTo>
                    <a:pt x="5331" y="166"/>
                  </a:lnTo>
                  <a:lnTo>
                    <a:pt x="5086" y="74"/>
                  </a:lnTo>
                  <a:lnTo>
                    <a:pt x="4842" y="1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-2618475" y="-22124925"/>
              <a:ext cx="458250" cy="887650"/>
            </a:xfrm>
            <a:custGeom>
              <a:rect b="b" l="l" r="r" t="t"/>
              <a:pathLst>
                <a:path extrusionOk="0" h="35506" w="18330">
                  <a:moveTo>
                    <a:pt x="18014" y="0"/>
                  </a:moveTo>
                  <a:lnTo>
                    <a:pt x="17531" y="148"/>
                  </a:lnTo>
                  <a:lnTo>
                    <a:pt x="17048" y="276"/>
                  </a:lnTo>
                  <a:lnTo>
                    <a:pt x="16559" y="387"/>
                  </a:lnTo>
                  <a:lnTo>
                    <a:pt x="16070" y="479"/>
                  </a:lnTo>
                  <a:lnTo>
                    <a:pt x="15580" y="552"/>
                  </a:lnTo>
                  <a:lnTo>
                    <a:pt x="15091" y="626"/>
                  </a:lnTo>
                  <a:lnTo>
                    <a:pt x="14106" y="737"/>
                  </a:lnTo>
                  <a:lnTo>
                    <a:pt x="12136" y="921"/>
                  </a:lnTo>
                  <a:lnTo>
                    <a:pt x="11151" y="1013"/>
                  </a:lnTo>
                  <a:lnTo>
                    <a:pt x="10173" y="1141"/>
                  </a:lnTo>
                  <a:lnTo>
                    <a:pt x="9548" y="1252"/>
                  </a:lnTo>
                  <a:lnTo>
                    <a:pt x="8930" y="1362"/>
                  </a:lnTo>
                  <a:lnTo>
                    <a:pt x="8306" y="1491"/>
                  </a:lnTo>
                  <a:lnTo>
                    <a:pt x="7688" y="1638"/>
                  </a:lnTo>
                  <a:lnTo>
                    <a:pt x="6445" y="1951"/>
                  </a:lnTo>
                  <a:lnTo>
                    <a:pt x="5209" y="2283"/>
                  </a:lnTo>
                  <a:lnTo>
                    <a:pt x="2731" y="2982"/>
                  </a:lnTo>
                  <a:lnTo>
                    <a:pt x="1488" y="3313"/>
                  </a:lnTo>
                  <a:lnTo>
                    <a:pt x="246" y="3608"/>
                  </a:lnTo>
                  <a:lnTo>
                    <a:pt x="181" y="5522"/>
                  </a:lnTo>
                  <a:lnTo>
                    <a:pt x="130" y="7436"/>
                  </a:lnTo>
                  <a:lnTo>
                    <a:pt x="91" y="9350"/>
                  </a:lnTo>
                  <a:lnTo>
                    <a:pt x="52" y="11246"/>
                  </a:lnTo>
                  <a:lnTo>
                    <a:pt x="27" y="13160"/>
                  </a:lnTo>
                  <a:lnTo>
                    <a:pt x="14" y="15056"/>
                  </a:lnTo>
                  <a:lnTo>
                    <a:pt x="1" y="16952"/>
                  </a:lnTo>
                  <a:lnTo>
                    <a:pt x="1" y="18848"/>
                  </a:lnTo>
                  <a:lnTo>
                    <a:pt x="14" y="20744"/>
                  </a:lnTo>
                  <a:lnTo>
                    <a:pt x="27" y="22658"/>
                  </a:lnTo>
                  <a:lnTo>
                    <a:pt x="52" y="24554"/>
                  </a:lnTo>
                  <a:lnTo>
                    <a:pt x="85" y="26449"/>
                  </a:lnTo>
                  <a:lnTo>
                    <a:pt x="130" y="28345"/>
                  </a:lnTo>
                  <a:lnTo>
                    <a:pt x="175" y="30241"/>
                  </a:lnTo>
                  <a:lnTo>
                    <a:pt x="233" y="32137"/>
                  </a:lnTo>
                  <a:lnTo>
                    <a:pt x="297" y="34033"/>
                  </a:lnTo>
                  <a:lnTo>
                    <a:pt x="426" y="33904"/>
                  </a:lnTo>
                  <a:lnTo>
                    <a:pt x="548" y="33757"/>
                  </a:lnTo>
                  <a:lnTo>
                    <a:pt x="677" y="33646"/>
                  </a:lnTo>
                  <a:lnTo>
                    <a:pt x="741" y="33591"/>
                  </a:lnTo>
                  <a:lnTo>
                    <a:pt x="812" y="33554"/>
                  </a:lnTo>
                  <a:lnTo>
                    <a:pt x="1404" y="33370"/>
                  </a:lnTo>
                  <a:lnTo>
                    <a:pt x="2003" y="33241"/>
                  </a:lnTo>
                  <a:lnTo>
                    <a:pt x="2602" y="33131"/>
                  </a:lnTo>
                  <a:lnTo>
                    <a:pt x="3200" y="33076"/>
                  </a:lnTo>
                  <a:lnTo>
                    <a:pt x="3799" y="33039"/>
                  </a:lnTo>
                  <a:lnTo>
                    <a:pt x="4404" y="33020"/>
                  </a:lnTo>
                  <a:lnTo>
                    <a:pt x="5010" y="33039"/>
                  </a:lnTo>
                  <a:lnTo>
                    <a:pt x="5615" y="33076"/>
                  </a:lnTo>
                  <a:lnTo>
                    <a:pt x="6220" y="33112"/>
                  </a:lnTo>
                  <a:lnTo>
                    <a:pt x="6825" y="33186"/>
                  </a:lnTo>
                  <a:lnTo>
                    <a:pt x="8029" y="33333"/>
                  </a:lnTo>
                  <a:lnTo>
                    <a:pt x="9233" y="33499"/>
                  </a:lnTo>
                  <a:lnTo>
                    <a:pt x="10430" y="33628"/>
                  </a:lnTo>
                  <a:lnTo>
                    <a:pt x="11415" y="33683"/>
                  </a:lnTo>
                  <a:lnTo>
                    <a:pt x="12413" y="33701"/>
                  </a:lnTo>
                  <a:lnTo>
                    <a:pt x="13417" y="33757"/>
                  </a:lnTo>
                  <a:lnTo>
                    <a:pt x="13919" y="33812"/>
                  </a:lnTo>
                  <a:lnTo>
                    <a:pt x="14422" y="33867"/>
                  </a:lnTo>
                  <a:lnTo>
                    <a:pt x="14924" y="33959"/>
                  </a:lnTo>
                  <a:lnTo>
                    <a:pt x="15426" y="34069"/>
                  </a:lnTo>
                  <a:lnTo>
                    <a:pt x="15922" y="34198"/>
                  </a:lnTo>
                  <a:lnTo>
                    <a:pt x="16411" y="34382"/>
                  </a:lnTo>
                  <a:lnTo>
                    <a:pt x="16900" y="34603"/>
                  </a:lnTo>
                  <a:lnTo>
                    <a:pt x="17138" y="34714"/>
                  </a:lnTo>
                  <a:lnTo>
                    <a:pt x="17383" y="34861"/>
                  </a:lnTo>
                  <a:lnTo>
                    <a:pt x="17621" y="34990"/>
                  </a:lnTo>
                  <a:lnTo>
                    <a:pt x="17859" y="35155"/>
                  </a:lnTo>
                  <a:lnTo>
                    <a:pt x="18098" y="35321"/>
                  </a:lnTo>
                  <a:lnTo>
                    <a:pt x="18329" y="35505"/>
                  </a:lnTo>
                  <a:lnTo>
                    <a:pt x="18226" y="33315"/>
                  </a:lnTo>
                  <a:lnTo>
                    <a:pt x="18136" y="31106"/>
                  </a:lnTo>
                  <a:lnTo>
                    <a:pt x="18059" y="28897"/>
                  </a:lnTo>
                  <a:lnTo>
                    <a:pt x="17988" y="26689"/>
                  </a:lnTo>
                  <a:lnTo>
                    <a:pt x="17930" y="24462"/>
                  </a:lnTo>
                  <a:lnTo>
                    <a:pt x="17879" y="22234"/>
                  </a:lnTo>
                  <a:lnTo>
                    <a:pt x="17846" y="20026"/>
                  </a:lnTo>
                  <a:lnTo>
                    <a:pt x="17821" y="17780"/>
                  </a:lnTo>
                  <a:lnTo>
                    <a:pt x="17801" y="15553"/>
                  </a:lnTo>
                  <a:lnTo>
                    <a:pt x="17801" y="13326"/>
                  </a:lnTo>
                  <a:lnTo>
                    <a:pt x="17808" y="11099"/>
                  </a:lnTo>
                  <a:lnTo>
                    <a:pt x="17827" y="8872"/>
                  </a:lnTo>
                  <a:lnTo>
                    <a:pt x="17859" y="6645"/>
                  </a:lnTo>
                  <a:lnTo>
                    <a:pt x="17898" y="4436"/>
                  </a:lnTo>
                  <a:lnTo>
                    <a:pt x="17949" y="2209"/>
                  </a:lnTo>
                  <a:lnTo>
                    <a:pt x="1801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-2598825" y="-21083625"/>
              <a:ext cx="543050" cy="895925"/>
            </a:xfrm>
            <a:custGeom>
              <a:rect b="b" l="l" r="r" t="t"/>
              <a:pathLst>
                <a:path extrusionOk="0" h="35837" w="21722">
                  <a:moveTo>
                    <a:pt x="17917" y="1"/>
                  </a:moveTo>
                  <a:lnTo>
                    <a:pt x="17666" y="221"/>
                  </a:lnTo>
                  <a:lnTo>
                    <a:pt x="17421" y="424"/>
                  </a:lnTo>
                  <a:lnTo>
                    <a:pt x="17170" y="608"/>
                  </a:lnTo>
                  <a:lnTo>
                    <a:pt x="16919" y="792"/>
                  </a:lnTo>
                  <a:lnTo>
                    <a:pt x="16661" y="939"/>
                  </a:lnTo>
                  <a:lnTo>
                    <a:pt x="16410" y="1087"/>
                  </a:lnTo>
                  <a:lnTo>
                    <a:pt x="16153" y="1234"/>
                  </a:lnTo>
                  <a:lnTo>
                    <a:pt x="15902" y="1344"/>
                  </a:lnTo>
                  <a:lnTo>
                    <a:pt x="15644" y="1455"/>
                  </a:lnTo>
                  <a:lnTo>
                    <a:pt x="15387" y="1547"/>
                  </a:lnTo>
                  <a:lnTo>
                    <a:pt x="14865" y="1712"/>
                  </a:lnTo>
                  <a:lnTo>
                    <a:pt x="14344" y="1841"/>
                  </a:lnTo>
                  <a:lnTo>
                    <a:pt x="13822" y="1933"/>
                  </a:lnTo>
                  <a:lnTo>
                    <a:pt x="13301" y="2007"/>
                  </a:lnTo>
                  <a:lnTo>
                    <a:pt x="12773" y="2044"/>
                  </a:lnTo>
                  <a:lnTo>
                    <a:pt x="12251" y="2080"/>
                  </a:lnTo>
                  <a:lnTo>
                    <a:pt x="11724" y="2099"/>
                  </a:lnTo>
                  <a:lnTo>
                    <a:pt x="10681" y="2136"/>
                  </a:lnTo>
                  <a:lnTo>
                    <a:pt x="10159" y="2172"/>
                  </a:lnTo>
                  <a:lnTo>
                    <a:pt x="9644" y="2209"/>
                  </a:lnTo>
                  <a:lnTo>
                    <a:pt x="9045" y="2265"/>
                  </a:lnTo>
                  <a:lnTo>
                    <a:pt x="8447" y="2320"/>
                  </a:lnTo>
                  <a:lnTo>
                    <a:pt x="7243" y="2467"/>
                  </a:lnTo>
                  <a:lnTo>
                    <a:pt x="6039" y="2614"/>
                  </a:lnTo>
                  <a:lnTo>
                    <a:pt x="5434" y="2688"/>
                  </a:lnTo>
                  <a:lnTo>
                    <a:pt x="4829" y="2725"/>
                  </a:lnTo>
                  <a:lnTo>
                    <a:pt x="4224" y="2761"/>
                  </a:lnTo>
                  <a:lnTo>
                    <a:pt x="3618" y="2780"/>
                  </a:lnTo>
                  <a:lnTo>
                    <a:pt x="3013" y="2761"/>
                  </a:lnTo>
                  <a:lnTo>
                    <a:pt x="2414" y="2725"/>
                  </a:lnTo>
                  <a:lnTo>
                    <a:pt x="1816" y="2651"/>
                  </a:lnTo>
                  <a:lnTo>
                    <a:pt x="1217" y="2541"/>
                  </a:lnTo>
                  <a:lnTo>
                    <a:pt x="618" y="2393"/>
                  </a:lnTo>
                  <a:lnTo>
                    <a:pt x="322" y="2301"/>
                  </a:lnTo>
                  <a:lnTo>
                    <a:pt x="26" y="2209"/>
                  </a:lnTo>
                  <a:lnTo>
                    <a:pt x="0" y="2209"/>
                  </a:lnTo>
                  <a:lnTo>
                    <a:pt x="129" y="4289"/>
                  </a:lnTo>
                  <a:lnTo>
                    <a:pt x="271" y="6387"/>
                  </a:lnTo>
                  <a:lnTo>
                    <a:pt x="419" y="8467"/>
                  </a:lnTo>
                  <a:lnTo>
                    <a:pt x="573" y="10566"/>
                  </a:lnTo>
                  <a:lnTo>
                    <a:pt x="747" y="12664"/>
                  </a:lnTo>
                  <a:lnTo>
                    <a:pt x="927" y="14762"/>
                  </a:lnTo>
                  <a:lnTo>
                    <a:pt x="1114" y="16860"/>
                  </a:lnTo>
                  <a:lnTo>
                    <a:pt x="1320" y="18959"/>
                  </a:lnTo>
                  <a:lnTo>
                    <a:pt x="1526" y="21057"/>
                  </a:lnTo>
                  <a:lnTo>
                    <a:pt x="1751" y="23174"/>
                  </a:lnTo>
                  <a:lnTo>
                    <a:pt x="1983" y="25272"/>
                  </a:lnTo>
                  <a:lnTo>
                    <a:pt x="2228" y="27388"/>
                  </a:lnTo>
                  <a:lnTo>
                    <a:pt x="2485" y="29487"/>
                  </a:lnTo>
                  <a:lnTo>
                    <a:pt x="2756" y="31603"/>
                  </a:lnTo>
                  <a:lnTo>
                    <a:pt x="3033" y="33720"/>
                  </a:lnTo>
                  <a:lnTo>
                    <a:pt x="3322" y="35837"/>
                  </a:lnTo>
                  <a:lnTo>
                    <a:pt x="7912" y="35395"/>
                  </a:lnTo>
                  <a:lnTo>
                    <a:pt x="12509" y="34935"/>
                  </a:lnTo>
                  <a:lnTo>
                    <a:pt x="17112" y="34475"/>
                  </a:lnTo>
                  <a:lnTo>
                    <a:pt x="21721" y="34033"/>
                  </a:lnTo>
                  <a:lnTo>
                    <a:pt x="21393" y="31990"/>
                  </a:lnTo>
                  <a:lnTo>
                    <a:pt x="21071" y="29928"/>
                  </a:lnTo>
                  <a:lnTo>
                    <a:pt x="20769" y="27849"/>
                  </a:lnTo>
                  <a:lnTo>
                    <a:pt x="20472" y="25769"/>
                  </a:lnTo>
                  <a:lnTo>
                    <a:pt x="20196" y="23670"/>
                  </a:lnTo>
                  <a:lnTo>
                    <a:pt x="19932" y="21572"/>
                  </a:lnTo>
                  <a:lnTo>
                    <a:pt x="19674" y="19456"/>
                  </a:lnTo>
                  <a:lnTo>
                    <a:pt x="19430" y="17320"/>
                  </a:lnTo>
                  <a:lnTo>
                    <a:pt x="19204" y="15185"/>
                  </a:lnTo>
                  <a:lnTo>
                    <a:pt x="18985" y="13032"/>
                  </a:lnTo>
                  <a:lnTo>
                    <a:pt x="18779" y="10878"/>
                  </a:lnTo>
                  <a:lnTo>
                    <a:pt x="18580" y="8725"/>
                  </a:lnTo>
                  <a:lnTo>
                    <a:pt x="18399" y="6553"/>
                  </a:lnTo>
                  <a:lnTo>
                    <a:pt x="18226" y="4381"/>
                  </a:lnTo>
                  <a:lnTo>
                    <a:pt x="18065" y="2191"/>
                  </a:lnTo>
                  <a:lnTo>
                    <a:pt x="1791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-2600275" y="-22957325"/>
              <a:ext cx="492350" cy="648350"/>
            </a:xfrm>
            <a:custGeom>
              <a:rect b="b" l="l" r="r" t="t"/>
              <a:pathLst>
                <a:path extrusionOk="0" h="25934" w="19694">
                  <a:moveTo>
                    <a:pt x="19694" y="0"/>
                  </a:moveTo>
                  <a:lnTo>
                    <a:pt x="19166" y="442"/>
                  </a:lnTo>
                  <a:lnTo>
                    <a:pt x="18638" y="865"/>
                  </a:lnTo>
                  <a:lnTo>
                    <a:pt x="18103" y="1270"/>
                  </a:lnTo>
                  <a:lnTo>
                    <a:pt x="17563" y="1638"/>
                  </a:lnTo>
                  <a:lnTo>
                    <a:pt x="17022" y="1970"/>
                  </a:lnTo>
                  <a:lnTo>
                    <a:pt x="16475" y="2301"/>
                  </a:lnTo>
                  <a:lnTo>
                    <a:pt x="15927" y="2577"/>
                  </a:lnTo>
                  <a:lnTo>
                    <a:pt x="15374" y="2853"/>
                  </a:lnTo>
                  <a:lnTo>
                    <a:pt x="14820" y="3092"/>
                  </a:lnTo>
                  <a:lnTo>
                    <a:pt x="14260" y="3313"/>
                  </a:lnTo>
                  <a:lnTo>
                    <a:pt x="13706" y="3497"/>
                  </a:lnTo>
                  <a:lnTo>
                    <a:pt x="13146" y="3663"/>
                  </a:lnTo>
                  <a:lnTo>
                    <a:pt x="12580" y="3792"/>
                  </a:lnTo>
                  <a:lnTo>
                    <a:pt x="12020" y="3902"/>
                  </a:lnTo>
                  <a:lnTo>
                    <a:pt x="11453" y="3976"/>
                  </a:lnTo>
                  <a:lnTo>
                    <a:pt x="10893" y="4031"/>
                  </a:lnTo>
                  <a:lnTo>
                    <a:pt x="10327" y="4068"/>
                  </a:lnTo>
                  <a:lnTo>
                    <a:pt x="9760" y="4068"/>
                  </a:lnTo>
                  <a:lnTo>
                    <a:pt x="9194" y="4049"/>
                  </a:lnTo>
                  <a:lnTo>
                    <a:pt x="8633" y="4013"/>
                  </a:lnTo>
                  <a:lnTo>
                    <a:pt x="8067" y="3939"/>
                  </a:lnTo>
                  <a:lnTo>
                    <a:pt x="7507" y="3829"/>
                  </a:lnTo>
                  <a:lnTo>
                    <a:pt x="6947" y="3700"/>
                  </a:lnTo>
                  <a:lnTo>
                    <a:pt x="6387" y="3553"/>
                  </a:lnTo>
                  <a:lnTo>
                    <a:pt x="5827" y="3368"/>
                  </a:lnTo>
                  <a:lnTo>
                    <a:pt x="5273" y="3166"/>
                  </a:lnTo>
                  <a:lnTo>
                    <a:pt x="4719" y="2945"/>
                  </a:lnTo>
                  <a:lnTo>
                    <a:pt x="4172" y="2687"/>
                  </a:lnTo>
                  <a:lnTo>
                    <a:pt x="3625" y="2393"/>
                  </a:lnTo>
                  <a:lnTo>
                    <a:pt x="3078" y="2080"/>
                  </a:lnTo>
                  <a:lnTo>
                    <a:pt x="2543" y="1749"/>
                  </a:lnTo>
                  <a:lnTo>
                    <a:pt x="2003" y="1399"/>
                  </a:lnTo>
                  <a:lnTo>
                    <a:pt x="1835" y="2945"/>
                  </a:lnTo>
                  <a:lnTo>
                    <a:pt x="1674" y="4473"/>
                  </a:lnTo>
                  <a:lnTo>
                    <a:pt x="1520" y="6019"/>
                  </a:lnTo>
                  <a:lnTo>
                    <a:pt x="1372" y="7565"/>
                  </a:lnTo>
                  <a:lnTo>
                    <a:pt x="1224" y="9093"/>
                  </a:lnTo>
                  <a:lnTo>
                    <a:pt x="1088" y="10620"/>
                  </a:lnTo>
                  <a:lnTo>
                    <a:pt x="960" y="12148"/>
                  </a:lnTo>
                  <a:lnTo>
                    <a:pt x="831" y="13676"/>
                  </a:lnTo>
                  <a:lnTo>
                    <a:pt x="709" y="15203"/>
                  </a:lnTo>
                  <a:lnTo>
                    <a:pt x="593" y="16731"/>
                  </a:lnTo>
                  <a:lnTo>
                    <a:pt x="483" y="18259"/>
                  </a:lnTo>
                  <a:lnTo>
                    <a:pt x="380" y="19768"/>
                  </a:lnTo>
                  <a:lnTo>
                    <a:pt x="277" y="21296"/>
                  </a:lnTo>
                  <a:lnTo>
                    <a:pt x="181" y="22823"/>
                  </a:lnTo>
                  <a:lnTo>
                    <a:pt x="91" y="24333"/>
                  </a:lnTo>
                  <a:lnTo>
                    <a:pt x="0" y="25860"/>
                  </a:lnTo>
                  <a:lnTo>
                    <a:pt x="1056" y="25474"/>
                  </a:lnTo>
                  <a:lnTo>
                    <a:pt x="2131" y="25106"/>
                  </a:lnTo>
                  <a:lnTo>
                    <a:pt x="3226" y="24793"/>
                  </a:lnTo>
                  <a:lnTo>
                    <a:pt x="3779" y="24627"/>
                  </a:lnTo>
                  <a:lnTo>
                    <a:pt x="4333" y="24498"/>
                  </a:lnTo>
                  <a:lnTo>
                    <a:pt x="4887" y="24369"/>
                  </a:lnTo>
                  <a:lnTo>
                    <a:pt x="5447" y="24259"/>
                  </a:lnTo>
                  <a:lnTo>
                    <a:pt x="6007" y="24149"/>
                  </a:lnTo>
                  <a:lnTo>
                    <a:pt x="6573" y="24057"/>
                  </a:lnTo>
                  <a:lnTo>
                    <a:pt x="7133" y="23983"/>
                  </a:lnTo>
                  <a:lnTo>
                    <a:pt x="7700" y="23928"/>
                  </a:lnTo>
                  <a:lnTo>
                    <a:pt x="8266" y="23873"/>
                  </a:lnTo>
                  <a:lnTo>
                    <a:pt x="8833" y="23836"/>
                  </a:lnTo>
                  <a:lnTo>
                    <a:pt x="9393" y="23817"/>
                  </a:lnTo>
                  <a:lnTo>
                    <a:pt x="9960" y="23817"/>
                  </a:lnTo>
                  <a:lnTo>
                    <a:pt x="10520" y="23836"/>
                  </a:lnTo>
                  <a:lnTo>
                    <a:pt x="11080" y="23873"/>
                  </a:lnTo>
                  <a:lnTo>
                    <a:pt x="11640" y="23928"/>
                  </a:lnTo>
                  <a:lnTo>
                    <a:pt x="12200" y="24001"/>
                  </a:lnTo>
                  <a:lnTo>
                    <a:pt x="12754" y="24093"/>
                  </a:lnTo>
                  <a:lnTo>
                    <a:pt x="13307" y="24204"/>
                  </a:lnTo>
                  <a:lnTo>
                    <a:pt x="13854" y="24351"/>
                  </a:lnTo>
                  <a:lnTo>
                    <a:pt x="14402" y="24498"/>
                  </a:lnTo>
                  <a:lnTo>
                    <a:pt x="14942" y="24682"/>
                  </a:lnTo>
                  <a:lnTo>
                    <a:pt x="15477" y="24885"/>
                  </a:lnTo>
                  <a:lnTo>
                    <a:pt x="16011" y="25106"/>
                  </a:lnTo>
                  <a:lnTo>
                    <a:pt x="16539" y="25363"/>
                  </a:lnTo>
                  <a:lnTo>
                    <a:pt x="17060" y="25639"/>
                  </a:lnTo>
                  <a:lnTo>
                    <a:pt x="17576" y="25934"/>
                  </a:lnTo>
                  <a:lnTo>
                    <a:pt x="17659" y="24296"/>
                  </a:lnTo>
                  <a:lnTo>
                    <a:pt x="17743" y="22658"/>
                  </a:lnTo>
                  <a:lnTo>
                    <a:pt x="17839" y="21020"/>
                  </a:lnTo>
                  <a:lnTo>
                    <a:pt x="17942" y="19382"/>
                  </a:lnTo>
                  <a:lnTo>
                    <a:pt x="18052" y="17743"/>
                  </a:lnTo>
                  <a:lnTo>
                    <a:pt x="18168" y="16105"/>
                  </a:lnTo>
                  <a:lnTo>
                    <a:pt x="18290" y="14467"/>
                  </a:lnTo>
                  <a:lnTo>
                    <a:pt x="18419" y="12847"/>
                  </a:lnTo>
                  <a:lnTo>
                    <a:pt x="18554" y="11228"/>
                  </a:lnTo>
                  <a:lnTo>
                    <a:pt x="18696" y="9608"/>
                  </a:lnTo>
                  <a:lnTo>
                    <a:pt x="18844" y="7988"/>
                  </a:lnTo>
                  <a:lnTo>
                    <a:pt x="18998" y="6369"/>
                  </a:lnTo>
                  <a:lnTo>
                    <a:pt x="19159" y="4767"/>
                  </a:lnTo>
                  <a:lnTo>
                    <a:pt x="19327" y="3166"/>
                  </a:lnTo>
                  <a:lnTo>
                    <a:pt x="19507" y="1583"/>
                  </a:lnTo>
                  <a:lnTo>
                    <a:pt x="1969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-2038575" y="-10475900"/>
              <a:ext cx="1071750" cy="378725"/>
            </a:xfrm>
            <a:custGeom>
              <a:rect b="b" l="l" r="r" t="t"/>
              <a:pathLst>
                <a:path extrusionOk="0" h="15149" w="42870">
                  <a:moveTo>
                    <a:pt x="0" y="0"/>
                  </a:moveTo>
                  <a:lnTo>
                    <a:pt x="123" y="6958"/>
                  </a:lnTo>
                  <a:lnTo>
                    <a:pt x="180" y="10400"/>
                  </a:lnTo>
                  <a:lnTo>
                    <a:pt x="226" y="13842"/>
                  </a:lnTo>
                  <a:lnTo>
                    <a:pt x="2826" y="13602"/>
                  </a:lnTo>
                  <a:lnTo>
                    <a:pt x="5427" y="13400"/>
                  </a:lnTo>
                  <a:lnTo>
                    <a:pt x="8041" y="13253"/>
                  </a:lnTo>
                  <a:lnTo>
                    <a:pt x="10661" y="13124"/>
                  </a:lnTo>
                  <a:lnTo>
                    <a:pt x="13288" y="13032"/>
                  </a:lnTo>
                  <a:lnTo>
                    <a:pt x="15914" y="12977"/>
                  </a:lnTo>
                  <a:lnTo>
                    <a:pt x="18541" y="12977"/>
                  </a:lnTo>
                  <a:lnTo>
                    <a:pt x="19861" y="12995"/>
                  </a:lnTo>
                  <a:lnTo>
                    <a:pt x="21174" y="13013"/>
                  </a:lnTo>
                  <a:lnTo>
                    <a:pt x="22494" y="13050"/>
                  </a:lnTo>
                  <a:lnTo>
                    <a:pt x="23807" y="13105"/>
                  </a:lnTo>
                  <a:lnTo>
                    <a:pt x="25120" y="13161"/>
                  </a:lnTo>
                  <a:lnTo>
                    <a:pt x="26440" y="13234"/>
                  </a:lnTo>
                  <a:lnTo>
                    <a:pt x="27753" y="13326"/>
                  </a:lnTo>
                  <a:lnTo>
                    <a:pt x="29067" y="13418"/>
                  </a:lnTo>
                  <a:lnTo>
                    <a:pt x="30380" y="13529"/>
                  </a:lnTo>
                  <a:lnTo>
                    <a:pt x="31693" y="13658"/>
                  </a:lnTo>
                  <a:lnTo>
                    <a:pt x="33000" y="13786"/>
                  </a:lnTo>
                  <a:lnTo>
                    <a:pt x="34307" y="13934"/>
                  </a:lnTo>
                  <a:lnTo>
                    <a:pt x="35614" y="14099"/>
                  </a:lnTo>
                  <a:lnTo>
                    <a:pt x="36921" y="14283"/>
                  </a:lnTo>
                  <a:lnTo>
                    <a:pt x="38228" y="14467"/>
                  </a:lnTo>
                  <a:lnTo>
                    <a:pt x="39528" y="14688"/>
                  </a:lnTo>
                  <a:lnTo>
                    <a:pt x="40829" y="14909"/>
                  </a:lnTo>
                  <a:lnTo>
                    <a:pt x="42123" y="15148"/>
                  </a:lnTo>
                  <a:lnTo>
                    <a:pt x="42181" y="13308"/>
                  </a:lnTo>
                  <a:lnTo>
                    <a:pt x="42245" y="11486"/>
                  </a:lnTo>
                  <a:lnTo>
                    <a:pt x="42316" y="9663"/>
                  </a:lnTo>
                  <a:lnTo>
                    <a:pt x="42399" y="7860"/>
                  </a:lnTo>
                  <a:lnTo>
                    <a:pt x="42496" y="6074"/>
                  </a:lnTo>
                  <a:lnTo>
                    <a:pt x="42547" y="5191"/>
                  </a:lnTo>
                  <a:lnTo>
                    <a:pt x="42605" y="4307"/>
                  </a:lnTo>
                  <a:lnTo>
                    <a:pt x="42663" y="3424"/>
                  </a:lnTo>
                  <a:lnTo>
                    <a:pt x="42728" y="2559"/>
                  </a:lnTo>
                  <a:lnTo>
                    <a:pt x="42799" y="1694"/>
                  </a:lnTo>
                  <a:lnTo>
                    <a:pt x="42869" y="829"/>
                  </a:lnTo>
                  <a:lnTo>
                    <a:pt x="40191" y="958"/>
                  </a:lnTo>
                  <a:lnTo>
                    <a:pt x="37513" y="1050"/>
                  </a:lnTo>
                  <a:lnTo>
                    <a:pt x="34835" y="1123"/>
                  </a:lnTo>
                  <a:lnTo>
                    <a:pt x="32150" y="1160"/>
                  </a:lnTo>
                  <a:lnTo>
                    <a:pt x="29472" y="1197"/>
                  </a:lnTo>
                  <a:lnTo>
                    <a:pt x="26794" y="1197"/>
                  </a:lnTo>
                  <a:lnTo>
                    <a:pt x="24116" y="1160"/>
                  </a:lnTo>
                  <a:lnTo>
                    <a:pt x="21432" y="1123"/>
                  </a:lnTo>
                  <a:lnTo>
                    <a:pt x="18753" y="1050"/>
                  </a:lnTo>
                  <a:lnTo>
                    <a:pt x="16075" y="958"/>
                  </a:lnTo>
                  <a:lnTo>
                    <a:pt x="13391" y="847"/>
                  </a:lnTo>
                  <a:lnTo>
                    <a:pt x="10713" y="718"/>
                  </a:lnTo>
                  <a:lnTo>
                    <a:pt x="8035" y="571"/>
                  </a:lnTo>
                  <a:lnTo>
                    <a:pt x="5356" y="405"/>
                  </a:lnTo>
                  <a:lnTo>
                    <a:pt x="2678" y="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-2030050" y="-9943975"/>
              <a:ext cx="1041000" cy="666775"/>
            </a:xfrm>
            <a:custGeom>
              <a:rect b="b" l="l" r="r" t="t"/>
              <a:pathLst>
                <a:path extrusionOk="0" h="26671" w="41640">
                  <a:moveTo>
                    <a:pt x="41640" y="1"/>
                  </a:moveTo>
                  <a:lnTo>
                    <a:pt x="40359" y="369"/>
                  </a:lnTo>
                  <a:lnTo>
                    <a:pt x="39071" y="718"/>
                  </a:lnTo>
                  <a:lnTo>
                    <a:pt x="37784" y="1031"/>
                  </a:lnTo>
                  <a:lnTo>
                    <a:pt x="36490" y="1326"/>
                  </a:lnTo>
                  <a:lnTo>
                    <a:pt x="35196" y="1602"/>
                  </a:lnTo>
                  <a:lnTo>
                    <a:pt x="33902" y="1878"/>
                  </a:lnTo>
                  <a:lnTo>
                    <a:pt x="32601" y="2099"/>
                  </a:lnTo>
                  <a:lnTo>
                    <a:pt x="31301" y="2320"/>
                  </a:lnTo>
                  <a:lnTo>
                    <a:pt x="29994" y="2522"/>
                  </a:lnTo>
                  <a:lnTo>
                    <a:pt x="28687" y="2688"/>
                  </a:lnTo>
                  <a:lnTo>
                    <a:pt x="27380" y="2853"/>
                  </a:lnTo>
                  <a:lnTo>
                    <a:pt x="26073" y="2982"/>
                  </a:lnTo>
                  <a:lnTo>
                    <a:pt x="24767" y="3111"/>
                  </a:lnTo>
                  <a:lnTo>
                    <a:pt x="23453" y="3203"/>
                  </a:lnTo>
                  <a:lnTo>
                    <a:pt x="22140" y="3277"/>
                  </a:lnTo>
                  <a:lnTo>
                    <a:pt x="20833" y="3350"/>
                  </a:lnTo>
                  <a:lnTo>
                    <a:pt x="19520" y="3387"/>
                  </a:lnTo>
                  <a:lnTo>
                    <a:pt x="18206" y="3406"/>
                  </a:lnTo>
                  <a:lnTo>
                    <a:pt x="16900" y="3424"/>
                  </a:lnTo>
                  <a:lnTo>
                    <a:pt x="15586" y="3406"/>
                  </a:lnTo>
                  <a:lnTo>
                    <a:pt x="14279" y="3387"/>
                  </a:lnTo>
                  <a:lnTo>
                    <a:pt x="12973" y="3332"/>
                  </a:lnTo>
                  <a:lnTo>
                    <a:pt x="11666" y="3277"/>
                  </a:lnTo>
                  <a:lnTo>
                    <a:pt x="10359" y="3185"/>
                  </a:lnTo>
                  <a:lnTo>
                    <a:pt x="9052" y="3093"/>
                  </a:lnTo>
                  <a:lnTo>
                    <a:pt x="7752" y="2982"/>
                  </a:lnTo>
                  <a:lnTo>
                    <a:pt x="6458" y="2853"/>
                  </a:lnTo>
                  <a:lnTo>
                    <a:pt x="5157" y="2706"/>
                  </a:lnTo>
                  <a:lnTo>
                    <a:pt x="3863" y="2541"/>
                  </a:lnTo>
                  <a:lnTo>
                    <a:pt x="2576" y="2375"/>
                  </a:lnTo>
                  <a:lnTo>
                    <a:pt x="1288" y="2172"/>
                  </a:lnTo>
                  <a:lnTo>
                    <a:pt x="0" y="1970"/>
                  </a:lnTo>
                  <a:lnTo>
                    <a:pt x="33" y="4234"/>
                  </a:lnTo>
                  <a:lnTo>
                    <a:pt x="58" y="6498"/>
                  </a:lnTo>
                  <a:lnTo>
                    <a:pt x="97" y="11007"/>
                  </a:lnTo>
                  <a:lnTo>
                    <a:pt x="123" y="15517"/>
                  </a:lnTo>
                  <a:lnTo>
                    <a:pt x="142" y="20044"/>
                  </a:lnTo>
                  <a:lnTo>
                    <a:pt x="5267" y="20597"/>
                  </a:lnTo>
                  <a:lnTo>
                    <a:pt x="10397" y="21130"/>
                  </a:lnTo>
                  <a:lnTo>
                    <a:pt x="12966" y="21406"/>
                  </a:lnTo>
                  <a:lnTo>
                    <a:pt x="15535" y="21719"/>
                  </a:lnTo>
                  <a:lnTo>
                    <a:pt x="18103" y="22032"/>
                  </a:lnTo>
                  <a:lnTo>
                    <a:pt x="20672" y="22382"/>
                  </a:lnTo>
                  <a:lnTo>
                    <a:pt x="23234" y="22750"/>
                  </a:lnTo>
                  <a:lnTo>
                    <a:pt x="25803" y="23173"/>
                  </a:lnTo>
                  <a:lnTo>
                    <a:pt x="27084" y="23394"/>
                  </a:lnTo>
                  <a:lnTo>
                    <a:pt x="28365" y="23615"/>
                  </a:lnTo>
                  <a:lnTo>
                    <a:pt x="29653" y="23873"/>
                  </a:lnTo>
                  <a:lnTo>
                    <a:pt x="30934" y="24131"/>
                  </a:lnTo>
                  <a:lnTo>
                    <a:pt x="32209" y="24388"/>
                  </a:lnTo>
                  <a:lnTo>
                    <a:pt x="33490" y="24664"/>
                  </a:lnTo>
                  <a:lnTo>
                    <a:pt x="34771" y="24959"/>
                  </a:lnTo>
                  <a:lnTo>
                    <a:pt x="36046" y="25272"/>
                  </a:lnTo>
                  <a:lnTo>
                    <a:pt x="37327" y="25603"/>
                  </a:lnTo>
                  <a:lnTo>
                    <a:pt x="38601" y="25953"/>
                  </a:lnTo>
                  <a:lnTo>
                    <a:pt x="39876" y="26302"/>
                  </a:lnTo>
                  <a:lnTo>
                    <a:pt x="41151" y="26671"/>
                  </a:lnTo>
                  <a:lnTo>
                    <a:pt x="41408" y="16529"/>
                  </a:lnTo>
                  <a:lnTo>
                    <a:pt x="41453" y="14504"/>
                  </a:lnTo>
                  <a:lnTo>
                    <a:pt x="41485" y="12461"/>
                  </a:lnTo>
                  <a:lnTo>
                    <a:pt x="41537" y="8320"/>
                  </a:lnTo>
                  <a:lnTo>
                    <a:pt x="41582" y="4179"/>
                  </a:lnTo>
                  <a:lnTo>
                    <a:pt x="41608" y="2080"/>
                  </a:lnTo>
                  <a:lnTo>
                    <a:pt x="4164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-1674050" y="-17989150"/>
              <a:ext cx="576700" cy="1547950"/>
            </a:xfrm>
            <a:custGeom>
              <a:rect b="b" l="l" r="r" t="t"/>
              <a:pathLst>
                <a:path extrusionOk="0" h="61918" w="23068">
                  <a:moveTo>
                    <a:pt x="10462" y="7473"/>
                  </a:moveTo>
                  <a:lnTo>
                    <a:pt x="10694" y="7510"/>
                  </a:lnTo>
                  <a:lnTo>
                    <a:pt x="10932" y="7547"/>
                  </a:lnTo>
                  <a:lnTo>
                    <a:pt x="11164" y="7602"/>
                  </a:lnTo>
                  <a:lnTo>
                    <a:pt x="11402" y="7676"/>
                  </a:lnTo>
                  <a:lnTo>
                    <a:pt x="11640" y="7768"/>
                  </a:lnTo>
                  <a:lnTo>
                    <a:pt x="11878" y="7860"/>
                  </a:lnTo>
                  <a:lnTo>
                    <a:pt x="12117" y="7970"/>
                  </a:lnTo>
                  <a:lnTo>
                    <a:pt x="12355" y="8118"/>
                  </a:lnTo>
                  <a:lnTo>
                    <a:pt x="12587" y="8246"/>
                  </a:lnTo>
                  <a:lnTo>
                    <a:pt x="12825" y="8412"/>
                  </a:lnTo>
                  <a:lnTo>
                    <a:pt x="13063" y="8596"/>
                  </a:lnTo>
                  <a:lnTo>
                    <a:pt x="13301" y="8780"/>
                  </a:lnTo>
                  <a:lnTo>
                    <a:pt x="13533" y="8983"/>
                  </a:lnTo>
                  <a:lnTo>
                    <a:pt x="13771" y="9185"/>
                  </a:lnTo>
                  <a:lnTo>
                    <a:pt x="14003" y="9424"/>
                  </a:lnTo>
                  <a:lnTo>
                    <a:pt x="14235" y="9664"/>
                  </a:lnTo>
                  <a:lnTo>
                    <a:pt x="14466" y="9903"/>
                  </a:lnTo>
                  <a:lnTo>
                    <a:pt x="14698" y="10179"/>
                  </a:lnTo>
                  <a:lnTo>
                    <a:pt x="14930" y="10455"/>
                  </a:lnTo>
                  <a:lnTo>
                    <a:pt x="15155" y="10750"/>
                  </a:lnTo>
                  <a:lnTo>
                    <a:pt x="15381" y="11044"/>
                  </a:lnTo>
                  <a:lnTo>
                    <a:pt x="15606" y="11357"/>
                  </a:lnTo>
                  <a:lnTo>
                    <a:pt x="15831" y="11688"/>
                  </a:lnTo>
                  <a:lnTo>
                    <a:pt x="16050" y="12020"/>
                  </a:lnTo>
                  <a:lnTo>
                    <a:pt x="16269" y="12369"/>
                  </a:lnTo>
                  <a:lnTo>
                    <a:pt x="16481" y="12737"/>
                  </a:lnTo>
                  <a:lnTo>
                    <a:pt x="16694" y="13106"/>
                  </a:lnTo>
                  <a:lnTo>
                    <a:pt x="16630" y="13069"/>
                  </a:lnTo>
                  <a:lnTo>
                    <a:pt x="16565" y="13013"/>
                  </a:lnTo>
                  <a:lnTo>
                    <a:pt x="16436" y="12885"/>
                  </a:lnTo>
                  <a:lnTo>
                    <a:pt x="16308" y="12756"/>
                  </a:lnTo>
                  <a:lnTo>
                    <a:pt x="16179" y="12609"/>
                  </a:lnTo>
                  <a:lnTo>
                    <a:pt x="15954" y="12480"/>
                  </a:lnTo>
                  <a:lnTo>
                    <a:pt x="15728" y="12351"/>
                  </a:lnTo>
                  <a:lnTo>
                    <a:pt x="15503" y="12259"/>
                  </a:lnTo>
                  <a:lnTo>
                    <a:pt x="15278" y="12167"/>
                  </a:lnTo>
                  <a:lnTo>
                    <a:pt x="15052" y="12112"/>
                  </a:lnTo>
                  <a:lnTo>
                    <a:pt x="14827" y="12075"/>
                  </a:lnTo>
                  <a:lnTo>
                    <a:pt x="14602" y="12038"/>
                  </a:lnTo>
                  <a:lnTo>
                    <a:pt x="14383" y="12038"/>
                  </a:lnTo>
                  <a:lnTo>
                    <a:pt x="14157" y="12056"/>
                  </a:lnTo>
                  <a:lnTo>
                    <a:pt x="13932" y="12093"/>
                  </a:lnTo>
                  <a:lnTo>
                    <a:pt x="13713" y="12130"/>
                  </a:lnTo>
                  <a:lnTo>
                    <a:pt x="13488" y="12204"/>
                  </a:lnTo>
                  <a:lnTo>
                    <a:pt x="13269" y="12277"/>
                  </a:lnTo>
                  <a:lnTo>
                    <a:pt x="13050" y="12388"/>
                  </a:lnTo>
                  <a:lnTo>
                    <a:pt x="12831" y="12498"/>
                  </a:lnTo>
                  <a:lnTo>
                    <a:pt x="12619" y="12627"/>
                  </a:lnTo>
                  <a:lnTo>
                    <a:pt x="12406" y="12793"/>
                  </a:lnTo>
                  <a:lnTo>
                    <a:pt x="12187" y="12958"/>
                  </a:lnTo>
                  <a:lnTo>
                    <a:pt x="11981" y="13142"/>
                  </a:lnTo>
                  <a:lnTo>
                    <a:pt x="11769" y="13326"/>
                  </a:lnTo>
                  <a:lnTo>
                    <a:pt x="11563" y="13547"/>
                  </a:lnTo>
                  <a:lnTo>
                    <a:pt x="11357" y="13768"/>
                  </a:lnTo>
                  <a:lnTo>
                    <a:pt x="11151" y="14026"/>
                  </a:lnTo>
                  <a:lnTo>
                    <a:pt x="10951" y="14283"/>
                  </a:lnTo>
                  <a:lnTo>
                    <a:pt x="10752" y="14560"/>
                  </a:lnTo>
                  <a:lnTo>
                    <a:pt x="10559" y="14836"/>
                  </a:lnTo>
                  <a:lnTo>
                    <a:pt x="10359" y="15149"/>
                  </a:lnTo>
                  <a:lnTo>
                    <a:pt x="10172" y="15461"/>
                  </a:lnTo>
                  <a:lnTo>
                    <a:pt x="9979" y="15774"/>
                  </a:lnTo>
                  <a:lnTo>
                    <a:pt x="9799" y="16124"/>
                  </a:lnTo>
                  <a:lnTo>
                    <a:pt x="9612" y="16474"/>
                  </a:lnTo>
                  <a:lnTo>
                    <a:pt x="9432" y="16842"/>
                  </a:lnTo>
                  <a:lnTo>
                    <a:pt x="9258" y="17228"/>
                  </a:lnTo>
                  <a:lnTo>
                    <a:pt x="9084" y="17615"/>
                  </a:lnTo>
                  <a:lnTo>
                    <a:pt x="8917" y="18020"/>
                  </a:lnTo>
                  <a:lnTo>
                    <a:pt x="8750" y="18443"/>
                  </a:lnTo>
                  <a:lnTo>
                    <a:pt x="8589" y="18867"/>
                  </a:lnTo>
                  <a:lnTo>
                    <a:pt x="8428" y="19308"/>
                  </a:lnTo>
                  <a:lnTo>
                    <a:pt x="8273" y="19768"/>
                  </a:lnTo>
                  <a:lnTo>
                    <a:pt x="8125" y="20229"/>
                  </a:lnTo>
                  <a:lnTo>
                    <a:pt x="7977" y="20689"/>
                  </a:lnTo>
                  <a:lnTo>
                    <a:pt x="7836" y="21167"/>
                  </a:lnTo>
                  <a:lnTo>
                    <a:pt x="7700" y="21664"/>
                  </a:lnTo>
                  <a:lnTo>
                    <a:pt x="7565" y="22180"/>
                  </a:lnTo>
                  <a:lnTo>
                    <a:pt x="7436" y="22677"/>
                  </a:lnTo>
                  <a:lnTo>
                    <a:pt x="7314" y="23210"/>
                  </a:lnTo>
                  <a:lnTo>
                    <a:pt x="7192" y="23744"/>
                  </a:lnTo>
                  <a:lnTo>
                    <a:pt x="7076" y="24278"/>
                  </a:lnTo>
                  <a:lnTo>
                    <a:pt x="6966" y="24830"/>
                  </a:lnTo>
                  <a:lnTo>
                    <a:pt x="6863" y="25382"/>
                  </a:lnTo>
                  <a:lnTo>
                    <a:pt x="6767" y="25953"/>
                  </a:lnTo>
                  <a:lnTo>
                    <a:pt x="6670" y="26523"/>
                  </a:lnTo>
                  <a:lnTo>
                    <a:pt x="6580" y="27112"/>
                  </a:lnTo>
                  <a:lnTo>
                    <a:pt x="6496" y="27701"/>
                  </a:lnTo>
                  <a:lnTo>
                    <a:pt x="6419" y="28290"/>
                  </a:lnTo>
                  <a:lnTo>
                    <a:pt x="6348" y="28898"/>
                  </a:lnTo>
                  <a:lnTo>
                    <a:pt x="6284" y="29505"/>
                  </a:lnTo>
                  <a:lnTo>
                    <a:pt x="6226" y="30131"/>
                  </a:lnTo>
                  <a:lnTo>
                    <a:pt x="6168" y="30757"/>
                  </a:lnTo>
                  <a:lnTo>
                    <a:pt x="6123" y="31382"/>
                  </a:lnTo>
                  <a:lnTo>
                    <a:pt x="6078" y="32027"/>
                  </a:lnTo>
                  <a:lnTo>
                    <a:pt x="6046" y="32671"/>
                  </a:lnTo>
                  <a:lnTo>
                    <a:pt x="6014" y="33315"/>
                  </a:lnTo>
                  <a:lnTo>
                    <a:pt x="5994" y="33959"/>
                  </a:lnTo>
                  <a:lnTo>
                    <a:pt x="5975" y="34511"/>
                  </a:lnTo>
                  <a:lnTo>
                    <a:pt x="5962" y="35064"/>
                  </a:lnTo>
                  <a:lnTo>
                    <a:pt x="5956" y="35597"/>
                  </a:lnTo>
                  <a:lnTo>
                    <a:pt x="5956" y="36131"/>
                  </a:lnTo>
                  <a:lnTo>
                    <a:pt x="5956" y="36665"/>
                  </a:lnTo>
                  <a:lnTo>
                    <a:pt x="5956" y="37180"/>
                  </a:lnTo>
                  <a:lnTo>
                    <a:pt x="5969" y="37696"/>
                  </a:lnTo>
                  <a:lnTo>
                    <a:pt x="5975" y="38211"/>
                  </a:lnTo>
                  <a:lnTo>
                    <a:pt x="5994" y="38726"/>
                  </a:lnTo>
                  <a:lnTo>
                    <a:pt x="6014" y="39223"/>
                  </a:lnTo>
                  <a:lnTo>
                    <a:pt x="6039" y="39720"/>
                  </a:lnTo>
                  <a:lnTo>
                    <a:pt x="6065" y="40217"/>
                  </a:lnTo>
                  <a:lnTo>
                    <a:pt x="6130" y="41174"/>
                  </a:lnTo>
                  <a:lnTo>
                    <a:pt x="6207" y="42131"/>
                  </a:lnTo>
                  <a:lnTo>
                    <a:pt x="6303" y="43052"/>
                  </a:lnTo>
                  <a:lnTo>
                    <a:pt x="6406" y="43954"/>
                  </a:lnTo>
                  <a:lnTo>
                    <a:pt x="6522" y="44837"/>
                  </a:lnTo>
                  <a:lnTo>
                    <a:pt x="6651" y="45702"/>
                  </a:lnTo>
                  <a:lnTo>
                    <a:pt x="6793" y="46549"/>
                  </a:lnTo>
                  <a:lnTo>
                    <a:pt x="6947" y="47359"/>
                  </a:lnTo>
                  <a:lnTo>
                    <a:pt x="7108" y="48169"/>
                  </a:lnTo>
                  <a:lnTo>
                    <a:pt x="7282" y="48942"/>
                  </a:lnTo>
                  <a:lnTo>
                    <a:pt x="6954" y="48389"/>
                  </a:lnTo>
                  <a:lnTo>
                    <a:pt x="6638" y="47800"/>
                  </a:lnTo>
                  <a:lnTo>
                    <a:pt x="6329" y="47175"/>
                  </a:lnTo>
                  <a:lnTo>
                    <a:pt x="6033" y="46549"/>
                  </a:lnTo>
                  <a:lnTo>
                    <a:pt x="5743" y="45868"/>
                  </a:lnTo>
                  <a:lnTo>
                    <a:pt x="5460" y="45187"/>
                  </a:lnTo>
                  <a:lnTo>
                    <a:pt x="5196" y="44451"/>
                  </a:lnTo>
                  <a:lnTo>
                    <a:pt x="4939" y="43714"/>
                  </a:lnTo>
                  <a:lnTo>
                    <a:pt x="4694" y="42941"/>
                  </a:lnTo>
                  <a:lnTo>
                    <a:pt x="4462" y="42150"/>
                  </a:lnTo>
                  <a:lnTo>
                    <a:pt x="4353" y="41745"/>
                  </a:lnTo>
                  <a:lnTo>
                    <a:pt x="4243" y="41340"/>
                  </a:lnTo>
                  <a:lnTo>
                    <a:pt x="4140" y="40917"/>
                  </a:lnTo>
                  <a:lnTo>
                    <a:pt x="4037" y="40493"/>
                  </a:lnTo>
                  <a:lnTo>
                    <a:pt x="3941" y="40052"/>
                  </a:lnTo>
                  <a:lnTo>
                    <a:pt x="3851" y="39628"/>
                  </a:lnTo>
                  <a:lnTo>
                    <a:pt x="3760" y="39187"/>
                  </a:lnTo>
                  <a:lnTo>
                    <a:pt x="3670" y="38745"/>
                  </a:lnTo>
                  <a:lnTo>
                    <a:pt x="3587" y="38285"/>
                  </a:lnTo>
                  <a:lnTo>
                    <a:pt x="3509" y="37825"/>
                  </a:lnTo>
                  <a:lnTo>
                    <a:pt x="3439" y="37364"/>
                  </a:lnTo>
                  <a:lnTo>
                    <a:pt x="3368" y="36886"/>
                  </a:lnTo>
                  <a:lnTo>
                    <a:pt x="3297" y="36426"/>
                  </a:lnTo>
                  <a:lnTo>
                    <a:pt x="3233" y="35947"/>
                  </a:lnTo>
                  <a:lnTo>
                    <a:pt x="3175" y="35450"/>
                  </a:lnTo>
                  <a:lnTo>
                    <a:pt x="3123" y="34972"/>
                  </a:lnTo>
                  <a:lnTo>
                    <a:pt x="3072" y="34475"/>
                  </a:lnTo>
                  <a:lnTo>
                    <a:pt x="3027" y="33959"/>
                  </a:lnTo>
                  <a:lnTo>
                    <a:pt x="2988" y="33462"/>
                  </a:lnTo>
                  <a:lnTo>
                    <a:pt x="2949" y="32947"/>
                  </a:lnTo>
                  <a:lnTo>
                    <a:pt x="2917" y="32432"/>
                  </a:lnTo>
                  <a:lnTo>
                    <a:pt x="2891" y="31916"/>
                  </a:lnTo>
                  <a:lnTo>
                    <a:pt x="2866" y="31382"/>
                  </a:lnTo>
                  <a:lnTo>
                    <a:pt x="2853" y="30867"/>
                  </a:lnTo>
                  <a:lnTo>
                    <a:pt x="2833" y="30315"/>
                  </a:lnTo>
                  <a:lnTo>
                    <a:pt x="2827" y="29781"/>
                  </a:lnTo>
                  <a:lnTo>
                    <a:pt x="2827" y="29247"/>
                  </a:lnTo>
                  <a:lnTo>
                    <a:pt x="2827" y="28695"/>
                  </a:lnTo>
                  <a:lnTo>
                    <a:pt x="2833" y="28143"/>
                  </a:lnTo>
                  <a:lnTo>
                    <a:pt x="2846" y="27572"/>
                  </a:lnTo>
                  <a:lnTo>
                    <a:pt x="2866" y="27020"/>
                  </a:lnTo>
                  <a:lnTo>
                    <a:pt x="2885" y="26450"/>
                  </a:lnTo>
                  <a:lnTo>
                    <a:pt x="2911" y="25879"/>
                  </a:lnTo>
                  <a:lnTo>
                    <a:pt x="2949" y="25309"/>
                  </a:lnTo>
                  <a:lnTo>
                    <a:pt x="2988" y="24720"/>
                  </a:lnTo>
                  <a:lnTo>
                    <a:pt x="3027" y="24131"/>
                  </a:lnTo>
                  <a:lnTo>
                    <a:pt x="3078" y="23542"/>
                  </a:lnTo>
                  <a:lnTo>
                    <a:pt x="3136" y="22953"/>
                  </a:lnTo>
                  <a:lnTo>
                    <a:pt x="3194" y="22364"/>
                  </a:lnTo>
                  <a:lnTo>
                    <a:pt x="3265" y="21756"/>
                  </a:lnTo>
                  <a:lnTo>
                    <a:pt x="3336" y="21149"/>
                  </a:lnTo>
                  <a:lnTo>
                    <a:pt x="3413" y="20541"/>
                  </a:lnTo>
                  <a:lnTo>
                    <a:pt x="3496" y="19934"/>
                  </a:lnTo>
                  <a:lnTo>
                    <a:pt x="3593" y="19327"/>
                  </a:lnTo>
                  <a:lnTo>
                    <a:pt x="3702" y="18627"/>
                  </a:lnTo>
                  <a:lnTo>
                    <a:pt x="3818" y="17965"/>
                  </a:lnTo>
                  <a:lnTo>
                    <a:pt x="3941" y="17320"/>
                  </a:lnTo>
                  <a:lnTo>
                    <a:pt x="4063" y="16695"/>
                  </a:lnTo>
                  <a:lnTo>
                    <a:pt x="4198" y="16106"/>
                  </a:lnTo>
                  <a:lnTo>
                    <a:pt x="4333" y="15517"/>
                  </a:lnTo>
                  <a:lnTo>
                    <a:pt x="4475" y="14965"/>
                  </a:lnTo>
                  <a:lnTo>
                    <a:pt x="4623" y="14431"/>
                  </a:lnTo>
                  <a:lnTo>
                    <a:pt x="4778" y="13915"/>
                  </a:lnTo>
                  <a:lnTo>
                    <a:pt x="4932" y="13418"/>
                  </a:lnTo>
                  <a:lnTo>
                    <a:pt x="5093" y="12958"/>
                  </a:lnTo>
                  <a:lnTo>
                    <a:pt x="5260" y="12498"/>
                  </a:lnTo>
                  <a:lnTo>
                    <a:pt x="5434" y="12075"/>
                  </a:lnTo>
                  <a:lnTo>
                    <a:pt x="5608" y="11670"/>
                  </a:lnTo>
                  <a:lnTo>
                    <a:pt x="5788" y="11283"/>
                  </a:lnTo>
                  <a:lnTo>
                    <a:pt x="5969" y="10915"/>
                  </a:lnTo>
                  <a:lnTo>
                    <a:pt x="6155" y="10566"/>
                  </a:lnTo>
                  <a:lnTo>
                    <a:pt x="6342" y="10234"/>
                  </a:lnTo>
                  <a:lnTo>
                    <a:pt x="6535" y="9921"/>
                  </a:lnTo>
                  <a:lnTo>
                    <a:pt x="6735" y="9627"/>
                  </a:lnTo>
                  <a:lnTo>
                    <a:pt x="6934" y="9351"/>
                  </a:lnTo>
                  <a:lnTo>
                    <a:pt x="7134" y="9111"/>
                  </a:lnTo>
                  <a:lnTo>
                    <a:pt x="7340" y="8872"/>
                  </a:lnTo>
                  <a:lnTo>
                    <a:pt x="7552" y="8670"/>
                  </a:lnTo>
                  <a:lnTo>
                    <a:pt x="7765" y="8467"/>
                  </a:lnTo>
                  <a:lnTo>
                    <a:pt x="7977" y="8283"/>
                  </a:lnTo>
                  <a:lnTo>
                    <a:pt x="8190" y="8136"/>
                  </a:lnTo>
                  <a:lnTo>
                    <a:pt x="8409" y="7989"/>
                  </a:lnTo>
                  <a:lnTo>
                    <a:pt x="8634" y="7860"/>
                  </a:lnTo>
                  <a:lnTo>
                    <a:pt x="8853" y="7749"/>
                  </a:lnTo>
                  <a:lnTo>
                    <a:pt x="9078" y="7657"/>
                  </a:lnTo>
                  <a:lnTo>
                    <a:pt x="9303" y="7584"/>
                  </a:lnTo>
                  <a:lnTo>
                    <a:pt x="9535" y="7529"/>
                  </a:lnTo>
                  <a:lnTo>
                    <a:pt x="9767" y="7492"/>
                  </a:lnTo>
                  <a:lnTo>
                    <a:pt x="9992" y="7473"/>
                  </a:lnTo>
                  <a:close/>
                  <a:moveTo>
                    <a:pt x="14402" y="23578"/>
                  </a:moveTo>
                  <a:lnTo>
                    <a:pt x="14550" y="23597"/>
                  </a:lnTo>
                  <a:lnTo>
                    <a:pt x="14692" y="23615"/>
                  </a:lnTo>
                  <a:lnTo>
                    <a:pt x="14833" y="23634"/>
                  </a:lnTo>
                  <a:lnTo>
                    <a:pt x="14981" y="23689"/>
                  </a:lnTo>
                  <a:lnTo>
                    <a:pt x="15123" y="23744"/>
                  </a:lnTo>
                  <a:lnTo>
                    <a:pt x="15265" y="23836"/>
                  </a:lnTo>
                  <a:lnTo>
                    <a:pt x="15413" y="23928"/>
                  </a:lnTo>
                  <a:lnTo>
                    <a:pt x="15554" y="24020"/>
                  </a:lnTo>
                  <a:lnTo>
                    <a:pt x="15696" y="24149"/>
                  </a:lnTo>
                  <a:lnTo>
                    <a:pt x="15844" y="24296"/>
                  </a:lnTo>
                  <a:lnTo>
                    <a:pt x="15986" y="24443"/>
                  </a:lnTo>
                  <a:lnTo>
                    <a:pt x="16127" y="24609"/>
                  </a:lnTo>
                  <a:lnTo>
                    <a:pt x="16269" y="24812"/>
                  </a:lnTo>
                  <a:lnTo>
                    <a:pt x="16475" y="25106"/>
                  </a:lnTo>
                  <a:lnTo>
                    <a:pt x="16675" y="25437"/>
                  </a:lnTo>
                  <a:lnTo>
                    <a:pt x="16868" y="25787"/>
                  </a:lnTo>
                  <a:lnTo>
                    <a:pt x="17054" y="26174"/>
                  </a:lnTo>
                  <a:lnTo>
                    <a:pt x="17235" y="26560"/>
                  </a:lnTo>
                  <a:lnTo>
                    <a:pt x="17415" y="26983"/>
                  </a:lnTo>
                  <a:lnTo>
                    <a:pt x="17582" y="27425"/>
                  </a:lnTo>
                  <a:lnTo>
                    <a:pt x="17743" y="27885"/>
                  </a:lnTo>
                  <a:lnTo>
                    <a:pt x="17891" y="28364"/>
                  </a:lnTo>
                  <a:lnTo>
                    <a:pt x="18039" y="28861"/>
                  </a:lnTo>
                  <a:lnTo>
                    <a:pt x="18181" y="29376"/>
                  </a:lnTo>
                  <a:lnTo>
                    <a:pt x="18310" y="29892"/>
                  </a:lnTo>
                  <a:lnTo>
                    <a:pt x="18432" y="30444"/>
                  </a:lnTo>
                  <a:lnTo>
                    <a:pt x="18548" y="30996"/>
                  </a:lnTo>
                  <a:lnTo>
                    <a:pt x="18657" y="31567"/>
                  </a:lnTo>
                  <a:lnTo>
                    <a:pt x="18754" y="32156"/>
                  </a:lnTo>
                  <a:lnTo>
                    <a:pt x="18844" y="32745"/>
                  </a:lnTo>
                  <a:lnTo>
                    <a:pt x="18928" y="33333"/>
                  </a:lnTo>
                  <a:lnTo>
                    <a:pt x="18999" y="33959"/>
                  </a:lnTo>
                  <a:lnTo>
                    <a:pt x="19063" y="34567"/>
                  </a:lnTo>
                  <a:lnTo>
                    <a:pt x="19115" y="35192"/>
                  </a:lnTo>
                  <a:lnTo>
                    <a:pt x="19166" y="35837"/>
                  </a:lnTo>
                  <a:lnTo>
                    <a:pt x="19198" y="36481"/>
                  </a:lnTo>
                  <a:lnTo>
                    <a:pt x="19224" y="37107"/>
                  </a:lnTo>
                  <a:lnTo>
                    <a:pt x="19243" y="37769"/>
                  </a:lnTo>
                  <a:lnTo>
                    <a:pt x="19250" y="38413"/>
                  </a:lnTo>
                  <a:lnTo>
                    <a:pt x="19243" y="39058"/>
                  </a:lnTo>
                  <a:lnTo>
                    <a:pt x="19230" y="39720"/>
                  </a:lnTo>
                  <a:lnTo>
                    <a:pt x="19211" y="40365"/>
                  </a:lnTo>
                  <a:lnTo>
                    <a:pt x="19172" y="41027"/>
                  </a:lnTo>
                  <a:lnTo>
                    <a:pt x="19127" y="41671"/>
                  </a:lnTo>
                  <a:lnTo>
                    <a:pt x="19069" y="42316"/>
                  </a:lnTo>
                  <a:lnTo>
                    <a:pt x="19024" y="42776"/>
                  </a:lnTo>
                  <a:lnTo>
                    <a:pt x="18973" y="43254"/>
                  </a:lnTo>
                  <a:lnTo>
                    <a:pt x="18915" y="43696"/>
                  </a:lnTo>
                  <a:lnTo>
                    <a:pt x="18857" y="44138"/>
                  </a:lnTo>
                  <a:lnTo>
                    <a:pt x="18793" y="44579"/>
                  </a:lnTo>
                  <a:lnTo>
                    <a:pt x="18722" y="45003"/>
                  </a:lnTo>
                  <a:lnTo>
                    <a:pt x="18651" y="45426"/>
                  </a:lnTo>
                  <a:lnTo>
                    <a:pt x="18574" y="45831"/>
                  </a:lnTo>
                  <a:lnTo>
                    <a:pt x="18497" y="46236"/>
                  </a:lnTo>
                  <a:lnTo>
                    <a:pt x="18413" y="46622"/>
                  </a:lnTo>
                  <a:lnTo>
                    <a:pt x="18329" y="47009"/>
                  </a:lnTo>
                  <a:lnTo>
                    <a:pt x="18239" y="47377"/>
                  </a:lnTo>
                  <a:lnTo>
                    <a:pt x="18142" y="47745"/>
                  </a:lnTo>
                  <a:lnTo>
                    <a:pt x="18046" y="48113"/>
                  </a:lnTo>
                  <a:lnTo>
                    <a:pt x="17949" y="48463"/>
                  </a:lnTo>
                  <a:lnTo>
                    <a:pt x="17846" y="48794"/>
                  </a:lnTo>
                  <a:lnTo>
                    <a:pt x="17737" y="49126"/>
                  </a:lnTo>
                  <a:lnTo>
                    <a:pt x="17634" y="49457"/>
                  </a:lnTo>
                  <a:lnTo>
                    <a:pt x="17518" y="49770"/>
                  </a:lnTo>
                  <a:lnTo>
                    <a:pt x="17409" y="50083"/>
                  </a:lnTo>
                  <a:lnTo>
                    <a:pt x="17170" y="50672"/>
                  </a:lnTo>
                  <a:lnTo>
                    <a:pt x="16926" y="51242"/>
                  </a:lnTo>
                  <a:lnTo>
                    <a:pt x="16675" y="51776"/>
                  </a:lnTo>
                  <a:lnTo>
                    <a:pt x="16411" y="52273"/>
                  </a:lnTo>
                  <a:lnTo>
                    <a:pt x="16140" y="52752"/>
                  </a:lnTo>
                  <a:lnTo>
                    <a:pt x="15870" y="53193"/>
                  </a:lnTo>
                  <a:lnTo>
                    <a:pt x="15825" y="53120"/>
                  </a:lnTo>
                  <a:lnTo>
                    <a:pt x="15780" y="53046"/>
                  </a:lnTo>
                  <a:lnTo>
                    <a:pt x="15741" y="52972"/>
                  </a:lnTo>
                  <a:lnTo>
                    <a:pt x="15715" y="52954"/>
                  </a:lnTo>
                  <a:lnTo>
                    <a:pt x="15696" y="52954"/>
                  </a:lnTo>
                  <a:lnTo>
                    <a:pt x="15175" y="52494"/>
                  </a:lnTo>
                  <a:lnTo>
                    <a:pt x="14653" y="51979"/>
                  </a:lnTo>
                  <a:lnTo>
                    <a:pt x="14396" y="51721"/>
                  </a:lnTo>
                  <a:lnTo>
                    <a:pt x="14138" y="51426"/>
                  </a:lnTo>
                  <a:lnTo>
                    <a:pt x="13881" y="51132"/>
                  </a:lnTo>
                  <a:lnTo>
                    <a:pt x="13623" y="50819"/>
                  </a:lnTo>
                  <a:lnTo>
                    <a:pt x="13372" y="50506"/>
                  </a:lnTo>
                  <a:lnTo>
                    <a:pt x="13121" y="50156"/>
                  </a:lnTo>
                  <a:lnTo>
                    <a:pt x="12876" y="49807"/>
                  </a:lnTo>
                  <a:lnTo>
                    <a:pt x="12638" y="49439"/>
                  </a:lnTo>
                  <a:lnTo>
                    <a:pt x="12400" y="49052"/>
                  </a:lnTo>
                  <a:lnTo>
                    <a:pt x="12175" y="48629"/>
                  </a:lnTo>
                  <a:lnTo>
                    <a:pt x="11949" y="48205"/>
                  </a:lnTo>
                  <a:lnTo>
                    <a:pt x="11737" y="47745"/>
                  </a:lnTo>
                  <a:lnTo>
                    <a:pt x="11531" y="47285"/>
                  </a:lnTo>
                  <a:lnTo>
                    <a:pt x="11331" y="46788"/>
                  </a:lnTo>
                  <a:lnTo>
                    <a:pt x="11138" y="46273"/>
                  </a:lnTo>
                  <a:lnTo>
                    <a:pt x="10958" y="45739"/>
                  </a:lnTo>
                  <a:lnTo>
                    <a:pt x="10790" y="45168"/>
                  </a:lnTo>
                  <a:lnTo>
                    <a:pt x="10630" y="44579"/>
                  </a:lnTo>
                  <a:lnTo>
                    <a:pt x="10481" y="43972"/>
                  </a:lnTo>
                  <a:lnTo>
                    <a:pt x="10411" y="43659"/>
                  </a:lnTo>
                  <a:lnTo>
                    <a:pt x="10346" y="43328"/>
                  </a:lnTo>
                  <a:lnTo>
                    <a:pt x="10282" y="42997"/>
                  </a:lnTo>
                  <a:lnTo>
                    <a:pt x="10224" y="42665"/>
                  </a:lnTo>
                  <a:lnTo>
                    <a:pt x="10166" y="42316"/>
                  </a:lnTo>
                  <a:lnTo>
                    <a:pt x="10115" y="41966"/>
                  </a:lnTo>
                  <a:lnTo>
                    <a:pt x="10063" y="41616"/>
                  </a:lnTo>
                  <a:lnTo>
                    <a:pt x="10018" y="41248"/>
                  </a:lnTo>
                  <a:lnTo>
                    <a:pt x="9979" y="40861"/>
                  </a:lnTo>
                  <a:lnTo>
                    <a:pt x="9941" y="40493"/>
                  </a:lnTo>
                  <a:lnTo>
                    <a:pt x="9902" y="40107"/>
                  </a:lnTo>
                  <a:lnTo>
                    <a:pt x="9870" y="39702"/>
                  </a:lnTo>
                  <a:lnTo>
                    <a:pt x="9844" y="39297"/>
                  </a:lnTo>
                  <a:lnTo>
                    <a:pt x="9825" y="38892"/>
                  </a:lnTo>
                  <a:lnTo>
                    <a:pt x="9806" y="38469"/>
                  </a:lnTo>
                  <a:lnTo>
                    <a:pt x="9786" y="38045"/>
                  </a:lnTo>
                  <a:lnTo>
                    <a:pt x="9780" y="37604"/>
                  </a:lnTo>
                  <a:lnTo>
                    <a:pt x="9773" y="37162"/>
                  </a:lnTo>
                  <a:lnTo>
                    <a:pt x="9773" y="36720"/>
                  </a:lnTo>
                  <a:lnTo>
                    <a:pt x="9773" y="36278"/>
                  </a:lnTo>
                  <a:lnTo>
                    <a:pt x="9786" y="35855"/>
                  </a:lnTo>
                  <a:lnTo>
                    <a:pt x="9799" y="35432"/>
                  </a:lnTo>
                  <a:lnTo>
                    <a:pt x="9825" y="35008"/>
                  </a:lnTo>
                  <a:lnTo>
                    <a:pt x="9844" y="34585"/>
                  </a:lnTo>
                  <a:lnTo>
                    <a:pt x="9876" y="34162"/>
                  </a:lnTo>
                  <a:lnTo>
                    <a:pt x="9909" y="33757"/>
                  </a:lnTo>
                  <a:lnTo>
                    <a:pt x="9947" y="33352"/>
                  </a:lnTo>
                  <a:lnTo>
                    <a:pt x="9992" y="32947"/>
                  </a:lnTo>
                  <a:lnTo>
                    <a:pt x="10037" y="32560"/>
                  </a:lnTo>
                  <a:lnTo>
                    <a:pt x="10095" y="32174"/>
                  </a:lnTo>
                  <a:lnTo>
                    <a:pt x="10147" y="31787"/>
                  </a:lnTo>
                  <a:lnTo>
                    <a:pt x="10211" y="31401"/>
                  </a:lnTo>
                  <a:lnTo>
                    <a:pt x="10269" y="31033"/>
                  </a:lnTo>
                  <a:lnTo>
                    <a:pt x="10340" y="30665"/>
                  </a:lnTo>
                  <a:lnTo>
                    <a:pt x="10411" y="30315"/>
                  </a:lnTo>
                  <a:lnTo>
                    <a:pt x="10488" y="29965"/>
                  </a:lnTo>
                  <a:lnTo>
                    <a:pt x="10565" y="29616"/>
                  </a:lnTo>
                  <a:lnTo>
                    <a:pt x="10649" y="29284"/>
                  </a:lnTo>
                  <a:lnTo>
                    <a:pt x="10733" y="28953"/>
                  </a:lnTo>
                  <a:lnTo>
                    <a:pt x="10823" y="28640"/>
                  </a:lnTo>
                  <a:lnTo>
                    <a:pt x="10913" y="28327"/>
                  </a:lnTo>
                  <a:lnTo>
                    <a:pt x="11009" y="28014"/>
                  </a:lnTo>
                  <a:lnTo>
                    <a:pt x="11106" y="27720"/>
                  </a:lnTo>
                  <a:lnTo>
                    <a:pt x="11209" y="27425"/>
                  </a:lnTo>
                  <a:lnTo>
                    <a:pt x="11312" y="27149"/>
                  </a:lnTo>
                  <a:lnTo>
                    <a:pt x="11421" y="26873"/>
                  </a:lnTo>
                  <a:lnTo>
                    <a:pt x="11531" y="26615"/>
                  </a:lnTo>
                  <a:lnTo>
                    <a:pt x="11640" y="26358"/>
                  </a:lnTo>
                  <a:lnTo>
                    <a:pt x="11756" y="26118"/>
                  </a:lnTo>
                  <a:lnTo>
                    <a:pt x="11872" y="25879"/>
                  </a:lnTo>
                  <a:lnTo>
                    <a:pt x="11988" y="25658"/>
                  </a:lnTo>
                  <a:lnTo>
                    <a:pt x="12110" y="25456"/>
                  </a:lnTo>
                  <a:lnTo>
                    <a:pt x="12233" y="25253"/>
                  </a:lnTo>
                  <a:lnTo>
                    <a:pt x="12361" y="25051"/>
                  </a:lnTo>
                  <a:lnTo>
                    <a:pt x="12484" y="24867"/>
                  </a:lnTo>
                  <a:lnTo>
                    <a:pt x="12612" y="24701"/>
                  </a:lnTo>
                  <a:lnTo>
                    <a:pt x="12748" y="24554"/>
                  </a:lnTo>
                  <a:lnTo>
                    <a:pt x="12876" y="24407"/>
                  </a:lnTo>
                  <a:lnTo>
                    <a:pt x="13012" y="24259"/>
                  </a:lnTo>
                  <a:lnTo>
                    <a:pt x="13147" y="24131"/>
                  </a:lnTo>
                  <a:lnTo>
                    <a:pt x="13282" y="24020"/>
                  </a:lnTo>
                  <a:lnTo>
                    <a:pt x="13417" y="23928"/>
                  </a:lnTo>
                  <a:lnTo>
                    <a:pt x="13559" y="23836"/>
                  </a:lnTo>
                  <a:lnTo>
                    <a:pt x="13694" y="23762"/>
                  </a:lnTo>
                  <a:lnTo>
                    <a:pt x="13836" y="23707"/>
                  </a:lnTo>
                  <a:lnTo>
                    <a:pt x="13977" y="23652"/>
                  </a:lnTo>
                  <a:lnTo>
                    <a:pt x="14119" y="23615"/>
                  </a:lnTo>
                  <a:lnTo>
                    <a:pt x="14260" y="23597"/>
                  </a:lnTo>
                  <a:lnTo>
                    <a:pt x="14402" y="23578"/>
                  </a:lnTo>
                  <a:close/>
                  <a:moveTo>
                    <a:pt x="10108" y="1"/>
                  </a:moveTo>
                  <a:lnTo>
                    <a:pt x="9876" y="19"/>
                  </a:lnTo>
                  <a:lnTo>
                    <a:pt x="9651" y="37"/>
                  </a:lnTo>
                  <a:lnTo>
                    <a:pt x="9426" y="74"/>
                  </a:lnTo>
                  <a:lnTo>
                    <a:pt x="9200" y="111"/>
                  </a:lnTo>
                  <a:lnTo>
                    <a:pt x="8975" y="166"/>
                  </a:lnTo>
                  <a:lnTo>
                    <a:pt x="8750" y="240"/>
                  </a:lnTo>
                  <a:lnTo>
                    <a:pt x="8531" y="313"/>
                  </a:lnTo>
                  <a:lnTo>
                    <a:pt x="8306" y="406"/>
                  </a:lnTo>
                  <a:lnTo>
                    <a:pt x="8087" y="516"/>
                  </a:lnTo>
                  <a:lnTo>
                    <a:pt x="7868" y="626"/>
                  </a:lnTo>
                  <a:lnTo>
                    <a:pt x="7649" y="755"/>
                  </a:lnTo>
                  <a:lnTo>
                    <a:pt x="7430" y="902"/>
                  </a:lnTo>
                  <a:lnTo>
                    <a:pt x="7218" y="1050"/>
                  </a:lnTo>
                  <a:lnTo>
                    <a:pt x="7005" y="1215"/>
                  </a:lnTo>
                  <a:lnTo>
                    <a:pt x="6793" y="1399"/>
                  </a:lnTo>
                  <a:lnTo>
                    <a:pt x="6580" y="1583"/>
                  </a:lnTo>
                  <a:lnTo>
                    <a:pt x="6374" y="1786"/>
                  </a:lnTo>
                  <a:lnTo>
                    <a:pt x="6168" y="2007"/>
                  </a:lnTo>
                  <a:lnTo>
                    <a:pt x="5962" y="2246"/>
                  </a:lnTo>
                  <a:lnTo>
                    <a:pt x="5763" y="2485"/>
                  </a:lnTo>
                  <a:lnTo>
                    <a:pt x="5563" y="2743"/>
                  </a:lnTo>
                  <a:lnTo>
                    <a:pt x="5363" y="3019"/>
                  </a:lnTo>
                  <a:lnTo>
                    <a:pt x="5170" y="3295"/>
                  </a:lnTo>
                  <a:lnTo>
                    <a:pt x="4977" y="3590"/>
                  </a:lnTo>
                  <a:lnTo>
                    <a:pt x="4784" y="3903"/>
                  </a:lnTo>
                  <a:lnTo>
                    <a:pt x="4597" y="4234"/>
                  </a:lnTo>
                  <a:lnTo>
                    <a:pt x="4411" y="4565"/>
                  </a:lnTo>
                  <a:lnTo>
                    <a:pt x="4230" y="4915"/>
                  </a:lnTo>
                  <a:lnTo>
                    <a:pt x="4050" y="5283"/>
                  </a:lnTo>
                  <a:lnTo>
                    <a:pt x="3870" y="5651"/>
                  </a:lnTo>
                  <a:lnTo>
                    <a:pt x="3696" y="6056"/>
                  </a:lnTo>
                  <a:lnTo>
                    <a:pt x="3522" y="6461"/>
                  </a:lnTo>
                  <a:lnTo>
                    <a:pt x="3355" y="6884"/>
                  </a:lnTo>
                  <a:lnTo>
                    <a:pt x="3194" y="7326"/>
                  </a:lnTo>
                  <a:lnTo>
                    <a:pt x="3033" y="7768"/>
                  </a:lnTo>
                  <a:lnTo>
                    <a:pt x="2872" y="8228"/>
                  </a:lnTo>
                  <a:lnTo>
                    <a:pt x="2718" y="8707"/>
                  </a:lnTo>
                  <a:lnTo>
                    <a:pt x="2563" y="9203"/>
                  </a:lnTo>
                  <a:lnTo>
                    <a:pt x="2415" y="9719"/>
                  </a:lnTo>
                  <a:lnTo>
                    <a:pt x="2273" y="10234"/>
                  </a:lnTo>
                  <a:lnTo>
                    <a:pt x="2132" y="10786"/>
                  </a:lnTo>
                  <a:lnTo>
                    <a:pt x="1990" y="11339"/>
                  </a:lnTo>
                  <a:lnTo>
                    <a:pt x="1855" y="11891"/>
                  </a:lnTo>
                  <a:lnTo>
                    <a:pt x="1726" y="12443"/>
                  </a:lnTo>
                  <a:lnTo>
                    <a:pt x="1604" y="12995"/>
                  </a:lnTo>
                  <a:lnTo>
                    <a:pt x="1481" y="13547"/>
                  </a:lnTo>
                  <a:lnTo>
                    <a:pt x="1372" y="14099"/>
                  </a:lnTo>
                  <a:lnTo>
                    <a:pt x="1263" y="14652"/>
                  </a:lnTo>
                  <a:lnTo>
                    <a:pt x="1153" y="15204"/>
                  </a:lnTo>
                  <a:lnTo>
                    <a:pt x="1057" y="15756"/>
                  </a:lnTo>
                  <a:lnTo>
                    <a:pt x="960" y="16308"/>
                  </a:lnTo>
                  <a:lnTo>
                    <a:pt x="870" y="16860"/>
                  </a:lnTo>
                  <a:lnTo>
                    <a:pt x="786" y="17412"/>
                  </a:lnTo>
                  <a:lnTo>
                    <a:pt x="702" y="17965"/>
                  </a:lnTo>
                  <a:lnTo>
                    <a:pt x="625" y="18517"/>
                  </a:lnTo>
                  <a:lnTo>
                    <a:pt x="554" y="19069"/>
                  </a:lnTo>
                  <a:lnTo>
                    <a:pt x="490" y="19621"/>
                  </a:lnTo>
                  <a:lnTo>
                    <a:pt x="426" y="20173"/>
                  </a:lnTo>
                  <a:lnTo>
                    <a:pt x="368" y="20726"/>
                  </a:lnTo>
                  <a:lnTo>
                    <a:pt x="316" y="21278"/>
                  </a:lnTo>
                  <a:lnTo>
                    <a:pt x="265" y="21830"/>
                  </a:lnTo>
                  <a:lnTo>
                    <a:pt x="220" y="22382"/>
                  </a:lnTo>
                  <a:lnTo>
                    <a:pt x="181" y="22916"/>
                  </a:lnTo>
                  <a:lnTo>
                    <a:pt x="142" y="23468"/>
                  </a:lnTo>
                  <a:lnTo>
                    <a:pt x="110" y="24020"/>
                  </a:lnTo>
                  <a:lnTo>
                    <a:pt x="84" y="24554"/>
                  </a:lnTo>
                  <a:lnTo>
                    <a:pt x="59" y="25106"/>
                  </a:lnTo>
                  <a:lnTo>
                    <a:pt x="39" y="25658"/>
                  </a:lnTo>
                  <a:lnTo>
                    <a:pt x="27" y="26192"/>
                  </a:lnTo>
                  <a:lnTo>
                    <a:pt x="14" y="26726"/>
                  </a:lnTo>
                  <a:lnTo>
                    <a:pt x="7" y="27278"/>
                  </a:lnTo>
                  <a:lnTo>
                    <a:pt x="1" y="27812"/>
                  </a:lnTo>
                  <a:lnTo>
                    <a:pt x="1" y="28346"/>
                  </a:lnTo>
                  <a:lnTo>
                    <a:pt x="7" y="28879"/>
                  </a:lnTo>
                  <a:lnTo>
                    <a:pt x="14" y="29413"/>
                  </a:lnTo>
                  <a:lnTo>
                    <a:pt x="27" y="29947"/>
                  </a:lnTo>
                  <a:lnTo>
                    <a:pt x="59" y="30996"/>
                  </a:lnTo>
                  <a:lnTo>
                    <a:pt x="110" y="32045"/>
                  </a:lnTo>
                  <a:lnTo>
                    <a:pt x="175" y="33076"/>
                  </a:lnTo>
                  <a:lnTo>
                    <a:pt x="252" y="34107"/>
                  </a:lnTo>
                  <a:lnTo>
                    <a:pt x="348" y="35137"/>
                  </a:lnTo>
                  <a:lnTo>
                    <a:pt x="451" y="36150"/>
                  </a:lnTo>
                  <a:lnTo>
                    <a:pt x="574" y="37143"/>
                  </a:lnTo>
                  <a:lnTo>
                    <a:pt x="709" y="38119"/>
                  </a:lnTo>
                  <a:lnTo>
                    <a:pt x="851" y="39095"/>
                  </a:lnTo>
                  <a:lnTo>
                    <a:pt x="1012" y="40070"/>
                  </a:lnTo>
                  <a:lnTo>
                    <a:pt x="1179" y="41009"/>
                  </a:lnTo>
                  <a:lnTo>
                    <a:pt x="1359" y="41947"/>
                  </a:lnTo>
                  <a:lnTo>
                    <a:pt x="1552" y="42868"/>
                  </a:lnTo>
                  <a:lnTo>
                    <a:pt x="1758" y="43770"/>
                  </a:lnTo>
                  <a:lnTo>
                    <a:pt x="1971" y="44653"/>
                  </a:lnTo>
                  <a:lnTo>
                    <a:pt x="2202" y="45518"/>
                  </a:lnTo>
                  <a:lnTo>
                    <a:pt x="2434" y="46383"/>
                  </a:lnTo>
                  <a:lnTo>
                    <a:pt x="2685" y="47211"/>
                  </a:lnTo>
                  <a:lnTo>
                    <a:pt x="2936" y="48040"/>
                  </a:lnTo>
                  <a:lnTo>
                    <a:pt x="3200" y="48831"/>
                  </a:lnTo>
                  <a:lnTo>
                    <a:pt x="3477" y="49604"/>
                  </a:lnTo>
                  <a:lnTo>
                    <a:pt x="3760" y="50377"/>
                  </a:lnTo>
                  <a:lnTo>
                    <a:pt x="4050" y="51113"/>
                  </a:lnTo>
                  <a:lnTo>
                    <a:pt x="4353" y="51831"/>
                  </a:lnTo>
                  <a:lnTo>
                    <a:pt x="4662" y="52512"/>
                  </a:lnTo>
                  <a:lnTo>
                    <a:pt x="4977" y="53193"/>
                  </a:lnTo>
                  <a:lnTo>
                    <a:pt x="5299" y="53838"/>
                  </a:lnTo>
                  <a:lnTo>
                    <a:pt x="5627" y="54463"/>
                  </a:lnTo>
                  <a:lnTo>
                    <a:pt x="5962" y="55071"/>
                  </a:lnTo>
                  <a:lnTo>
                    <a:pt x="6303" y="55641"/>
                  </a:lnTo>
                  <a:lnTo>
                    <a:pt x="6657" y="56193"/>
                  </a:lnTo>
                  <a:lnTo>
                    <a:pt x="7012" y="56709"/>
                  </a:lnTo>
                  <a:lnTo>
                    <a:pt x="7372" y="57206"/>
                  </a:lnTo>
                  <a:lnTo>
                    <a:pt x="7733" y="57684"/>
                  </a:lnTo>
                  <a:lnTo>
                    <a:pt x="8106" y="58126"/>
                  </a:lnTo>
                  <a:lnTo>
                    <a:pt x="8479" y="58531"/>
                  </a:lnTo>
                  <a:lnTo>
                    <a:pt x="8859" y="58918"/>
                  </a:lnTo>
                  <a:lnTo>
                    <a:pt x="9239" y="59286"/>
                  </a:lnTo>
                  <a:lnTo>
                    <a:pt x="9625" y="59599"/>
                  </a:lnTo>
                  <a:lnTo>
                    <a:pt x="10012" y="59893"/>
                  </a:lnTo>
                  <a:lnTo>
                    <a:pt x="10404" y="60151"/>
                  </a:lnTo>
                  <a:lnTo>
                    <a:pt x="10803" y="60390"/>
                  </a:lnTo>
                  <a:lnTo>
                    <a:pt x="11203" y="60574"/>
                  </a:lnTo>
                  <a:lnTo>
                    <a:pt x="11602" y="60740"/>
                  </a:lnTo>
                  <a:lnTo>
                    <a:pt x="12001" y="60869"/>
                  </a:lnTo>
                  <a:lnTo>
                    <a:pt x="12406" y="60961"/>
                  </a:lnTo>
                  <a:lnTo>
                    <a:pt x="12439" y="61108"/>
                  </a:lnTo>
                  <a:lnTo>
                    <a:pt x="12484" y="61237"/>
                  </a:lnTo>
                  <a:lnTo>
                    <a:pt x="12535" y="61366"/>
                  </a:lnTo>
                  <a:lnTo>
                    <a:pt x="12593" y="61458"/>
                  </a:lnTo>
                  <a:lnTo>
                    <a:pt x="12651" y="61550"/>
                  </a:lnTo>
                  <a:lnTo>
                    <a:pt x="12715" y="61605"/>
                  </a:lnTo>
                  <a:lnTo>
                    <a:pt x="12786" y="61660"/>
                  </a:lnTo>
                  <a:lnTo>
                    <a:pt x="12863" y="61697"/>
                  </a:lnTo>
                  <a:lnTo>
                    <a:pt x="13140" y="61807"/>
                  </a:lnTo>
                  <a:lnTo>
                    <a:pt x="13417" y="61881"/>
                  </a:lnTo>
                  <a:lnTo>
                    <a:pt x="13700" y="61918"/>
                  </a:lnTo>
                  <a:lnTo>
                    <a:pt x="13977" y="61918"/>
                  </a:lnTo>
                  <a:lnTo>
                    <a:pt x="14248" y="61899"/>
                  </a:lnTo>
                  <a:lnTo>
                    <a:pt x="14524" y="61862"/>
                  </a:lnTo>
                  <a:lnTo>
                    <a:pt x="14795" y="61789"/>
                  </a:lnTo>
                  <a:lnTo>
                    <a:pt x="15065" y="61697"/>
                  </a:lnTo>
                  <a:lnTo>
                    <a:pt x="15123" y="61715"/>
                  </a:lnTo>
                  <a:lnTo>
                    <a:pt x="15175" y="61752"/>
                  </a:lnTo>
                  <a:lnTo>
                    <a:pt x="15220" y="61770"/>
                  </a:lnTo>
                  <a:lnTo>
                    <a:pt x="15265" y="61789"/>
                  </a:lnTo>
                  <a:lnTo>
                    <a:pt x="15393" y="61807"/>
                  </a:lnTo>
                  <a:lnTo>
                    <a:pt x="15516" y="61789"/>
                  </a:lnTo>
                  <a:lnTo>
                    <a:pt x="15625" y="61752"/>
                  </a:lnTo>
                  <a:lnTo>
                    <a:pt x="15741" y="61678"/>
                  </a:lnTo>
                  <a:lnTo>
                    <a:pt x="15844" y="61605"/>
                  </a:lnTo>
                  <a:lnTo>
                    <a:pt x="15941" y="61494"/>
                  </a:lnTo>
                  <a:lnTo>
                    <a:pt x="16037" y="61366"/>
                  </a:lnTo>
                  <a:lnTo>
                    <a:pt x="16127" y="61218"/>
                  </a:lnTo>
                  <a:lnTo>
                    <a:pt x="16430" y="60997"/>
                  </a:lnTo>
                  <a:lnTo>
                    <a:pt x="16733" y="60740"/>
                  </a:lnTo>
                  <a:lnTo>
                    <a:pt x="17029" y="60464"/>
                  </a:lnTo>
                  <a:lnTo>
                    <a:pt x="17325" y="60151"/>
                  </a:lnTo>
                  <a:lnTo>
                    <a:pt x="17615" y="59819"/>
                  </a:lnTo>
                  <a:lnTo>
                    <a:pt x="17898" y="59451"/>
                  </a:lnTo>
                  <a:lnTo>
                    <a:pt x="18181" y="59065"/>
                  </a:lnTo>
                  <a:lnTo>
                    <a:pt x="18458" y="58641"/>
                  </a:lnTo>
                  <a:lnTo>
                    <a:pt x="18735" y="58200"/>
                  </a:lnTo>
                  <a:lnTo>
                    <a:pt x="18999" y="57740"/>
                  </a:lnTo>
                  <a:lnTo>
                    <a:pt x="19263" y="57243"/>
                  </a:lnTo>
                  <a:lnTo>
                    <a:pt x="19514" y="56709"/>
                  </a:lnTo>
                  <a:lnTo>
                    <a:pt x="19765" y="56175"/>
                  </a:lnTo>
                  <a:lnTo>
                    <a:pt x="20009" y="55605"/>
                  </a:lnTo>
                  <a:lnTo>
                    <a:pt x="20241" y="55016"/>
                  </a:lnTo>
                  <a:lnTo>
                    <a:pt x="20473" y="54408"/>
                  </a:lnTo>
                  <a:lnTo>
                    <a:pt x="20692" y="53764"/>
                  </a:lnTo>
                  <a:lnTo>
                    <a:pt x="20904" y="53101"/>
                  </a:lnTo>
                  <a:lnTo>
                    <a:pt x="21110" y="52420"/>
                  </a:lnTo>
                  <a:lnTo>
                    <a:pt x="21310" y="51721"/>
                  </a:lnTo>
                  <a:lnTo>
                    <a:pt x="21497" y="51003"/>
                  </a:lnTo>
                  <a:lnTo>
                    <a:pt x="21677" y="50267"/>
                  </a:lnTo>
                  <a:lnTo>
                    <a:pt x="21844" y="49494"/>
                  </a:lnTo>
                  <a:lnTo>
                    <a:pt x="22005" y="48721"/>
                  </a:lnTo>
                  <a:lnTo>
                    <a:pt x="22153" y="47911"/>
                  </a:lnTo>
                  <a:lnTo>
                    <a:pt x="22295" y="47101"/>
                  </a:lnTo>
                  <a:lnTo>
                    <a:pt x="22424" y="46254"/>
                  </a:lnTo>
                  <a:lnTo>
                    <a:pt x="22546" y="45408"/>
                  </a:lnTo>
                  <a:lnTo>
                    <a:pt x="22655" y="44543"/>
                  </a:lnTo>
                  <a:lnTo>
                    <a:pt x="22752" y="43641"/>
                  </a:lnTo>
                  <a:lnTo>
                    <a:pt x="22836" y="42739"/>
                  </a:lnTo>
                  <a:lnTo>
                    <a:pt x="22906" y="41819"/>
                  </a:lnTo>
                  <a:lnTo>
                    <a:pt x="22939" y="41358"/>
                  </a:lnTo>
                  <a:lnTo>
                    <a:pt x="22964" y="40898"/>
                  </a:lnTo>
                  <a:lnTo>
                    <a:pt x="22984" y="40438"/>
                  </a:lnTo>
                  <a:lnTo>
                    <a:pt x="23003" y="39960"/>
                  </a:lnTo>
                  <a:lnTo>
                    <a:pt x="23016" y="39499"/>
                  </a:lnTo>
                  <a:lnTo>
                    <a:pt x="23022" y="39039"/>
                  </a:lnTo>
                  <a:lnTo>
                    <a:pt x="23029" y="38082"/>
                  </a:lnTo>
                  <a:lnTo>
                    <a:pt x="23022" y="37143"/>
                  </a:lnTo>
                  <a:lnTo>
                    <a:pt x="23003" y="36205"/>
                  </a:lnTo>
                  <a:lnTo>
                    <a:pt x="22977" y="35248"/>
                  </a:lnTo>
                  <a:lnTo>
                    <a:pt x="22939" y="34291"/>
                  </a:lnTo>
                  <a:lnTo>
                    <a:pt x="22971" y="33628"/>
                  </a:lnTo>
                  <a:lnTo>
                    <a:pt x="23003" y="32965"/>
                  </a:lnTo>
                  <a:lnTo>
                    <a:pt x="23029" y="32303"/>
                  </a:lnTo>
                  <a:lnTo>
                    <a:pt x="23048" y="31640"/>
                  </a:lnTo>
                  <a:lnTo>
                    <a:pt x="23061" y="30996"/>
                  </a:lnTo>
                  <a:lnTo>
                    <a:pt x="23067" y="30333"/>
                  </a:lnTo>
                  <a:lnTo>
                    <a:pt x="23067" y="29689"/>
                  </a:lnTo>
                  <a:lnTo>
                    <a:pt x="23061" y="29063"/>
                  </a:lnTo>
                  <a:lnTo>
                    <a:pt x="23048" y="28419"/>
                  </a:lnTo>
                  <a:lnTo>
                    <a:pt x="23029" y="27793"/>
                  </a:lnTo>
                  <a:lnTo>
                    <a:pt x="23003" y="27168"/>
                  </a:lnTo>
                  <a:lnTo>
                    <a:pt x="22971" y="26542"/>
                  </a:lnTo>
                  <a:lnTo>
                    <a:pt x="22939" y="25934"/>
                  </a:lnTo>
                  <a:lnTo>
                    <a:pt x="22894" y="25309"/>
                  </a:lnTo>
                  <a:lnTo>
                    <a:pt x="22848" y="24720"/>
                  </a:lnTo>
                  <a:lnTo>
                    <a:pt x="22797" y="24112"/>
                  </a:lnTo>
                  <a:lnTo>
                    <a:pt x="22739" y="23523"/>
                  </a:lnTo>
                  <a:lnTo>
                    <a:pt x="22681" y="22916"/>
                  </a:lnTo>
                  <a:lnTo>
                    <a:pt x="22610" y="22345"/>
                  </a:lnTo>
                  <a:lnTo>
                    <a:pt x="22539" y="21756"/>
                  </a:lnTo>
                  <a:lnTo>
                    <a:pt x="22462" y="21186"/>
                  </a:lnTo>
                  <a:lnTo>
                    <a:pt x="22378" y="20615"/>
                  </a:lnTo>
                  <a:lnTo>
                    <a:pt x="22288" y="20063"/>
                  </a:lnTo>
                  <a:lnTo>
                    <a:pt x="22198" y="19492"/>
                  </a:lnTo>
                  <a:lnTo>
                    <a:pt x="22102" y="18940"/>
                  </a:lnTo>
                  <a:lnTo>
                    <a:pt x="21999" y="18406"/>
                  </a:lnTo>
                  <a:lnTo>
                    <a:pt x="21889" y="17873"/>
                  </a:lnTo>
                  <a:lnTo>
                    <a:pt x="21780" y="17339"/>
                  </a:lnTo>
                  <a:lnTo>
                    <a:pt x="21664" y="16805"/>
                  </a:lnTo>
                  <a:lnTo>
                    <a:pt x="21548" y="16290"/>
                  </a:lnTo>
                  <a:lnTo>
                    <a:pt x="21426" y="15774"/>
                  </a:lnTo>
                  <a:lnTo>
                    <a:pt x="21297" y="15277"/>
                  </a:lnTo>
                  <a:lnTo>
                    <a:pt x="21168" y="14762"/>
                  </a:lnTo>
                  <a:lnTo>
                    <a:pt x="21033" y="14283"/>
                  </a:lnTo>
                  <a:lnTo>
                    <a:pt x="20891" y="13787"/>
                  </a:lnTo>
                  <a:lnTo>
                    <a:pt x="20750" y="13308"/>
                  </a:lnTo>
                  <a:lnTo>
                    <a:pt x="20602" y="12829"/>
                  </a:lnTo>
                  <a:lnTo>
                    <a:pt x="20454" y="12369"/>
                  </a:lnTo>
                  <a:lnTo>
                    <a:pt x="20299" y="11909"/>
                  </a:lnTo>
                  <a:lnTo>
                    <a:pt x="20138" y="11467"/>
                  </a:lnTo>
                  <a:lnTo>
                    <a:pt x="19977" y="11026"/>
                  </a:lnTo>
                  <a:lnTo>
                    <a:pt x="19816" y="10584"/>
                  </a:lnTo>
                  <a:lnTo>
                    <a:pt x="19649" y="10161"/>
                  </a:lnTo>
                  <a:lnTo>
                    <a:pt x="19475" y="9737"/>
                  </a:lnTo>
                  <a:lnTo>
                    <a:pt x="19301" y="9314"/>
                  </a:lnTo>
                  <a:lnTo>
                    <a:pt x="19127" y="8909"/>
                  </a:lnTo>
                  <a:lnTo>
                    <a:pt x="18947" y="8522"/>
                  </a:lnTo>
                  <a:lnTo>
                    <a:pt x="18767" y="8118"/>
                  </a:lnTo>
                  <a:lnTo>
                    <a:pt x="18394" y="7363"/>
                  </a:lnTo>
                  <a:lnTo>
                    <a:pt x="18007" y="6645"/>
                  </a:lnTo>
                  <a:lnTo>
                    <a:pt x="17615" y="5946"/>
                  </a:lnTo>
                  <a:lnTo>
                    <a:pt x="17215" y="5301"/>
                  </a:lnTo>
                  <a:lnTo>
                    <a:pt x="16810" y="4676"/>
                  </a:lnTo>
                  <a:lnTo>
                    <a:pt x="16391" y="4087"/>
                  </a:lnTo>
                  <a:lnTo>
                    <a:pt x="15966" y="3535"/>
                  </a:lnTo>
                  <a:lnTo>
                    <a:pt x="15535" y="3038"/>
                  </a:lnTo>
                  <a:lnTo>
                    <a:pt x="15097" y="2559"/>
                  </a:lnTo>
                  <a:lnTo>
                    <a:pt x="14660" y="2117"/>
                  </a:lnTo>
                  <a:lnTo>
                    <a:pt x="14209" y="1712"/>
                  </a:lnTo>
                  <a:lnTo>
                    <a:pt x="13758" y="1363"/>
                  </a:lnTo>
                  <a:lnTo>
                    <a:pt x="13308" y="1050"/>
                  </a:lnTo>
                  <a:lnTo>
                    <a:pt x="12851" y="774"/>
                  </a:lnTo>
                  <a:lnTo>
                    <a:pt x="12393" y="534"/>
                  </a:lnTo>
                  <a:lnTo>
                    <a:pt x="11936" y="332"/>
                  </a:lnTo>
                  <a:lnTo>
                    <a:pt x="11479" y="185"/>
                  </a:lnTo>
                  <a:lnTo>
                    <a:pt x="11022" y="93"/>
                  </a:lnTo>
                  <a:lnTo>
                    <a:pt x="10790" y="56"/>
                  </a:lnTo>
                  <a:lnTo>
                    <a:pt x="10565" y="19"/>
                  </a:lnTo>
                  <a:lnTo>
                    <a:pt x="10333" y="19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-1603400" y="-17802325"/>
              <a:ext cx="346700" cy="1036725"/>
            </a:xfrm>
            <a:custGeom>
              <a:rect b="b" l="l" r="r" t="t"/>
              <a:pathLst>
                <a:path extrusionOk="0" h="41469" w="13868">
                  <a:moveTo>
                    <a:pt x="7166" y="0"/>
                  </a:moveTo>
                  <a:lnTo>
                    <a:pt x="6941" y="19"/>
                  </a:lnTo>
                  <a:lnTo>
                    <a:pt x="6709" y="56"/>
                  </a:lnTo>
                  <a:lnTo>
                    <a:pt x="6477" y="111"/>
                  </a:lnTo>
                  <a:lnTo>
                    <a:pt x="6252" y="184"/>
                  </a:lnTo>
                  <a:lnTo>
                    <a:pt x="6027" y="276"/>
                  </a:lnTo>
                  <a:lnTo>
                    <a:pt x="5808" y="387"/>
                  </a:lnTo>
                  <a:lnTo>
                    <a:pt x="5583" y="516"/>
                  </a:lnTo>
                  <a:lnTo>
                    <a:pt x="5364" y="663"/>
                  </a:lnTo>
                  <a:lnTo>
                    <a:pt x="5151" y="810"/>
                  </a:lnTo>
                  <a:lnTo>
                    <a:pt x="4939" y="994"/>
                  </a:lnTo>
                  <a:lnTo>
                    <a:pt x="4726" y="1197"/>
                  </a:lnTo>
                  <a:lnTo>
                    <a:pt x="4514" y="1399"/>
                  </a:lnTo>
                  <a:lnTo>
                    <a:pt x="4308" y="1638"/>
                  </a:lnTo>
                  <a:lnTo>
                    <a:pt x="4108" y="1878"/>
                  </a:lnTo>
                  <a:lnTo>
                    <a:pt x="3909" y="2154"/>
                  </a:lnTo>
                  <a:lnTo>
                    <a:pt x="3709" y="2448"/>
                  </a:lnTo>
                  <a:lnTo>
                    <a:pt x="3516" y="2761"/>
                  </a:lnTo>
                  <a:lnTo>
                    <a:pt x="3329" y="3093"/>
                  </a:lnTo>
                  <a:lnTo>
                    <a:pt x="3143" y="3442"/>
                  </a:lnTo>
                  <a:lnTo>
                    <a:pt x="2962" y="3810"/>
                  </a:lnTo>
                  <a:lnTo>
                    <a:pt x="2782" y="4197"/>
                  </a:lnTo>
                  <a:lnTo>
                    <a:pt x="2608" y="4602"/>
                  </a:lnTo>
                  <a:lnTo>
                    <a:pt x="2434" y="5025"/>
                  </a:lnTo>
                  <a:lnTo>
                    <a:pt x="2267" y="5485"/>
                  </a:lnTo>
                  <a:lnTo>
                    <a:pt x="2106" y="5945"/>
                  </a:lnTo>
                  <a:lnTo>
                    <a:pt x="1952" y="6442"/>
                  </a:lnTo>
                  <a:lnTo>
                    <a:pt x="1797" y="6958"/>
                  </a:lnTo>
                  <a:lnTo>
                    <a:pt x="1649" y="7492"/>
                  </a:lnTo>
                  <a:lnTo>
                    <a:pt x="1507" y="8044"/>
                  </a:lnTo>
                  <a:lnTo>
                    <a:pt x="1372" y="8633"/>
                  </a:lnTo>
                  <a:lnTo>
                    <a:pt x="1237" y="9222"/>
                  </a:lnTo>
                  <a:lnTo>
                    <a:pt x="1115" y="9847"/>
                  </a:lnTo>
                  <a:lnTo>
                    <a:pt x="992" y="10492"/>
                  </a:lnTo>
                  <a:lnTo>
                    <a:pt x="876" y="11154"/>
                  </a:lnTo>
                  <a:lnTo>
                    <a:pt x="767" y="11854"/>
                  </a:lnTo>
                  <a:lnTo>
                    <a:pt x="670" y="12461"/>
                  </a:lnTo>
                  <a:lnTo>
                    <a:pt x="587" y="13068"/>
                  </a:lnTo>
                  <a:lnTo>
                    <a:pt x="510" y="13676"/>
                  </a:lnTo>
                  <a:lnTo>
                    <a:pt x="439" y="14283"/>
                  </a:lnTo>
                  <a:lnTo>
                    <a:pt x="368" y="14891"/>
                  </a:lnTo>
                  <a:lnTo>
                    <a:pt x="310" y="15480"/>
                  </a:lnTo>
                  <a:lnTo>
                    <a:pt x="252" y="16069"/>
                  </a:lnTo>
                  <a:lnTo>
                    <a:pt x="201" y="16658"/>
                  </a:lnTo>
                  <a:lnTo>
                    <a:pt x="162" y="17247"/>
                  </a:lnTo>
                  <a:lnTo>
                    <a:pt x="123" y="17836"/>
                  </a:lnTo>
                  <a:lnTo>
                    <a:pt x="85" y="18406"/>
                  </a:lnTo>
                  <a:lnTo>
                    <a:pt x="59" y="18977"/>
                  </a:lnTo>
                  <a:lnTo>
                    <a:pt x="40" y="19547"/>
                  </a:lnTo>
                  <a:lnTo>
                    <a:pt x="20" y="20099"/>
                  </a:lnTo>
                  <a:lnTo>
                    <a:pt x="7" y="20670"/>
                  </a:lnTo>
                  <a:lnTo>
                    <a:pt x="1" y="21222"/>
                  </a:lnTo>
                  <a:lnTo>
                    <a:pt x="1" y="21774"/>
                  </a:lnTo>
                  <a:lnTo>
                    <a:pt x="1" y="22308"/>
                  </a:lnTo>
                  <a:lnTo>
                    <a:pt x="7" y="22842"/>
                  </a:lnTo>
                  <a:lnTo>
                    <a:pt x="27" y="23394"/>
                  </a:lnTo>
                  <a:lnTo>
                    <a:pt x="40" y="23909"/>
                  </a:lnTo>
                  <a:lnTo>
                    <a:pt x="65" y="24443"/>
                  </a:lnTo>
                  <a:lnTo>
                    <a:pt x="91" y="24959"/>
                  </a:lnTo>
                  <a:lnTo>
                    <a:pt x="123" y="25474"/>
                  </a:lnTo>
                  <a:lnTo>
                    <a:pt x="162" y="25989"/>
                  </a:lnTo>
                  <a:lnTo>
                    <a:pt x="201" y="26486"/>
                  </a:lnTo>
                  <a:lnTo>
                    <a:pt x="246" y="27002"/>
                  </a:lnTo>
                  <a:lnTo>
                    <a:pt x="297" y="27499"/>
                  </a:lnTo>
                  <a:lnTo>
                    <a:pt x="349" y="27977"/>
                  </a:lnTo>
                  <a:lnTo>
                    <a:pt x="407" y="28474"/>
                  </a:lnTo>
                  <a:lnTo>
                    <a:pt x="471" y="28953"/>
                  </a:lnTo>
                  <a:lnTo>
                    <a:pt x="542" y="29413"/>
                  </a:lnTo>
                  <a:lnTo>
                    <a:pt x="613" y="29891"/>
                  </a:lnTo>
                  <a:lnTo>
                    <a:pt x="683" y="30352"/>
                  </a:lnTo>
                  <a:lnTo>
                    <a:pt x="761" y="30812"/>
                  </a:lnTo>
                  <a:lnTo>
                    <a:pt x="844" y="31272"/>
                  </a:lnTo>
                  <a:lnTo>
                    <a:pt x="934" y="31714"/>
                  </a:lnTo>
                  <a:lnTo>
                    <a:pt x="1025" y="32155"/>
                  </a:lnTo>
                  <a:lnTo>
                    <a:pt x="1115" y="32579"/>
                  </a:lnTo>
                  <a:lnTo>
                    <a:pt x="1211" y="33020"/>
                  </a:lnTo>
                  <a:lnTo>
                    <a:pt x="1314" y="33444"/>
                  </a:lnTo>
                  <a:lnTo>
                    <a:pt x="1417" y="33867"/>
                  </a:lnTo>
                  <a:lnTo>
                    <a:pt x="1527" y="34272"/>
                  </a:lnTo>
                  <a:lnTo>
                    <a:pt x="1636" y="34677"/>
                  </a:lnTo>
                  <a:lnTo>
                    <a:pt x="1868" y="35468"/>
                  </a:lnTo>
                  <a:lnTo>
                    <a:pt x="2113" y="36241"/>
                  </a:lnTo>
                  <a:lnTo>
                    <a:pt x="2370" y="36978"/>
                  </a:lnTo>
                  <a:lnTo>
                    <a:pt x="2634" y="37714"/>
                  </a:lnTo>
                  <a:lnTo>
                    <a:pt x="2917" y="38395"/>
                  </a:lnTo>
                  <a:lnTo>
                    <a:pt x="3207" y="39076"/>
                  </a:lnTo>
                  <a:lnTo>
                    <a:pt x="3503" y="39702"/>
                  </a:lnTo>
                  <a:lnTo>
                    <a:pt x="3812" y="40327"/>
                  </a:lnTo>
                  <a:lnTo>
                    <a:pt x="4128" y="40916"/>
                  </a:lnTo>
                  <a:lnTo>
                    <a:pt x="4456" y="41469"/>
                  </a:lnTo>
                  <a:lnTo>
                    <a:pt x="4282" y="40696"/>
                  </a:lnTo>
                  <a:lnTo>
                    <a:pt x="4121" y="39886"/>
                  </a:lnTo>
                  <a:lnTo>
                    <a:pt x="3967" y="39076"/>
                  </a:lnTo>
                  <a:lnTo>
                    <a:pt x="3825" y="38229"/>
                  </a:lnTo>
                  <a:lnTo>
                    <a:pt x="3696" y="37364"/>
                  </a:lnTo>
                  <a:lnTo>
                    <a:pt x="3580" y="36481"/>
                  </a:lnTo>
                  <a:lnTo>
                    <a:pt x="3477" y="35579"/>
                  </a:lnTo>
                  <a:lnTo>
                    <a:pt x="3381" y="34658"/>
                  </a:lnTo>
                  <a:lnTo>
                    <a:pt x="3304" y="33701"/>
                  </a:lnTo>
                  <a:lnTo>
                    <a:pt x="3239" y="32744"/>
                  </a:lnTo>
                  <a:lnTo>
                    <a:pt x="3213" y="32247"/>
                  </a:lnTo>
                  <a:lnTo>
                    <a:pt x="3188" y="31750"/>
                  </a:lnTo>
                  <a:lnTo>
                    <a:pt x="3168" y="31253"/>
                  </a:lnTo>
                  <a:lnTo>
                    <a:pt x="3149" y="30738"/>
                  </a:lnTo>
                  <a:lnTo>
                    <a:pt x="3143" y="30223"/>
                  </a:lnTo>
                  <a:lnTo>
                    <a:pt x="3130" y="29707"/>
                  </a:lnTo>
                  <a:lnTo>
                    <a:pt x="3130" y="29192"/>
                  </a:lnTo>
                  <a:lnTo>
                    <a:pt x="3130" y="28658"/>
                  </a:lnTo>
                  <a:lnTo>
                    <a:pt x="3130" y="28124"/>
                  </a:lnTo>
                  <a:lnTo>
                    <a:pt x="3136" y="27591"/>
                  </a:lnTo>
                  <a:lnTo>
                    <a:pt x="3149" y="27038"/>
                  </a:lnTo>
                  <a:lnTo>
                    <a:pt x="3168" y="26486"/>
                  </a:lnTo>
                  <a:lnTo>
                    <a:pt x="3188" y="25842"/>
                  </a:lnTo>
                  <a:lnTo>
                    <a:pt x="3220" y="25198"/>
                  </a:lnTo>
                  <a:lnTo>
                    <a:pt x="3252" y="24554"/>
                  </a:lnTo>
                  <a:lnTo>
                    <a:pt x="3297" y="23909"/>
                  </a:lnTo>
                  <a:lnTo>
                    <a:pt x="3342" y="23284"/>
                  </a:lnTo>
                  <a:lnTo>
                    <a:pt x="3400" y="22658"/>
                  </a:lnTo>
                  <a:lnTo>
                    <a:pt x="3458" y="22032"/>
                  </a:lnTo>
                  <a:lnTo>
                    <a:pt x="3522" y="21425"/>
                  </a:lnTo>
                  <a:lnTo>
                    <a:pt x="3593" y="20817"/>
                  </a:lnTo>
                  <a:lnTo>
                    <a:pt x="3670" y="20228"/>
                  </a:lnTo>
                  <a:lnTo>
                    <a:pt x="3754" y="19639"/>
                  </a:lnTo>
                  <a:lnTo>
                    <a:pt x="3844" y="19050"/>
                  </a:lnTo>
                  <a:lnTo>
                    <a:pt x="3941" y="18480"/>
                  </a:lnTo>
                  <a:lnTo>
                    <a:pt x="4037" y="17909"/>
                  </a:lnTo>
                  <a:lnTo>
                    <a:pt x="4140" y="17357"/>
                  </a:lnTo>
                  <a:lnTo>
                    <a:pt x="4250" y="16805"/>
                  </a:lnTo>
                  <a:lnTo>
                    <a:pt x="4366" y="16271"/>
                  </a:lnTo>
                  <a:lnTo>
                    <a:pt x="4488" y="15737"/>
                  </a:lnTo>
                  <a:lnTo>
                    <a:pt x="4610" y="15204"/>
                  </a:lnTo>
                  <a:lnTo>
                    <a:pt x="4739" y="14707"/>
                  </a:lnTo>
                  <a:lnTo>
                    <a:pt x="4874" y="14191"/>
                  </a:lnTo>
                  <a:lnTo>
                    <a:pt x="5010" y="13694"/>
                  </a:lnTo>
                  <a:lnTo>
                    <a:pt x="5151" y="13216"/>
                  </a:lnTo>
                  <a:lnTo>
                    <a:pt x="5299" y="12756"/>
                  </a:lnTo>
                  <a:lnTo>
                    <a:pt x="5447" y="12295"/>
                  </a:lnTo>
                  <a:lnTo>
                    <a:pt x="5602" y="11835"/>
                  </a:lnTo>
                  <a:lnTo>
                    <a:pt x="5763" y="11394"/>
                  </a:lnTo>
                  <a:lnTo>
                    <a:pt x="5924" y="10970"/>
                  </a:lnTo>
                  <a:lnTo>
                    <a:pt x="6091" y="10547"/>
                  </a:lnTo>
                  <a:lnTo>
                    <a:pt x="6258" y="10142"/>
                  </a:lnTo>
                  <a:lnTo>
                    <a:pt x="6432" y="9755"/>
                  </a:lnTo>
                  <a:lnTo>
                    <a:pt x="6606" y="9369"/>
                  </a:lnTo>
                  <a:lnTo>
                    <a:pt x="6786" y="9001"/>
                  </a:lnTo>
                  <a:lnTo>
                    <a:pt x="6973" y="8651"/>
                  </a:lnTo>
                  <a:lnTo>
                    <a:pt x="7153" y="8301"/>
                  </a:lnTo>
                  <a:lnTo>
                    <a:pt x="7346" y="7988"/>
                  </a:lnTo>
                  <a:lnTo>
                    <a:pt x="7533" y="7676"/>
                  </a:lnTo>
                  <a:lnTo>
                    <a:pt x="7733" y="7363"/>
                  </a:lnTo>
                  <a:lnTo>
                    <a:pt x="7926" y="7087"/>
                  </a:lnTo>
                  <a:lnTo>
                    <a:pt x="8125" y="6810"/>
                  </a:lnTo>
                  <a:lnTo>
                    <a:pt x="8325" y="6553"/>
                  </a:lnTo>
                  <a:lnTo>
                    <a:pt x="8531" y="6295"/>
                  </a:lnTo>
                  <a:lnTo>
                    <a:pt x="8737" y="6074"/>
                  </a:lnTo>
                  <a:lnTo>
                    <a:pt x="8943" y="5853"/>
                  </a:lnTo>
                  <a:lnTo>
                    <a:pt x="9155" y="5669"/>
                  </a:lnTo>
                  <a:lnTo>
                    <a:pt x="9361" y="5485"/>
                  </a:lnTo>
                  <a:lnTo>
                    <a:pt x="9580" y="5320"/>
                  </a:lnTo>
                  <a:lnTo>
                    <a:pt x="9793" y="5154"/>
                  </a:lnTo>
                  <a:lnTo>
                    <a:pt x="10005" y="5025"/>
                  </a:lnTo>
                  <a:lnTo>
                    <a:pt x="10224" y="4915"/>
                  </a:lnTo>
                  <a:lnTo>
                    <a:pt x="10443" y="4804"/>
                  </a:lnTo>
                  <a:lnTo>
                    <a:pt x="10662" y="4731"/>
                  </a:lnTo>
                  <a:lnTo>
                    <a:pt x="10887" y="4657"/>
                  </a:lnTo>
                  <a:lnTo>
                    <a:pt x="11106" y="4620"/>
                  </a:lnTo>
                  <a:lnTo>
                    <a:pt x="11331" y="4583"/>
                  </a:lnTo>
                  <a:lnTo>
                    <a:pt x="11557" y="4565"/>
                  </a:lnTo>
                  <a:lnTo>
                    <a:pt x="11776" y="4565"/>
                  </a:lnTo>
                  <a:lnTo>
                    <a:pt x="12001" y="4602"/>
                  </a:lnTo>
                  <a:lnTo>
                    <a:pt x="12226" y="4639"/>
                  </a:lnTo>
                  <a:lnTo>
                    <a:pt x="12452" y="4694"/>
                  </a:lnTo>
                  <a:lnTo>
                    <a:pt x="12677" y="4786"/>
                  </a:lnTo>
                  <a:lnTo>
                    <a:pt x="12902" y="4878"/>
                  </a:lnTo>
                  <a:lnTo>
                    <a:pt x="13128" y="5007"/>
                  </a:lnTo>
                  <a:lnTo>
                    <a:pt x="13353" y="5136"/>
                  </a:lnTo>
                  <a:lnTo>
                    <a:pt x="13482" y="5283"/>
                  </a:lnTo>
                  <a:lnTo>
                    <a:pt x="13610" y="5412"/>
                  </a:lnTo>
                  <a:lnTo>
                    <a:pt x="13739" y="5540"/>
                  </a:lnTo>
                  <a:lnTo>
                    <a:pt x="13804" y="5596"/>
                  </a:lnTo>
                  <a:lnTo>
                    <a:pt x="13868" y="5633"/>
                  </a:lnTo>
                  <a:lnTo>
                    <a:pt x="13655" y="5264"/>
                  </a:lnTo>
                  <a:lnTo>
                    <a:pt x="13443" y="4896"/>
                  </a:lnTo>
                  <a:lnTo>
                    <a:pt x="13224" y="4547"/>
                  </a:lnTo>
                  <a:lnTo>
                    <a:pt x="13005" y="4215"/>
                  </a:lnTo>
                  <a:lnTo>
                    <a:pt x="12780" y="3884"/>
                  </a:lnTo>
                  <a:lnTo>
                    <a:pt x="12555" y="3571"/>
                  </a:lnTo>
                  <a:lnTo>
                    <a:pt x="12329" y="3277"/>
                  </a:lnTo>
                  <a:lnTo>
                    <a:pt x="12104" y="2982"/>
                  </a:lnTo>
                  <a:lnTo>
                    <a:pt x="11872" y="2706"/>
                  </a:lnTo>
                  <a:lnTo>
                    <a:pt x="11640" y="2430"/>
                  </a:lnTo>
                  <a:lnTo>
                    <a:pt x="11409" y="2191"/>
                  </a:lnTo>
                  <a:lnTo>
                    <a:pt x="11177" y="1951"/>
                  </a:lnTo>
                  <a:lnTo>
                    <a:pt x="10945" y="1712"/>
                  </a:lnTo>
                  <a:lnTo>
                    <a:pt x="10707" y="1510"/>
                  </a:lnTo>
                  <a:lnTo>
                    <a:pt x="10475" y="1307"/>
                  </a:lnTo>
                  <a:lnTo>
                    <a:pt x="10237" y="1123"/>
                  </a:lnTo>
                  <a:lnTo>
                    <a:pt x="9999" y="939"/>
                  </a:lnTo>
                  <a:lnTo>
                    <a:pt x="9761" y="773"/>
                  </a:lnTo>
                  <a:lnTo>
                    <a:pt x="9529" y="645"/>
                  </a:lnTo>
                  <a:lnTo>
                    <a:pt x="9291" y="497"/>
                  </a:lnTo>
                  <a:lnTo>
                    <a:pt x="9052" y="387"/>
                  </a:lnTo>
                  <a:lnTo>
                    <a:pt x="8814" y="295"/>
                  </a:lnTo>
                  <a:lnTo>
                    <a:pt x="8576" y="203"/>
                  </a:lnTo>
                  <a:lnTo>
                    <a:pt x="8338" y="129"/>
                  </a:lnTo>
                  <a:lnTo>
                    <a:pt x="8106" y="74"/>
                  </a:lnTo>
                  <a:lnTo>
                    <a:pt x="7868" y="37"/>
                  </a:lnTo>
                  <a:lnTo>
                    <a:pt x="76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-1609825" y="-992775"/>
              <a:ext cx="342525" cy="963575"/>
            </a:xfrm>
            <a:custGeom>
              <a:rect b="b" l="l" r="r" t="t"/>
              <a:pathLst>
                <a:path extrusionOk="0" h="38543" w="13701">
                  <a:moveTo>
                    <a:pt x="6470" y="0"/>
                  </a:moveTo>
                  <a:lnTo>
                    <a:pt x="6136" y="37"/>
                  </a:lnTo>
                  <a:lnTo>
                    <a:pt x="5807" y="129"/>
                  </a:lnTo>
                  <a:lnTo>
                    <a:pt x="5479" y="258"/>
                  </a:lnTo>
                  <a:lnTo>
                    <a:pt x="5157" y="424"/>
                  </a:lnTo>
                  <a:lnTo>
                    <a:pt x="4996" y="516"/>
                  </a:lnTo>
                  <a:lnTo>
                    <a:pt x="4835" y="626"/>
                  </a:lnTo>
                  <a:lnTo>
                    <a:pt x="4674" y="755"/>
                  </a:lnTo>
                  <a:lnTo>
                    <a:pt x="4513" y="884"/>
                  </a:lnTo>
                  <a:lnTo>
                    <a:pt x="4359" y="1031"/>
                  </a:lnTo>
                  <a:lnTo>
                    <a:pt x="4204" y="1197"/>
                  </a:lnTo>
                  <a:lnTo>
                    <a:pt x="4043" y="1363"/>
                  </a:lnTo>
                  <a:lnTo>
                    <a:pt x="3889" y="1547"/>
                  </a:lnTo>
                  <a:lnTo>
                    <a:pt x="3734" y="1731"/>
                  </a:lnTo>
                  <a:lnTo>
                    <a:pt x="3586" y="1933"/>
                  </a:lnTo>
                  <a:lnTo>
                    <a:pt x="3432" y="2154"/>
                  </a:lnTo>
                  <a:lnTo>
                    <a:pt x="3284" y="2393"/>
                  </a:lnTo>
                  <a:lnTo>
                    <a:pt x="3136" y="2633"/>
                  </a:lnTo>
                  <a:lnTo>
                    <a:pt x="2988" y="2890"/>
                  </a:lnTo>
                  <a:lnTo>
                    <a:pt x="2846" y="3148"/>
                  </a:lnTo>
                  <a:lnTo>
                    <a:pt x="2704" y="3442"/>
                  </a:lnTo>
                  <a:lnTo>
                    <a:pt x="2563" y="3737"/>
                  </a:lnTo>
                  <a:lnTo>
                    <a:pt x="2421" y="4031"/>
                  </a:lnTo>
                  <a:lnTo>
                    <a:pt x="2286" y="4363"/>
                  </a:lnTo>
                  <a:lnTo>
                    <a:pt x="2144" y="4694"/>
                  </a:lnTo>
                  <a:lnTo>
                    <a:pt x="2009" y="5044"/>
                  </a:lnTo>
                  <a:lnTo>
                    <a:pt x="1880" y="5393"/>
                  </a:lnTo>
                  <a:lnTo>
                    <a:pt x="1758" y="5743"/>
                  </a:lnTo>
                  <a:lnTo>
                    <a:pt x="1642" y="6111"/>
                  </a:lnTo>
                  <a:lnTo>
                    <a:pt x="1533" y="6479"/>
                  </a:lnTo>
                  <a:lnTo>
                    <a:pt x="1423" y="6847"/>
                  </a:lnTo>
                  <a:lnTo>
                    <a:pt x="1320" y="7234"/>
                  </a:lnTo>
                  <a:lnTo>
                    <a:pt x="1217" y="7620"/>
                  </a:lnTo>
                  <a:lnTo>
                    <a:pt x="1121" y="8025"/>
                  </a:lnTo>
                  <a:lnTo>
                    <a:pt x="1030" y="8430"/>
                  </a:lnTo>
                  <a:lnTo>
                    <a:pt x="940" y="8835"/>
                  </a:lnTo>
                  <a:lnTo>
                    <a:pt x="857" y="9259"/>
                  </a:lnTo>
                  <a:lnTo>
                    <a:pt x="779" y="9682"/>
                  </a:lnTo>
                  <a:lnTo>
                    <a:pt x="702" y="10124"/>
                  </a:lnTo>
                  <a:lnTo>
                    <a:pt x="631" y="10565"/>
                  </a:lnTo>
                  <a:lnTo>
                    <a:pt x="561" y="11007"/>
                  </a:lnTo>
                  <a:lnTo>
                    <a:pt x="496" y="11449"/>
                  </a:lnTo>
                  <a:lnTo>
                    <a:pt x="438" y="11909"/>
                  </a:lnTo>
                  <a:lnTo>
                    <a:pt x="380" y="12351"/>
                  </a:lnTo>
                  <a:lnTo>
                    <a:pt x="329" y="12829"/>
                  </a:lnTo>
                  <a:lnTo>
                    <a:pt x="284" y="13289"/>
                  </a:lnTo>
                  <a:lnTo>
                    <a:pt x="239" y="13750"/>
                  </a:lnTo>
                  <a:lnTo>
                    <a:pt x="194" y="14228"/>
                  </a:lnTo>
                  <a:lnTo>
                    <a:pt x="161" y="14707"/>
                  </a:lnTo>
                  <a:lnTo>
                    <a:pt x="123" y="15185"/>
                  </a:lnTo>
                  <a:lnTo>
                    <a:pt x="97" y="15664"/>
                  </a:lnTo>
                  <a:lnTo>
                    <a:pt x="71" y="16142"/>
                  </a:lnTo>
                  <a:lnTo>
                    <a:pt x="52" y="16639"/>
                  </a:lnTo>
                  <a:lnTo>
                    <a:pt x="33" y="17118"/>
                  </a:lnTo>
                  <a:lnTo>
                    <a:pt x="20" y="17596"/>
                  </a:lnTo>
                  <a:lnTo>
                    <a:pt x="13" y="18093"/>
                  </a:lnTo>
                  <a:lnTo>
                    <a:pt x="7" y="18590"/>
                  </a:lnTo>
                  <a:lnTo>
                    <a:pt x="0" y="19069"/>
                  </a:lnTo>
                  <a:lnTo>
                    <a:pt x="7" y="19566"/>
                  </a:lnTo>
                  <a:lnTo>
                    <a:pt x="20" y="20541"/>
                  </a:lnTo>
                  <a:lnTo>
                    <a:pt x="52" y="21517"/>
                  </a:lnTo>
                  <a:lnTo>
                    <a:pt x="71" y="21995"/>
                  </a:lnTo>
                  <a:lnTo>
                    <a:pt x="97" y="22492"/>
                  </a:lnTo>
                  <a:lnTo>
                    <a:pt x="129" y="22971"/>
                  </a:lnTo>
                  <a:lnTo>
                    <a:pt x="161" y="23449"/>
                  </a:lnTo>
                  <a:lnTo>
                    <a:pt x="200" y="23928"/>
                  </a:lnTo>
                  <a:lnTo>
                    <a:pt x="239" y="24407"/>
                  </a:lnTo>
                  <a:lnTo>
                    <a:pt x="284" y="24885"/>
                  </a:lnTo>
                  <a:lnTo>
                    <a:pt x="329" y="25345"/>
                  </a:lnTo>
                  <a:lnTo>
                    <a:pt x="380" y="25805"/>
                  </a:lnTo>
                  <a:lnTo>
                    <a:pt x="438" y="26266"/>
                  </a:lnTo>
                  <a:lnTo>
                    <a:pt x="496" y="26726"/>
                  </a:lnTo>
                  <a:lnTo>
                    <a:pt x="561" y="27186"/>
                  </a:lnTo>
                  <a:lnTo>
                    <a:pt x="625" y="27628"/>
                  </a:lnTo>
                  <a:lnTo>
                    <a:pt x="696" y="28069"/>
                  </a:lnTo>
                  <a:lnTo>
                    <a:pt x="773" y="28511"/>
                  </a:lnTo>
                  <a:lnTo>
                    <a:pt x="850" y="28934"/>
                  </a:lnTo>
                  <a:lnTo>
                    <a:pt x="934" y="29358"/>
                  </a:lnTo>
                  <a:lnTo>
                    <a:pt x="1018" y="29781"/>
                  </a:lnTo>
                  <a:lnTo>
                    <a:pt x="1108" y="30186"/>
                  </a:lnTo>
                  <a:lnTo>
                    <a:pt x="1198" y="30591"/>
                  </a:lnTo>
                  <a:lnTo>
                    <a:pt x="1294" y="30996"/>
                  </a:lnTo>
                  <a:lnTo>
                    <a:pt x="1397" y="31382"/>
                  </a:lnTo>
                  <a:lnTo>
                    <a:pt x="1500" y="31769"/>
                  </a:lnTo>
                  <a:lnTo>
                    <a:pt x="1610" y="32137"/>
                  </a:lnTo>
                  <a:lnTo>
                    <a:pt x="1719" y="32505"/>
                  </a:lnTo>
                  <a:lnTo>
                    <a:pt x="1835" y="32855"/>
                  </a:lnTo>
                  <a:lnTo>
                    <a:pt x="1958" y="33205"/>
                  </a:lnTo>
                  <a:lnTo>
                    <a:pt x="2080" y="33536"/>
                  </a:lnTo>
                  <a:lnTo>
                    <a:pt x="2202" y="33867"/>
                  </a:lnTo>
                  <a:lnTo>
                    <a:pt x="2331" y="34180"/>
                  </a:lnTo>
                  <a:lnTo>
                    <a:pt x="2466" y="34493"/>
                  </a:lnTo>
                  <a:lnTo>
                    <a:pt x="2595" y="34787"/>
                  </a:lnTo>
                  <a:lnTo>
                    <a:pt x="2737" y="35064"/>
                  </a:lnTo>
                  <a:lnTo>
                    <a:pt x="2872" y="35340"/>
                  </a:lnTo>
                  <a:lnTo>
                    <a:pt x="3013" y="35597"/>
                  </a:lnTo>
                  <a:lnTo>
                    <a:pt x="3155" y="35855"/>
                  </a:lnTo>
                  <a:lnTo>
                    <a:pt x="3303" y="36094"/>
                  </a:lnTo>
                  <a:lnTo>
                    <a:pt x="3451" y="36315"/>
                  </a:lnTo>
                  <a:lnTo>
                    <a:pt x="3606" y="36536"/>
                  </a:lnTo>
                  <a:lnTo>
                    <a:pt x="3754" y="36738"/>
                  </a:lnTo>
                  <a:lnTo>
                    <a:pt x="3908" y="36941"/>
                  </a:lnTo>
                  <a:lnTo>
                    <a:pt x="4063" y="37125"/>
                  </a:lnTo>
                  <a:lnTo>
                    <a:pt x="4224" y="37291"/>
                  </a:lnTo>
                  <a:lnTo>
                    <a:pt x="4385" y="37456"/>
                  </a:lnTo>
                  <a:lnTo>
                    <a:pt x="4546" y="37604"/>
                  </a:lnTo>
                  <a:lnTo>
                    <a:pt x="4706" y="37732"/>
                  </a:lnTo>
                  <a:lnTo>
                    <a:pt x="4867" y="37861"/>
                  </a:lnTo>
                  <a:lnTo>
                    <a:pt x="5035" y="37990"/>
                  </a:lnTo>
                  <a:lnTo>
                    <a:pt x="5196" y="38082"/>
                  </a:lnTo>
                  <a:lnTo>
                    <a:pt x="5363" y="38174"/>
                  </a:lnTo>
                  <a:lnTo>
                    <a:pt x="5530" y="38266"/>
                  </a:lnTo>
                  <a:lnTo>
                    <a:pt x="5704" y="38340"/>
                  </a:lnTo>
                  <a:lnTo>
                    <a:pt x="5872" y="38395"/>
                  </a:lnTo>
                  <a:lnTo>
                    <a:pt x="6039" y="38450"/>
                  </a:lnTo>
                  <a:lnTo>
                    <a:pt x="6380" y="38524"/>
                  </a:lnTo>
                  <a:lnTo>
                    <a:pt x="6721" y="38542"/>
                  </a:lnTo>
                  <a:lnTo>
                    <a:pt x="7063" y="38524"/>
                  </a:lnTo>
                  <a:lnTo>
                    <a:pt x="7404" y="38469"/>
                  </a:lnTo>
                  <a:lnTo>
                    <a:pt x="7745" y="38358"/>
                  </a:lnTo>
                  <a:lnTo>
                    <a:pt x="8080" y="38211"/>
                  </a:lnTo>
                  <a:lnTo>
                    <a:pt x="8247" y="38119"/>
                  </a:lnTo>
                  <a:lnTo>
                    <a:pt x="8415" y="38027"/>
                  </a:lnTo>
                  <a:lnTo>
                    <a:pt x="8582" y="37898"/>
                  </a:lnTo>
                  <a:lnTo>
                    <a:pt x="8743" y="37788"/>
                  </a:lnTo>
                  <a:lnTo>
                    <a:pt x="8910" y="37659"/>
                  </a:lnTo>
                  <a:lnTo>
                    <a:pt x="9071" y="37512"/>
                  </a:lnTo>
                  <a:lnTo>
                    <a:pt x="9232" y="37346"/>
                  </a:lnTo>
                  <a:lnTo>
                    <a:pt x="9393" y="37180"/>
                  </a:lnTo>
                  <a:lnTo>
                    <a:pt x="9548" y="37015"/>
                  </a:lnTo>
                  <a:lnTo>
                    <a:pt x="9709" y="36830"/>
                  </a:lnTo>
                  <a:lnTo>
                    <a:pt x="9863" y="36628"/>
                  </a:lnTo>
                  <a:lnTo>
                    <a:pt x="10011" y="36426"/>
                  </a:lnTo>
                  <a:lnTo>
                    <a:pt x="10166" y="36205"/>
                  </a:lnTo>
                  <a:lnTo>
                    <a:pt x="10314" y="35965"/>
                  </a:lnTo>
                  <a:lnTo>
                    <a:pt x="10462" y="35726"/>
                  </a:lnTo>
                  <a:lnTo>
                    <a:pt x="10603" y="35487"/>
                  </a:lnTo>
                  <a:lnTo>
                    <a:pt x="10745" y="35211"/>
                  </a:lnTo>
                  <a:lnTo>
                    <a:pt x="10887" y="34953"/>
                  </a:lnTo>
                  <a:lnTo>
                    <a:pt x="11022" y="34659"/>
                  </a:lnTo>
                  <a:lnTo>
                    <a:pt x="11157" y="34383"/>
                  </a:lnTo>
                  <a:lnTo>
                    <a:pt x="11286" y="34070"/>
                  </a:lnTo>
                  <a:lnTo>
                    <a:pt x="11415" y="33757"/>
                  </a:lnTo>
                  <a:lnTo>
                    <a:pt x="11537" y="33425"/>
                  </a:lnTo>
                  <a:lnTo>
                    <a:pt x="11659" y="33094"/>
                  </a:lnTo>
                  <a:lnTo>
                    <a:pt x="11782" y="32763"/>
                  </a:lnTo>
                  <a:lnTo>
                    <a:pt x="11897" y="32395"/>
                  </a:lnTo>
                  <a:lnTo>
                    <a:pt x="12013" y="32027"/>
                  </a:lnTo>
                  <a:lnTo>
                    <a:pt x="12123" y="31658"/>
                  </a:lnTo>
                  <a:lnTo>
                    <a:pt x="12226" y="31272"/>
                  </a:lnTo>
                  <a:lnTo>
                    <a:pt x="12329" y="30885"/>
                  </a:lnTo>
                  <a:lnTo>
                    <a:pt x="12432" y="30499"/>
                  </a:lnTo>
                  <a:lnTo>
                    <a:pt x="12522" y="30094"/>
                  </a:lnTo>
                  <a:lnTo>
                    <a:pt x="12618" y="29689"/>
                  </a:lnTo>
                  <a:lnTo>
                    <a:pt x="12702" y="29284"/>
                  </a:lnTo>
                  <a:lnTo>
                    <a:pt x="12786" y="28879"/>
                  </a:lnTo>
                  <a:lnTo>
                    <a:pt x="12863" y="28456"/>
                  </a:lnTo>
                  <a:lnTo>
                    <a:pt x="12940" y="28051"/>
                  </a:lnTo>
                  <a:lnTo>
                    <a:pt x="13011" y="27628"/>
                  </a:lnTo>
                  <a:lnTo>
                    <a:pt x="13082" y="27204"/>
                  </a:lnTo>
                  <a:lnTo>
                    <a:pt x="13146" y="26763"/>
                  </a:lnTo>
                  <a:lnTo>
                    <a:pt x="13262" y="25897"/>
                  </a:lnTo>
                  <a:lnTo>
                    <a:pt x="13365" y="25014"/>
                  </a:lnTo>
                  <a:lnTo>
                    <a:pt x="13455" y="24130"/>
                  </a:lnTo>
                  <a:lnTo>
                    <a:pt x="13533" y="23229"/>
                  </a:lnTo>
                  <a:lnTo>
                    <a:pt x="13591" y="22308"/>
                  </a:lnTo>
                  <a:lnTo>
                    <a:pt x="13642" y="21406"/>
                  </a:lnTo>
                  <a:lnTo>
                    <a:pt x="13674" y="20486"/>
                  </a:lnTo>
                  <a:lnTo>
                    <a:pt x="13694" y="19547"/>
                  </a:lnTo>
                  <a:lnTo>
                    <a:pt x="13700" y="18627"/>
                  </a:lnTo>
                  <a:lnTo>
                    <a:pt x="13694" y="17688"/>
                  </a:lnTo>
                  <a:lnTo>
                    <a:pt x="13681" y="16768"/>
                  </a:lnTo>
                  <a:lnTo>
                    <a:pt x="13649" y="15829"/>
                  </a:lnTo>
                  <a:lnTo>
                    <a:pt x="13603" y="14909"/>
                  </a:lnTo>
                  <a:lnTo>
                    <a:pt x="13546" y="13970"/>
                  </a:lnTo>
                  <a:lnTo>
                    <a:pt x="13481" y="13050"/>
                  </a:lnTo>
                  <a:lnTo>
                    <a:pt x="13397" y="12148"/>
                  </a:lnTo>
                  <a:lnTo>
                    <a:pt x="13307" y="11246"/>
                  </a:lnTo>
                  <a:lnTo>
                    <a:pt x="13204" y="10345"/>
                  </a:lnTo>
                  <a:lnTo>
                    <a:pt x="13088" y="9461"/>
                  </a:lnTo>
                  <a:lnTo>
                    <a:pt x="12966" y="8578"/>
                  </a:lnTo>
                  <a:lnTo>
                    <a:pt x="12831" y="7713"/>
                  </a:lnTo>
                  <a:lnTo>
                    <a:pt x="12683" y="6866"/>
                  </a:lnTo>
                  <a:lnTo>
                    <a:pt x="12528" y="6038"/>
                  </a:lnTo>
                  <a:lnTo>
                    <a:pt x="12361" y="5209"/>
                  </a:lnTo>
                  <a:lnTo>
                    <a:pt x="12181" y="4418"/>
                  </a:lnTo>
                  <a:lnTo>
                    <a:pt x="12110" y="4418"/>
                  </a:lnTo>
                  <a:lnTo>
                    <a:pt x="12033" y="4381"/>
                  </a:lnTo>
                  <a:lnTo>
                    <a:pt x="11955" y="4344"/>
                  </a:lnTo>
                  <a:lnTo>
                    <a:pt x="11885" y="4289"/>
                  </a:lnTo>
                  <a:lnTo>
                    <a:pt x="11807" y="4215"/>
                  </a:lnTo>
                  <a:lnTo>
                    <a:pt x="11730" y="4142"/>
                  </a:lnTo>
                  <a:lnTo>
                    <a:pt x="11659" y="4031"/>
                  </a:lnTo>
                  <a:lnTo>
                    <a:pt x="11582" y="3921"/>
                  </a:lnTo>
                  <a:lnTo>
                    <a:pt x="11267" y="3442"/>
                  </a:lnTo>
                  <a:lnTo>
                    <a:pt x="10951" y="3001"/>
                  </a:lnTo>
                  <a:lnTo>
                    <a:pt x="10636" y="2559"/>
                  </a:lnTo>
                  <a:lnTo>
                    <a:pt x="10314" y="2172"/>
                  </a:lnTo>
                  <a:lnTo>
                    <a:pt x="9985" y="1804"/>
                  </a:lnTo>
                  <a:lnTo>
                    <a:pt x="9651" y="1455"/>
                  </a:lnTo>
                  <a:lnTo>
                    <a:pt x="9316" y="1160"/>
                  </a:lnTo>
                  <a:lnTo>
                    <a:pt x="8975" y="902"/>
                  </a:lnTo>
                  <a:lnTo>
                    <a:pt x="8923" y="1160"/>
                  </a:lnTo>
                  <a:lnTo>
                    <a:pt x="8872" y="1399"/>
                  </a:lnTo>
                  <a:lnTo>
                    <a:pt x="8807" y="1620"/>
                  </a:lnTo>
                  <a:lnTo>
                    <a:pt x="8743" y="1823"/>
                  </a:lnTo>
                  <a:lnTo>
                    <a:pt x="8672" y="2007"/>
                  </a:lnTo>
                  <a:lnTo>
                    <a:pt x="8595" y="2172"/>
                  </a:lnTo>
                  <a:lnTo>
                    <a:pt x="8518" y="2301"/>
                  </a:lnTo>
                  <a:lnTo>
                    <a:pt x="8440" y="2430"/>
                  </a:lnTo>
                  <a:lnTo>
                    <a:pt x="8357" y="2522"/>
                  </a:lnTo>
                  <a:lnTo>
                    <a:pt x="8273" y="2596"/>
                  </a:lnTo>
                  <a:lnTo>
                    <a:pt x="8189" y="2669"/>
                  </a:lnTo>
                  <a:lnTo>
                    <a:pt x="8099" y="2706"/>
                  </a:lnTo>
                  <a:lnTo>
                    <a:pt x="8015" y="2725"/>
                  </a:lnTo>
                  <a:lnTo>
                    <a:pt x="7835" y="2725"/>
                  </a:lnTo>
                  <a:lnTo>
                    <a:pt x="7752" y="2688"/>
                  </a:lnTo>
                  <a:lnTo>
                    <a:pt x="7661" y="2633"/>
                  </a:lnTo>
                  <a:lnTo>
                    <a:pt x="7578" y="2577"/>
                  </a:lnTo>
                  <a:lnTo>
                    <a:pt x="7494" y="2485"/>
                  </a:lnTo>
                  <a:lnTo>
                    <a:pt x="7417" y="2393"/>
                  </a:lnTo>
                  <a:lnTo>
                    <a:pt x="7340" y="2283"/>
                  </a:lnTo>
                  <a:lnTo>
                    <a:pt x="7269" y="2136"/>
                  </a:lnTo>
                  <a:lnTo>
                    <a:pt x="7198" y="1988"/>
                  </a:lnTo>
                  <a:lnTo>
                    <a:pt x="7127" y="1823"/>
                  </a:lnTo>
                  <a:lnTo>
                    <a:pt x="7069" y="1657"/>
                  </a:lnTo>
                  <a:lnTo>
                    <a:pt x="7011" y="1455"/>
                  </a:lnTo>
                  <a:lnTo>
                    <a:pt x="6960" y="1252"/>
                  </a:lnTo>
                  <a:lnTo>
                    <a:pt x="6915" y="1031"/>
                  </a:lnTo>
                  <a:lnTo>
                    <a:pt x="6876" y="792"/>
                  </a:lnTo>
                  <a:lnTo>
                    <a:pt x="6844" y="534"/>
                  </a:lnTo>
                  <a:lnTo>
                    <a:pt x="6818" y="277"/>
                  </a:lnTo>
                  <a:lnTo>
                    <a:pt x="679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-1545600" y="-2577975"/>
              <a:ext cx="273950" cy="1339500"/>
            </a:xfrm>
            <a:custGeom>
              <a:rect b="b" l="l" r="r" t="t"/>
              <a:pathLst>
                <a:path extrusionOk="0" h="53580" w="10958">
                  <a:moveTo>
                    <a:pt x="0" y="1"/>
                  </a:moveTo>
                  <a:lnTo>
                    <a:pt x="225" y="3148"/>
                  </a:lnTo>
                  <a:lnTo>
                    <a:pt x="438" y="6314"/>
                  </a:lnTo>
                  <a:lnTo>
                    <a:pt x="637" y="9480"/>
                  </a:lnTo>
                  <a:lnTo>
                    <a:pt x="837" y="12645"/>
                  </a:lnTo>
                  <a:lnTo>
                    <a:pt x="1024" y="15830"/>
                  </a:lnTo>
                  <a:lnTo>
                    <a:pt x="1204" y="19032"/>
                  </a:lnTo>
                  <a:lnTo>
                    <a:pt x="1378" y="22216"/>
                  </a:lnTo>
                  <a:lnTo>
                    <a:pt x="1552" y="25419"/>
                  </a:lnTo>
                  <a:lnTo>
                    <a:pt x="1880" y="31806"/>
                  </a:lnTo>
                  <a:lnTo>
                    <a:pt x="2208" y="38193"/>
                  </a:lnTo>
                  <a:lnTo>
                    <a:pt x="2543" y="44543"/>
                  </a:lnTo>
                  <a:lnTo>
                    <a:pt x="2710" y="47727"/>
                  </a:lnTo>
                  <a:lnTo>
                    <a:pt x="2891" y="50893"/>
                  </a:lnTo>
                  <a:lnTo>
                    <a:pt x="2916" y="51279"/>
                  </a:lnTo>
                  <a:lnTo>
                    <a:pt x="2929" y="51647"/>
                  </a:lnTo>
                  <a:lnTo>
                    <a:pt x="2929" y="51997"/>
                  </a:lnTo>
                  <a:lnTo>
                    <a:pt x="2923" y="52328"/>
                  </a:lnTo>
                  <a:lnTo>
                    <a:pt x="2904" y="52660"/>
                  </a:lnTo>
                  <a:lnTo>
                    <a:pt x="2878" y="52972"/>
                  </a:lnTo>
                  <a:lnTo>
                    <a:pt x="2839" y="53285"/>
                  </a:lnTo>
                  <a:lnTo>
                    <a:pt x="2801" y="53580"/>
                  </a:lnTo>
                  <a:lnTo>
                    <a:pt x="2801" y="53580"/>
                  </a:lnTo>
                  <a:lnTo>
                    <a:pt x="3084" y="53506"/>
                  </a:lnTo>
                  <a:lnTo>
                    <a:pt x="3361" y="53433"/>
                  </a:lnTo>
                  <a:lnTo>
                    <a:pt x="3637" y="53377"/>
                  </a:lnTo>
                  <a:lnTo>
                    <a:pt x="3921" y="53359"/>
                  </a:lnTo>
                  <a:lnTo>
                    <a:pt x="4204" y="53341"/>
                  </a:lnTo>
                  <a:lnTo>
                    <a:pt x="4487" y="53341"/>
                  </a:lnTo>
                  <a:lnTo>
                    <a:pt x="4777" y="53377"/>
                  </a:lnTo>
                  <a:lnTo>
                    <a:pt x="5060" y="53433"/>
                  </a:lnTo>
                  <a:lnTo>
                    <a:pt x="5376" y="50064"/>
                  </a:lnTo>
                  <a:lnTo>
                    <a:pt x="5698" y="46714"/>
                  </a:lnTo>
                  <a:lnTo>
                    <a:pt x="6032" y="43346"/>
                  </a:lnTo>
                  <a:lnTo>
                    <a:pt x="6374" y="39996"/>
                  </a:lnTo>
                  <a:lnTo>
                    <a:pt x="6728" y="36646"/>
                  </a:lnTo>
                  <a:lnTo>
                    <a:pt x="7088" y="33278"/>
                  </a:lnTo>
                  <a:lnTo>
                    <a:pt x="7455" y="29947"/>
                  </a:lnTo>
                  <a:lnTo>
                    <a:pt x="7828" y="26597"/>
                  </a:lnTo>
                  <a:lnTo>
                    <a:pt x="8208" y="23265"/>
                  </a:lnTo>
                  <a:lnTo>
                    <a:pt x="8595" y="19934"/>
                  </a:lnTo>
                  <a:lnTo>
                    <a:pt x="8981" y="16603"/>
                  </a:lnTo>
                  <a:lnTo>
                    <a:pt x="9374" y="13271"/>
                  </a:lnTo>
                  <a:lnTo>
                    <a:pt x="10165" y="6663"/>
                  </a:lnTo>
                  <a:lnTo>
                    <a:pt x="10957" y="74"/>
                  </a:lnTo>
                  <a:lnTo>
                    <a:pt x="8871" y="74"/>
                  </a:lnTo>
                  <a:lnTo>
                    <a:pt x="6644" y="37"/>
                  </a:lnTo>
                  <a:lnTo>
                    <a:pt x="442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-2025075" y="-9166800"/>
              <a:ext cx="1019625" cy="619850"/>
            </a:xfrm>
            <a:custGeom>
              <a:rect b="b" l="l" r="r" t="t"/>
              <a:pathLst>
                <a:path extrusionOk="0" h="24794" w="40785">
                  <a:moveTo>
                    <a:pt x="1" y="1"/>
                  </a:moveTo>
                  <a:lnTo>
                    <a:pt x="20" y="5836"/>
                  </a:lnTo>
                  <a:lnTo>
                    <a:pt x="27" y="11652"/>
                  </a:lnTo>
                  <a:lnTo>
                    <a:pt x="33" y="23247"/>
                  </a:lnTo>
                  <a:lnTo>
                    <a:pt x="5029" y="23542"/>
                  </a:lnTo>
                  <a:lnTo>
                    <a:pt x="10018" y="23800"/>
                  </a:lnTo>
                  <a:lnTo>
                    <a:pt x="20010" y="24315"/>
                  </a:lnTo>
                  <a:lnTo>
                    <a:pt x="22533" y="24425"/>
                  </a:lnTo>
                  <a:lnTo>
                    <a:pt x="25063" y="24517"/>
                  </a:lnTo>
                  <a:lnTo>
                    <a:pt x="27593" y="24591"/>
                  </a:lnTo>
                  <a:lnTo>
                    <a:pt x="30130" y="24646"/>
                  </a:lnTo>
                  <a:lnTo>
                    <a:pt x="35209" y="24738"/>
                  </a:lnTo>
                  <a:lnTo>
                    <a:pt x="40295" y="24794"/>
                  </a:lnTo>
                  <a:lnTo>
                    <a:pt x="40340" y="21977"/>
                  </a:lnTo>
                  <a:lnTo>
                    <a:pt x="40392" y="19161"/>
                  </a:lnTo>
                  <a:lnTo>
                    <a:pt x="40450" y="16327"/>
                  </a:lnTo>
                  <a:lnTo>
                    <a:pt x="40507" y="13511"/>
                  </a:lnTo>
                  <a:lnTo>
                    <a:pt x="40636" y="7860"/>
                  </a:lnTo>
                  <a:lnTo>
                    <a:pt x="40784" y="2210"/>
                  </a:lnTo>
                  <a:lnTo>
                    <a:pt x="39503" y="2320"/>
                  </a:lnTo>
                  <a:lnTo>
                    <a:pt x="38216" y="2394"/>
                  </a:lnTo>
                  <a:lnTo>
                    <a:pt x="36935" y="2467"/>
                  </a:lnTo>
                  <a:lnTo>
                    <a:pt x="35647" y="2523"/>
                  </a:lnTo>
                  <a:lnTo>
                    <a:pt x="34366" y="2559"/>
                  </a:lnTo>
                  <a:lnTo>
                    <a:pt x="33078" y="2578"/>
                  </a:lnTo>
                  <a:lnTo>
                    <a:pt x="30503" y="2578"/>
                  </a:lnTo>
                  <a:lnTo>
                    <a:pt x="29222" y="2559"/>
                  </a:lnTo>
                  <a:lnTo>
                    <a:pt x="27934" y="2523"/>
                  </a:lnTo>
                  <a:lnTo>
                    <a:pt x="25359" y="2430"/>
                  </a:lnTo>
                  <a:lnTo>
                    <a:pt x="22784" y="2302"/>
                  </a:lnTo>
                  <a:lnTo>
                    <a:pt x="20209" y="2136"/>
                  </a:lnTo>
                  <a:lnTo>
                    <a:pt x="17769" y="1934"/>
                  </a:lnTo>
                  <a:lnTo>
                    <a:pt x="15336" y="1713"/>
                  </a:lnTo>
                  <a:lnTo>
                    <a:pt x="12896" y="1473"/>
                  </a:lnTo>
                  <a:lnTo>
                    <a:pt x="10462" y="1197"/>
                  </a:lnTo>
                  <a:lnTo>
                    <a:pt x="5589" y="645"/>
                  </a:lnTo>
                  <a:lnTo>
                    <a:pt x="716" y="93"/>
                  </a:lnTo>
                  <a:lnTo>
                    <a:pt x="690" y="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-1429725" y="-17399700"/>
              <a:ext cx="236925" cy="740400"/>
            </a:xfrm>
            <a:custGeom>
              <a:rect b="b" l="l" r="r" t="t"/>
              <a:pathLst>
                <a:path extrusionOk="0" h="29616" w="9477">
                  <a:moveTo>
                    <a:pt x="4629" y="0"/>
                  </a:moveTo>
                  <a:lnTo>
                    <a:pt x="4487" y="19"/>
                  </a:lnTo>
                  <a:lnTo>
                    <a:pt x="4346" y="37"/>
                  </a:lnTo>
                  <a:lnTo>
                    <a:pt x="4204" y="74"/>
                  </a:lnTo>
                  <a:lnTo>
                    <a:pt x="4063" y="129"/>
                  </a:lnTo>
                  <a:lnTo>
                    <a:pt x="3921" y="184"/>
                  </a:lnTo>
                  <a:lnTo>
                    <a:pt x="3786" y="258"/>
                  </a:lnTo>
                  <a:lnTo>
                    <a:pt x="3644" y="350"/>
                  </a:lnTo>
                  <a:lnTo>
                    <a:pt x="3509" y="442"/>
                  </a:lnTo>
                  <a:lnTo>
                    <a:pt x="3374" y="553"/>
                  </a:lnTo>
                  <a:lnTo>
                    <a:pt x="3239" y="681"/>
                  </a:lnTo>
                  <a:lnTo>
                    <a:pt x="3103" y="829"/>
                  </a:lnTo>
                  <a:lnTo>
                    <a:pt x="2975" y="976"/>
                  </a:lnTo>
                  <a:lnTo>
                    <a:pt x="2839" y="1123"/>
                  </a:lnTo>
                  <a:lnTo>
                    <a:pt x="2711" y="1289"/>
                  </a:lnTo>
                  <a:lnTo>
                    <a:pt x="2588" y="1473"/>
                  </a:lnTo>
                  <a:lnTo>
                    <a:pt x="2460" y="1675"/>
                  </a:lnTo>
                  <a:lnTo>
                    <a:pt x="2337" y="1878"/>
                  </a:lnTo>
                  <a:lnTo>
                    <a:pt x="2215" y="2080"/>
                  </a:lnTo>
                  <a:lnTo>
                    <a:pt x="2099" y="2301"/>
                  </a:lnTo>
                  <a:lnTo>
                    <a:pt x="1983" y="2540"/>
                  </a:lnTo>
                  <a:lnTo>
                    <a:pt x="1867" y="2780"/>
                  </a:lnTo>
                  <a:lnTo>
                    <a:pt x="1758" y="3037"/>
                  </a:lnTo>
                  <a:lnTo>
                    <a:pt x="1648" y="3295"/>
                  </a:lnTo>
                  <a:lnTo>
                    <a:pt x="1539" y="3571"/>
                  </a:lnTo>
                  <a:lnTo>
                    <a:pt x="1436" y="3847"/>
                  </a:lnTo>
                  <a:lnTo>
                    <a:pt x="1333" y="4142"/>
                  </a:lnTo>
                  <a:lnTo>
                    <a:pt x="1236" y="4436"/>
                  </a:lnTo>
                  <a:lnTo>
                    <a:pt x="1140" y="4749"/>
                  </a:lnTo>
                  <a:lnTo>
                    <a:pt x="1050" y="5062"/>
                  </a:lnTo>
                  <a:lnTo>
                    <a:pt x="960" y="5375"/>
                  </a:lnTo>
                  <a:lnTo>
                    <a:pt x="876" y="5706"/>
                  </a:lnTo>
                  <a:lnTo>
                    <a:pt x="792" y="6038"/>
                  </a:lnTo>
                  <a:lnTo>
                    <a:pt x="715" y="6387"/>
                  </a:lnTo>
                  <a:lnTo>
                    <a:pt x="638" y="6737"/>
                  </a:lnTo>
                  <a:lnTo>
                    <a:pt x="567" y="7087"/>
                  </a:lnTo>
                  <a:lnTo>
                    <a:pt x="496" y="7455"/>
                  </a:lnTo>
                  <a:lnTo>
                    <a:pt x="438" y="7823"/>
                  </a:lnTo>
                  <a:lnTo>
                    <a:pt x="374" y="8209"/>
                  </a:lnTo>
                  <a:lnTo>
                    <a:pt x="322" y="8596"/>
                  </a:lnTo>
                  <a:lnTo>
                    <a:pt x="264" y="8982"/>
                  </a:lnTo>
                  <a:lnTo>
                    <a:pt x="219" y="9369"/>
                  </a:lnTo>
                  <a:lnTo>
                    <a:pt x="174" y="9774"/>
                  </a:lnTo>
                  <a:lnTo>
                    <a:pt x="136" y="10179"/>
                  </a:lnTo>
                  <a:lnTo>
                    <a:pt x="103" y="10584"/>
                  </a:lnTo>
                  <a:lnTo>
                    <a:pt x="71" y="11007"/>
                  </a:lnTo>
                  <a:lnTo>
                    <a:pt x="52" y="11430"/>
                  </a:lnTo>
                  <a:lnTo>
                    <a:pt x="26" y="11854"/>
                  </a:lnTo>
                  <a:lnTo>
                    <a:pt x="13" y="12277"/>
                  </a:lnTo>
                  <a:lnTo>
                    <a:pt x="0" y="12700"/>
                  </a:lnTo>
                  <a:lnTo>
                    <a:pt x="0" y="13142"/>
                  </a:lnTo>
                  <a:lnTo>
                    <a:pt x="0" y="13584"/>
                  </a:lnTo>
                  <a:lnTo>
                    <a:pt x="7" y="14026"/>
                  </a:lnTo>
                  <a:lnTo>
                    <a:pt x="13" y="14467"/>
                  </a:lnTo>
                  <a:lnTo>
                    <a:pt x="33" y="14891"/>
                  </a:lnTo>
                  <a:lnTo>
                    <a:pt x="52" y="15314"/>
                  </a:lnTo>
                  <a:lnTo>
                    <a:pt x="71" y="15719"/>
                  </a:lnTo>
                  <a:lnTo>
                    <a:pt x="97" y="16124"/>
                  </a:lnTo>
                  <a:lnTo>
                    <a:pt x="129" y="16529"/>
                  </a:lnTo>
                  <a:lnTo>
                    <a:pt x="168" y="16915"/>
                  </a:lnTo>
                  <a:lnTo>
                    <a:pt x="206" y="17283"/>
                  </a:lnTo>
                  <a:lnTo>
                    <a:pt x="245" y="17670"/>
                  </a:lnTo>
                  <a:lnTo>
                    <a:pt x="290" y="18038"/>
                  </a:lnTo>
                  <a:lnTo>
                    <a:pt x="342" y="18388"/>
                  </a:lnTo>
                  <a:lnTo>
                    <a:pt x="393" y="18738"/>
                  </a:lnTo>
                  <a:lnTo>
                    <a:pt x="451" y="19087"/>
                  </a:lnTo>
                  <a:lnTo>
                    <a:pt x="509" y="19419"/>
                  </a:lnTo>
                  <a:lnTo>
                    <a:pt x="573" y="19750"/>
                  </a:lnTo>
                  <a:lnTo>
                    <a:pt x="638" y="20081"/>
                  </a:lnTo>
                  <a:lnTo>
                    <a:pt x="708" y="20394"/>
                  </a:lnTo>
                  <a:lnTo>
                    <a:pt x="857" y="21001"/>
                  </a:lnTo>
                  <a:lnTo>
                    <a:pt x="1017" y="21590"/>
                  </a:lnTo>
                  <a:lnTo>
                    <a:pt x="1185" y="22161"/>
                  </a:lnTo>
                  <a:lnTo>
                    <a:pt x="1365" y="22695"/>
                  </a:lnTo>
                  <a:lnTo>
                    <a:pt x="1558" y="23210"/>
                  </a:lnTo>
                  <a:lnTo>
                    <a:pt x="1758" y="23707"/>
                  </a:lnTo>
                  <a:lnTo>
                    <a:pt x="1964" y="24167"/>
                  </a:lnTo>
                  <a:lnTo>
                    <a:pt x="2176" y="24627"/>
                  </a:lnTo>
                  <a:lnTo>
                    <a:pt x="2402" y="25051"/>
                  </a:lnTo>
                  <a:lnTo>
                    <a:pt x="2627" y="25474"/>
                  </a:lnTo>
                  <a:lnTo>
                    <a:pt x="2865" y="25861"/>
                  </a:lnTo>
                  <a:lnTo>
                    <a:pt x="3103" y="26229"/>
                  </a:lnTo>
                  <a:lnTo>
                    <a:pt x="3348" y="26578"/>
                  </a:lnTo>
                  <a:lnTo>
                    <a:pt x="3599" y="26928"/>
                  </a:lnTo>
                  <a:lnTo>
                    <a:pt x="3850" y="27241"/>
                  </a:lnTo>
                  <a:lnTo>
                    <a:pt x="4108" y="27554"/>
                  </a:lnTo>
                  <a:lnTo>
                    <a:pt x="4365" y="27848"/>
                  </a:lnTo>
                  <a:lnTo>
                    <a:pt x="4623" y="28143"/>
                  </a:lnTo>
                  <a:lnTo>
                    <a:pt x="4880" y="28401"/>
                  </a:lnTo>
                  <a:lnTo>
                    <a:pt x="5402" y="28916"/>
                  </a:lnTo>
                  <a:lnTo>
                    <a:pt x="5923" y="29376"/>
                  </a:lnTo>
                  <a:lnTo>
                    <a:pt x="5942" y="29376"/>
                  </a:lnTo>
                  <a:lnTo>
                    <a:pt x="5968" y="29394"/>
                  </a:lnTo>
                  <a:lnTo>
                    <a:pt x="6007" y="29468"/>
                  </a:lnTo>
                  <a:lnTo>
                    <a:pt x="6052" y="29542"/>
                  </a:lnTo>
                  <a:lnTo>
                    <a:pt x="6097" y="29615"/>
                  </a:lnTo>
                  <a:lnTo>
                    <a:pt x="6367" y="29174"/>
                  </a:lnTo>
                  <a:lnTo>
                    <a:pt x="6638" y="28695"/>
                  </a:lnTo>
                  <a:lnTo>
                    <a:pt x="6902" y="28198"/>
                  </a:lnTo>
                  <a:lnTo>
                    <a:pt x="7153" y="27664"/>
                  </a:lnTo>
                  <a:lnTo>
                    <a:pt x="7397" y="27094"/>
                  </a:lnTo>
                  <a:lnTo>
                    <a:pt x="7636" y="26505"/>
                  </a:lnTo>
                  <a:lnTo>
                    <a:pt x="7745" y="26192"/>
                  </a:lnTo>
                  <a:lnTo>
                    <a:pt x="7861" y="25879"/>
                  </a:lnTo>
                  <a:lnTo>
                    <a:pt x="7964" y="25548"/>
                  </a:lnTo>
                  <a:lnTo>
                    <a:pt x="8073" y="25216"/>
                  </a:lnTo>
                  <a:lnTo>
                    <a:pt x="8176" y="24885"/>
                  </a:lnTo>
                  <a:lnTo>
                    <a:pt x="8273" y="24535"/>
                  </a:lnTo>
                  <a:lnTo>
                    <a:pt x="8369" y="24167"/>
                  </a:lnTo>
                  <a:lnTo>
                    <a:pt x="8466" y="23799"/>
                  </a:lnTo>
                  <a:lnTo>
                    <a:pt x="8556" y="23431"/>
                  </a:lnTo>
                  <a:lnTo>
                    <a:pt x="8640" y="23044"/>
                  </a:lnTo>
                  <a:lnTo>
                    <a:pt x="8724" y="22658"/>
                  </a:lnTo>
                  <a:lnTo>
                    <a:pt x="8801" y="22253"/>
                  </a:lnTo>
                  <a:lnTo>
                    <a:pt x="8878" y="21848"/>
                  </a:lnTo>
                  <a:lnTo>
                    <a:pt x="8949" y="21425"/>
                  </a:lnTo>
                  <a:lnTo>
                    <a:pt x="9020" y="21001"/>
                  </a:lnTo>
                  <a:lnTo>
                    <a:pt x="9084" y="20560"/>
                  </a:lnTo>
                  <a:lnTo>
                    <a:pt x="9142" y="20118"/>
                  </a:lnTo>
                  <a:lnTo>
                    <a:pt x="9200" y="19676"/>
                  </a:lnTo>
                  <a:lnTo>
                    <a:pt x="9251" y="19198"/>
                  </a:lnTo>
                  <a:lnTo>
                    <a:pt x="9296" y="18738"/>
                  </a:lnTo>
                  <a:lnTo>
                    <a:pt x="9354" y="18093"/>
                  </a:lnTo>
                  <a:lnTo>
                    <a:pt x="9399" y="17449"/>
                  </a:lnTo>
                  <a:lnTo>
                    <a:pt x="9438" y="16787"/>
                  </a:lnTo>
                  <a:lnTo>
                    <a:pt x="9457" y="16142"/>
                  </a:lnTo>
                  <a:lnTo>
                    <a:pt x="9470" y="15480"/>
                  </a:lnTo>
                  <a:lnTo>
                    <a:pt x="9477" y="14835"/>
                  </a:lnTo>
                  <a:lnTo>
                    <a:pt x="9470" y="14191"/>
                  </a:lnTo>
                  <a:lnTo>
                    <a:pt x="9451" y="13529"/>
                  </a:lnTo>
                  <a:lnTo>
                    <a:pt x="9425" y="12903"/>
                  </a:lnTo>
                  <a:lnTo>
                    <a:pt x="9393" y="12259"/>
                  </a:lnTo>
                  <a:lnTo>
                    <a:pt x="9342" y="11614"/>
                  </a:lnTo>
                  <a:lnTo>
                    <a:pt x="9290" y="10989"/>
                  </a:lnTo>
                  <a:lnTo>
                    <a:pt x="9226" y="10381"/>
                  </a:lnTo>
                  <a:lnTo>
                    <a:pt x="9155" y="9755"/>
                  </a:lnTo>
                  <a:lnTo>
                    <a:pt x="9071" y="9167"/>
                  </a:lnTo>
                  <a:lnTo>
                    <a:pt x="8981" y="8578"/>
                  </a:lnTo>
                  <a:lnTo>
                    <a:pt x="8884" y="7989"/>
                  </a:lnTo>
                  <a:lnTo>
                    <a:pt x="8775" y="7418"/>
                  </a:lnTo>
                  <a:lnTo>
                    <a:pt x="8659" y="6866"/>
                  </a:lnTo>
                  <a:lnTo>
                    <a:pt x="8537" y="6314"/>
                  </a:lnTo>
                  <a:lnTo>
                    <a:pt x="8408" y="5798"/>
                  </a:lnTo>
                  <a:lnTo>
                    <a:pt x="8266" y="5283"/>
                  </a:lnTo>
                  <a:lnTo>
                    <a:pt x="8118" y="4786"/>
                  </a:lnTo>
                  <a:lnTo>
                    <a:pt x="7970" y="4307"/>
                  </a:lnTo>
                  <a:lnTo>
                    <a:pt x="7809" y="3847"/>
                  </a:lnTo>
                  <a:lnTo>
                    <a:pt x="7642" y="3405"/>
                  </a:lnTo>
                  <a:lnTo>
                    <a:pt x="7462" y="2982"/>
                  </a:lnTo>
                  <a:lnTo>
                    <a:pt x="7281" y="2596"/>
                  </a:lnTo>
                  <a:lnTo>
                    <a:pt x="7095" y="2209"/>
                  </a:lnTo>
                  <a:lnTo>
                    <a:pt x="6902" y="1859"/>
                  </a:lnTo>
                  <a:lnTo>
                    <a:pt x="6702" y="1528"/>
                  </a:lnTo>
                  <a:lnTo>
                    <a:pt x="6496" y="1234"/>
                  </a:lnTo>
                  <a:lnTo>
                    <a:pt x="6354" y="1031"/>
                  </a:lnTo>
                  <a:lnTo>
                    <a:pt x="6213" y="865"/>
                  </a:lnTo>
                  <a:lnTo>
                    <a:pt x="6071" y="718"/>
                  </a:lnTo>
                  <a:lnTo>
                    <a:pt x="5923" y="571"/>
                  </a:lnTo>
                  <a:lnTo>
                    <a:pt x="5781" y="442"/>
                  </a:lnTo>
                  <a:lnTo>
                    <a:pt x="5640" y="350"/>
                  </a:lnTo>
                  <a:lnTo>
                    <a:pt x="5492" y="258"/>
                  </a:lnTo>
                  <a:lnTo>
                    <a:pt x="5350" y="166"/>
                  </a:lnTo>
                  <a:lnTo>
                    <a:pt x="5208" y="111"/>
                  </a:lnTo>
                  <a:lnTo>
                    <a:pt x="5060" y="56"/>
                  </a:lnTo>
                  <a:lnTo>
                    <a:pt x="4919" y="37"/>
                  </a:lnTo>
                  <a:lnTo>
                    <a:pt x="4777" y="19"/>
                  </a:lnTo>
                  <a:lnTo>
                    <a:pt x="4629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-2824150" y="-15411425"/>
              <a:ext cx="2648525" cy="2072075"/>
            </a:xfrm>
            <a:custGeom>
              <a:rect b="b" l="l" r="r" t="t"/>
              <a:pathLst>
                <a:path extrusionOk="0" h="82883" w="105941">
                  <a:moveTo>
                    <a:pt x="0" y="1"/>
                  </a:moveTo>
                  <a:lnTo>
                    <a:pt x="219" y="4584"/>
                  </a:lnTo>
                  <a:lnTo>
                    <a:pt x="425" y="9204"/>
                  </a:lnTo>
                  <a:lnTo>
                    <a:pt x="625" y="13824"/>
                  </a:lnTo>
                  <a:lnTo>
                    <a:pt x="805" y="18480"/>
                  </a:lnTo>
                  <a:lnTo>
                    <a:pt x="889" y="20818"/>
                  </a:lnTo>
                  <a:lnTo>
                    <a:pt x="973" y="23155"/>
                  </a:lnTo>
                  <a:lnTo>
                    <a:pt x="1050" y="25493"/>
                  </a:lnTo>
                  <a:lnTo>
                    <a:pt x="1121" y="27849"/>
                  </a:lnTo>
                  <a:lnTo>
                    <a:pt x="1191" y="30186"/>
                  </a:lnTo>
                  <a:lnTo>
                    <a:pt x="1256" y="32524"/>
                  </a:lnTo>
                  <a:lnTo>
                    <a:pt x="1314" y="34880"/>
                  </a:lnTo>
                  <a:lnTo>
                    <a:pt x="1372" y="37217"/>
                  </a:lnTo>
                  <a:lnTo>
                    <a:pt x="1494" y="36923"/>
                  </a:lnTo>
                  <a:lnTo>
                    <a:pt x="1623" y="36647"/>
                  </a:lnTo>
                  <a:lnTo>
                    <a:pt x="1758" y="36389"/>
                  </a:lnTo>
                  <a:lnTo>
                    <a:pt x="1900" y="36168"/>
                  </a:lnTo>
                  <a:lnTo>
                    <a:pt x="2054" y="35966"/>
                  </a:lnTo>
                  <a:lnTo>
                    <a:pt x="2131" y="35874"/>
                  </a:lnTo>
                  <a:lnTo>
                    <a:pt x="2215" y="35800"/>
                  </a:lnTo>
                  <a:lnTo>
                    <a:pt x="2299" y="35727"/>
                  </a:lnTo>
                  <a:lnTo>
                    <a:pt x="2389" y="35671"/>
                  </a:lnTo>
                  <a:lnTo>
                    <a:pt x="2479" y="35616"/>
                  </a:lnTo>
                  <a:lnTo>
                    <a:pt x="2576" y="35579"/>
                  </a:lnTo>
                  <a:lnTo>
                    <a:pt x="5968" y="34493"/>
                  </a:lnTo>
                  <a:lnTo>
                    <a:pt x="9374" y="33426"/>
                  </a:lnTo>
                  <a:lnTo>
                    <a:pt x="16166" y="31328"/>
                  </a:lnTo>
                  <a:lnTo>
                    <a:pt x="16269" y="31309"/>
                  </a:lnTo>
                  <a:lnTo>
                    <a:pt x="16372" y="31309"/>
                  </a:lnTo>
                  <a:lnTo>
                    <a:pt x="16475" y="31328"/>
                  </a:lnTo>
                  <a:lnTo>
                    <a:pt x="16571" y="31364"/>
                  </a:lnTo>
                  <a:lnTo>
                    <a:pt x="16668" y="31420"/>
                  </a:lnTo>
                  <a:lnTo>
                    <a:pt x="16758" y="31493"/>
                  </a:lnTo>
                  <a:lnTo>
                    <a:pt x="16848" y="31585"/>
                  </a:lnTo>
                  <a:lnTo>
                    <a:pt x="16938" y="31677"/>
                  </a:lnTo>
                  <a:lnTo>
                    <a:pt x="17022" y="31806"/>
                  </a:lnTo>
                  <a:lnTo>
                    <a:pt x="17106" y="31935"/>
                  </a:lnTo>
                  <a:lnTo>
                    <a:pt x="17183" y="32082"/>
                  </a:lnTo>
                  <a:lnTo>
                    <a:pt x="17260" y="32229"/>
                  </a:lnTo>
                  <a:lnTo>
                    <a:pt x="17337" y="32413"/>
                  </a:lnTo>
                  <a:lnTo>
                    <a:pt x="17408" y="32598"/>
                  </a:lnTo>
                  <a:lnTo>
                    <a:pt x="17479" y="32782"/>
                  </a:lnTo>
                  <a:lnTo>
                    <a:pt x="17543" y="32984"/>
                  </a:lnTo>
                  <a:lnTo>
                    <a:pt x="17608" y="33187"/>
                  </a:lnTo>
                  <a:lnTo>
                    <a:pt x="17666" y="33407"/>
                  </a:lnTo>
                  <a:lnTo>
                    <a:pt x="17724" y="33628"/>
                  </a:lnTo>
                  <a:lnTo>
                    <a:pt x="17775" y="33868"/>
                  </a:lnTo>
                  <a:lnTo>
                    <a:pt x="17872" y="34346"/>
                  </a:lnTo>
                  <a:lnTo>
                    <a:pt x="17955" y="34843"/>
                  </a:lnTo>
                  <a:lnTo>
                    <a:pt x="18026" y="35358"/>
                  </a:lnTo>
                  <a:lnTo>
                    <a:pt x="18078" y="35874"/>
                  </a:lnTo>
                  <a:lnTo>
                    <a:pt x="18116" y="36389"/>
                  </a:lnTo>
                  <a:lnTo>
                    <a:pt x="18142" y="36904"/>
                  </a:lnTo>
                  <a:lnTo>
                    <a:pt x="18219" y="39408"/>
                  </a:lnTo>
                  <a:lnTo>
                    <a:pt x="18297" y="41874"/>
                  </a:lnTo>
                  <a:lnTo>
                    <a:pt x="18393" y="44340"/>
                  </a:lnTo>
                  <a:lnTo>
                    <a:pt x="18490" y="46770"/>
                  </a:lnTo>
                  <a:lnTo>
                    <a:pt x="18599" y="49200"/>
                  </a:lnTo>
                  <a:lnTo>
                    <a:pt x="18715" y="51592"/>
                  </a:lnTo>
                  <a:lnTo>
                    <a:pt x="18837" y="53985"/>
                  </a:lnTo>
                  <a:lnTo>
                    <a:pt x="18973" y="56359"/>
                  </a:lnTo>
                  <a:lnTo>
                    <a:pt x="19114" y="58715"/>
                  </a:lnTo>
                  <a:lnTo>
                    <a:pt x="19262" y="61071"/>
                  </a:lnTo>
                  <a:lnTo>
                    <a:pt x="19417" y="63409"/>
                  </a:lnTo>
                  <a:lnTo>
                    <a:pt x="19584" y="65746"/>
                  </a:lnTo>
                  <a:lnTo>
                    <a:pt x="19758" y="68066"/>
                  </a:lnTo>
                  <a:lnTo>
                    <a:pt x="19938" y="70385"/>
                  </a:lnTo>
                  <a:lnTo>
                    <a:pt x="20125" y="72704"/>
                  </a:lnTo>
                  <a:lnTo>
                    <a:pt x="20318" y="75023"/>
                  </a:lnTo>
                  <a:lnTo>
                    <a:pt x="20518" y="72004"/>
                  </a:lnTo>
                  <a:lnTo>
                    <a:pt x="20717" y="68967"/>
                  </a:lnTo>
                  <a:lnTo>
                    <a:pt x="20904" y="65949"/>
                  </a:lnTo>
                  <a:lnTo>
                    <a:pt x="21091" y="62912"/>
                  </a:lnTo>
                  <a:lnTo>
                    <a:pt x="21271" y="59875"/>
                  </a:lnTo>
                  <a:lnTo>
                    <a:pt x="21445" y="56820"/>
                  </a:lnTo>
                  <a:lnTo>
                    <a:pt x="21612" y="53783"/>
                  </a:lnTo>
                  <a:lnTo>
                    <a:pt x="21773" y="50727"/>
                  </a:lnTo>
                  <a:lnTo>
                    <a:pt x="21928" y="47672"/>
                  </a:lnTo>
                  <a:lnTo>
                    <a:pt x="22076" y="44617"/>
                  </a:lnTo>
                  <a:lnTo>
                    <a:pt x="22217" y="41543"/>
                  </a:lnTo>
                  <a:lnTo>
                    <a:pt x="22352" y="38487"/>
                  </a:lnTo>
                  <a:lnTo>
                    <a:pt x="22488" y="35414"/>
                  </a:lnTo>
                  <a:lnTo>
                    <a:pt x="22610" y="32340"/>
                  </a:lnTo>
                  <a:lnTo>
                    <a:pt x="22726" y="29266"/>
                  </a:lnTo>
                  <a:lnTo>
                    <a:pt x="22835" y="26174"/>
                  </a:lnTo>
                  <a:lnTo>
                    <a:pt x="22848" y="25898"/>
                  </a:lnTo>
                  <a:lnTo>
                    <a:pt x="22867" y="25622"/>
                  </a:lnTo>
                  <a:lnTo>
                    <a:pt x="22887" y="25364"/>
                  </a:lnTo>
                  <a:lnTo>
                    <a:pt x="22906" y="25106"/>
                  </a:lnTo>
                  <a:lnTo>
                    <a:pt x="22938" y="24849"/>
                  </a:lnTo>
                  <a:lnTo>
                    <a:pt x="22964" y="24591"/>
                  </a:lnTo>
                  <a:lnTo>
                    <a:pt x="23035" y="24131"/>
                  </a:lnTo>
                  <a:lnTo>
                    <a:pt x="23118" y="23689"/>
                  </a:lnTo>
                  <a:lnTo>
                    <a:pt x="23209" y="23284"/>
                  </a:lnTo>
                  <a:lnTo>
                    <a:pt x="23312" y="22898"/>
                  </a:lnTo>
                  <a:lnTo>
                    <a:pt x="23421" y="22548"/>
                  </a:lnTo>
                  <a:lnTo>
                    <a:pt x="23543" y="22217"/>
                  </a:lnTo>
                  <a:lnTo>
                    <a:pt x="23666" y="21941"/>
                  </a:lnTo>
                  <a:lnTo>
                    <a:pt x="23801" y="21683"/>
                  </a:lnTo>
                  <a:lnTo>
                    <a:pt x="23943" y="21462"/>
                  </a:lnTo>
                  <a:lnTo>
                    <a:pt x="24084" y="21260"/>
                  </a:lnTo>
                  <a:lnTo>
                    <a:pt x="24232" y="21112"/>
                  </a:lnTo>
                  <a:lnTo>
                    <a:pt x="24387" y="20983"/>
                  </a:lnTo>
                  <a:lnTo>
                    <a:pt x="24541" y="20910"/>
                  </a:lnTo>
                  <a:lnTo>
                    <a:pt x="24696" y="20855"/>
                  </a:lnTo>
                  <a:lnTo>
                    <a:pt x="24850" y="20836"/>
                  </a:lnTo>
                  <a:lnTo>
                    <a:pt x="25005" y="20855"/>
                  </a:lnTo>
                  <a:lnTo>
                    <a:pt x="25159" y="20910"/>
                  </a:lnTo>
                  <a:lnTo>
                    <a:pt x="25307" y="21002"/>
                  </a:lnTo>
                  <a:lnTo>
                    <a:pt x="25455" y="21149"/>
                  </a:lnTo>
                  <a:lnTo>
                    <a:pt x="25603" y="21315"/>
                  </a:lnTo>
                  <a:lnTo>
                    <a:pt x="25739" y="21536"/>
                  </a:lnTo>
                  <a:lnTo>
                    <a:pt x="25874" y="21775"/>
                  </a:lnTo>
                  <a:lnTo>
                    <a:pt x="25938" y="21922"/>
                  </a:lnTo>
                  <a:lnTo>
                    <a:pt x="26003" y="22069"/>
                  </a:lnTo>
                  <a:lnTo>
                    <a:pt x="26067" y="22235"/>
                  </a:lnTo>
                  <a:lnTo>
                    <a:pt x="26125" y="22401"/>
                  </a:lnTo>
                  <a:lnTo>
                    <a:pt x="26183" y="22585"/>
                  </a:lnTo>
                  <a:lnTo>
                    <a:pt x="26234" y="22787"/>
                  </a:lnTo>
                  <a:lnTo>
                    <a:pt x="26286" y="22990"/>
                  </a:lnTo>
                  <a:lnTo>
                    <a:pt x="26337" y="23192"/>
                  </a:lnTo>
                  <a:lnTo>
                    <a:pt x="26389" y="23431"/>
                  </a:lnTo>
                  <a:lnTo>
                    <a:pt x="26434" y="23652"/>
                  </a:lnTo>
                  <a:lnTo>
                    <a:pt x="26473" y="23910"/>
                  </a:lnTo>
                  <a:lnTo>
                    <a:pt x="26518" y="24168"/>
                  </a:lnTo>
                  <a:lnTo>
                    <a:pt x="26550" y="24425"/>
                  </a:lnTo>
                  <a:lnTo>
                    <a:pt x="26582" y="24701"/>
                  </a:lnTo>
                  <a:lnTo>
                    <a:pt x="27297" y="30739"/>
                  </a:lnTo>
                  <a:lnTo>
                    <a:pt x="28011" y="36776"/>
                  </a:lnTo>
                  <a:lnTo>
                    <a:pt x="28726" y="42813"/>
                  </a:lnTo>
                  <a:lnTo>
                    <a:pt x="29447" y="48831"/>
                  </a:lnTo>
                  <a:lnTo>
                    <a:pt x="30174" y="54850"/>
                  </a:lnTo>
                  <a:lnTo>
                    <a:pt x="30908" y="60869"/>
                  </a:lnTo>
                  <a:lnTo>
                    <a:pt x="31649" y="66888"/>
                  </a:lnTo>
                  <a:lnTo>
                    <a:pt x="32395" y="72906"/>
                  </a:lnTo>
                  <a:lnTo>
                    <a:pt x="33000" y="63777"/>
                  </a:lnTo>
                  <a:lnTo>
                    <a:pt x="33309" y="59212"/>
                  </a:lnTo>
                  <a:lnTo>
                    <a:pt x="33625" y="54648"/>
                  </a:lnTo>
                  <a:lnTo>
                    <a:pt x="33625" y="54372"/>
                  </a:lnTo>
                  <a:lnTo>
                    <a:pt x="33625" y="54077"/>
                  </a:lnTo>
                  <a:lnTo>
                    <a:pt x="33638" y="53801"/>
                  </a:lnTo>
                  <a:lnTo>
                    <a:pt x="33651" y="53543"/>
                  </a:lnTo>
                  <a:lnTo>
                    <a:pt x="33670" y="53267"/>
                  </a:lnTo>
                  <a:lnTo>
                    <a:pt x="33696" y="53010"/>
                  </a:lnTo>
                  <a:lnTo>
                    <a:pt x="33722" y="52770"/>
                  </a:lnTo>
                  <a:lnTo>
                    <a:pt x="33760" y="52513"/>
                  </a:lnTo>
                  <a:lnTo>
                    <a:pt x="33799" y="52292"/>
                  </a:lnTo>
                  <a:lnTo>
                    <a:pt x="33844" y="52052"/>
                  </a:lnTo>
                  <a:lnTo>
                    <a:pt x="33889" y="51832"/>
                  </a:lnTo>
                  <a:lnTo>
                    <a:pt x="33940" y="51629"/>
                  </a:lnTo>
                  <a:lnTo>
                    <a:pt x="33998" y="51408"/>
                  </a:lnTo>
                  <a:lnTo>
                    <a:pt x="34056" y="51224"/>
                  </a:lnTo>
                  <a:lnTo>
                    <a:pt x="34121" y="51022"/>
                  </a:lnTo>
                  <a:lnTo>
                    <a:pt x="34185" y="50856"/>
                  </a:lnTo>
                  <a:lnTo>
                    <a:pt x="34249" y="50672"/>
                  </a:lnTo>
                  <a:lnTo>
                    <a:pt x="34320" y="50506"/>
                  </a:lnTo>
                  <a:lnTo>
                    <a:pt x="34397" y="50359"/>
                  </a:lnTo>
                  <a:lnTo>
                    <a:pt x="34475" y="50212"/>
                  </a:lnTo>
                  <a:lnTo>
                    <a:pt x="34552" y="50083"/>
                  </a:lnTo>
                  <a:lnTo>
                    <a:pt x="34636" y="49954"/>
                  </a:lnTo>
                  <a:lnTo>
                    <a:pt x="34803" y="49733"/>
                  </a:lnTo>
                  <a:lnTo>
                    <a:pt x="34970" y="49549"/>
                  </a:lnTo>
                  <a:lnTo>
                    <a:pt x="35151" y="49402"/>
                  </a:lnTo>
                  <a:lnTo>
                    <a:pt x="35241" y="49347"/>
                  </a:lnTo>
                  <a:lnTo>
                    <a:pt x="35331" y="49310"/>
                  </a:lnTo>
                  <a:lnTo>
                    <a:pt x="35421" y="49273"/>
                  </a:lnTo>
                  <a:lnTo>
                    <a:pt x="35511" y="49255"/>
                  </a:lnTo>
                  <a:lnTo>
                    <a:pt x="40771" y="47985"/>
                  </a:lnTo>
                  <a:lnTo>
                    <a:pt x="46031" y="46715"/>
                  </a:lnTo>
                  <a:lnTo>
                    <a:pt x="51290" y="45463"/>
                  </a:lnTo>
                  <a:lnTo>
                    <a:pt x="56550" y="44175"/>
                  </a:lnTo>
                  <a:lnTo>
                    <a:pt x="56704" y="44175"/>
                  </a:lnTo>
                  <a:lnTo>
                    <a:pt x="56782" y="44193"/>
                  </a:lnTo>
                  <a:lnTo>
                    <a:pt x="56859" y="44212"/>
                  </a:lnTo>
                  <a:lnTo>
                    <a:pt x="56930" y="44248"/>
                  </a:lnTo>
                  <a:lnTo>
                    <a:pt x="57007" y="44304"/>
                  </a:lnTo>
                  <a:lnTo>
                    <a:pt x="57155" y="44432"/>
                  </a:lnTo>
                  <a:lnTo>
                    <a:pt x="57297" y="44598"/>
                  </a:lnTo>
                  <a:lnTo>
                    <a:pt x="57432" y="44819"/>
                  </a:lnTo>
                  <a:lnTo>
                    <a:pt x="57567" y="45040"/>
                  </a:lnTo>
                  <a:lnTo>
                    <a:pt x="57689" y="45316"/>
                  </a:lnTo>
                  <a:lnTo>
                    <a:pt x="57805" y="45610"/>
                  </a:lnTo>
                  <a:lnTo>
                    <a:pt x="57921" y="45923"/>
                  </a:lnTo>
                  <a:lnTo>
                    <a:pt x="58018" y="46255"/>
                  </a:lnTo>
                  <a:lnTo>
                    <a:pt x="58114" y="46604"/>
                  </a:lnTo>
                  <a:lnTo>
                    <a:pt x="58198" y="46972"/>
                  </a:lnTo>
                  <a:lnTo>
                    <a:pt x="58269" y="47341"/>
                  </a:lnTo>
                  <a:lnTo>
                    <a:pt x="58333" y="47727"/>
                  </a:lnTo>
                  <a:lnTo>
                    <a:pt x="58378" y="48114"/>
                  </a:lnTo>
                  <a:lnTo>
                    <a:pt x="59885" y="63041"/>
                  </a:lnTo>
                  <a:lnTo>
                    <a:pt x="61385" y="77968"/>
                  </a:lnTo>
                  <a:lnTo>
                    <a:pt x="61616" y="74968"/>
                  </a:lnTo>
                  <a:lnTo>
                    <a:pt x="61855" y="71968"/>
                  </a:lnTo>
                  <a:lnTo>
                    <a:pt x="62099" y="68986"/>
                  </a:lnTo>
                  <a:lnTo>
                    <a:pt x="62350" y="66022"/>
                  </a:lnTo>
                  <a:lnTo>
                    <a:pt x="62614" y="63041"/>
                  </a:lnTo>
                  <a:lnTo>
                    <a:pt x="62885" y="60077"/>
                  </a:lnTo>
                  <a:lnTo>
                    <a:pt x="63161" y="57114"/>
                  </a:lnTo>
                  <a:lnTo>
                    <a:pt x="63451" y="54169"/>
                  </a:lnTo>
                  <a:lnTo>
                    <a:pt x="63747" y="51224"/>
                  </a:lnTo>
                  <a:lnTo>
                    <a:pt x="64056" y="48279"/>
                  </a:lnTo>
                  <a:lnTo>
                    <a:pt x="64372" y="45334"/>
                  </a:lnTo>
                  <a:lnTo>
                    <a:pt x="64694" y="42408"/>
                  </a:lnTo>
                  <a:lnTo>
                    <a:pt x="65028" y="39481"/>
                  </a:lnTo>
                  <a:lnTo>
                    <a:pt x="65370" y="36536"/>
                  </a:lnTo>
                  <a:lnTo>
                    <a:pt x="65717" y="33610"/>
                  </a:lnTo>
                  <a:lnTo>
                    <a:pt x="66078" y="30683"/>
                  </a:lnTo>
                  <a:lnTo>
                    <a:pt x="66104" y="30462"/>
                  </a:lnTo>
                  <a:lnTo>
                    <a:pt x="66136" y="30260"/>
                  </a:lnTo>
                  <a:lnTo>
                    <a:pt x="66200" y="29855"/>
                  </a:lnTo>
                  <a:lnTo>
                    <a:pt x="66284" y="29469"/>
                  </a:lnTo>
                  <a:lnTo>
                    <a:pt x="66380" y="29119"/>
                  </a:lnTo>
                  <a:lnTo>
                    <a:pt x="66483" y="28769"/>
                  </a:lnTo>
                  <a:lnTo>
                    <a:pt x="66593" y="28456"/>
                  </a:lnTo>
                  <a:lnTo>
                    <a:pt x="66715" y="28162"/>
                  </a:lnTo>
                  <a:lnTo>
                    <a:pt x="66844" y="27904"/>
                  </a:lnTo>
                  <a:lnTo>
                    <a:pt x="66985" y="27665"/>
                  </a:lnTo>
                  <a:lnTo>
                    <a:pt x="67127" y="27444"/>
                  </a:lnTo>
                  <a:lnTo>
                    <a:pt x="67269" y="27260"/>
                  </a:lnTo>
                  <a:lnTo>
                    <a:pt x="67417" y="27113"/>
                  </a:lnTo>
                  <a:lnTo>
                    <a:pt x="67571" y="26984"/>
                  </a:lnTo>
                  <a:lnTo>
                    <a:pt x="67719" y="26910"/>
                  </a:lnTo>
                  <a:lnTo>
                    <a:pt x="67874" y="26855"/>
                  </a:lnTo>
                  <a:lnTo>
                    <a:pt x="68022" y="26837"/>
                  </a:lnTo>
                  <a:lnTo>
                    <a:pt x="68125" y="26837"/>
                  </a:lnTo>
                  <a:lnTo>
                    <a:pt x="68228" y="26873"/>
                  </a:lnTo>
                  <a:lnTo>
                    <a:pt x="68331" y="26910"/>
                  </a:lnTo>
                  <a:lnTo>
                    <a:pt x="68428" y="26984"/>
                  </a:lnTo>
                  <a:lnTo>
                    <a:pt x="68524" y="27057"/>
                  </a:lnTo>
                  <a:lnTo>
                    <a:pt x="68621" y="27168"/>
                  </a:lnTo>
                  <a:lnTo>
                    <a:pt x="68717" y="27278"/>
                  </a:lnTo>
                  <a:lnTo>
                    <a:pt x="68807" y="27426"/>
                  </a:lnTo>
                  <a:lnTo>
                    <a:pt x="68898" y="27591"/>
                  </a:lnTo>
                  <a:lnTo>
                    <a:pt x="68981" y="27775"/>
                  </a:lnTo>
                  <a:lnTo>
                    <a:pt x="69065" y="27978"/>
                  </a:lnTo>
                  <a:lnTo>
                    <a:pt x="69136" y="28217"/>
                  </a:lnTo>
                  <a:lnTo>
                    <a:pt x="69213" y="28475"/>
                  </a:lnTo>
                  <a:lnTo>
                    <a:pt x="69277" y="28751"/>
                  </a:lnTo>
                  <a:lnTo>
                    <a:pt x="69342" y="29045"/>
                  </a:lnTo>
                  <a:lnTo>
                    <a:pt x="69400" y="29377"/>
                  </a:lnTo>
                  <a:lnTo>
                    <a:pt x="69915" y="32671"/>
                  </a:lnTo>
                  <a:lnTo>
                    <a:pt x="70423" y="35966"/>
                  </a:lnTo>
                  <a:lnTo>
                    <a:pt x="70913" y="39279"/>
                  </a:lnTo>
                  <a:lnTo>
                    <a:pt x="71389" y="42573"/>
                  </a:lnTo>
                  <a:lnTo>
                    <a:pt x="71852" y="45887"/>
                  </a:lnTo>
                  <a:lnTo>
                    <a:pt x="72303" y="49200"/>
                  </a:lnTo>
                  <a:lnTo>
                    <a:pt x="72741" y="52513"/>
                  </a:lnTo>
                  <a:lnTo>
                    <a:pt x="73166" y="55844"/>
                  </a:lnTo>
                  <a:lnTo>
                    <a:pt x="73578" y="59194"/>
                  </a:lnTo>
                  <a:lnTo>
                    <a:pt x="73977" y="62525"/>
                  </a:lnTo>
                  <a:lnTo>
                    <a:pt x="74370" y="65894"/>
                  </a:lnTo>
                  <a:lnTo>
                    <a:pt x="74743" y="69262"/>
                  </a:lnTo>
                  <a:lnTo>
                    <a:pt x="75104" y="72649"/>
                  </a:lnTo>
                  <a:lnTo>
                    <a:pt x="75458" y="76035"/>
                  </a:lnTo>
                  <a:lnTo>
                    <a:pt x="75792" y="79459"/>
                  </a:lnTo>
                  <a:lnTo>
                    <a:pt x="76121" y="82882"/>
                  </a:lnTo>
                  <a:lnTo>
                    <a:pt x="77009" y="75870"/>
                  </a:lnTo>
                  <a:lnTo>
                    <a:pt x="77898" y="68857"/>
                  </a:lnTo>
                  <a:lnTo>
                    <a:pt x="78786" y="61826"/>
                  </a:lnTo>
                  <a:lnTo>
                    <a:pt x="79674" y="54813"/>
                  </a:lnTo>
                  <a:lnTo>
                    <a:pt x="79726" y="54445"/>
                  </a:lnTo>
                  <a:lnTo>
                    <a:pt x="79784" y="54096"/>
                  </a:lnTo>
                  <a:lnTo>
                    <a:pt x="79855" y="53746"/>
                  </a:lnTo>
                  <a:lnTo>
                    <a:pt x="79925" y="53396"/>
                  </a:lnTo>
                  <a:lnTo>
                    <a:pt x="80009" y="53083"/>
                  </a:lnTo>
                  <a:lnTo>
                    <a:pt x="80099" y="52770"/>
                  </a:lnTo>
                  <a:lnTo>
                    <a:pt x="80196" y="52476"/>
                  </a:lnTo>
                  <a:lnTo>
                    <a:pt x="80299" y="52218"/>
                  </a:lnTo>
                  <a:lnTo>
                    <a:pt x="80408" y="51979"/>
                  </a:lnTo>
                  <a:lnTo>
                    <a:pt x="80524" y="51758"/>
                  </a:lnTo>
                  <a:lnTo>
                    <a:pt x="80640" y="51574"/>
                  </a:lnTo>
                  <a:lnTo>
                    <a:pt x="80769" y="51427"/>
                  </a:lnTo>
                  <a:lnTo>
                    <a:pt x="80904" y="51316"/>
                  </a:lnTo>
                  <a:lnTo>
                    <a:pt x="81039" y="51243"/>
                  </a:lnTo>
                  <a:lnTo>
                    <a:pt x="81181" y="51206"/>
                  </a:lnTo>
                  <a:lnTo>
                    <a:pt x="81258" y="51206"/>
                  </a:lnTo>
                  <a:lnTo>
                    <a:pt x="81329" y="51224"/>
                  </a:lnTo>
                  <a:lnTo>
                    <a:pt x="87194" y="52255"/>
                  </a:lnTo>
                  <a:lnTo>
                    <a:pt x="90129" y="52789"/>
                  </a:lnTo>
                  <a:lnTo>
                    <a:pt x="93065" y="53341"/>
                  </a:lnTo>
                  <a:lnTo>
                    <a:pt x="94533" y="53635"/>
                  </a:lnTo>
                  <a:lnTo>
                    <a:pt x="96001" y="53948"/>
                  </a:lnTo>
                  <a:lnTo>
                    <a:pt x="97468" y="54280"/>
                  </a:lnTo>
                  <a:lnTo>
                    <a:pt x="98936" y="54629"/>
                  </a:lnTo>
                  <a:lnTo>
                    <a:pt x="100404" y="54979"/>
                  </a:lnTo>
                  <a:lnTo>
                    <a:pt x="101865" y="55366"/>
                  </a:lnTo>
                  <a:lnTo>
                    <a:pt x="103333" y="55770"/>
                  </a:lnTo>
                  <a:lnTo>
                    <a:pt x="104801" y="56212"/>
                  </a:lnTo>
                  <a:lnTo>
                    <a:pt x="104852" y="50414"/>
                  </a:lnTo>
                  <a:lnTo>
                    <a:pt x="104904" y="44617"/>
                  </a:lnTo>
                  <a:lnTo>
                    <a:pt x="104936" y="41708"/>
                  </a:lnTo>
                  <a:lnTo>
                    <a:pt x="104975" y="38819"/>
                  </a:lnTo>
                  <a:lnTo>
                    <a:pt x="105020" y="35911"/>
                  </a:lnTo>
                  <a:lnTo>
                    <a:pt x="105071" y="33021"/>
                  </a:lnTo>
                  <a:lnTo>
                    <a:pt x="105129" y="30131"/>
                  </a:lnTo>
                  <a:lnTo>
                    <a:pt x="105207" y="27223"/>
                  </a:lnTo>
                  <a:lnTo>
                    <a:pt x="105290" y="24333"/>
                  </a:lnTo>
                  <a:lnTo>
                    <a:pt x="105387" y="21444"/>
                  </a:lnTo>
                  <a:lnTo>
                    <a:pt x="105438" y="20008"/>
                  </a:lnTo>
                  <a:lnTo>
                    <a:pt x="105496" y="18554"/>
                  </a:lnTo>
                  <a:lnTo>
                    <a:pt x="105561" y="17118"/>
                  </a:lnTo>
                  <a:lnTo>
                    <a:pt x="105631" y="15664"/>
                  </a:lnTo>
                  <a:lnTo>
                    <a:pt x="105702" y="14229"/>
                  </a:lnTo>
                  <a:lnTo>
                    <a:pt x="105773" y="12774"/>
                  </a:lnTo>
                  <a:lnTo>
                    <a:pt x="105857" y="11339"/>
                  </a:lnTo>
                  <a:lnTo>
                    <a:pt x="105940" y="9903"/>
                  </a:lnTo>
                  <a:lnTo>
                    <a:pt x="105857" y="9811"/>
                  </a:lnTo>
                  <a:lnTo>
                    <a:pt x="105773" y="9719"/>
                  </a:lnTo>
                  <a:lnTo>
                    <a:pt x="105696" y="9590"/>
                  </a:lnTo>
                  <a:lnTo>
                    <a:pt x="105619" y="9461"/>
                  </a:lnTo>
                  <a:lnTo>
                    <a:pt x="105548" y="9314"/>
                  </a:lnTo>
                  <a:lnTo>
                    <a:pt x="105477" y="9149"/>
                  </a:lnTo>
                  <a:lnTo>
                    <a:pt x="105406" y="8983"/>
                  </a:lnTo>
                  <a:lnTo>
                    <a:pt x="105348" y="8780"/>
                  </a:lnTo>
                  <a:lnTo>
                    <a:pt x="105290" y="8578"/>
                  </a:lnTo>
                  <a:lnTo>
                    <a:pt x="105232" y="8339"/>
                  </a:lnTo>
                  <a:lnTo>
                    <a:pt x="105187" y="8099"/>
                  </a:lnTo>
                  <a:lnTo>
                    <a:pt x="105142" y="7842"/>
                  </a:lnTo>
                  <a:lnTo>
                    <a:pt x="105104" y="7566"/>
                  </a:lnTo>
                  <a:lnTo>
                    <a:pt x="105071" y="7271"/>
                  </a:lnTo>
                  <a:lnTo>
                    <a:pt x="105046" y="6958"/>
                  </a:lnTo>
                  <a:lnTo>
                    <a:pt x="105026" y="6627"/>
                  </a:lnTo>
                  <a:lnTo>
                    <a:pt x="105020" y="6406"/>
                  </a:lnTo>
                  <a:lnTo>
                    <a:pt x="105013" y="6204"/>
                  </a:lnTo>
                  <a:lnTo>
                    <a:pt x="105013" y="5983"/>
                  </a:lnTo>
                  <a:lnTo>
                    <a:pt x="105020" y="5762"/>
                  </a:lnTo>
                  <a:lnTo>
                    <a:pt x="105033" y="5559"/>
                  </a:lnTo>
                  <a:lnTo>
                    <a:pt x="105046" y="5357"/>
                  </a:lnTo>
                  <a:lnTo>
                    <a:pt x="105065" y="5154"/>
                  </a:lnTo>
                  <a:lnTo>
                    <a:pt x="105084" y="4952"/>
                  </a:lnTo>
                  <a:lnTo>
                    <a:pt x="105110" y="4750"/>
                  </a:lnTo>
                  <a:lnTo>
                    <a:pt x="105142" y="4547"/>
                  </a:lnTo>
                  <a:lnTo>
                    <a:pt x="105174" y="4363"/>
                  </a:lnTo>
                  <a:lnTo>
                    <a:pt x="105213" y="4179"/>
                  </a:lnTo>
                  <a:lnTo>
                    <a:pt x="105252" y="4013"/>
                  </a:lnTo>
                  <a:lnTo>
                    <a:pt x="105297" y="3829"/>
                  </a:lnTo>
                  <a:lnTo>
                    <a:pt x="105348" y="3664"/>
                  </a:lnTo>
                  <a:lnTo>
                    <a:pt x="105400" y="3516"/>
                  </a:lnTo>
                  <a:lnTo>
                    <a:pt x="105380" y="3498"/>
                  </a:lnTo>
                  <a:lnTo>
                    <a:pt x="105355" y="3461"/>
                  </a:lnTo>
                  <a:lnTo>
                    <a:pt x="105316" y="3351"/>
                  </a:lnTo>
                  <a:lnTo>
                    <a:pt x="105245" y="3240"/>
                  </a:lnTo>
                  <a:lnTo>
                    <a:pt x="105181" y="3130"/>
                  </a:lnTo>
                  <a:lnTo>
                    <a:pt x="105136" y="2983"/>
                  </a:lnTo>
                  <a:lnTo>
                    <a:pt x="105091" y="2835"/>
                  </a:lnTo>
                  <a:lnTo>
                    <a:pt x="105058" y="2670"/>
                  </a:lnTo>
                  <a:lnTo>
                    <a:pt x="105033" y="2486"/>
                  </a:lnTo>
                  <a:lnTo>
                    <a:pt x="105013" y="2302"/>
                  </a:lnTo>
                  <a:lnTo>
                    <a:pt x="105001" y="2118"/>
                  </a:lnTo>
                  <a:lnTo>
                    <a:pt x="102696" y="2394"/>
                  </a:lnTo>
                  <a:lnTo>
                    <a:pt x="100391" y="2651"/>
                  </a:lnTo>
                  <a:lnTo>
                    <a:pt x="98086" y="2872"/>
                  </a:lnTo>
                  <a:lnTo>
                    <a:pt x="95782" y="3075"/>
                  </a:lnTo>
                  <a:lnTo>
                    <a:pt x="93470" y="3240"/>
                  </a:lnTo>
                  <a:lnTo>
                    <a:pt x="91166" y="3388"/>
                  </a:lnTo>
                  <a:lnTo>
                    <a:pt x="88855" y="3516"/>
                  </a:lnTo>
                  <a:lnTo>
                    <a:pt x="86550" y="3608"/>
                  </a:lnTo>
                  <a:lnTo>
                    <a:pt x="84239" y="3700"/>
                  </a:lnTo>
                  <a:lnTo>
                    <a:pt x="81928" y="3756"/>
                  </a:lnTo>
                  <a:lnTo>
                    <a:pt x="79616" y="3811"/>
                  </a:lnTo>
                  <a:lnTo>
                    <a:pt x="77305" y="3829"/>
                  </a:lnTo>
                  <a:lnTo>
                    <a:pt x="72676" y="3829"/>
                  </a:lnTo>
                  <a:lnTo>
                    <a:pt x="70365" y="3792"/>
                  </a:lnTo>
                  <a:lnTo>
                    <a:pt x="68054" y="3756"/>
                  </a:lnTo>
                  <a:lnTo>
                    <a:pt x="65936" y="3719"/>
                  </a:lnTo>
                  <a:lnTo>
                    <a:pt x="63825" y="3682"/>
                  </a:lnTo>
                  <a:lnTo>
                    <a:pt x="59595" y="3553"/>
                  </a:lnTo>
                  <a:lnTo>
                    <a:pt x="55365" y="3388"/>
                  </a:lnTo>
                  <a:lnTo>
                    <a:pt x="51136" y="3203"/>
                  </a:lnTo>
                  <a:lnTo>
                    <a:pt x="46906" y="2983"/>
                  </a:lnTo>
                  <a:lnTo>
                    <a:pt x="42676" y="2743"/>
                  </a:lnTo>
                  <a:lnTo>
                    <a:pt x="38447" y="2486"/>
                  </a:lnTo>
                  <a:lnTo>
                    <a:pt x="34224" y="2228"/>
                  </a:lnTo>
                  <a:lnTo>
                    <a:pt x="25771" y="1676"/>
                  </a:lnTo>
                  <a:lnTo>
                    <a:pt x="17324" y="1160"/>
                  </a:lnTo>
                  <a:lnTo>
                    <a:pt x="13108" y="921"/>
                  </a:lnTo>
                  <a:lnTo>
                    <a:pt x="8885" y="700"/>
                  </a:lnTo>
                  <a:lnTo>
                    <a:pt x="4668" y="498"/>
                  </a:lnTo>
                  <a:lnTo>
                    <a:pt x="458" y="332"/>
                  </a:lnTo>
                  <a:lnTo>
                    <a:pt x="335" y="259"/>
                  </a:lnTo>
                  <a:lnTo>
                    <a:pt x="219" y="167"/>
                  </a:lnTo>
                  <a:lnTo>
                    <a:pt x="110" y="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-2800650" y="-14301550"/>
              <a:ext cx="2595100" cy="1861775"/>
            </a:xfrm>
            <a:custGeom>
              <a:rect b="b" l="l" r="r" t="t"/>
              <a:pathLst>
                <a:path extrusionOk="0" h="74471" w="103804">
                  <a:moveTo>
                    <a:pt x="8170" y="1"/>
                  </a:moveTo>
                  <a:lnTo>
                    <a:pt x="7784" y="56"/>
                  </a:lnTo>
                  <a:lnTo>
                    <a:pt x="7397" y="148"/>
                  </a:lnTo>
                  <a:lnTo>
                    <a:pt x="7011" y="258"/>
                  </a:lnTo>
                  <a:lnTo>
                    <a:pt x="6612" y="387"/>
                  </a:lnTo>
                  <a:lnTo>
                    <a:pt x="6219" y="534"/>
                  </a:lnTo>
                  <a:lnTo>
                    <a:pt x="5814" y="718"/>
                  </a:lnTo>
                  <a:lnTo>
                    <a:pt x="5003" y="1087"/>
                  </a:lnTo>
                  <a:lnTo>
                    <a:pt x="4178" y="1492"/>
                  </a:lnTo>
                  <a:lnTo>
                    <a:pt x="3342" y="1896"/>
                  </a:lnTo>
                  <a:lnTo>
                    <a:pt x="2917" y="2081"/>
                  </a:lnTo>
                  <a:lnTo>
                    <a:pt x="2492" y="2265"/>
                  </a:lnTo>
                  <a:lnTo>
                    <a:pt x="2067" y="2430"/>
                  </a:lnTo>
                  <a:lnTo>
                    <a:pt x="1636" y="2559"/>
                  </a:lnTo>
                  <a:lnTo>
                    <a:pt x="1481" y="2614"/>
                  </a:lnTo>
                  <a:lnTo>
                    <a:pt x="1333" y="2614"/>
                  </a:lnTo>
                  <a:lnTo>
                    <a:pt x="1198" y="2596"/>
                  </a:lnTo>
                  <a:lnTo>
                    <a:pt x="1069" y="2541"/>
                  </a:lnTo>
                  <a:lnTo>
                    <a:pt x="953" y="2449"/>
                  </a:lnTo>
                  <a:lnTo>
                    <a:pt x="837" y="2357"/>
                  </a:lnTo>
                  <a:lnTo>
                    <a:pt x="734" y="2228"/>
                  </a:lnTo>
                  <a:lnTo>
                    <a:pt x="631" y="2081"/>
                  </a:lnTo>
                  <a:lnTo>
                    <a:pt x="696" y="6148"/>
                  </a:lnTo>
                  <a:lnTo>
                    <a:pt x="747" y="10216"/>
                  </a:lnTo>
                  <a:lnTo>
                    <a:pt x="786" y="14284"/>
                  </a:lnTo>
                  <a:lnTo>
                    <a:pt x="812" y="18351"/>
                  </a:lnTo>
                  <a:lnTo>
                    <a:pt x="824" y="22419"/>
                  </a:lnTo>
                  <a:lnTo>
                    <a:pt x="824" y="26487"/>
                  </a:lnTo>
                  <a:lnTo>
                    <a:pt x="812" y="30536"/>
                  </a:lnTo>
                  <a:lnTo>
                    <a:pt x="779" y="34604"/>
                  </a:lnTo>
                  <a:lnTo>
                    <a:pt x="734" y="38653"/>
                  </a:lnTo>
                  <a:lnTo>
                    <a:pt x="676" y="42684"/>
                  </a:lnTo>
                  <a:lnTo>
                    <a:pt x="606" y="46715"/>
                  </a:lnTo>
                  <a:lnTo>
                    <a:pt x="560" y="48721"/>
                  </a:lnTo>
                  <a:lnTo>
                    <a:pt x="515" y="50727"/>
                  </a:lnTo>
                  <a:lnTo>
                    <a:pt x="464" y="52733"/>
                  </a:lnTo>
                  <a:lnTo>
                    <a:pt x="412" y="54721"/>
                  </a:lnTo>
                  <a:lnTo>
                    <a:pt x="354" y="56709"/>
                  </a:lnTo>
                  <a:lnTo>
                    <a:pt x="290" y="58715"/>
                  </a:lnTo>
                  <a:lnTo>
                    <a:pt x="226" y="60703"/>
                  </a:lnTo>
                  <a:lnTo>
                    <a:pt x="155" y="62672"/>
                  </a:lnTo>
                  <a:lnTo>
                    <a:pt x="84" y="64660"/>
                  </a:lnTo>
                  <a:lnTo>
                    <a:pt x="0" y="66630"/>
                  </a:lnTo>
                  <a:lnTo>
                    <a:pt x="4938" y="67016"/>
                  </a:lnTo>
                  <a:lnTo>
                    <a:pt x="9863" y="67421"/>
                  </a:lnTo>
                  <a:lnTo>
                    <a:pt x="19719" y="68268"/>
                  </a:lnTo>
                  <a:lnTo>
                    <a:pt x="30020" y="69078"/>
                  </a:lnTo>
                  <a:lnTo>
                    <a:pt x="40314" y="69906"/>
                  </a:lnTo>
                  <a:lnTo>
                    <a:pt x="60902" y="71618"/>
                  </a:lnTo>
                  <a:lnTo>
                    <a:pt x="63451" y="71820"/>
                  </a:lnTo>
                  <a:lnTo>
                    <a:pt x="65994" y="72023"/>
                  </a:lnTo>
                  <a:lnTo>
                    <a:pt x="68543" y="72243"/>
                  </a:lnTo>
                  <a:lnTo>
                    <a:pt x="71093" y="72446"/>
                  </a:lnTo>
                  <a:lnTo>
                    <a:pt x="87921" y="73918"/>
                  </a:lnTo>
                  <a:lnTo>
                    <a:pt x="88829" y="73992"/>
                  </a:lnTo>
                  <a:lnTo>
                    <a:pt x="89704" y="74084"/>
                  </a:lnTo>
                  <a:lnTo>
                    <a:pt x="91333" y="74286"/>
                  </a:lnTo>
                  <a:lnTo>
                    <a:pt x="92093" y="74360"/>
                  </a:lnTo>
                  <a:lnTo>
                    <a:pt x="92820" y="74434"/>
                  </a:lnTo>
                  <a:lnTo>
                    <a:pt x="93515" y="74470"/>
                  </a:lnTo>
                  <a:lnTo>
                    <a:pt x="94179" y="74470"/>
                  </a:lnTo>
                  <a:lnTo>
                    <a:pt x="94494" y="74452"/>
                  </a:lnTo>
                  <a:lnTo>
                    <a:pt x="94803" y="74434"/>
                  </a:lnTo>
                  <a:lnTo>
                    <a:pt x="95112" y="74397"/>
                  </a:lnTo>
                  <a:lnTo>
                    <a:pt x="95402" y="74342"/>
                  </a:lnTo>
                  <a:lnTo>
                    <a:pt x="95691" y="74286"/>
                  </a:lnTo>
                  <a:lnTo>
                    <a:pt x="95975" y="74213"/>
                  </a:lnTo>
                  <a:lnTo>
                    <a:pt x="96245" y="74121"/>
                  </a:lnTo>
                  <a:lnTo>
                    <a:pt x="96515" y="74010"/>
                  </a:lnTo>
                  <a:lnTo>
                    <a:pt x="96773" y="73882"/>
                  </a:lnTo>
                  <a:lnTo>
                    <a:pt x="97024" y="73734"/>
                  </a:lnTo>
                  <a:lnTo>
                    <a:pt x="97275" y="73569"/>
                  </a:lnTo>
                  <a:lnTo>
                    <a:pt x="97513" y="73385"/>
                  </a:lnTo>
                  <a:lnTo>
                    <a:pt x="97745" y="73182"/>
                  </a:lnTo>
                  <a:lnTo>
                    <a:pt x="97970" y="72943"/>
                  </a:lnTo>
                  <a:lnTo>
                    <a:pt x="98196" y="72704"/>
                  </a:lnTo>
                  <a:lnTo>
                    <a:pt x="98408" y="72427"/>
                  </a:lnTo>
                  <a:lnTo>
                    <a:pt x="98621" y="72115"/>
                  </a:lnTo>
                  <a:lnTo>
                    <a:pt x="98820" y="71802"/>
                  </a:lnTo>
                  <a:lnTo>
                    <a:pt x="99020" y="71434"/>
                  </a:lnTo>
                  <a:lnTo>
                    <a:pt x="99213" y="71065"/>
                  </a:lnTo>
                  <a:lnTo>
                    <a:pt x="99400" y="70660"/>
                  </a:lnTo>
                  <a:lnTo>
                    <a:pt x="99586" y="70219"/>
                  </a:lnTo>
                  <a:lnTo>
                    <a:pt x="99760" y="69740"/>
                  </a:lnTo>
                  <a:lnTo>
                    <a:pt x="99934" y="69243"/>
                  </a:lnTo>
                  <a:lnTo>
                    <a:pt x="100101" y="68709"/>
                  </a:lnTo>
                  <a:lnTo>
                    <a:pt x="100262" y="68157"/>
                  </a:lnTo>
                  <a:lnTo>
                    <a:pt x="100423" y="67550"/>
                  </a:lnTo>
                  <a:lnTo>
                    <a:pt x="100571" y="66924"/>
                  </a:lnTo>
                  <a:lnTo>
                    <a:pt x="100726" y="66243"/>
                  </a:lnTo>
                  <a:lnTo>
                    <a:pt x="100867" y="65544"/>
                  </a:lnTo>
                  <a:lnTo>
                    <a:pt x="101009" y="64807"/>
                  </a:lnTo>
                  <a:lnTo>
                    <a:pt x="101144" y="64016"/>
                  </a:lnTo>
                  <a:lnTo>
                    <a:pt x="101279" y="63188"/>
                  </a:lnTo>
                  <a:lnTo>
                    <a:pt x="101408" y="62341"/>
                  </a:lnTo>
                  <a:lnTo>
                    <a:pt x="101537" y="61439"/>
                  </a:lnTo>
                  <a:lnTo>
                    <a:pt x="101659" y="60482"/>
                  </a:lnTo>
                  <a:lnTo>
                    <a:pt x="101775" y="59507"/>
                  </a:lnTo>
                  <a:lnTo>
                    <a:pt x="101891" y="58457"/>
                  </a:lnTo>
                  <a:lnTo>
                    <a:pt x="102007" y="57390"/>
                  </a:lnTo>
                  <a:lnTo>
                    <a:pt x="102116" y="56267"/>
                  </a:lnTo>
                  <a:lnTo>
                    <a:pt x="102226" y="55089"/>
                  </a:lnTo>
                  <a:lnTo>
                    <a:pt x="102329" y="53874"/>
                  </a:lnTo>
                  <a:lnTo>
                    <a:pt x="102432" y="52604"/>
                  </a:lnTo>
                  <a:lnTo>
                    <a:pt x="102535" y="51298"/>
                  </a:lnTo>
                  <a:lnTo>
                    <a:pt x="102631" y="49936"/>
                  </a:lnTo>
                  <a:lnTo>
                    <a:pt x="102728" y="48518"/>
                  </a:lnTo>
                  <a:lnTo>
                    <a:pt x="102824" y="47046"/>
                  </a:lnTo>
                  <a:lnTo>
                    <a:pt x="102915" y="45518"/>
                  </a:lnTo>
                  <a:lnTo>
                    <a:pt x="103018" y="43751"/>
                  </a:lnTo>
                  <a:lnTo>
                    <a:pt x="103114" y="41984"/>
                  </a:lnTo>
                  <a:lnTo>
                    <a:pt x="103198" y="40217"/>
                  </a:lnTo>
                  <a:lnTo>
                    <a:pt x="103275" y="38432"/>
                  </a:lnTo>
                  <a:lnTo>
                    <a:pt x="103352" y="36665"/>
                  </a:lnTo>
                  <a:lnTo>
                    <a:pt x="103417" y="34880"/>
                  </a:lnTo>
                  <a:lnTo>
                    <a:pt x="103475" y="33094"/>
                  </a:lnTo>
                  <a:lnTo>
                    <a:pt x="103526" y="31309"/>
                  </a:lnTo>
                  <a:lnTo>
                    <a:pt x="103578" y="29524"/>
                  </a:lnTo>
                  <a:lnTo>
                    <a:pt x="103623" y="27738"/>
                  </a:lnTo>
                  <a:lnTo>
                    <a:pt x="103661" y="25971"/>
                  </a:lnTo>
                  <a:lnTo>
                    <a:pt x="103694" y="24186"/>
                  </a:lnTo>
                  <a:lnTo>
                    <a:pt x="103752" y="20615"/>
                  </a:lnTo>
                  <a:lnTo>
                    <a:pt x="103803" y="17044"/>
                  </a:lnTo>
                  <a:lnTo>
                    <a:pt x="103314" y="17026"/>
                  </a:lnTo>
                  <a:lnTo>
                    <a:pt x="102824" y="16989"/>
                  </a:lnTo>
                  <a:lnTo>
                    <a:pt x="101840" y="16897"/>
                  </a:lnTo>
                  <a:lnTo>
                    <a:pt x="100835" y="16750"/>
                  </a:lnTo>
                  <a:lnTo>
                    <a:pt x="99824" y="16603"/>
                  </a:lnTo>
                  <a:lnTo>
                    <a:pt x="97777" y="16253"/>
                  </a:lnTo>
                  <a:lnTo>
                    <a:pt x="96754" y="16106"/>
                  </a:lnTo>
                  <a:lnTo>
                    <a:pt x="95730" y="15958"/>
                  </a:lnTo>
                  <a:lnTo>
                    <a:pt x="94706" y="15866"/>
                  </a:lnTo>
                  <a:lnTo>
                    <a:pt x="94198" y="15830"/>
                  </a:lnTo>
                  <a:lnTo>
                    <a:pt x="93689" y="15793"/>
                  </a:lnTo>
                  <a:lnTo>
                    <a:pt x="92685" y="15793"/>
                  </a:lnTo>
                  <a:lnTo>
                    <a:pt x="92189" y="15811"/>
                  </a:lnTo>
                  <a:lnTo>
                    <a:pt x="91694" y="15848"/>
                  </a:lnTo>
                  <a:lnTo>
                    <a:pt x="91198" y="15903"/>
                  </a:lnTo>
                  <a:lnTo>
                    <a:pt x="90715" y="15995"/>
                  </a:lnTo>
                  <a:lnTo>
                    <a:pt x="90226" y="16087"/>
                  </a:lnTo>
                  <a:lnTo>
                    <a:pt x="89749" y="16216"/>
                  </a:lnTo>
                  <a:lnTo>
                    <a:pt x="89279" y="16363"/>
                  </a:lnTo>
                  <a:lnTo>
                    <a:pt x="88809" y="16529"/>
                  </a:lnTo>
                  <a:lnTo>
                    <a:pt x="88346" y="16732"/>
                  </a:lnTo>
                  <a:lnTo>
                    <a:pt x="87889" y="16971"/>
                  </a:lnTo>
                  <a:lnTo>
                    <a:pt x="87509" y="17192"/>
                  </a:lnTo>
                  <a:lnTo>
                    <a:pt x="87142" y="17431"/>
                  </a:lnTo>
                  <a:lnTo>
                    <a:pt x="86782" y="17670"/>
                  </a:lnTo>
                  <a:lnTo>
                    <a:pt x="86434" y="17946"/>
                  </a:lnTo>
                  <a:lnTo>
                    <a:pt x="86093" y="18222"/>
                  </a:lnTo>
                  <a:lnTo>
                    <a:pt x="85764" y="18535"/>
                  </a:lnTo>
                  <a:lnTo>
                    <a:pt x="85449" y="18848"/>
                  </a:lnTo>
                  <a:lnTo>
                    <a:pt x="85140" y="19161"/>
                  </a:lnTo>
                  <a:lnTo>
                    <a:pt x="84844" y="19511"/>
                  </a:lnTo>
                  <a:lnTo>
                    <a:pt x="84554" y="19861"/>
                  </a:lnTo>
                  <a:lnTo>
                    <a:pt x="84271" y="20229"/>
                  </a:lnTo>
                  <a:lnTo>
                    <a:pt x="84000" y="20615"/>
                  </a:lnTo>
                  <a:lnTo>
                    <a:pt x="83736" y="21020"/>
                  </a:lnTo>
                  <a:lnTo>
                    <a:pt x="83485" y="21425"/>
                  </a:lnTo>
                  <a:lnTo>
                    <a:pt x="83241" y="21848"/>
                  </a:lnTo>
                  <a:lnTo>
                    <a:pt x="83003" y="22290"/>
                  </a:lnTo>
                  <a:lnTo>
                    <a:pt x="82771" y="22750"/>
                  </a:lnTo>
                  <a:lnTo>
                    <a:pt x="82546" y="23210"/>
                  </a:lnTo>
                  <a:lnTo>
                    <a:pt x="82333" y="23689"/>
                  </a:lnTo>
                  <a:lnTo>
                    <a:pt x="82121" y="24186"/>
                  </a:lnTo>
                  <a:lnTo>
                    <a:pt x="81921" y="24683"/>
                  </a:lnTo>
                  <a:lnTo>
                    <a:pt x="81728" y="25198"/>
                  </a:lnTo>
                  <a:lnTo>
                    <a:pt x="81535" y="25732"/>
                  </a:lnTo>
                  <a:lnTo>
                    <a:pt x="81355" y="26284"/>
                  </a:lnTo>
                  <a:lnTo>
                    <a:pt x="81174" y="26836"/>
                  </a:lnTo>
                  <a:lnTo>
                    <a:pt x="81007" y="27407"/>
                  </a:lnTo>
                  <a:lnTo>
                    <a:pt x="80839" y="27996"/>
                  </a:lnTo>
                  <a:lnTo>
                    <a:pt x="80679" y="28585"/>
                  </a:lnTo>
                  <a:lnTo>
                    <a:pt x="80524" y="29192"/>
                  </a:lnTo>
                  <a:lnTo>
                    <a:pt x="80376" y="29800"/>
                  </a:lnTo>
                  <a:lnTo>
                    <a:pt x="80228" y="30444"/>
                  </a:lnTo>
                  <a:lnTo>
                    <a:pt x="80086" y="31088"/>
                  </a:lnTo>
                  <a:lnTo>
                    <a:pt x="79951" y="31732"/>
                  </a:lnTo>
                  <a:lnTo>
                    <a:pt x="79816" y="32395"/>
                  </a:lnTo>
                  <a:lnTo>
                    <a:pt x="79687" y="33076"/>
                  </a:lnTo>
                  <a:lnTo>
                    <a:pt x="79565" y="33757"/>
                  </a:lnTo>
                  <a:lnTo>
                    <a:pt x="79436" y="34475"/>
                  </a:lnTo>
                  <a:lnTo>
                    <a:pt x="79320" y="35174"/>
                  </a:lnTo>
                  <a:lnTo>
                    <a:pt x="79204" y="35892"/>
                  </a:lnTo>
                  <a:lnTo>
                    <a:pt x="79088" y="36628"/>
                  </a:lnTo>
                  <a:lnTo>
                    <a:pt x="78870" y="38137"/>
                  </a:lnTo>
                  <a:lnTo>
                    <a:pt x="78651" y="39665"/>
                  </a:lnTo>
                  <a:lnTo>
                    <a:pt x="78445" y="41248"/>
                  </a:lnTo>
                  <a:lnTo>
                    <a:pt x="78245" y="42886"/>
                  </a:lnTo>
                  <a:lnTo>
                    <a:pt x="78039" y="44543"/>
                  </a:lnTo>
                  <a:lnTo>
                    <a:pt x="77839" y="46236"/>
                  </a:lnTo>
                  <a:lnTo>
                    <a:pt x="77434" y="49752"/>
                  </a:lnTo>
                  <a:lnTo>
                    <a:pt x="77015" y="53414"/>
                  </a:lnTo>
                  <a:lnTo>
                    <a:pt x="76790" y="55310"/>
                  </a:lnTo>
                  <a:lnTo>
                    <a:pt x="76558" y="57224"/>
                  </a:lnTo>
                  <a:lnTo>
                    <a:pt x="76500" y="57611"/>
                  </a:lnTo>
                  <a:lnTo>
                    <a:pt x="76436" y="57997"/>
                  </a:lnTo>
                  <a:lnTo>
                    <a:pt x="76359" y="58347"/>
                  </a:lnTo>
                  <a:lnTo>
                    <a:pt x="76269" y="58678"/>
                  </a:lnTo>
                  <a:lnTo>
                    <a:pt x="76179" y="58991"/>
                  </a:lnTo>
                  <a:lnTo>
                    <a:pt x="76076" y="59267"/>
                  </a:lnTo>
                  <a:lnTo>
                    <a:pt x="75966" y="59543"/>
                  </a:lnTo>
                  <a:lnTo>
                    <a:pt x="75850" y="59783"/>
                  </a:lnTo>
                  <a:lnTo>
                    <a:pt x="75734" y="59985"/>
                  </a:lnTo>
                  <a:lnTo>
                    <a:pt x="75606" y="60188"/>
                  </a:lnTo>
                  <a:lnTo>
                    <a:pt x="75477" y="60353"/>
                  </a:lnTo>
                  <a:lnTo>
                    <a:pt x="75348" y="60482"/>
                  </a:lnTo>
                  <a:lnTo>
                    <a:pt x="75213" y="60593"/>
                  </a:lnTo>
                  <a:lnTo>
                    <a:pt x="75078" y="60685"/>
                  </a:lnTo>
                  <a:lnTo>
                    <a:pt x="74936" y="60740"/>
                  </a:lnTo>
                  <a:lnTo>
                    <a:pt x="74801" y="60777"/>
                  </a:lnTo>
                  <a:lnTo>
                    <a:pt x="74666" y="60795"/>
                  </a:lnTo>
                  <a:lnTo>
                    <a:pt x="74524" y="60758"/>
                  </a:lnTo>
                  <a:lnTo>
                    <a:pt x="74395" y="60703"/>
                  </a:lnTo>
                  <a:lnTo>
                    <a:pt x="74260" y="60629"/>
                  </a:lnTo>
                  <a:lnTo>
                    <a:pt x="74131" y="60519"/>
                  </a:lnTo>
                  <a:lnTo>
                    <a:pt x="74009" y="60372"/>
                  </a:lnTo>
                  <a:lnTo>
                    <a:pt x="73887" y="60206"/>
                  </a:lnTo>
                  <a:lnTo>
                    <a:pt x="73777" y="60004"/>
                  </a:lnTo>
                  <a:lnTo>
                    <a:pt x="73668" y="59764"/>
                  </a:lnTo>
                  <a:lnTo>
                    <a:pt x="73565" y="59507"/>
                  </a:lnTo>
                  <a:lnTo>
                    <a:pt x="73475" y="59212"/>
                  </a:lnTo>
                  <a:lnTo>
                    <a:pt x="73391" y="58881"/>
                  </a:lnTo>
                  <a:lnTo>
                    <a:pt x="73314" y="58513"/>
                  </a:lnTo>
                  <a:lnTo>
                    <a:pt x="73249" y="58126"/>
                  </a:lnTo>
                  <a:lnTo>
                    <a:pt x="73191" y="57684"/>
                  </a:lnTo>
                  <a:lnTo>
                    <a:pt x="73153" y="57224"/>
                  </a:lnTo>
                  <a:lnTo>
                    <a:pt x="72870" y="53635"/>
                  </a:lnTo>
                  <a:lnTo>
                    <a:pt x="72573" y="50083"/>
                  </a:lnTo>
                  <a:lnTo>
                    <a:pt x="72264" y="46549"/>
                  </a:lnTo>
                  <a:lnTo>
                    <a:pt x="71949" y="43052"/>
                  </a:lnTo>
                  <a:lnTo>
                    <a:pt x="71614" y="39573"/>
                  </a:lnTo>
                  <a:lnTo>
                    <a:pt x="71273" y="36131"/>
                  </a:lnTo>
                  <a:lnTo>
                    <a:pt x="70919" y="32689"/>
                  </a:lnTo>
                  <a:lnTo>
                    <a:pt x="70552" y="29284"/>
                  </a:lnTo>
                  <a:lnTo>
                    <a:pt x="70172" y="25879"/>
                  </a:lnTo>
                  <a:lnTo>
                    <a:pt x="69773" y="22493"/>
                  </a:lnTo>
                  <a:lnTo>
                    <a:pt x="69367" y="19124"/>
                  </a:lnTo>
                  <a:lnTo>
                    <a:pt x="68942" y="15756"/>
                  </a:lnTo>
                  <a:lnTo>
                    <a:pt x="68511" y="12388"/>
                  </a:lnTo>
                  <a:lnTo>
                    <a:pt x="68061" y="9038"/>
                  </a:lnTo>
                  <a:lnTo>
                    <a:pt x="67591" y="5670"/>
                  </a:lnTo>
                  <a:lnTo>
                    <a:pt x="67114" y="2320"/>
                  </a:lnTo>
                  <a:lnTo>
                    <a:pt x="66747" y="5725"/>
                  </a:lnTo>
                  <a:lnTo>
                    <a:pt x="66393" y="9148"/>
                  </a:lnTo>
                  <a:lnTo>
                    <a:pt x="66052" y="12553"/>
                  </a:lnTo>
                  <a:lnTo>
                    <a:pt x="65724" y="15977"/>
                  </a:lnTo>
                  <a:lnTo>
                    <a:pt x="65402" y="19419"/>
                  </a:lnTo>
                  <a:lnTo>
                    <a:pt x="65093" y="22861"/>
                  </a:lnTo>
                  <a:lnTo>
                    <a:pt x="64797" y="26303"/>
                  </a:lnTo>
                  <a:lnTo>
                    <a:pt x="64513" y="29763"/>
                  </a:lnTo>
                  <a:lnTo>
                    <a:pt x="64236" y="33223"/>
                  </a:lnTo>
                  <a:lnTo>
                    <a:pt x="63973" y="36702"/>
                  </a:lnTo>
                  <a:lnTo>
                    <a:pt x="63721" y="40199"/>
                  </a:lnTo>
                  <a:lnTo>
                    <a:pt x="63477" y="43714"/>
                  </a:lnTo>
                  <a:lnTo>
                    <a:pt x="63245" y="47230"/>
                  </a:lnTo>
                  <a:lnTo>
                    <a:pt x="63026" y="50764"/>
                  </a:lnTo>
                  <a:lnTo>
                    <a:pt x="62820" y="54316"/>
                  </a:lnTo>
                  <a:lnTo>
                    <a:pt x="62621" y="57868"/>
                  </a:lnTo>
                  <a:lnTo>
                    <a:pt x="62588" y="58347"/>
                  </a:lnTo>
                  <a:lnTo>
                    <a:pt x="62543" y="58789"/>
                  </a:lnTo>
                  <a:lnTo>
                    <a:pt x="62485" y="59212"/>
                  </a:lnTo>
                  <a:lnTo>
                    <a:pt x="62415" y="59580"/>
                  </a:lnTo>
                  <a:lnTo>
                    <a:pt x="62331" y="59930"/>
                  </a:lnTo>
                  <a:lnTo>
                    <a:pt x="62247" y="60243"/>
                  </a:lnTo>
                  <a:lnTo>
                    <a:pt x="62144" y="60519"/>
                  </a:lnTo>
                  <a:lnTo>
                    <a:pt x="62041" y="60777"/>
                  </a:lnTo>
                  <a:lnTo>
                    <a:pt x="61925" y="60997"/>
                  </a:lnTo>
                  <a:lnTo>
                    <a:pt x="61809" y="61200"/>
                  </a:lnTo>
                  <a:lnTo>
                    <a:pt x="61681" y="61366"/>
                  </a:lnTo>
                  <a:lnTo>
                    <a:pt x="61552" y="61494"/>
                  </a:lnTo>
                  <a:lnTo>
                    <a:pt x="61417" y="61586"/>
                  </a:lnTo>
                  <a:lnTo>
                    <a:pt x="61275" y="61660"/>
                  </a:lnTo>
                  <a:lnTo>
                    <a:pt x="61133" y="61715"/>
                  </a:lnTo>
                  <a:lnTo>
                    <a:pt x="60985" y="61715"/>
                  </a:lnTo>
                  <a:lnTo>
                    <a:pt x="60831" y="61697"/>
                  </a:lnTo>
                  <a:lnTo>
                    <a:pt x="60676" y="61660"/>
                  </a:lnTo>
                  <a:lnTo>
                    <a:pt x="60522" y="61568"/>
                  </a:lnTo>
                  <a:lnTo>
                    <a:pt x="60367" y="61458"/>
                  </a:lnTo>
                  <a:lnTo>
                    <a:pt x="60213" y="61329"/>
                  </a:lnTo>
                  <a:lnTo>
                    <a:pt x="60065" y="61145"/>
                  </a:lnTo>
                  <a:lnTo>
                    <a:pt x="59923" y="60942"/>
                  </a:lnTo>
                  <a:lnTo>
                    <a:pt x="59788" y="60721"/>
                  </a:lnTo>
                  <a:lnTo>
                    <a:pt x="59653" y="60464"/>
                  </a:lnTo>
                  <a:lnTo>
                    <a:pt x="59530" y="60169"/>
                  </a:lnTo>
                  <a:lnTo>
                    <a:pt x="59421" y="59856"/>
                  </a:lnTo>
                  <a:lnTo>
                    <a:pt x="59312" y="59507"/>
                  </a:lnTo>
                  <a:lnTo>
                    <a:pt x="59221" y="59138"/>
                  </a:lnTo>
                  <a:lnTo>
                    <a:pt x="59138" y="58752"/>
                  </a:lnTo>
                  <a:lnTo>
                    <a:pt x="59099" y="58531"/>
                  </a:lnTo>
                  <a:lnTo>
                    <a:pt x="59067" y="58329"/>
                  </a:lnTo>
                  <a:lnTo>
                    <a:pt x="59041" y="58108"/>
                  </a:lnTo>
                  <a:lnTo>
                    <a:pt x="59015" y="57868"/>
                  </a:lnTo>
                  <a:lnTo>
                    <a:pt x="58764" y="55420"/>
                  </a:lnTo>
                  <a:lnTo>
                    <a:pt x="58526" y="52973"/>
                  </a:lnTo>
                  <a:lnTo>
                    <a:pt x="58043" y="48040"/>
                  </a:lnTo>
                  <a:lnTo>
                    <a:pt x="57799" y="45592"/>
                  </a:lnTo>
                  <a:lnTo>
                    <a:pt x="57548" y="43162"/>
                  </a:lnTo>
                  <a:lnTo>
                    <a:pt x="57290" y="40769"/>
                  </a:lnTo>
                  <a:lnTo>
                    <a:pt x="57026" y="38414"/>
                  </a:lnTo>
                  <a:lnTo>
                    <a:pt x="56891" y="37236"/>
                  </a:lnTo>
                  <a:lnTo>
                    <a:pt x="56756" y="36094"/>
                  </a:lnTo>
                  <a:lnTo>
                    <a:pt x="56614" y="34953"/>
                  </a:lnTo>
                  <a:lnTo>
                    <a:pt x="56466" y="33831"/>
                  </a:lnTo>
                  <a:lnTo>
                    <a:pt x="56318" y="32726"/>
                  </a:lnTo>
                  <a:lnTo>
                    <a:pt x="56164" y="31622"/>
                  </a:lnTo>
                  <a:lnTo>
                    <a:pt x="56003" y="30554"/>
                  </a:lnTo>
                  <a:lnTo>
                    <a:pt x="55842" y="29487"/>
                  </a:lnTo>
                  <a:lnTo>
                    <a:pt x="55674" y="28456"/>
                  </a:lnTo>
                  <a:lnTo>
                    <a:pt x="55500" y="27425"/>
                  </a:lnTo>
                  <a:lnTo>
                    <a:pt x="55320" y="26431"/>
                  </a:lnTo>
                  <a:lnTo>
                    <a:pt x="55140" y="25456"/>
                  </a:lnTo>
                  <a:lnTo>
                    <a:pt x="54947" y="24517"/>
                  </a:lnTo>
                  <a:lnTo>
                    <a:pt x="54754" y="23578"/>
                  </a:lnTo>
                  <a:lnTo>
                    <a:pt x="54548" y="22677"/>
                  </a:lnTo>
                  <a:lnTo>
                    <a:pt x="54335" y="21812"/>
                  </a:lnTo>
                  <a:lnTo>
                    <a:pt x="54123" y="20965"/>
                  </a:lnTo>
                  <a:lnTo>
                    <a:pt x="53897" y="20137"/>
                  </a:lnTo>
                  <a:lnTo>
                    <a:pt x="53666" y="19345"/>
                  </a:lnTo>
                  <a:lnTo>
                    <a:pt x="53427" y="18591"/>
                  </a:lnTo>
                  <a:lnTo>
                    <a:pt x="53183" y="17854"/>
                  </a:lnTo>
                  <a:lnTo>
                    <a:pt x="52925" y="17155"/>
                  </a:lnTo>
                  <a:lnTo>
                    <a:pt x="52661" y="16492"/>
                  </a:lnTo>
                  <a:lnTo>
                    <a:pt x="52385" y="15866"/>
                  </a:lnTo>
                  <a:lnTo>
                    <a:pt x="52249" y="15572"/>
                  </a:lnTo>
                  <a:lnTo>
                    <a:pt x="52108" y="15277"/>
                  </a:lnTo>
                  <a:lnTo>
                    <a:pt x="51960" y="15001"/>
                  </a:lnTo>
                  <a:lnTo>
                    <a:pt x="51812" y="14725"/>
                  </a:lnTo>
                  <a:lnTo>
                    <a:pt x="51663" y="14449"/>
                  </a:lnTo>
                  <a:lnTo>
                    <a:pt x="51509" y="14210"/>
                  </a:lnTo>
                  <a:lnTo>
                    <a:pt x="51354" y="13952"/>
                  </a:lnTo>
                  <a:lnTo>
                    <a:pt x="51200" y="13731"/>
                  </a:lnTo>
                  <a:lnTo>
                    <a:pt x="51039" y="13492"/>
                  </a:lnTo>
                  <a:lnTo>
                    <a:pt x="50878" y="13290"/>
                  </a:lnTo>
                  <a:lnTo>
                    <a:pt x="50717" y="13087"/>
                  </a:lnTo>
                  <a:lnTo>
                    <a:pt x="50550" y="12885"/>
                  </a:lnTo>
                  <a:lnTo>
                    <a:pt x="50376" y="12701"/>
                  </a:lnTo>
                  <a:lnTo>
                    <a:pt x="50202" y="12517"/>
                  </a:lnTo>
                  <a:lnTo>
                    <a:pt x="50028" y="12369"/>
                  </a:lnTo>
                  <a:lnTo>
                    <a:pt x="49848" y="12204"/>
                  </a:lnTo>
                  <a:lnTo>
                    <a:pt x="49668" y="12075"/>
                  </a:lnTo>
                  <a:lnTo>
                    <a:pt x="49488" y="11946"/>
                  </a:lnTo>
                  <a:lnTo>
                    <a:pt x="49301" y="11817"/>
                  </a:lnTo>
                  <a:lnTo>
                    <a:pt x="49108" y="11707"/>
                  </a:lnTo>
                  <a:lnTo>
                    <a:pt x="48915" y="11615"/>
                  </a:lnTo>
                  <a:lnTo>
                    <a:pt x="48721" y="11523"/>
                  </a:lnTo>
                  <a:lnTo>
                    <a:pt x="48522" y="11449"/>
                  </a:lnTo>
                  <a:lnTo>
                    <a:pt x="48322" y="11394"/>
                  </a:lnTo>
                  <a:lnTo>
                    <a:pt x="48116" y="11339"/>
                  </a:lnTo>
                  <a:lnTo>
                    <a:pt x="47904" y="11302"/>
                  </a:lnTo>
                  <a:lnTo>
                    <a:pt x="47698" y="11283"/>
                  </a:lnTo>
                  <a:lnTo>
                    <a:pt x="47479" y="11265"/>
                  </a:lnTo>
                  <a:lnTo>
                    <a:pt x="47266" y="11265"/>
                  </a:lnTo>
                  <a:lnTo>
                    <a:pt x="47041" y="11283"/>
                  </a:lnTo>
                  <a:lnTo>
                    <a:pt x="46816" y="11302"/>
                  </a:lnTo>
                  <a:lnTo>
                    <a:pt x="46591" y="11339"/>
                  </a:lnTo>
                  <a:lnTo>
                    <a:pt x="46359" y="11394"/>
                  </a:lnTo>
                  <a:lnTo>
                    <a:pt x="46127" y="11449"/>
                  </a:lnTo>
                  <a:lnTo>
                    <a:pt x="45889" y="11523"/>
                  </a:lnTo>
                  <a:lnTo>
                    <a:pt x="45644" y="11615"/>
                  </a:lnTo>
                  <a:lnTo>
                    <a:pt x="45400" y="11725"/>
                  </a:lnTo>
                  <a:lnTo>
                    <a:pt x="45155" y="11836"/>
                  </a:lnTo>
                  <a:lnTo>
                    <a:pt x="44904" y="11964"/>
                  </a:lnTo>
                  <a:lnTo>
                    <a:pt x="44646" y="12112"/>
                  </a:lnTo>
                  <a:lnTo>
                    <a:pt x="44389" y="12277"/>
                  </a:lnTo>
                  <a:lnTo>
                    <a:pt x="44125" y="12443"/>
                  </a:lnTo>
                  <a:lnTo>
                    <a:pt x="43861" y="12627"/>
                  </a:lnTo>
                  <a:lnTo>
                    <a:pt x="43591" y="12829"/>
                  </a:lnTo>
                  <a:lnTo>
                    <a:pt x="43314" y="13050"/>
                  </a:lnTo>
                  <a:lnTo>
                    <a:pt x="43037" y="13271"/>
                  </a:lnTo>
                  <a:lnTo>
                    <a:pt x="42470" y="13768"/>
                  </a:lnTo>
                  <a:lnTo>
                    <a:pt x="42148" y="14081"/>
                  </a:lnTo>
                  <a:lnTo>
                    <a:pt x="41833" y="14412"/>
                  </a:lnTo>
                  <a:lnTo>
                    <a:pt x="41537" y="14744"/>
                  </a:lnTo>
                  <a:lnTo>
                    <a:pt x="41241" y="15075"/>
                  </a:lnTo>
                  <a:lnTo>
                    <a:pt x="40964" y="15425"/>
                  </a:lnTo>
                  <a:lnTo>
                    <a:pt x="40694" y="15793"/>
                  </a:lnTo>
                  <a:lnTo>
                    <a:pt x="40436" y="16161"/>
                  </a:lnTo>
                  <a:lnTo>
                    <a:pt x="40185" y="16547"/>
                  </a:lnTo>
                  <a:lnTo>
                    <a:pt x="39947" y="16934"/>
                  </a:lnTo>
                  <a:lnTo>
                    <a:pt x="39715" y="17339"/>
                  </a:lnTo>
                  <a:lnTo>
                    <a:pt x="39496" y="17744"/>
                  </a:lnTo>
                  <a:lnTo>
                    <a:pt x="39284" y="18149"/>
                  </a:lnTo>
                  <a:lnTo>
                    <a:pt x="39078" y="18591"/>
                  </a:lnTo>
                  <a:lnTo>
                    <a:pt x="38885" y="19014"/>
                  </a:lnTo>
                  <a:lnTo>
                    <a:pt x="38691" y="19474"/>
                  </a:lnTo>
                  <a:lnTo>
                    <a:pt x="38511" y="19916"/>
                  </a:lnTo>
                  <a:lnTo>
                    <a:pt x="38344" y="20376"/>
                  </a:lnTo>
                  <a:lnTo>
                    <a:pt x="38176" y="20854"/>
                  </a:lnTo>
                  <a:lnTo>
                    <a:pt x="38015" y="21333"/>
                  </a:lnTo>
                  <a:lnTo>
                    <a:pt x="37867" y="21830"/>
                  </a:lnTo>
                  <a:lnTo>
                    <a:pt x="37719" y="22327"/>
                  </a:lnTo>
                  <a:lnTo>
                    <a:pt x="37578" y="22842"/>
                  </a:lnTo>
                  <a:lnTo>
                    <a:pt x="37449" y="23358"/>
                  </a:lnTo>
                  <a:lnTo>
                    <a:pt x="37320" y="23873"/>
                  </a:lnTo>
                  <a:lnTo>
                    <a:pt x="37191" y="24407"/>
                  </a:lnTo>
                  <a:lnTo>
                    <a:pt x="37076" y="24959"/>
                  </a:lnTo>
                  <a:lnTo>
                    <a:pt x="36960" y="25511"/>
                  </a:lnTo>
                  <a:lnTo>
                    <a:pt x="36850" y="26063"/>
                  </a:lnTo>
                  <a:lnTo>
                    <a:pt x="36747" y="26634"/>
                  </a:lnTo>
                  <a:lnTo>
                    <a:pt x="36644" y="27204"/>
                  </a:lnTo>
                  <a:lnTo>
                    <a:pt x="36548" y="27793"/>
                  </a:lnTo>
                  <a:lnTo>
                    <a:pt x="36457" y="28382"/>
                  </a:lnTo>
                  <a:lnTo>
                    <a:pt x="36277" y="29597"/>
                  </a:lnTo>
                  <a:lnTo>
                    <a:pt x="36110" y="30849"/>
                  </a:lnTo>
                  <a:lnTo>
                    <a:pt x="35942" y="32119"/>
                  </a:lnTo>
                  <a:lnTo>
                    <a:pt x="35788" y="33426"/>
                  </a:lnTo>
                  <a:lnTo>
                    <a:pt x="35640" y="34769"/>
                  </a:lnTo>
                  <a:lnTo>
                    <a:pt x="35485" y="36131"/>
                  </a:lnTo>
                  <a:lnTo>
                    <a:pt x="35183" y="38966"/>
                  </a:lnTo>
                  <a:lnTo>
                    <a:pt x="35022" y="40420"/>
                  </a:lnTo>
                  <a:lnTo>
                    <a:pt x="34854" y="41911"/>
                  </a:lnTo>
                  <a:lnTo>
                    <a:pt x="34674" y="43420"/>
                  </a:lnTo>
                  <a:lnTo>
                    <a:pt x="34488" y="44966"/>
                  </a:lnTo>
                  <a:lnTo>
                    <a:pt x="34288" y="46531"/>
                  </a:lnTo>
                  <a:lnTo>
                    <a:pt x="34069" y="48132"/>
                  </a:lnTo>
                  <a:lnTo>
                    <a:pt x="33831" y="49770"/>
                  </a:lnTo>
                  <a:lnTo>
                    <a:pt x="33702" y="50580"/>
                  </a:lnTo>
                  <a:lnTo>
                    <a:pt x="33573" y="51408"/>
                  </a:lnTo>
                  <a:lnTo>
                    <a:pt x="33496" y="51831"/>
                  </a:lnTo>
                  <a:lnTo>
                    <a:pt x="33412" y="52199"/>
                  </a:lnTo>
                  <a:lnTo>
                    <a:pt x="33322" y="52531"/>
                  </a:lnTo>
                  <a:lnTo>
                    <a:pt x="33219" y="52825"/>
                  </a:lnTo>
                  <a:lnTo>
                    <a:pt x="33116" y="53101"/>
                  </a:lnTo>
                  <a:lnTo>
                    <a:pt x="33007" y="53322"/>
                  </a:lnTo>
                  <a:lnTo>
                    <a:pt x="32891" y="53525"/>
                  </a:lnTo>
                  <a:lnTo>
                    <a:pt x="32769" y="53690"/>
                  </a:lnTo>
                  <a:lnTo>
                    <a:pt x="32646" y="53819"/>
                  </a:lnTo>
                  <a:lnTo>
                    <a:pt x="32518" y="53930"/>
                  </a:lnTo>
                  <a:lnTo>
                    <a:pt x="32389" y="54003"/>
                  </a:lnTo>
                  <a:lnTo>
                    <a:pt x="32254" y="54040"/>
                  </a:lnTo>
                  <a:lnTo>
                    <a:pt x="32125" y="54058"/>
                  </a:lnTo>
                  <a:lnTo>
                    <a:pt x="31990" y="54058"/>
                  </a:lnTo>
                  <a:lnTo>
                    <a:pt x="31854" y="54022"/>
                  </a:lnTo>
                  <a:lnTo>
                    <a:pt x="31719" y="53948"/>
                  </a:lnTo>
                  <a:lnTo>
                    <a:pt x="31584" y="53856"/>
                  </a:lnTo>
                  <a:lnTo>
                    <a:pt x="31455" y="53746"/>
                  </a:lnTo>
                  <a:lnTo>
                    <a:pt x="31327" y="53617"/>
                  </a:lnTo>
                  <a:lnTo>
                    <a:pt x="31198" y="53451"/>
                  </a:lnTo>
                  <a:lnTo>
                    <a:pt x="31069" y="53267"/>
                  </a:lnTo>
                  <a:lnTo>
                    <a:pt x="30953" y="53065"/>
                  </a:lnTo>
                  <a:lnTo>
                    <a:pt x="30837" y="52844"/>
                  </a:lnTo>
                  <a:lnTo>
                    <a:pt x="30721" y="52604"/>
                  </a:lnTo>
                  <a:lnTo>
                    <a:pt x="30618" y="52347"/>
                  </a:lnTo>
                  <a:lnTo>
                    <a:pt x="30515" y="52071"/>
                  </a:lnTo>
                  <a:lnTo>
                    <a:pt x="30425" y="51776"/>
                  </a:lnTo>
                  <a:lnTo>
                    <a:pt x="30342" y="51482"/>
                  </a:lnTo>
                  <a:lnTo>
                    <a:pt x="30264" y="51150"/>
                  </a:lnTo>
                  <a:lnTo>
                    <a:pt x="30194" y="50819"/>
                  </a:lnTo>
                  <a:lnTo>
                    <a:pt x="30129" y="50469"/>
                  </a:lnTo>
                  <a:lnTo>
                    <a:pt x="30084" y="50101"/>
                  </a:lnTo>
                  <a:lnTo>
                    <a:pt x="29389" y="44616"/>
                  </a:lnTo>
                  <a:lnTo>
                    <a:pt x="28694" y="39113"/>
                  </a:lnTo>
                  <a:lnTo>
                    <a:pt x="28011" y="33591"/>
                  </a:lnTo>
                  <a:lnTo>
                    <a:pt x="27335" y="28088"/>
                  </a:lnTo>
                  <a:lnTo>
                    <a:pt x="26659" y="22566"/>
                  </a:lnTo>
                  <a:lnTo>
                    <a:pt x="25990" y="17044"/>
                  </a:lnTo>
                  <a:lnTo>
                    <a:pt x="25327" y="11523"/>
                  </a:lnTo>
                  <a:lnTo>
                    <a:pt x="24670" y="6001"/>
                  </a:lnTo>
                  <a:lnTo>
                    <a:pt x="24515" y="9075"/>
                  </a:lnTo>
                  <a:lnTo>
                    <a:pt x="24354" y="12130"/>
                  </a:lnTo>
                  <a:lnTo>
                    <a:pt x="24187" y="15185"/>
                  </a:lnTo>
                  <a:lnTo>
                    <a:pt x="24013" y="18241"/>
                  </a:lnTo>
                  <a:lnTo>
                    <a:pt x="23839" y="21278"/>
                  </a:lnTo>
                  <a:lnTo>
                    <a:pt x="23659" y="24333"/>
                  </a:lnTo>
                  <a:lnTo>
                    <a:pt x="23472" y="27370"/>
                  </a:lnTo>
                  <a:lnTo>
                    <a:pt x="23279" y="30407"/>
                  </a:lnTo>
                  <a:lnTo>
                    <a:pt x="23086" y="33462"/>
                  </a:lnTo>
                  <a:lnTo>
                    <a:pt x="22880" y="36499"/>
                  </a:lnTo>
                  <a:lnTo>
                    <a:pt x="22668" y="39536"/>
                  </a:lnTo>
                  <a:lnTo>
                    <a:pt x="22455" y="42573"/>
                  </a:lnTo>
                  <a:lnTo>
                    <a:pt x="22230" y="45629"/>
                  </a:lnTo>
                  <a:lnTo>
                    <a:pt x="22005" y="48666"/>
                  </a:lnTo>
                  <a:lnTo>
                    <a:pt x="21766" y="51721"/>
                  </a:lnTo>
                  <a:lnTo>
                    <a:pt x="21522" y="54776"/>
                  </a:lnTo>
                  <a:lnTo>
                    <a:pt x="21477" y="55255"/>
                  </a:lnTo>
                  <a:lnTo>
                    <a:pt x="21419" y="55715"/>
                  </a:lnTo>
                  <a:lnTo>
                    <a:pt x="21348" y="56138"/>
                  </a:lnTo>
                  <a:lnTo>
                    <a:pt x="21271" y="56525"/>
                  </a:lnTo>
                  <a:lnTo>
                    <a:pt x="21181" y="56875"/>
                  </a:lnTo>
                  <a:lnTo>
                    <a:pt x="21084" y="57187"/>
                  </a:lnTo>
                  <a:lnTo>
                    <a:pt x="20981" y="57482"/>
                  </a:lnTo>
                  <a:lnTo>
                    <a:pt x="20872" y="57740"/>
                  </a:lnTo>
                  <a:lnTo>
                    <a:pt x="20749" y="57960"/>
                  </a:lnTo>
                  <a:lnTo>
                    <a:pt x="20627" y="58163"/>
                  </a:lnTo>
                  <a:lnTo>
                    <a:pt x="20505" y="58329"/>
                  </a:lnTo>
                  <a:lnTo>
                    <a:pt x="20369" y="58457"/>
                  </a:lnTo>
                  <a:lnTo>
                    <a:pt x="20234" y="58568"/>
                  </a:lnTo>
                  <a:lnTo>
                    <a:pt x="20093" y="58642"/>
                  </a:lnTo>
                  <a:lnTo>
                    <a:pt x="19951" y="58678"/>
                  </a:lnTo>
                  <a:lnTo>
                    <a:pt x="19809" y="58697"/>
                  </a:lnTo>
                  <a:lnTo>
                    <a:pt x="19648" y="58678"/>
                  </a:lnTo>
                  <a:lnTo>
                    <a:pt x="19494" y="58623"/>
                  </a:lnTo>
                  <a:lnTo>
                    <a:pt x="19339" y="58549"/>
                  </a:lnTo>
                  <a:lnTo>
                    <a:pt x="19191" y="58439"/>
                  </a:lnTo>
                  <a:lnTo>
                    <a:pt x="19037" y="58292"/>
                  </a:lnTo>
                  <a:lnTo>
                    <a:pt x="18895" y="58126"/>
                  </a:lnTo>
                  <a:lnTo>
                    <a:pt x="18754" y="57924"/>
                  </a:lnTo>
                  <a:lnTo>
                    <a:pt x="18618" y="57684"/>
                  </a:lnTo>
                  <a:lnTo>
                    <a:pt x="18483" y="57427"/>
                  </a:lnTo>
                  <a:lnTo>
                    <a:pt x="18367" y="57132"/>
                  </a:lnTo>
                  <a:lnTo>
                    <a:pt x="18251" y="56801"/>
                  </a:lnTo>
                  <a:lnTo>
                    <a:pt x="18142" y="56451"/>
                  </a:lnTo>
                  <a:lnTo>
                    <a:pt x="18052" y="56065"/>
                  </a:lnTo>
                  <a:lnTo>
                    <a:pt x="17968" y="55660"/>
                  </a:lnTo>
                  <a:lnTo>
                    <a:pt x="17891" y="55236"/>
                  </a:lnTo>
                  <a:lnTo>
                    <a:pt x="17859" y="54997"/>
                  </a:lnTo>
                  <a:lnTo>
                    <a:pt x="17833" y="54776"/>
                  </a:lnTo>
                  <a:lnTo>
                    <a:pt x="17724" y="53764"/>
                  </a:lnTo>
                  <a:lnTo>
                    <a:pt x="17614" y="52623"/>
                  </a:lnTo>
                  <a:lnTo>
                    <a:pt x="17505" y="51390"/>
                  </a:lnTo>
                  <a:lnTo>
                    <a:pt x="17402" y="50064"/>
                  </a:lnTo>
                  <a:lnTo>
                    <a:pt x="17299" y="48647"/>
                  </a:lnTo>
                  <a:lnTo>
                    <a:pt x="17196" y="47138"/>
                  </a:lnTo>
                  <a:lnTo>
                    <a:pt x="17093" y="45555"/>
                  </a:lnTo>
                  <a:lnTo>
                    <a:pt x="16990" y="43917"/>
                  </a:lnTo>
                  <a:lnTo>
                    <a:pt x="16790" y="40457"/>
                  </a:lnTo>
                  <a:lnTo>
                    <a:pt x="16584" y="36849"/>
                  </a:lnTo>
                  <a:lnTo>
                    <a:pt x="16372" y="33131"/>
                  </a:lnTo>
                  <a:lnTo>
                    <a:pt x="16153" y="29395"/>
                  </a:lnTo>
                  <a:lnTo>
                    <a:pt x="16037" y="27536"/>
                  </a:lnTo>
                  <a:lnTo>
                    <a:pt x="15921" y="25695"/>
                  </a:lnTo>
                  <a:lnTo>
                    <a:pt x="15799" y="23873"/>
                  </a:lnTo>
                  <a:lnTo>
                    <a:pt x="15676" y="22088"/>
                  </a:lnTo>
                  <a:lnTo>
                    <a:pt x="15548" y="20357"/>
                  </a:lnTo>
                  <a:lnTo>
                    <a:pt x="15412" y="18664"/>
                  </a:lnTo>
                  <a:lnTo>
                    <a:pt x="15271" y="17044"/>
                  </a:lnTo>
                  <a:lnTo>
                    <a:pt x="15129" y="15480"/>
                  </a:lnTo>
                  <a:lnTo>
                    <a:pt x="14981" y="13989"/>
                  </a:lnTo>
                  <a:lnTo>
                    <a:pt x="14904" y="13271"/>
                  </a:lnTo>
                  <a:lnTo>
                    <a:pt x="14820" y="12590"/>
                  </a:lnTo>
                  <a:lnTo>
                    <a:pt x="14743" y="11928"/>
                  </a:lnTo>
                  <a:lnTo>
                    <a:pt x="14659" y="11283"/>
                  </a:lnTo>
                  <a:lnTo>
                    <a:pt x="14575" y="10658"/>
                  </a:lnTo>
                  <a:lnTo>
                    <a:pt x="14492" y="10069"/>
                  </a:lnTo>
                  <a:lnTo>
                    <a:pt x="14402" y="9498"/>
                  </a:lnTo>
                  <a:lnTo>
                    <a:pt x="14318" y="8964"/>
                  </a:lnTo>
                  <a:lnTo>
                    <a:pt x="14221" y="8467"/>
                  </a:lnTo>
                  <a:lnTo>
                    <a:pt x="14131" y="7989"/>
                  </a:lnTo>
                  <a:lnTo>
                    <a:pt x="14035" y="7547"/>
                  </a:lnTo>
                  <a:lnTo>
                    <a:pt x="13938" y="7142"/>
                  </a:lnTo>
                  <a:lnTo>
                    <a:pt x="13842" y="6756"/>
                  </a:lnTo>
                  <a:lnTo>
                    <a:pt x="13739" y="6406"/>
                  </a:lnTo>
                  <a:lnTo>
                    <a:pt x="13584" y="5927"/>
                  </a:lnTo>
                  <a:lnTo>
                    <a:pt x="13423" y="5467"/>
                  </a:lnTo>
                  <a:lnTo>
                    <a:pt x="13269" y="5025"/>
                  </a:lnTo>
                  <a:lnTo>
                    <a:pt x="13108" y="4621"/>
                  </a:lnTo>
                  <a:lnTo>
                    <a:pt x="12947" y="4216"/>
                  </a:lnTo>
                  <a:lnTo>
                    <a:pt x="12786" y="3847"/>
                  </a:lnTo>
                  <a:lnTo>
                    <a:pt x="12618" y="3498"/>
                  </a:lnTo>
                  <a:lnTo>
                    <a:pt x="12457" y="3166"/>
                  </a:lnTo>
                  <a:lnTo>
                    <a:pt x="12290" y="2854"/>
                  </a:lnTo>
                  <a:lnTo>
                    <a:pt x="12123" y="2559"/>
                  </a:lnTo>
                  <a:lnTo>
                    <a:pt x="11955" y="2283"/>
                  </a:lnTo>
                  <a:lnTo>
                    <a:pt x="11788" y="2025"/>
                  </a:lnTo>
                  <a:lnTo>
                    <a:pt x="11614" y="1786"/>
                  </a:lnTo>
                  <a:lnTo>
                    <a:pt x="11440" y="1565"/>
                  </a:lnTo>
                  <a:lnTo>
                    <a:pt x="11273" y="1344"/>
                  </a:lnTo>
                  <a:lnTo>
                    <a:pt x="11099" y="1160"/>
                  </a:lnTo>
                  <a:lnTo>
                    <a:pt x="10919" y="995"/>
                  </a:lnTo>
                  <a:lnTo>
                    <a:pt x="10745" y="829"/>
                  </a:lnTo>
                  <a:lnTo>
                    <a:pt x="10565" y="682"/>
                  </a:lnTo>
                  <a:lnTo>
                    <a:pt x="10391" y="571"/>
                  </a:lnTo>
                  <a:lnTo>
                    <a:pt x="10211" y="442"/>
                  </a:lnTo>
                  <a:lnTo>
                    <a:pt x="10030" y="350"/>
                  </a:lnTo>
                  <a:lnTo>
                    <a:pt x="9850" y="258"/>
                  </a:lnTo>
                  <a:lnTo>
                    <a:pt x="9663" y="185"/>
                  </a:lnTo>
                  <a:lnTo>
                    <a:pt x="9483" y="129"/>
                  </a:lnTo>
                  <a:lnTo>
                    <a:pt x="9297" y="74"/>
                  </a:lnTo>
                  <a:lnTo>
                    <a:pt x="9110" y="37"/>
                  </a:lnTo>
                  <a:lnTo>
                    <a:pt x="8923" y="19"/>
                  </a:lnTo>
                  <a:lnTo>
                    <a:pt x="855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-1077750" y="-24389300"/>
              <a:ext cx="1134700" cy="1507450"/>
            </a:xfrm>
            <a:custGeom>
              <a:rect b="b" l="l" r="r" t="t"/>
              <a:pathLst>
                <a:path extrusionOk="0" h="60298" w="45388">
                  <a:moveTo>
                    <a:pt x="45387" y="0"/>
                  </a:moveTo>
                  <a:lnTo>
                    <a:pt x="42612" y="718"/>
                  </a:lnTo>
                  <a:lnTo>
                    <a:pt x="41215" y="1049"/>
                  </a:lnTo>
                  <a:lnTo>
                    <a:pt x="39812" y="1381"/>
                  </a:lnTo>
                  <a:lnTo>
                    <a:pt x="38408" y="1694"/>
                  </a:lnTo>
                  <a:lnTo>
                    <a:pt x="36992" y="1988"/>
                  </a:lnTo>
                  <a:lnTo>
                    <a:pt x="35576" y="2283"/>
                  </a:lnTo>
                  <a:lnTo>
                    <a:pt x="34160" y="2559"/>
                  </a:lnTo>
                  <a:lnTo>
                    <a:pt x="32737" y="2835"/>
                  </a:lnTo>
                  <a:lnTo>
                    <a:pt x="31308" y="3074"/>
                  </a:lnTo>
                  <a:lnTo>
                    <a:pt x="29878" y="3295"/>
                  </a:lnTo>
                  <a:lnTo>
                    <a:pt x="28449" y="3516"/>
                  </a:lnTo>
                  <a:lnTo>
                    <a:pt x="27020" y="3700"/>
                  </a:lnTo>
                  <a:lnTo>
                    <a:pt x="25584" y="3884"/>
                  </a:lnTo>
                  <a:lnTo>
                    <a:pt x="24149" y="4031"/>
                  </a:lnTo>
                  <a:lnTo>
                    <a:pt x="22713" y="4160"/>
                  </a:lnTo>
                  <a:lnTo>
                    <a:pt x="21278" y="4271"/>
                  </a:lnTo>
                  <a:lnTo>
                    <a:pt x="19842" y="4363"/>
                  </a:lnTo>
                  <a:lnTo>
                    <a:pt x="18413" y="4418"/>
                  </a:lnTo>
                  <a:lnTo>
                    <a:pt x="16977" y="4455"/>
                  </a:lnTo>
                  <a:lnTo>
                    <a:pt x="15542" y="4473"/>
                  </a:lnTo>
                  <a:lnTo>
                    <a:pt x="14112" y="4455"/>
                  </a:lnTo>
                  <a:lnTo>
                    <a:pt x="12683" y="4418"/>
                  </a:lnTo>
                  <a:lnTo>
                    <a:pt x="11260" y="4344"/>
                  </a:lnTo>
                  <a:lnTo>
                    <a:pt x="9838" y="4234"/>
                  </a:lnTo>
                  <a:lnTo>
                    <a:pt x="8421" y="4105"/>
                  </a:lnTo>
                  <a:lnTo>
                    <a:pt x="7005" y="3939"/>
                  </a:lnTo>
                  <a:lnTo>
                    <a:pt x="5595" y="3755"/>
                  </a:lnTo>
                  <a:lnTo>
                    <a:pt x="4185" y="3516"/>
                  </a:lnTo>
                  <a:lnTo>
                    <a:pt x="2788" y="3258"/>
                  </a:lnTo>
                  <a:lnTo>
                    <a:pt x="1391" y="2964"/>
                  </a:lnTo>
                  <a:lnTo>
                    <a:pt x="1" y="2614"/>
                  </a:lnTo>
                  <a:lnTo>
                    <a:pt x="129" y="3810"/>
                  </a:lnTo>
                  <a:lnTo>
                    <a:pt x="252" y="5007"/>
                  </a:lnTo>
                  <a:lnTo>
                    <a:pt x="368" y="6203"/>
                  </a:lnTo>
                  <a:lnTo>
                    <a:pt x="477" y="7399"/>
                  </a:lnTo>
                  <a:lnTo>
                    <a:pt x="690" y="9811"/>
                  </a:lnTo>
                  <a:lnTo>
                    <a:pt x="896" y="12240"/>
                  </a:lnTo>
                  <a:lnTo>
                    <a:pt x="1095" y="14670"/>
                  </a:lnTo>
                  <a:lnTo>
                    <a:pt x="1301" y="17081"/>
                  </a:lnTo>
                  <a:lnTo>
                    <a:pt x="1514" y="19511"/>
                  </a:lnTo>
                  <a:lnTo>
                    <a:pt x="1629" y="20707"/>
                  </a:lnTo>
                  <a:lnTo>
                    <a:pt x="1745" y="21903"/>
                  </a:lnTo>
                  <a:lnTo>
                    <a:pt x="1868" y="23100"/>
                  </a:lnTo>
                  <a:lnTo>
                    <a:pt x="1996" y="24278"/>
                  </a:lnTo>
                  <a:lnTo>
                    <a:pt x="2132" y="25456"/>
                  </a:lnTo>
                  <a:lnTo>
                    <a:pt x="2273" y="26634"/>
                  </a:lnTo>
                  <a:lnTo>
                    <a:pt x="2428" y="27793"/>
                  </a:lnTo>
                  <a:lnTo>
                    <a:pt x="2589" y="28934"/>
                  </a:lnTo>
                  <a:lnTo>
                    <a:pt x="2756" y="30075"/>
                  </a:lnTo>
                  <a:lnTo>
                    <a:pt x="2936" y="31217"/>
                  </a:lnTo>
                  <a:lnTo>
                    <a:pt x="3129" y="32339"/>
                  </a:lnTo>
                  <a:lnTo>
                    <a:pt x="3335" y="33444"/>
                  </a:lnTo>
                  <a:lnTo>
                    <a:pt x="3554" y="34530"/>
                  </a:lnTo>
                  <a:lnTo>
                    <a:pt x="3786" y="35616"/>
                  </a:lnTo>
                  <a:lnTo>
                    <a:pt x="3908" y="36149"/>
                  </a:lnTo>
                  <a:lnTo>
                    <a:pt x="4031" y="36683"/>
                  </a:lnTo>
                  <a:lnTo>
                    <a:pt x="4160" y="37198"/>
                  </a:lnTo>
                  <a:lnTo>
                    <a:pt x="4295" y="37732"/>
                  </a:lnTo>
                  <a:lnTo>
                    <a:pt x="4430" y="38248"/>
                  </a:lnTo>
                  <a:lnTo>
                    <a:pt x="4572" y="38763"/>
                  </a:lnTo>
                  <a:lnTo>
                    <a:pt x="4713" y="39260"/>
                  </a:lnTo>
                  <a:lnTo>
                    <a:pt x="4868" y="39775"/>
                  </a:lnTo>
                  <a:lnTo>
                    <a:pt x="5029" y="40309"/>
                  </a:lnTo>
                  <a:lnTo>
                    <a:pt x="5202" y="40824"/>
                  </a:lnTo>
                  <a:lnTo>
                    <a:pt x="5383" y="41340"/>
                  </a:lnTo>
                  <a:lnTo>
                    <a:pt x="5563" y="41855"/>
                  </a:lnTo>
                  <a:lnTo>
                    <a:pt x="5756" y="42352"/>
                  </a:lnTo>
                  <a:lnTo>
                    <a:pt x="5949" y="42849"/>
                  </a:lnTo>
                  <a:lnTo>
                    <a:pt x="6155" y="43346"/>
                  </a:lnTo>
                  <a:lnTo>
                    <a:pt x="6361" y="43825"/>
                  </a:lnTo>
                  <a:lnTo>
                    <a:pt x="6574" y="44285"/>
                  </a:lnTo>
                  <a:lnTo>
                    <a:pt x="6793" y="44763"/>
                  </a:lnTo>
                  <a:lnTo>
                    <a:pt x="7018" y="45223"/>
                  </a:lnTo>
                  <a:lnTo>
                    <a:pt x="7243" y="45665"/>
                  </a:lnTo>
                  <a:lnTo>
                    <a:pt x="7475" y="46107"/>
                  </a:lnTo>
                  <a:lnTo>
                    <a:pt x="7713" y="46549"/>
                  </a:lnTo>
                  <a:lnTo>
                    <a:pt x="7951" y="46972"/>
                  </a:lnTo>
                  <a:lnTo>
                    <a:pt x="8196" y="47395"/>
                  </a:lnTo>
                  <a:lnTo>
                    <a:pt x="8447" y="47800"/>
                  </a:lnTo>
                  <a:lnTo>
                    <a:pt x="8698" y="48224"/>
                  </a:lnTo>
                  <a:lnTo>
                    <a:pt x="8956" y="48610"/>
                  </a:lnTo>
                  <a:lnTo>
                    <a:pt x="9213" y="49015"/>
                  </a:lnTo>
                  <a:lnTo>
                    <a:pt x="9748" y="49770"/>
                  </a:lnTo>
                  <a:lnTo>
                    <a:pt x="10288" y="50506"/>
                  </a:lnTo>
                  <a:lnTo>
                    <a:pt x="10836" y="51205"/>
                  </a:lnTo>
                  <a:lnTo>
                    <a:pt x="11396" y="51886"/>
                  </a:lnTo>
                  <a:lnTo>
                    <a:pt x="11962" y="52531"/>
                  </a:lnTo>
                  <a:lnTo>
                    <a:pt x="12535" y="53156"/>
                  </a:lnTo>
                  <a:lnTo>
                    <a:pt x="13114" y="53745"/>
                  </a:lnTo>
                  <a:lnTo>
                    <a:pt x="13700" y="54316"/>
                  </a:lnTo>
                  <a:lnTo>
                    <a:pt x="14280" y="54850"/>
                  </a:lnTo>
                  <a:lnTo>
                    <a:pt x="14866" y="55365"/>
                  </a:lnTo>
                  <a:lnTo>
                    <a:pt x="15451" y="55862"/>
                  </a:lnTo>
                  <a:lnTo>
                    <a:pt x="16031" y="56322"/>
                  </a:lnTo>
                  <a:lnTo>
                    <a:pt x="16610" y="56745"/>
                  </a:lnTo>
                  <a:lnTo>
                    <a:pt x="17183" y="57150"/>
                  </a:lnTo>
                  <a:lnTo>
                    <a:pt x="17750" y="57537"/>
                  </a:lnTo>
                  <a:lnTo>
                    <a:pt x="18310" y="57887"/>
                  </a:lnTo>
                  <a:lnTo>
                    <a:pt x="18863" y="58218"/>
                  </a:lnTo>
                  <a:lnTo>
                    <a:pt x="19404" y="58531"/>
                  </a:lnTo>
                  <a:lnTo>
                    <a:pt x="19932" y="58807"/>
                  </a:lnTo>
                  <a:lnTo>
                    <a:pt x="20447" y="59046"/>
                  </a:lnTo>
                  <a:lnTo>
                    <a:pt x="20949" y="59285"/>
                  </a:lnTo>
                  <a:lnTo>
                    <a:pt x="21432" y="59488"/>
                  </a:lnTo>
                  <a:lnTo>
                    <a:pt x="21786" y="59635"/>
                  </a:lnTo>
                  <a:lnTo>
                    <a:pt x="22140" y="59746"/>
                  </a:lnTo>
                  <a:lnTo>
                    <a:pt x="22494" y="59874"/>
                  </a:lnTo>
                  <a:lnTo>
                    <a:pt x="22842" y="59966"/>
                  </a:lnTo>
                  <a:lnTo>
                    <a:pt x="23196" y="60058"/>
                  </a:lnTo>
                  <a:lnTo>
                    <a:pt x="23550" y="60132"/>
                  </a:lnTo>
                  <a:lnTo>
                    <a:pt x="23904" y="60187"/>
                  </a:lnTo>
                  <a:lnTo>
                    <a:pt x="24258" y="60243"/>
                  </a:lnTo>
                  <a:lnTo>
                    <a:pt x="24619" y="60279"/>
                  </a:lnTo>
                  <a:lnTo>
                    <a:pt x="24973" y="60298"/>
                  </a:lnTo>
                  <a:lnTo>
                    <a:pt x="25675" y="60298"/>
                  </a:lnTo>
                  <a:lnTo>
                    <a:pt x="26029" y="60279"/>
                  </a:lnTo>
                  <a:lnTo>
                    <a:pt x="26383" y="60243"/>
                  </a:lnTo>
                  <a:lnTo>
                    <a:pt x="26737" y="60206"/>
                  </a:lnTo>
                  <a:lnTo>
                    <a:pt x="27084" y="60132"/>
                  </a:lnTo>
                  <a:lnTo>
                    <a:pt x="27439" y="60058"/>
                  </a:lnTo>
                  <a:lnTo>
                    <a:pt x="27786" y="59966"/>
                  </a:lnTo>
                  <a:lnTo>
                    <a:pt x="28140" y="59856"/>
                  </a:lnTo>
                  <a:lnTo>
                    <a:pt x="28488" y="59746"/>
                  </a:lnTo>
                  <a:lnTo>
                    <a:pt x="28836" y="59617"/>
                  </a:lnTo>
                  <a:lnTo>
                    <a:pt x="29177" y="59451"/>
                  </a:lnTo>
                  <a:lnTo>
                    <a:pt x="29524" y="59285"/>
                  </a:lnTo>
                  <a:lnTo>
                    <a:pt x="29866" y="59120"/>
                  </a:lnTo>
                  <a:lnTo>
                    <a:pt x="30207" y="58917"/>
                  </a:lnTo>
                  <a:lnTo>
                    <a:pt x="30548" y="58715"/>
                  </a:lnTo>
                  <a:lnTo>
                    <a:pt x="30889" y="58494"/>
                  </a:lnTo>
                  <a:lnTo>
                    <a:pt x="31224" y="58236"/>
                  </a:lnTo>
                  <a:lnTo>
                    <a:pt x="31559" y="57997"/>
                  </a:lnTo>
                  <a:lnTo>
                    <a:pt x="31893" y="57721"/>
                  </a:lnTo>
                  <a:lnTo>
                    <a:pt x="32222" y="57426"/>
                  </a:lnTo>
                  <a:lnTo>
                    <a:pt x="32550" y="57132"/>
                  </a:lnTo>
                  <a:lnTo>
                    <a:pt x="32878" y="56801"/>
                  </a:lnTo>
                  <a:lnTo>
                    <a:pt x="33207" y="56469"/>
                  </a:lnTo>
                  <a:lnTo>
                    <a:pt x="33529" y="56120"/>
                  </a:lnTo>
                  <a:lnTo>
                    <a:pt x="33844" y="55752"/>
                  </a:lnTo>
                  <a:lnTo>
                    <a:pt x="34166" y="55365"/>
                  </a:lnTo>
                  <a:lnTo>
                    <a:pt x="34475" y="54960"/>
                  </a:lnTo>
                  <a:lnTo>
                    <a:pt x="34790" y="54537"/>
                  </a:lnTo>
                  <a:lnTo>
                    <a:pt x="35099" y="54113"/>
                  </a:lnTo>
                  <a:lnTo>
                    <a:pt x="35402" y="53653"/>
                  </a:lnTo>
                  <a:lnTo>
                    <a:pt x="35711" y="53193"/>
                  </a:lnTo>
                  <a:lnTo>
                    <a:pt x="36007" y="52715"/>
                  </a:lnTo>
                  <a:lnTo>
                    <a:pt x="36303" y="52199"/>
                  </a:lnTo>
                  <a:lnTo>
                    <a:pt x="36599" y="51684"/>
                  </a:lnTo>
                  <a:lnTo>
                    <a:pt x="36889" y="51150"/>
                  </a:lnTo>
                  <a:lnTo>
                    <a:pt x="37179" y="50598"/>
                  </a:lnTo>
                  <a:lnTo>
                    <a:pt x="37462" y="50009"/>
                  </a:lnTo>
                  <a:lnTo>
                    <a:pt x="37739" y="49420"/>
                  </a:lnTo>
                  <a:lnTo>
                    <a:pt x="38016" y="48813"/>
                  </a:lnTo>
                  <a:lnTo>
                    <a:pt x="38286" y="48187"/>
                  </a:lnTo>
                  <a:lnTo>
                    <a:pt x="38557" y="47543"/>
                  </a:lnTo>
                  <a:lnTo>
                    <a:pt x="38821" y="46880"/>
                  </a:lnTo>
                  <a:lnTo>
                    <a:pt x="39078" y="46199"/>
                  </a:lnTo>
                  <a:lnTo>
                    <a:pt x="39336" y="45518"/>
                  </a:lnTo>
                  <a:lnTo>
                    <a:pt x="39587" y="44800"/>
                  </a:lnTo>
                  <a:lnTo>
                    <a:pt x="39838" y="44064"/>
                  </a:lnTo>
                  <a:lnTo>
                    <a:pt x="40076" y="43309"/>
                  </a:lnTo>
                  <a:lnTo>
                    <a:pt x="40314" y="42536"/>
                  </a:lnTo>
                  <a:lnTo>
                    <a:pt x="40552" y="41745"/>
                  </a:lnTo>
                  <a:lnTo>
                    <a:pt x="40778" y="40935"/>
                  </a:lnTo>
                  <a:lnTo>
                    <a:pt x="41003" y="40088"/>
                  </a:lnTo>
                  <a:lnTo>
                    <a:pt x="41222" y="39242"/>
                  </a:lnTo>
                  <a:lnTo>
                    <a:pt x="41441" y="38376"/>
                  </a:lnTo>
                  <a:lnTo>
                    <a:pt x="41705" y="37235"/>
                  </a:lnTo>
                  <a:lnTo>
                    <a:pt x="41949" y="36094"/>
                  </a:lnTo>
                  <a:lnTo>
                    <a:pt x="42181" y="34953"/>
                  </a:lnTo>
                  <a:lnTo>
                    <a:pt x="42400" y="33812"/>
                  </a:lnTo>
                  <a:lnTo>
                    <a:pt x="42606" y="32652"/>
                  </a:lnTo>
                  <a:lnTo>
                    <a:pt x="42799" y="31511"/>
                  </a:lnTo>
                  <a:lnTo>
                    <a:pt x="42979" y="30352"/>
                  </a:lnTo>
                  <a:lnTo>
                    <a:pt x="43147" y="29192"/>
                  </a:lnTo>
                  <a:lnTo>
                    <a:pt x="43301" y="28014"/>
                  </a:lnTo>
                  <a:lnTo>
                    <a:pt x="43449" y="26854"/>
                  </a:lnTo>
                  <a:lnTo>
                    <a:pt x="43591" y="25676"/>
                  </a:lnTo>
                  <a:lnTo>
                    <a:pt x="43720" y="24498"/>
                  </a:lnTo>
                  <a:lnTo>
                    <a:pt x="43836" y="23321"/>
                  </a:lnTo>
                  <a:lnTo>
                    <a:pt x="43951" y="22124"/>
                  </a:lnTo>
                  <a:lnTo>
                    <a:pt x="44054" y="20946"/>
                  </a:lnTo>
                  <a:lnTo>
                    <a:pt x="44151" y="19750"/>
                  </a:lnTo>
                  <a:lnTo>
                    <a:pt x="44248" y="18553"/>
                  </a:lnTo>
                  <a:lnTo>
                    <a:pt x="44338" y="17339"/>
                  </a:lnTo>
                  <a:lnTo>
                    <a:pt x="44421" y="16142"/>
                  </a:lnTo>
                  <a:lnTo>
                    <a:pt x="44499" y="14927"/>
                  </a:lnTo>
                  <a:lnTo>
                    <a:pt x="44647" y="12479"/>
                  </a:lnTo>
                  <a:lnTo>
                    <a:pt x="44788" y="10032"/>
                  </a:lnTo>
                  <a:lnTo>
                    <a:pt x="45072" y="5062"/>
                  </a:lnTo>
                  <a:lnTo>
                    <a:pt x="45226" y="2540"/>
                  </a:lnTo>
                  <a:lnTo>
                    <a:pt x="4538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1"/>
            <p:cNvSpPr/>
            <p:nvPr/>
          </p:nvSpPr>
          <p:spPr>
            <a:xfrm>
              <a:off x="-851625" y="-21102025"/>
              <a:ext cx="579425" cy="762950"/>
            </a:xfrm>
            <a:custGeom>
              <a:rect b="b" l="l" r="r" t="t"/>
              <a:pathLst>
                <a:path extrusionOk="0" h="30518" w="23177">
                  <a:moveTo>
                    <a:pt x="3516" y="0"/>
                  </a:moveTo>
                  <a:lnTo>
                    <a:pt x="3361" y="1988"/>
                  </a:lnTo>
                  <a:lnTo>
                    <a:pt x="3200" y="3976"/>
                  </a:lnTo>
                  <a:lnTo>
                    <a:pt x="3027" y="5945"/>
                  </a:lnTo>
                  <a:lnTo>
                    <a:pt x="2846" y="7915"/>
                  </a:lnTo>
                  <a:lnTo>
                    <a:pt x="2660" y="9866"/>
                  </a:lnTo>
                  <a:lnTo>
                    <a:pt x="2460" y="11798"/>
                  </a:lnTo>
                  <a:lnTo>
                    <a:pt x="2254" y="13731"/>
                  </a:lnTo>
                  <a:lnTo>
                    <a:pt x="2035" y="15664"/>
                  </a:lnTo>
                  <a:lnTo>
                    <a:pt x="1810" y="17560"/>
                  </a:lnTo>
                  <a:lnTo>
                    <a:pt x="1578" y="19455"/>
                  </a:lnTo>
                  <a:lnTo>
                    <a:pt x="1340" y="21333"/>
                  </a:lnTo>
                  <a:lnTo>
                    <a:pt x="1089" y="23210"/>
                  </a:lnTo>
                  <a:lnTo>
                    <a:pt x="825" y="25051"/>
                  </a:lnTo>
                  <a:lnTo>
                    <a:pt x="561" y="26891"/>
                  </a:lnTo>
                  <a:lnTo>
                    <a:pt x="284" y="28713"/>
                  </a:lnTo>
                  <a:lnTo>
                    <a:pt x="1" y="30517"/>
                  </a:lnTo>
                  <a:lnTo>
                    <a:pt x="5466" y="30223"/>
                  </a:lnTo>
                  <a:lnTo>
                    <a:pt x="8196" y="30075"/>
                  </a:lnTo>
                  <a:lnTo>
                    <a:pt x="10926" y="29947"/>
                  </a:lnTo>
                  <a:lnTo>
                    <a:pt x="13655" y="29836"/>
                  </a:lnTo>
                  <a:lnTo>
                    <a:pt x="16379" y="29726"/>
                  </a:lnTo>
                  <a:lnTo>
                    <a:pt x="19108" y="29671"/>
                  </a:lnTo>
                  <a:lnTo>
                    <a:pt x="21831" y="29615"/>
                  </a:lnTo>
                  <a:lnTo>
                    <a:pt x="21954" y="28032"/>
                  </a:lnTo>
                  <a:lnTo>
                    <a:pt x="22069" y="26450"/>
                  </a:lnTo>
                  <a:lnTo>
                    <a:pt x="22179" y="24885"/>
                  </a:lnTo>
                  <a:lnTo>
                    <a:pt x="22282" y="23302"/>
                  </a:lnTo>
                  <a:lnTo>
                    <a:pt x="22379" y="21719"/>
                  </a:lnTo>
                  <a:lnTo>
                    <a:pt x="22475" y="20136"/>
                  </a:lnTo>
                  <a:lnTo>
                    <a:pt x="22559" y="18572"/>
                  </a:lnTo>
                  <a:lnTo>
                    <a:pt x="22642" y="16989"/>
                  </a:lnTo>
                  <a:lnTo>
                    <a:pt x="22726" y="15424"/>
                  </a:lnTo>
                  <a:lnTo>
                    <a:pt x="22803" y="13860"/>
                  </a:lnTo>
                  <a:lnTo>
                    <a:pt x="22939" y="10731"/>
                  </a:lnTo>
                  <a:lnTo>
                    <a:pt x="23067" y="7602"/>
                  </a:lnTo>
                  <a:lnTo>
                    <a:pt x="23177" y="4491"/>
                  </a:lnTo>
                  <a:lnTo>
                    <a:pt x="22636" y="4841"/>
                  </a:lnTo>
                  <a:lnTo>
                    <a:pt x="22082" y="5191"/>
                  </a:lnTo>
                  <a:lnTo>
                    <a:pt x="21522" y="5522"/>
                  </a:lnTo>
                  <a:lnTo>
                    <a:pt x="20956" y="5853"/>
                  </a:lnTo>
                  <a:lnTo>
                    <a:pt x="20376" y="6166"/>
                  </a:lnTo>
                  <a:lnTo>
                    <a:pt x="19797" y="6461"/>
                  </a:lnTo>
                  <a:lnTo>
                    <a:pt x="19205" y="6755"/>
                  </a:lnTo>
                  <a:lnTo>
                    <a:pt x="18612" y="7031"/>
                  </a:lnTo>
                  <a:lnTo>
                    <a:pt x="18014" y="7289"/>
                  </a:lnTo>
                  <a:lnTo>
                    <a:pt x="17409" y="7528"/>
                  </a:lnTo>
                  <a:lnTo>
                    <a:pt x="16803" y="7749"/>
                  </a:lnTo>
                  <a:lnTo>
                    <a:pt x="16198" y="7952"/>
                  </a:lnTo>
                  <a:lnTo>
                    <a:pt x="15587" y="8136"/>
                  </a:lnTo>
                  <a:lnTo>
                    <a:pt x="14982" y="8283"/>
                  </a:lnTo>
                  <a:lnTo>
                    <a:pt x="14370" y="8412"/>
                  </a:lnTo>
                  <a:lnTo>
                    <a:pt x="13765" y="8522"/>
                  </a:lnTo>
                  <a:lnTo>
                    <a:pt x="13160" y="8614"/>
                  </a:lnTo>
                  <a:lnTo>
                    <a:pt x="12554" y="8670"/>
                  </a:lnTo>
                  <a:lnTo>
                    <a:pt x="11956" y="8688"/>
                  </a:lnTo>
                  <a:lnTo>
                    <a:pt x="11363" y="8688"/>
                  </a:lnTo>
                  <a:lnTo>
                    <a:pt x="10771" y="8651"/>
                  </a:lnTo>
                  <a:lnTo>
                    <a:pt x="10192" y="8577"/>
                  </a:lnTo>
                  <a:lnTo>
                    <a:pt x="9612" y="8485"/>
                  </a:lnTo>
                  <a:lnTo>
                    <a:pt x="9046" y="8338"/>
                  </a:lnTo>
                  <a:lnTo>
                    <a:pt x="8486" y="8173"/>
                  </a:lnTo>
                  <a:lnTo>
                    <a:pt x="7932" y="7952"/>
                  </a:lnTo>
                  <a:lnTo>
                    <a:pt x="7662" y="7841"/>
                  </a:lnTo>
                  <a:lnTo>
                    <a:pt x="7391" y="7694"/>
                  </a:lnTo>
                  <a:lnTo>
                    <a:pt x="7127" y="7565"/>
                  </a:lnTo>
                  <a:lnTo>
                    <a:pt x="6863" y="7400"/>
                  </a:lnTo>
                  <a:lnTo>
                    <a:pt x="6600" y="7252"/>
                  </a:lnTo>
                  <a:lnTo>
                    <a:pt x="6342" y="7068"/>
                  </a:lnTo>
                  <a:lnTo>
                    <a:pt x="6085" y="6884"/>
                  </a:lnTo>
                  <a:lnTo>
                    <a:pt x="5833" y="6700"/>
                  </a:lnTo>
                  <a:lnTo>
                    <a:pt x="5589" y="6498"/>
                  </a:lnTo>
                  <a:lnTo>
                    <a:pt x="5344" y="6277"/>
                  </a:lnTo>
                  <a:lnTo>
                    <a:pt x="5100" y="6056"/>
                  </a:lnTo>
                  <a:lnTo>
                    <a:pt x="4861" y="5798"/>
                  </a:lnTo>
                  <a:lnTo>
                    <a:pt x="4784" y="5725"/>
                  </a:lnTo>
                  <a:lnTo>
                    <a:pt x="4713" y="5614"/>
                  </a:lnTo>
                  <a:lnTo>
                    <a:pt x="4642" y="5504"/>
                  </a:lnTo>
                  <a:lnTo>
                    <a:pt x="4572" y="5393"/>
                  </a:lnTo>
                  <a:lnTo>
                    <a:pt x="4507" y="5264"/>
                  </a:lnTo>
                  <a:lnTo>
                    <a:pt x="4443" y="5136"/>
                  </a:lnTo>
                  <a:lnTo>
                    <a:pt x="4327" y="4841"/>
                  </a:lnTo>
                  <a:lnTo>
                    <a:pt x="4224" y="4528"/>
                  </a:lnTo>
                  <a:lnTo>
                    <a:pt x="4127" y="4178"/>
                  </a:lnTo>
                  <a:lnTo>
                    <a:pt x="4044" y="3829"/>
                  </a:lnTo>
                  <a:lnTo>
                    <a:pt x="3973" y="3442"/>
                  </a:lnTo>
                  <a:lnTo>
                    <a:pt x="3915" y="3056"/>
                  </a:lnTo>
                  <a:lnTo>
                    <a:pt x="3870" y="2651"/>
                  </a:lnTo>
                  <a:lnTo>
                    <a:pt x="3838" y="2227"/>
                  </a:lnTo>
                  <a:lnTo>
                    <a:pt x="3818" y="1823"/>
                  </a:lnTo>
                  <a:lnTo>
                    <a:pt x="3806" y="1399"/>
                  </a:lnTo>
                  <a:lnTo>
                    <a:pt x="3812" y="976"/>
                  </a:lnTo>
                  <a:lnTo>
                    <a:pt x="3831" y="571"/>
                  </a:lnTo>
                  <a:lnTo>
                    <a:pt x="3863" y="166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-763750" y="-21842400"/>
              <a:ext cx="501050" cy="744525"/>
            </a:xfrm>
            <a:custGeom>
              <a:rect b="b" l="l" r="r" t="t"/>
              <a:pathLst>
                <a:path extrusionOk="0" h="29781" w="20042">
                  <a:moveTo>
                    <a:pt x="19951" y="0"/>
                  </a:moveTo>
                  <a:lnTo>
                    <a:pt x="18831" y="350"/>
                  </a:lnTo>
                  <a:lnTo>
                    <a:pt x="17711" y="700"/>
                  </a:lnTo>
                  <a:lnTo>
                    <a:pt x="16578" y="1013"/>
                  </a:lnTo>
                  <a:lnTo>
                    <a:pt x="15439" y="1326"/>
                  </a:lnTo>
                  <a:lnTo>
                    <a:pt x="14293" y="1602"/>
                  </a:lnTo>
                  <a:lnTo>
                    <a:pt x="13147" y="1859"/>
                  </a:lnTo>
                  <a:lnTo>
                    <a:pt x="11994" y="2080"/>
                  </a:lnTo>
                  <a:lnTo>
                    <a:pt x="10848" y="2283"/>
                  </a:lnTo>
                  <a:lnTo>
                    <a:pt x="9696" y="2430"/>
                  </a:lnTo>
                  <a:lnTo>
                    <a:pt x="8544" y="2577"/>
                  </a:lnTo>
                  <a:lnTo>
                    <a:pt x="7391" y="2669"/>
                  </a:lnTo>
                  <a:lnTo>
                    <a:pt x="6245" y="2725"/>
                  </a:lnTo>
                  <a:lnTo>
                    <a:pt x="5106" y="2743"/>
                  </a:lnTo>
                  <a:lnTo>
                    <a:pt x="3966" y="2706"/>
                  </a:lnTo>
                  <a:lnTo>
                    <a:pt x="3406" y="2688"/>
                  </a:lnTo>
                  <a:lnTo>
                    <a:pt x="2840" y="2651"/>
                  </a:lnTo>
                  <a:lnTo>
                    <a:pt x="2280" y="2596"/>
                  </a:lnTo>
                  <a:lnTo>
                    <a:pt x="1720" y="2522"/>
                  </a:lnTo>
                  <a:lnTo>
                    <a:pt x="1649" y="2522"/>
                  </a:lnTo>
                  <a:lnTo>
                    <a:pt x="1578" y="2504"/>
                  </a:lnTo>
                  <a:lnTo>
                    <a:pt x="1514" y="2467"/>
                  </a:lnTo>
                  <a:lnTo>
                    <a:pt x="1449" y="2430"/>
                  </a:lnTo>
                  <a:lnTo>
                    <a:pt x="1327" y="2320"/>
                  </a:lnTo>
                  <a:lnTo>
                    <a:pt x="1205" y="2209"/>
                  </a:lnTo>
                  <a:lnTo>
                    <a:pt x="1179" y="3939"/>
                  </a:lnTo>
                  <a:lnTo>
                    <a:pt x="1147" y="5669"/>
                  </a:lnTo>
                  <a:lnTo>
                    <a:pt x="1108" y="7400"/>
                  </a:lnTo>
                  <a:lnTo>
                    <a:pt x="1063" y="9130"/>
                  </a:lnTo>
                  <a:lnTo>
                    <a:pt x="1012" y="10860"/>
                  </a:lnTo>
                  <a:lnTo>
                    <a:pt x="954" y="12590"/>
                  </a:lnTo>
                  <a:lnTo>
                    <a:pt x="889" y="14302"/>
                  </a:lnTo>
                  <a:lnTo>
                    <a:pt x="818" y="16032"/>
                  </a:lnTo>
                  <a:lnTo>
                    <a:pt x="741" y="17744"/>
                  </a:lnTo>
                  <a:lnTo>
                    <a:pt x="657" y="19455"/>
                  </a:lnTo>
                  <a:lnTo>
                    <a:pt x="561" y="21167"/>
                  </a:lnTo>
                  <a:lnTo>
                    <a:pt x="464" y="22860"/>
                  </a:lnTo>
                  <a:lnTo>
                    <a:pt x="361" y="24572"/>
                  </a:lnTo>
                  <a:lnTo>
                    <a:pt x="245" y="26247"/>
                  </a:lnTo>
                  <a:lnTo>
                    <a:pt x="130" y="27940"/>
                  </a:lnTo>
                  <a:lnTo>
                    <a:pt x="1" y="29615"/>
                  </a:lnTo>
                  <a:lnTo>
                    <a:pt x="348" y="29781"/>
                  </a:lnTo>
                  <a:lnTo>
                    <a:pt x="374" y="29560"/>
                  </a:lnTo>
                  <a:lnTo>
                    <a:pt x="406" y="29358"/>
                  </a:lnTo>
                  <a:lnTo>
                    <a:pt x="445" y="29137"/>
                  </a:lnTo>
                  <a:lnTo>
                    <a:pt x="484" y="28934"/>
                  </a:lnTo>
                  <a:lnTo>
                    <a:pt x="535" y="28750"/>
                  </a:lnTo>
                  <a:lnTo>
                    <a:pt x="580" y="28548"/>
                  </a:lnTo>
                  <a:lnTo>
                    <a:pt x="638" y="28382"/>
                  </a:lnTo>
                  <a:lnTo>
                    <a:pt x="696" y="28198"/>
                  </a:lnTo>
                  <a:lnTo>
                    <a:pt x="760" y="28032"/>
                  </a:lnTo>
                  <a:lnTo>
                    <a:pt x="831" y="27885"/>
                  </a:lnTo>
                  <a:lnTo>
                    <a:pt x="902" y="27738"/>
                  </a:lnTo>
                  <a:lnTo>
                    <a:pt x="979" y="27609"/>
                  </a:lnTo>
                  <a:lnTo>
                    <a:pt x="1063" y="27499"/>
                  </a:lnTo>
                  <a:lnTo>
                    <a:pt x="1153" y="27388"/>
                  </a:lnTo>
                  <a:lnTo>
                    <a:pt x="1250" y="27315"/>
                  </a:lnTo>
                  <a:lnTo>
                    <a:pt x="1346" y="27241"/>
                  </a:lnTo>
                  <a:lnTo>
                    <a:pt x="1642" y="27039"/>
                  </a:lnTo>
                  <a:lnTo>
                    <a:pt x="1939" y="26855"/>
                  </a:lnTo>
                  <a:lnTo>
                    <a:pt x="2228" y="26689"/>
                  </a:lnTo>
                  <a:lnTo>
                    <a:pt x="2531" y="26560"/>
                  </a:lnTo>
                  <a:lnTo>
                    <a:pt x="2827" y="26431"/>
                  </a:lnTo>
                  <a:lnTo>
                    <a:pt x="3123" y="26321"/>
                  </a:lnTo>
                  <a:lnTo>
                    <a:pt x="3426" y="26247"/>
                  </a:lnTo>
                  <a:lnTo>
                    <a:pt x="3722" y="26173"/>
                  </a:lnTo>
                  <a:lnTo>
                    <a:pt x="4024" y="26118"/>
                  </a:lnTo>
                  <a:lnTo>
                    <a:pt x="4327" y="26081"/>
                  </a:lnTo>
                  <a:lnTo>
                    <a:pt x="4630" y="26045"/>
                  </a:lnTo>
                  <a:lnTo>
                    <a:pt x="4932" y="26026"/>
                  </a:lnTo>
                  <a:lnTo>
                    <a:pt x="5544" y="26045"/>
                  </a:lnTo>
                  <a:lnTo>
                    <a:pt x="6155" y="26081"/>
                  </a:lnTo>
                  <a:lnTo>
                    <a:pt x="6760" y="26137"/>
                  </a:lnTo>
                  <a:lnTo>
                    <a:pt x="7372" y="26229"/>
                  </a:lnTo>
                  <a:lnTo>
                    <a:pt x="8595" y="26431"/>
                  </a:lnTo>
                  <a:lnTo>
                    <a:pt x="9207" y="26542"/>
                  </a:lnTo>
                  <a:lnTo>
                    <a:pt x="9812" y="26634"/>
                  </a:lnTo>
                  <a:lnTo>
                    <a:pt x="10417" y="26707"/>
                  </a:lnTo>
                  <a:lnTo>
                    <a:pt x="11022" y="26744"/>
                  </a:lnTo>
                  <a:lnTo>
                    <a:pt x="12123" y="26799"/>
                  </a:lnTo>
                  <a:lnTo>
                    <a:pt x="13230" y="26836"/>
                  </a:lnTo>
                  <a:lnTo>
                    <a:pt x="15445" y="26873"/>
                  </a:lnTo>
                  <a:lnTo>
                    <a:pt x="16546" y="26910"/>
                  </a:lnTo>
                  <a:lnTo>
                    <a:pt x="17653" y="26947"/>
                  </a:lnTo>
                  <a:lnTo>
                    <a:pt x="18761" y="27002"/>
                  </a:lnTo>
                  <a:lnTo>
                    <a:pt x="19861" y="27075"/>
                  </a:lnTo>
                  <a:lnTo>
                    <a:pt x="19900" y="25382"/>
                  </a:lnTo>
                  <a:lnTo>
                    <a:pt x="19932" y="23707"/>
                  </a:lnTo>
                  <a:lnTo>
                    <a:pt x="19958" y="22014"/>
                  </a:lnTo>
                  <a:lnTo>
                    <a:pt x="19984" y="20320"/>
                  </a:lnTo>
                  <a:lnTo>
                    <a:pt x="20003" y="18627"/>
                  </a:lnTo>
                  <a:lnTo>
                    <a:pt x="20016" y="16952"/>
                  </a:lnTo>
                  <a:lnTo>
                    <a:pt x="20029" y="15259"/>
                  </a:lnTo>
                  <a:lnTo>
                    <a:pt x="20035" y="13566"/>
                  </a:lnTo>
                  <a:lnTo>
                    <a:pt x="20042" y="11872"/>
                  </a:lnTo>
                  <a:lnTo>
                    <a:pt x="20035" y="10179"/>
                  </a:lnTo>
                  <a:lnTo>
                    <a:pt x="20035" y="8486"/>
                  </a:lnTo>
                  <a:lnTo>
                    <a:pt x="20022" y="6792"/>
                  </a:lnTo>
                  <a:lnTo>
                    <a:pt x="20009" y="5099"/>
                  </a:lnTo>
                  <a:lnTo>
                    <a:pt x="19997" y="3387"/>
                  </a:lnTo>
                  <a:lnTo>
                    <a:pt x="19977" y="1694"/>
                  </a:lnTo>
                  <a:lnTo>
                    <a:pt x="1995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-765825" y="-22760850"/>
              <a:ext cx="496525" cy="738100"/>
            </a:xfrm>
            <a:custGeom>
              <a:rect b="b" l="l" r="r" t="t"/>
              <a:pathLst>
                <a:path extrusionOk="0" h="29524" w="19861">
                  <a:moveTo>
                    <a:pt x="0" y="0"/>
                  </a:moveTo>
                  <a:lnTo>
                    <a:pt x="148" y="1786"/>
                  </a:lnTo>
                  <a:lnTo>
                    <a:pt x="283" y="3571"/>
                  </a:lnTo>
                  <a:lnTo>
                    <a:pt x="412" y="5375"/>
                  </a:lnTo>
                  <a:lnTo>
                    <a:pt x="528" y="7197"/>
                  </a:lnTo>
                  <a:lnTo>
                    <a:pt x="637" y="9019"/>
                  </a:lnTo>
                  <a:lnTo>
                    <a:pt x="734" y="10860"/>
                  </a:lnTo>
                  <a:lnTo>
                    <a:pt x="831" y="12700"/>
                  </a:lnTo>
                  <a:lnTo>
                    <a:pt x="914" y="14541"/>
                  </a:lnTo>
                  <a:lnTo>
                    <a:pt x="985" y="16400"/>
                  </a:lnTo>
                  <a:lnTo>
                    <a:pt x="1056" y="18259"/>
                  </a:lnTo>
                  <a:lnTo>
                    <a:pt x="1114" y="20136"/>
                  </a:lnTo>
                  <a:lnTo>
                    <a:pt x="1165" y="22014"/>
                  </a:lnTo>
                  <a:lnTo>
                    <a:pt x="1204" y="23891"/>
                  </a:lnTo>
                  <a:lnTo>
                    <a:pt x="1243" y="25769"/>
                  </a:lnTo>
                  <a:lnTo>
                    <a:pt x="1268" y="27646"/>
                  </a:lnTo>
                  <a:lnTo>
                    <a:pt x="1288" y="29523"/>
                  </a:lnTo>
                  <a:lnTo>
                    <a:pt x="1410" y="29395"/>
                  </a:lnTo>
                  <a:lnTo>
                    <a:pt x="1532" y="29266"/>
                  </a:lnTo>
                  <a:lnTo>
                    <a:pt x="1597" y="29210"/>
                  </a:lnTo>
                  <a:lnTo>
                    <a:pt x="1661" y="29155"/>
                  </a:lnTo>
                  <a:lnTo>
                    <a:pt x="1732" y="29137"/>
                  </a:lnTo>
                  <a:lnTo>
                    <a:pt x="1803" y="29118"/>
                  </a:lnTo>
                  <a:lnTo>
                    <a:pt x="2356" y="28971"/>
                  </a:lnTo>
                  <a:lnTo>
                    <a:pt x="2910" y="28842"/>
                  </a:lnTo>
                  <a:lnTo>
                    <a:pt x="4024" y="28603"/>
                  </a:lnTo>
                  <a:lnTo>
                    <a:pt x="5144" y="28401"/>
                  </a:lnTo>
                  <a:lnTo>
                    <a:pt x="6271" y="28235"/>
                  </a:lnTo>
                  <a:lnTo>
                    <a:pt x="7404" y="28106"/>
                  </a:lnTo>
                  <a:lnTo>
                    <a:pt x="8543" y="28014"/>
                  </a:lnTo>
                  <a:lnTo>
                    <a:pt x="9683" y="27959"/>
                  </a:lnTo>
                  <a:lnTo>
                    <a:pt x="10822" y="27940"/>
                  </a:lnTo>
                  <a:lnTo>
                    <a:pt x="11962" y="27940"/>
                  </a:lnTo>
                  <a:lnTo>
                    <a:pt x="13101" y="27977"/>
                  </a:lnTo>
                  <a:lnTo>
                    <a:pt x="14240" y="28051"/>
                  </a:lnTo>
                  <a:lnTo>
                    <a:pt x="15380" y="28125"/>
                  </a:lnTo>
                  <a:lnTo>
                    <a:pt x="16507" y="28253"/>
                  </a:lnTo>
                  <a:lnTo>
                    <a:pt x="17633" y="28382"/>
                  </a:lnTo>
                  <a:lnTo>
                    <a:pt x="18753" y="28529"/>
                  </a:lnTo>
                  <a:lnTo>
                    <a:pt x="19861" y="28714"/>
                  </a:lnTo>
                  <a:lnTo>
                    <a:pt x="19783" y="25787"/>
                  </a:lnTo>
                  <a:lnTo>
                    <a:pt x="19687" y="22860"/>
                  </a:lnTo>
                  <a:lnTo>
                    <a:pt x="19590" y="19934"/>
                  </a:lnTo>
                  <a:lnTo>
                    <a:pt x="19481" y="16989"/>
                  </a:lnTo>
                  <a:lnTo>
                    <a:pt x="19359" y="14026"/>
                  </a:lnTo>
                  <a:lnTo>
                    <a:pt x="19230" y="11044"/>
                  </a:lnTo>
                  <a:lnTo>
                    <a:pt x="19095" y="8062"/>
                  </a:lnTo>
                  <a:lnTo>
                    <a:pt x="18947" y="5062"/>
                  </a:lnTo>
                  <a:lnTo>
                    <a:pt x="18534" y="5375"/>
                  </a:lnTo>
                  <a:lnTo>
                    <a:pt x="18129" y="5669"/>
                  </a:lnTo>
                  <a:lnTo>
                    <a:pt x="17723" y="5927"/>
                  </a:lnTo>
                  <a:lnTo>
                    <a:pt x="17324" y="6185"/>
                  </a:lnTo>
                  <a:lnTo>
                    <a:pt x="16919" y="6424"/>
                  </a:lnTo>
                  <a:lnTo>
                    <a:pt x="16519" y="6627"/>
                  </a:lnTo>
                  <a:lnTo>
                    <a:pt x="16127" y="6811"/>
                  </a:lnTo>
                  <a:lnTo>
                    <a:pt x="15740" y="6958"/>
                  </a:lnTo>
                  <a:lnTo>
                    <a:pt x="15238" y="7087"/>
                  </a:lnTo>
                  <a:lnTo>
                    <a:pt x="14743" y="7197"/>
                  </a:lnTo>
                  <a:lnTo>
                    <a:pt x="14240" y="7271"/>
                  </a:lnTo>
                  <a:lnTo>
                    <a:pt x="13745" y="7326"/>
                  </a:lnTo>
                  <a:lnTo>
                    <a:pt x="13243" y="7363"/>
                  </a:lnTo>
                  <a:lnTo>
                    <a:pt x="12740" y="7363"/>
                  </a:lnTo>
                  <a:lnTo>
                    <a:pt x="12245" y="7344"/>
                  </a:lnTo>
                  <a:lnTo>
                    <a:pt x="11743" y="7308"/>
                  </a:lnTo>
                  <a:lnTo>
                    <a:pt x="11247" y="7252"/>
                  </a:lnTo>
                  <a:lnTo>
                    <a:pt x="10745" y="7160"/>
                  </a:lnTo>
                  <a:lnTo>
                    <a:pt x="10249" y="7050"/>
                  </a:lnTo>
                  <a:lnTo>
                    <a:pt x="9747" y="6921"/>
                  </a:lnTo>
                  <a:lnTo>
                    <a:pt x="9251" y="6774"/>
                  </a:lnTo>
                  <a:lnTo>
                    <a:pt x="8756" y="6590"/>
                  </a:lnTo>
                  <a:lnTo>
                    <a:pt x="8260" y="6387"/>
                  </a:lnTo>
                  <a:lnTo>
                    <a:pt x="7764" y="6166"/>
                  </a:lnTo>
                  <a:lnTo>
                    <a:pt x="7268" y="5927"/>
                  </a:lnTo>
                  <a:lnTo>
                    <a:pt x="6773" y="5669"/>
                  </a:lnTo>
                  <a:lnTo>
                    <a:pt x="6283" y="5393"/>
                  </a:lnTo>
                  <a:lnTo>
                    <a:pt x="5788" y="5080"/>
                  </a:lnTo>
                  <a:lnTo>
                    <a:pt x="5298" y="4768"/>
                  </a:lnTo>
                  <a:lnTo>
                    <a:pt x="4809" y="4418"/>
                  </a:lnTo>
                  <a:lnTo>
                    <a:pt x="4320" y="4068"/>
                  </a:lnTo>
                  <a:lnTo>
                    <a:pt x="3837" y="3682"/>
                  </a:lnTo>
                  <a:lnTo>
                    <a:pt x="3348" y="3277"/>
                  </a:lnTo>
                  <a:lnTo>
                    <a:pt x="2865" y="2872"/>
                  </a:lnTo>
                  <a:lnTo>
                    <a:pt x="2382" y="2430"/>
                  </a:lnTo>
                  <a:lnTo>
                    <a:pt x="1906" y="1970"/>
                  </a:lnTo>
                  <a:lnTo>
                    <a:pt x="1423" y="1510"/>
                  </a:lnTo>
                  <a:lnTo>
                    <a:pt x="946" y="1013"/>
                  </a:lnTo>
                  <a:lnTo>
                    <a:pt x="470" y="5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-694700" y="-17889300"/>
              <a:ext cx="570250" cy="1533700"/>
            </a:xfrm>
            <a:custGeom>
              <a:rect b="b" l="l" r="r" t="t"/>
              <a:pathLst>
                <a:path extrusionOk="0" h="61348" w="22810">
                  <a:moveTo>
                    <a:pt x="12104" y="8026"/>
                  </a:moveTo>
                  <a:lnTo>
                    <a:pt x="12380" y="8062"/>
                  </a:lnTo>
                  <a:lnTo>
                    <a:pt x="12651" y="8099"/>
                  </a:lnTo>
                  <a:lnTo>
                    <a:pt x="12928" y="8154"/>
                  </a:lnTo>
                  <a:lnTo>
                    <a:pt x="13198" y="8228"/>
                  </a:lnTo>
                  <a:lnTo>
                    <a:pt x="13475" y="8320"/>
                  </a:lnTo>
                  <a:lnTo>
                    <a:pt x="13745" y="8431"/>
                  </a:lnTo>
                  <a:lnTo>
                    <a:pt x="14016" y="8559"/>
                  </a:lnTo>
                  <a:lnTo>
                    <a:pt x="14280" y="8707"/>
                  </a:lnTo>
                  <a:lnTo>
                    <a:pt x="14550" y="8854"/>
                  </a:lnTo>
                  <a:lnTo>
                    <a:pt x="14814" y="9038"/>
                  </a:lnTo>
                  <a:lnTo>
                    <a:pt x="15071" y="9222"/>
                  </a:lnTo>
                  <a:lnTo>
                    <a:pt x="15329" y="9443"/>
                  </a:lnTo>
                  <a:lnTo>
                    <a:pt x="15586" y="9664"/>
                  </a:lnTo>
                  <a:lnTo>
                    <a:pt x="15838" y="9903"/>
                  </a:lnTo>
                  <a:lnTo>
                    <a:pt x="16082" y="10161"/>
                  </a:lnTo>
                  <a:lnTo>
                    <a:pt x="16327" y="10418"/>
                  </a:lnTo>
                  <a:lnTo>
                    <a:pt x="16571" y="10713"/>
                  </a:lnTo>
                  <a:lnTo>
                    <a:pt x="16803" y="11007"/>
                  </a:lnTo>
                  <a:lnTo>
                    <a:pt x="17035" y="11339"/>
                  </a:lnTo>
                  <a:lnTo>
                    <a:pt x="17260" y="11670"/>
                  </a:lnTo>
                  <a:lnTo>
                    <a:pt x="17486" y="12020"/>
                  </a:lnTo>
                  <a:lnTo>
                    <a:pt x="17698" y="12388"/>
                  </a:lnTo>
                  <a:lnTo>
                    <a:pt x="17911" y="12774"/>
                  </a:lnTo>
                  <a:lnTo>
                    <a:pt x="18117" y="13179"/>
                  </a:lnTo>
                  <a:lnTo>
                    <a:pt x="18310" y="13584"/>
                  </a:lnTo>
                  <a:lnTo>
                    <a:pt x="18503" y="14026"/>
                  </a:lnTo>
                  <a:lnTo>
                    <a:pt x="18689" y="14468"/>
                  </a:lnTo>
                  <a:lnTo>
                    <a:pt x="18870" y="14928"/>
                  </a:lnTo>
                  <a:lnTo>
                    <a:pt x="19037" y="15406"/>
                  </a:lnTo>
                  <a:lnTo>
                    <a:pt x="19205" y="15903"/>
                  </a:lnTo>
                  <a:lnTo>
                    <a:pt x="19359" y="16400"/>
                  </a:lnTo>
                  <a:lnTo>
                    <a:pt x="19507" y="16934"/>
                  </a:lnTo>
                  <a:lnTo>
                    <a:pt x="19649" y="17468"/>
                  </a:lnTo>
                  <a:lnTo>
                    <a:pt x="19784" y="18038"/>
                  </a:lnTo>
                  <a:lnTo>
                    <a:pt x="19906" y="18609"/>
                  </a:lnTo>
                  <a:lnTo>
                    <a:pt x="19745" y="18186"/>
                  </a:lnTo>
                  <a:lnTo>
                    <a:pt x="19584" y="17762"/>
                  </a:lnTo>
                  <a:lnTo>
                    <a:pt x="19417" y="17357"/>
                  </a:lnTo>
                  <a:lnTo>
                    <a:pt x="19243" y="16971"/>
                  </a:lnTo>
                  <a:lnTo>
                    <a:pt x="19069" y="16603"/>
                  </a:lnTo>
                  <a:lnTo>
                    <a:pt x="18896" y="16235"/>
                  </a:lnTo>
                  <a:lnTo>
                    <a:pt x="18715" y="15903"/>
                  </a:lnTo>
                  <a:lnTo>
                    <a:pt x="18535" y="15554"/>
                  </a:lnTo>
                  <a:lnTo>
                    <a:pt x="18348" y="15241"/>
                  </a:lnTo>
                  <a:lnTo>
                    <a:pt x="18162" y="14946"/>
                  </a:lnTo>
                  <a:lnTo>
                    <a:pt x="17968" y="14652"/>
                  </a:lnTo>
                  <a:lnTo>
                    <a:pt x="17775" y="14376"/>
                  </a:lnTo>
                  <a:lnTo>
                    <a:pt x="17576" y="14118"/>
                  </a:lnTo>
                  <a:lnTo>
                    <a:pt x="17376" y="13879"/>
                  </a:lnTo>
                  <a:lnTo>
                    <a:pt x="17177" y="13639"/>
                  </a:lnTo>
                  <a:lnTo>
                    <a:pt x="16971" y="13437"/>
                  </a:lnTo>
                  <a:lnTo>
                    <a:pt x="16765" y="13234"/>
                  </a:lnTo>
                  <a:lnTo>
                    <a:pt x="16559" y="13069"/>
                  </a:lnTo>
                  <a:lnTo>
                    <a:pt x="16346" y="12903"/>
                  </a:lnTo>
                  <a:lnTo>
                    <a:pt x="16134" y="12774"/>
                  </a:lnTo>
                  <a:lnTo>
                    <a:pt x="15921" y="12645"/>
                  </a:lnTo>
                  <a:lnTo>
                    <a:pt x="15702" y="12553"/>
                  </a:lnTo>
                  <a:lnTo>
                    <a:pt x="15483" y="12461"/>
                  </a:lnTo>
                  <a:lnTo>
                    <a:pt x="15265" y="12406"/>
                  </a:lnTo>
                  <a:lnTo>
                    <a:pt x="15039" y="12351"/>
                  </a:lnTo>
                  <a:lnTo>
                    <a:pt x="14814" y="12333"/>
                  </a:lnTo>
                  <a:lnTo>
                    <a:pt x="14589" y="12333"/>
                  </a:lnTo>
                  <a:lnTo>
                    <a:pt x="14363" y="12351"/>
                  </a:lnTo>
                  <a:lnTo>
                    <a:pt x="14132" y="12388"/>
                  </a:lnTo>
                  <a:lnTo>
                    <a:pt x="13906" y="12443"/>
                  </a:lnTo>
                  <a:lnTo>
                    <a:pt x="13674" y="12517"/>
                  </a:lnTo>
                  <a:lnTo>
                    <a:pt x="13436" y="12627"/>
                  </a:lnTo>
                  <a:lnTo>
                    <a:pt x="13217" y="12756"/>
                  </a:lnTo>
                  <a:lnTo>
                    <a:pt x="12992" y="12885"/>
                  </a:lnTo>
                  <a:lnTo>
                    <a:pt x="12773" y="13032"/>
                  </a:lnTo>
                  <a:lnTo>
                    <a:pt x="12554" y="13216"/>
                  </a:lnTo>
                  <a:lnTo>
                    <a:pt x="12335" y="13400"/>
                  </a:lnTo>
                  <a:lnTo>
                    <a:pt x="12117" y="13603"/>
                  </a:lnTo>
                  <a:lnTo>
                    <a:pt x="11904" y="13823"/>
                  </a:lnTo>
                  <a:lnTo>
                    <a:pt x="11692" y="14063"/>
                  </a:lnTo>
                  <a:lnTo>
                    <a:pt x="11479" y="14320"/>
                  </a:lnTo>
                  <a:lnTo>
                    <a:pt x="11267" y="14596"/>
                  </a:lnTo>
                  <a:lnTo>
                    <a:pt x="11061" y="14873"/>
                  </a:lnTo>
                  <a:lnTo>
                    <a:pt x="10855" y="15167"/>
                  </a:lnTo>
                  <a:lnTo>
                    <a:pt x="10655" y="15480"/>
                  </a:lnTo>
                  <a:lnTo>
                    <a:pt x="10449" y="15811"/>
                  </a:lnTo>
                  <a:lnTo>
                    <a:pt x="10256" y="16143"/>
                  </a:lnTo>
                  <a:lnTo>
                    <a:pt x="10056" y="16511"/>
                  </a:lnTo>
                  <a:lnTo>
                    <a:pt x="9863" y="16879"/>
                  </a:lnTo>
                  <a:lnTo>
                    <a:pt x="9677" y="17247"/>
                  </a:lnTo>
                  <a:lnTo>
                    <a:pt x="9483" y="17652"/>
                  </a:lnTo>
                  <a:lnTo>
                    <a:pt x="9303" y="18057"/>
                  </a:lnTo>
                  <a:lnTo>
                    <a:pt x="9117" y="18462"/>
                  </a:lnTo>
                  <a:lnTo>
                    <a:pt x="8943" y="18903"/>
                  </a:lnTo>
                  <a:lnTo>
                    <a:pt x="8762" y="19345"/>
                  </a:lnTo>
                  <a:lnTo>
                    <a:pt x="8589" y="19787"/>
                  </a:lnTo>
                  <a:lnTo>
                    <a:pt x="8421" y="20247"/>
                  </a:lnTo>
                  <a:lnTo>
                    <a:pt x="8254" y="20726"/>
                  </a:lnTo>
                  <a:lnTo>
                    <a:pt x="8093" y="21204"/>
                  </a:lnTo>
                  <a:lnTo>
                    <a:pt x="7938" y="21701"/>
                  </a:lnTo>
                  <a:lnTo>
                    <a:pt x="7784" y="22198"/>
                  </a:lnTo>
                  <a:lnTo>
                    <a:pt x="7629" y="22713"/>
                  </a:lnTo>
                  <a:lnTo>
                    <a:pt x="7481" y="23229"/>
                  </a:lnTo>
                  <a:lnTo>
                    <a:pt x="7340" y="23763"/>
                  </a:lnTo>
                  <a:lnTo>
                    <a:pt x="7198" y="24296"/>
                  </a:lnTo>
                  <a:lnTo>
                    <a:pt x="7063" y="24848"/>
                  </a:lnTo>
                  <a:lnTo>
                    <a:pt x="6934" y="25401"/>
                  </a:lnTo>
                  <a:lnTo>
                    <a:pt x="6805" y="25971"/>
                  </a:lnTo>
                  <a:lnTo>
                    <a:pt x="6689" y="26542"/>
                  </a:lnTo>
                  <a:lnTo>
                    <a:pt x="6567" y="27112"/>
                  </a:lnTo>
                  <a:lnTo>
                    <a:pt x="6458" y="27701"/>
                  </a:lnTo>
                  <a:lnTo>
                    <a:pt x="6348" y="28290"/>
                  </a:lnTo>
                  <a:lnTo>
                    <a:pt x="6245" y="28879"/>
                  </a:lnTo>
                  <a:lnTo>
                    <a:pt x="6149" y="29487"/>
                  </a:lnTo>
                  <a:lnTo>
                    <a:pt x="6052" y="30094"/>
                  </a:lnTo>
                  <a:lnTo>
                    <a:pt x="5968" y="30702"/>
                  </a:lnTo>
                  <a:lnTo>
                    <a:pt x="5885" y="31309"/>
                  </a:lnTo>
                  <a:lnTo>
                    <a:pt x="5808" y="31935"/>
                  </a:lnTo>
                  <a:lnTo>
                    <a:pt x="5737" y="32561"/>
                  </a:lnTo>
                  <a:lnTo>
                    <a:pt x="5666" y="33186"/>
                  </a:lnTo>
                  <a:lnTo>
                    <a:pt x="5608" y="33831"/>
                  </a:lnTo>
                  <a:lnTo>
                    <a:pt x="5550" y="34456"/>
                  </a:lnTo>
                  <a:lnTo>
                    <a:pt x="5498" y="35101"/>
                  </a:lnTo>
                  <a:lnTo>
                    <a:pt x="5460" y="35745"/>
                  </a:lnTo>
                  <a:lnTo>
                    <a:pt x="5421" y="36389"/>
                  </a:lnTo>
                  <a:lnTo>
                    <a:pt x="5389" y="37033"/>
                  </a:lnTo>
                  <a:lnTo>
                    <a:pt x="5363" y="37677"/>
                  </a:lnTo>
                  <a:lnTo>
                    <a:pt x="5344" y="38322"/>
                  </a:lnTo>
                  <a:lnTo>
                    <a:pt x="5331" y="38984"/>
                  </a:lnTo>
                  <a:lnTo>
                    <a:pt x="5325" y="39628"/>
                  </a:lnTo>
                  <a:lnTo>
                    <a:pt x="5325" y="40291"/>
                  </a:lnTo>
                  <a:lnTo>
                    <a:pt x="5331" y="40935"/>
                  </a:lnTo>
                  <a:lnTo>
                    <a:pt x="5344" y="41598"/>
                  </a:lnTo>
                  <a:lnTo>
                    <a:pt x="5363" y="42242"/>
                  </a:lnTo>
                  <a:lnTo>
                    <a:pt x="5389" y="42905"/>
                  </a:lnTo>
                  <a:lnTo>
                    <a:pt x="5428" y="43549"/>
                  </a:lnTo>
                  <a:lnTo>
                    <a:pt x="5453" y="44027"/>
                  </a:lnTo>
                  <a:lnTo>
                    <a:pt x="5486" y="44506"/>
                  </a:lnTo>
                  <a:lnTo>
                    <a:pt x="5524" y="44966"/>
                  </a:lnTo>
                  <a:lnTo>
                    <a:pt x="5563" y="45426"/>
                  </a:lnTo>
                  <a:lnTo>
                    <a:pt x="5608" y="45886"/>
                  </a:lnTo>
                  <a:lnTo>
                    <a:pt x="5659" y="46346"/>
                  </a:lnTo>
                  <a:lnTo>
                    <a:pt x="5711" y="46788"/>
                  </a:lnTo>
                  <a:lnTo>
                    <a:pt x="5769" y="47230"/>
                  </a:lnTo>
                  <a:lnTo>
                    <a:pt x="5833" y="47672"/>
                  </a:lnTo>
                  <a:lnTo>
                    <a:pt x="5898" y="48113"/>
                  </a:lnTo>
                  <a:lnTo>
                    <a:pt x="5962" y="48555"/>
                  </a:lnTo>
                  <a:lnTo>
                    <a:pt x="6039" y="48978"/>
                  </a:lnTo>
                  <a:lnTo>
                    <a:pt x="6117" y="49420"/>
                  </a:lnTo>
                  <a:lnTo>
                    <a:pt x="6194" y="49844"/>
                  </a:lnTo>
                  <a:lnTo>
                    <a:pt x="6284" y="50267"/>
                  </a:lnTo>
                  <a:lnTo>
                    <a:pt x="6368" y="50672"/>
                  </a:lnTo>
                  <a:lnTo>
                    <a:pt x="6174" y="50341"/>
                  </a:lnTo>
                  <a:lnTo>
                    <a:pt x="5981" y="50009"/>
                  </a:lnTo>
                  <a:lnTo>
                    <a:pt x="5795" y="49641"/>
                  </a:lnTo>
                  <a:lnTo>
                    <a:pt x="5614" y="49273"/>
                  </a:lnTo>
                  <a:lnTo>
                    <a:pt x="5434" y="48886"/>
                  </a:lnTo>
                  <a:lnTo>
                    <a:pt x="5260" y="48482"/>
                  </a:lnTo>
                  <a:lnTo>
                    <a:pt x="5093" y="48077"/>
                  </a:lnTo>
                  <a:lnTo>
                    <a:pt x="4932" y="47635"/>
                  </a:lnTo>
                  <a:lnTo>
                    <a:pt x="4771" y="47193"/>
                  </a:lnTo>
                  <a:lnTo>
                    <a:pt x="4617" y="46751"/>
                  </a:lnTo>
                  <a:lnTo>
                    <a:pt x="4468" y="46291"/>
                  </a:lnTo>
                  <a:lnTo>
                    <a:pt x="4327" y="45813"/>
                  </a:lnTo>
                  <a:lnTo>
                    <a:pt x="4192" y="45316"/>
                  </a:lnTo>
                  <a:lnTo>
                    <a:pt x="4056" y="44819"/>
                  </a:lnTo>
                  <a:lnTo>
                    <a:pt x="3928" y="44303"/>
                  </a:lnTo>
                  <a:lnTo>
                    <a:pt x="3805" y="43788"/>
                  </a:lnTo>
                  <a:lnTo>
                    <a:pt x="3689" y="43254"/>
                  </a:lnTo>
                  <a:lnTo>
                    <a:pt x="3580" y="42702"/>
                  </a:lnTo>
                  <a:lnTo>
                    <a:pt x="3471" y="42168"/>
                  </a:lnTo>
                  <a:lnTo>
                    <a:pt x="3374" y="41598"/>
                  </a:lnTo>
                  <a:lnTo>
                    <a:pt x="3277" y="41046"/>
                  </a:lnTo>
                  <a:lnTo>
                    <a:pt x="3187" y="40457"/>
                  </a:lnTo>
                  <a:lnTo>
                    <a:pt x="3104" y="39886"/>
                  </a:lnTo>
                  <a:lnTo>
                    <a:pt x="3026" y="39297"/>
                  </a:lnTo>
                  <a:lnTo>
                    <a:pt x="2949" y="38690"/>
                  </a:lnTo>
                  <a:lnTo>
                    <a:pt x="2885" y="38101"/>
                  </a:lnTo>
                  <a:lnTo>
                    <a:pt x="2820" y="37493"/>
                  </a:lnTo>
                  <a:lnTo>
                    <a:pt x="2769" y="36886"/>
                  </a:lnTo>
                  <a:lnTo>
                    <a:pt x="2717" y="36260"/>
                  </a:lnTo>
                  <a:lnTo>
                    <a:pt x="2672" y="35634"/>
                  </a:lnTo>
                  <a:lnTo>
                    <a:pt x="2640" y="35008"/>
                  </a:lnTo>
                  <a:lnTo>
                    <a:pt x="2608" y="34383"/>
                  </a:lnTo>
                  <a:lnTo>
                    <a:pt x="2582" y="33757"/>
                  </a:lnTo>
                  <a:lnTo>
                    <a:pt x="2563" y="33113"/>
                  </a:lnTo>
                  <a:lnTo>
                    <a:pt x="2550" y="32468"/>
                  </a:lnTo>
                  <a:lnTo>
                    <a:pt x="2544" y="31824"/>
                  </a:lnTo>
                  <a:lnTo>
                    <a:pt x="2544" y="31180"/>
                  </a:lnTo>
                  <a:lnTo>
                    <a:pt x="2550" y="30536"/>
                  </a:lnTo>
                  <a:lnTo>
                    <a:pt x="2563" y="29892"/>
                  </a:lnTo>
                  <a:lnTo>
                    <a:pt x="2582" y="29247"/>
                  </a:lnTo>
                  <a:lnTo>
                    <a:pt x="2608" y="28603"/>
                  </a:lnTo>
                  <a:lnTo>
                    <a:pt x="2640" y="27959"/>
                  </a:lnTo>
                  <a:lnTo>
                    <a:pt x="2679" y="27315"/>
                  </a:lnTo>
                  <a:lnTo>
                    <a:pt x="2724" y="26671"/>
                  </a:lnTo>
                  <a:lnTo>
                    <a:pt x="2775" y="26026"/>
                  </a:lnTo>
                  <a:lnTo>
                    <a:pt x="2833" y="25382"/>
                  </a:lnTo>
                  <a:lnTo>
                    <a:pt x="2898" y="24738"/>
                  </a:lnTo>
                  <a:lnTo>
                    <a:pt x="2975" y="24112"/>
                  </a:lnTo>
                  <a:lnTo>
                    <a:pt x="3052" y="23468"/>
                  </a:lnTo>
                  <a:lnTo>
                    <a:pt x="3142" y="22842"/>
                  </a:lnTo>
                  <a:lnTo>
                    <a:pt x="3232" y="22216"/>
                  </a:lnTo>
                  <a:lnTo>
                    <a:pt x="3335" y="21591"/>
                  </a:lnTo>
                  <a:lnTo>
                    <a:pt x="3438" y="20983"/>
                  </a:lnTo>
                  <a:lnTo>
                    <a:pt x="3554" y="20357"/>
                  </a:lnTo>
                  <a:lnTo>
                    <a:pt x="3677" y="19750"/>
                  </a:lnTo>
                  <a:lnTo>
                    <a:pt x="3805" y="19161"/>
                  </a:lnTo>
                  <a:lnTo>
                    <a:pt x="3947" y="18554"/>
                  </a:lnTo>
                  <a:lnTo>
                    <a:pt x="4089" y="17965"/>
                  </a:lnTo>
                  <a:lnTo>
                    <a:pt x="4243" y="17376"/>
                  </a:lnTo>
                  <a:lnTo>
                    <a:pt x="4398" y="16805"/>
                  </a:lnTo>
                  <a:lnTo>
                    <a:pt x="4565" y="16235"/>
                  </a:lnTo>
                  <a:lnTo>
                    <a:pt x="4739" y="15682"/>
                  </a:lnTo>
                  <a:lnTo>
                    <a:pt x="4919" y="15130"/>
                  </a:lnTo>
                  <a:lnTo>
                    <a:pt x="5112" y="14596"/>
                  </a:lnTo>
                  <a:lnTo>
                    <a:pt x="5286" y="14118"/>
                  </a:lnTo>
                  <a:lnTo>
                    <a:pt x="5466" y="13676"/>
                  </a:lnTo>
                  <a:lnTo>
                    <a:pt x="5659" y="13234"/>
                  </a:lnTo>
                  <a:lnTo>
                    <a:pt x="5853" y="12829"/>
                  </a:lnTo>
                  <a:lnTo>
                    <a:pt x="6052" y="12425"/>
                  </a:lnTo>
                  <a:lnTo>
                    <a:pt x="6265" y="12056"/>
                  </a:lnTo>
                  <a:lnTo>
                    <a:pt x="6477" y="11688"/>
                  </a:lnTo>
                  <a:lnTo>
                    <a:pt x="6696" y="11339"/>
                  </a:lnTo>
                  <a:lnTo>
                    <a:pt x="6915" y="11007"/>
                  </a:lnTo>
                  <a:lnTo>
                    <a:pt x="7147" y="10713"/>
                  </a:lnTo>
                  <a:lnTo>
                    <a:pt x="7378" y="10418"/>
                  </a:lnTo>
                  <a:lnTo>
                    <a:pt x="7617" y="10142"/>
                  </a:lnTo>
                  <a:lnTo>
                    <a:pt x="7861" y="9885"/>
                  </a:lnTo>
                  <a:lnTo>
                    <a:pt x="8106" y="9627"/>
                  </a:lnTo>
                  <a:lnTo>
                    <a:pt x="8357" y="9406"/>
                  </a:lnTo>
                  <a:lnTo>
                    <a:pt x="8608" y="9204"/>
                  </a:lnTo>
                  <a:lnTo>
                    <a:pt x="8865" y="9001"/>
                  </a:lnTo>
                  <a:lnTo>
                    <a:pt x="9123" y="8835"/>
                  </a:lnTo>
                  <a:lnTo>
                    <a:pt x="9387" y="8670"/>
                  </a:lnTo>
                  <a:lnTo>
                    <a:pt x="9651" y="8541"/>
                  </a:lnTo>
                  <a:lnTo>
                    <a:pt x="9921" y="8412"/>
                  </a:lnTo>
                  <a:lnTo>
                    <a:pt x="10185" y="8302"/>
                  </a:lnTo>
                  <a:lnTo>
                    <a:pt x="10456" y="8210"/>
                  </a:lnTo>
                  <a:lnTo>
                    <a:pt x="10732" y="8136"/>
                  </a:lnTo>
                  <a:lnTo>
                    <a:pt x="11003" y="8081"/>
                  </a:lnTo>
                  <a:lnTo>
                    <a:pt x="11280" y="8044"/>
                  </a:lnTo>
                  <a:lnTo>
                    <a:pt x="11550" y="8026"/>
                  </a:lnTo>
                  <a:close/>
                  <a:moveTo>
                    <a:pt x="14730" y="23744"/>
                  </a:moveTo>
                  <a:lnTo>
                    <a:pt x="14859" y="23763"/>
                  </a:lnTo>
                  <a:lnTo>
                    <a:pt x="14988" y="23781"/>
                  </a:lnTo>
                  <a:lnTo>
                    <a:pt x="15110" y="23818"/>
                  </a:lnTo>
                  <a:lnTo>
                    <a:pt x="15239" y="23873"/>
                  </a:lnTo>
                  <a:lnTo>
                    <a:pt x="15361" y="23947"/>
                  </a:lnTo>
                  <a:lnTo>
                    <a:pt x="15477" y="24020"/>
                  </a:lnTo>
                  <a:lnTo>
                    <a:pt x="15599" y="24094"/>
                  </a:lnTo>
                  <a:lnTo>
                    <a:pt x="15715" y="24204"/>
                  </a:lnTo>
                  <a:lnTo>
                    <a:pt x="15831" y="24315"/>
                  </a:lnTo>
                  <a:lnTo>
                    <a:pt x="15947" y="24425"/>
                  </a:lnTo>
                  <a:lnTo>
                    <a:pt x="16056" y="24554"/>
                  </a:lnTo>
                  <a:lnTo>
                    <a:pt x="16166" y="24701"/>
                  </a:lnTo>
                  <a:lnTo>
                    <a:pt x="16275" y="24848"/>
                  </a:lnTo>
                  <a:lnTo>
                    <a:pt x="16378" y="25014"/>
                  </a:lnTo>
                  <a:lnTo>
                    <a:pt x="16591" y="25364"/>
                  </a:lnTo>
                  <a:lnTo>
                    <a:pt x="16790" y="25750"/>
                  </a:lnTo>
                  <a:lnTo>
                    <a:pt x="16977" y="26174"/>
                  </a:lnTo>
                  <a:lnTo>
                    <a:pt x="17164" y="26615"/>
                  </a:lnTo>
                  <a:lnTo>
                    <a:pt x="17338" y="27112"/>
                  </a:lnTo>
                  <a:lnTo>
                    <a:pt x="17505" y="27609"/>
                  </a:lnTo>
                  <a:lnTo>
                    <a:pt x="17666" y="28162"/>
                  </a:lnTo>
                  <a:lnTo>
                    <a:pt x="17814" y="28714"/>
                  </a:lnTo>
                  <a:lnTo>
                    <a:pt x="17956" y="29303"/>
                  </a:lnTo>
                  <a:lnTo>
                    <a:pt x="18084" y="29910"/>
                  </a:lnTo>
                  <a:lnTo>
                    <a:pt x="18213" y="30536"/>
                  </a:lnTo>
                  <a:lnTo>
                    <a:pt x="18323" y="31162"/>
                  </a:lnTo>
                  <a:lnTo>
                    <a:pt x="18426" y="31824"/>
                  </a:lnTo>
                  <a:lnTo>
                    <a:pt x="18522" y="32487"/>
                  </a:lnTo>
                  <a:lnTo>
                    <a:pt x="18606" y="33168"/>
                  </a:lnTo>
                  <a:lnTo>
                    <a:pt x="18683" y="33849"/>
                  </a:lnTo>
                  <a:lnTo>
                    <a:pt x="18747" y="34530"/>
                  </a:lnTo>
                  <a:lnTo>
                    <a:pt x="18799" y="35229"/>
                  </a:lnTo>
                  <a:lnTo>
                    <a:pt x="18844" y="35929"/>
                  </a:lnTo>
                  <a:lnTo>
                    <a:pt x="18883" y="36628"/>
                  </a:lnTo>
                  <a:lnTo>
                    <a:pt x="18902" y="37328"/>
                  </a:lnTo>
                  <a:lnTo>
                    <a:pt x="18915" y="38009"/>
                  </a:lnTo>
                  <a:lnTo>
                    <a:pt x="18915" y="38708"/>
                  </a:lnTo>
                  <a:lnTo>
                    <a:pt x="18902" y="39389"/>
                  </a:lnTo>
                  <a:lnTo>
                    <a:pt x="18889" y="39978"/>
                  </a:lnTo>
                  <a:lnTo>
                    <a:pt x="18863" y="40567"/>
                  </a:lnTo>
                  <a:lnTo>
                    <a:pt x="18831" y="41138"/>
                  </a:lnTo>
                  <a:lnTo>
                    <a:pt x="18799" y="41690"/>
                  </a:lnTo>
                  <a:lnTo>
                    <a:pt x="18754" y="42224"/>
                  </a:lnTo>
                  <a:lnTo>
                    <a:pt x="18709" y="42757"/>
                  </a:lnTo>
                  <a:lnTo>
                    <a:pt x="18651" y="43273"/>
                  </a:lnTo>
                  <a:lnTo>
                    <a:pt x="18586" y="43770"/>
                  </a:lnTo>
                  <a:lnTo>
                    <a:pt x="18522" y="44267"/>
                  </a:lnTo>
                  <a:lnTo>
                    <a:pt x="18451" y="44745"/>
                  </a:lnTo>
                  <a:lnTo>
                    <a:pt x="18374" y="45205"/>
                  </a:lnTo>
                  <a:lnTo>
                    <a:pt x="18290" y="45665"/>
                  </a:lnTo>
                  <a:lnTo>
                    <a:pt x="18200" y="46107"/>
                  </a:lnTo>
                  <a:lnTo>
                    <a:pt x="18110" y="46531"/>
                  </a:lnTo>
                  <a:lnTo>
                    <a:pt x="18007" y="46954"/>
                  </a:lnTo>
                  <a:lnTo>
                    <a:pt x="17904" y="47359"/>
                  </a:lnTo>
                  <a:lnTo>
                    <a:pt x="17801" y="47764"/>
                  </a:lnTo>
                  <a:lnTo>
                    <a:pt x="17685" y="48150"/>
                  </a:lnTo>
                  <a:lnTo>
                    <a:pt x="17569" y="48518"/>
                  </a:lnTo>
                  <a:lnTo>
                    <a:pt x="17447" y="48886"/>
                  </a:lnTo>
                  <a:lnTo>
                    <a:pt x="17325" y="49255"/>
                  </a:lnTo>
                  <a:lnTo>
                    <a:pt x="17196" y="49604"/>
                  </a:lnTo>
                  <a:lnTo>
                    <a:pt x="17067" y="49936"/>
                  </a:lnTo>
                  <a:lnTo>
                    <a:pt x="16926" y="50267"/>
                  </a:lnTo>
                  <a:lnTo>
                    <a:pt x="16790" y="50598"/>
                  </a:lnTo>
                  <a:lnTo>
                    <a:pt x="16649" y="50911"/>
                  </a:lnTo>
                  <a:lnTo>
                    <a:pt x="16501" y="51206"/>
                  </a:lnTo>
                  <a:lnTo>
                    <a:pt x="16353" y="51518"/>
                  </a:lnTo>
                  <a:lnTo>
                    <a:pt x="16044" y="52089"/>
                  </a:lnTo>
                  <a:lnTo>
                    <a:pt x="15728" y="52641"/>
                  </a:lnTo>
                  <a:lnTo>
                    <a:pt x="15689" y="52273"/>
                  </a:lnTo>
                  <a:lnTo>
                    <a:pt x="15644" y="51923"/>
                  </a:lnTo>
                  <a:lnTo>
                    <a:pt x="15586" y="51592"/>
                  </a:lnTo>
                  <a:lnTo>
                    <a:pt x="15522" y="51279"/>
                  </a:lnTo>
                  <a:lnTo>
                    <a:pt x="15445" y="50985"/>
                  </a:lnTo>
                  <a:lnTo>
                    <a:pt x="15361" y="50727"/>
                  </a:lnTo>
                  <a:lnTo>
                    <a:pt x="15265" y="50488"/>
                  </a:lnTo>
                  <a:lnTo>
                    <a:pt x="15162" y="50267"/>
                  </a:lnTo>
                  <a:lnTo>
                    <a:pt x="15052" y="50101"/>
                  </a:lnTo>
                  <a:lnTo>
                    <a:pt x="14930" y="49954"/>
                  </a:lnTo>
                  <a:lnTo>
                    <a:pt x="14801" y="49844"/>
                  </a:lnTo>
                  <a:lnTo>
                    <a:pt x="14737" y="49807"/>
                  </a:lnTo>
                  <a:lnTo>
                    <a:pt x="14666" y="49770"/>
                  </a:lnTo>
                  <a:lnTo>
                    <a:pt x="14595" y="49752"/>
                  </a:lnTo>
                  <a:lnTo>
                    <a:pt x="14447" y="49752"/>
                  </a:lnTo>
                  <a:lnTo>
                    <a:pt x="14370" y="49770"/>
                  </a:lnTo>
                  <a:lnTo>
                    <a:pt x="14286" y="49788"/>
                  </a:lnTo>
                  <a:lnTo>
                    <a:pt x="14209" y="49825"/>
                  </a:lnTo>
                  <a:lnTo>
                    <a:pt x="14125" y="49880"/>
                  </a:lnTo>
                  <a:lnTo>
                    <a:pt x="14041" y="49936"/>
                  </a:lnTo>
                  <a:lnTo>
                    <a:pt x="13810" y="50120"/>
                  </a:lnTo>
                  <a:lnTo>
                    <a:pt x="13578" y="50248"/>
                  </a:lnTo>
                  <a:lnTo>
                    <a:pt x="13353" y="50359"/>
                  </a:lnTo>
                  <a:lnTo>
                    <a:pt x="13121" y="50414"/>
                  </a:lnTo>
                  <a:lnTo>
                    <a:pt x="12895" y="50451"/>
                  </a:lnTo>
                  <a:lnTo>
                    <a:pt x="12670" y="50433"/>
                  </a:lnTo>
                  <a:lnTo>
                    <a:pt x="12451" y="50396"/>
                  </a:lnTo>
                  <a:lnTo>
                    <a:pt x="12232" y="50304"/>
                  </a:lnTo>
                  <a:lnTo>
                    <a:pt x="12020" y="50193"/>
                  </a:lnTo>
                  <a:lnTo>
                    <a:pt x="11808" y="50046"/>
                  </a:lnTo>
                  <a:lnTo>
                    <a:pt x="11608" y="49862"/>
                  </a:lnTo>
                  <a:lnTo>
                    <a:pt x="11408" y="49641"/>
                  </a:lnTo>
                  <a:lnTo>
                    <a:pt x="11209" y="49402"/>
                  </a:lnTo>
                  <a:lnTo>
                    <a:pt x="11022" y="49126"/>
                  </a:lnTo>
                  <a:lnTo>
                    <a:pt x="10842" y="48813"/>
                  </a:lnTo>
                  <a:lnTo>
                    <a:pt x="10668" y="48482"/>
                  </a:lnTo>
                  <a:lnTo>
                    <a:pt x="10501" y="48113"/>
                  </a:lnTo>
                  <a:lnTo>
                    <a:pt x="10340" y="47727"/>
                  </a:lnTo>
                  <a:lnTo>
                    <a:pt x="10192" y="47322"/>
                  </a:lnTo>
                  <a:lnTo>
                    <a:pt x="10050" y="46880"/>
                  </a:lnTo>
                  <a:lnTo>
                    <a:pt x="9915" y="46402"/>
                  </a:lnTo>
                  <a:lnTo>
                    <a:pt x="9792" y="45905"/>
                  </a:lnTo>
                  <a:lnTo>
                    <a:pt x="9677" y="45389"/>
                  </a:lnTo>
                  <a:lnTo>
                    <a:pt x="9574" y="44856"/>
                  </a:lnTo>
                  <a:lnTo>
                    <a:pt x="9483" y="44285"/>
                  </a:lnTo>
                  <a:lnTo>
                    <a:pt x="9406" y="43714"/>
                  </a:lnTo>
                  <a:lnTo>
                    <a:pt x="9342" y="43107"/>
                  </a:lnTo>
                  <a:lnTo>
                    <a:pt x="9284" y="42481"/>
                  </a:lnTo>
                  <a:lnTo>
                    <a:pt x="9245" y="41837"/>
                  </a:lnTo>
                  <a:lnTo>
                    <a:pt x="9213" y="41174"/>
                  </a:lnTo>
                  <a:lnTo>
                    <a:pt x="9200" y="40493"/>
                  </a:lnTo>
                  <a:lnTo>
                    <a:pt x="9200" y="39794"/>
                  </a:lnTo>
                  <a:lnTo>
                    <a:pt x="9220" y="39131"/>
                  </a:lnTo>
                  <a:lnTo>
                    <a:pt x="9252" y="38450"/>
                  </a:lnTo>
                  <a:lnTo>
                    <a:pt x="9297" y="37769"/>
                  </a:lnTo>
                  <a:lnTo>
                    <a:pt x="9361" y="37088"/>
                  </a:lnTo>
                  <a:lnTo>
                    <a:pt x="9432" y="36407"/>
                  </a:lnTo>
                  <a:lnTo>
                    <a:pt x="9516" y="35726"/>
                  </a:lnTo>
                  <a:lnTo>
                    <a:pt x="9612" y="35045"/>
                  </a:lnTo>
                  <a:lnTo>
                    <a:pt x="9722" y="34364"/>
                  </a:lnTo>
                  <a:lnTo>
                    <a:pt x="9838" y="33683"/>
                  </a:lnTo>
                  <a:lnTo>
                    <a:pt x="9966" y="33021"/>
                  </a:lnTo>
                  <a:lnTo>
                    <a:pt x="10108" y="32358"/>
                  </a:lnTo>
                  <a:lnTo>
                    <a:pt x="10256" y="31714"/>
                  </a:lnTo>
                  <a:lnTo>
                    <a:pt x="10411" y="31070"/>
                  </a:lnTo>
                  <a:lnTo>
                    <a:pt x="10578" y="30444"/>
                  </a:lnTo>
                  <a:lnTo>
                    <a:pt x="10752" y="29855"/>
                  </a:lnTo>
                  <a:lnTo>
                    <a:pt x="10932" y="29266"/>
                  </a:lnTo>
                  <a:lnTo>
                    <a:pt x="11125" y="28695"/>
                  </a:lnTo>
                  <a:lnTo>
                    <a:pt x="11318" y="28143"/>
                  </a:lnTo>
                  <a:lnTo>
                    <a:pt x="11518" y="27609"/>
                  </a:lnTo>
                  <a:lnTo>
                    <a:pt x="11724" y="27112"/>
                  </a:lnTo>
                  <a:lnTo>
                    <a:pt x="11936" y="26652"/>
                  </a:lnTo>
                  <a:lnTo>
                    <a:pt x="12155" y="26211"/>
                  </a:lnTo>
                  <a:lnTo>
                    <a:pt x="12374" y="25787"/>
                  </a:lnTo>
                  <a:lnTo>
                    <a:pt x="12599" y="25401"/>
                  </a:lnTo>
                  <a:lnTo>
                    <a:pt x="12825" y="25069"/>
                  </a:lnTo>
                  <a:lnTo>
                    <a:pt x="13056" y="24756"/>
                  </a:lnTo>
                  <a:lnTo>
                    <a:pt x="13288" y="24480"/>
                  </a:lnTo>
                  <a:lnTo>
                    <a:pt x="13526" y="24241"/>
                  </a:lnTo>
                  <a:lnTo>
                    <a:pt x="13758" y="24057"/>
                  </a:lnTo>
                  <a:lnTo>
                    <a:pt x="13996" y="23910"/>
                  </a:lnTo>
                  <a:lnTo>
                    <a:pt x="14112" y="23855"/>
                  </a:lnTo>
                  <a:lnTo>
                    <a:pt x="14235" y="23818"/>
                  </a:lnTo>
                  <a:lnTo>
                    <a:pt x="14350" y="23781"/>
                  </a:lnTo>
                  <a:lnTo>
                    <a:pt x="14466" y="23763"/>
                  </a:lnTo>
                  <a:lnTo>
                    <a:pt x="14602" y="23744"/>
                  </a:lnTo>
                  <a:close/>
                  <a:moveTo>
                    <a:pt x="11511" y="1"/>
                  </a:moveTo>
                  <a:lnTo>
                    <a:pt x="11280" y="19"/>
                  </a:lnTo>
                  <a:lnTo>
                    <a:pt x="11048" y="37"/>
                  </a:lnTo>
                  <a:lnTo>
                    <a:pt x="10823" y="74"/>
                  </a:lnTo>
                  <a:lnTo>
                    <a:pt x="10591" y="129"/>
                  </a:lnTo>
                  <a:lnTo>
                    <a:pt x="10359" y="185"/>
                  </a:lnTo>
                  <a:lnTo>
                    <a:pt x="10134" y="258"/>
                  </a:lnTo>
                  <a:lnTo>
                    <a:pt x="9908" y="332"/>
                  </a:lnTo>
                  <a:lnTo>
                    <a:pt x="9677" y="424"/>
                  </a:lnTo>
                  <a:lnTo>
                    <a:pt x="9451" y="534"/>
                  </a:lnTo>
                  <a:lnTo>
                    <a:pt x="9226" y="645"/>
                  </a:lnTo>
                  <a:lnTo>
                    <a:pt x="9001" y="774"/>
                  </a:lnTo>
                  <a:lnTo>
                    <a:pt x="8775" y="903"/>
                  </a:lnTo>
                  <a:lnTo>
                    <a:pt x="8556" y="1068"/>
                  </a:lnTo>
                  <a:lnTo>
                    <a:pt x="8331" y="1215"/>
                  </a:lnTo>
                  <a:lnTo>
                    <a:pt x="8112" y="1399"/>
                  </a:lnTo>
                  <a:lnTo>
                    <a:pt x="7893" y="1584"/>
                  </a:lnTo>
                  <a:lnTo>
                    <a:pt x="7674" y="1768"/>
                  </a:lnTo>
                  <a:lnTo>
                    <a:pt x="7456" y="1988"/>
                  </a:lnTo>
                  <a:lnTo>
                    <a:pt x="7243" y="2209"/>
                  </a:lnTo>
                  <a:lnTo>
                    <a:pt x="7031" y="2430"/>
                  </a:lnTo>
                  <a:lnTo>
                    <a:pt x="6818" y="2669"/>
                  </a:lnTo>
                  <a:lnTo>
                    <a:pt x="6606" y="2927"/>
                  </a:lnTo>
                  <a:lnTo>
                    <a:pt x="6400" y="3203"/>
                  </a:lnTo>
                  <a:lnTo>
                    <a:pt x="6187" y="3479"/>
                  </a:lnTo>
                  <a:lnTo>
                    <a:pt x="5988" y="3755"/>
                  </a:lnTo>
                  <a:lnTo>
                    <a:pt x="5782" y="4068"/>
                  </a:lnTo>
                  <a:lnTo>
                    <a:pt x="5582" y="4381"/>
                  </a:lnTo>
                  <a:lnTo>
                    <a:pt x="5383" y="4694"/>
                  </a:lnTo>
                  <a:lnTo>
                    <a:pt x="5183" y="5044"/>
                  </a:lnTo>
                  <a:lnTo>
                    <a:pt x="4990" y="5394"/>
                  </a:lnTo>
                  <a:lnTo>
                    <a:pt x="4797" y="5743"/>
                  </a:lnTo>
                  <a:lnTo>
                    <a:pt x="4610" y="6130"/>
                  </a:lnTo>
                  <a:lnTo>
                    <a:pt x="4417" y="6498"/>
                  </a:lnTo>
                  <a:lnTo>
                    <a:pt x="4237" y="6903"/>
                  </a:lnTo>
                  <a:lnTo>
                    <a:pt x="4050" y="7308"/>
                  </a:lnTo>
                  <a:lnTo>
                    <a:pt x="3863" y="7749"/>
                  </a:lnTo>
                  <a:lnTo>
                    <a:pt x="3683" y="8191"/>
                  </a:lnTo>
                  <a:lnTo>
                    <a:pt x="3509" y="8633"/>
                  </a:lnTo>
                  <a:lnTo>
                    <a:pt x="3335" y="9093"/>
                  </a:lnTo>
                  <a:lnTo>
                    <a:pt x="3168" y="9553"/>
                  </a:lnTo>
                  <a:lnTo>
                    <a:pt x="3007" y="10013"/>
                  </a:lnTo>
                  <a:lnTo>
                    <a:pt x="2853" y="10492"/>
                  </a:lnTo>
                  <a:lnTo>
                    <a:pt x="2698" y="10971"/>
                  </a:lnTo>
                  <a:lnTo>
                    <a:pt x="2550" y="11449"/>
                  </a:lnTo>
                  <a:lnTo>
                    <a:pt x="2402" y="11946"/>
                  </a:lnTo>
                  <a:lnTo>
                    <a:pt x="2260" y="12443"/>
                  </a:lnTo>
                  <a:lnTo>
                    <a:pt x="2125" y="12940"/>
                  </a:lnTo>
                  <a:lnTo>
                    <a:pt x="1996" y="13455"/>
                  </a:lnTo>
                  <a:lnTo>
                    <a:pt x="1868" y="13971"/>
                  </a:lnTo>
                  <a:lnTo>
                    <a:pt x="1745" y="14486"/>
                  </a:lnTo>
                  <a:lnTo>
                    <a:pt x="1629" y="15001"/>
                  </a:lnTo>
                  <a:lnTo>
                    <a:pt x="1514" y="15535"/>
                  </a:lnTo>
                  <a:lnTo>
                    <a:pt x="1404" y="16069"/>
                  </a:lnTo>
                  <a:lnTo>
                    <a:pt x="1295" y="16603"/>
                  </a:lnTo>
                  <a:lnTo>
                    <a:pt x="1198" y="17136"/>
                  </a:lnTo>
                  <a:lnTo>
                    <a:pt x="1101" y="17689"/>
                  </a:lnTo>
                  <a:lnTo>
                    <a:pt x="1005" y="18241"/>
                  </a:lnTo>
                  <a:lnTo>
                    <a:pt x="921" y="18775"/>
                  </a:lnTo>
                  <a:lnTo>
                    <a:pt x="838" y="19345"/>
                  </a:lnTo>
                  <a:lnTo>
                    <a:pt x="754" y="19897"/>
                  </a:lnTo>
                  <a:lnTo>
                    <a:pt x="677" y="20449"/>
                  </a:lnTo>
                  <a:lnTo>
                    <a:pt x="606" y="21020"/>
                  </a:lnTo>
                  <a:lnTo>
                    <a:pt x="541" y="21572"/>
                  </a:lnTo>
                  <a:lnTo>
                    <a:pt x="477" y="22143"/>
                  </a:lnTo>
                  <a:lnTo>
                    <a:pt x="413" y="22713"/>
                  </a:lnTo>
                  <a:lnTo>
                    <a:pt x="361" y="23284"/>
                  </a:lnTo>
                  <a:lnTo>
                    <a:pt x="310" y="23855"/>
                  </a:lnTo>
                  <a:lnTo>
                    <a:pt x="265" y="24444"/>
                  </a:lnTo>
                  <a:lnTo>
                    <a:pt x="220" y="25014"/>
                  </a:lnTo>
                  <a:lnTo>
                    <a:pt x="181" y="25585"/>
                  </a:lnTo>
                  <a:lnTo>
                    <a:pt x="142" y="26174"/>
                  </a:lnTo>
                  <a:lnTo>
                    <a:pt x="110" y="26744"/>
                  </a:lnTo>
                  <a:lnTo>
                    <a:pt x="84" y="27333"/>
                  </a:lnTo>
                  <a:lnTo>
                    <a:pt x="59" y="27922"/>
                  </a:lnTo>
                  <a:lnTo>
                    <a:pt x="39" y="28493"/>
                  </a:lnTo>
                  <a:lnTo>
                    <a:pt x="14" y="29652"/>
                  </a:lnTo>
                  <a:lnTo>
                    <a:pt x="1" y="30830"/>
                  </a:lnTo>
                  <a:lnTo>
                    <a:pt x="1" y="31990"/>
                  </a:lnTo>
                  <a:lnTo>
                    <a:pt x="20" y="33149"/>
                  </a:lnTo>
                  <a:lnTo>
                    <a:pt x="52" y="34291"/>
                  </a:lnTo>
                  <a:lnTo>
                    <a:pt x="97" y="35432"/>
                  </a:lnTo>
                  <a:lnTo>
                    <a:pt x="162" y="36573"/>
                  </a:lnTo>
                  <a:lnTo>
                    <a:pt x="232" y="37714"/>
                  </a:lnTo>
                  <a:lnTo>
                    <a:pt x="323" y="38818"/>
                  </a:lnTo>
                  <a:lnTo>
                    <a:pt x="432" y="39941"/>
                  </a:lnTo>
                  <a:lnTo>
                    <a:pt x="548" y="41027"/>
                  </a:lnTo>
                  <a:lnTo>
                    <a:pt x="677" y="42095"/>
                  </a:lnTo>
                  <a:lnTo>
                    <a:pt x="825" y="43162"/>
                  </a:lnTo>
                  <a:lnTo>
                    <a:pt x="986" y="44211"/>
                  </a:lnTo>
                  <a:lnTo>
                    <a:pt x="1153" y="45242"/>
                  </a:lnTo>
                  <a:lnTo>
                    <a:pt x="1340" y="46236"/>
                  </a:lnTo>
                  <a:lnTo>
                    <a:pt x="1539" y="47212"/>
                  </a:lnTo>
                  <a:lnTo>
                    <a:pt x="1752" y="48169"/>
                  </a:lnTo>
                  <a:lnTo>
                    <a:pt x="1861" y="48647"/>
                  </a:lnTo>
                  <a:lnTo>
                    <a:pt x="1971" y="49107"/>
                  </a:lnTo>
                  <a:lnTo>
                    <a:pt x="2086" y="49567"/>
                  </a:lnTo>
                  <a:lnTo>
                    <a:pt x="2209" y="50009"/>
                  </a:lnTo>
                  <a:lnTo>
                    <a:pt x="2331" y="50451"/>
                  </a:lnTo>
                  <a:lnTo>
                    <a:pt x="2460" y="50893"/>
                  </a:lnTo>
                  <a:lnTo>
                    <a:pt x="2589" y="51316"/>
                  </a:lnTo>
                  <a:lnTo>
                    <a:pt x="2717" y="51739"/>
                  </a:lnTo>
                  <a:lnTo>
                    <a:pt x="2853" y="52163"/>
                  </a:lnTo>
                  <a:lnTo>
                    <a:pt x="2994" y="52568"/>
                  </a:lnTo>
                  <a:lnTo>
                    <a:pt x="3129" y="52954"/>
                  </a:lnTo>
                  <a:lnTo>
                    <a:pt x="3277" y="53341"/>
                  </a:lnTo>
                  <a:lnTo>
                    <a:pt x="3426" y="53727"/>
                  </a:lnTo>
                  <a:lnTo>
                    <a:pt x="3574" y="54095"/>
                  </a:lnTo>
                  <a:lnTo>
                    <a:pt x="3728" y="54463"/>
                  </a:lnTo>
                  <a:lnTo>
                    <a:pt x="3883" y="54813"/>
                  </a:lnTo>
                  <a:lnTo>
                    <a:pt x="4037" y="55163"/>
                  </a:lnTo>
                  <a:lnTo>
                    <a:pt x="4198" y="55494"/>
                  </a:lnTo>
                  <a:lnTo>
                    <a:pt x="4365" y="55825"/>
                  </a:lnTo>
                  <a:lnTo>
                    <a:pt x="4533" y="56138"/>
                  </a:lnTo>
                  <a:lnTo>
                    <a:pt x="4700" y="56451"/>
                  </a:lnTo>
                  <a:lnTo>
                    <a:pt x="4874" y="56746"/>
                  </a:lnTo>
                  <a:lnTo>
                    <a:pt x="5048" y="57022"/>
                  </a:lnTo>
                  <a:lnTo>
                    <a:pt x="5228" y="57298"/>
                  </a:lnTo>
                  <a:lnTo>
                    <a:pt x="5408" y="57574"/>
                  </a:lnTo>
                  <a:lnTo>
                    <a:pt x="5589" y="57832"/>
                  </a:lnTo>
                  <a:lnTo>
                    <a:pt x="5775" y="58071"/>
                  </a:lnTo>
                  <a:lnTo>
                    <a:pt x="5962" y="58310"/>
                  </a:lnTo>
                  <a:lnTo>
                    <a:pt x="6155" y="58531"/>
                  </a:lnTo>
                  <a:lnTo>
                    <a:pt x="6348" y="58734"/>
                  </a:lnTo>
                  <a:lnTo>
                    <a:pt x="6548" y="58936"/>
                  </a:lnTo>
                  <a:lnTo>
                    <a:pt x="6747" y="59120"/>
                  </a:lnTo>
                  <a:lnTo>
                    <a:pt x="6947" y="59286"/>
                  </a:lnTo>
                  <a:lnTo>
                    <a:pt x="7153" y="59451"/>
                  </a:lnTo>
                  <a:lnTo>
                    <a:pt x="7359" y="59599"/>
                  </a:lnTo>
                  <a:lnTo>
                    <a:pt x="7565" y="59746"/>
                  </a:lnTo>
                  <a:lnTo>
                    <a:pt x="7777" y="59875"/>
                  </a:lnTo>
                  <a:lnTo>
                    <a:pt x="7990" y="59985"/>
                  </a:lnTo>
                  <a:lnTo>
                    <a:pt x="8209" y="60077"/>
                  </a:lnTo>
                  <a:lnTo>
                    <a:pt x="8428" y="60169"/>
                  </a:lnTo>
                  <a:lnTo>
                    <a:pt x="8647" y="60224"/>
                  </a:lnTo>
                  <a:lnTo>
                    <a:pt x="8872" y="60298"/>
                  </a:lnTo>
                  <a:lnTo>
                    <a:pt x="9097" y="60335"/>
                  </a:lnTo>
                  <a:lnTo>
                    <a:pt x="9329" y="60372"/>
                  </a:lnTo>
                  <a:lnTo>
                    <a:pt x="9554" y="60390"/>
                  </a:lnTo>
                  <a:lnTo>
                    <a:pt x="9792" y="60390"/>
                  </a:lnTo>
                  <a:lnTo>
                    <a:pt x="10024" y="60372"/>
                  </a:lnTo>
                  <a:lnTo>
                    <a:pt x="10262" y="60335"/>
                  </a:lnTo>
                  <a:lnTo>
                    <a:pt x="10501" y="60298"/>
                  </a:lnTo>
                  <a:lnTo>
                    <a:pt x="10745" y="60243"/>
                  </a:lnTo>
                  <a:lnTo>
                    <a:pt x="10990" y="60169"/>
                  </a:lnTo>
                  <a:lnTo>
                    <a:pt x="11235" y="60077"/>
                  </a:lnTo>
                  <a:lnTo>
                    <a:pt x="11473" y="60188"/>
                  </a:lnTo>
                  <a:lnTo>
                    <a:pt x="11711" y="60261"/>
                  </a:lnTo>
                  <a:lnTo>
                    <a:pt x="11956" y="60316"/>
                  </a:lnTo>
                  <a:lnTo>
                    <a:pt x="12194" y="60335"/>
                  </a:lnTo>
                  <a:lnTo>
                    <a:pt x="12432" y="60316"/>
                  </a:lnTo>
                  <a:lnTo>
                    <a:pt x="12677" y="60261"/>
                  </a:lnTo>
                  <a:lnTo>
                    <a:pt x="12915" y="60188"/>
                  </a:lnTo>
                  <a:lnTo>
                    <a:pt x="13153" y="60077"/>
                  </a:lnTo>
                  <a:lnTo>
                    <a:pt x="13198" y="60261"/>
                  </a:lnTo>
                  <a:lnTo>
                    <a:pt x="13250" y="60427"/>
                  </a:lnTo>
                  <a:lnTo>
                    <a:pt x="13308" y="60574"/>
                  </a:lnTo>
                  <a:lnTo>
                    <a:pt x="13372" y="60703"/>
                  </a:lnTo>
                  <a:lnTo>
                    <a:pt x="13449" y="60813"/>
                  </a:lnTo>
                  <a:lnTo>
                    <a:pt x="13533" y="60905"/>
                  </a:lnTo>
                  <a:lnTo>
                    <a:pt x="13623" y="60997"/>
                  </a:lnTo>
                  <a:lnTo>
                    <a:pt x="13726" y="61071"/>
                  </a:lnTo>
                  <a:lnTo>
                    <a:pt x="13951" y="61163"/>
                  </a:lnTo>
                  <a:lnTo>
                    <a:pt x="14177" y="61237"/>
                  </a:lnTo>
                  <a:lnTo>
                    <a:pt x="14402" y="61292"/>
                  </a:lnTo>
                  <a:lnTo>
                    <a:pt x="14627" y="61329"/>
                  </a:lnTo>
                  <a:lnTo>
                    <a:pt x="14853" y="61347"/>
                  </a:lnTo>
                  <a:lnTo>
                    <a:pt x="15071" y="61347"/>
                  </a:lnTo>
                  <a:lnTo>
                    <a:pt x="15290" y="61310"/>
                  </a:lnTo>
                  <a:lnTo>
                    <a:pt x="15509" y="61274"/>
                  </a:lnTo>
                  <a:lnTo>
                    <a:pt x="15728" y="61200"/>
                  </a:lnTo>
                  <a:lnTo>
                    <a:pt x="15941" y="61108"/>
                  </a:lnTo>
                  <a:lnTo>
                    <a:pt x="16153" y="61016"/>
                  </a:lnTo>
                  <a:lnTo>
                    <a:pt x="16365" y="60887"/>
                  </a:lnTo>
                  <a:lnTo>
                    <a:pt x="16578" y="60740"/>
                  </a:lnTo>
                  <a:lnTo>
                    <a:pt x="16784" y="60574"/>
                  </a:lnTo>
                  <a:lnTo>
                    <a:pt x="16990" y="60408"/>
                  </a:lnTo>
                  <a:lnTo>
                    <a:pt x="17189" y="60206"/>
                  </a:lnTo>
                  <a:lnTo>
                    <a:pt x="17389" y="60004"/>
                  </a:lnTo>
                  <a:lnTo>
                    <a:pt x="17589" y="59764"/>
                  </a:lnTo>
                  <a:lnTo>
                    <a:pt x="17782" y="59525"/>
                  </a:lnTo>
                  <a:lnTo>
                    <a:pt x="17975" y="59267"/>
                  </a:lnTo>
                  <a:lnTo>
                    <a:pt x="18168" y="58991"/>
                  </a:lnTo>
                  <a:lnTo>
                    <a:pt x="18355" y="58697"/>
                  </a:lnTo>
                  <a:lnTo>
                    <a:pt x="18541" y="58384"/>
                  </a:lnTo>
                  <a:lnTo>
                    <a:pt x="18722" y="58053"/>
                  </a:lnTo>
                  <a:lnTo>
                    <a:pt x="18902" y="57721"/>
                  </a:lnTo>
                  <a:lnTo>
                    <a:pt x="19076" y="57372"/>
                  </a:lnTo>
                  <a:lnTo>
                    <a:pt x="19250" y="57003"/>
                  </a:lnTo>
                  <a:lnTo>
                    <a:pt x="19423" y="56635"/>
                  </a:lnTo>
                  <a:lnTo>
                    <a:pt x="19591" y="56249"/>
                  </a:lnTo>
                  <a:lnTo>
                    <a:pt x="19752" y="55844"/>
                  </a:lnTo>
                  <a:lnTo>
                    <a:pt x="19913" y="55421"/>
                  </a:lnTo>
                  <a:lnTo>
                    <a:pt x="20067" y="54997"/>
                  </a:lnTo>
                  <a:lnTo>
                    <a:pt x="20222" y="54555"/>
                  </a:lnTo>
                  <a:lnTo>
                    <a:pt x="20370" y="54114"/>
                  </a:lnTo>
                  <a:lnTo>
                    <a:pt x="20518" y="53654"/>
                  </a:lnTo>
                  <a:lnTo>
                    <a:pt x="20653" y="53175"/>
                  </a:lnTo>
                  <a:lnTo>
                    <a:pt x="20795" y="52696"/>
                  </a:lnTo>
                  <a:lnTo>
                    <a:pt x="20930" y="52218"/>
                  </a:lnTo>
                  <a:lnTo>
                    <a:pt x="21059" y="51703"/>
                  </a:lnTo>
                  <a:lnTo>
                    <a:pt x="21181" y="51206"/>
                  </a:lnTo>
                  <a:lnTo>
                    <a:pt x="21303" y="50690"/>
                  </a:lnTo>
                  <a:lnTo>
                    <a:pt x="21419" y="50156"/>
                  </a:lnTo>
                  <a:lnTo>
                    <a:pt x="21535" y="49623"/>
                  </a:lnTo>
                  <a:lnTo>
                    <a:pt x="21644" y="49071"/>
                  </a:lnTo>
                  <a:lnTo>
                    <a:pt x="21747" y="48518"/>
                  </a:lnTo>
                  <a:lnTo>
                    <a:pt x="21844" y="47966"/>
                  </a:lnTo>
                  <a:lnTo>
                    <a:pt x="21941" y="47396"/>
                  </a:lnTo>
                  <a:lnTo>
                    <a:pt x="22024" y="46825"/>
                  </a:lnTo>
                  <a:lnTo>
                    <a:pt x="22114" y="46254"/>
                  </a:lnTo>
                  <a:lnTo>
                    <a:pt x="22192" y="45665"/>
                  </a:lnTo>
                  <a:lnTo>
                    <a:pt x="22269" y="45076"/>
                  </a:lnTo>
                  <a:lnTo>
                    <a:pt x="22333" y="44487"/>
                  </a:lnTo>
                  <a:lnTo>
                    <a:pt x="22398" y="43898"/>
                  </a:lnTo>
                  <a:lnTo>
                    <a:pt x="22456" y="43291"/>
                  </a:lnTo>
                  <a:lnTo>
                    <a:pt x="22514" y="42684"/>
                  </a:lnTo>
                  <a:lnTo>
                    <a:pt x="22559" y="42076"/>
                  </a:lnTo>
                  <a:lnTo>
                    <a:pt x="22604" y="41451"/>
                  </a:lnTo>
                  <a:lnTo>
                    <a:pt x="22642" y="40843"/>
                  </a:lnTo>
                  <a:lnTo>
                    <a:pt x="22668" y="40217"/>
                  </a:lnTo>
                  <a:lnTo>
                    <a:pt x="22694" y="39592"/>
                  </a:lnTo>
                  <a:lnTo>
                    <a:pt x="22713" y="38966"/>
                  </a:lnTo>
                  <a:lnTo>
                    <a:pt x="22732" y="38340"/>
                  </a:lnTo>
                  <a:lnTo>
                    <a:pt x="22739" y="37714"/>
                  </a:lnTo>
                  <a:lnTo>
                    <a:pt x="22739" y="37088"/>
                  </a:lnTo>
                  <a:lnTo>
                    <a:pt x="22732" y="36297"/>
                  </a:lnTo>
                  <a:lnTo>
                    <a:pt x="22713" y="35505"/>
                  </a:lnTo>
                  <a:lnTo>
                    <a:pt x="22681" y="34732"/>
                  </a:lnTo>
                  <a:lnTo>
                    <a:pt x="22642" y="33959"/>
                  </a:lnTo>
                  <a:lnTo>
                    <a:pt x="22591" y="33186"/>
                  </a:lnTo>
                  <a:lnTo>
                    <a:pt x="22533" y="32413"/>
                  </a:lnTo>
                  <a:lnTo>
                    <a:pt x="22468" y="31640"/>
                  </a:lnTo>
                  <a:lnTo>
                    <a:pt x="22398" y="30867"/>
                  </a:lnTo>
                  <a:lnTo>
                    <a:pt x="22462" y="30389"/>
                  </a:lnTo>
                  <a:lnTo>
                    <a:pt x="22526" y="29928"/>
                  </a:lnTo>
                  <a:lnTo>
                    <a:pt x="22578" y="29432"/>
                  </a:lnTo>
                  <a:lnTo>
                    <a:pt x="22629" y="28953"/>
                  </a:lnTo>
                  <a:lnTo>
                    <a:pt x="22668" y="28474"/>
                  </a:lnTo>
                  <a:lnTo>
                    <a:pt x="22707" y="27996"/>
                  </a:lnTo>
                  <a:lnTo>
                    <a:pt x="22739" y="27517"/>
                  </a:lnTo>
                  <a:lnTo>
                    <a:pt x="22765" y="27039"/>
                  </a:lnTo>
                  <a:lnTo>
                    <a:pt x="22784" y="26542"/>
                  </a:lnTo>
                  <a:lnTo>
                    <a:pt x="22797" y="26063"/>
                  </a:lnTo>
                  <a:lnTo>
                    <a:pt x="22810" y="25585"/>
                  </a:lnTo>
                  <a:lnTo>
                    <a:pt x="22810" y="25088"/>
                  </a:lnTo>
                  <a:lnTo>
                    <a:pt x="22810" y="24609"/>
                  </a:lnTo>
                  <a:lnTo>
                    <a:pt x="22803" y="24131"/>
                  </a:lnTo>
                  <a:lnTo>
                    <a:pt x="22790" y="23652"/>
                  </a:lnTo>
                  <a:lnTo>
                    <a:pt x="22777" y="23174"/>
                  </a:lnTo>
                  <a:lnTo>
                    <a:pt x="22758" y="22695"/>
                  </a:lnTo>
                  <a:lnTo>
                    <a:pt x="22732" y="22198"/>
                  </a:lnTo>
                  <a:lnTo>
                    <a:pt x="22700" y="21738"/>
                  </a:lnTo>
                  <a:lnTo>
                    <a:pt x="22668" y="21259"/>
                  </a:lnTo>
                  <a:lnTo>
                    <a:pt x="22629" y="20781"/>
                  </a:lnTo>
                  <a:lnTo>
                    <a:pt x="22584" y="20302"/>
                  </a:lnTo>
                  <a:lnTo>
                    <a:pt x="22533" y="19842"/>
                  </a:lnTo>
                  <a:lnTo>
                    <a:pt x="22481" y="19364"/>
                  </a:lnTo>
                  <a:lnTo>
                    <a:pt x="22423" y="18903"/>
                  </a:lnTo>
                  <a:lnTo>
                    <a:pt x="22365" y="18443"/>
                  </a:lnTo>
                  <a:lnTo>
                    <a:pt x="22301" y="17983"/>
                  </a:lnTo>
                  <a:lnTo>
                    <a:pt x="22237" y="17523"/>
                  </a:lnTo>
                  <a:lnTo>
                    <a:pt x="22089" y="16621"/>
                  </a:lnTo>
                  <a:lnTo>
                    <a:pt x="21921" y="15719"/>
                  </a:lnTo>
                  <a:lnTo>
                    <a:pt x="21747" y="14854"/>
                  </a:lnTo>
                  <a:lnTo>
                    <a:pt x="21561" y="13989"/>
                  </a:lnTo>
                  <a:lnTo>
                    <a:pt x="21361" y="13142"/>
                  </a:lnTo>
                  <a:lnTo>
                    <a:pt x="21142" y="12333"/>
                  </a:lnTo>
                  <a:lnTo>
                    <a:pt x="20923" y="11523"/>
                  </a:lnTo>
                  <a:lnTo>
                    <a:pt x="20685" y="10750"/>
                  </a:lnTo>
                  <a:lnTo>
                    <a:pt x="20441" y="9995"/>
                  </a:lnTo>
                  <a:lnTo>
                    <a:pt x="20189" y="9259"/>
                  </a:lnTo>
                  <a:lnTo>
                    <a:pt x="19932" y="8541"/>
                  </a:lnTo>
                  <a:lnTo>
                    <a:pt x="19662" y="7860"/>
                  </a:lnTo>
                  <a:lnTo>
                    <a:pt x="19385" y="7216"/>
                  </a:lnTo>
                  <a:lnTo>
                    <a:pt x="19108" y="6590"/>
                  </a:lnTo>
                  <a:lnTo>
                    <a:pt x="18818" y="6001"/>
                  </a:lnTo>
                  <a:lnTo>
                    <a:pt x="18529" y="5449"/>
                  </a:lnTo>
                  <a:lnTo>
                    <a:pt x="18232" y="4933"/>
                  </a:lnTo>
                  <a:lnTo>
                    <a:pt x="17930" y="4455"/>
                  </a:lnTo>
                  <a:lnTo>
                    <a:pt x="17730" y="4142"/>
                  </a:lnTo>
                  <a:lnTo>
                    <a:pt x="17524" y="3847"/>
                  </a:lnTo>
                  <a:lnTo>
                    <a:pt x="17318" y="3553"/>
                  </a:lnTo>
                  <a:lnTo>
                    <a:pt x="17106" y="3295"/>
                  </a:lnTo>
                  <a:lnTo>
                    <a:pt x="16893" y="3019"/>
                  </a:lnTo>
                  <a:lnTo>
                    <a:pt x="16681" y="2780"/>
                  </a:lnTo>
                  <a:lnTo>
                    <a:pt x="16468" y="2541"/>
                  </a:lnTo>
                  <a:lnTo>
                    <a:pt x="16256" y="2301"/>
                  </a:lnTo>
                  <a:lnTo>
                    <a:pt x="16037" y="2081"/>
                  </a:lnTo>
                  <a:lnTo>
                    <a:pt x="15818" y="1878"/>
                  </a:lnTo>
                  <a:lnTo>
                    <a:pt x="15599" y="1676"/>
                  </a:lnTo>
                  <a:lnTo>
                    <a:pt x="15374" y="1492"/>
                  </a:lnTo>
                  <a:lnTo>
                    <a:pt x="15155" y="1307"/>
                  </a:lnTo>
                  <a:lnTo>
                    <a:pt x="14930" y="1160"/>
                  </a:lnTo>
                  <a:lnTo>
                    <a:pt x="14711" y="995"/>
                  </a:lnTo>
                  <a:lnTo>
                    <a:pt x="14486" y="847"/>
                  </a:lnTo>
                  <a:lnTo>
                    <a:pt x="14260" y="718"/>
                  </a:lnTo>
                  <a:lnTo>
                    <a:pt x="14029" y="608"/>
                  </a:lnTo>
                  <a:lnTo>
                    <a:pt x="13803" y="498"/>
                  </a:lnTo>
                  <a:lnTo>
                    <a:pt x="13578" y="387"/>
                  </a:lnTo>
                  <a:lnTo>
                    <a:pt x="13346" y="314"/>
                  </a:lnTo>
                  <a:lnTo>
                    <a:pt x="13121" y="222"/>
                  </a:lnTo>
                  <a:lnTo>
                    <a:pt x="12889" y="166"/>
                  </a:lnTo>
                  <a:lnTo>
                    <a:pt x="12657" y="111"/>
                  </a:lnTo>
                  <a:lnTo>
                    <a:pt x="12432" y="74"/>
                  </a:lnTo>
                  <a:lnTo>
                    <a:pt x="12200" y="37"/>
                  </a:lnTo>
                  <a:lnTo>
                    <a:pt x="11968" y="19"/>
                  </a:lnTo>
                  <a:lnTo>
                    <a:pt x="1173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-631125" y="-17688675"/>
              <a:ext cx="434100" cy="1066175"/>
            </a:xfrm>
            <a:custGeom>
              <a:rect b="b" l="l" r="r" t="t"/>
              <a:pathLst>
                <a:path extrusionOk="0" h="42647" w="17364">
                  <a:moveTo>
                    <a:pt x="9007" y="1"/>
                  </a:moveTo>
                  <a:lnTo>
                    <a:pt x="8737" y="19"/>
                  </a:lnTo>
                  <a:lnTo>
                    <a:pt x="8460" y="56"/>
                  </a:lnTo>
                  <a:lnTo>
                    <a:pt x="8189" y="111"/>
                  </a:lnTo>
                  <a:lnTo>
                    <a:pt x="7913" y="185"/>
                  </a:lnTo>
                  <a:lnTo>
                    <a:pt x="7642" y="277"/>
                  </a:lnTo>
                  <a:lnTo>
                    <a:pt x="7378" y="387"/>
                  </a:lnTo>
                  <a:lnTo>
                    <a:pt x="7108" y="516"/>
                  </a:lnTo>
                  <a:lnTo>
                    <a:pt x="6844" y="645"/>
                  </a:lnTo>
                  <a:lnTo>
                    <a:pt x="6580" y="810"/>
                  </a:lnTo>
                  <a:lnTo>
                    <a:pt x="6322" y="976"/>
                  </a:lnTo>
                  <a:lnTo>
                    <a:pt x="6065" y="1179"/>
                  </a:lnTo>
                  <a:lnTo>
                    <a:pt x="5814" y="1381"/>
                  </a:lnTo>
                  <a:lnTo>
                    <a:pt x="5563" y="1602"/>
                  </a:lnTo>
                  <a:lnTo>
                    <a:pt x="5318" y="1860"/>
                  </a:lnTo>
                  <a:lnTo>
                    <a:pt x="5074" y="2117"/>
                  </a:lnTo>
                  <a:lnTo>
                    <a:pt x="4835" y="2393"/>
                  </a:lnTo>
                  <a:lnTo>
                    <a:pt x="4604" y="2688"/>
                  </a:lnTo>
                  <a:lnTo>
                    <a:pt x="4372" y="2982"/>
                  </a:lnTo>
                  <a:lnTo>
                    <a:pt x="4153" y="3314"/>
                  </a:lnTo>
                  <a:lnTo>
                    <a:pt x="3934" y="3663"/>
                  </a:lnTo>
                  <a:lnTo>
                    <a:pt x="3722" y="4031"/>
                  </a:lnTo>
                  <a:lnTo>
                    <a:pt x="3509" y="4400"/>
                  </a:lnTo>
                  <a:lnTo>
                    <a:pt x="3310" y="4804"/>
                  </a:lnTo>
                  <a:lnTo>
                    <a:pt x="3116" y="5209"/>
                  </a:lnTo>
                  <a:lnTo>
                    <a:pt x="2923" y="5651"/>
                  </a:lnTo>
                  <a:lnTo>
                    <a:pt x="2743" y="6093"/>
                  </a:lnTo>
                  <a:lnTo>
                    <a:pt x="2569" y="6571"/>
                  </a:lnTo>
                  <a:lnTo>
                    <a:pt x="2376" y="7105"/>
                  </a:lnTo>
                  <a:lnTo>
                    <a:pt x="2196" y="7657"/>
                  </a:lnTo>
                  <a:lnTo>
                    <a:pt x="2022" y="8210"/>
                  </a:lnTo>
                  <a:lnTo>
                    <a:pt x="1855" y="8780"/>
                  </a:lnTo>
                  <a:lnTo>
                    <a:pt x="1700" y="9351"/>
                  </a:lnTo>
                  <a:lnTo>
                    <a:pt x="1546" y="9940"/>
                  </a:lnTo>
                  <a:lnTo>
                    <a:pt x="1404" y="10529"/>
                  </a:lnTo>
                  <a:lnTo>
                    <a:pt x="1262" y="11136"/>
                  </a:lnTo>
                  <a:lnTo>
                    <a:pt x="1134" y="11725"/>
                  </a:lnTo>
                  <a:lnTo>
                    <a:pt x="1011" y="12332"/>
                  </a:lnTo>
                  <a:lnTo>
                    <a:pt x="895" y="12958"/>
                  </a:lnTo>
                  <a:lnTo>
                    <a:pt x="792" y="13566"/>
                  </a:lnTo>
                  <a:lnTo>
                    <a:pt x="689" y="14191"/>
                  </a:lnTo>
                  <a:lnTo>
                    <a:pt x="599" y="14817"/>
                  </a:lnTo>
                  <a:lnTo>
                    <a:pt x="509" y="15443"/>
                  </a:lnTo>
                  <a:lnTo>
                    <a:pt x="432" y="16087"/>
                  </a:lnTo>
                  <a:lnTo>
                    <a:pt x="355" y="16713"/>
                  </a:lnTo>
                  <a:lnTo>
                    <a:pt x="290" y="17357"/>
                  </a:lnTo>
                  <a:lnTo>
                    <a:pt x="232" y="18001"/>
                  </a:lnTo>
                  <a:lnTo>
                    <a:pt x="181" y="18646"/>
                  </a:lnTo>
                  <a:lnTo>
                    <a:pt x="136" y="19290"/>
                  </a:lnTo>
                  <a:lnTo>
                    <a:pt x="97" y="19934"/>
                  </a:lnTo>
                  <a:lnTo>
                    <a:pt x="65" y="20578"/>
                  </a:lnTo>
                  <a:lnTo>
                    <a:pt x="39" y="21222"/>
                  </a:lnTo>
                  <a:lnTo>
                    <a:pt x="20" y="21867"/>
                  </a:lnTo>
                  <a:lnTo>
                    <a:pt x="7" y="22511"/>
                  </a:lnTo>
                  <a:lnTo>
                    <a:pt x="1" y="23155"/>
                  </a:lnTo>
                  <a:lnTo>
                    <a:pt x="1" y="23799"/>
                  </a:lnTo>
                  <a:lnTo>
                    <a:pt x="7" y="24443"/>
                  </a:lnTo>
                  <a:lnTo>
                    <a:pt x="20" y="25088"/>
                  </a:lnTo>
                  <a:lnTo>
                    <a:pt x="39" y="25732"/>
                  </a:lnTo>
                  <a:lnTo>
                    <a:pt x="65" y="26358"/>
                  </a:lnTo>
                  <a:lnTo>
                    <a:pt x="97" y="26983"/>
                  </a:lnTo>
                  <a:lnTo>
                    <a:pt x="129" y="27609"/>
                  </a:lnTo>
                  <a:lnTo>
                    <a:pt x="174" y="28235"/>
                  </a:lnTo>
                  <a:lnTo>
                    <a:pt x="226" y="28861"/>
                  </a:lnTo>
                  <a:lnTo>
                    <a:pt x="277" y="29468"/>
                  </a:lnTo>
                  <a:lnTo>
                    <a:pt x="342" y="30076"/>
                  </a:lnTo>
                  <a:lnTo>
                    <a:pt x="406" y="30665"/>
                  </a:lnTo>
                  <a:lnTo>
                    <a:pt x="483" y="31272"/>
                  </a:lnTo>
                  <a:lnTo>
                    <a:pt x="561" y="31861"/>
                  </a:lnTo>
                  <a:lnTo>
                    <a:pt x="644" y="32432"/>
                  </a:lnTo>
                  <a:lnTo>
                    <a:pt x="734" y="33021"/>
                  </a:lnTo>
                  <a:lnTo>
                    <a:pt x="831" y="33573"/>
                  </a:lnTo>
                  <a:lnTo>
                    <a:pt x="928" y="34143"/>
                  </a:lnTo>
                  <a:lnTo>
                    <a:pt x="1037" y="34677"/>
                  </a:lnTo>
                  <a:lnTo>
                    <a:pt x="1146" y="35229"/>
                  </a:lnTo>
                  <a:lnTo>
                    <a:pt x="1262" y="35763"/>
                  </a:lnTo>
                  <a:lnTo>
                    <a:pt x="1385" y="36278"/>
                  </a:lnTo>
                  <a:lnTo>
                    <a:pt x="1513" y="36794"/>
                  </a:lnTo>
                  <a:lnTo>
                    <a:pt x="1649" y="37291"/>
                  </a:lnTo>
                  <a:lnTo>
                    <a:pt x="1784" y="37788"/>
                  </a:lnTo>
                  <a:lnTo>
                    <a:pt x="1925" y="38266"/>
                  </a:lnTo>
                  <a:lnTo>
                    <a:pt x="2074" y="38726"/>
                  </a:lnTo>
                  <a:lnTo>
                    <a:pt x="2228" y="39168"/>
                  </a:lnTo>
                  <a:lnTo>
                    <a:pt x="2389" y="39610"/>
                  </a:lnTo>
                  <a:lnTo>
                    <a:pt x="2550" y="40052"/>
                  </a:lnTo>
                  <a:lnTo>
                    <a:pt x="2717" y="40457"/>
                  </a:lnTo>
                  <a:lnTo>
                    <a:pt x="2891" y="40861"/>
                  </a:lnTo>
                  <a:lnTo>
                    <a:pt x="3071" y="41248"/>
                  </a:lnTo>
                  <a:lnTo>
                    <a:pt x="3252" y="41616"/>
                  </a:lnTo>
                  <a:lnTo>
                    <a:pt x="3438" y="41984"/>
                  </a:lnTo>
                  <a:lnTo>
                    <a:pt x="3631" y="42316"/>
                  </a:lnTo>
                  <a:lnTo>
                    <a:pt x="3825" y="42647"/>
                  </a:lnTo>
                  <a:lnTo>
                    <a:pt x="3741" y="42242"/>
                  </a:lnTo>
                  <a:lnTo>
                    <a:pt x="3651" y="41819"/>
                  </a:lnTo>
                  <a:lnTo>
                    <a:pt x="3574" y="41395"/>
                  </a:lnTo>
                  <a:lnTo>
                    <a:pt x="3496" y="40953"/>
                  </a:lnTo>
                  <a:lnTo>
                    <a:pt x="3419" y="40530"/>
                  </a:lnTo>
                  <a:lnTo>
                    <a:pt x="3355" y="40088"/>
                  </a:lnTo>
                  <a:lnTo>
                    <a:pt x="3290" y="39647"/>
                  </a:lnTo>
                  <a:lnTo>
                    <a:pt x="3226" y="39205"/>
                  </a:lnTo>
                  <a:lnTo>
                    <a:pt x="3168" y="38763"/>
                  </a:lnTo>
                  <a:lnTo>
                    <a:pt x="3116" y="38321"/>
                  </a:lnTo>
                  <a:lnTo>
                    <a:pt x="3065" y="37861"/>
                  </a:lnTo>
                  <a:lnTo>
                    <a:pt x="3020" y="37401"/>
                  </a:lnTo>
                  <a:lnTo>
                    <a:pt x="2981" y="36941"/>
                  </a:lnTo>
                  <a:lnTo>
                    <a:pt x="2943" y="36481"/>
                  </a:lnTo>
                  <a:lnTo>
                    <a:pt x="2910" y="36002"/>
                  </a:lnTo>
                  <a:lnTo>
                    <a:pt x="2885" y="35524"/>
                  </a:lnTo>
                  <a:lnTo>
                    <a:pt x="2846" y="34880"/>
                  </a:lnTo>
                  <a:lnTo>
                    <a:pt x="2820" y="34217"/>
                  </a:lnTo>
                  <a:lnTo>
                    <a:pt x="2801" y="33573"/>
                  </a:lnTo>
                  <a:lnTo>
                    <a:pt x="2788" y="32910"/>
                  </a:lnTo>
                  <a:lnTo>
                    <a:pt x="2782" y="32266"/>
                  </a:lnTo>
                  <a:lnTo>
                    <a:pt x="2782" y="31603"/>
                  </a:lnTo>
                  <a:lnTo>
                    <a:pt x="2788" y="30959"/>
                  </a:lnTo>
                  <a:lnTo>
                    <a:pt x="2801" y="30297"/>
                  </a:lnTo>
                  <a:lnTo>
                    <a:pt x="2820" y="29652"/>
                  </a:lnTo>
                  <a:lnTo>
                    <a:pt x="2846" y="29008"/>
                  </a:lnTo>
                  <a:lnTo>
                    <a:pt x="2878" y="28364"/>
                  </a:lnTo>
                  <a:lnTo>
                    <a:pt x="2917" y="27720"/>
                  </a:lnTo>
                  <a:lnTo>
                    <a:pt x="2955" y="27076"/>
                  </a:lnTo>
                  <a:lnTo>
                    <a:pt x="3007" y="26431"/>
                  </a:lnTo>
                  <a:lnTo>
                    <a:pt x="3065" y="25806"/>
                  </a:lnTo>
                  <a:lnTo>
                    <a:pt x="3123" y="25161"/>
                  </a:lnTo>
                  <a:lnTo>
                    <a:pt x="3194" y="24536"/>
                  </a:lnTo>
                  <a:lnTo>
                    <a:pt x="3265" y="23910"/>
                  </a:lnTo>
                  <a:lnTo>
                    <a:pt x="3342" y="23284"/>
                  </a:lnTo>
                  <a:lnTo>
                    <a:pt x="3425" y="22677"/>
                  </a:lnTo>
                  <a:lnTo>
                    <a:pt x="3509" y="22069"/>
                  </a:lnTo>
                  <a:lnTo>
                    <a:pt x="3606" y="21462"/>
                  </a:lnTo>
                  <a:lnTo>
                    <a:pt x="3702" y="20854"/>
                  </a:lnTo>
                  <a:lnTo>
                    <a:pt x="3805" y="20265"/>
                  </a:lnTo>
                  <a:lnTo>
                    <a:pt x="3915" y="19676"/>
                  </a:lnTo>
                  <a:lnTo>
                    <a:pt x="4024" y="19087"/>
                  </a:lnTo>
                  <a:lnTo>
                    <a:pt x="4146" y="18517"/>
                  </a:lnTo>
                  <a:lnTo>
                    <a:pt x="4262" y="17946"/>
                  </a:lnTo>
                  <a:lnTo>
                    <a:pt x="4391" y="17376"/>
                  </a:lnTo>
                  <a:lnTo>
                    <a:pt x="4520" y="16823"/>
                  </a:lnTo>
                  <a:lnTo>
                    <a:pt x="4655" y="16271"/>
                  </a:lnTo>
                  <a:lnTo>
                    <a:pt x="4797" y="15738"/>
                  </a:lnTo>
                  <a:lnTo>
                    <a:pt x="4938" y="15204"/>
                  </a:lnTo>
                  <a:lnTo>
                    <a:pt x="5086" y="14688"/>
                  </a:lnTo>
                  <a:lnTo>
                    <a:pt x="5241" y="14173"/>
                  </a:lnTo>
                  <a:lnTo>
                    <a:pt x="5395" y="13676"/>
                  </a:lnTo>
                  <a:lnTo>
                    <a:pt x="5550" y="13179"/>
                  </a:lnTo>
                  <a:lnTo>
                    <a:pt x="5711" y="12701"/>
                  </a:lnTo>
                  <a:lnTo>
                    <a:pt x="5878" y="12222"/>
                  </a:lnTo>
                  <a:lnTo>
                    <a:pt x="6046" y="11762"/>
                  </a:lnTo>
                  <a:lnTo>
                    <a:pt x="6219" y="11320"/>
                  </a:lnTo>
                  <a:lnTo>
                    <a:pt x="6400" y="10878"/>
                  </a:lnTo>
                  <a:lnTo>
                    <a:pt x="6574" y="10437"/>
                  </a:lnTo>
                  <a:lnTo>
                    <a:pt x="6760" y="10032"/>
                  </a:lnTo>
                  <a:lnTo>
                    <a:pt x="6940" y="9627"/>
                  </a:lnTo>
                  <a:lnTo>
                    <a:pt x="7134" y="9222"/>
                  </a:lnTo>
                  <a:lnTo>
                    <a:pt x="7320" y="8854"/>
                  </a:lnTo>
                  <a:lnTo>
                    <a:pt x="7513" y="8486"/>
                  </a:lnTo>
                  <a:lnTo>
                    <a:pt x="7713" y="8118"/>
                  </a:lnTo>
                  <a:lnTo>
                    <a:pt x="7906" y="7786"/>
                  </a:lnTo>
                  <a:lnTo>
                    <a:pt x="8112" y="7455"/>
                  </a:lnTo>
                  <a:lnTo>
                    <a:pt x="8312" y="7142"/>
                  </a:lnTo>
                  <a:lnTo>
                    <a:pt x="8518" y="6848"/>
                  </a:lnTo>
                  <a:lnTo>
                    <a:pt x="8724" y="6571"/>
                  </a:lnTo>
                  <a:lnTo>
                    <a:pt x="8936" y="6295"/>
                  </a:lnTo>
                  <a:lnTo>
                    <a:pt x="9149" y="6038"/>
                  </a:lnTo>
                  <a:lnTo>
                    <a:pt x="9361" y="5798"/>
                  </a:lnTo>
                  <a:lnTo>
                    <a:pt x="9574" y="5578"/>
                  </a:lnTo>
                  <a:lnTo>
                    <a:pt x="9792" y="5375"/>
                  </a:lnTo>
                  <a:lnTo>
                    <a:pt x="10011" y="5191"/>
                  </a:lnTo>
                  <a:lnTo>
                    <a:pt x="10230" y="5007"/>
                  </a:lnTo>
                  <a:lnTo>
                    <a:pt x="10449" y="4860"/>
                  </a:lnTo>
                  <a:lnTo>
                    <a:pt x="10674" y="4731"/>
                  </a:lnTo>
                  <a:lnTo>
                    <a:pt x="10893" y="4602"/>
                  </a:lnTo>
                  <a:lnTo>
                    <a:pt x="11131" y="4492"/>
                  </a:lnTo>
                  <a:lnTo>
                    <a:pt x="11363" y="4418"/>
                  </a:lnTo>
                  <a:lnTo>
                    <a:pt x="11589" y="4363"/>
                  </a:lnTo>
                  <a:lnTo>
                    <a:pt x="11820" y="4326"/>
                  </a:lnTo>
                  <a:lnTo>
                    <a:pt x="12046" y="4308"/>
                  </a:lnTo>
                  <a:lnTo>
                    <a:pt x="12271" y="4308"/>
                  </a:lnTo>
                  <a:lnTo>
                    <a:pt x="12496" y="4326"/>
                  </a:lnTo>
                  <a:lnTo>
                    <a:pt x="12722" y="4381"/>
                  </a:lnTo>
                  <a:lnTo>
                    <a:pt x="12940" y="4436"/>
                  </a:lnTo>
                  <a:lnTo>
                    <a:pt x="13159" y="4528"/>
                  </a:lnTo>
                  <a:lnTo>
                    <a:pt x="13378" y="4620"/>
                  </a:lnTo>
                  <a:lnTo>
                    <a:pt x="13591" y="4749"/>
                  </a:lnTo>
                  <a:lnTo>
                    <a:pt x="13803" y="4878"/>
                  </a:lnTo>
                  <a:lnTo>
                    <a:pt x="14016" y="5044"/>
                  </a:lnTo>
                  <a:lnTo>
                    <a:pt x="14222" y="5209"/>
                  </a:lnTo>
                  <a:lnTo>
                    <a:pt x="14428" y="5412"/>
                  </a:lnTo>
                  <a:lnTo>
                    <a:pt x="14634" y="5614"/>
                  </a:lnTo>
                  <a:lnTo>
                    <a:pt x="14833" y="5854"/>
                  </a:lnTo>
                  <a:lnTo>
                    <a:pt x="15033" y="6093"/>
                  </a:lnTo>
                  <a:lnTo>
                    <a:pt x="15232" y="6351"/>
                  </a:lnTo>
                  <a:lnTo>
                    <a:pt x="15425" y="6627"/>
                  </a:lnTo>
                  <a:lnTo>
                    <a:pt x="15619" y="6921"/>
                  </a:lnTo>
                  <a:lnTo>
                    <a:pt x="15805" y="7216"/>
                  </a:lnTo>
                  <a:lnTo>
                    <a:pt x="15992" y="7529"/>
                  </a:lnTo>
                  <a:lnTo>
                    <a:pt x="16172" y="7878"/>
                  </a:lnTo>
                  <a:lnTo>
                    <a:pt x="16353" y="8210"/>
                  </a:lnTo>
                  <a:lnTo>
                    <a:pt x="16526" y="8578"/>
                  </a:lnTo>
                  <a:lnTo>
                    <a:pt x="16700" y="8946"/>
                  </a:lnTo>
                  <a:lnTo>
                    <a:pt x="16874" y="9332"/>
                  </a:lnTo>
                  <a:lnTo>
                    <a:pt x="17041" y="9737"/>
                  </a:lnTo>
                  <a:lnTo>
                    <a:pt x="17202" y="10161"/>
                  </a:lnTo>
                  <a:lnTo>
                    <a:pt x="17363" y="10584"/>
                  </a:lnTo>
                  <a:lnTo>
                    <a:pt x="17241" y="10013"/>
                  </a:lnTo>
                  <a:lnTo>
                    <a:pt x="17106" y="9443"/>
                  </a:lnTo>
                  <a:lnTo>
                    <a:pt x="16964" y="8909"/>
                  </a:lnTo>
                  <a:lnTo>
                    <a:pt x="16816" y="8375"/>
                  </a:lnTo>
                  <a:lnTo>
                    <a:pt x="16662" y="7878"/>
                  </a:lnTo>
                  <a:lnTo>
                    <a:pt x="16494" y="7381"/>
                  </a:lnTo>
                  <a:lnTo>
                    <a:pt x="16327" y="6903"/>
                  </a:lnTo>
                  <a:lnTo>
                    <a:pt x="16146" y="6443"/>
                  </a:lnTo>
                  <a:lnTo>
                    <a:pt x="15960" y="6001"/>
                  </a:lnTo>
                  <a:lnTo>
                    <a:pt x="15767" y="5559"/>
                  </a:lnTo>
                  <a:lnTo>
                    <a:pt x="15574" y="5154"/>
                  </a:lnTo>
                  <a:lnTo>
                    <a:pt x="15368" y="4749"/>
                  </a:lnTo>
                  <a:lnTo>
                    <a:pt x="15155" y="4363"/>
                  </a:lnTo>
                  <a:lnTo>
                    <a:pt x="14943" y="3995"/>
                  </a:lnTo>
                  <a:lnTo>
                    <a:pt x="14717" y="3645"/>
                  </a:lnTo>
                  <a:lnTo>
                    <a:pt x="14492" y="3314"/>
                  </a:lnTo>
                  <a:lnTo>
                    <a:pt x="14260" y="2982"/>
                  </a:lnTo>
                  <a:lnTo>
                    <a:pt x="14028" y="2688"/>
                  </a:lnTo>
                  <a:lnTo>
                    <a:pt x="13784" y="2393"/>
                  </a:lnTo>
                  <a:lnTo>
                    <a:pt x="13539" y="2136"/>
                  </a:lnTo>
                  <a:lnTo>
                    <a:pt x="13295" y="1878"/>
                  </a:lnTo>
                  <a:lnTo>
                    <a:pt x="13043" y="1639"/>
                  </a:lnTo>
                  <a:lnTo>
                    <a:pt x="12786" y="1418"/>
                  </a:lnTo>
                  <a:lnTo>
                    <a:pt x="12528" y="1197"/>
                  </a:lnTo>
                  <a:lnTo>
                    <a:pt x="12271" y="1013"/>
                  </a:lnTo>
                  <a:lnTo>
                    <a:pt x="12007" y="829"/>
                  </a:lnTo>
                  <a:lnTo>
                    <a:pt x="11737" y="682"/>
                  </a:lnTo>
                  <a:lnTo>
                    <a:pt x="11473" y="534"/>
                  </a:lnTo>
                  <a:lnTo>
                    <a:pt x="11202" y="406"/>
                  </a:lnTo>
                  <a:lnTo>
                    <a:pt x="10932" y="295"/>
                  </a:lnTo>
                  <a:lnTo>
                    <a:pt x="10655" y="203"/>
                  </a:lnTo>
                  <a:lnTo>
                    <a:pt x="10385" y="129"/>
                  </a:lnTo>
                  <a:lnTo>
                    <a:pt x="10108" y="74"/>
                  </a:lnTo>
                  <a:lnTo>
                    <a:pt x="9837" y="37"/>
                  </a:lnTo>
                  <a:lnTo>
                    <a:pt x="956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-464700" y="-17295700"/>
              <a:ext cx="242875" cy="722450"/>
            </a:xfrm>
            <a:custGeom>
              <a:rect b="b" l="l" r="r" t="t"/>
              <a:pathLst>
                <a:path extrusionOk="0" h="28898" w="9715">
                  <a:moveTo>
                    <a:pt x="5402" y="0"/>
                  </a:moveTo>
                  <a:lnTo>
                    <a:pt x="5266" y="19"/>
                  </a:lnTo>
                  <a:lnTo>
                    <a:pt x="5150" y="37"/>
                  </a:lnTo>
                  <a:lnTo>
                    <a:pt x="5035" y="74"/>
                  </a:lnTo>
                  <a:lnTo>
                    <a:pt x="4912" y="111"/>
                  </a:lnTo>
                  <a:lnTo>
                    <a:pt x="4796" y="166"/>
                  </a:lnTo>
                  <a:lnTo>
                    <a:pt x="4558" y="313"/>
                  </a:lnTo>
                  <a:lnTo>
                    <a:pt x="4326" y="497"/>
                  </a:lnTo>
                  <a:lnTo>
                    <a:pt x="4088" y="736"/>
                  </a:lnTo>
                  <a:lnTo>
                    <a:pt x="3856" y="1012"/>
                  </a:lnTo>
                  <a:lnTo>
                    <a:pt x="3625" y="1325"/>
                  </a:lnTo>
                  <a:lnTo>
                    <a:pt x="3399" y="1657"/>
                  </a:lnTo>
                  <a:lnTo>
                    <a:pt x="3174" y="2043"/>
                  </a:lnTo>
                  <a:lnTo>
                    <a:pt x="2955" y="2467"/>
                  </a:lnTo>
                  <a:lnTo>
                    <a:pt x="2736" y="2908"/>
                  </a:lnTo>
                  <a:lnTo>
                    <a:pt x="2524" y="3368"/>
                  </a:lnTo>
                  <a:lnTo>
                    <a:pt x="2318" y="3865"/>
                  </a:lnTo>
                  <a:lnTo>
                    <a:pt x="2118" y="4399"/>
                  </a:lnTo>
                  <a:lnTo>
                    <a:pt x="1925" y="4951"/>
                  </a:lnTo>
                  <a:lnTo>
                    <a:pt x="1732" y="5522"/>
                  </a:lnTo>
                  <a:lnTo>
                    <a:pt x="1552" y="6111"/>
                  </a:lnTo>
                  <a:lnTo>
                    <a:pt x="1378" y="6700"/>
                  </a:lnTo>
                  <a:lnTo>
                    <a:pt x="1211" y="7326"/>
                  </a:lnTo>
                  <a:lnTo>
                    <a:pt x="1056" y="7970"/>
                  </a:lnTo>
                  <a:lnTo>
                    <a:pt x="908" y="8614"/>
                  </a:lnTo>
                  <a:lnTo>
                    <a:pt x="766" y="9277"/>
                  </a:lnTo>
                  <a:lnTo>
                    <a:pt x="638" y="9939"/>
                  </a:lnTo>
                  <a:lnTo>
                    <a:pt x="522" y="10620"/>
                  </a:lnTo>
                  <a:lnTo>
                    <a:pt x="412" y="11301"/>
                  </a:lnTo>
                  <a:lnTo>
                    <a:pt x="316" y="11982"/>
                  </a:lnTo>
                  <a:lnTo>
                    <a:pt x="232" y="12663"/>
                  </a:lnTo>
                  <a:lnTo>
                    <a:pt x="161" y="13344"/>
                  </a:lnTo>
                  <a:lnTo>
                    <a:pt x="97" y="14025"/>
                  </a:lnTo>
                  <a:lnTo>
                    <a:pt x="52" y="14706"/>
                  </a:lnTo>
                  <a:lnTo>
                    <a:pt x="20" y="15387"/>
                  </a:lnTo>
                  <a:lnTo>
                    <a:pt x="0" y="16050"/>
                  </a:lnTo>
                  <a:lnTo>
                    <a:pt x="0" y="16749"/>
                  </a:lnTo>
                  <a:lnTo>
                    <a:pt x="13" y="17430"/>
                  </a:lnTo>
                  <a:lnTo>
                    <a:pt x="45" y="18093"/>
                  </a:lnTo>
                  <a:lnTo>
                    <a:pt x="84" y="18737"/>
                  </a:lnTo>
                  <a:lnTo>
                    <a:pt x="142" y="19363"/>
                  </a:lnTo>
                  <a:lnTo>
                    <a:pt x="206" y="19970"/>
                  </a:lnTo>
                  <a:lnTo>
                    <a:pt x="283" y="20541"/>
                  </a:lnTo>
                  <a:lnTo>
                    <a:pt x="374" y="21112"/>
                  </a:lnTo>
                  <a:lnTo>
                    <a:pt x="477" y="21645"/>
                  </a:lnTo>
                  <a:lnTo>
                    <a:pt x="592" y="22161"/>
                  </a:lnTo>
                  <a:lnTo>
                    <a:pt x="715" y="22658"/>
                  </a:lnTo>
                  <a:lnTo>
                    <a:pt x="850" y="23136"/>
                  </a:lnTo>
                  <a:lnTo>
                    <a:pt x="992" y="23578"/>
                  </a:lnTo>
                  <a:lnTo>
                    <a:pt x="1140" y="23983"/>
                  </a:lnTo>
                  <a:lnTo>
                    <a:pt x="1301" y="24369"/>
                  </a:lnTo>
                  <a:lnTo>
                    <a:pt x="1468" y="24738"/>
                  </a:lnTo>
                  <a:lnTo>
                    <a:pt x="1642" y="25069"/>
                  </a:lnTo>
                  <a:lnTo>
                    <a:pt x="1822" y="25382"/>
                  </a:lnTo>
                  <a:lnTo>
                    <a:pt x="2009" y="25658"/>
                  </a:lnTo>
                  <a:lnTo>
                    <a:pt x="2208" y="25897"/>
                  </a:lnTo>
                  <a:lnTo>
                    <a:pt x="2408" y="26118"/>
                  </a:lnTo>
                  <a:lnTo>
                    <a:pt x="2608" y="26302"/>
                  </a:lnTo>
                  <a:lnTo>
                    <a:pt x="2820" y="26449"/>
                  </a:lnTo>
                  <a:lnTo>
                    <a:pt x="3032" y="26560"/>
                  </a:lnTo>
                  <a:lnTo>
                    <a:pt x="3251" y="26652"/>
                  </a:lnTo>
                  <a:lnTo>
                    <a:pt x="3470" y="26689"/>
                  </a:lnTo>
                  <a:lnTo>
                    <a:pt x="3695" y="26707"/>
                  </a:lnTo>
                  <a:lnTo>
                    <a:pt x="3921" y="26670"/>
                  </a:lnTo>
                  <a:lnTo>
                    <a:pt x="4153" y="26615"/>
                  </a:lnTo>
                  <a:lnTo>
                    <a:pt x="4378" y="26504"/>
                  </a:lnTo>
                  <a:lnTo>
                    <a:pt x="4610" y="26376"/>
                  </a:lnTo>
                  <a:lnTo>
                    <a:pt x="4841" y="26192"/>
                  </a:lnTo>
                  <a:lnTo>
                    <a:pt x="4925" y="26136"/>
                  </a:lnTo>
                  <a:lnTo>
                    <a:pt x="5009" y="26081"/>
                  </a:lnTo>
                  <a:lnTo>
                    <a:pt x="5086" y="26044"/>
                  </a:lnTo>
                  <a:lnTo>
                    <a:pt x="5170" y="26026"/>
                  </a:lnTo>
                  <a:lnTo>
                    <a:pt x="5247" y="26008"/>
                  </a:lnTo>
                  <a:lnTo>
                    <a:pt x="5395" y="26008"/>
                  </a:lnTo>
                  <a:lnTo>
                    <a:pt x="5466" y="26026"/>
                  </a:lnTo>
                  <a:lnTo>
                    <a:pt x="5537" y="26063"/>
                  </a:lnTo>
                  <a:lnTo>
                    <a:pt x="5601" y="26100"/>
                  </a:lnTo>
                  <a:lnTo>
                    <a:pt x="5730" y="26210"/>
                  </a:lnTo>
                  <a:lnTo>
                    <a:pt x="5852" y="26357"/>
                  </a:lnTo>
                  <a:lnTo>
                    <a:pt x="5962" y="26523"/>
                  </a:lnTo>
                  <a:lnTo>
                    <a:pt x="6065" y="26744"/>
                  </a:lnTo>
                  <a:lnTo>
                    <a:pt x="6161" y="26983"/>
                  </a:lnTo>
                  <a:lnTo>
                    <a:pt x="6245" y="27241"/>
                  </a:lnTo>
                  <a:lnTo>
                    <a:pt x="6322" y="27535"/>
                  </a:lnTo>
                  <a:lnTo>
                    <a:pt x="6386" y="27848"/>
                  </a:lnTo>
                  <a:lnTo>
                    <a:pt x="6444" y="28179"/>
                  </a:lnTo>
                  <a:lnTo>
                    <a:pt x="6489" y="28529"/>
                  </a:lnTo>
                  <a:lnTo>
                    <a:pt x="6528" y="28897"/>
                  </a:lnTo>
                  <a:lnTo>
                    <a:pt x="6844" y="28345"/>
                  </a:lnTo>
                  <a:lnTo>
                    <a:pt x="7153" y="27774"/>
                  </a:lnTo>
                  <a:lnTo>
                    <a:pt x="7301" y="27462"/>
                  </a:lnTo>
                  <a:lnTo>
                    <a:pt x="7449" y="27167"/>
                  </a:lnTo>
                  <a:lnTo>
                    <a:pt x="7590" y="26854"/>
                  </a:lnTo>
                  <a:lnTo>
                    <a:pt x="7726" y="26523"/>
                  </a:lnTo>
                  <a:lnTo>
                    <a:pt x="7867" y="26192"/>
                  </a:lnTo>
                  <a:lnTo>
                    <a:pt x="7996" y="25860"/>
                  </a:lnTo>
                  <a:lnTo>
                    <a:pt x="8125" y="25511"/>
                  </a:lnTo>
                  <a:lnTo>
                    <a:pt x="8247" y="25142"/>
                  </a:lnTo>
                  <a:lnTo>
                    <a:pt x="8369" y="24774"/>
                  </a:lnTo>
                  <a:lnTo>
                    <a:pt x="8485" y="24406"/>
                  </a:lnTo>
                  <a:lnTo>
                    <a:pt x="8601" y="24020"/>
                  </a:lnTo>
                  <a:lnTo>
                    <a:pt x="8704" y="23615"/>
                  </a:lnTo>
                  <a:lnTo>
                    <a:pt x="8807" y="23210"/>
                  </a:lnTo>
                  <a:lnTo>
                    <a:pt x="8910" y="22787"/>
                  </a:lnTo>
                  <a:lnTo>
                    <a:pt x="9000" y="22363"/>
                  </a:lnTo>
                  <a:lnTo>
                    <a:pt x="9090" y="21921"/>
                  </a:lnTo>
                  <a:lnTo>
                    <a:pt x="9174" y="21461"/>
                  </a:lnTo>
                  <a:lnTo>
                    <a:pt x="9251" y="21001"/>
                  </a:lnTo>
                  <a:lnTo>
                    <a:pt x="9322" y="20523"/>
                  </a:lnTo>
                  <a:lnTo>
                    <a:pt x="9386" y="20026"/>
                  </a:lnTo>
                  <a:lnTo>
                    <a:pt x="9451" y="19529"/>
                  </a:lnTo>
                  <a:lnTo>
                    <a:pt x="9509" y="19013"/>
                  </a:lnTo>
                  <a:lnTo>
                    <a:pt x="9554" y="18480"/>
                  </a:lnTo>
                  <a:lnTo>
                    <a:pt x="9599" y="17946"/>
                  </a:lnTo>
                  <a:lnTo>
                    <a:pt x="9631" y="17394"/>
                  </a:lnTo>
                  <a:lnTo>
                    <a:pt x="9663" y="16823"/>
                  </a:lnTo>
                  <a:lnTo>
                    <a:pt x="9689" y="16234"/>
                  </a:lnTo>
                  <a:lnTo>
                    <a:pt x="9702" y="15645"/>
                  </a:lnTo>
                  <a:lnTo>
                    <a:pt x="9715" y="14964"/>
                  </a:lnTo>
                  <a:lnTo>
                    <a:pt x="9715" y="14265"/>
                  </a:lnTo>
                  <a:lnTo>
                    <a:pt x="9702" y="13584"/>
                  </a:lnTo>
                  <a:lnTo>
                    <a:pt x="9683" y="12884"/>
                  </a:lnTo>
                  <a:lnTo>
                    <a:pt x="9644" y="12185"/>
                  </a:lnTo>
                  <a:lnTo>
                    <a:pt x="9599" y="11485"/>
                  </a:lnTo>
                  <a:lnTo>
                    <a:pt x="9547" y="10786"/>
                  </a:lnTo>
                  <a:lnTo>
                    <a:pt x="9483" y="10105"/>
                  </a:lnTo>
                  <a:lnTo>
                    <a:pt x="9406" y="9424"/>
                  </a:lnTo>
                  <a:lnTo>
                    <a:pt x="9322" y="8743"/>
                  </a:lnTo>
                  <a:lnTo>
                    <a:pt x="9226" y="8080"/>
                  </a:lnTo>
                  <a:lnTo>
                    <a:pt x="9123" y="7418"/>
                  </a:lnTo>
                  <a:lnTo>
                    <a:pt x="9013" y="6792"/>
                  </a:lnTo>
                  <a:lnTo>
                    <a:pt x="8884" y="6166"/>
                  </a:lnTo>
                  <a:lnTo>
                    <a:pt x="8756" y="5559"/>
                  </a:lnTo>
                  <a:lnTo>
                    <a:pt x="8614" y="4970"/>
                  </a:lnTo>
                  <a:lnTo>
                    <a:pt x="8466" y="4418"/>
                  </a:lnTo>
                  <a:lnTo>
                    <a:pt x="8305" y="3865"/>
                  </a:lnTo>
                  <a:lnTo>
                    <a:pt x="8138" y="3368"/>
                  </a:lnTo>
                  <a:lnTo>
                    <a:pt x="7964" y="2871"/>
                  </a:lnTo>
                  <a:lnTo>
                    <a:pt x="7777" y="2430"/>
                  </a:lnTo>
                  <a:lnTo>
                    <a:pt x="7590" y="2006"/>
                  </a:lnTo>
                  <a:lnTo>
                    <a:pt x="7391" y="1620"/>
                  </a:lnTo>
                  <a:lnTo>
                    <a:pt x="7178" y="1270"/>
                  </a:lnTo>
                  <a:lnTo>
                    <a:pt x="7075" y="1104"/>
                  </a:lnTo>
                  <a:lnTo>
                    <a:pt x="6966" y="957"/>
                  </a:lnTo>
                  <a:lnTo>
                    <a:pt x="6856" y="810"/>
                  </a:lnTo>
                  <a:lnTo>
                    <a:pt x="6747" y="681"/>
                  </a:lnTo>
                  <a:lnTo>
                    <a:pt x="6631" y="571"/>
                  </a:lnTo>
                  <a:lnTo>
                    <a:pt x="6515" y="460"/>
                  </a:lnTo>
                  <a:lnTo>
                    <a:pt x="6399" y="350"/>
                  </a:lnTo>
                  <a:lnTo>
                    <a:pt x="6277" y="276"/>
                  </a:lnTo>
                  <a:lnTo>
                    <a:pt x="6161" y="203"/>
                  </a:lnTo>
                  <a:lnTo>
                    <a:pt x="6039" y="129"/>
                  </a:lnTo>
                  <a:lnTo>
                    <a:pt x="5910" y="74"/>
                  </a:lnTo>
                  <a:lnTo>
                    <a:pt x="5788" y="37"/>
                  </a:lnTo>
                  <a:lnTo>
                    <a:pt x="5659" y="19"/>
                  </a:lnTo>
                  <a:lnTo>
                    <a:pt x="553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-183375" y="-6309750"/>
              <a:ext cx="373250" cy="1033500"/>
            </a:xfrm>
            <a:custGeom>
              <a:rect b="b" l="l" r="r" t="t"/>
              <a:pathLst>
                <a:path extrusionOk="0" h="41340" w="14930">
                  <a:moveTo>
                    <a:pt x="7172" y="1"/>
                  </a:moveTo>
                  <a:lnTo>
                    <a:pt x="6947" y="19"/>
                  </a:lnTo>
                  <a:lnTo>
                    <a:pt x="6715" y="56"/>
                  </a:lnTo>
                  <a:lnTo>
                    <a:pt x="6490" y="129"/>
                  </a:lnTo>
                  <a:lnTo>
                    <a:pt x="6264" y="203"/>
                  </a:lnTo>
                  <a:lnTo>
                    <a:pt x="6039" y="295"/>
                  </a:lnTo>
                  <a:lnTo>
                    <a:pt x="5814" y="424"/>
                  </a:lnTo>
                  <a:lnTo>
                    <a:pt x="5595" y="553"/>
                  </a:lnTo>
                  <a:lnTo>
                    <a:pt x="5370" y="718"/>
                  </a:lnTo>
                  <a:lnTo>
                    <a:pt x="5151" y="884"/>
                  </a:lnTo>
                  <a:lnTo>
                    <a:pt x="4932" y="1086"/>
                  </a:lnTo>
                  <a:lnTo>
                    <a:pt x="4719" y="1307"/>
                  </a:lnTo>
                  <a:lnTo>
                    <a:pt x="4507" y="1547"/>
                  </a:lnTo>
                  <a:lnTo>
                    <a:pt x="4294" y="1804"/>
                  </a:lnTo>
                  <a:lnTo>
                    <a:pt x="4082" y="2080"/>
                  </a:lnTo>
                  <a:lnTo>
                    <a:pt x="3876" y="2375"/>
                  </a:lnTo>
                  <a:lnTo>
                    <a:pt x="3676" y="2688"/>
                  </a:lnTo>
                  <a:lnTo>
                    <a:pt x="3477" y="3037"/>
                  </a:lnTo>
                  <a:lnTo>
                    <a:pt x="3277" y="3387"/>
                  </a:lnTo>
                  <a:lnTo>
                    <a:pt x="3084" y="3774"/>
                  </a:lnTo>
                  <a:lnTo>
                    <a:pt x="2891" y="4160"/>
                  </a:lnTo>
                  <a:lnTo>
                    <a:pt x="2704" y="4584"/>
                  </a:lnTo>
                  <a:lnTo>
                    <a:pt x="2524" y="5025"/>
                  </a:lnTo>
                  <a:lnTo>
                    <a:pt x="2344" y="5485"/>
                  </a:lnTo>
                  <a:lnTo>
                    <a:pt x="2170" y="5964"/>
                  </a:lnTo>
                  <a:lnTo>
                    <a:pt x="2003" y="6479"/>
                  </a:lnTo>
                  <a:lnTo>
                    <a:pt x="1835" y="6995"/>
                  </a:lnTo>
                  <a:lnTo>
                    <a:pt x="1674" y="7547"/>
                  </a:lnTo>
                  <a:lnTo>
                    <a:pt x="1520" y="8117"/>
                  </a:lnTo>
                  <a:lnTo>
                    <a:pt x="1372" y="8706"/>
                  </a:lnTo>
                  <a:lnTo>
                    <a:pt x="1224" y="9314"/>
                  </a:lnTo>
                  <a:lnTo>
                    <a:pt x="1088" y="9940"/>
                  </a:lnTo>
                  <a:lnTo>
                    <a:pt x="960" y="10565"/>
                  </a:lnTo>
                  <a:lnTo>
                    <a:pt x="837" y="11191"/>
                  </a:lnTo>
                  <a:lnTo>
                    <a:pt x="728" y="11835"/>
                  </a:lnTo>
                  <a:lnTo>
                    <a:pt x="625" y="12480"/>
                  </a:lnTo>
                  <a:lnTo>
                    <a:pt x="528" y="13124"/>
                  </a:lnTo>
                  <a:lnTo>
                    <a:pt x="438" y="13786"/>
                  </a:lnTo>
                  <a:lnTo>
                    <a:pt x="361" y="14431"/>
                  </a:lnTo>
                  <a:lnTo>
                    <a:pt x="290" y="15093"/>
                  </a:lnTo>
                  <a:lnTo>
                    <a:pt x="226" y="15756"/>
                  </a:lnTo>
                  <a:lnTo>
                    <a:pt x="168" y="16418"/>
                  </a:lnTo>
                  <a:lnTo>
                    <a:pt x="123" y="17100"/>
                  </a:lnTo>
                  <a:lnTo>
                    <a:pt x="84" y="17762"/>
                  </a:lnTo>
                  <a:lnTo>
                    <a:pt x="52" y="18425"/>
                  </a:lnTo>
                  <a:lnTo>
                    <a:pt x="26" y="19087"/>
                  </a:lnTo>
                  <a:lnTo>
                    <a:pt x="7" y="19768"/>
                  </a:lnTo>
                  <a:lnTo>
                    <a:pt x="0" y="20431"/>
                  </a:lnTo>
                  <a:lnTo>
                    <a:pt x="0" y="21094"/>
                  </a:lnTo>
                  <a:lnTo>
                    <a:pt x="7" y="21756"/>
                  </a:lnTo>
                  <a:lnTo>
                    <a:pt x="20" y="22419"/>
                  </a:lnTo>
                  <a:lnTo>
                    <a:pt x="39" y="23063"/>
                  </a:lnTo>
                  <a:lnTo>
                    <a:pt x="65" y="23726"/>
                  </a:lnTo>
                  <a:lnTo>
                    <a:pt x="97" y="24370"/>
                  </a:lnTo>
                  <a:lnTo>
                    <a:pt x="142" y="25014"/>
                  </a:lnTo>
                  <a:lnTo>
                    <a:pt x="187" y="25658"/>
                  </a:lnTo>
                  <a:lnTo>
                    <a:pt x="245" y="26302"/>
                  </a:lnTo>
                  <a:lnTo>
                    <a:pt x="303" y="26928"/>
                  </a:lnTo>
                  <a:lnTo>
                    <a:pt x="374" y="27554"/>
                  </a:lnTo>
                  <a:lnTo>
                    <a:pt x="451" y="28161"/>
                  </a:lnTo>
                  <a:lnTo>
                    <a:pt x="528" y="28769"/>
                  </a:lnTo>
                  <a:lnTo>
                    <a:pt x="618" y="29376"/>
                  </a:lnTo>
                  <a:lnTo>
                    <a:pt x="715" y="29965"/>
                  </a:lnTo>
                  <a:lnTo>
                    <a:pt x="818" y="30536"/>
                  </a:lnTo>
                  <a:lnTo>
                    <a:pt x="921" y="31106"/>
                  </a:lnTo>
                  <a:lnTo>
                    <a:pt x="1037" y="31677"/>
                  </a:lnTo>
                  <a:lnTo>
                    <a:pt x="1159" y="32229"/>
                  </a:lnTo>
                  <a:lnTo>
                    <a:pt x="1288" y="32763"/>
                  </a:lnTo>
                  <a:lnTo>
                    <a:pt x="1417" y="33297"/>
                  </a:lnTo>
                  <a:lnTo>
                    <a:pt x="1558" y="33812"/>
                  </a:lnTo>
                  <a:lnTo>
                    <a:pt x="1700" y="34327"/>
                  </a:lnTo>
                  <a:lnTo>
                    <a:pt x="1855" y="34806"/>
                  </a:lnTo>
                  <a:lnTo>
                    <a:pt x="2009" y="35284"/>
                  </a:lnTo>
                  <a:lnTo>
                    <a:pt x="2170" y="35745"/>
                  </a:lnTo>
                  <a:lnTo>
                    <a:pt x="2337" y="36205"/>
                  </a:lnTo>
                  <a:lnTo>
                    <a:pt x="2511" y="36628"/>
                  </a:lnTo>
                  <a:lnTo>
                    <a:pt x="2691" y="37051"/>
                  </a:lnTo>
                  <a:lnTo>
                    <a:pt x="2878" y="37456"/>
                  </a:lnTo>
                  <a:lnTo>
                    <a:pt x="3065" y="37843"/>
                  </a:lnTo>
                  <a:lnTo>
                    <a:pt x="3264" y="38211"/>
                  </a:lnTo>
                  <a:lnTo>
                    <a:pt x="3464" y="38561"/>
                  </a:lnTo>
                  <a:lnTo>
                    <a:pt x="3670" y="38892"/>
                  </a:lnTo>
                  <a:lnTo>
                    <a:pt x="3876" y="39205"/>
                  </a:lnTo>
                  <a:lnTo>
                    <a:pt x="4095" y="39499"/>
                  </a:lnTo>
                  <a:lnTo>
                    <a:pt x="4314" y="39775"/>
                  </a:lnTo>
                  <a:lnTo>
                    <a:pt x="4546" y="40015"/>
                  </a:lnTo>
                  <a:lnTo>
                    <a:pt x="4771" y="40254"/>
                  </a:lnTo>
                  <a:lnTo>
                    <a:pt x="5009" y="40475"/>
                  </a:lnTo>
                  <a:lnTo>
                    <a:pt x="5247" y="40659"/>
                  </a:lnTo>
                  <a:lnTo>
                    <a:pt x="5498" y="40825"/>
                  </a:lnTo>
                  <a:lnTo>
                    <a:pt x="5743" y="40972"/>
                  </a:lnTo>
                  <a:lnTo>
                    <a:pt x="6000" y="41101"/>
                  </a:lnTo>
                  <a:lnTo>
                    <a:pt x="6258" y="41193"/>
                  </a:lnTo>
                  <a:lnTo>
                    <a:pt x="6522" y="41266"/>
                  </a:lnTo>
                  <a:lnTo>
                    <a:pt x="6747" y="41303"/>
                  </a:lnTo>
                  <a:lnTo>
                    <a:pt x="6973" y="41340"/>
                  </a:lnTo>
                  <a:lnTo>
                    <a:pt x="7198" y="41322"/>
                  </a:lnTo>
                  <a:lnTo>
                    <a:pt x="7423" y="41285"/>
                  </a:lnTo>
                  <a:lnTo>
                    <a:pt x="7642" y="41230"/>
                  </a:lnTo>
                  <a:lnTo>
                    <a:pt x="7867" y="41137"/>
                  </a:lnTo>
                  <a:lnTo>
                    <a:pt x="8086" y="41027"/>
                  </a:lnTo>
                  <a:lnTo>
                    <a:pt x="8305" y="40898"/>
                  </a:lnTo>
                  <a:lnTo>
                    <a:pt x="8524" y="40733"/>
                  </a:lnTo>
                  <a:lnTo>
                    <a:pt x="8743" y="40567"/>
                  </a:lnTo>
                  <a:lnTo>
                    <a:pt x="8955" y="40364"/>
                  </a:lnTo>
                  <a:lnTo>
                    <a:pt x="9168" y="40144"/>
                  </a:lnTo>
                  <a:lnTo>
                    <a:pt x="9374" y="39886"/>
                  </a:lnTo>
                  <a:lnTo>
                    <a:pt x="9580" y="39628"/>
                  </a:lnTo>
                  <a:lnTo>
                    <a:pt x="9786" y="39352"/>
                  </a:lnTo>
                  <a:lnTo>
                    <a:pt x="9985" y="39058"/>
                  </a:lnTo>
                  <a:lnTo>
                    <a:pt x="10166" y="38855"/>
                  </a:lnTo>
                  <a:lnTo>
                    <a:pt x="10346" y="38653"/>
                  </a:lnTo>
                  <a:lnTo>
                    <a:pt x="10520" y="38432"/>
                  </a:lnTo>
                  <a:lnTo>
                    <a:pt x="10700" y="38193"/>
                  </a:lnTo>
                  <a:lnTo>
                    <a:pt x="10867" y="37953"/>
                  </a:lnTo>
                  <a:lnTo>
                    <a:pt x="11041" y="37696"/>
                  </a:lnTo>
                  <a:lnTo>
                    <a:pt x="11209" y="37420"/>
                  </a:lnTo>
                  <a:lnTo>
                    <a:pt x="11370" y="37143"/>
                  </a:lnTo>
                  <a:lnTo>
                    <a:pt x="11537" y="36867"/>
                  </a:lnTo>
                  <a:lnTo>
                    <a:pt x="11691" y="36554"/>
                  </a:lnTo>
                  <a:lnTo>
                    <a:pt x="11852" y="36260"/>
                  </a:lnTo>
                  <a:lnTo>
                    <a:pt x="12000" y="35929"/>
                  </a:lnTo>
                  <a:lnTo>
                    <a:pt x="12155" y="35616"/>
                  </a:lnTo>
                  <a:lnTo>
                    <a:pt x="12303" y="35266"/>
                  </a:lnTo>
                  <a:lnTo>
                    <a:pt x="12445" y="34916"/>
                  </a:lnTo>
                  <a:lnTo>
                    <a:pt x="12586" y="34567"/>
                  </a:lnTo>
                  <a:lnTo>
                    <a:pt x="12728" y="34198"/>
                  </a:lnTo>
                  <a:lnTo>
                    <a:pt x="12857" y="33830"/>
                  </a:lnTo>
                  <a:lnTo>
                    <a:pt x="12992" y="33444"/>
                  </a:lnTo>
                  <a:lnTo>
                    <a:pt x="13121" y="33057"/>
                  </a:lnTo>
                  <a:lnTo>
                    <a:pt x="13243" y="32652"/>
                  </a:lnTo>
                  <a:lnTo>
                    <a:pt x="13359" y="32247"/>
                  </a:lnTo>
                  <a:lnTo>
                    <a:pt x="13481" y="31843"/>
                  </a:lnTo>
                  <a:lnTo>
                    <a:pt x="13591" y="31419"/>
                  </a:lnTo>
                  <a:lnTo>
                    <a:pt x="13700" y="30996"/>
                  </a:lnTo>
                  <a:lnTo>
                    <a:pt x="13803" y="30554"/>
                  </a:lnTo>
                  <a:lnTo>
                    <a:pt x="13906" y="30112"/>
                  </a:lnTo>
                  <a:lnTo>
                    <a:pt x="14003" y="29671"/>
                  </a:lnTo>
                  <a:lnTo>
                    <a:pt x="14093" y="29211"/>
                  </a:lnTo>
                  <a:lnTo>
                    <a:pt x="14183" y="28750"/>
                  </a:lnTo>
                  <a:lnTo>
                    <a:pt x="14260" y="28290"/>
                  </a:lnTo>
                  <a:lnTo>
                    <a:pt x="14344" y="27812"/>
                  </a:lnTo>
                  <a:lnTo>
                    <a:pt x="14415" y="27333"/>
                  </a:lnTo>
                  <a:lnTo>
                    <a:pt x="14485" y="26855"/>
                  </a:lnTo>
                  <a:lnTo>
                    <a:pt x="14550" y="26376"/>
                  </a:lnTo>
                  <a:lnTo>
                    <a:pt x="14608" y="25879"/>
                  </a:lnTo>
                  <a:lnTo>
                    <a:pt x="14666" y="25382"/>
                  </a:lnTo>
                  <a:lnTo>
                    <a:pt x="14717" y="24885"/>
                  </a:lnTo>
                  <a:lnTo>
                    <a:pt x="14762" y="24370"/>
                  </a:lnTo>
                  <a:lnTo>
                    <a:pt x="14801" y="23854"/>
                  </a:lnTo>
                  <a:lnTo>
                    <a:pt x="14833" y="23357"/>
                  </a:lnTo>
                  <a:lnTo>
                    <a:pt x="14865" y="22824"/>
                  </a:lnTo>
                  <a:lnTo>
                    <a:pt x="14891" y="22308"/>
                  </a:lnTo>
                  <a:lnTo>
                    <a:pt x="14910" y="21793"/>
                  </a:lnTo>
                  <a:lnTo>
                    <a:pt x="14923" y="21259"/>
                  </a:lnTo>
                  <a:lnTo>
                    <a:pt x="14930" y="20725"/>
                  </a:lnTo>
                  <a:lnTo>
                    <a:pt x="14930" y="20210"/>
                  </a:lnTo>
                  <a:lnTo>
                    <a:pt x="14930" y="19676"/>
                  </a:lnTo>
                  <a:lnTo>
                    <a:pt x="14917" y="19124"/>
                  </a:lnTo>
                  <a:lnTo>
                    <a:pt x="14904" y="18590"/>
                  </a:lnTo>
                  <a:lnTo>
                    <a:pt x="14878" y="18057"/>
                  </a:lnTo>
                  <a:lnTo>
                    <a:pt x="14852" y="17523"/>
                  </a:lnTo>
                  <a:lnTo>
                    <a:pt x="14820" y="16971"/>
                  </a:lnTo>
                  <a:lnTo>
                    <a:pt x="14782" y="16437"/>
                  </a:lnTo>
                  <a:lnTo>
                    <a:pt x="14730" y="15885"/>
                  </a:lnTo>
                  <a:lnTo>
                    <a:pt x="14679" y="15333"/>
                  </a:lnTo>
                  <a:lnTo>
                    <a:pt x="14621" y="14799"/>
                  </a:lnTo>
                  <a:lnTo>
                    <a:pt x="14556" y="14247"/>
                  </a:lnTo>
                  <a:lnTo>
                    <a:pt x="14485" y="13713"/>
                  </a:lnTo>
                  <a:lnTo>
                    <a:pt x="14402" y="13161"/>
                  </a:lnTo>
                  <a:lnTo>
                    <a:pt x="14318" y="12627"/>
                  </a:lnTo>
                  <a:lnTo>
                    <a:pt x="14228" y="12075"/>
                  </a:lnTo>
                  <a:lnTo>
                    <a:pt x="14125" y="11541"/>
                  </a:lnTo>
                  <a:lnTo>
                    <a:pt x="14022" y="10989"/>
                  </a:lnTo>
                  <a:lnTo>
                    <a:pt x="13887" y="10381"/>
                  </a:lnTo>
                  <a:lnTo>
                    <a:pt x="13752" y="9774"/>
                  </a:lnTo>
                  <a:lnTo>
                    <a:pt x="13610" y="9185"/>
                  </a:lnTo>
                  <a:lnTo>
                    <a:pt x="13462" y="8633"/>
                  </a:lnTo>
                  <a:lnTo>
                    <a:pt x="13314" y="8081"/>
                  </a:lnTo>
                  <a:lnTo>
                    <a:pt x="13153" y="7547"/>
                  </a:lnTo>
                  <a:lnTo>
                    <a:pt x="12992" y="7032"/>
                  </a:lnTo>
                  <a:lnTo>
                    <a:pt x="12824" y="6535"/>
                  </a:lnTo>
                  <a:lnTo>
                    <a:pt x="12651" y="6056"/>
                  </a:lnTo>
                  <a:lnTo>
                    <a:pt x="12477" y="5596"/>
                  </a:lnTo>
                  <a:lnTo>
                    <a:pt x="12297" y="5154"/>
                  </a:lnTo>
                  <a:lnTo>
                    <a:pt x="12110" y="4731"/>
                  </a:lnTo>
                  <a:lnTo>
                    <a:pt x="11923" y="4326"/>
                  </a:lnTo>
                  <a:lnTo>
                    <a:pt x="11730" y="3939"/>
                  </a:lnTo>
                  <a:lnTo>
                    <a:pt x="11537" y="3571"/>
                  </a:lnTo>
                  <a:lnTo>
                    <a:pt x="11337" y="3203"/>
                  </a:lnTo>
                  <a:lnTo>
                    <a:pt x="11138" y="2872"/>
                  </a:lnTo>
                  <a:lnTo>
                    <a:pt x="10932" y="2559"/>
                  </a:lnTo>
                  <a:lnTo>
                    <a:pt x="10726" y="2264"/>
                  </a:lnTo>
                  <a:lnTo>
                    <a:pt x="10513" y="1988"/>
                  </a:lnTo>
                  <a:lnTo>
                    <a:pt x="10301" y="1712"/>
                  </a:lnTo>
                  <a:lnTo>
                    <a:pt x="10088" y="1473"/>
                  </a:lnTo>
                  <a:lnTo>
                    <a:pt x="9870" y="1252"/>
                  </a:lnTo>
                  <a:lnTo>
                    <a:pt x="9651" y="1031"/>
                  </a:lnTo>
                  <a:lnTo>
                    <a:pt x="9432" y="847"/>
                  </a:lnTo>
                  <a:lnTo>
                    <a:pt x="9213" y="682"/>
                  </a:lnTo>
                  <a:lnTo>
                    <a:pt x="8988" y="534"/>
                  </a:lnTo>
                  <a:lnTo>
                    <a:pt x="8762" y="405"/>
                  </a:lnTo>
                  <a:lnTo>
                    <a:pt x="8537" y="277"/>
                  </a:lnTo>
                  <a:lnTo>
                    <a:pt x="8312" y="185"/>
                  </a:lnTo>
                  <a:lnTo>
                    <a:pt x="8086" y="111"/>
                  </a:lnTo>
                  <a:lnTo>
                    <a:pt x="7855" y="56"/>
                  </a:lnTo>
                  <a:lnTo>
                    <a:pt x="7629" y="19"/>
                  </a:lnTo>
                  <a:lnTo>
                    <a:pt x="739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413900" y="-7153650"/>
              <a:ext cx="252850" cy="2738800"/>
            </a:xfrm>
            <a:custGeom>
              <a:rect b="b" l="l" r="r" t="t"/>
              <a:pathLst>
                <a:path extrusionOk="0" h="109552" w="10114">
                  <a:moveTo>
                    <a:pt x="0" y="0"/>
                  </a:moveTo>
                  <a:lnTo>
                    <a:pt x="84" y="2577"/>
                  </a:lnTo>
                  <a:lnTo>
                    <a:pt x="167" y="5154"/>
                  </a:lnTo>
                  <a:lnTo>
                    <a:pt x="238" y="7731"/>
                  </a:lnTo>
                  <a:lnTo>
                    <a:pt x="309" y="10308"/>
                  </a:lnTo>
                  <a:lnTo>
                    <a:pt x="380" y="12903"/>
                  </a:lnTo>
                  <a:lnTo>
                    <a:pt x="444" y="15480"/>
                  </a:lnTo>
                  <a:lnTo>
                    <a:pt x="502" y="18075"/>
                  </a:lnTo>
                  <a:lnTo>
                    <a:pt x="554" y="20652"/>
                  </a:lnTo>
                  <a:lnTo>
                    <a:pt x="657" y="25842"/>
                  </a:lnTo>
                  <a:lnTo>
                    <a:pt x="740" y="31014"/>
                  </a:lnTo>
                  <a:lnTo>
                    <a:pt x="811" y="36186"/>
                  </a:lnTo>
                  <a:lnTo>
                    <a:pt x="869" y="41377"/>
                  </a:lnTo>
                  <a:lnTo>
                    <a:pt x="914" y="46549"/>
                  </a:lnTo>
                  <a:lnTo>
                    <a:pt x="946" y="51721"/>
                  </a:lnTo>
                  <a:lnTo>
                    <a:pt x="966" y="56893"/>
                  </a:lnTo>
                  <a:lnTo>
                    <a:pt x="979" y="62046"/>
                  </a:lnTo>
                  <a:lnTo>
                    <a:pt x="979" y="67218"/>
                  </a:lnTo>
                  <a:lnTo>
                    <a:pt x="966" y="72353"/>
                  </a:lnTo>
                  <a:lnTo>
                    <a:pt x="946" y="77507"/>
                  </a:lnTo>
                  <a:lnTo>
                    <a:pt x="921" y="82624"/>
                  </a:lnTo>
                  <a:lnTo>
                    <a:pt x="895" y="85919"/>
                  </a:lnTo>
                  <a:lnTo>
                    <a:pt x="863" y="89250"/>
                  </a:lnTo>
                  <a:lnTo>
                    <a:pt x="824" y="92600"/>
                  </a:lnTo>
                  <a:lnTo>
                    <a:pt x="773" y="95968"/>
                  </a:lnTo>
                  <a:lnTo>
                    <a:pt x="708" y="99355"/>
                  </a:lnTo>
                  <a:lnTo>
                    <a:pt x="631" y="102741"/>
                  </a:lnTo>
                  <a:lnTo>
                    <a:pt x="586" y="104435"/>
                  </a:lnTo>
                  <a:lnTo>
                    <a:pt x="541" y="106147"/>
                  </a:lnTo>
                  <a:lnTo>
                    <a:pt x="489" y="107840"/>
                  </a:lnTo>
                  <a:lnTo>
                    <a:pt x="431" y="109552"/>
                  </a:lnTo>
                  <a:lnTo>
                    <a:pt x="721" y="109441"/>
                  </a:lnTo>
                  <a:lnTo>
                    <a:pt x="1011" y="109331"/>
                  </a:lnTo>
                  <a:lnTo>
                    <a:pt x="1300" y="109239"/>
                  </a:lnTo>
                  <a:lnTo>
                    <a:pt x="1584" y="109165"/>
                  </a:lnTo>
                  <a:lnTo>
                    <a:pt x="1873" y="109110"/>
                  </a:lnTo>
                  <a:lnTo>
                    <a:pt x="2163" y="109055"/>
                  </a:lnTo>
                  <a:lnTo>
                    <a:pt x="2446" y="109036"/>
                  </a:lnTo>
                  <a:lnTo>
                    <a:pt x="2736" y="109018"/>
                  </a:lnTo>
                  <a:lnTo>
                    <a:pt x="3019" y="109018"/>
                  </a:lnTo>
                  <a:lnTo>
                    <a:pt x="3309" y="109036"/>
                  </a:lnTo>
                  <a:lnTo>
                    <a:pt x="3599" y="109055"/>
                  </a:lnTo>
                  <a:lnTo>
                    <a:pt x="3882" y="109110"/>
                  </a:lnTo>
                  <a:lnTo>
                    <a:pt x="4172" y="109183"/>
                  </a:lnTo>
                  <a:lnTo>
                    <a:pt x="4461" y="109257"/>
                  </a:lnTo>
                  <a:lnTo>
                    <a:pt x="4751" y="109349"/>
                  </a:lnTo>
                  <a:lnTo>
                    <a:pt x="5041" y="109460"/>
                  </a:lnTo>
                  <a:lnTo>
                    <a:pt x="5337" y="108760"/>
                  </a:lnTo>
                  <a:lnTo>
                    <a:pt x="5620" y="108042"/>
                  </a:lnTo>
                  <a:lnTo>
                    <a:pt x="5897" y="107324"/>
                  </a:lnTo>
                  <a:lnTo>
                    <a:pt x="6161" y="106588"/>
                  </a:lnTo>
                  <a:lnTo>
                    <a:pt x="6418" y="105852"/>
                  </a:lnTo>
                  <a:lnTo>
                    <a:pt x="6670" y="105097"/>
                  </a:lnTo>
                  <a:lnTo>
                    <a:pt x="6901" y="104343"/>
                  </a:lnTo>
                  <a:lnTo>
                    <a:pt x="7133" y="103551"/>
                  </a:lnTo>
                  <a:lnTo>
                    <a:pt x="7346" y="102778"/>
                  </a:lnTo>
                  <a:lnTo>
                    <a:pt x="7558" y="101987"/>
                  </a:lnTo>
                  <a:lnTo>
                    <a:pt x="7751" y="101177"/>
                  </a:lnTo>
                  <a:lnTo>
                    <a:pt x="7944" y="100367"/>
                  </a:lnTo>
                  <a:lnTo>
                    <a:pt x="8118" y="99539"/>
                  </a:lnTo>
                  <a:lnTo>
                    <a:pt x="8285" y="98711"/>
                  </a:lnTo>
                  <a:lnTo>
                    <a:pt x="8446" y="97864"/>
                  </a:lnTo>
                  <a:lnTo>
                    <a:pt x="8594" y="97017"/>
                  </a:lnTo>
                  <a:lnTo>
                    <a:pt x="8736" y="96152"/>
                  </a:lnTo>
                  <a:lnTo>
                    <a:pt x="8865" y="95269"/>
                  </a:lnTo>
                  <a:lnTo>
                    <a:pt x="8981" y="94385"/>
                  </a:lnTo>
                  <a:lnTo>
                    <a:pt x="9090" y="93502"/>
                  </a:lnTo>
                  <a:lnTo>
                    <a:pt x="9187" y="92581"/>
                  </a:lnTo>
                  <a:lnTo>
                    <a:pt x="9277" y="91680"/>
                  </a:lnTo>
                  <a:lnTo>
                    <a:pt x="9354" y="90741"/>
                  </a:lnTo>
                  <a:lnTo>
                    <a:pt x="9425" y="89821"/>
                  </a:lnTo>
                  <a:lnTo>
                    <a:pt x="9483" y="88863"/>
                  </a:lnTo>
                  <a:lnTo>
                    <a:pt x="9534" y="87906"/>
                  </a:lnTo>
                  <a:lnTo>
                    <a:pt x="9573" y="86949"/>
                  </a:lnTo>
                  <a:lnTo>
                    <a:pt x="9599" y="85974"/>
                  </a:lnTo>
                  <a:lnTo>
                    <a:pt x="9618" y="84998"/>
                  </a:lnTo>
                  <a:lnTo>
                    <a:pt x="9631" y="84004"/>
                  </a:lnTo>
                  <a:lnTo>
                    <a:pt x="9631" y="82992"/>
                  </a:lnTo>
                  <a:lnTo>
                    <a:pt x="9618" y="81980"/>
                  </a:lnTo>
                  <a:lnTo>
                    <a:pt x="9695" y="80360"/>
                  </a:lnTo>
                  <a:lnTo>
                    <a:pt x="9760" y="78703"/>
                  </a:lnTo>
                  <a:lnTo>
                    <a:pt x="9811" y="77047"/>
                  </a:lnTo>
                  <a:lnTo>
                    <a:pt x="9856" y="75372"/>
                  </a:lnTo>
                  <a:lnTo>
                    <a:pt x="9895" y="73697"/>
                  </a:lnTo>
                  <a:lnTo>
                    <a:pt x="9927" y="72004"/>
                  </a:lnTo>
                  <a:lnTo>
                    <a:pt x="9953" y="70292"/>
                  </a:lnTo>
                  <a:lnTo>
                    <a:pt x="9966" y="68599"/>
                  </a:lnTo>
                  <a:lnTo>
                    <a:pt x="9985" y="66887"/>
                  </a:lnTo>
                  <a:lnTo>
                    <a:pt x="9991" y="65194"/>
                  </a:lnTo>
                  <a:lnTo>
                    <a:pt x="10004" y="61825"/>
                  </a:lnTo>
                  <a:lnTo>
                    <a:pt x="10017" y="55218"/>
                  </a:lnTo>
                  <a:lnTo>
                    <a:pt x="10024" y="53635"/>
                  </a:lnTo>
                  <a:lnTo>
                    <a:pt x="10030" y="52015"/>
                  </a:lnTo>
                  <a:lnTo>
                    <a:pt x="10062" y="48684"/>
                  </a:lnTo>
                  <a:lnTo>
                    <a:pt x="10094" y="45297"/>
                  </a:lnTo>
                  <a:lnTo>
                    <a:pt x="10107" y="43567"/>
                  </a:lnTo>
                  <a:lnTo>
                    <a:pt x="10114" y="41837"/>
                  </a:lnTo>
                  <a:lnTo>
                    <a:pt x="10107" y="40125"/>
                  </a:lnTo>
                  <a:lnTo>
                    <a:pt x="10101" y="38395"/>
                  </a:lnTo>
                  <a:lnTo>
                    <a:pt x="10075" y="36683"/>
                  </a:lnTo>
                  <a:lnTo>
                    <a:pt x="10043" y="34990"/>
                  </a:lnTo>
                  <a:lnTo>
                    <a:pt x="10017" y="34161"/>
                  </a:lnTo>
                  <a:lnTo>
                    <a:pt x="9991" y="33315"/>
                  </a:lnTo>
                  <a:lnTo>
                    <a:pt x="9959" y="32487"/>
                  </a:lnTo>
                  <a:lnTo>
                    <a:pt x="9927" y="31677"/>
                  </a:lnTo>
                  <a:lnTo>
                    <a:pt x="9882" y="30848"/>
                  </a:lnTo>
                  <a:lnTo>
                    <a:pt x="9837" y="30057"/>
                  </a:lnTo>
                  <a:lnTo>
                    <a:pt x="9785" y="29247"/>
                  </a:lnTo>
                  <a:lnTo>
                    <a:pt x="9734" y="28474"/>
                  </a:lnTo>
                  <a:lnTo>
                    <a:pt x="9676" y="27701"/>
                  </a:lnTo>
                  <a:lnTo>
                    <a:pt x="9612" y="26946"/>
                  </a:lnTo>
                  <a:lnTo>
                    <a:pt x="9547" y="26210"/>
                  </a:lnTo>
                  <a:lnTo>
                    <a:pt x="9476" y="25474"/>
                  </a:lnTo>
                  <a:lnTo>
                    <a:pt x="9406" y="24756"/>
                  </a:lnTo>
                  <a:lnTo>
                    <a:pt x="9328" y="24057"/>
                  </a:lnTo>
                  <a:lnTo>
                    <a:pt x="9251" y="23357"/>
                  </a:lnTo>
                  <a:lnTo>
                    <a:pt x="9167" y="22676"/>
                  </a:lnTo>
                  <a:lnTo>
                    <a:pt x="9084" y="21995"/>
                  </a:lnTo>
                  <a:lnTo>
                    <a:pt x="8994" y="21314"/>
                  </a:lnTo>
                  <a:lnTo>
                    <a:pt x="8903" y="20670"/>
                  </a:lnTo>
                  <a:lnTo>
                    <a:pt x="8807" y="20026"/>
                  </a:lnTo>
                  <a:lnTo>
                    <a:pt x="8710" y="19382"/>
                  </a:lnTo>
                  <a:lnTo>
                    <a:pt x="8614" y="18756"/>
                  </a:lnTo>
                  <a:lnTo>
                    <a:pt x="8511" y="18148"/>
                  </a:lnTo>
                  <a:lnTo>
                    <a:pt x="8401" y="17541"/>
                  </a:lnTo>
                  <a:lnTo>
                    <a:pt x="8292" y="16952"/>
                  </a:lnTo>
                  <a:lnTo>
                    <a:pt x="8176" y="16363"/>
                  </a:lnTo>
                  <a:lnTo>
                    <a:pt x="8067" y="15792"/>
                  </a:lnTo>
                  <a:lnTo>
                    <a:pt x="7944" y="15222"/>
                  </a:lnTo>
                  <a:lnTo>
                    <a:pt x="7822" y="14670"/>
                  </a:lnTo>
                  <a:lnTo>
                    <a:pt x="7700" y="14118"/>
                  </a:lnTo>
                  <a:lnTo>
                    <a:pt x="7571" y="13584"/>
                  </a:lnTo>
                  <a:lnTo>
                    <a:pt x="7442" y="13068"/>
                  </a:lnTo>
                  <a:lnTo>
                    <a:pt x="7307" y="12553"/>
                  </a:lnTo>
                  <a:lnTo>
                    <a:pt x="7172" y="12038"/>
                  </a:lnTo>
                  <a:lnTo>
                    <a:pt x="7030" y="11559"/>
                  </a:lnTo>
                  <a:lnTo>
                    <a:pt x="6888" y="11062"/>
                  </a:lnTo>
                  <a:lnTo>
                    <a:pt x="6747" y="10584"/>
                  </a:lnTo>
                  <a:lnTo>
                    <a:pt x="6599" y="10123"/>
                  </a:lnTo>
                  <a:lnTo>
                    <a:pt x="6451" y="9663"/>
                  </a:lnTo>
                  <a:lnTo>
                    <a:pt x="6296" y="9222"/>
                  </a:lnTo>
                  <a:lnTo>
                    <a:pt x="6142" y="8798"/>
                  </a:lnTo>
                  <a:lnTo>
                    <a:pt x="5981" y="8375"/>
                  </a:lnTo>
                  <a:lnTo>
                    <a:pt x="5820" y="7952"/>
                  </a:lnTo>
                  <a:lnTo>
                    <a:pt x="5652" y="7547"/>
                  </a:lnTo>
                  <a:lnTo>
                    <a:pt x="5485" y="7142"/>
                  </a:lnTo>
                  <a:lnTo>
                    <a:pt x="5318" y="6755"/>
                  </a:lnTo>
                  <a:lnTo>
                    <a:pt x="5144" y="6387"/>
                  </a:lnTo>
                  <a:lnTo>
                    <a:pt x="4970" y="6019"/>
                  </a:lnTo>
                  <a:lnTo>
                    <a:pt x="4790" y="5651"/>
                  </a:lnTo>
                  <a:lnTo>
                    <a:pt x="4609" y="5301"/>
                  </a:lnTo>
                  <a:lnTo>
                    <a:pt x="4429" y="4970"/>
                  </a:lnTo>
                  <a:lnTo>
                    <a:pt x="4243" y="4639"/>
                  </a:lnTo>
                  <a:lnTo>
                    <a:pt x="4056" y="4326"/>
                  </a:lnTo>
                  <a:lnTo>
                    <a:pt x="3863" y="4013"/>
                  </a:lnTo>
                  <a:lnTo>
                    <a:pt x="3670" y="3700"/>
                  </a:lnTo>
                  <a:lnTo>
                    <a:pt x="3476" y="3424"/>
                  </a:lnTo>
                  <a:lnTo>
                    <a:pt x="3277" y="3129"/>
                  </a:lnTo>
                  <a:lnTo>
                    <a:pt x="3077" y="2853"/>
                  </a:lnTo>
                  <a:lnTo>
                    <a:pt x="2871" y="2596"/>
                  </a:lnTo>
                  <a:lnTo>
                    <a:pt x="2665" y="2338"/>
                  </a:lnTo>
                  <a:lnTo>
                    <a:pt x="2459" y="2099"/>
                  </a:lnTo>
                  <a:lnTo>
                    <a:pt x="2247" y="1859"/>
                  </a:lnTo>
                  <a:lnTo>
                    <a:pt x="1815" y="1418"/>
                  </a:lnTo>
                  <a:lnTo>
                    <a:pt x="1378" y="1013"/>
                  </a:lnTo>
                  <a:lnTo>
                    <a:pt x="927" y="626"/>
                  </a:lnTo>
                  <a:lnTo>
                    <a:pt x="470" y="2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478275" y="-14153375"/>
              <a:ext cx="423625" cy="2554750"/>
            </a:xfrm>
            <a:custGeom>
              <a:rect b="b" l="l" r="r" t="t"/>
              <a:pathLst>
                <a:path extrusionOk="0" h="102190" w="16945">
                  <a:moveTo>
                    <a:pt x="1236" y="0"/>
                  </a:moveTo>
                  <a:lnTo>
                    <a:pt x="1307" y="6369"/>
                  </a:lnTo>
                  <a:lnTo>
                    <a:pt x="1378" y="12756"/>
                  </a:lnTo>
                  <a:lnTo>
                    <a:pt x="1442" y="19179"/>
                  </a:lnTo>
                  <a:lnTo>
                    <a:pt x="1500" y="25621"/>
                  </a:lnTo>
                  <a:lnTo>
                    <a:pt x="1519" y="28861"/>
                  </a:lnTo>
                  <a:lnTo>
                    <a:pt x="1539" y="32082"/>
                  </a:lnTo>
                  <a:lnTo>
                    <a:pt x="1552" y="35303"/>
                  </a:lnTo>
                  <a:lnTo>
                    <a:pt x="1565" y="38542"/>
                  </a:lnTo>
                  <a:lnTo>
                    <a:pt x="1565" y="41781"/>
                  </a:lnTo>
                  <a:lnTo>
                    <a:pt x="1565" y="45002"/>
                  </a:lnTo>
                  <a:lnTo>
                    <a:pt x="1558" y="48223"/>
                  </a:lnTo>
                  <a:lnTo>
                    <a:pt x="1539" y="51463"/>
                  </a:lnTo>
                  <a:lnTo>
                    <a:pt x="1519" y="54684"/>
                  </a:lnTo>
                  <a:lnTo>
                    <a:pt x="1487" y="57905"/>
                  </a:lnTo>
                  <a:lnTo>
                    <a:pt x="1449" y="61126"/>
                  </a:lnTo>
                  <a:lnTo>
                    <a:pt x="1404" y="64329"/>
                  </a:lnTo>
                  <a:lnTo>
                    <a:pt x="1346" y="67531"/>
                  </a:lnTo>
                  <a:lnTo>
                    <a:pt x="1281" y="70734"/>
                  </a:lnTo>
                  <a:lnTo>
                    <a:pt x="1204" y="73918"/>
                  </a:lnTo>
                  <a:lnTo>
                    <a:pt x="1120" y="77102"/>
                  </a:lnTo>
                  <a:lnTo>
                    <a:pt x="1024" y="80286"/>
                  </a:lnTo>
                  <a:lnTo>
                    <a:pt x="914" y="83452"/>
                  </a:lnTo>
                  <a:lnTo>
                    <a:pt x="798" y="86600"/>
                  </a:lnTo>
                  <a:lnTo>
                    <a:pt x="663" y="89747"/>
                  </a:lnTo>
                  <a:lnTo>
                    <a:pt x="522" y="92876"/>
                  </a:lnTo>
                  <a:lnTo>
                    <a:pt x="361" y="95987"/>
                  </a:lnTo>
                  <a:lnTo>
                    <a:pt x="187" y="99097"/>
                  </a:lnTo>
                  <a:lnTo>
                    <a:pt x="0" y="102189"/>
                  </a:lnTo>
                  <a:lnTo>
                    <a:pt x="734" y="101398"/>
                  </a:lnTo>
                  <a:lnTo>
                    <a:pt x="1462" y="100625"/>
                  </a:lnTo>
                  <a:lnTo>
                    <a:pt x="2929" y="99097"/>
                  </a:lnTo>
                  <a:lnTo>
                    <a:pt x="3657" y="98324"/>
                  </a:lnTo>
                  <a:lnTo>
                    <a:pt x="4384" y="97551"/>
                  </a:lnTo>
                  <a:lnTo>
                    <a:pt x="5112" y="96760"/>
                  </a:lnTo>
                  <a:lnTo>
                    <a:pt x="5826" y="95950"/>
                  </a:lnTo>
                  <a:lnTo>
                    <a:pt x="6534" y="95103"/>
                  </a:lnTo>
                  <a:lnTo>
                    <a:pt x="7230" y="94256"/>
                  </a:lnTo>
                  <a:lnTo>
                    <a:pt x="7571" y="93815"/>
                  </a:lnTo>
                  <a:lnTo>
                    <a:pt x="7919" y="93355"/>
                  </a:lnTo>
                  <a:lnTo>
                    <a:pt x="8253" y="92894"/>
                  </a:lnTo>
                  <a:lnTo>
                    <a:pt x="8588" y="92434"/>
                  </a:lnTo>
                  <a:lnTo>
                    <a:pt x="8923" y="91956"/>
                  </a:lnTo>
                  <a:lnTo>
                    <a:pt x="9245" y="91459"/>
                  </a:lnTo>
                  <a:lnTo>
                    <a:pt x="9573" y="90962"/>
                  </a:lnTo>
                  <a:lnTo>
                    <a:pt x="9889" y="90446"/>
                  </a:lnTo>
                  <a:lnTo>
                    <a:pt x="10204" y="89913"/>
                  </a:lnTo>
                  <a:lnTo>
                    <a:pt x="10513" y="89379"/>
                  </a:lnTo>
                  <a:lnTo>
                    <a:pt x="10822" y="88827"/>
                  </a:lnTo>
                  <a:lnTo>
                    <a:pt x="11118" y="88256"/>
                  </a:lnTo>
                  <a:lnTo>
                    <a:pt x="11414" y="87667"/>
                  </a:lnTo>
                  <a:lnTo>
                    <a:pt x="11704" y="87078"/>
                  </a:lnTo>
                  <a:lnTo>
                    <a:pt x="11987" y="86452"/>
                  </a:lnTo>
                  <a:lnTo>
                    <a:pt x="12271" y="85827"/>
                  </a:lnTo>
                  <a:lnTo>
                    <a:pt x="12541" y="85182"/>
                  </a:lnTo>
                  <a:lnTo>
                    <a:pt x="12805" y="84520"/>
                  </a:lnTo>
                  <a:lnTo>
                    <a:pt x="13069" y="83820"/>
                  </a:lnTo>
                  <a:lnTo>
                    <a:pt x="13320" y="83121"/>
                  </a:lnTo>
                  <a:lnTo>
                    <a:pt x="13565" y="82403"/>
                  </a:lnTo>
                  <a:lnTo>
                    <a:pt x="13809" y="81648"/>
                  </a:lnTo>
                  <a:lnTo>
                    <a:pt x="14041" y="80894"/>
                  </a:lnTo>
                  <a:lnTo>
                    <a:pt x="14266" y="80102"/>
                  </a:lnTo>
                  <a:lnTo>
                    <a:pt x="14479" y="79292"/>
                  </a:lnTo>
                  <a:lnTo>
                    <a:pt x="14691" y="78464"/>
                  </a:lnTo>
                  <a:lnTo>
                    <a:pt x="14891" y="77618"/>
                  </a:lnTo>
                  <a:lnTo>
                    <a:pt x="15084" y="76734"/>
                  </a:lnTo>
                  <a:lnTo>
                    <a:pt x="15271" y="75832"/>
                  </a:lnTo>
                  <a:lnTo>
                    <a:pt x="15451" y="74912"/>
                  </a:lnTo>
                  <a:lnTo>
                    <a:pt x="15618" y="73955"/>
                  </a:lnTo>
                  <a:lnTo>
                    <a:pt x="15773" y="72979"/>
                  </a:lnTo>
                  <a:lnTo>
                    <a:pt x="15927" y="71967"/>
                  </a:lnTo>
                  <a:lnTo>
                    <a:pt x="16069" y="70936"/>
                  </a:lnTo>
                  <a:lnTo>
                    <a:pt x="16198" y="69869"/>
                  </a:lnTo>
                  <a:lnTo>
                    <a:pt x="16320" y="68783"/>
                  </a:lnTo>
                  <a:lnTo>
                    <a:pt x="16429" y="67678"/>
                  </a:lnTo>
                  <a:lnTo>
                    <a:pt x="16532" y="66519"/>
                  </a:lnTo>
                  <a:lnTo>
                    <a:pt x="16622" y="65341"/>
                  </a:lnTo>
                  <a:lnTo>
                    <a:pt x="16700" y="64145"/>
                  </a:lnTo>
                  <a:lnTo>
                    <a:pt x="16771" y="62893"/>
                  </a:lnTo>
                  <a:lnTo>
                    <a:pt x="16828" y="61623"/>
                  </a:lnTo>
                  <a:lnTo>
                    <a:pt x="16880" y="60316"/>
                  </a:lnTo>
                  <a:lnTo>
                    <a:pt x="16919" y="58991"/>
                  </a:lnTo>
                  <a:lnTo>
                    <a:pt x="16938" y="57758"/>
                  </a:lnTo>
                  <a:lnTo>
                    <a:pt x="16944" y="56543"/>
                  </a:lnTo>
                  <a:lnTo>
                    <a:pt x="16944" y="55310"/>
                  </a:lnTo>
                  <a:lnTo>
                    <a:pt x="16931" y="54095"/>
                  </a:lnTo>
                  <a:lnTo>
                    <a:pt x="16906" y="52862"/>
                  </a:lnTo>
                  <a:lnTo>
                    <a:pt x="16874" y="51647"/>
                  </a:lnTo>
                  <a:lnTo>
                    <a:pt x="16822" y="50414"/>
                  </a:lnTo>
                  <a:lnTo>
                    <a:pt x="16771" y="49199"/>
                  </a:lnTo>
                  <a:lnTo>
                    <a:pt x="16700" y="47984"/>
                  </a:lnTo>
                  <a:lnTo>
                    <a:pt x="16622" y="46769"/>
                  </a:lnTo>
                  <a:lnTo>
                    <a:pt x="16532" y="45573"/>
                  </a:lnTo>
                  <a:lnTo>
                    <a:pt x="16436" y="44358"/>
                  </a:lnTo>
                  <a:lnTo>
                    <a:pt x="16326" y="43162"/>
                  </a:lnTo>
                  <a:lnTo>
                    <a:pt x="16210" y="41966"/>
                  </a:lnTo>
                  <a:lnTo>
                    <a:pt x="16082" y="40788"/>
                  </a:lnTo>
                  <a:lnTo>
                    <a:pt x="15947" y="39591"/>
                  </a:lnTo>
                  <a:lnTo>
                    <a:pt x="15798" y="38413"/>
                  </a:lnTo>
                  <a:lnTo>
                    <a:pt x="15644" y="37254"/>
                  </a:lnTo>
                  <a:lnTo>
                    <a:pt x="15483" y="36094"/>
                  </a:lnTo>
                  <a:lnTo>
                    <a:pt x="15309" y="34935"/>
                  </a:lnTo>
                  <a:lnTo>
                    <a:pt x="15129" y="33793"/>
                  </a:lnTo>
                  <a:lnTo>
                    <a:pt x="14936" y="32671"/>
                  </a:lnTo>
                  <a:lnTo>
                    <a:pt x="14736" y="31548"/>
                  </a:lnTo>
                  <a:lnTo>
                    <a:pt x="14530" y="30425"/>
                  </a:lnTo>
                  <a:lnTo>
                    <a:pt x="14311" y="29321"/>
                  </a:lnTo>
                  <a:lnTo>
                    <a:pt x="14092" y="28235"/>
                  </a:lnTo>
                  <a:lnTo>
                    <a:pt x="13861" y="27149"/>
                  </a:lnTo>
                  <a:lnTo>
                    <a:pt x="13622" y="26081"/>
                  </a:lnTo>
                  <a:lnTo>
                    <a:pt x="13378" y="25032"/>
                  </a:lnTo>
                  <a:lnTo>
                    <a:pt x="13120" y="23983"/>
                  </a:lnTo>
                  <a:lnTo>
                    <a:pt x="12863" y="22952"/>
                  </a:lnTo>
                  <a:lnTo>
                    <a:pt x="12592" y="21940"/>
                  </a:lnTo>
                  <a:lnTo>
                    <a:pt x="12322" y="20946"/>
                  </a:lnTo>
                  <a:lnTo>
                    <a:pt x="12039" y="19952"/>
                  </a:lnTo>
                  <a:lnTo>
                    <a:pt x="11749" y="18995"/>
                  </a:lnTo>
                  <a:lnTo>
                    <a:pt x="11459" y="18038"/>
                  </a:lnTo>
                  <a:lnTo>
                    <a:pt x="11157" y="17099"/>
                  </a:lnTo>
                  <a:lnTo>
                    <a:pt x="10848" y="16179"/>
                  </a:lnTo>
                  <a:lnTo>
                    <a:pt x="10539" y="15277"/>
                  </a:lnTo>
                  <a:lnTo>
                    <a:pt x="10217" y="14394"/>
                  </a:lnTo>
                  <a:lnTo>
                    <a:pt x="9895" y="13547"/>
                  </a:lnTo>
                  <a:lnTo>
                    <a:pt x="9567" y="12700"/>
                  </a:lnTo>
                  <a:lnTo>
                    <a:pt x="9232" y="11872"/>
                  </a:lnTo>
                  <a:lnTo>
                    <a:pt x="8891" y="11062"/>
                  </a:lnTo>
                  <a:lnTo>
                    <a:pt x="8549" y="10289"/>
                  </a:lnTo>
                  <a:lnTo>
                    <a:pt x="8195" y="9516"/>
                  </a:lnTo>
                  <a:lnTo>
                    <a:pt x="7841" y="8780"/>
                  </a:lnTo>
                  <a:lnTo>
                    <a:pt x="7481" y="8062"/>
                  </a:lnTo>
                  <a:lnTo>
                    <a:pt x="7120" y="7363"/>
                  </a:lnTo>
                  <a:lnTo>
                    <a:pt x="6753" y="6700"/>
                  </a:lnTo>
                  <a:lnTo>
                    <a:pt x="6380" y="6037"/>
                  </a:lnTo>
                  <a:lnTo>
                    <a:pt x="6000" y="5412"/>
                  </a:lnTo>
                  <a:lnTo>
                    <a:pt x="5620" y="4823"/>
                  </a:lnTo>
                  <a:lnTo>
                    <a:pt x="5240" y="4252"/>
                  </a:lnTo>
                  <a:lnTo>
                    <a:pt x="4854" y="3700"/>
                  </a:lnTo>
                  <a:lnTo>
                    <a:pt x="4462" y="3166"/>
                  </a:lnTo>
                  <a:lnTo>
                    <a:pt x="4069" y="2669"/>
                  </a:lnTo>
                  <a:lnTo>
                    <a:pt x="3670" y="2209"/>
                  </a:lnTo>
                  <a:lnTo>
                    <a:pt x="3271" y="1767"/>
                  </a:lnTo>
                  <a:lnTo>
                    <a:pt x="2871" y="1362"/>
                  </a:lnTo>
                  <a:lnTo>
                    <a:pt x="2466" y="976"/>
                  </a:lnTo>
                  <a:lnTo>
                    <a:pt x="2054" y="608"/>
                  </a:lnTo>
                  <a:lnTo>
                    <a:pt x="1648" y="295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850375" y="-21568625"/>
              <a:ext cx="875875" cy="2249225"/>
            </a:xfrm>
            <a:custGeom>
              <a:rect b="b" l="l" r="r" t="t"/>
              <a:pathLst>
                <a:path extrusionOk="0" h="89969" w="35035">
                  <a:moveTo>
                    <a:pt x="18232" y="1"/>
                  </a:moveTo>
                  <a:lnTo>
                    <a:pt x="15451" y="7695"/>
                  </a:lnTo>
                  <a:lnTo>
                    <a:pt x="15947" y="8596"/>
                  </a:lnTo>
                  <a:lnTo>
                    <a:pt x="16436" y="9554"/>
                  </a:lnTo>
                  <a:lnTo>
                    <a:pt x="16925" y="10547"/>
                  </a:lnTo>
                  <a:lnTo>
                    <a:pt x="17408" y="11597"/>
                  </a:lnTo>
                  <a:lnTo>
                    <a:pt x="17646" y="12130"/>
                  </a:lnTo>
                  <a:lnTo>
                    <a:pt x="17884" y="12682"/>
                  </a:lnTo>
                  <a:lnTo>
                    <a:pt x="18123" y="13235"/>
                  </a:lnTo>
                  <a:lnTo>
                    <a:pt x="18354" y="13805"/>
                  </a:lnTo>
                  <a:lnTo>
                    <a:pt x="18586" y="14376"/>
                  </a:lnTo>
                  <a:lnTo>
                    <a:pt x="18818" y="14965"/>
                  </a:lnTo>
                  <a:lnTo>
                    <a:pt x="19043" y="15554"/>
                  </a:lnTo>
                  <a:lnTo>
                    <a:pt x="19262" y="16161"/>
                  </a:lnTo>
                  <a:lnTo>
                    <a:pt x="19481" y="16787"/>
                  </a:lnTo>
                  <a:lnTo>
                    <a:pt x="19700" y="17394"/>
                  </a:lnTo>
                  <a:lnTo>
                    <a:pt x="19912" y="18039"/>
                  </a:lnTo>
                  <a:lnTo>
                    <a:pt x="20118" y="18664"/>
                  </a:lnTo>
                  <a:lnTo>
                    <a:pt x="20318" y="19309"/>
                  </a:lnTo>
                  <a:lnTo>
                    <a:pt x="20517" y="19971"/>
                  </a:lnTo>
                  <a:lnTo>
                    <a:pt x="20711" y="20634"/>
                  </a:lnTo>
                  <a:lnTo>
                    <a:pt x="20897" y="21296"/>
                  </a:lnTo>
                  <a:lnTo>
                    <a:pt x="21078" y="21977"/>
                  </a:lnTo>
                  <a:lnTo>
                    <a:pt x="21251" y="22658"/>
                  </a:lnTo>
                  <a:lnTo>
                    <a:pt x="21425" y="23358"/>
                  </a:lnTo>
                  <a:lnTo>
                    <a:pt x="21586" y="24039"/>
                  </a:lnTo>
                  <a:lnTo>
                    <a:pt x="21747" y="24757"/>
                  </a:lnTo>
                  <a:lnTo>
                    <a:pt x="21895" y="25456"/>
                  </a:lnTo>
                  <a:lnTo>
                    <a:pt x="22043" y="26174"/>
                  </a:lnTo>
                  <a:lnTo>
                    <a:pt x="22178" y="26892"/>
                  </a:lnTo>
                  <a:lnTo>
                    <a:pt x="22307" y="27628"/>
                  </a:lnTo>
                  <a:lnTo>
                    <a:pt x="22429" y="28346"/>
                  </a:lnTo>
                  <a:lnTo>
                    <a:pt x="22545" y="29082"/>
                  </a:lnTo>
                  <a:lnTo>
                    <a:pt x="22648" y="29837"/>
                  </a:lnTo>
                  <a:lnTo>
                    <a:pt x="22751" y="30573"/>
                  </a:lnTo>
                  <a:lnTo>
                    <a:pt x="22841" y="31328"/>
                  </a:lnTo>
                  <a:lnTo>
                    <a:pt x="22919" y="32082"/>
                  </a:lnTo>
                  <a:lnTo>
                    <a:pt x="22990" y="32855"/>
                  </a:lnTo>
                  <a:lnTo>
                    <a:pt x="23054" y="33610"/>
                  </a:lnTo>
                  <a:lnTo>
                    <a:pt x="23105" y="34383"/>
                  </a:lnTo>
                  <a:lnTo>
                    <a:pt x="23144" y="35156"/>
                  </a:lnTo>
                  <a:lnTo>
                    <a:pt x="23183" y="35929"/>
                  </a:lnTo>
                  <a:lnTo>
                    <a:pt x="23202" y="36702"/>
                  </a:lnTo>
                  <a:lnTo>
                    <a:pt x="23215" y="37475"/>
                  </a:lnTo>
                  <a:lnTo>
                    <a:pt x="23215" y="38267"/>
                  </a:lnTo>
                  <a:lnTo>
                    <a:pt x="23202" y="39058"/>
                  </a:lnTo>
                  <a:lnTo>
                    <a:pt x="23183" y="39831"/>
                  </a:lnTo>
                  <a:lnTo>
                    <a:pt x="23151" y="40622"/>
                  </a:lnTo>
                  <a:lnTo>
                    <a:pt x="23105" y="41414"/>
                  </a:lnTo>
                  <a:lnTo>
                    <a:pt x="23048" y="42224"/>
                  </a:lnTo>
                  <a:lnTo>
                    <a:pt x="22983" y="43015"/>
                  </a:lnTo>
                  <a:lnTo>
                    <a:pt x="22899" y="43807"/>
                  </a:lnTo>
                  <a:lnTo>
                    <a:pt x="22809" y="44598"/>
                  </a:lnTo>
                  <a:lnTo>
                    <a:pt x="22700" y="45408"/>
                  </a:lnTo>
                  <a:lnTo>
                    <a:pt x="22578" y="46199"/>
                  </a:lnTo>
                  <a:lnTo>
                    <a:pt x="22449" y="47009"/>
                  </a:lnTo>
                  <a:lnTo>
                    <a:pt x="22301" y="47801"/>
                  </a:lnTo>
                  <a:lnTo>
                    <a:pt x="22140" y="48611"/>
                  </a:lnTo>
                  <a:lnTo>
                    <a:pt x="21960" y="49402"/>
                  </a:lnTo>
                  <a:lnTo>
                    <a:pt x="21773" y="50194"/>
                  </a:lnTo>
                  <a:lnTo>
                    <a:pt x="21567" y="51003"/>
                  </a:lnTo>
                  <a:lnTo>
                    <a:pt x="21348" y="51795"/>
                  </a:lnTo>
                  <a:lnTo>
                    <a:pt x="21155" y="52457"/>
                  </a:lnTo>
                  <a:lnTo>
                    <a:pt x="20962" y="53065"/>
                  </a:lnTo>
                  <a:lnTo>
                    <a:pt x="20756" y="53635"/>
                  </a:lnTo>
                  <a:lnTo>
                    <a:pt x="20543" y="54188"/>
                  </a:lnTo>
                  <a:lnTo>
                    <a:pt x="20324" y="54703"/>
                  </a:lnTo>
                  <a:lnTo>
                    <a:pt x="20099" y="55181"/>
                  </a:lnTo>
                  <a:lnTo>
                    <a:pt x="19874" y="55623"/>
                  </a:lnTo>
                  <a:lnTo>
                    <a:pt x="19635" y="56028"/>
                  </a:lnTo>
                  <a:lnTo>
                    <a:pt x="19397" y="56396"/>
                  </a:lnTo>
                  <a:lnTo>
                    <a:pt x="19153" y="56746"/>
                  </a:lnTo>
                  <a:lnTo>
                    <a:pt x="18908" y="57040"/>
                  </a:lnTo>
                  <a:lnTo>
                    <a:pt x="18657" y="57317"/>
                  </a:lnTo>
                  <a:lnTo>
                    <a:pt x="18399" y="57556"/>
                  </a:lnTo>
                  <a:lnTo>
                    <a:pt x="18142" y="57758"/>
                  </a:lnTo>
                  <a:lnTo>
                    <a:pt x="17884" y="57942"/>
                  </a:lnTo>
                  <a:lnTo>
                    <a:pt x="17620" y="58071"/>
                  </a:lnTo>
                  <a:lnTo>
                    <a:pt x="17350" y="58182"/>
                  </a:lnTo>
                  <a:lnTo>
                    <a:pt x="17086" y="58255"/>
                  </a:lnTo>
                  <a:lnTo>
                    <a:pt x="16816" y="58292"/>
                  </a:lnTo>
                  <a:lnTo>
                    <a:pt x="16545" y="58310"/>
                  </a:lnTo>
                  <a:lnTo>
                    <a:pt x="16275" y="58274"/>
                  </a:lnTo>
                  <a:lnTo>
                    <a:pt x="15998" y="58218"/>
                  </a:lnTo>
                  <a:lnTo>
                    <a:pt x="15728" y="58126"/>
                  </a:lnTo>
                  <a:lnTo>
                    <a:pt x="15451" y="58016"/>
                  </a:lnTo>
                  <a:lnTo>
                    <a:pt x="15181" y="57850"/>
                  </a:lnTo>
                  <a:lnTo>
                    <a:pt x="14910" y="57666"/>
                  </a:lnTo>
                  <a:lnTo>
                    <a:pt x="14640" y="57445"/>
                  </a:lnTo>
                  <a:lnTo>
                    <a:pt x="14369" y="57206"/>
                  </a:lnTo>
                  <a:lnTo>
                    <a:pt x="14099" y="56930"/>
                  </a:lnTo>
                  <a:lnTo>
                    <a:pt x="13835" y="56617"/>
                  </a:lnTo>
                  <a:lnTo>
                    <a:pt x="13571" y="56267"/>
                  </a:lnTo>
                  <a:lnTo>
                    <a:pt x="13307" y="55881"/>
                  </a:lnTo>
                  <a:lnTo>
                    <a:pt x="13127" y="55605"/>
                  </a:lnTo>
                  <a:lnTo>
                    <a:pt x="12947" y="55310"/>
                  </a:lnTo>
                  <a:lnTo>
                    <a:pt x="12773" y="54997"/>
                  </a:lnTo>
                  <a:lnTo>
                    <a:pt x="12605" y="54685"/>
                  </a:lnTo>
                  <a:lnTo>
                    <a:pt x="12438" y="54353"/>
                  </a:lnTo>
                  <a:lnTo>
                    <a:pt x="12277" y="54022"/>
                  </a:lnTo>
                  <a:lnTo>
                    <a:pt x="12116" y="53672"/>
                  </a:lnTo>
                  <a:lnTo>
                    <a:pt x="11962" y="53322"/>
                  </a:lnTo>
                  <a:lnTo>
                    <a:pt x="11807" y="52954"/>
                  </a:lnTo>
                  <a:lnTo>
                    <a:pt x="11659" y="52586"/>
                  </a:lnTo>
                  <a:lnTo>
                    <a:pt x="11511" y="52218"/>
                  </a:lnTo>
                  <a:lnTo>
                    <a:pt x="11369" y="51832"/>
                  </a:lnTo>
                  <a:lnTo>
                    <a:pt x="11228" y="51427"/>
                  </a:lnTo>
                  <a:lnTo>
                    <a:pt x="11093" y="51022"/>
                  </a:lnTo>
                  <a:lnTo>
                    <a:pt x="10822" y="50194"/>
                  </a:lnTo>
                  <a:lnTo>
                    <a:pt x="10571" y="49328"/>
                  </a:lnTo>
                  <a:lnTo>
                    <a:pt x="10320" y="48463"/>
                  </a:lnTo>
                  <a:lnTo>
                    <a:pt x="10088" y="47543"/>
                  </a:lnTo>
                  <a:lnTo>
                    <a:pt x="9857" y="46623"/>
                  </a:lnTo>
                  <a:lnTo>
                    <a:pt x="9638" y="45666"/>
                  </a:lnTo>
                  <a:lnTo>
                    <a:pt x="9425" y="44709"/>
                  </a:lnTo>
                  <a:lnTo>
                    <a:pt x="9219" y="43715"/>
                  </a:lnTo>
                  <a:lnTo>
                    <a:pt x="9020" y="42721"/>
                  </a:lnTo>
                  <a:lnTo>
                    <a:pt x="8820" y="41727"/>
                  </a:lnTo>
                  <a:lnTo>
                    <a:pt x="8633" y="40696"/>
                  </a:lnTo>
                  <a:lnTo>
                    <a:pt x="8447" y="39665"/>
                  </a:lnTo>
                  <a:lnTo>
                    <a:pt x="8260" y="38635"/>
                  </a:lnTo>
                  <a:lnTo>
                    <a:pt x="7899" y="36555"/>
                  </a:lnTo>
                  <a:lnTo>
                    <a:pt x="7539" y="34475"/>
                  </a:lnTo>
                  <a:lnTo>
                    <a:pt x="7178" y="32414"/>
                  </a:lnTo>
                  <a:lnTo>
                    <a:pt x="6998" y="31383"/>
                  </a:lnTo>
                  <a:lnTo>
                    <a:pt x="6811" y="30370"/>
                  </a:lnTo>
                  <a:lnTo>
                    <a:pt x="6625" y="29358"/>
                  </a:lnTo>
                  <a:lnTo>
                    <a:pt x="6438" y="28364"/>
                  </a:lnTo>
                  <a:lnTo>
                    <a:pt x="6238" y="27389"/>
                  </a:lnTo>
                  <a:lnTo>
                    <a:pt x="6039" y="26432"/>
                  </a:lnTo>
                  <a:lnTo>
                    <a:pt x="5472" y="26413"/>
                  </a:lnTo>
                  <a:lnTo>
                    <a:pt x="4899" y="26395"/>
                  </a:lnTo>
                  <a:lnTo>
                    <a:pt x="4333" y="26395"/>
                  </a:lnTo>
                  <a:lnTo>
                    <a:pt x="3766" y="26413"/>
                  </a:lnTo>
                  <a:lnTo>
                    <a:pt x="3477" y="26450"/>
                  </a:lnTo>
                  <a:lnTo>
                    <a:pt x="3193" y="26487"/>
                  </a:lnTo>
                  <a:lnTo>
                    <a:pt x="2910" y="26524"/>
                  </a:lnTo>
                  <a:lnTo>
                    <a:pt x="2627" y="26597"/>
                  </a:lnTo>
                  <a:lnTo>
                    <a:pt x="2344" y="26671"/>
                  </a:lnTo>
                  <a:lnTo>
                    <a:pt x="2054" y="26763"/>
                  </a:lnTo>
                  <a:lnTo>
                    <a:pt x="1771" y="26873"/>
                  </a:lnTo>
                  <a:lnTo>
                    <a:pt x="1487" y="27002"/>
                  </a:lnTo>
                  <a:lnTo>
                    <a:pt x="1307" y="27113"/>
                  </a:lnTo>
                  <a:lnTo>
                    <a:pt x="1120" y="27223"/>
                  </a:lnTo>
                  <a:lnTo>
                    <a:pt x="753" y="27481"/>
                  </a:lnTo>
                  <a:lnTo>
                    <a:pt x="380" y="27775"/>
                  </a:lnTo>
                  <a:lnTo>
                    <a:pt x="0" y="28070"/>
                  </a:lnTo>
                  <a:lnTo>
                    <a:pt x="65" y="28364"/>
                  </a:lnTo>
                  <a:lnTo>
                    <a:pt x="123" y="28659"/>
                  </a:lnTo>
                  <a:lnTo>
                    <a:pt x="148" y="28824"/>
                  </a:lnTo>
                  <a:lnTo>
                    <a:pt x="168" y="28990"/>
                  </a:lnTo>
                  <a:lnTo>
                    <a:pt x="187" y="29174"/>
                  </a:lnTo>
                  <a:lnTo>
                    <a:pt x="200" y="29377"/>
                  </a:lnTo>
                  <a:lnTo>
                    <a:pt x="245" y="30242"/>
                  </a:lnTo>
                  <a:lnTo>
                    <a:pt x="296" y="31107"/>
                  </a:lnTo>
                  <a:lnTo>
                    <a:pt x="354" y="31972"/>
                  </a:lnTo>
                  <a:lnTo>
                    <a:pt x="412" y="32855"/>
                  </a:lnTo>
                  <a:lnTo>
                    <a:pt x="477" y="33720"/>
                  </a:lnTo>
                  <a:lnTo>
                    <a:pt x="541" y="34585"/>
                  </a:lnTo>
                  <a:lnTo>
                    <a:pt x="689" y="36334"/>
                  </a:lnTo>
                  <a:lnTo>
                    <a:pt x="850" y="38082"/>
                  </a:lnTo>
                  <a:lnTo>
                    <a:pt x="1024" y="39831"/>
                  </a:lnTo>
                  <a:lnTo>
                    <a:pt x="1217" y="41580"/>
                  </a:lnTo>
                  <a:lnTo>
                    <a:pt x="1423" y="43328"/>
                  </a:lnTo>
                  <a:lnTo>
                    <a:pt x="1648" y="45058"/>
                  </a:lnTo>
                  <a:lnTo>
                    <a:pt x="1880" y="46788"/>
                  </a:lnTo>
                  <a:lnTo>
                    <a:pt x="2131" y="48519"/>
                  </a:lnTo>
                  <a:lnTo>
                    <a:pt x="2395" y="50230"/>
                  </a:lnTo>
                  <a:lnTo>
                    <a:pt x="2678" y="51924"/>
                  </a:lnTo>
                  <a:lnTo>
                    <a:pt x="2968" y="53617"/>
                  </a:lnTo>
                  <a:lnTo>
                    <a:pt x="3271" y="55274"/>
                  </a:lnTo>
                  <a:lnTo>
                    <a:pt x="3593" y="56930"/>
                  </a:lnTo>
                  <a:lnTo>
                    <a:pt x="3921" y="58568"/>
                  </a:lnTo>
                  <a:lnTo>
                    <a:pt x="4262" y="60188"/>
                  </a:lnTo>
                  <a:lnTo>
                    <a:pt x="4623" y="61771"/>
                  </a:lnTo>
                  <a:lnTo>
                    <a:pt x="4990" y="63335"/>
                  </a:lnTo>
                  <a:lnTo>
                    <a:pt x="5369" y="64863"/>
                  </a:lnTo>
                  <a:lnTo>
                    <a:pt x="5756" y="66372"/>
                  </a:lnTo>
                  <a:lnTo>
                    <a:pt x="6161" y="67863"/>
                  </a:lnTo>
                  <a:lnTo>
                    <a:pt x="6367" y="68581"/>
                  </a:lnTo>
                  <a:lnTo>
                    <a:pt x="6573" y="69299"/>
                  </a:lnTo>
                  <a:lnTo>
                    <a:pt x="6786" y="70017"/>
                  </a:lnTo>
                  <a:lnTo>
                    <a:pt x="6998" y="70716"/>
                  </a:lnTo>
                  <a:lnTo>
                    <a:pt x="7211" y="71415"/>
                  </a:lnTo>
                  <a:lnTo>
                    <a:pt x="7429" y="72096"/>
                  </a:lnTo>
                  <a:lnTo>
                    <a:pt x="7648" y="72777"/>
                  </a:lnTo>
                  <a:lnTo>
                    <a:pt x="7874" y="73440"/>
                  </a:lnTo>
                  <a:lnTo>
                    <a:pt x="8099" y="74103"/>
                  </a:lnTo>
                  <a:lnTo>
                    <a:pt x="8331" y="74747"/>
                  </a:lnTo>
                  <a:lnTo>
                    <a:pt x="8556" y="75373"/>
                  </a:lnTo>
                  <a:lnTo>
                    <a:pt x="8794" y="75998"/>
                  </a:lnTo>
                  <a:lnTo>
                    <a:pt x="9026" y="76624"/>
                  </a:lnTo>
                  <a:lnTo>
                    <a:pt x="9264" y="77213"/>
                  </a:lnTo>
                  <a:lnTo>
                    <a:pt x="9502" y="77821"/>
                  </a:lnTo>
                  <a:lnTo>
                    <a:pt x="9747" y="78391"/>
                  </a:lnTo>
                  <a:lnTo>
                    <a:pt x="9992" y="78962"/>
                  </a:lnTo>
                  <a:lnTo>
                    <a:pt x="10236" y="79532"/>
                  </a:lnTo>
                  <a:lnTo>
                    <a:pt x="10487" y="80066"/>
                  </a:lnTo>
                  <a:lnTo>
                    <a:pt x="10738" y="80600"/>
                  </a:lnTo>
                  <a:lnTo>
                    <a:pt x="10990" y="81134"/>
                  </a:lnTo>
                  <a:lnTo>
                    <a:pt x="11247" y="81631"/>
                  </a:lnTo>
                  <a:lnTo>
                    <a:pt x="11505" y="82128"/>
                  </a:lnTo>
                  <a:lnTo>
                    <a:pt x="11762" y="82625"/>
                  </a:lnTo>
                  <a:lnTo>
                    <a:pt x="12026" y="83085"/>
                  </a:lnTo>
                  <a:lnTo>
                    <a:pt x="12290" y="83545"/>
                  </a:lnTo>
                  <a:lnTo>
                    <a:pt x="12554" y="83987"/>
                  </a:lnTo>
                  <a:lnTo>
                    <a:pt x="12818" y="84428"/>
                  </a:lnTo>
                  <a:lnTo>
                    <a:pt x="13088" y="84833"/>
                  </a:lnTo>
                  <a:lnTo>
                    <a:pt x="13359" y="85238"/>
                  </a:lnTo>
                  <a:lnTo>
                    <a:pt x="13629" y="85625"/>
                  </a:lnTo>
                  <a:lnTo>
                    <a:pt x="13906" y="85993"/>
                  </a:lnTo>
                  <a:lnTo>
                    <a:pt x="14183" y="86342"/>
                  </a:lnTo>
                  <a:lnTo>
                    <a:pt x="14460" y="86692"/>
                  </a:lnTo>
                  <a:lnTo>
                    <a:pt x="14736" y="87024"/>
                  </a:lnTo>
                  <a:lnTo>
                    <a:pt x="15020" y="87318"/>
                  </a:lnTo>
                  <a:lnTo>
                    <a:pt x="15303" y="87612"/>
                  </a:lnTo>
                  <a:lnTo>
                    <a:pt x="15586" y="87889"/>
                  </a:lnTo>
                  <a:lnTo>
                    <a:pt x="15869" y="88165"/>
                  </a:lnTo>
                  <a:lnTo>
                    <a:pt x="16159" y="88404"/>
                  </a:lnTo>
                  <a:lnTo>
                    <a:pt x="16449" y="88625"/>
                  </a:lnTo>
                  <a:lnTo>
                    <a:pt x="16738" y="88846"/>
                  </a:lnTo>
                  <a:lnTo>
                    <a:pt x="17028" y="89030"/>
                  </a:lnTo>
                  <a:lnTo>
                    <a:pt x="17324" y="89214"/>
                  </a:lnTo>
                  <a:lnTo>
                    <a:pt x="17614" y="89379"/>
                  </a:lnTo>
                  <a:lnTo>
                    <a:pt x="17910" y="89508"/>
                  </a:lnTo>
                  <a:lnTo>
                    <a:pt x="18206" y="89637"/>
                  </a:lnTo>
                  <a:lnTo>
                    <a:pt x="18509" y="89729"/>
                  </a:lnTo>
                  <a:lnTo>
                    <a:pt x="18805" y="89821"/>
                  </a:lnTo>
                  <a:lnTo>
                    <a:pt x="19108" y="89895"/>
                  </a:lnTo>
                  <a:lnTo>
                    <a:pt x="19410" y="89932"/>
                  </a:lnTo>
                  <a:lnTo>
                    <a:pt x="19713" y="89968"/>
                  </a:lnTo>
                  <a:lnTo>
                    <a:pt x="20318" y="89968"/>
                  </a:lnTo>
                  <a:lnTo>
                    <a:pt x="20627" y="89932"/>
                  </a:lnTo>
                  <a:lnTo>
                    <a:pt x="20936" y="89876"/>
                  </a:lnTo>
                  <a:lnTo>
                    <a:pt x="21238" y="89803"/>
                  </a:lnTo>
                  <a:lnTo>
                    <a:pt x="21548" y="89711"/>
                  </a:lnTo>
                  <a:lnTo>
                    <a:pt x="21863" y="89600"/>
                  </a:lnTo>
                  <a:lnTo>
                    <a:pt x="22172" y="89471"/>
                  </a:lnTo>
                  <a:lnTo>
                    <a:pt x="22481" y="89324"/>
                  </a:lnTo>
                  <a:lnTo>
                    <a:pt x="22796" y="89140"/>
                  </a:lnTo>
                  <a:lnTo>
                    <a:pt x="23105" y="88938"/>
                  </a:lnTo>
                  <a:lnTo>
                    <a:pt x="23421" y="88717"/>
                  </a:lnTo>
                  <a:lnTo>
                    <a:pt x="23736" y="88478"/>
                  </a:lnTo>
                  <a:lnTo>
                    <a:pt x="24052" y="88220"/>
                  </a:lnTo>
                  <a:lnTo>
                    <a:pt x="24367" y="87925"/>
                  </a:lnTo>
                  <a:lnTo>
                    <a:pt x="24683" y="87612"/>
                  </a:lnTo>
                  <a:lnTo>
                    <a:pt x="24998" y="87281"/>
                  </a:lnTo>
                  <a:lnTo>
                    <a:pt x="25320" y="86931"/>
                  </a:lnTo>
                  <a:lnTo>
                    <a:pt x="25635" y="86545"/>
                  </a:lnTo>
                  <a:lnTo>
                    <a:pt x="25957" y="86140"/>
                  </a:lnTo>
                  <a:lnTo>
                    <a:pt x="26273" y="85717"/>
                  </a:lnTo>
                  <a:lnTo>
                    <a:pt x="26595" y="85275"/>
                  </a:lnTo>
                  <a:lnTo>
                    <a:pt x="26917" y="84796"/>
                  </a:lnTo>
                  <a:lnTo>
                    <a:pt x="27232" y="84299"/>
                  </a:lnTo>
                  <a:lnTo>
                    <a:pt x="27554" y="83766"/>
                  </a:lnTo>
                  <a:lnTo>
                    <a:pt x="27876" y="83214"/>
                  </a:lnTo>
                  <a:lnTo>
                    <a:pt x="28198" y="82643"/>
                  </a:lnTo>
                  <a:lnTo>
                    <a:pt x="28520" y="82036"/>
                  </a:lnTo>
                  <a:lnTo>
                    <a:pt x="28841" y="81410"/>
                  </a:lnTo>
                  <a:lnTo>
                    <a:pt x="29163" y="80766"/>
                  </a:lnTo>
                  <a:lnTo>
                    <a:pt x="29279" y="80508"/>
                  </a:lnTo>
                  <a:lnTo>
                    <a:pt x="29382" y="80269"/>
                  </a:lnTo>
                  <a:lnTo>
                    <a:pt x="29588" y="79735"/>
                  </a:lnTo>
                  <a:lnTo>
                    <a:pt x="29788" y="79219"/>
                  </a:lnTo>
                  <a:lnTo>
                    <a:pt x="29884" y="78962"/>
                  </a:lnTo>
                  <a:lnTo>
                    <a:pt x="29994" y="78722"/>
                  </a:lnTo>
                  <a:lnTo>
                    <a:pt x="30026" y="78262"/>
                  </a:lnTo>
                  <a:lnTo>
                    <a:pt x="30071" y="77821"/>
                  </a:lnTo>
                  <a:lnTo>
                    <a:pt x="30129" y="77397"/>
                  </a:lnTo>
                  <a:lnTo>
                    <a:pt x="30200" y="77011"/>
                  </a:lnTo>
                  <a:lnTo>
                    <a:pt x="30277" y="76643"/>
                  </a:lnTo>
                  <a:lnTo>
                    <a:pt x="30367" y="76293"/>
                  </a:lnTo>
                  <a:lnTo>
                    <a:pt x="30464" y="75980"/>
                  </a:lnTo>
                  <a:lnTo>
                    <a:pt x="30573" y="75686"/>
                  </a:lnTo>
                  <a:lnTo>
                    <a:pt x="30683" y="75409"/>
                  </a:lnTo>
                  <a:lnTo>
                    <a:pt x="30805" y="75170"/>
                  </a:lnTo>
                  <a:lnTo>
                    <a:pt x="30934" y="74949"/>
                  </a:lnTo>
                  <a:lnTo>
                    <a:pt x="31063" y="74765"/>
                  </a:lnTo>
                  <a:lnTo>
                    <a:pt x="31198" y="74618"/>
                  </a:lnTo>
                  <a:lnTo>
                    <a:pt x="31339" y="74471"/>
                  </a:lnTo>
                  <a:lnTo>
                    <a:pt x="31481" y="74379"/>
                  </a:lnTo>
                  <a:lnTo>
                    <a:pt x="31623" y="74305"/>
                  </a:lnTo>
                  <a:lnTo>
                    <a:pt x="31822" y="73642"/>
                  </a:lnTo>
                  <a:lnTo>
                    <a:pt x="32015" y="72961"/>
                  </a:lnTo>
                  <a:lnTo>
                    <a:pt x="32202" y="72299"/>
                  </a:lnTo>
                  <a:lnTo>
                    <a:pt x="32382" y="71599"/>
                  </a:lnTo>
                  <a:lnTo>
                    <a:pt x="32556" y="70900"/>
                  </a:lnTo>
                  <a:lnTo>
                    <a:pt x="32730" y="70201"/>
                  </a:lnTo>
                  <a:lnTo>
                    <a:pt x="32891" y="69483"/>
                  </a:lnTo>
                  <a:lnTo>
                    <a:pt x="33052" y="68765"/>
                  </a:lnTo>
                  <a:lnTo>
                    <a:pt x="33200" y="68047"/>
                  </a:lnTo>
                  <a:lnTo>
                    <a:pt x="33348" y="67311"/>
                  </a:lnTo>
                  <a:lnTo>
                    <a:pt x="33490" y="66556"/>
                  </a:lnTo>
                  <a:lnTo>
                    <a:pt x="33618" y="65820"/>
                  </a:lnTo>
                  <a:lnTo>
                    <a:pt x="33747" y="65065"/>
                  </a:lnTo>
                  <a:lnTo>
                    <a:pt x="33869" y="64292"/>
                  </a:lnTo>
                  <a:lnTo>
                    <a:pt x="33992" y="63538"/>
                  </a:lnTo>
                  <a:lnTo>
                    <a:pt x="34101" y="62765"/>
                  </a:lnTo>
                  <a:lnTo>
                    <a:pt x="34204" y="61992"/>
                  </a:lnTo>
                  <a:lnTo>
                    <a:pt x="34301" y="61200"/>
                  </a:lnTo>
                  <a:lnTo>
                    <a:pt x="34391" y="60409"/>
                  </a:lnTo>
                  <a:lnTo>
                    <a:pt x="34481" y="59617"/>
                  </a:lnTo>
                  <a:lnTo>
                    <a:pt x="34558" y="58826"/>
                  </a:lnTo>
                  <a:lnTo>
                    <a:pt x="34635" y="58034"/>
                  </a:lnTo>
                  <a:lnTo>
                    <a:pt x="34700" y="57225"/>
                  </a:lnTo>
                  <a:lnTo>
                    <a:pt x="34764" y="56415"/>
                  </a:lnTo>
                  <a:lnTo>
                    <a:pt x="34822" y="55605"/>
                  </a:lnTo>
                  <a:lnTo>
                    <a:pt x="34867" y="54795"/>
                  </a:lnTo>
                  <a:lnTo>
                    <a:pt x="34912" y="53967"/>
                  </a:lnTo>
                  <a:lnTo>
                    <a:pt x="34951" y="53157"/>
                  </a:lnTo>
                  <a:lnTo>
                    <a:pt x="34977" y="52329"/>
                  </a:lnTo>
                  <a:lnTo>
                    <a:pt x="35002" y="51519"/>
                  </a:lnTo>
                  <a:lnTo>
                    <a:pt x="35022" y="50690"/>
                  </a:lnTo>
                  <a:lnTo>
                    <a:pt x="35035" y="49862"/>
                  </a:lnTo>
                  <a:lnTo>
                    <a:pt x="35035" y="49034"/>
                  </a:lnTo>
                  <a:lnTo>
                    <a:pt x="35035" y="48206"/>
                  </a:lnTo>
                  <a:lnTo>
                    <a:pt x="35028" y="47377"/>
                  </a:lnTo>
                  <a:lnTo>
                    <a:pt x="35015" y="46549"/>
                  </a:lnTo>
                  <a:lnTo>
                    <a:pt x="34996" y="45739"/>
                  </a:lnTo>
                  <a:lnTo>
                    <a:pt x="34970" y="44911"/>
                  </a:lnTo>
                  <a:lnTo>
                    <a:pt x="34932" y="44083"/>
                  </a:lnTo>
                  <a:lnTo>
                    <a:pt x="34893" y="43255"/>
                  </a:lnTo>
                  <a:lnTo>
                    <a:pt x="34848" y="42426"/>
                  </a:lnTo>
                  <a:lnTo>
                    <a:pt x="34796" y="41598"/>
                  </a:lnTo>
                  <a:lnTo>
                    <a:pt x="34739" y="40788"/>
                  </a:lnTo>
                  <a:lnTo>
                    <a:pt x="34668" y="39960"/>
                  </a:lnTo>
                  <a:lnTo>
                    <a:pt x="34597" y="39150"/>
                  </a:lnTo>
                  <a:lnTo>
                    <a:pt x="34520" y="38322"/>
                  </a:lnTo>
                  <a:lnTo>
                    <a:pt x="34429" y="37512"/>
                  </a:lnTo>
                  <a:lnTo>
                    <a:pt x="34339" y="36702"/>
                  </a:lnTo>
                  <a:lnTo>
                    <a:pt x="34243" y="35911"/>
                  </a:lnTo>
                  <a:lnTo>
                    <a:pt x="34133" y="35101"/>
                  </a:lnTo>
                  <a:lnTo>
                    <a:pt x="34024" y="34309"/>
                  </a:lnTo>
                  <a:lnTo>
                    <a:pt x="33902" y="33499"/>
                  </a:lnTo>
                  <a:lnTo>
                    <a:pt x="33779" y="32726"/>
                  </a:lnTo>
                  <a:lnTo>
                    <a:pt x="33644" y="31935"/>
                  </a:lnTo>
                  <a:lnTo>
                    <a:pt x="33502" y="31144"/>
                  </a:lnTo>
                  <a:lnTo>
                    <a:pt x="33354" y="30370"/>
                  </a:lnTo>
                  <a:lnTo>
                    <a:pt x="33206" y="29597"/>
                  </a:lnTo>
                  <a:lnTo>
                    <a:pt x="33045" y="28843"/>
                  </a:lnTo>
                  <a:lnTo>
                    <a:pt x="32878" y="28088"/>
                  </a:lnTo>
                  <a:lnTo>
                    <a:pt x="32704" y="27334"/>
                  </a:lnTo>
                  <a:lnTo>
                    <a:pt x="32524" y="26579"/>
                  </a:lnTo>
                  <a:lnTo>
                    <a:pt x="32337" y="25843"/>
                  </a:lnTo>
                  <a:lnTo>
                    <a:pt x="32138" y="25106"/>
                  </a:lnTo>
                  <a:lnTo>
                    <a:pt x="31938" y="24389"/>
                  </a:lnTo>
                  <a:lnTo>
                    <a:pt x="31777" y="23836"/>
                  </a:lnTo>
                  <a:lnTo>
                    <a:pt x="31610" y="23284"/>
                  </a:lnTo>
                  <a:lnTo>
                    <a:pt x="31442" y="22750"/>
                  </a:lnTo>
                  <a:lnTo>
                    <a:pt x="31275" y="22217"/>
                  </a:lnTo>
                  <a:lnTo>
                    <a:pt x="30927" y="21168"/>
                  </a:lnTo>
                  <a:lnTo>
                    <a:pt x="30567" y="20155"/>
                  </a:lnTo>
                  <a:lnTo>
                    <a:pt x="30200" y="19180"/>
                  </a:lnTo>
                  <a:lnTo>
                    <a:pt x="29820" y="18223"/>
                  </a:lnTo>
                  <a:lnTo>
                    <a:pt x="29434" y="17284"/>
                  </a:lnTo>
                  <a:lnTo>
                    <a:pt x="29041" y="16382"/>
                  </a:lnTo>
                  <a:lnTo>
                    <a:pt x="28635" y="15499"/>
                  </a:lnTo>
                  <a:lnTo>
                    <a:pt x="28223" y="14652"/>
                  </a:lnTo>
                  <a:lnTo>
                    <a:pt x="27805" y="13805"/>
                  </a:lnTo>
                  <a:lnTo>
                    <a:pt x="27380" y="12995"/>
                  </a:lnTo>
                  <a:lnTo>
                    <a:pt x="26949" y="12204"/>
                  </a:lnTo>
                  <a:lnTo>
                    <a:pt x="26511" y="11449"/>
                  </a:lnTo>
                  <a:lnTo>
                    <a:pt x="26067" y="10695"/>
                  </a:lnTo>
                  <a:lnTo>
                    <a:pt x="25623" y="9958"/>
                  </a:lnTo>
                  <a:lnTo>
                    <a:pt x="25172" y="9241"/>
                  </a:lnTo>
                  <a:lnTo>
                    <a:pt x="24715" y="8541"/>
                  </a:lnTo>
                  <a:lnTo>
                    <a:pt x="24258" y="7860"/>
                  </a:lnTo>
                  <a:lnTo>
                    <a:pt x="23794" y="7198"/>
                  </a:lnTo>
                  <a:lnTo>
                    <a:pt x="23331" y="6535"/>
                  </a:lnTo>
                  <a:lnTo>
                    <a:pt x="22867" y="5909"/>
                  </a:lnTo>
                  <a:lnTo>
                    <a:pt x="22397" y="5265"/>
                  </a:lnTo>
                  <a:lnTo>
                    <a:pt x="21934" y="4658"/>
                  </a:lnTo>
                  <a:lnTo>
                    <a:pt x="21000" y="3443"/>
                  </a:lnTo>
                  <a:lnTo>
                    <a:pt x="20067" y="2283"/>
                  </a:lnTo>
                  <a:lnTo>
                    <a:pt x="1823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893350" y="-14317200"/>
              <a:ext cx="370500" cy="1403025"/>
            </a:xfrm>
            <a:custGeom>
              <a:rect b="b" l="l" r="r" t="t"/>
              <a:pathLst>
                <a:path extrusionOk="0" h="56121" w="14820">
                  <a:moveTo>
                    <a:pt x="7841" y="1"/>
                  </a:moveTo>
                  <a:lnTo>
                    <a:pt x="7384" y="1676"/>
                  </a:lnTo>
                  <a:lnTo>
                    <a:pt x="6921" y="3351"/>
                  </a:lnTo>
                  <a:lnTo>
                    <a:pt x="6451" y="5007"/>
                  </a:lnTo>
                  <a:lnTo>
                    <a:pt x="5981" y="6664"/>
                  </a:lnTo>
                  <a:lnTo>
                    <a:pt x="5504" y="8283"/>
                  </a:lnTo>
                  <a:lnTo>
                    <a:pt x="5022" y="9903"/>
                  </a:lnTo>
                  <a:lnTo>
                    <a:pt x="4539" y="11523"/>
                  </a:lnTo>
                  <a:lnTo>
                    <a:pt x="4050" y="13106"/>
                  </a:lnTo>
                  <a:lnTo>
                    <a:pt x="3554" y="14689"/>
                  </a:lnTo>
                  <a:lnTo>
                    <a:pt x="3058" y="16253"/>
                  </a:lnTo>
                  <a:lnTo>
                    <a:pt x="2556" y="17818"/>
                  </a:lnTo>
                  <a:lnTo>
                    <a:pt x="2054" y="19345"/>
                  </a:lnTo>
                  <a:lnTo>
                    <a:pt x="1545" y="20873"/>
                  </a:lnTo>
                  <a:lnTo>
                    <a:pt x="1030" y="22382"/>
                  </a:lnTo>
                  <a:lnTo>
                    <a:pt x="515" y="23892"/>
                  </a:lnTo>
                  <a:lnTo>
                    <a:pt x="0" y="25364"/>
                  </a:lnTo>
                  <a:lnTo>
                    <a:pt x="206" y="26266"/>
                  </a:lnTo>
                  <a:lnTo>
                    <a:pt x="412" y="27168"/>
                  </a:lnTo>
                  <a:lnTo>
                    <a:pt x="612" y="28070"/>
                  </a:lnTo>
                  <a:lnTo>
                    <a:pt x="811" y="28990"/>
                  </a:lnTo>
                  <a:lnTo>
                    <a:pt x="1004" y="29910"/>
                  </a:lnTo>
                  <a:lnTo>
                    <a:pt x="1191" y="30831"/>
                  </a:lnTo>
                  <a:lnTo>
                    <a:pt x="1371" y="31769"/>
                  </a:lnTo>
                  <a:lnTo>
                    <a:pt x="1552" y="32708"/>
                  </a:lnTo>
                  <a:lnTo>
                    <a:pt x="1725" y="33665"/>
                  </a:lnTo>
                  <a:lnTo>
                    <a:pt x="1893" y="34622"/>
                  </a:lnTo>
                  <a:lnTo>
                    <a:pt x="2060" y="35561"/>
                  </a:lnTo>
                  <a:lnTo>
                    <a:pt x="2215" y="36536"/>
                  </a:lnTo>
                  <a:lnTo>
                    <a:pt x="2369" y="37493"/>
                  </a:lnTo>
                  <a:lnTo>
                    <a:pt x="2517" y="38469"/>
                  </a:lnTo>
                  <a:lnTo>
                    <a:pt x="2659" y="39426"/>
                  </a:lnTo>
                  <a:lnTo>
                    <a:pt x="2801" y="40402"/>
                  </a:lnTo>
                  <a:lnTo>
                    <a:pt x="2929" y="41395"/>
                  </a:lnTo>
                  <a:lnTo>
                    <a:pt x="3058" y="42371"/>
                  </a:lnTo>
                  <a:lnTo>
                    <a:pt x="3180" y="43347"/>
                  </a:lnTo>
                  <a:lnTo>
                    <a:pt x="3296" y="44340"/>
                  </a:lnTo>
                  <a:lnTo>
                    <a:pt x="3406" y="45316"/>
                  </a:lnTo>
                  <a:lnTo>
                    <a:pt x="3509" y="46310"/>
                  </a:lnTo>
                  <a:lnTo>
                    <a:pt x="3605" y="47285"/>
                  </a:lnTo>
                  <a:lnTo>
                    <a:pt x="3695" y="48279"/>
                  </a:lnTo>
                  <a:lnTo>
                    <a:pt x="3779" y="49255"/>
                  </a:lnTo>
                  <a:lnTo>
                    <a:pt x="3863" y="50249"/>
                  </a:lnTo>
                  <a:lnTo>
                    <a:pt x="3934" y="51224"/>
                  </a:lnTo>
                  <a:lnTo>
                    <a:pt x="4004" y="52218"/>
                  </a:lnTo>
                  <a:lnTo>
                    <a:pt x="4062" y="53194"/>
                  </a:lnTo>
                  <a:lnTo>
                    <a:pt x="4114" y="54169"/>
                  </a:lnTo>
                  <a:lnTo>
                    <a:pt x="4165" y="55145"/>
                  </a:lnTo>
                  <a:lnTo>
                    <a:pt x="4204" y="56120"/>
                  </a:lnTo>
                  <a:lnTo>
                    <a:pt x="4944" y="53414"/>
                  </a:lnTo>
                  <a:lnTo>
                    <a:pt x="5678" y="50672"/>
                  </a:lnTo>
                  <a:lnTo>
                    <a:pt x="6393" y="47930"/>
                  </a:lnTo>
                  <a:lnTo>
                    <a:pt x="7101" y="45187"/>
                  </a:lnTo>
                  <a:lnTo>
                    <a:pt x="7803" y="42408"/>
                  </a:lnTo>
                  <a:lnTo>
                    <a:pt x="8492" y="39647"/>
                  </a:lnTo>
                  <a:lnTo>
                    <a:pt x="9168" y="36868"/>
                  </a:lnTo>
                  <a:lnTo>
                    <a:pt x="9837" y="34070"/>
                  </a:lnTo>
                  <a:lnTo>
                    <a:pt x="10494" y="31272"/>
                  </a:lnTo>
                  <a:lnTo>
                    <a:pt x="11144" y="28456"/>
                  </a:lnTo>
                  <a:lnTo>
                    <a:pt x="11781" y="25640"/>
                  </a:lnTo>
                  <a:lnTo>
                    <a:pt x="12406" y="22824"/>
                  </a:lnTo>
                  <a:lnTo>
                    <a:pt x="13024" y="19990"/>
                  </a:lnTo>
                  <a:lnTo>
                    <a:pt x="13635" y="17155"/>
                  </a:lnTo>
                  <a:lnTo>
                    <a:pt x="14234" y="14302"/>
                  </a:lnTo>
                  <a:lnTo>
                    <a:pt x="14820" y="11449"/>
                  </a:lnTo>
                  <a:lnTo>
                    <a:pt x="13919" y="9793"/>
                  </a:lnTo>
                  <a:lnTo>
                    <a:pt x="13017" y="8155"/>
                  </a:lnTo>
                  <a:lnTo>
                    <a:pt x="12560" y="7345"/>
                  </a:lnTo>
                  <a:lnTo>
                    <a:pt x="12103" y="6553"/>
                  </a:lnTo>
                  <a:lnTo>
                    <a:pt x="11646" y="5762"/>
                  </a:lnTo>
                  <a:lnTo>
                    <a:pt x="11189" y="4989"/>
                  </a:lnTo>
                  <a:lnTo>
                    <a:pt x="10783" y="4326"/>
                  </a:lnTo>
                  <a:lnTo>
                    <a:pt x="10378" y="3700"/>
                  </a:lnTo>
                  <a:lnTo>
                    <a:pt x="9959" y="3075"/>
                  </a:lnTo>
                  <a:lnTo>
                    <a:pt x="9534" y="2467"/>
                  </a:lnTo>
                  <a:lnTo>
                    <a:pt x="8685" y="1252"/>
                  </a:lnTo>
                  <a:lnTo>
                    <a:pt x="8260" y="627"/>
                  </a:lnTo>
                  <a:lnTo>
                    <a:pt x="784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1135875" y="-15771700"/>
              <a:ext cx="384850" cy="1601775"/>
            </a:xfrm>
            <a:custGeom>
              <a:rect b="b" l="l" r="r" t="t"/>
              <a:pathLst>
                <a:path extrusionOk="0" h="64071" w="15394">
                  <a:moveTo>
                    <a:pt x="10044" y="0"/>
                  </a:moveTo>
                  <a:lnTo>
                    <a:pt x="9799" y="1693"/>
                  </a:lnTo>
                  <a:lnTo>
                    <a:pt x="9555" y="3368"/>
                  </a:lnTo>
                  <a:lnTo>
                    <a:pt x="9303" y="5043"/>
                  </a:lnTo>
                  <a:lnTo>
                    <a:pt x="9046" y="6718"/>
                  </a:lnTo>
                  <a:lnTo>
                    <a:pt x="8782" y="8393"/>
                  </a:lnTo>
                  <a:lnTo>
                    <a:pt x="8518" y="10050"/>
                  </a:lnTo>
                  <a:lnTo>
                    <a:pt x="8241" y="11706"/>
                  </a:lnTo>
                  <a:lnTo>
                    <a:pt x="7964" y="13363"/>
                  </a:lnTo>
                  <a:lnTo>
                    <a:pt x="7688" y="15001"/>
                  </a:lnTo>
                  <a:lnTo>
                    <a:pt x="7398" y="16657"/>
                  </a:lnTo>
                  <a:lnTo>
                    <a:pt x="7108" y="18277"/>
                  </a:lnTo>
                  <a:lnTo>
                    <a:pt x="6812" y="19915"/>
                  </a:lnTo>
                  <a:lnTo>
                    <a:pt x="6509" y="21535"/>
                  </a:lnTo>
                  <a:lnTo>
                    <a:pt x="6200" y="23155"/>
                  </a:lnTo>
                  <a:lnTo>
                    <a:pt x="5891" y="24774"/>
                  </a:lnTo>
                  <a:lnTo>
                    <a:pt x="5582" y="26376"/>
                  </a:lnTo>
                  <a:lnTo>
                    <a:pt x="5261" y="27977"/>
                  </a:lnTo>
                  <a:lnTo>
                    <a:pt x="4939" y="29578"/>
                  </a:lnTo>
                  <a:lnTo>
                    <a:pt x="4610" y="31180"/>
                  </a:lnTo>
                  <a:lnTo>
                    <a:pt x="4276" y="32762"/>
                  </a:lnTo>
                  <a:lnTo>
                    <a:pt x="3941" y="34327"/>
                  </a:lnTo>
                  <a:lnTo>
                    <a:pt x="3606" y="35910"/>
                  </a:lnTo>
                  <a:lnTo>
                    <a:pt x="3258" y="37474"/>
                  </a:lnTo>
                  <a:lnTo>
                    <a:pt x="2911" y="39020"/>
                  </a:lnTo>
                  <a:lnTo>
                    <a:pt x="2563" y="40567"/>
                  </a:lnTo>
                  <a:lnTo>
                    <a:pt x="2209" y="42113"/>
                  </a:lnTo>
                  <a:lnTo>
                    <a:pt x="1849" y="43659"/>
                  </a:lnTo>
                  <a:lnTo>
                    <a:pt x="1482" y="45186"/>
                  </a:lnTo>
                  <a:lnTo>
                    <a:pt x="1121" y="46714"/>
                  </a:lnTo>
                  <a:lnTo>
                    <a:pt x="748" y="48223"/>
                  </a:lnTo>
                  <a:lnTo>
                    <a:pt x="374" y="49733"/>
                  </a:lnTo>
                  <a:lnTo>
                    <a:pt x="1" y="51223"/>
                  </a:lnTo>
                  <a:lnTo>
                    <a:pt x="361" y="51886"/>
                  </a:lnTo>
                  <a:lnTo>
                    <a:pt x="722" y="52549"/>
                  </a:lnTo>
                  <a:lnTo>
                    <a:pt x="1437" y="53929"/>
                  </a:lnTo>
                  <a:lnTo>
                    <a:pt x="2138" y="55291"/>
                  </a:lnTo>
                  <a:lnTo>
                    <a:pt x="2486" y="55972"/>
                  </a:lnTo>
                  <a:lnTo>
                    <a:pt x="2834" y="56635"/>
                  </a:lnTo>
                  <a:lnTo>
                    <a:pt x="3690" y="58420"/>
                  </a:lnTo>
                  <a:lnTo>
                    <a:pt x="4115" y="59340"/>
                  </a:lnTo>
                  <a:lnTo>
                    <a:pt x="4540" y="60261"/>
                  </a:lnTo>
                  <a:lnTo>
                    <a:pt x="4964" y="61199"/>
                  </a:lnTo>
                  <a:lnTo>
                    <a:pt x="5383" y="62138"/>
                  </a:lnTo>
                  <a:lnTo>
                    <a:pt x="5801" y="63095"/>
                  </a:lnTo>
                  <a:lnTo>
                    <a:pt x="6207" y="64071"/>
                  </a:lnTo>
                  <a:lnTo>
                    <a:pt x="6561" y="62267"/>
                  </a:lnTo>
                  <a:lnTo>
                    <a:pt x="6909" y="60445"/>
                  </a:lnTo>
                  <a:lnTo>
                    <a:pt x="7256" y="58623"/>
                  </a:lnTo>
                  <a:lnTo>
                    <a:pt x="7591" y="56800"/>
                  </a:lnTo>
                  <a:lnTo>
                    <a:pt x="7926" y="54978"/>
                  </a:lnTo>
                  <a:lnTo>
                    <a:pt x="8261" y="53156"/>
                  </a:lnTo>
                  <a:lnTo>
                    <a:pt x="8589" y="51315"/>
                  </a:lnTo>
                  <a:lnTo>
                    <a:pt x="8911" y="49475"/>
                  </a:lnTo>
                  <a:lnTo>
                    <a:pt x="9233" y="47653"/>
                  </a:lnTo>
                  <a:lnTo>
                    <a:pt x="9548" y="45812"/>
                  </a:lnTo>
                  <a:lnTo>
                    <a:pt x="9857" y="43953"/>
                  </a:lnTo>
                  <a:lnTo>
                    <a:pt x="10166" y="42113"/>
                  </a:lnTo>
                  <a:lnTo>
                    <a:pt x="10469" y="40254"/>
                  </a:lnTo>
                  <a:lnTo>
                    <a:pt x="10765" y="38413"/>
                  </a:lnTo>
                  <a:lnTo>
                    <a:pt x="11061" y="36554"/>
                  </a:lnTo>
                  <a:lnTo>
                    <a:pt x="11351" y="34695"/>
                  </a:lnTo>
                  <a:lnTo>
                    <a:pt x="11634" y="32818"/>
                  </a:lnTo>
                  <a:lnTo>
                    <a:pt x="11917" y="30959"/>
                  </a:lnTo>
                  <a:lnTo>
                    <a:pt x="12194" y="29081"/>
                  </a:lnTo>
                  <a:lnTo>
                    <a:pt x="12464" y="27222"/>
                  </a:lnTo>
                  <a:lnTo>
                    <a:pt x="12735" y="25345"/>
                  </a:lnTo>
                  <a:lnTo>
                    <a:pt x="12999" y="23468"/>
                  </a:lnTo>
                  <a:lnTo>
                    <a:pt x="13256" y="21572"/>
                  </a:lnTo>
                  <a:lnTo>
                    <a:pt x="13514" y="19694"/>
                  </a:lnTo>
                  <a:lnTo>
                    <a:pt x="13765" y="17799"/>
                  </a:lnTo>
                  <a:lnTo>
                    <a:pt x="14009" y="15921"/>
                  </a:lnTo>
                  <a:lnTo>
                    <a:pt x="14254" y="14025"/>
                  </a:lnTo>
                  <a:lnTo>
                    <a:pt x="14492" y="12130"/>
                  </a:lnTo>
                  <a:lnTo>
                    <a:pt x="14724" y="10215"/>
                  </a:lnTo>
                  <a:lnTo>
                    <a:pt x="14949" y="8320"/>
                  </a:lnTo>
                  <a:lnTo>
                    <a:pt x="15175" y="6424"/>
                  </a:lnTo>
                  <a:lnTo>
                    <a:pt x="15394" y="4510"/>
                  </a:lnTo>
                  <a:lnTo>
                    <a:pt x="14048" y="3442"/>
                  </a:lnTo>
                  <a:lnTo>
                    <a:pt x="13379" y="2908"/>
                  </a:lnTo>
                  <a:lnTo>
                    <a:pt x="12709" y="2356"/>
                  </a:lnTo>
                  <a:lnTo>
                    <a:pt x="12040" y="1785"/>
                  </a:lnTo>
                  <a:lnTo>
                    <a:pt x="11376" y="1197"/>
                  </a:lnTo>
                  <a:lnTo>
                    <a:pt x="10707" y="608"/>
                  </a:lnTo>
                  <a:lnTo>
                    <a:pt x="1004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1412075" y="-19265125"/>
              <a:ext cx="238225" cy="867400"/>
            </a:xfrm>
            <a:custGeom>
              <a:rect b="b" l="l" r="r" t="t"/>
              <a:pathLst>
                <a:path extrusionOk="0" h="34696" w="9529">
                  <a:moveTo>
                    <a:pt x="8208" y="0"/>
                  </a:moveTo>
                  <a:lnTo>
                    <a:pt x="7951" y="479"/>
                  </a:lnTo>
                  <a:lnTo>
                    <a:pt x="7693" y="939"/>
                  </a:lnTo>
                  <a:lnTo>
                    <a:pt x="7436" y="1381"/>
                  </a:lnTo>
                  <a:lnTo>
                    <a:pt x="7178" y="1822"/>
                  </a:lnTo>
                  <a:lnTo>
                    <a:pt x="6921" y="2227"/>
                  </a:lnTo>
                  <a:lnTo>
                    <a:pt x="6663" y="2632"/>
                  </a:lnTo>
                  <a:lnTo>
                    <a:pt x="6406" y="3037"/>
                  </a:lnTo>
                  <a:lnTo>
                    <a:pt x="6148" y="3405"/>
                  </a:lnTo>
                  <a:lnTo>
                    <a:pt x="5891" y="3774"/>
                  </a:lnTo>
                  <a:lnTo>
                    <a:pt x="5633" y="4123"/>
                  </a:lnTo>
                  <a:lnTo>
                    <a:pt x="5376" y="4473"/>
                  </a:lnTo>
                  <a:lnTo>
                    <a:pt x="5125" y="4804"/>
                  </a:lnTo>
                  <a:lnTo>
                    <a:pt x="4867" y="5117"/>
                  </a:lnTo>
                  <a:lnTo>
                    <a:pt x="4610" y="5412"/>
                  </a:lnTo>
                  <a:lnTo>
                    <a:pt x="4352" y="5706"/>
                  </a:lnTo>
                  <a:lnTo>
                    <a:pt x="4095" y="5982"/>
                  </a:lnTo>
                  <a:lnTo>
                    <a:pt x="3837" y="6240"/>
                  </a:lnTo>
                  <a:lnTo>
                    <a:pt x="3580" y="6498"/>
                  </a:lnTo>
                  <a:lnTo>
                    <a:pt x="3322" y="6737"/>
                  </a:lnTo>
                  <a:lnTo>
                    <a:pt x="3064" y="6958"/>
                  </a:lnTo>
                  <a:lnTo>
                    <a:pt x="2807" y="7179"/>
                  </a:lnTo>
                  <a:lnTo>
                    <a:pt x="2556" y="7381"/>
                  </a:lnTo>
                  <a:lnTo>
                    <a:pt x="2041" y="7768"/>
                  </a:lnTo>
                  <a:lnTo>
                    <a:pt x="1532" y="8099"/>
                  </a:lnTo>
                  <a:lnTo>
                    <a:pt x="1017" y="8375"/>
                  </a:lnTo>
                  <a:lnTo>
                    <a:pt x="509" y="8633"/>
                  </a:lnTo>
                  <a:lnTo>
                    <a:pt x="0" y="8835"/>
                  </a:lnTo>
                  <a:lnTo>
                    <a:pt x="213" y="10381"/>
                  </a:lnTo>
                  <a:lnTo>
                    <a:pt x="425" y="11927"/>
                  </a:lnTo>
                  <a:lnTo>
                    <a:pt x="625" y="13492"/>
                  </a:lnTo>
                  <a:lnTo>
                    <a:pt x="824" y="15038"/>
                  </a:lnTo>
                  <a:lnTo>
                    <a:pt x="1017" y="16602"/>
                  </a:lnTo>
                  <a:lnTo>
                    <a:pt x="1198" y="18167"/>
                  </a:lnTo>
                  <a:lnTo>
                    <a:pt x="1378" y="19731"/>
                  </a:lnTo>
                  <a:lnTo>
                    <a:pt x="1552" y="21296"/>
                  </a:lnTo>
                  <a:lnTo>
                    <a:pt x="1713" y="22860"/>
                  </a:lnTo>
                  <a:lnTo>
                    <a:pt x="1873" y="24425"/>
                  </a:lnTo>
                  <a:lnTo>
                    <a:pt x="2028" y="25989"/>
                  </a:lnTo>
                  <a:lnTo>
                    <a:pt x="2176" y="27572"/>
                  </a:lnTo>
                  <a:lnTo>
                    <a:pt x="2324" y="29137"/>
                  </a:lnTo>
                  <a:lnTo>
                    <a:pt x="2459" y="30720"/>
                  </a:lnTo>
                  <a:lnTo>
                    <a:pt x="2588" y="32284"/>
                  </a:lnTo>
                  <a:lnTo>
                    <a:pt x="2717" y="33867"/>
                  </a:lnTo>
                  <a:lnTo>
                    <a:pt x="3567" y="33867"/>
                  </a:lnTo>
                  <a:lnTo>
                    <a:pt x="4416" y="33904"/>
                  </a:lnTo>
                  <a:lnTo>
                    <a:pt x="5266" y="33977"/>
                  </a:lnTo>
                  <a:lnTo>
                    <a:pt x="6122" y="34088"/>
                  </a:lnTo>
                  <a:lnTo>
                    <a:pt x="6972" y="34235"/>
                  </a:lnTo>
                  <a:lnTo>
                    <a:pt x="7828" y="34382"/>
                  </a:lnTo>
                  <a:lnTo>
                    <a:pt x="9528" y="34695"/>
                  </a:lnTo>
                  <a:lnTo>
                    <a:pt x="9489" y="32542"/>
                  </a:lnTo>
                  <a:lnTo>
                    <a:pt x="9438" y="30388"/>
                  </a:lnTo>
                  <a:lnTo>
                    <a:pt x="9386" y="28235"/>
                  </a:lnTo>
                  <a:lnTo>
                    <a:pt x="9328" y="26081"/>
                  </a:lnTo>
                  <a:lnTo>
                    <a:pt x="9264" y="23928"/>
                  </a:lnTo>
                  <a:lnTo>
                    <a:pt x="9193" y="21756"/>
                  </a:lnTo>
                  <a:lnTo>
                    <a:pt x="9122" y="19602"/>
                  </a:lnTo>
                  <a:lnTo>
                    <a:pt x="9039" y="17431"/>
                  </a:lnTo>
                  <a:lnTo>
                    <a:pt x="8955" y="15259"/>
                  </a:lnTo>
                  <a:lnTo>
                    <a:pt x="8865" y="13087"/>
                  </a:lnTo>
                  <a:lnTo>
                    <a:pt x="8768" y="10915"/>
                  </a:lnTo>
                  <a:lnTo>
                    <a:pt x="8665" y="8743"/>
                  </a:lnTo>
                  <a:lnTo>
                    <a:pt x="8562" y="6553"/>
                  </a:lnTo>
                  <a:lnTo>
                    <a:pt x="8446" y="4381"/>
                  </a:lnTo>
                  <a:lnTo>
                    <a:pt x="8331" y="2191"/>
                  </a:lnTo>
                  <a:lnTo>
                    <a:pt x="820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1413350" y="-17086800"/>
              <a:ext cx="220525" cy="1264050"/>
            </a:xfrm>
            <a:custGeom>
              <a:rect b="b" l="l" r="r" t="t"/>
              <a:pathLst>
                <a:path extrusionOk="0" h="50562" w="8821">
                  <a:moveTo>
                    <a:pt x="8820" y="0"/>
                  </a:moveTo>
                  <a:lnTo>
                    <a:pt x="7018" y="497"/>
                  </a:lnTo>
                  <a:lnTo>
                    <a:pt x="6580" y="589"/>
                  </a:lnTo>
                  <a:lnTo>
                    <a:pt x="6142" y="718"/>
                  </a:lnTo>
                  <a:lnTo>
                    <a:pt x="5717" y="829"/>
                  </a:lnTo>
                  <a:lnTo>
                    <a:pt x="5292" y="921"/>
                  </a:lnTo>
                  <a:lnTo>
                    <a:pt x="5086" y="957"/>
                  </a:lnTo>
                  <a:lnTo>
                    <a:pt x="4874" y="976"/>
                  </a:lnTo>
                  <a:lnTo>
                    <a:pt x="4462" y="976"/>
                  </a:lnTo>
                  <a:lnTo>
                    <a:pt x="4256" y="957"/>
                  </a:lnTo>
                  <a:lnTo>
                    <a:pt x="4050" y="902"/>
                  </a:lnTo>
                  <a:lnTo>
                    <a:pt x="3844" y="829"/>
                  </a:lnTo>
                  <a:lnTo>
                    <a:pt x="3638" y="737"/>
                  </a:lnTo>
                  <a:lnTo>
                    <a:pt x="3580" y="2135"/>
                  </a:lnTo>
                  <a:lnTo>
                    <a:pt x="3522" y="3534"/>
                  </a:lnTo>
                  <a:lnTo>
                    <a:pt x="3458" y="4915"/>
                  </a:lnTo>
                  <a:lnTo>
                    <a:pt x="3393" y="6314"/>
                  </a:lnTo>
                  <a:lnTo>
                    <a:pt x="3322" y="7694"/>
                  </a:lnTo>
                  <a:lnTo>
                    <a:pt x="3245" y="9093"/>
                  </a:lnTo>
                  <a:lnTo>
                    <a:pt x="3168" y="10473"/>
                  </a:lnTo>
                  <a:lnTo>
                    <a:pt x="3084" y="11854"/>
                  </a:lnTo>
                  <a:lnTo>
                    <a:pt x="2904" y="14615"/>
                  </a:lnTo>
                  <a:lnTo>
                    <a:pt x="2711" y="17375"/>
                  </a:lnTo>
                  <a:lnTo>
                    <a:pt x="2505" y="20136"/>
                  </a:lnTo>
                  <a:lnTo>
                    <a:pt x="2280" y="22879"/>
                  </a:lnTo>
                  <a:lnTo>
                    <a:pt x="2048" y="25621"/>
                  </a:lnTo>
                  <a:lnTo>
                    <a:pt x="1797" y="28345"/>
                  </a:lnTo>
                  <a:lnTo>
                    <a:pt x="1533" y="31069"/>
                  </a:lnTo>
                  <a:lnTo>
                    <a:pt x="1250" y="33793"/>
                  </a:lnTo>
                  <a:lnTo>
                    <a:pt x="960" y="36499"/>
                  </a:lnTo>
                  <a:lnTo>
                    <a:pt x="651" y="39205"/>
                  </a:lnTo>
                  <a:lnTo>
                    <a:pt x="335" y="41910"/>
                  </a:lnTo>
                  <a:lnTo>
                    <a:pt x="1" y="44598"/>
                  </a:lnTo>
                  <a:lnTo>
                    <a:pt x="644" y="45297"/>
                  </a:lnTo>
                  <a:lnTo>
                    <a:pt x="1282" y="46015"/>
                  </a:lnTo>
                  <a:lnTo>
                    <a:pt x="1913" y="46751"/>
                  </a:lnTo>
                  <a:lnTo>
                    <a:pt x="2537" y="47487"/>
                  </a:lnTo>
                  <a:lnTo>
                    <a:pt x="3162" y="48242"/>
                  </a:lnTo>
                  <a:lnTo>
                    <a:pt x="3780" y="48997"/>
                  </a:lnTo>
                  <a:lnTo>
                    <a:pt x="4398" y="49770"/>
                  </a:lnTo>
                  <a:lnTo>
                    <a:pt x="5009" y="50561"/>
                  </a:lnTo>
                  <a:lnTo>
                    <a:pt x="5331" y="47469"/>
                  </a:lnTo>
                  <a:lnTo>
                    <a:pt x="5647" y="44358"/>
                  </a:lnTo>
                  <a:lnTo>
                    <a:pt x="5949" y="41248"/>
                  </a:lnTo>
                  <a:lnTo>
                    <a:pt x="6239" y="38119"/>
                  </a:lnTo>
                  <a:lnTo>
                    <a:pt x="6516" y="34990"/>
                  </a:lnTo>
                  <a:lnTo>
                    <a:pt x="6786" y="31861"/>
                  </a:lnTo>
                  <a:lnTo>
                    <a:pt x="7044" y="28713"/>
                  </a:lnTo>
                  <a:lnTo>
                    <a:pt x="7288" y="25566"/>
                  </a:lnTo>
                  <a:lnTo>
                    <a:pt x="7526" y="22400"/>
                  </a:lnTo>
                  <a:lnTo>
                    <a:pt x="7745" y="19234"/>
                  </a:lnTo>
                  <a:lnTo>
                    <a:pt x="7958" y="16050"/>
                  </a:lnTo>
                  <a:lnTo>
                    <a:pt x="8157" y="12866"/>
                  </a:lnTo>
                  <a:lnTo>
                    <a:pt x="8338" y="9663"/>
                  </a:lnTo>
                  <a:lnTo>
                    <a:pt x="8511" y="6461"/>
                  </a:lnTo>
                  <a:lnTo>
                    <a:pt x="8672" y="3240"/>
                  </a:lnTo>
                  <a:lnTo>
                    <a:pt x="882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1491400" y="-18291475"/>
              <a:ext cx="161625" cy="1043175"/>
            </a:xfrm>
            <a:custGeom>
              <a:rect b="b" l="l" r="r" t="t"/>
              <a:pathLst>
                <a:path extrusionOk="0" h="41727" w="6465">
                  <a:moveTo>
                    <a:pt x="6381" y="1"/>
                  </a:moveTo>
                  <a:lnTo>
                    <a:pt x="4791" y="295"/>
                  </a:lnTo>
                  <a:lnTo>
                    <a:pt x="3992" y="443"/>
                  </a:lnTo>
                  <a:lnTo>
                    <a:pt x="3194" y="572"/>
                  </a:lnTo>
                  <a:lnTo>
                    <a:pt x="2389" y="682"/>
                  </a:lnTo>
                  <a:lnTo>
                    <a:pt x="1591" y="774"/>
                  </a:lnTo>
                  <a:lnTo>
                    <a:pt x="799" y="848"/>
                  </a:lnTo>
                  <a:lnTo>
                    <a:pt x="1" y="903"/>
                  </a:lnTo>
                  <a:lnTo>
                    <a:pt x="155" y="3388"/>
                  </a:lnTo>
                  <a:lnTo>
                    <a:pt x="291" y="5872"/>
                  </a:lnTo>
                  <a:lnTo>
                    <a:pt x="419" y="8376"/>
                  </a:lnTo>
                  <a:lnTo>
                    <a:pt x="529" y="10860"/>
                  </a:lnTo>
                  <a:lnTo>
                    <a:pt x="625" y="13364"/>
                  </a:lnTo>
                  <a:lnTo>
                    <a:pt x="703" y="15867"/>
                  </a:lnTo>
                  <a:lnTo>
                    <a:pt x="773" y="18352"/>
                  </a:lnTo>
                  <a:lnTo>
                    <a:pt x="825" y="20855"/>
                  </a:lnTo>
                  <a:lnTo>
                    <a:pt x="870" y="23358"/>
                  </a:lnTo>
                  <a:lnTo>
                    <a:pt x="896" y="25861"/>
                  </a:lnTo>
                  <a:lnTo>
                    <a:pt x="909" y="28364"/>
                  </a:lnTo>
                  <a:lnTo>
                    <a:pt x="909" y="30849"/>
                  </a:lnTo>
                  <a:lnTo>
                    <a:pt x="896" y="33352"/>
                  </a:lnTo>
                  <a:lnTo>
                    <a:pt x="864" y="35855"/>
                  </a:lnTo>
                  <a:lnTo>
                    <a:pt x="825" y="38340"/>
                  </a:lnTo>
                  <a:lnTo>
                    <a:pt x="773" y="40825"/>
                  </a:lnTo>
                  <a:lnTo>
                    <a:pt x="960" y="40751"/>
                  </a:lnTo>
                  <a:lnTo>
                    <a:pt x="1153" y="40715"/>
                  </a:lnTo>
                  <a:lnTo>
                    <a:pt x="1340" y="40696"/>
                  </a:lnTo>
                  <a:lnTo>
                    <a:pt x="1533" y="40678"/>
                  </a:lnTo>
                  <a:lnTo>
                    <a:pt x="1720" y="40696"/>
                  </a:lnTo>
                  <a:lnTo>
                    <a:pt x="1913" y="40715"/>
                  </a:lnTo>
                  <a:lnTo>
                    <a:pt x="2299" y="40788"/>
                  </a:lnTo>
                  <a:lnTo>
                    <a:pt x="2692" y="40880"/>
                  </a:lnTo>
                  <a:lnTo>
                    <a:pt x="3085" y="41009"/>
                  </a:lnTo>
                  <a:lnTo>
                    <a:pt x="3490" y="41120"/>
                  </a:lnTo>
                  <a:lnTo>
                    <a:pt x="3896" y="41230"/>
                  </a:lnTo>
                  <a:lnTo>
                    <a:pt x="5956" y="41727"/>
                  </a:lnTo>
                  <a:lnTo>
                    <a:pt x="6033" y="39169"/>
                  </a:lnTo>
                  <a:lnTo>
                    <a:pt x="6110" y="36592"/>
                  </a:lnTo>
                  <a:lnTo>
                    <a:pt x="6181" y="34015"/>
                  </a:lnTo>
                  <a:lnTo>
                    <a:pt x="6239" y="31438"/>
                  </a:lnTo>
                  <a:lnTo>
                    <a:pt x="6297" y="28843"/>
                  </a:lnTo>
                  <a:lnTo>
                    <a:pt x="6342" y="26248"/>
                  </a:lnTo>
                  <a:lnTo>
                    <a:pt x="6381" y="23652"/>
                  </a:lnTo>
                  <a:lnTo>
                    <a:pt x="6413" y="21039"/>
                  </a:lnTo>
                  <a:lnTo>
                    <a:pt x="6439" y="18425"/>
                  </a:lnTo>
                  <a:lnTo>
                    <a:pt x="6458" y="15812"/>
                  </a:lnTo>
                  <a:lnTo>
                    <a:pt x="6464" y="13198"/>
                  </a:lnTo>
                  <a:lnTo>
                    <a:pt x="6464" y="10566"/>
                  </a:lnTo>
                  <a:lnTo>
                    <a:pt x="6458" y="7934"/>
                  </a:lnTo>
                  <a:lnTo>
                    <a:pt x="6439" y="5302"/>
                  </a:lnTo>
                  <a:lnTo>
                    <a:pt x="6413" y="2651"/>
                  </a:lnTo>
                  <a:lnTo>
                    <a:pt x="638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2" name="Google Shape;602;p31"/>
          <p:cNvSpPr/>
          <p:nvPr/>
        </p:nvSpPr>
        <p:spPr>
          <a:xfrm>
            <a:off x="5512950" y="-1048425"/>
            <a:ext cx="2461730" cy="2461730"/>
          </a:xfrm>
          <a:custGeom>
            <a:rect b="b" l="l" r="r" t="t"/>
            <a:pathLst>
              <a:path extrusionOk="0" h="44828" w="44828">
                <a:moveTo>
                  <a:pt x="22420" y="0"/>
                </a:moveTo>
                <a:cubicBezTo>
                  <a:pt x="10038" y="0"/>
                  <a:pt x="1" y="10037"/>
                  <a:pt x="1" y="22408"/>
                </a:cubicBezTo>
                <a:cubicBezTo>
                  <a:pt x="1" y="34790"/>
                  <a:pt x="10038" y="44827"/>
                  <a:pt x="22420" y="44827"/>
                </a:cubicBezTo>
                <a:cubicBezTo>
                  <a:pt x="34803" y="44827"/>
                  <a:pt x="44828" y="34790"/>
                  <a:pt x="44828" y="22408"/>
                </a:cubicBezTo>
                <a:cubicBezTo>
                  <a:pt x="44828" y="10037"/>
                  <a:pt x="34803" y="0"/>
                  <a:pt x="22420" y="0"/>
                </a:cubicBezTo>
                <a:close/>
              </a:path>
            </a:pathLst>
          </a:custGeom>
          <a:solidFill>
            <a:srgbClr val="F5DE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3" name="Google Shape;603;p31"/>
          <p:cNvGrpSpPr/>
          <p:nvPr/>
        </p:nvGrpSpPr>
        <p:grpSpPr>
          <a:xfrm>
            <a:off x="6771150" y="454441"/>
            <a:ext cx="1718550" cy="4234622"/>
            <a:chOff x="6012650" y="1275875"/>
            <a:chExt cx="1330250" cy="3277825"/>
          </a:xfrm>
        </p:grpSpPr>
        <p:sp>
          <p:nvSpPr>
            <p:cNvPr id="604" name="Google Shape;604;p31"/>
            <p:cNvSpPr/>
            <p:nvPr/>
          </p:nvSpPr>
          <p:spPr>
            <a:xfrm>
              <a:off x="6012650" y="1275875"/>
              <a:ext cx="1330250" cy="3277825"/>
            </a:xfrm>
            <a:custGeom>
              <a:rect b="b" l="l" r="r" t="t"/>
              <a:pathLst>
                <a:path extrusionOk="0" h="131113" w="53210">
                  <a:moveTo>
                    <a:pt x="15002" y="45887"/>
                  </a:moveTo>
                  <a:lnTo>
                    <a:pt x="14955" y="47769"/>
                  </a:lnTo>
                  <a:lnTo>
                    <a:pt x="14419" y="47661"/>
                  </a:lnTo>
                  <a:lnTo>
                    <a:pt x="15002" y="45887"/>
                  </a:lnTo>
                  <a:close/>
                  <a:moveTo>
                    <a:pt x="27504" y="89309"/>
                  </a:moveTo>
                  <a:lnTo>
                    <a:pt x="27754" y="125385"/>
                  </a:lnTo>
                  <a:lnTo>
                    <a:pt x="27254" y="125385"/>
                  </a:lnTo>
                  <a:lnTo>
                    <a:pt x="27504" y="89309"/>
                  </a:lnTo>
                  <a:close/>
                  <a:moveTo>
                    <a:pt x="26277" y="1"/>
                  </a:moveTo>
                  <a:cubicBezTo>
                    <a:pt x="25884" y="1"/>
                    <a:pt x="25480" y="36"/>
                    <a:pt x="25111" y="96"/>
                  </a:cubicBezTo>
                  <a:cubicBezTo>
                    <a:pt x="25087" y="108"/>
                    <a:pt x="25063" y="108"/>
                    <a:pt x="25051" y="108"/>
                  </a:cubicBezTo>
                  <a:cubicBezTo>
                    <a:pt x="24944" y="120"/>
                    <a:pt x="24849" y="144"/>
                    <a:pt x="24753" y="167"/>
                  </a:cubicBezTo>
                  <a:lnTo>
                    <a:pt x="24658" y="203"/>
                  </a:lnTo>
                  <a:cubicBezTo>
                    <a:pt x="24575" y="215"/>
                    <a:pt x="24491" y="227"/>
                    <a:pt x="24408" y="263"/>
                  </a:cubicBezTo>
                  <a:cubicBezTo>
                    <a:pt x="24360" y="275"/>
                    <a:pt x="24313" y="275"/>
                    <a:pt x="24289" y="287"/>
                  </a:cubicBezTo>
                  <a:cubicBezTo>
                    <a:pt x="24218" y="322"/>
                    <a:pt x="24122" y="346"/>
                    <a:pt x="24039" y="382"/>
                  </a:cubicBezTo>
                  <a:cubicBezTo>
                    <a:pt x="24003" y="394"/>
                    <a:pt x="23979" y="394"/>
                    <a:pt x="23944" y="406"/>
                  </a:cubicBezTo>
                  <a:cubicBezTo>
                    <a:pt x="23825" y="453"/>
                    <a:pt x="23706" y="501"/>
                    <a:pt x="23598" y="537"/>
                  </a:cubicBezTo>
                  <a:cubicBezTo>
                    <a:pt x="23098" y="751"/>
                    <a:pt x="22646" y="1037"/>
                    <a:pt x="22265" y="1370"/>
                  </a:cubicBezTo>
                  <a:cubicBezTo>
                    <a:pt x="22110" y="1513"/>
                    <a:pt x="21979" y="1644"/>
                    <a:pt x="21848" y="1787"/>
                  </a:cubicBezTo>
                  <a:cubicBezTo>
                    <a:pt x="21443" y="2239"/>
                    <a:pt x="21122" y="2763"/>
                    <a:pt x="20896" y="3358"/>
                  </a:cubicBezTo>
                  <a:lnTo>
                    <a:pt x="20800" y="3620"/>
                  </a:lnTo>
                  <a:cubicBezTo>
                    <a:pt x="20479" y="4585"/>
                    <a:pt x="20479" y="5501"/>
                    <a:pt x="20479" y="5930"/>
                  </a:cubicBezTo>
                  <a:lnTo>
                    <a:pt x="20479" y="6037"/>
                  </a:lnTo>
                  <a:lnTo>
                    <a:pt x="20431" y="7406"/>
                  </a:lnTo>
                  <a:lnTo>
                    <a:pt x="20586" y="7442"/>
                  </a:lnTo>
                  <a:lnTo>
                    <a:pt x="20443" y="7490"/>
                  </a:lnTo>
                  <a:lnTo>
                    <a:pt x="19455" y="7895"/>
                  </a:lnTo>
                  <a:lnTo>
                    <a:pt x="19348" y="8966"/>
                  </a:lnTo>
                  <a:cubicBezTo>
                    <a:pt x="19336" y="9085"/>
                    <a:pt x="19312" y="9204"/>
                    <a:pt x="19312" y="9335"/>
                  </a:cubicBezTo>
                  <a:lnTo>
                    <a:pt x="19312" y="9454"/>
                  </a:lnTo>
                  <a:lnTo>
                    <a:pt x="19312" y="9728"/>
                  </a:lnTo>
                  <a:lnTo>
                    <a:pt x="19312" y="9823"/>
                  </a:lnTo>
                  <a:cubicBezTo>
                    <a:pt x="19312" y="9919"/>
                    <a:pt x="19312" y="10026"/>
                    <a:pt x="19336" y="10109"/>
                  </a:cubicBezTo>
                  <a:lnTo>
                    <a:pt x="19336" y="10181"/>
                  </a:lnTo>
                  <a:cubicBezTo>
                    <a:pt x="19360" y="10419"/>
                    <a:pt x="19407" y="10681"/>
                    <a:pt x="19467" y="10895"/>
                  </a:cubicBezTo>
                  <a:cubicBezTo>
                    <a:pt x="19467" y="10919"/>
                    <a:pt x="19479" y="10931"/>
                    <a:pt x="19479" y="10943"/>
                  </a:cubicBezTo>
                  <a:cubicBezTo>
                    <a:pt x="19515" y="11062"/>
                    <a:pt x="19538" y="11169"/>
                    <a:pt x="19586" y="11276"/>
                  </a:cubicBezTo>
                  <a:lnTo>
                    <a:pt x="19598" y="11312"/>
                  </a:lnTo>
                  <a:cubicBezTo>
                    <a:pt x="19836" y="11907"/>
                    <a:pt x="20205" y="12407"/>
                    <a:pt x="20670" y="12740"/>
                  </a:cubicBezTo>
                  <a:cubicBezTo>
                    <a:pt x="20658" y="12836"/>
                    <a:pt x="20658" y="12907"/>
                    <a:pt x="20658" y="12979"/>
                  </a:cubicBezTo>
                  <a:cubicBezTo>
                    <a:pt x="20658" y="13002"/>
                    <a:pt x="20646" y="13026"/>
                    <a:pt x="20646" y="13062"/>
                  </a:cubicBezTo>
                  <a:cubicBezTo>
                    <a:pt x="20562" y="13514"/>
                    <a:pt x="20419" y="14693"/>
                    <a:pt x="20419" y="15860"/>
                  </a:cubicBezTo>
                  <a:cubicBezTo>
                    <a:pt x="20419" y="16455"/>
                    <a:pt x="20467" y="16955"/>
                    <a:pt x="20539" y="17408"/>
                  </a:cubicBezTo>
                  <a:lnTo>
                    <a:pt x="20789" y="18836"/>
                  </a:lnTo>
                  <a:lnTo>
                    <a:pt x="20955" y="18836"/>
                  </a:lnTo>
                  <a:lnTo>
                    <a:pt x="16669" y="20741"/>
                  </a:lnTo>
                  <a:lnTo>
                    <a:pt x="15002" y="21634"/>
                  </a:lnTo>
                  <a:cubicBezTo>
                    <a:pt x="11561" y="23444"/>
                    <a:pt x="9001" y="26480"/>
                    <a:pt x="7787" y="30171"/>
                  </a:cubicBezTo>
                  <a:lnTo>
                    <a:pt x="1143" y="50293"/>
                  </a:lnTo>
                  <a:cubicBezTo>
                    <a:pt x="834" y="50876"/>
                    <a:pt x="643" y="51483"/>
                    <a:pt x="536" y="52138"/>
                  </a:cubicBezTo>
                  <a:lnTo>
                    <a:pt x="0" y="53757"/>
                  </a:lnTo>
                  <a:lnTo>
                    <a:pt x="548" y="53936"/>
                  </a:lnTo>
                  <a:cubicBezTo>
                    <a:pt x="607" y="54293"/>
                    <a:pt x="715" y="54650"/>
                    <a:pt x="834" y="55008"/>
                  </a:cubicBezTo>
                  <a:cubicBezTo>
                    <a:pt x="846" y="55043"/>
                    <a:pt x="846" y="55055"/>
                    <a:pt x="869" y="55091"/>
                  </a:cubicBezTo>
                  <a:cubicBezTo>
                    <a:pt x="893" y="55174"/>
                    <a:pt x="929" y="55246"/>
                    <a:pt x="965" y="55341"/>
                  </a:cubicBezTo>
                  <a:cubicBezTo>
                    <a:pt x="965" y="55365"/>
                    <a:pt x="988" y="55400"/>
                    <a:pt x="1000" y="55424"/>
                  </a:cubicBezTo>
                  <a:cubicBezTo>
                    <a:pt x="1024" y="55508"/>
                    <a:pt x="1072" y="55567"/>
                    <a:pt x="1108" y="55639"/>
                  </a:cubicBezTo>
                  <a:cubicBezTo>
                    <a:pt x="1119" y="55662"/>
                    <a:pt x="1143" y="55710"/>
                    <a:pt x="1167" y="55758"/>
                  </a:cubicBezTo>
                  <a:cubicBezTo>
                    <a:pt x="1191" y="55829"/>
                    <a:pt x="1239" y="55889"/>
                    <a:pt x="1262" y="55948"/>
                  </a:cubicBezTo>
                  <a:cubicBezTo>
                    <a:pt x="1286" y="55996"/>
                    <a:pt x="1310" y="56043"/>
                    <a:pt x="1346" y="56079"/>
                  </a:cubicBezTo>
                  <a:cubicBezTo>
                    <a:pt x="1369" y="56139"/>
                    <a:pt x="1405" y="56198"/>
                    <a:pt x="1441" y="56258"/>
                  </a:cubicBezTo>
                  <a:lnTo>
                    <a:pt x="1536" y="56401"/>
                  </a:lnTo>
                  <a:cubicBezTo>
                    <a:pt x="1584" y="56460"/>
                    <a:pt x="1608" y="56496"/>
                    <a:pt x="1655" y="56555"/>
                  </a:cubicBezTo>
                  <a:cubicBezTo>
                    <a:pt x="1679" y="56603"/>
                    <a:pt x="1715" y="56639"/>
                    <a:pt x="1739" y="56674"/>
                  </a:cubicBezTo>
                  <a:lnTo>
                    <a:pt x="1774" y="56722"/>
                  </a:lnTo>
                  <a:cubicBezTo>
                    <a:pt x="1822" y="56770"/>
                    <a:pt x="1846" y="56793"/>
                    <a:pt x="1881" y="56841"/>
                  </a:cubicBezTo>
                  <a:cubicBezTo>
                    <a:pt x="1905" y="56889"/>
                    <a:pt x="1953" y="56936"/>
                    <a:pt x="2001" y="56972"/>
                  </a:cubicBezTo>
                  <a:lnTo>
                    <a:pt x="2024" y="57008"/>
                  </a:lnTo>
                  <a:cubicBezTo>
                    <a:pt x="2060" y="57032"/>
                    <a:pt x="2084" y="57079"/>
                    <a:pt x="2120" y="57115"/>
                  </a:cubicBezTo>
                  <a:cubicBezTo>
                    <a:pt x="2203" y="57198"/>
                    <a:pt x="2298" y="57270"/>
                    <a:pt x="2382" y="57365"/>
                  </a:cubicBezTo>
                  <a:lnTo>
                    <a:pt x="2477" y="57448"/>
                  </a:lnTo>
                  <a:cubicBezTo>
                    <a:pt x="2524" y="57508"/>
                    <a:pt x="2608" y="57567"/>
                    <a:pt x="2667" y="57615"/>
                  </a:cubicBezTo>
                  <a:cubicBezTo>
                    <a:pt x="2691" y="57651"/>
                    <a:pt x="2739" y="57675"/>
                    <a:pt x="2774" y="57710"/>
                  </a:cubicBezTo>
                  <a:lnTo>
                    <a:pt x="2786" y="57722"/>
                  </a:lnTo>
                  <a:cubicBezTo>
                    <a:pt x="2858" y="57770"/>
                    <a:pt x="2917" y="57805"/>
                    <a:pt x="2977" y="57853"/>
                  </a:cubicBezTo>
                  <a:cubicBezTo>
                    <a:pt x="3001" y="57889"/>
                    <a:pt x="3036" y="57901"/>
                    <a:pt x="3084" y="57925"/>
                  </a:cubicBezTo>
                  <a:lnTo>
                    <a:pt x="3096" y="57948"/>
                  </a:lnTo>
                  <a:cubicBezTo>
                    <a:pt x="3155" y="57984"/>
                    <a:pt x="3227" y="58020"/>
                    <a:pt x="3286" y="58067"/>
                  </a:cubicBezTo>
                  <a:cubicBezTo>
                    <a:pt x="3334" y="58091"/>
                    <a:pt x="3394" y="58127"/>
                    <a:pt x="3441" y="58151"/>
                  </a:cubicBezTo>
                  <a:cubicBezTo>
                    <a:pt x="3513" y="58186"/>
                    <a:pt x="3572" y="58222"/>
                    <a:pt x="3644" y="58258"/>
                  </a:cubicBezTo>
                  <a:cubicBezTo>
                    <a:pt x="3691" y="58282"/>
                    <a:pt x="3751" y="58306"/>
                    <a:pt x="3798" y="58329"/>
                  </a:cubicBezTo>
                  <a:cubicBezTo>
                    <a:pt x="3870" y="58365"/>
                    <a:pt x="3929" y="58389"/>
                    <a:pt x="4001" y="58425"/>
                  </a:cubicBezTo>
                  <a:cubicBezTo>
                    <a:pt x="4048" y="58437"/>
                    <a:pt x="4108" y="58460"/>
                    <a:pt x="4156" y="58484"/>
                  </a:cubicBezTo>
                  <a:lnTo>
                    <a:pt x="4382" y="58567"/>
                  </a:lnTo>
                  <a:lnTo>
                    <a:pt x="4394" y="58579"/>
                  </a:lnTo>
                  <a:lnTo>
                    <a:pt x="4525" y="58627"/>
                  </a:lnTo>
                  <a:cubicBezTo>
                    <a:pt x="4596" y="58663"/>
                    <a:pt x="4691" y="58675"/>
                    <a:pt x="4787" y="58698"/>
                  </a:cubicBezTo>
                  <a:cubicBezTo>
                    <a:pt x="4834" y="58722"/>
                    <a:pt x="4870" y="58722"/>
                    <a:pt x="4906" y="58734"/>
                  </a:cubicBezTo>
                  <a:cubicBezTo>
                    <a:pt x="5049" y="58782"/>
                    <a:pt x="5179" y="58794"/>
                    <a:pt x="5310" y="58818"/>
                  </a:cubicBezTo>
                  <a:lnTo>
                    <a:pt x="13716" y="60294"/>
                  </a:lnTo>
                  <a:cubicBezTo>
                    <a:pt x="13145" y="63461"/>
                    <a:pt x="12561" y="67962"/>
                    <a:pt x="12002" y="73724"/>
                  </a:cubicBezTo>
                  <a:lnTo>
                    <a:pt x="11930" y="74319"/>
                  </a:lnTo>
                  <a:lnTo>
                    <a:pt x="11871" y="74927"/>
                  </a:lnTo>
                  <a:lnTo>
                    <a:pt x="11811" y="75534"/>
                  </a:lnTo>
                  <a:lnTo>
                    <a:pt x="11728" y="76546"/>
                  </a:lnTo>
                  <a:lnTo>
                    <a:pt x="11609" y="77891"/>
                  </a:lnTo>
                  <a:lnTo>
                    <a:pt x="11526" y="79022"/>
                  </a:lnTo>
                  <a:lnTo>
                    <a:pt x="11430" y="80130"/>
                  </a:lnTo>
                  <a:cubicBezTo>
                    <a:pt x="11168" y="83368"/>
                    <a:pt x="11014" y="85607"/>
                    <a:pt x="11014" y="85642"/>
                  </a:cubicBezTo>
                  <a:lnTo>
                    <a:pt x="10894" y="87547"/>
                  </a:lnTo>
                  <a:lnTo>
                    <a:pt x="13454" y="87547"/>
                  </a:lnTo>
                  <a:lnTo>
                    <a:pt x="12276" y="121409"/>
                  </a:lnTo>
                  <a:cubicBezTo>
                    <a:pt x="10013" y="122468"/>
                    <a:pt x="8751" y="124683"/>
                    <a:pt x="8168" y="126004"/>
                  </a:cubicBezTo>
                  <a:cubicBezTo>
                    <a:pt x="7858" y="126040"/>
                    <a:pt x="7561" y="126076"/>
                    <a:pt x="7299" y="126112"/>
                  </a:cubicBezTo>
                  <a:cubicBezTo>
                    <a:pt x="6763" y="126171"/>
                    <a:pt x="6346" y="126242"/>
                    <a:pt x="6025" y="126338"/>
                  </a:cubicBezTo>
                  <a:cubicBezTo>
                    <a:pt x="4513" y="126731"/>
                    <a:pt x="4346" y="127802"/>
                    <a:pt x="4346" y="128255"/>
                  </a:cubicBezTo>
                  <a:cubicBezTo>
                    <a:pt x="4346" y="128695"/>
                    <a:pt x="4525" y="129814"/>
                    <a:pt x="6180" y="130207"/>
                  </a:cubicBezTo>
                  <a:cubicBezTo>
                    <a:pt x="6537" y="130291"/>
                    <a:pt x="7025" y="130362"/>
                    <a:pt x="7680" y="130445"/>
                  </a:cubicBezTo>
                  <a:cubicBezTo>
                    <a:pt x="8847" y="130576"/>
                    <a:pt x="10490" y="130695"/>
                    <a:pt x="12573" y="130803"/>
                  </a:cubicBezTo>
                  <a:cubicBezTo>
                    <a:pt x="16800" y="130993"/>
                    <a:pt x="22432" y="131112"/>
                    <a:pt x="28409" y="131112"/>
                  </a:cubicBezTo>
                  <a:cubicBezTo>
                    <a:pt x="34386" y="131112"/>
                    <a:pt x="40005" y="130993"/>
                    <a:pt x="44375" y="130826"/>
                  </a:cubicBezTo>
                  <a:cubicBezTo>
                    <a:pt x="46458" y="130719"/>
                    <a:pt x="48113" y="130600"/>
                    <a:pt x="49280" y="130469"/>
                  </a:cubicBezTo>
                  <a:cubicBezTo>
                    <a:pt x="49911" y="130398"/>
                    <a:pt x="50411" y="130314"/>
                    <a:pt x="50780" y="130231"/>
                  </a:cubicBezTo>
                  <a:cubicBezTo>
                    <a:pt x="52435" y="129838"/>
                    <a:pt x="52614" y="128743"/>
                    <a:pt x="52614" y="128278"/>
                  </a:cubicBezTo>
                  <a:cubicBezTo>
                    <a:pt x="52614" y="127838"/>
                    <a:pt x="52447" y="126766"/>
                    <a:pt x="50923" y="126362"/>
                  </a:cubicBezTo>
                  <a:cubicBezTo>
                    <a:pt x="50614" y="126290"/>
                    <a:pt x="50197" y="126207"/>
                    <a:pt x="49661" y="126135"/>
                  </a:cubicBezTo>
                  <a:cubicBezTo>
                    <a:pt x="48959" y="126052"/>
                    <a:pt x="48054" y="125957"/>
                    <a:pt x="46923" y="125885"/>
                  </a:cubicBezTo>
                  <a:cubicBezTo>
                    <a:pt x="46316" y="124540"/>
                    <a:pt x="45065" y="122444"/>
                    <a:pt x="42887" y="121432"/>
                  </a:cubicBezTo>
                  <a:cubicBezTo>
                    <a:pt x="42887" y="121432"/>
                    <a:pt x="41744" y="88452"/>
                    <a:pt x="41720" y="87571"/>
                  </a:cubicBezTo>
                  <a:lnTo>
                    <a:pt x="44280" y="87571"/>
                  </a:lnTo>
                  <a:lnTo>
                    <a:pt x="44161" y="85666"/>
                  </a:lnTo>
                  <a:cubicBezTo>
                    <a:pt x="44101" y="84833"/>
                    <a:pt x="42791" y="65211"/>
                    <a:pt x="40863" y="57663"/>
                  </a:cubicBezTo>
                  <a:lnTo>
                    <a:pt x="40863" y="57663"/>
                  </a:lnTo>
                  <a:lnTo>
                    <a:pt x="44958" y="59210"/>
                  </a:lnTo>
                  <a:cubicBezTo>
                    <a:pt x="45184" y="59294"/>
                    <a:pt x="45411" y="59377"/>
                    <a:pt x="45661" y="59437"/>
                  </a:cubicBezTo>
                  <a:cubicBezTo>
                    <a:pt x="45708" y="59449"/>
                    <a:pt x="45744" y="59449"/>
                    <a:pt x="45780" y="59460"/>
                  </a:cubicBezTo>
                  <a:lnTo>
                    <a:pt x="46006" y="59508"/>
                  </a:lnTo>
                  <a:lnTo>
                    <a:pt x="46042" y="59508"/>
                  </a:lnTo>
                  <a:cubicBezTo>
                    <a:pt x="46101" y="59520"/>
                    <a:pt x="46149" y="59532"/>
                    <a:pt x="46197" y="59532"/>
                  </a:cubicBezTo>
                  <a:cubicBezTo>
                    <a:pt x="46268" y="59556"/>
                    <a:pt x="46327" y="59568"/>
                    <a:pt x="46399" y="59568"/>
                  </a:cubicBezTo>
                  <a:lnTo>
                    <a:pt x="46447" y="59568"/>
                  </a:lnTo>
                  <a:cubicBezTo>
                    <a:pt x="46494" y="59568"/>
                    <a:pt x="46554" y="59580"/>
                    <a:pt x="46601" y="59580"/>
                  </a:cubicBezTo>
                  <a:cubicBezTo>
                    <a:pt x="46673" y="59591"/>
                    <a:pt x="46732" y="59591"/>
                    <a:pt x="46804" y="59591"/>
                  </a:cubicBezTo>
                  <a:lnTo>
                    <a:pt x="47399" y="59591"/>
                  </a:lnTo>
                  <a:cubicBezTo>
                    <a:pt x="47470" y="59591"/>
                    <a:pt x="47530" y="59591"/>
                    <a:pt x="47613" y="59580"/>
                  </a:cubicBezTo>
                  <a:lnTo>
                    <a:pt x="47649" y="59580"/>
                  </a:lnTo>
                  <a:cubicBezTo>
                    <a:pt x="47697" y="59580"/>
                    <a:pt x="47756" y="59568"/>
                    <a:pt x="47804" y="59568"/>
                  </a:cubicBezTo>
                  <a:cubicBezTo>
                    <a:pt x="47875" y="59568"/>
                    <a:pt x="47935" y="59556"/>
                    <a:pt x="48006" y="59532"/>
                  </a:cubicBezTo>
                  <a:lnTo>
                    <a:pt x="48054" y="59532"/>
                  </a:lnTo>
                  <a:cubicBezTo>
                    <a:pt x="48102" y="59520"/>
                    <a:pt x="48149" y="59520"/>
                    <a:pt x="48185" y="59508"/>
                  </a:cubicBezTo>
                  <a:lnTo>
                    <a:pt x="48411" y="59460"/>
                  </a:lnTo>
                  <a:lnTo>
                    <a:pt x="48447" y="59449"/>
                  </a:lnTo>
                  <a:cubicBezTo>
                    <a:pt x="48483" y="59449"/>
                    <a:pt x="48530" y="59437"/>
                    <a:pt x="48578" y="59413"/>
                  </a:cubicBezTo>
                  <a:cubicBezTo>
                    <a:pt x="48649" y="59389"/>
                    <a:pt x="48744" y="59377"/>
                    <a:pt x="48816" y="59341"/>
                  </a:cubicBezTo>
                  <a:lnTo>
                    <a:pt x="48828" y="59341"/>
                  </a:lnTo>
                  <a:cubicBezTo>
                    <a:pt x="48864" y="59329"/>
                    <a:pt x="48899" y="59318"/>
                    <a:pt x="48947" y="59294"/>
                  </a:cubicBezTo>
                  <a:cubicBezTo>
                    <a:pt x="49042" y="59270"/>
                    <a:pt x="49114" y="59222"/>
                    <a:pt x="49197" y="59199"/>
                  </a:cubicBezTo>
                  <a:cubicBezTo>
                    <a:pt x="49233" y="59175"/>
                    <a:pt x="49280" y="59163"/>
                    <a:pt x="49304" y="59151"/>
                  </a:cubicBezTo>
                  <a:cubicBezTo>
                    <a:pt x="49399" y="59115"/>
                    <a:pt x="49471" y="59079"/>
                    <a:pt x="49554" y="59032"/>
                  </a:cubicBezTo>
                  <a:lnTo>
                    <a:pt x="49649" y="58984"/>
                  </a:lnTo>
                  <a:cubicBezTo>
                    <a:pt x="49733" y="58937"/>
                    <a:pt x="49816" y="58901"/>
                    <a:pt x="49899" y="58853"/>
                  </a:cubicBezTo>
                  <a:cubicBezTo>
                    <a:pt x="49911" y="58841"/>
                    <a:pt x="49947" y="58818"/>
                    <a:pt x="49971" y="58806"/>
                  </a:cubicBezTo>
                  <a:cubicBezTo>
                    <a:pt x="50066" y="58746"/>
                    <a:pt x="50137" y="58698"/>
                    <a:pt x="50233" y="58639"/>
                  </a:cubicBezTo>
                  <a:cubicBezTo>
                    <a:pt x="50245" y="58627"/>
                    <a:pt x="50268" y="58615"/>
                    <a:pt x="50292" y="58603"/>
                  </a:cubicBezTo>
                  <a:cubicBezTo>
                    <a:pt x="50364" y="58544"/>
                    <a:pt x="50447" y="58484"/>
                    <a:pt x="50542" y="58401"/>
                  </a:cubicBezTo>
                  <a:lnTo>
                    <a:pt x="50554" y="58389"/>
                  </a:lnTo>
                  <a:lnTo>
                    <a:pt x="50590" y="58365"/>
                  </a:lnTo>
                  <a:cubicBezTo>
                    <a:pt x="50673" y="58306"/>
                    <a:pt x="50745" y="58222"/>
                    <a:pt x="50840" y="58151"/>
                  </a:cubicBezTo>
                  <a:lnTo>
                    <a:pt x="50864" y="58127"/>
                  </a:lnTo>
                  <a:cubicBezTo>
                    <a:pt x="52531" y="56651"/>
                    <a:pt x="53209" y="54400"/>
                    <a:pt x="52650" y="52257"/>
                  </a:cubicBezTo>
                  <a:lnTo>
                    <a:pt x="47173" y="31124"/>
                  </a:lnTo>
                  <a:cubicBezTo>
                    <a:pt x="46125" y="27087"/>
                    <a:pt x="43399" y="23682"/>
                    <a:pt x="39696" y="21777"/>
                  </a:cubicBezTo>
                  <a:lnTo>
                    <a:pt x="39065" y="21468"/>
                  </a:lnTo>
                  <a:lnTo>
                    <a:pt x="32969" y="18979"/>
                  </a:lnTo>
                  <a:lnTo>
                    <a:pt x="32802" y="13872"/>
                  </a:lnTo>
                  <a:cubicBezTo>
                    <a:pt x="33207" y="13657"/>
                    <a:pt x="33624" y="13336"/>
                    <a:pt x="33981" y="12907"/>
                  </a:cubicBezTo>
                  <a:lnTo>
                    <a:pt x="34016" y="12860"/>
                  </a:lnTo>
                  <a:cubicBezTo>
                    <a:pt x="34064" y="12800"/>
                    <a:pt x="34112" y="12764"/>
                    <a:pt x="34159" y="12705"/>
                  </a:cubicBezTo>
                  <a:cubicBezTo>
                    <a:pt x="34171" y="12669"/>
                    <a:pt x="34183" y="12645"/>
                    <a:pt x="34195" y="12621"/>
                  </a:cubicBezTo>
                  <a:cubicBezTo>
                    <a:pt x="34243" y="12586"/>
                    <a:pt x="34278" y="12526"/>
                    <a:pt x="34314" y="12467"/>
                  </a:cubicBezTo>
                  <a:cubicBezTo>
                    <a:pt x="34338" y="12431"/>
                    <a:pt x="34350" y="12419"/>
                    <a:pt x="34362" y="12383"/>
                  </a:cubicBezTo>
                  <a:cubicBezTo>
                    <a:pt x="34397" y="12324"/>
                    <a:pt x="34433" y="12264"/>
                    <a:pt x="34469" y="12193"/>
                  </a:cubicBezTo>
                  <a:cubicBezTo>
                    <a:pt x="34481" y="12169"/>
                    <a:pt x="34481" y="12133"/>
                    <a:pt x="34493" y="12121"/>
                  </a:cubicBezTo>
                  <a:cubicBezTo>
                    <a:pt x="34540" y="12026"/>
                    <a:pt x="34576" y="11943"/>
                    <a:pt x="34612" y="11836"/>
                  </a:cubicBezTo>
                  <a:cubicBezTo>
                    <a:pt x="34636" y="11812"/>
                    <a:pt x="34636" y="11776"/>
                    <a:pt x="34647" y="11752"/>
                  </a:cubicBezTo>
                  <a:cubicBezTo>
                    <a:pt x="34659" y="11693"/>
                    <a:pt x="34695" y="11633"/>
                    <a:pt x="34707" y="11550"/>
                  </a:cubicBezTo>
                  <a:cubicBezTo>
                    <a:pt x="34719" y="11514"/>
                    <a:pt x="34719" y="11478"/>
                    <a:pt x="34731" y="11431"/>
                  </a:cubicBezTo>
                  <a:cubicBezTo>
                    <a:pt x="34755" y="11359"/>
                    <a:pt x="34767" y="11300"/>
                    <a:pt x="34778" y="11228"/>
                  </a:cubicBezTo>
                  <a:cubicBezTo>
                    <a:pt x="34790" y="11181"/>
                    <a:pt x="34814" y="11157"/>
                    <a:pt x="34814" y="11109"/>
                  </a:cubicBezTo>
                  <a:cubicBezTo>
                    <a:pt x="34826" y="11038"/>
                    <a:pt x="34826" y="10955"/>
                    <a:pt x="34838" y="10883"/>
                  </a:cubicBezTo>
                  <a:cubicBezTo>
                    <a:pt x="34850" y="10835"/>
                    <a:pt x="34850" y="10812"/>
                    <a:pt x="34850" y="10776"/>
                  </a:cubicBezTo>
                  <a:cubicBezTo>
                    <a:pt x="34874" y="10657"/>
                    <a:pt x="34874" y="10538"/>
                    <a:pt x="34874" y="10443"/>
                  </a:cubicBezTo>
                  <a:cubicBezTo>
                    <a:pt x="34874" y="10335"/>
                    <a:pt x="34874" y="10228"/>
                    <a:pt x="34850" y="10109"/>
                  </a:cubicBezTo>
                  <a:cubicBezTo>
                    <a:pt x="34838" y="10062"/>
                    <a:pt x="34838" y="10038"/>
                    <a:pt x="34838" y="10002"/>
                  </a:cubicBezTo>
                  <a:cubicBezTo>
                    <a:pt x="34838" y="9919"/>
                    <a:pt x="34826" y="9847"/>
                    <a:pt x="34814" y="9764"/>
                  </a:cubicBezTo>
                  <a:cubicBezTo>
                    <a:pt x="34814" y="9740"/>
                    <a:pt x="34814" y="9692"/>
                    <a:pt x="34790" y="9669"/>
                  </a:cubicBezTo>
                  <a:cubicBezTo>
                    <a:pt x="34778" y="9573"/>
                    <a:pt x="34767" y="9502"/>
                    <a:pt x="34731" y="9407"/>
                  </a:cubicBezTo>
                  <a:lnTo>
                    <a:pt x="34731" y="9431"/>
                  </a:lnTo>
                  <a:cubicBezTo>
                    <a:pt x="34719" y="9395"/>
                    <a:pt x="34719" y="9371"/>
                    <a:pt x="34707" y="9335"/>
                  </a:cubicBezTo>
                  <a:cubicBezTo>
                    <a:pt x="34600" y="8990"/>
                    <a:pt x="34421" y="8692"/>
                    <a:pt x="34219" y="8430"/>
                  </a:cubicBezTo>
                  <a:lnTo>
                    <a:pt x="34183" y="8395"/>
                  </a:lnTo>
                  <a:lnTo>
                    <a:pt x="34135" y="8359"/>
                  </a:lnTo>
                  <a:cubicBezTo>
                    <a:pt x="34040" y="8252"/>
                    <a:pt x="33933" y="8145"/>
                    <a:pt x="33826" y="8061"/>
                  </a:cubicBezTo>
                  <a:cubicBezTo>
                    <a:pt x="33838" y="7776"/>
                    <a:pt x="33838" y="7597"/>
                    <a:pt x="33826" y="7466"/>
                  </a:cubicBezTo>
                  <a:cubicBezTo>
                    <a:pt x="33826" y="7347"/>
                    <a:pt x="33814" y="7180"/>
                    <a:pt x="33814" y="7002"/>
                  </a:cubicBezTo>
                  <a:cubicBezTo>
                    <a:pt x="33802" y="6371"/>
                    <a:pt x="33766" y="5585"/>
                    <a:pt x="33540" y="4847"/>
                  </a:cubicBezTo>
                  <a:cubicBezTo>
                    <a:pt x="33219" y="3775"/>
                    <a:pt x="32623" y="3192"/>
                    <a:pt x="32052" y="2882"/>
                  </a:cubicBezTo>
                  <a:cubicBezTo>
                    <a:pt x="30909" y="1132"/>
                    <a:pt x="28694" y="1"/>
                    <a:pt x="262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411919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6068600" y="1833700"/>
              <a:ext cx="380125" cy="822150"/>
            </a:xfrm>
            <a:custGeom>
              <a:rect b="b" l="l" r="r" t="t"/>
              <a:pathLst>
                <a:path extrusionOk="0" h="32886" w="15205">
                  <a:moveTo>
                    <a:pt x="15205" y="0"/>
                  </a:moveTo>
                  <a:lnTo>
                    <a:pt x="13586" y="869"/>
                  </a:lnTo>
                  <a:cubicBezTo>
                    <a:pt x="10573" y="2465"/>
                    <a:pt x="8299" y="5155"/>
                    <a:pt x="7228" y="8394"/>
                  </a:cubicBezTo>
                  <a:lnTo>
                    <a:pt x="1" y="30289"/>
                  </a:lnTo>
                  <a:lnTo>
                    <a:pt x="7811" y="32885"/>
                  </a:lnTo>
                  <a:lnTo>
                    <a:pt x="14895" y="11490"/>
                  </a:lnTo>
                  <a:lnTo>
                    <a:pt x="15205" y="0"/>
                  </a:lnTo>
                  <a:close/>
                </a:path>
              </a:pathLst>
            </a:custGeom>
            <a:solidFill>
              <a:srgbClr val="FFA08C"/>
            </a:solidFill>
            <a:ln cap="flat" cmpd="sng" w="9525">
              <a:solidFill>
                <a:srgbClr val="FFA08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6165650" y="4455150"/>
              <a:ext cx="1113850" cy="53600"/>
            </a:xfrm>
            <a:custGeom>
              <a:rect b="b" l="l" r="r" t="t"/>
              <a:pathLst>
                <a:path extrusionOk="0" h="2144" w="44554">
                  <a:moveTo>
                    <a:pt x="22277" y="0"/>
                  </a:moveTo>
                  <a:cubicBezTo>
                    <a:pt x="9966" y="0"/>
                    <a:pt x="0" y="476"/>
                    <a:pt x="0" y="1072"/>
                  </a:cubicBezTo>
                  <a:cubicBezTo>
                    <a:pt x="0" y="1667"/>
                    <a:pt x="9966" y="2143"/>
                    <a:pt x="22277" y="2143"/>
                  </a:cubicBezTo>
                  <a:cubicBezTo>
                    <a:pt x="34588" y="2143"/>
                    <a:pt x="44553" y="1667"/>
                    <a:pt x="44553" y="1072"/>
                  </a:cubicBezTo>
                  <a:cubicBezTo>
                    <a:pt x="44553" y="476"/>
                    <a:pt x="34588" y="0"/>
                    <a:pt x="22277" y="0"/>
                  </a:cubicBezTo>
                  <a:close/>
                </a:path>
              </a:pathLst>
            </a:custGeom>
            <a:solidFill>
              <a:srgbClr val="AE2F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6332325" y="2674875"/>
              <a:ext cx="736725" cy="744750"/>
            </a:xfrm>
            <a:custGeom>
              <a:rect b="b" l="l" r="r" t="t"/>
              <a:pathLst>
                <a:path extrusionOk="0" h="29790" w="29469">
                  <a:moveTo>
                    <a:pt x="8593" y="1"/>
                  </a:moveTo>
                  <a:cubicBezTo>
                    <a:pt x="7082" y="1"/>
                    <a:pt x="5409" y="142"/>
                    <a:pt x="3715" y="548"/>
                  </a:cubicBezTo>
                  <a:cubicBezTo>
                    <a:pt x="1548" y="6144"/>
                    <a:pt x="1" y="29789"/>
                    <a:pt x="1" y="29789"/>
                  </a:cubicBezTo>
                  <a:lnTo>
                    <a:pt x="13859" y="29789"/>
                  </a:lnTo>
                  <a:lnTo>
                    <a:pt x="13859" y="18717"/>
                  </a:lnTo>
                  <a:lnTo>
                    <a:pt x="15645" y="18717"/>
                  </a:lnTo>
                  <a:lnTo>
                    <a:pt x="15645" y="29789"/>
                  </a:lnTo>
                  <a:lnTo>
                    <a:pt x="29469" y="29789"/>
                  </a:lnTo>
                  <a:cubicBezTo>
                    <a:pt x="29469" y="29789"/>
                    <a:pt x="27909" y="6144"/>
                    <a:pt x="25742" y="548"/>
                  </a:cubicBezTo>
                  <a:cubicBezTo>
                    <a:pt x="24052" y="142"/>
                    <a:pt x="22381" y="1"/>
                    <a:pt x="20870" y="1"/>
                  </a:cubicBezTo>
                  <a:cubicBezTo>
                    <a:pt x="17367" y="1"/>
                    <a:pt x="14729" y="762"/>
                    <a:pt x="14729" y="762"/>
                  </a:cubicBezTo>
                  <a:cubicBezTo>
                    <a:pt x="14729" y="762"/>
                    <a:pt x="12096" y="1"/>
                    <a:pt x="8593" y="1"/>
                  </a:cubicBezTo>
                  <a:close/>
                </a:path>
              </a:pathLst>
            </a:custGeom>
            <a:solidFill>
              <a:srgbClr val="F5DE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6399900" y="2674875"/>
              <a:ext cx="601875" cy="150200"/>
            </a:xfrm>
            <a:custGeom>
              <a:rect b="b" l="l" r="r" t="t"/>
              <a:pathLst>
                <a:path extrusionOk="0" h="6008" w="24075">
                  <a:moveTo>
                    <a:pt x="5872" y="1"/>
                  </a:moveTo>
                  <a:cubicBezTo>
                    <a:pt x="4362" y="1"/>
                    <a:pt x="2690" y="142"/>
                    <a:pt x="1000" y="548"/>
                  </a:cubicBezTo>
                  <a:cubicBezTo>
                    <a:pt x="655" y="1465"/>
                    <a:pt x="310" y="2846"/>
                    <a:pt x="0" y="4548"/>
                  </a:cubicBezTo>
                  <a:cubicBezTo>
                    <a:pt x="6203" y="5630"/>
                    <a:pt x="10992" y="6008"/>
                    <a:pt x="14656" y="6008"/>
                  </a:cubicBezTo>
                  <a:cubicBezTo>
                    <a:pt x="19620" y="6008"/>
                    <a:pt x="22520" y="5314"/>
                    <a:pt x="24075" y="4739"/>
                  </a:cubicBezTo>
                  <a:cubicBezTo>
                    <a:pt x="23741" y="2953"/>
                    <a:pt x="23396" y="1500"/>
                    <a:pt x="23027" y="548"/>
                  </a:cubicBezTo>
                  <a:cubicBezTo>
                    <a:pt x="21337" y="142"/>
                    <a:pt x="19666" y="1"/>
                    <a:pt x="18155" y="1"/>
                  </a:cubicBezTo>
                  <a:cubicBezTo>
                    <a:pt x="14652" y="1"/>
                    <a:pt x="12014" y="762"/>
                    <a:pt x="12014" y="762"/>
                  </a:cubicBezTo>
                  <a:cubicBezTo>
                    <a:pt x="12014" y="762"/>
                    <a:pt x="9375" y="1"/>
                    <a:pt x="5872" y="1"/>
                  </a:cubicBezTo>
                  <a:close/>
                </a:path>
              </a:pathLst>
            </a:custGeom>
            <a:solidFill>
              <a:srgbClr val="FC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6659750" y="2688550"/>
              <a:ext cx="89325" cy="136350"/>
            </a:xfrm>
            <a:custGeom>
              <a:rect b="b" l="l" r="r" t="t"/>
              <a:pathLst>
                <a:path extrusionOk="0" h="5454" w="3573">
                  <a:moveTo>
                    <a:pt x="0" y="1"/>
                  </a:moveTo>
                  <a:lnTo>
                    <a:pt x="0" y="5311"/>
                  </a:lnTo>
                  <a:cubicBezTo>
                    <a:pt x="1298" y="5394"/>
                    <a:pt x="2489" y="5442"/>
                    <a:pt x="3572" y="5454"/>
                  </a:cubicBezTo>
                  <a:lnTo>
                    <a:pt x="3572" y="1"/>
                  </a:lnTo>
                  <a:lnTo>
                    <a:pt x="2548" y="1"/>
                  </a:lnTo>
                  <a:cubicBezTo>
                    <a:pt x="1965" y="120"/>
                    <a:pt x="1620" y="215"/>
                    <a:pt x="1620" y="215"/>
                  </a:cubicBezTo>
                  <a:cubicBezTo>
                    <a:pt x="1620" y="215"/>
                    <a:pt x="1298" y="120"/>
                    <a:pt x="703" y="1"/>
                  </a:cubicBezTo>
                  <a:close/>
                </a:path>
              </a:pathLst>
            </a:custGeom>
            <a:solidFill>
              <a:srgbClr val="AE2F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6425200" y="1753025"/>
              <a:ext cx="550375" cy="967900"/>
            </a:xfrm>
            <a:custGeom>
              <a:rect b="b" l="l" r="r" t="t"/>
              <a:pathLst>
                <a:path extrusionOk="0" h="38716" w="22015">
                  <a:moveTo>
                    <a:pt x="8156" y="0"/>
                  </a:moveTo>
                  <a:lnTo>
                    <a:pt x="8156" y="12"/>
                  </a:lnTo>
                  <a:lnTo>
                    <a:pt x="953" y="3215"/>
                  </a:lnTo>
                  <a:lnTo>
                    <a:pt x="0" y="37398"/>
                  </a:lnTo>
                  <a:cubicBezTo>
                    <a:pt x="0" y="37398"/>
                    <a:pt x="6842" y="38716"/>
                    <a:pt x="13365" y="38716"/>
                  </a:cubicBezTo>
                  <a:cubicBezTo>
                    <a:pt x="16627" y="38716"/>
                    <a:pt x="19808" y="38386"/>
                    <a:pt x="22015" y="37398"/>
                  </a:cubicBezTo>
                  <a:lnTo>
                    <a:pt x="21753" y="3918"/>
                  </a:lnTo>
                  <a:lnTo>
                    <a:pt x="12133" y="0"/>
                  </a:lnTo>
                  <a:close/>
                </a:path>
              </a:pathLst>
            </a:custGeom>
            <a:solidFill>
              <a:srgbClr val="FFA08C"/>
            </a:solidFill>
            <a:ln cap="flat" cmpd="sng" w="9525">
              <a:solidFill>
                <a:srgbClr val="FFA08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6529375" y="2343275"/>
              <a:ext cx="445925" cy="345300"/>
            </a:xfrm>
            <a:custGeom>
              <a:rect b="b" l="l" r="r" t="t"/>
              <a:pathLst>
                <a:path extrusionOk="0" h="13812" w="17837">
                  <a:moveTo>
                    <a:pt x="6489" y="1"/>
                  </a:moveTo>
                  <a:cubicBezTo>
                    <a:pt x="6489" y="1"/>
                    <a:pt x="2882" y="72"/>
                    <a:pt x="3013" y="1167"/>
                  </a:cubicBezTo>
                  <a:cubicBezTo>
                    <a:pt x="3144" y="2263"/>
                    <a:pt x="3275" y="2739"/>
                    <a:pt x="3275" y="2739"/>
                  </a:cubicBezTo>
                  <a:cubicBezTo>
                    <a:pt x="3275" y="2739"/>
                    <a:pt x="1" y="6275"/>
                    <a:pt x="4739" y="8406"/>
                  </a:cubicBezTo>
                  <a:cubicBezTo>
                    <a:pt x="9490" y="10514"/>
                    <a:pt x="17836" y="13812"/>
                    <a:pt x="17836" y="13812"/>
                  </a:cubicBezTo>
                  <a:lnTo>
                    <a:pt x="17741" y="2739"/>
                  </a:lnTo>
                  <a:lnTo>
                    <a:pt x="6489" y="1"/>
                  </a:lnTo>
                  <a:close/>
                </a:path>
              </a:pathLst>
            </a:custGeom>
            <a:solidFill>
              <a:srgbClr val="F87E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6682975" y="2822800"/>
              <a:ext cx="39900" cy="320300"/>
            </a:xfrm>
            <a:custGeom>
              <a:rect b="b" l="l" r="r" t="t"/>
              <a:pathLst>
                <a:path extrusionOk="0" h="12812" w="1596">
                  <a:moveTo>
                    <a:pt x="0" y="0"/>
                  </a:moveTo>
                  <a:lnTo>
                    <a:pt x="0" y="12812"/>
                  </a:lnTo>
                  <a:lnTo>
                    <a:pt x="1596" y="12812"/>
                  </a:lnTo>
                  <a:lnTo>
                    <a:pt x="1596" y="0"/>
                  </a:lnTo>
                  <a:close/>
                </a:path>
              </a:pathLst>
            </a:custGeom>
            <a:solidFill>
              <a:srgbClr val="FC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6249575" y="3419000"/>
              <a:ext cx="406925" cy="1045400"/>
            </a:xfrm>
            <a:custGeom>
              <a:rect b="b" l="l" r="r" t="t"/>
              <a:pathLst>
                <a:path extrusionOk="0" h="41816" w="16277">
                  <a:moveTo>
                    <a:pt x="5811" y="1"/>
                  </a:moveTo>
                  <a:lnTo>
                    <a:pt x="4525" y="36946"/>
                  </a:lnTo>
                  <a:cubicBezTo>
                    <a:pt x="1227" y="37636"/>
                    <a:pt x="1" y="41815"/>
                    <a:pt x="1" y="41815"/>
                  </a:cubicBezTo>
                  <a:lnTo>
                    <a:pt x="15979" y="41815"/>
                  </a:lnTo>
                  <a:lnTo>
                    <a:pt x="16276" y="24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A0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6382925" y="3543425"/>
              <a:ext cx="167300" cy="233375"/>
            </a:xfrm>
            <a:custGeom>
              <a:rect b="b" l="l" r="r" t="t"/>
              <a:pathLst>
                <a:path extrusionOk="0" h="9335" w="6692">
                  <a:moveTo>
                    <a:pt x="2037" y="0"/>
                  </a:moveTo>
                  <a:cubicBezTo>
                    <a:pt x="1417" y="0"/>
                    <a:pt x="834" y="119"/>
                    <a:pt x="298" y="346"/>
                  </a:cubicBezTo>
                  <a:cubicBezTo>
                    <a:pt x="227" y="2334"/>
                    <a:pt x="132" y="5072"/>
                    <a:pt x="1" y="8859"/>
                  </a:cubicBezTo>
                  <a:cubicBezTo>
                    <a:pt x="620" y="9156"/>
                    <a:pt x="1310" y="9335"/>
                    <a:pt x="2037" y="9335"/>
                  </a:cubicBezTo>
                  <a:cubicBezTo>
                    <a:pt x="4608" y="9335"/>
                    <a:pt x="6692" y="7251"/>
                    <a:pt x="6692" y="4656"/>
                  </a:cubicBezTo>
                  <a:cubicBezTo>
                    <a:pt x="6692" y="2084"/>
                    <a:pt x="4608" y="0"/>
                    <a:pt x="2037" y="0"/>
                  </a:cubicBezTo>
                  <a:close/>
                </a:path>
              </a:pathLst>
            </a:custGeom>
            <a:solidFill>
              <a:srgbClr val="F87E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6320725" y="4386975"/>
              <a:ext cx="62225" cy="77725"/>
            </a:xfrm>
            <a:custGeom>
              <a:rect b="b" l="l" r="r" t="t"/>
              <a:pathLst>
                <a:path extrusionOk="0" fill="none" h="3109" w="2489">
                  <a:moveTo>
                    <a:pt x="0" y="3108"/>
                  </a:moveTo>
                  <a:cubicBezTo>
                    <a:pt x="0" y="3108"/>
                    <a:pt x="393" y="417"/>
                    <a:pt x="2489" y="1"/>
                  </a:cubicBezTo>
                </a:path>
              </a:pathLst>
            </a:custGeom>
            <a:noFill/>
            <a:ln cap="flat" cmpd="sng" w="4475">
              <a:solidFill>
                <a:srgbClr val="BA322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6382925" y="4386975"/>
              <a:ext cx="83675" cy="77725"/>
            </a:xfrm>
            <a:custGeom>
              <a:rect b="b" l="l" r="r" t="t"/>
              <a:pathLst>
                <a:path extrusionOk="0" fill="none" h="3109" w="3347">
                  <a:moveTo>
                    <a:pt x="1" y="3108"/>
                  </a:moveTo>
                  <a:cubicBezTo>
                    <a:pt x="1" y="3108"/>
                    <a:pt x="263" y="953"/>
                    <a:pt x="3346" y="1"/>
                  </a:cubicBezTo>
                </a:path>
              </a:pathLst>
            </a:custGeom>
            <a:noFill/>
            <a:ln cap="flat" cmpd="sng" w="4475">
              <a:solidFill>
                <a:srgbClr val="BA322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6509725" y="4246175"/>
              <a:ext cx="81300" cy="84275"/>
            </a:xfrm>
            <a:custGeom>
              <a:rect b="b" l="l" r="r" t="t"/>
              <a:pathLst>
                <a:path extrusionOk="0" fill="none" h="3371" w="3252">
                  <a:moveTo>
                    <a:pt x="251" y="1"/>
                  </a:moveTo>
                  <a:cubicBezTo>
                    <a:pt x="251" y="1"/>
                    <a:pt x="1" y="3263"/>
                    <a:pt x="3251" y="3370"/>
                  </a:cubicBezTo>
                </a:path>
              </a:pathLst>
            </a:custGeom>
            <a:noFill/>
            <a:ln cap="flat" cmpd="sng" w="4475">
              <a:solidFill>
                <a:srgbClr val="BA322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6744575" y="3419000"/>
              <a:ext cx="406625" cy="1045400"/>
            </a:xfrm>
            <a:custGeom>
              <a:rect b="b" l="l" r="r" t="t"/>
              <a:pathLst>
                <a:path extrusionOk="0" h="41816" w="16265">
                  <a:moveTo>
                    <a:pt x="1" y="1"/>
                  </a:moveTo>
                  <a:lnTo>
                    <a:pt x="1" y="24"/>
                  </a:lnTo>
                  <a:lnTo>
                    <a:pt x="298" y="41815"/>
                  </a:lnTo>
                  <a:lnTo>
                    <a:pt x="16265" y="41815"/>
                  </a:lnTo>
                  <a:cubicBezTo>
                    <a:pt x="16265" y="41815"/>
                    <a:pt x="15050" y="37636"/>
                    <a:pt x="11740" y="36946"/>
                  </a:cubicBezTo>
                  <a:lnTo>
                    <a:pt x="10466" y="1"/>
                  </a:lnTo>
                  <a:close/>
                </a:path>
              </a:pathLst>
            </a:custGeom>
            <a:solidFill>
              <a:srgbClr val="FFA0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6850550" y="3543425"/>
              <a:ext cx="167600" cy="233375"/>
            </a:xfrm>
            <a:custGeom>
              <a:rect b="b" l="l" r="r" t="t"/>
              <a:pathLst>
                <a:path extrusionOk="0" h="9335" w="6704">
                  <a:moveTo>
                    <a:pt x="4656" y="0"/>
                  </a:moveTo>
                  <a:cubicBezTo>
                    <a:pt x="2084" y="0"/>
                    <a:pt x="0" y="2084"/>
                    <a:pt x="0" y="4656"/>
                  </a:cubicBezTo>
                  <a:cubicBezTo>
                    <a:pt x="0" y="7251"/>
                    <a:pt x="2084" y="9335"/>
                    <a:pt x="4656" y="9335"/>
                  </a:cubicBezTo>
                  <a:cubicBezTo>
                    <a:pt x="5394" y="9335"/>
                    <a:pt x="6073" y="9156"/>
                    <a:pt x="6704" y="8859"/>
                  </a:cubicBezTo>
                  <a:cubicBezTo>
                    <a:pt x="6561" y="5072"/>
                    <a:pt x="6477" y="2334"/>
                    <a:pt x="6406" y="346"/>
                  </a:cubicBezTo>
                  <a:cubicBezTo>
                    <a:pt x="5870" y="119"/>
                    <a:pt x="5287" y="0"/>
                    <a:pt x="4656" y="0"/>
                  </a:cubicBezTo>
                  <a:close/>
                </a:path>
              </a:pathLst>
            </a:custGeom>
            <a:solidFill>
              <a:srgbClr val="F87E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7018125" y="4386975"/>
              <a:ext cx="61950" cy="77725"/>
            </a:xfrm>
            <a:custGeom>
              <a:rect b="b" l="l" r="r" t="t"/>
              <a:pathLst>
                <a:path extrusionOk="0" fill="none" h="3109" w="2478">
                  <a:moveTo>
                    <a:pt x="2477" y="3108"/>
                  </a:moveTo>
                  <a:cubicBezTo>
                    <a:pt x="2477" y="3108"/>
                    <a:pt x="2096" y="417"/>
                    <a:pt x="1" y="1"/>
                  </a:cubicBezTo>
                </a:path>
              </a:pathLst>
            </a:custGeom>
            <a:noFill/>
            <a:ln cap="flat" cmpd="sng" w="4475">
              <a:solidFill>
                <a:srgbClr val="BA322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6934200" y="4386975"/>
              <a:ext cx="83950" cy="77725"/>
            </a:xfrm>
            <a:custGeom>
              <a:rect b="b" l="l" r="r" t="t"/>
              <a:pathLst>
                <a:path extrusionOk="0" fill="none" h="3109" w="3358">
                  <a:moveTo>
                    <a:pt x="3358" y="3108"/>
                  </a:moveTo>
                  <a:cubicBezTo>
                    <a:pt x="3358" y="3108"/>
                    <a:pt x="3084" y="953"/>
                    <a:pt x="0" y="1"/>
                  </a:cubicBezTo>
                </a:path>
              </a:pathLst>
            </a:custGeom>
            <a:noFill/>
            <a:ln cap="flat" cmpd="sng" w="4475">
              <a:solidFill>
                <a:srgbClr val="BA322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6810075" y="4246175"/>
              <a:ext cx="80975" cy="84275"/>
            </a:xfrm>
            <a:custGeom>
              <a:rect b="b" l="l" r="r" t="t"/>
              <a:pathLst>
                <a:path extrusionOk="0" fill="none" h="3371" w="3239">
                  <a:moveTo>
                    <a:pt x="2989" y="1"/>
                  </a:moveTo>
                  <a:cubicBezTo>
                    <a:pt x="2989" y="1"/>
                    <a:pt x="3239" y="3263"/>
                    <a:pt x="0" y="3370"/>
                  </a:cubicBezTo>
                </a:path>
              </a:pathLst>
            </a:custGeom>
            <a:noFill/>
            <a:ln cap="flat" cmpd="sng" w="4475">
              <a:solidFill>
                <a:srgbClr val="BA322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6394825" y="3419600"/>
              <a:ext cx="261675" cy="59250"/>
            </a:xfrm>
            <a:custGeom>
              <a:rect b="b" l="l" r="r" t="t"/>
              <a:pathLst>
                <a:path extrusionOk="0" h="2370" w="10467">
                  <a:moveTo>
                    <a:pt x="1" y="0"/>
                  </a:moveTo>
                  <a:lnTo>
                    <a:pt x="1" y="2370"/>
                  </a:lnTo>
                  <a:lnTo>
                    <a:pt x="10466" y="0"/>
                  </a:lnTo>
                  <a:close/>
                </a:path>
              </a:pathLst>
            </a:custGeom>
            <a:solidFill>
              <a:srgbClr val="41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6744575" y="3419600"/>
              <a:ext cx="261675" cy="59250"/>
            </a:xfrm>
            <a:custGeom>
              <a:rect b="b" l="l" r="r" t="t"/>
              <a:pathLst>
                <a:path extrusionOk="0" h="2370" w="10467">
                  <a:moveTo>
                    <a:pt x="1" y="0"/>
                  </a:moveTo>
                  <a:lnTo>
                    <a:pt x="13" y="2370"/>
                  </a:lnTo>
                  <a:lnTo>
                    <a:pt x="10466" y="0"/>
                  </a:lnTo>
                  <a:close/>
                </a:path>
              </a:pathLst>
            </a:custGeom>
            <a:solidFill>
              <a:srgbClr val="41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6817800" y="2105450"/>
              <a:ext cx="52125" cy="31275"/>
            </a:xfrm>
            <a:custGeom>
              <a:rect b="b" l="l" r="r" t="t"/>
              <a:pathLst>
                <a:path extrusionOk="0" h="1251" w="2085">
                  <a:moveTo>
                    <a:pt x="1048" y="0"/>
                  </a:moveTo>
                  <a:cubicBezTo>
                    <a:pt x="465" y="0"/>
                    <a:pt x="1" y="262"/>
                    <a:pt x="1" y="620"/>
                  </a:cubicBezTo>
                  <a:cubicBezTo>
                    <a:pt x="1" y="965"/>
                    <a:pt x="465" y="1251"/>
                    <a:pt x="1048" y="1251"/>
                  </a:cubicBezTo>
                  <a:cubicBezTo>
                    <a:pt x="1620" y="1251"/>
                    <a:pt x="2084" y="965"/>
                    <a:pt x="2084" y="620"/>
                  </a:cubicBezTo>
                  <a:cubicBezTo>
                    <a:pt x="2084" y="286"/>
                    <a:pt x="1620" y="0"/>
                    <a:pt x="1048" y="0"/>
                  </a:cubicBezTo>
                  <a:close/>
                </a:path>
              </a:pathLst>
            </a:custGeom>
            <a:solidFill>
              <a:srgbClr val="F87E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6504675" y="2105450"/>
              <a:ext cx="52100" cy="31275"/>
            </a:xfrm>
            <a:custGeom>
              <a:rect b="b" l="l" r="r" t="t"/>
              <a:pathLst>
                <a:path extrusionOk="0" h="1251" w="2084">
                  <a:moveTo>
                    <a:pt x="1036" y="0"/>
                  </a:moveTo>
                  <a:cubicBezTo>
                    <a:pt x="453" y="0"/>
                    <a:pt x="0" y="262"/>
                    <a:pt x="0" y="620"/>
                  </a:cubicBezTo>
                  <a:cubicBezTo>
                    <a:pt x="0" y="965"/>
                    <a:pt x="453" y="1251"/>
                    <a:pt x="1036" y="1251"/>
                  </a:cubicBezTo>
                  <a:cubicBezTo>
                    <a:pt x="1620" y="1251"/>
                    <a:pt x="2084" y="965"/>
                    <a:pt x="2084" y="620"/>
                  </a:cubicBezTo>
                  <a:cubicBezTo>
                    <a:pt x="2084" y="286"/>
                    <a:pt x="1620" y="0"/>
                    <a:pt x="1036" y="0"/>
                  </a:cubicBezTo>
                  <a:close/>
                </a:path>
              </a:pathLst>
            </a:custGeom>
            <a:solidFill>
              <a:srgbClr val="F87E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6911575" y="2134325"/>
              <a:ext cx="60450" cy="216725"/>
            </a:xfrm>
            <a:custGeom>
              <a:rect b="b" l="l" r="r" t="t"/>
              <a:pathLst>
                <a:path extrusionOk="0" h="8669" w="2418">
                  <a:moveTo>
                    <a:pt x="0" y="0"/>
                  </a:moveTo>
                  <a:lnTo>
                    <a:pt x="2417" y="8668"/>
                  </a:lnTo>
                  <a:lnTo>
                    <a:pt x="2417" y="4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6504675" y="2396850"/>
              <a:ext cx="69075" cy="77425"/>
            </a:xfrm>
            <a:custGeom>
              <a:rect b="b" l="l" r="r" t="t"/>
              <a:pathLst>
                <a:path extrusionOk="0" h="3097" w="2763">
                  <a:moveTo>
                    <a:pt x="2084" y="1"/>
                  </a:moveTo>
                  <a:lnTo>
                    <a:pt x="60" y="536"/>
                  </a:lnTo>
                  <a:cubicBezTo>
                    <a:pt x="12" y="548"/>
                    <a:pt x="0" y="1156"/>
                    <a:pt x="191" y="1870"/>
                  </a:cubicBezTo>
                  <a:cubicBezTo>
                    <a:pt x="379" y="2565"/>
                    <a:pt x="684" y="3096"/>
                    <a:pt x="737" y="3096"/>
                  </a:cubicBezTo>
                  <a:cubicBezTo>
                    <a:pt x="737" y="3096"/>
                    <a:pt x="738" y="3096"/>
                    <a:pt x="738" y="3096"/>
                  </a:cubicBezTo>
                  <a:lnTo>
                    <a:pt x="2763" y="2560"/>
                  </a:lnTo>
                  <a:lnTo>
                    <a:pt x="2084" y="1"/>
                  </a:lnTo>
                  <a:close/>
                </a:path>
              </a:pathLst>
            </a:custGeom>
            <a:solidFill>
              <a:srgbClr val="AE2F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6505275" y="2397150"/>
              <a:ext cx="57450" cy="36050"/>
            </a:xfrm>
            <a:custGeom>
              <a:rect b="b" l="l" r="r" t="t"/>
              <a:pathLst>
                <a:path extrusionOk="0" h="1442" w="2298">
                  <a:moveTo>
                    <a:pt x="2072" y="1"/>
                  </a:moveTo>
                  <a:lnTo>
                    <a:pt x="48" y="536"/>
                  </a:lnTo>
                  <a:cubicBezTo>
                    <a:pt x="0" y="548"/>
                    <a:pt x="0" y="941"/>
                    <a:pt x="72" y="1441"/>
                  </a:cubicBezTo>
                  <a:lnTo>
                    <a:pt x="2298" y="846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41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6542175" y="2396250"/>
              <a:ext cx="31275" cy="67900"/>
            </a:xfrm>
            <a:custGeom>
              <a:rect b="b" l="l" r="r" t="t"/>
              <a:pathLst>
                <a:path extrusionOk="0" h="2716" w="1251">
                  <a:moveTo>
                    <a:pt x="560" y="1"/>
                  </a:moveTo>
                  <a:lnTo>
                    <a:pt x="12" y="167"/>
                  </a:lnTo>
                  <a:cubicBezTo>
                    <a:pt x="0" y="215"/>
                    <a:pt x="0" y="275"/>
                    <a:pt x="12" y="322"/>
                  </a:cubicBezTo>
                  <a:lnTo>
                    <a:pt x="310" y="1453"/>
                  </a:lnTo>
                  <a:lnTo>
                    <a:pt x="608" y="2584"/>
                  </a:lnTo>
                  <a:cubicBezTo>
                    <a:pt x="620" y="2620"/>
                    <a:pt x="655" y="2668"/>
                    <a:pt x="679" y="2715"/>
                  </a:cubicBezTo>
                  <a:lnTo>
                    <a:pt x="1251" y="2561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rgbClr val="4F13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6773150" y="2235525"/>
              <a:ext cx="87250" cy="252425"/>
            </a:xfrm>
            <a:custGeom>
              <a:rect b="b" l="l" r="r" t="t"/>
              <a:pathLst>
                <a:path extrusionOk="0" h="10097" w="3490">
                  <a:moveTo>
                    <a:pt x="858" y="0"/>
                  </a:moveTo>
                  <a:lnTo>
                    <a:pt x="1" y="239"/>
                  </a:lnTo>
                  <a:lnTo>
                    <a:pt x="2632" y="10097"/>
                  </a:lnTo>
                  <a:lnTo>
                    <a:pt x="3489" y="9871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rgbClr val="FECA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6773150" y="2235525"/>
              <a:ext cx="24725" cy="17875"/>
            </a:xfrm>
            <a:custGeom>
              <a:rect b="b" l="l" r="r" t="t"/>
              <a:pathLst>
                <a:path extrusionOk="0" h="715" w="989">
                  <a:moveTo>
                    <a:pt x="858" y="0"/>
                  </a:moveTo>
                  <a:lnTo>
                    <a:pt x="1" y="239"/>
                  </a:lnTo>
                  <a:lnTo>
                    <a:pt x="120" y="715"/>
                  </a:lnTo>
                  <a:lnTo>
                    <a:pt x="989" y="47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rgbClr val="FB87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6779700" y="2261725"/>
              <a:ext cx="24725" cy="17575"/>
            </a:xfrm>
            <a:custGeom>
              <a:rect b="b" l="l" r="r" t="t"/>
              <a:pathLst>
                <a:path extrusionOk="0" h="703" w="989">
                  <a:moveTo>
                    <a:pt x="870" y="0"/>
                  </a:moveTo>
                  <a:lnTo>
                    <a:pt x="1" y="226"/>
                  </a:lnTo>
                  <a:lnTo>
                    <a:pt x="132" y="703"/>
                  </a:lnTo>
                  <a:lnTo>
                    <a:pt x="989" y="476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rgbClr val="FB87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6786850" y="2287900"/>
              <a:ext cx="24725" cy="17600"/>
            </a:xfrm>
            <a:custGeom>
              <a:rect b="b" l="l" r="r" t="t"/>
              <a:pathLst>
                <a:path extrusionOk="0" h="704" w="989">
                  <a:moveTo>
                    <a:pt x="858" y="1"/>
                  </a:moveTo>
                  <a:lnTo>
                    <a:pt x="0" y="227"/>
                  </a:lnTo>
                  <a:lnTo>
                    <a:pt x="131" y="703"/>
                  </a:lnTo>
                  <a:lnTo>
                    <a:pt x="989" y="465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rgbClr val="FB87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6794000" y="2313800"/>
              <a:ext cx="24725" cy="17600"/>
            </a:xfrm>
            <a:custGeom>
              <a:rect b="b" l="l" r="r" t="t"/>
              <a:pathLst>
                <a:path extrusionOk="0" h="704" w="989">
                  <a:moveTo>
                    <a:pt x="857" y="1"/>
                  </a:moveTo>
                  <a:lnTo>
                    <a:pt x="0" y="227"/>
                  </a:lnTo>
                  <a:lnTo>
                    <a:pt x="119" y="703"/>
                  </a:lnTo>
                  <a:lnTo>
                    <a:pt x="988" y="477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rgbClr val="FB87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6800550" y="2340000"/>
              <a:ext cx="24725" cy="17575"/>
            </a:xfrm>
            <a:custGeom>
              <a:rect b="b" l="l" r="r" t="t"/>
              <a:pathLst>
                <a:path extrusionOk="0" h="703" w="989">
                  <a:moveTo>
                    <a:pt x="869" y="1"/>
                  </a:moveTo>
                  <a:lnTo>
                    <a:pt x="0" y="227"/>
                  </a:lnTo>
                  <a:lnTo>
                    <a:pt x="131" y="703"/>
                  </a:lnTo>
                  <a:lnTo>
                    <a:pt x="988" y="477"/>
                  </a:lnTo>
                  <a:lnTo>
                    <a:pt x="869" y="1"/>
                  </a:lnTo>
                  <a:close/>
                </a:path>
              </a:pathLst>
            </a:custGeom>
            <a:solidFill>
              <a:srgbClr val="FB87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6807675" y="2365900"/>
              <a:ext cx="24750" cy="17575"/>
            </a:xfrm>
            <a:custGeom>
              <a:rect b="b" l="l" r="r" t="t"/>
              <a:pathLst>
                <a:path extrusionOk="0" h="703" w="990">
                  <a:moveTo>
                    <a:pt x="858" y="0"/>
                  </a:moveTo>
                  <a:lnTo>
                    <a:pt x="1" y="227"/>
                  </a:lnTo>
                  <a:lnTo>
                    <a:pt x="132" y="703"/>
                  </a:lnTo>
                  <a:lnTo>
                    <a:pt x="989" y="47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rgbClr val="FB87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6814825" y="2392400"/>
              <a:ext cx="24725" cy="17575"/>
            </a:xfrm>
            <a:custGeom>
              <a:rect b="b" l="l" r="r" t="t"/>
              <a:pathLst>
                <a:path extrusionOk="0" h="703" w="989">
                  <a:moveTo>
                    <a:pt x="858" y="0"/>
                  </a:moveTo>
                  <a:lnTo>
                    <a:pt x="1" y="226"/>
                  </a:lnTo>
                  <a:lnTo>
                    <a:pt x="132" y="702"/>
                  </a:lnTo>
                  <a:lnTo>
                    <a:pt x="989" y="476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rgbClr val="FB87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6821975" y="2418275"/>
              <a:ext cx="24725" cy="17600"/>
            </a:xfrm>
            <a:custGeom>
              <a:rect b="b" l="l" r="r" t="t"/>
              <a:pathLst>
                <a:path extrusionOk="0" h="704" w="989">
                  <a:moveTo>
                    <a:pt x="858" y="1"/>
                  </a:moveTo>
                  <a:lnTo>
                    <a:pt x="0" y="227"/>
                  </a:lnTo>
                  <a:lnTo>
                    <a:pt x="119" y="703"/>
                  </a:lnTo>
                  <a:lnTo>
                    <a:pt x="989" y="477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rgbClr val="FB87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6828525" y="2444175"/>
              <a:ext cx="24725" cy="17900"/>
            </a:xfrm>
            <a:custGeom>
              <a:rect b="b" l="l" r="r" t="t"/>
              <a:pathLst>
                <a:path extrusionOk="0" h="716" w="989">
                  <a:moveTo>
                    <a:pt x="869" y="1"/>
                  </a:moveTo>
                  <a:lnTo>
                    <a:pt x="0" y="239"/>
                  </a:lnTo>
                  <a:lnTo>
                    <a:pt x="131" y="715"/>
                  </a:lnTo>
                  <a:lnTo>
                    <a:pt x="989" y="477"/>
                  </a:lnTo>
                  <a:lnTo>
                    <a:pt x="869" y="1"/>
                  </a:lnTo>
                  <a:close/>
                </a:path>
              </a:pathLst>
            </a:custGeom>
            <a:solidFill>
              <a:srgbClr val="FB87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41" name="Google Shape;641;p31"/>
            <p:cNvSpPr/>
            <p:nvPr/>
          </p:nvSpPr>
          <p:spPr>
            <a:xfrm>
              <a:off x="6835675" y="2470375"/>
              <a:ext cx="24725" cy="17575"/>
            </a:xfrm>
            <a:custGeom>
              <a:rect b="b" l="l" r="r" t="t"/>
              <a:pathLst>
                <a:path extrusionOk="0" h="703" w="989">
                  <a:moveTo>
                    <a:pt x="857" y="0"/>
                  </a:moveTo>
                  <a:lnTo>
                    <a:pt x="0" y="239"/>
                  </a:lnTo>
                  <a:lnTo>
                    <a:pt x="119" y="703"/>
                  </a:lnTo>
                  <a:lnTo>
                    <a:pt x="988" y="477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FB87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6527875" y="2241175"/>
              <a:ext cx="311075" cy="275500"/>
            </a:xfrm>
            <a:custGeom>
              <a:rect b="b" l="l" r="r" t="t"/>
              <a:pathLst>
                <a:path extrusionOk="0" h="11020" w="12443">
                  <a:moveTo>
                    <a:pt x="9812" y="1"/>
                  </a:moveTo>
                  <a:lnTo>
                    <a:pt x="644" y="3942"/>
                  </a:lnTo>
                  <a:cubicBezTo>
                    <a:pt x="227" y="4120"/>
                    <a:pt x="1" y="4573"/>
                    <a:pt x="120" y="5013"/>
                  </a:cubicBezTo>
                  <a:lnTo>
                    <a:pt x="834" y="7680"/>
                  </a:lnTo>
                  <a:lnTo>
                    <a:pt x="1549" y="10347"/>
                  </a:lnTo>
                  <a:cubicBezTo>
                    <a:pt x="1659" y="10745"/>
                    <a:pt x="2025" y="11019"/>
                    <a:pt x="2439" y="11019"/>
                  </a:cubicBezTo>
                  <a:cubicBezTo>
                    <a:pt x="2471" y="11019"/>
                    <a:pt x="2504" y="11017"/>
                    <a:pt x="2537" y="11014"/>
                  </a:cubicBezTo>
                  <a:lnTo>
                    <a:pt x="12443" y="9871"/>
                  </a:lnTo>
                  <a:lnTo>
                    <a:pt x="11121" y="4930"/>
                  </a:lnTo>
                  <a:lnTo>
                    <a:pt x="9812" y="1"/>
                  </a:lnTo>
                  <a:close/>
                </a:path>
              </a:pathLst>
            </a:custGeom>
            <a:solidFill>
              <a:srgbClr val="FC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6527600" y="2241475"/>
              <a:ext cx="255700" cy="158975"/>
            </a:xfrm>
            <a:custGeom>
              <a:rect b="b" l="l" r="r" t="t"/>
              <a:pathLst>
                <a:path extrusionOk="0" h="6359" w="10228">
                  <a:moveTo>
                    <a:pt x="9811" y="1"/>
                  </a:moveTo>
                  <a:lnTo>
                    <a:pt x="643" y="3953"/>
                  </a:lnTo>
                  <a:cubicBezTo>
                    <a:pt x="226" y="4132"/>
                    <a:pt x="0" y="4573"/>
                    <a:pt x="119" y="5025"/>
                  </a:cubicBezTo>
                  <a:lnTo>
                    <a:pt x="476" y="6358"/>
                  </a:lnTo>
                  <a:cubicBezTo>
                    <a:pt x="536" y="4811"/>
                    <a:pt x="8311" y="2168"/>
                    <a:pt x="10228" y="1536"/>
                  </a:cubicBezTo>
                  <a:lnTo>
                    <a:pt x="9811" y="1"/>
                  </a:lnTo>
                  <a:close/>
                </a:path>
              </a:pathLst>
            </a:custGeom>
            <a:solidFill>
              <a:srgbClr val="F163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44" name="Google Shape;644;p31"/>
            <p:cNvSpPr/>
            <p:nvPr/>
          </p:nvSpPr>
          <p:spPr>
            <a:xfrm>
              <a:off x="6562125" y="2461750"/>
              <a:ext cx="276550" cy="54925"/>
            </a:xfrm>
            <a:custGeom>
              <a:rect b="b" l="l" r="r" t="t"/>
              <a:pathLst>
                <a:path extrusionOk="0" h="2197" w="11062">
                  <a:moveTo>
                    <a:pt x="10775" y="0"/>
                  </a:moveTo>
                  <a:cubicBezTo>
                    <a:pt x="10775" y="0"/>
                    <a:pt x="3103" y="1075"/>
                    <a:pt x="1080" y="1075"/>
                  </a:cubicBezTo>
                  <a:cubicBezTo>
                    <a:pt x="943" y="1075"/>
                    <a:pt x="831" y="1070"/>
                    <a:pt x="750" y="1060"/>
                  </a:cubicBezTo>
                  <a:cubicBezTo>
                    <a:pt x="465" y="1012"/>
                    <a:pt x="215" y="953"/>
                    <a:pt x="0" y="893"/>
                  </a:cubicBezTo>
                  <a:lnTo>
                    <a:pt x="0" y="893"/>
                  </a:lnTo>
                  <a:lnTo>
                    <a:pt x="167" y="1524"/>
                  </a:lnTo>
                  <a:cubicBezTo>
                    <a:pt x="277" y="1922"/>
                    <a:pt x="643" y="2196"/>
                    <a:pt x="1057" y="2196"/>
                  </a:cubicBezTo>
                  <a:cubicBezTo>
                    <a:pt x="1089" y="2196"/>
                    <a:pt x="1122" y="2194"/>
                    <a:pt x="1155" y="2191"/>
                  </a:cubicBezTo>
                  <a:lnTo>
                    <a:pt x="11061" y="1048"/>
                  </a:lnTo>
                  <a:lnTo>
                    <a:pt x="10775" y="0"/>
                  </a:lnTo>
                  <a:close/>
                </a:path>
              </a:pathLst>
            </a:custGeom>
            <a:solidFill>
              <a:srgbClr val="FCB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45" name="Google Shape;645;p31"/>
            <p:cNvSpPr/>
            <p:nvPr/>
          </p:nvSpPr>
          <p:spPr>
            <a:xfrm>
              <a:off x="6772850" y="2241175"/>
              <a:ext cx="65825" cy="246775"/>
            </a:xfrm>
            <a:custGeom>
              <a:rect b="b" l="l" r="r" t="t"/>
              <a:pathLst>
                <a:path extrusionOk="0" fill="none" h="9871" w="2633">
                  <a:moveTo>
                    <a:pt x="1" y="1"/>
                  </a:moveTo>
                  <a:lnTo>
                    <a:pt x="2632" y="9871"/>
                  </a:lnTo>
                </a:path>
              </a:pathLst>
            </a:custGeom>
            <a:noFill/>
            <a:ln cap="flat" cmpd="sng" w="1775">
              <a:solidFill>
                <a:srgbClr val="F16309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46" name="Google Shape;646;p31"/>
            <p:cNvSpPr/>
            <p:nvPr/>
          </p:nvSpPr>
          <p:spPr>
            <a:xfrm>
              <a:off x="6658850" y="2334925"/>
              <a:ext cx="106600" cy="107850"/>
            </a:xfrm>
            <a:custGeom>
              <a:rect b="b" l="l" r="r" t="t"/>
              <a:pathLst>
                <a:path extrusionOk="0" h="4314" w="4264">
                  <a:moveTo>
                    <a:pt x="2236" y="1"/>
                  </a:moveTo>
                  <a:cubicBezTo>
                    <a:pt x="2169" y="1"/>
                    <a:pt x="2101" y="40"/>
                    <a:pt x="2072" y="120"/>
                  </a:cubicBezTo>
                  <a:lnTo>
                    <a:pt x="1882" y="668"/>
                  </a:lnTo>
                  <a:cubicBezTo>
                    <a:pt x="1859" y="743"/>
                    <a:pt x="1795" y="785"/>
                    <a:pt x="1726" y="785"/>
                  </a:cubicBezTo>
                  <a:cubicBezTo>
                    <a:pt x="1685" y="785"/>
                    <a:pt x="1643" y="770"/>
                    <a:pt x="1608" y="739"/>
                  </a:cubicBezTo>
                  <a:lnTo>
                    <a:pt x="1168" y="370"/>
                  </a:lnTo>
                  <a:cubicBezTo>
                    <a:pt x="1136" y="342"/>
                    <a:pt x="1100" y="329"/>
                    <a:pt x="1064" y="329"/>
                  </a:cubicBezTo>
                  <a:cubicBezTo>
                    <a:pt x="964" y="329"/>
                    <a:pt x="867" y="426"/>
                    <a:pt x="894" y="549"/>
                  </a:cubicBezTo>
                  <a:lnTo>
                    <a:pt x="1060" y="1096"/>
                  </a:lnTo>
                  <a:cubicBezTo>
                    <a:pt x="1094" y="1210"/>
                    <a:pt x="1009" y="1324"/>
                    <a:pt x="898" y="1324"/>
                  </a:cubicBezTo>
                  <a:cubicBezTo>
                    <a:pt x="893" y="1324"/>
                    <a:pt x="887" y="1323"/>
                    <a:pt x="882" y="1323"/>
                  </a:cubicBezTo>
                  <a:lnTo>
                    <a:pt x="298" y="1275"/>
                  </a:lnTo>
                  <a:cubicBezTo>
                    <a:pt x="120" y="1275"/>
                    <a:pt x="48" y="1489"/>
                    <a:pt x="179" y="1597"/>
                  </a:cubicBezTo>
                  <a:lnTo>
                    <a:pt x="644" y="1954"/>
                  </a:lnTo>
                  <a:cubicBezTo>
                    <a:pt x="739" y="2025"/>
                    <a:pt x="739" y="2168"/>
                    <a:pt x="632" y="2228"/>
                  </a:cubicBezTo>
                  <a:lnTo>
                    <a:pt x="144" y="2525"/>
                  </a:lnTo>
                  <a:cubicBezTo>
                    <a:pt x="1" y="2620"/>
                    <a:pt x="60" y="2847"/>
                    <a:pt x="227" y="2847"/>
                  </a:cubicBezTo>
                  <a:lnTo>
                    <a:pt x="810" y="2859"/>
                  </a:lnTo>
                  <a:cubicBezTo>
                    <a:pt x="929" y="2859"/>
                    <a:pt x="1001" y="2990"/>
                    <a:pt x="953" y="3097"/>
                  </a:cubicBezTo>
                  <a:lnTo>
                    <a:pt x="739" y="3633"/>
                  </a:lnTo>
                  <a:cubicBezTo>
                    <a:pt x="693" y="3753"/>
                    <a:pt x="790" y="3866"/>
                    <a:pt x="897" y="3866"/>
                  </a:cubicBezTo>
                  <a:cubicBezTo>
                    <a:pt x="928" y="3866"/>
                    <a:pt x="960" y="3856"/>
                    <a:pt x="989" y="3835"/>
                  </a:cubicBezTo>
                  <a:lnTo>
                    <a:pt x="1465" y="3513"/>
                  </a:lnTo>
                  <a:cubicBezTo>
                    <a:pt x="1496" y="3496"/>
                    <a:pt x="1530" y="3488"/>
                    <a:pt x="1562" y="3488"/>
                  </a:cubicBezTo>
                  <a:cubicBezTo>
                    <a:pt x="1640" y="3488"/>
                    <a:pt x="1710" y="3536"/>
                    <a:pt x="1727" y="3621"/>
                  </a:cubicBezTo>
                  <a:lnTo>
                    <a:pt x="1870" y="4180"/>
                  </a:lnTo>
                  <a:cubicBezTo>
                    <a:pt x="1889" y="4268"/>
                    <a:pt x="1961" y="4313"/>
                    <a:pt x="2033" y="4313"/>
                  </a:cubicBezTo>
                  <a:cubicBezTo>
                    <a:pt x="2098" y="4313"/>
                    <a:pt x="2163" y="4277"/>
                    <a:pt x="2191" y="4204"/>
                  </a:cubicBezTo>
                  <a:lnTo>
                    <a:pt x="2382" y="3644"/>
                  </a:lnTo>
                  <a:cubicBezTo>
                    <a:pt x="2404" y="3570"/>
                    <a:pt x="2468" y="3533"/>
                    <a:pt x="2537" y="3533"/>
                  </a:cubicBezTo>
                  <a:cubicBezTo>
                    <a:pt x="2578" y="3533"/>
                    <a:pt x="2620" y="3546"/>
                    <a:pt x="2656" y="3573"/>
                  </a:cubicBezTo>
                  <a:lnTo>
                    <a:pt x="3096" y="3942"/>
                  </a:lnTo>
                  <a:cubicBezTo>
                    <a:pt x="3128" y="3970"/>
                    <a:pt x="3165" y="3983"/>
                    <a:pt x="3202" y="3983"/>
                  </a:cubicBezTo>
                  <a:cubicBezTo>
                    <a:pt x="3305" y="3983"/>
                    <a:pt x="3405" y="3886"/>
                    <a:pt x="3370" y="3763"/>
                  </a:cubicBezTo>
                  <a:lnTo>
                    <a:pt x="3204" y="3216"/>
                  </a:lnTo>
                  <a:cubicBezTo>
                    <a:pt x="3181" y="3102"/>
                    <a:pt x="3256" y="2989"/>
                    <a:pt x="3366" y="2989"/>
                  </a:cubicBezTo>
                  <a:cubicBezTo>
                    <a:pt x="3371" y="2989"/>
                    <a:pt x="3377" y="2989"/>
                    <a:pt x="3382" y="2990"/>
                  </a:cubicBezTo>
                  <a:lnTo>
                    <a:pt x="3966" y="3037"/>
                  </a:lnTo>
                  <a:cubicBezTo>
                    <a:pt x="4144" y="3037"/>
                    <a:pt x="4216" y="2835"/>
                    <a:pt x="4085" y="2728"/>
                  </a:cubicBezTo>
                  <a:lnTo>
                    <a:pt x="3620" y="2370"/>
                  </a:lnTo>
                  <a:cubicBezTo>
                    <a:pt x="3537" y="2299"/>
                    <a:pt x="3537" y="2144"/>
                    <a:pt x="3632" y="2085"/>
                  </a:cubicBezTo>
                  <a:lnTo>
                    <a:pt x="4132" y="1787"/>
                  </a:lnTo>
                  <a:cubicBezTo>
                    <a:pt x="4263" y="1704"/>
                    <a:pt x="4204" y="1477"/>
                    <a:pt x="4037" y="1477"/>
                  </a:cubicBezTo>
                  <a:lnTo>
                    <a:pt x="3454" y="1466"/>
                  </a:lnTo>
                  <a:cubicBezTo>
                    <a:pt x="3334" y="1466"/>
                    <a:pt x="3263" y="1323"/>
                    <a:pt x="3311" y="1227"/>
                  </a:cubicBezTo>
                  <a:lnTo>
                    <a:pt x="3537" y="692"/>
                  </a:lnTo>
                  <a:cubicBezTo>
                    <a:pt x="3592" y="563"/>
                    <a:pt x="3492" y="442"/>
                    <a:pt x="3377" y="442"/>
                  </a:cubicBezTo>
                  <a:cubicBezTo>
                    <a:pt x="3343" y="442"/>
                    <a:pt x="3308" y="453"/>
                    <a:pt x="3275" y="477"/>
                  </a:cubicBezTo>
                  <a:lnTo>
                    <a:pt x="2799" y="811"/>
                  </a:lnTo>
                  <a:cubicBezTo>
                    <a:pt x="2771" y="828"/>
                    <a:pt x="2739" y="836"/>
                    <a:pt x="2707" y="836"/>
                  </a:cubicBezTo>
                  <a:cubicBezTo>
                    <a:pt x="2630" y="836"/>
                    <a:pt x="2554" y="788"/>
                    <a:pt x="2537" y="704"/>
                  </a:cubicBezTo>
                  <a:lnTo>
                    <a:pt x="2406" y="132"/>
                  </a:lnTo>
                  <a:cubicBezTo>
                    <a:pt x="2381" y="46"/>
                    <a:pt x="2309" y="1"/>
                    <a:pt x="22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47" name="Google Shape;647;p31"/>
            <p:cNvSpPr/>
            <p:nvPr/>
          </p:nvSpPr>
          <p:spPr>
            <a:xfrm>
              <a:off x="6683525" y="2372150"/>
              <a:ext cx="25675" cy="36925"/>
            </a:xfrm>
            <a:custGeom>
              <a:rect b="b" l="l" r="r" t="t"/>
              <a:pathLst>
                <a:path extrusionOk="0" h="1477" w="1027">
                  <a:moveTo>
                    <a:pt x="645" y="0"/>
                  </a:moveTo>
                  <a:lnTo>
                    <a:pt x="645" y="0"/>
                  </a:lnTo>
                  <a:cubicBezTo>
                    <a:pt x="0" y="1043"/>
                    <a:pt x="1005" y="1452"/>
                    <a:pt x="1026" y="1476"/>
                  </a:cubicBezTo>
                  <a:lnTo>
                    <a:pt x="1026" y="1476"/>
                  </a:lnTo>
                  <a:lnTo>
                    <a:pt x="645" y="0"/>
                  </a:lnTo>
                  <a:close/>
                  <a:moveTo>
                    <a:pt x="1026" y="1476"/>
                  </a:moveTo>
                  <a:lnTo>
                    <a:pt x="1026" y="1477"/>
                  </a:lnTo>
                  <a:cubicBezTo>
                    <a:pt x="1026" y="1477"/>
                    <a:pt x="1026" y="1476"/>
                    <a:pt x="1026" y="1476"/>
                  </a:cubicBezTo>
                  <a:close/>
                </a:path>
              </a:pathLst>
            </a:custGeom>
            <a:solidFill>
              <a:srgbClr val="FF8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48" name="Google Shape;648;p31"/>
            <p:cNvSpPr/>
            <p:nvPr/>
          </p:nvSpPr>
          <p:spPr>
            <a:xfrm>
              <a:off x="6710350" y="2371600"/>
              <a:ext cx="8950" cy="8275"/>
            </a:xfrm>
            <a:custGeom>
              <a:rect b="b" l="l" r="r" t="t"/>
              <a:pathLst>
                <a:path extrusionOk="0" h="331" w="358">
                  <a:moveTo>
                    <a:pt x="199" y="0"/>
                  </a:moveTo>
                  <a:cubicBezTo>
                    <a:pt x="181" y="0"/>
                    <a:pt x="162" y="3"/>
                    <a:pt x="143" y="10"/>
                  </a:cubicBezTo>
                  <a:cubicBezTo>
                    <a:pt x="60" y="22"/>
                    <a:pt x="1" y="118"/>
                    <a:pt x="24" y="201"/>
                  </a:cubicBezTo>
                  <a:cubicBezTo>
                    <a:pt x="43" y="277"/>
                    <a:pt x="101" y="331"/>
                    <a:pt x="171" y="331"/>
                  </a:cubicBezTo>
                  <a:cubicBezTo>
                    <a:pt x="189" y="331"/>
                    <a:pt x="208" y="327"/>
                    <a:pt x="227" y="320"/>
                  </a:cubicBezTo>
                  <a:cubicBezTo>
                    <a:pt x="310" y="308"/>
                    <a:pt x="358" y="213"/>
                    <a:pt x="346" y="130"/>
                  </a:cubicBezTo>
                  <a:cubicBezTo>
                    <a:pt x="327" y="53"/>
                    <a:pt x="270" y="0"/>
                    <a:pt x="199" y="0"/>
                  </a:cubicBezTo>
                  <a:close/>
                </a:path>
              </a:pathLst>
            </a:custGeom>
            <a:solidFill>
              <a:srgbClr val="FF8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49" name="Google Shape;649;p31"/>
            <p:cNvSpPr/>
            <p:nvPr/>
          </p:nvSpPr>
          <p:spPr>
            <a:xfrm>
              <a:off x="6716300" y="2393450"/>
              <a:ext cx="8950" cy="8325"/>
            </a:xfrm>
            <a:custGeom>
              <a:rect b="b" l="l" r="r" t="t"/>
              <a:pathLst>
                <a:path extrusionOk="0" h="333" w="358">
                  <a:moveTo>
                    <a:pt x="185" y="0"/>
                  </a:moveTo>
                  <a:cubicBezTo>
                    <a:pt x="172" y="0"/>
                    <a:pt x="158" y="2"/>
                    <a:pt x="144" y="6"/>
                  </a:cubicBezTo>
                  <a:cubicBezTo>
                    <a:pt x="60" y="29"/>
                    <a:pt x="1" y="113"/>
                    <a:pt x="24" y="208"/>
                  </a:cubicBezTo>
                  <a:cubicBezTo>
                    <a:pt x="45" y="279"/>
                    <a:pt x="108" y="332"/>
                    <a:pt x="185" y="332"/>
                  </a:cubicBezTo>
                  <a:cubicBezTo>
                    <a:pt x="198" y="332"/>
                    <a:pt x="212" y="331"/>
                    <a:pt x="227" y="327"/>
                  </a:cubicBezTo>
                  <a:cubicBezTo>
                    <a:pt x="298" y="315"/>
                    <a:pt x="358" y="220"/>
                    <a:pt x="346" y="137"/>
                  </a:cubicBezTo>
                  <a:cubicBezTo>
                    <a:pt x="326" y="56"/>
                    <a:pt x="262" y="0"/>
                    <a:pt x="185" y="0"/>
                  </a:cubicBezTo>
                  <a:close/>
                </a:path>
              </a:pathLst>
            </a:custGeom>
            <a:solidFill>
              <a:srgbClr val="FF8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50" name="Google Shape;650;p31"/>
            <p:cNvSpPr/>
            <p:nvPr/>
          </p:nvSpPr>
          <p:spPr>
            <a:xfrm>
              <a:off x="6611525" y="2366500"/>
              <a:ext cx="29500" cy="92300"/>
            </a:xfrm>
            <a:custGeom>
              <a:rect b="b" l="l" r="r" t="t"/>
              <a:pathLst>
                <a:path extrusionOk="0" h="3692" w="1180">
                  <a:moveTo>
                    <a:pt x="203" y="0"/>
                  </a:moveTo>
                  <a:lnTo>
                    <a:pt x="1" y="48"/>
                  </a:lnTo>
                  <a:lnTo>
                    <a:pt x="977" y="3691"/>
                  </a:lnTo>
                  <a:lnTo>
                    <a:pt x="1179" y="3643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51" name="Google Shape;651;p31"/>
            <p:cNvSpPr/>
            <p:nvPr/>
          </p:nvSpPr>
          <p:spPr>
            <a:xfrm>
              <a:off x="6599925" y="2369475"/>
              <a:ext cx="29475" cy="92300"/>
            </a:xfrm>
            <a:custGeom>
              <a:rect b="b" l="l" r="r" t="t"/>
              <a:pathLst>
                <a:path extrusionOk="0" h="3692" w="1179">
                  <a:moveTo>
                    <a:pt x="203" y="0"/>
                  </a:moveTo>
                  <a:lnTo>
                    <a:pt x="0" y="60"/>
                  </a:lnTo>
                  <a:lnTo>
                    <a:pt x="977" y="3691"/>
                  </a:lnTo>
                  <a:lnTo>
                    <a:pt x="1179" y="364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52" name="Google Shape;652;p31"/>
            <p:cNvSpPr/>
            <p:nvPr/>
          </p:nvSpPr>
          <p:spPr>
            <a:xfrm>
              <a:off x="6588300" y="2372450"/>
              <a:ext cx="29500" cy="92300"/>
            </a:xfrm>
            <a:custGeom>
              <a:rect b="b" l="l" r="r" t="t"/>
              <a:pathLst>
                <a:path extrusionOk="0" h="3692" w="1180">
                  <a:moveTo>
                    <a:pt x="203" y="0"/>
                  </a:moveTo>
                  <a:lnTo>
                    <a:pt x="1" y="60"/>
                  </a:lnTo>
                  <a:lnTo>
                    <a:pt x="977" y="3691"/>
                  </a:lnTo>
                  <a:lnTo>
                    <a:pt x="1180" y="364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53" name="Google Shape;653;p31"/>
            <p:cNvSpPr/>
            <p:nvPr/>
          </p:nvSpPr>
          <p:spPr>
            <a:xfrm>
              <a:off x="6577000" y="2375425"/>
              <a:ext cx="23825" cy="72350"/>
            </a:xfrm>
            <a:custGeom>
              <a:rect b="b" l="l" r="r" t="t"/>
              <a:pathLst>
                <a:path extrusionOk="0" h="2894" w="953">
                  <a:moveTo>
                    <a:pt x="203" y="0"/>
                  </a:moveTo>
                  <a:lnTo>
                    <a:pt x="1" y="60"/>
                  </a:lnTo>
                  <a:lnTo>
                    <a:pt x="751" y="2894"/>
                  </a:lnTo>
                  <a:lnTo>
                    <a:pt x="953" y="28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54" name="Google Shape;654;p31"/>
            <p:cNvSpPr/>
            <p:nvPr/>
          </p:nvSpPr>
          <p:spPr>
            <a:xfrm>
              <a:off x="6425200" y="1989950"/>
              <a:ext cx="19375" cy="698625"/>
            </a:xfrm>
            <a:custGeom>
              <a:rect b="b" l="l" r="r" t="t"/>
              <a:pathLst>
                <a:path extrusionOk="0" fill="none" h="27945" w="775">
                  <a:moveTo>
                    <a:pt x="0" y="27945"/>
                  </a:moveTo>
                  <a:lnTo>
                    <a:pt x="774" y="1"/>
                  </a:lnTo>
                </a:path>
              </a:pathLst>
            </a:custGeom>
            <a:noFill/>
            <a:ln cap="rnd" cmpd="sng" w="4475">
              <a:solidFill>
                <a:srgbClr val="BA322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55" name="Google Shape;655;p31"/>
            <p:cNvSpPr/>
            <p:nvPr/>
          </p:nvSpPr>
          <p:spPr>
            <a:xfrm>
              <a:off x="6621050" y="1851250"/>
              <a:ext cx="680150" cy="868800"/>
            </a:xfrm>
            <a:custGeom>
              <a:rect b="b" l="l" r="r" t="t"/>
              <a:pathLst>
                <a:path extrusionOk="0" h="34752" w="27206">
                  <a:moveTo>
                    <a:pt x="13919" y="1"/>
                  </a:moveTo>
                  <a:lnTo>
                    <a:pt x="13919" y="1"/>
                  </a:lnTo>
                  <a:cubicBezTo>
                    <a:pt x="10942" y="2977"/>
                    <a:pt x="14038" y="15574"/>
                    <a:pt x="14050" y="15586"/>
                  </a:cubicBezTo>
                  <a:lnTo>
                    <a:pt x="16753" y="23289"/>
                  </a:lnTo>
                  <a:cubicBezTo>
                    <a:pt x="16753" y="23289"/>
                    <a:pt x="11883" y="21765"/>
                    <a:pt x="10133" y="20991"/>
                  </a:cubicBezTo>
                  <a:cubicBezTo>
                    <a:pt x="8588" y="20313"/>
                    <a:pt x="4984" y="19652"/>
                    <a:pt x="3373" y="19652"/>
                  </a:cubicBezTo>
                  <a:cubicBezTo>
                    <a:pt x="3146" y="19652"/>
                    <a:pt x="2959" y="19666"/>
                    <a:pt x="2822" y="19693"/>
                  </a:cubicBezTo>
                  <a:cubicBezTo>
                    <a:pt x="1727" y="19920"/>
                    <a:pt x="144" y="20277"/>
                    <a:pt x="953" y="20991"/>
                  </a:cubicBezTo>
                  <a:cubicBezTo>
                    <a:pt x="1751" y="21706"/>
                    <a:pt x="4299" y="22432"/>
                    <a:pt x="4299" y="22432"/>
                  </a:cubicBezTo>
                  <a:cubicBezTo>
                    <a:pt x="4299" y="22432"/>
                    <a:pt x="4075" y="22424"/>
                    <a:pt x="3733" y="22424"/>
                  </a:cubicBezTo>
                  <a:cubicBezTo>
                    <a:pt x="2676" y="22424"/>
                    <a:pt x="493" y="22499"/>
                    <a:pt x="322" y="23110"/>
                  </a:cubicBezTo>
                  <a:cubicBezTo>
                    <a:pt x="96" y="23932"/>
                    <a:pt x="1" y="23646"/>
                    <a:pt x="1548" y="24765"/>
                  </a:cubicBezTo>
                  <a:cubicBezTo>
                    <a:pt x="1060" y="26028"/>
                    <a:pt x="1870" y="27206"/>
                    <a:pt x="1870" y="27206"/>
                  </a:cubicBezTo>
                  <a:lnTo>
                    <a:pt x="21099" y="34481"/>
                  </a:lnTo>
                  <a:cubicBezTo>
                    <a:pt x="21589" y="34666"/>
                    <a:pt x="22080" y="34751"/>
                    <a:pt x="22557" y="34751"/>
                  </a:cubicBezTo>
                  <a:cubicBezTo>
                    <a:pt x="25090" y="34751"/>
                    <a:pt x="27205" y="32341"/>
                    <a:pt x="26504" y="29635"/>
                  </a:cubicBezTo>
                  <a:lnTo>
                    <a:pt x="21027" y="8502"/>
                  </a:lnTo>
                  <a:cubicBezTo>
                    <a:pt x="20122" y="4942"/>
                    <a:pt x="17729" y="1965"/>
                    <a:pt x="14467" y="286"/>
                  </a:cubicBezTo>
                  <a:lnTo>
                    <a:pt x="13919" y="1"/>
                  </a:lnTo>
                  <a:close/>
                </a:path>
              </a:pathLst>
            </a:custGeom>
            <a:solidFill>
              <a:srgbClr val="FFA0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56" name="Google Shape;656;p31"/>
            <p:cNvSpPr/>
            <p:nvPr/>
          </p:nvSpPr>
          <p:spPr>
            <a:xfrm>
              <a:off x="7039550" y="2433175"/>
              <a:ext cx="125050" cy="37225"/>
            </a:xfrm>
            <a:custGeom>
              <a:rect b="b" l="l" r="r" t="t"/>
              <a:pathLst>
                <a:path extrusionOk="0" fill="none" h="1489" w="5002">
                  <a:moveTo>
                    <a:pt x="1" y="0"/>
                  </a:moveTo>
                  <a:lnTo>
                    <a:pt x="5001" y="1488"/>
                  </a:lnTo>
                </a:path>
              </a:pathLst>
            </a:custGeom>
            <a:noFill/>
            <a:ln cap="rnd" cmpd="sng" w="4475">
              <a:solidFill>
                <a:srgbClr val="BA322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57" name="Google Shape;657;p31"/>
            <p:cNvSpPr/>
            <p:nvPr/>
          </p:nvSpPr>
          <p:spPr>
            <a:xfrm>
              <a:off x="7123200" y="2590925"/>
              <a:ext cx="177775" cy="129250"/>
            </a:xfrm>
            <a:custGeom>
              <a:rect b="b" l="l" r="r" t="t"/>
              <a:pathLst>
                <a:path extrusionOk="0" h="5170" w="7111">
                  <a:moveTo>
                    <a:pt x="5442" y="0"/>
                  </a:moveTo>
                  <a:cubicBezTo>
                    <a:pt x="2727" y="0"/>
                    <a:pt x="477" y="1941"/>
                    <a:pt x="0" y="4513"/>
                  </a:cubicBezTo>
                  <a:lnTo>
                    <a:pt x="1036" y="4894"/>
                  </a:lnTo>
                  <a:cubicBezTo>
                    <a:pt x="1527" y="5082"/>
                    <a:pt x="2019" y="5169"/>
                    <a:pt x="2497" y="5169"/>
                  </a:cubicBezTo>
                  <a:cubicBezTo>
                    <a:pt x="5008" y="5169"/>
                    <a:pt x="7110" y="2767"/>
                    <a:pt x="6430" y="96"/>
                  </a:cubicBezTo>
                  <a:cubicBezTo>
                    <a:pt x="6108" y="36"/>
                    <a:pt x="5775" y="0"/>
                    <a:pt x="5442" y="0"/>
                  </a:cubicBezTo>
                  <a:close/>
                </a:path>
              </a:pathLst>
            </a:custGeom>
            <a:solidFill>
              <a:srgbClr val="F87E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58" name="Google Shape;658;p31"/>
            <p:cNvSpPr/>
            <p:nvPr/>
          </p:nvSpPr>
          <p:spPr>
            <a:xfrm>
              <a:off x="6659750" y="2470375"/>
              <a:ext cx="103000" cy="15800"/>
            </a:xfrm>
            <a:custGeom>
              <a:rect b="b" l="l" r="r" t="t"/>
              <a:pathLst>
                <a:path extrusionOk="0" fill="none" h="632" w="4120">
                  <a:moveTo>
                    <a:pt x="0" y="0"/>
                  </a:moveTo>
                  <a:lnTo>
                    <a:pt x="4120" y="631"/>
                  </a:lnTo>
                </a:path>
              </a:pathLst>
            </a:custGeom>
            <a:noFill/>
            <a:ln cap="rnd" cmpd="sng" w="4475">
              <a:solidFill>
                <a:srgbClr val="BA322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6425200" y="2512950"/>
              <a:ext cx="416150" cy="208300"/>
            </a:xfrm>
            <a:custGeom>
              <a:rect b="b" l="l" r="r" t="t"/>
              <a:pathLst>
                <a:path extrusionOk="0" h="8332" w="16646">
                  <a:moveTo>
                    <a:pt x="191" y="0"/>
                  </a:moveTo>
                  <a:lnTo>
                    <a:pt x="0" y="7001"/>
                  </a:lnTo>
                  <a:cubicBezTo>
                    <a:pt x="0" y="7023"/>
                    <a:pt x="6825" y="8331"/>
                    <a:pt x="13335" y="8331"/>
                  </a:cubicBezTo>
                  <a:cubicBezTo>
                    <a:pt x="13911" y="8331"/>
                    <a:pt x="14484" y="8321"/>
                    <a:pt x="15050" y="8299"/>
                  </a:cubicBezTo>
                  <a:cubicBezTo>
                    <a:pt x="15121" y="7465"/>
                    <a:pt x="11966" y="5739"/>
                    <a:pt x="11966" y="5739"/>
                  </a:cubicBezTo>
                  <a:lnTo>
                    <a:pt x="11966" y="5739"/>
                  </a:lnTo>
                  <a:cubicBezTo>
                    <a:pt x="11966" y="5739"/>
                    <a:pt x="13896" y="6241"/>
                    <a:pt x="15098" y="6241"/>
                  </a:cubicBezTo>
                  <a:cubicBezTo>
                    <a:pt x="15280" y="6241"/>
                    <a:pt x="15446" y="6230"/>
                    <a:pt x="15586" y="6203"/>
                  </a:cubicBezTo>
                  <a:cubicBezTo>
                    <a:pt x="16645" y="5989"/>
                    <a:pt x="15467" y="4894"/>
                    <a:pt x="14633" y="4132"/>
                  </a:cubicBezTo>
                  <a:cubicBezTo>
                    <a:pt x="13800" y="3370"/>
                    <a:pt x="9585" y="1750"/>
                    <a:pt x="7680" y="1512"/>
                  </a:cubicBezTo>
                  <a:cubicBezTo>
                    <a:pt x="5775" y="1274"/>
                    <a:pt x="822" y="119"/>
                    <a:pt x="822" y="119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F87E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60" name="Google Shape;660;p31"/>
            <p:cNvSpPr/>
            <p:nvPr/>
          </p:nvSpPr>
          <p:spPr>
            <a:xfrm>
              <a:off x="6040625" y="2482475"/>
              <a:ext cx="745350" cy="303100"/>
            </a:xfrm>
            <a:custGeom>
              <a:rect b="b" l="l" r="r" t="t"/>
              <a:pathLst>
                <a:path extrusionOk="0" h="12124" w="29814">
                  <a:moveTo>
                    <a:pt x="6633" y="0"/>
                  </a:moveTo>
                  <a:cubicBezTo>
                    <a:pt x="5067" y="0"/>
                    <a:pt x="3548" y="612"/>
                    <a:pt x="2429" y="1731"/>
                  </a:cubicBezTo>
                  <a:lnTo>
                    <a:pt x="2346" y="1814"/>
                  </a:lnTo>
                  <a:cubicBezTo>
                    <a:pt x="0" y="4148"/>
                    <a:pt x="1263" y="8160"/>
                    <a:pt x="4525" y="8732"/>
                  </a:cubicBezTo>
                  <a:lnTo>
                    <a:pt x="23718" y="12089"/>
                  </a:lnTo>
                  <a:cubicBezTo>
                    <a:pt x="23851" y="12112"/>
                    <a:pt x="23985" y="12123"/>
                    <a:pt x="24117" y="12123"/>
                  </a:cubicBezTo>
                  <a:cubicBezTo>
                    <a:pt x="25094" y="12123"/>
                    <a:pt x="26002" y="11520"/>
                    <a:pt x="26254" y="10565"/>
                  </a:cubicBezTo>
                  <a:cubicBezTo>
                    <a:pt x="26266" y="10482"/>
                    <a:pt x="26278" y="10423"/>
                    <a:pt x="26289" y="10351"/>
                  </a:cubicBezTo>
                  <a:cubicBezTo>
                    <a:pt x="28194" y="10173"/>
                    <a:pt x="27968" y="10363"/>
                    <a:pt x="28183" y="9565"/>
                  </a:cubicBezTo>
                  <a:cubicBezTo>
                    <a:pt x="28409" y="8744"/>
                    <a:pt x="25123" y="6946"/>
                    <a:pt x="25123" y="6946"/>
                  </a:cubicBezTo>
                  <a:lnTo>
                    <a:pt x="25123" y="6946"/>
                  </a:lnTo>
                  <a:cubicBezTo>
                    <a:pt x="25123" y="6946"/>
                    <a:pt x="27052" y="7449"/>
                    <a:pt x="28254" y="7449"/>
                  </a:cubicBezTo>
                  <a:cubicBezTo>
                    <a:pt x="28437" y="7449"/>
                    <a:pt x="28602" y="7437"/>
                    <a:pt x="28742" y="7410"/>
                  </a:cubicBezTo>
                  <a:cubicBezTo>
                    <a:pt x="29814" y="7232"/>
                    <a:pt x="28635" y="6113"/>
                    <a:pt x="27802" y="5351"/>
                  </a:cubicBezTo>
                  <a:cubicBezTo>
                    <a:pt x="26968" y="4589"/>
                    <a:pt x="22753" y="2969"/>
                    <a:pt x="20848" y="2731"/>
                  </a:cubicBezTo>
                  <a:cubicBezTo>
                    <a:pt x="18943" y="2493"/>
                    <a:pt x="13990" y="1338"/>
                    <a:pt x="13990" y="1338"/>
                  </a:cubicBezTo>
                  <a:lnTo>
                    <a:pt x="7787" y="112"/>
                  </a:lnTo>
                  <a:cubicBezTo>
                    <a:pt x="7403" y="37"/>
                    <a:pt x="7017" y="0"/>
                    <a:pt x="6633" y="0"/>
                  </a:cubicBezTo>
                  <a:close/>
                </a:path>
              </a:pathLst>
            </a:custGeom>
            <a:solidFill>
              <a:srgbClr val="FFA0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61" name="Google Shape;661;p31"/>
            <p:cNvSpPr/>
            <p:nvPr/>
          </p:nvSpPr>
          <p:spPr>
            <a:xfrm>
              <a:off x="6607650" y="2720100"/>
              <a:ext cx="90225" cy="21475"/>
            </a:xfrm>
            <a:custGeom>
              <a:rect b="b" l="l" r="r" t="t"/>
              <a:pathLst>
                <a:path extrusionOk="0" fill="none" h="859" w="3609">
                  <a:moveTo>
                    <a:pt x="3608" y="858"/>
                  </a:moveTo>
                  <a:lnTo>
                    <a:pt x="1" y="1"/>
                  </a:lnTo>
                </a:path>
              </a:pathLst>
            </a:custGeom>
            <a:noFill/>
            <a:ln cap="rnd" cmpd="sng" w="4475">
              <a:solidFill>
                <a:srgbClr val="BA322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6048075" y="2544200"/>
              <a:ext cx="154500" cy="160150"/>
            </a:xfrm>
            <a:custGeom>
              <a:rect b="b" l="l" r="r" t="t"/>
              <a:pathLst>
                <a:path extrusionOk="0" h="6406" w="6180">
                  <a:moveTo>
                    <a:pt x="2512" y="0"/>
                  </a:moveTo>
                  <a:cubicBezTo>
                    <a:pt x="2131" y="0"/>
                    <a:pt x="1774" y="60"/>
                    <a:pt x="1429" y="155"/>
                  </a:cubicBezTo>
                  <a:cubicBezTo>
                    <a:pt x="0" y="2512"/>
                    <a:pt x="1310" y="5787"/>
                    <a:pt x="4227" y="6287"/>
                  </a:cubicBezTo>
                  <a:lnTo>
                    <a:pt x="4929" y="6406"/>
                  </a:lnTo>
                  <a:cubicBezTo>
                    <a:pt x="5679" y="5739"/>
                    <a:pt x="6179" y="4763"/>
                    <a:pt x="6179" y="3655"/>
                  </a:cubicBezTo>
                  <a:cubicBezTo>
                    <a:pt x="6179" y="1631"/>
                    <a:pt x="4536" y="0"/>
                    <a:pt x="2512" y="0"/>
                  </a:cubicBezTo>
                  <a:close/>
                </a:path>
              </a:pathLst>
            </a:custGeom>
            <a:solidFill>
              <a:srgbClr val="F87E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6385900" y="2511375"/>
              <a:ext cx="202425" cy="72125"/>
            </a:xfrm>
            <a:custGeom>
              <a:rect b="b" l="l" r="r" t="t"/>
              <a:pathLst>
                <a:path extrusionOk="0" h="2885" w="8097">
                  <a:moveTo>
                    <a:pt x="3523" y="0"/>
                  </a:moveTo>
                  <a:cubicBezTo>
                    <a:pt x="1557" y="0"/>
                    <a:pt x="1" y="718"/>
                    <a:pt x="1" y="718"/>
                  </a:cubicBezTo>
                  <a:cubicBezTo>
                    <a:pt x="2989" y="1909"/>
                    <a:pt x="8097" y="2885"/>
                    <a:pt x="8097" y="2885"/>
                  </a:cubicBezTo>
                  <a:cubicBezTo>
                    <a:pt x="8097" y="2885"/>
                    <a:pt x="5823" y="51"/>
                    <a:pt x="3751" y="4"/>
                  </a:cubicBezTo>
                  <a:cubicBezTo>
                    <a:pt x="3674" y="1"/>
                    <a:pt x="3598" y="0"/>
                    <a:pt x="3523" y="0"/>
                  </a:cubicBezTo>
                  <a:close/>
                </a:path>
              </a:pathLst>
            </a:custGeom>
            <a:solidFill>
              <a:srgbClr val="FFF8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64" name="Google Shape;664;p31"/>
            <p:cNvSpPr/>
            <p:nvPr/>
          </p:nvSpPr>
          <p:spPr>
            <a:xfrm>
              <a:off x="6392150" y="2561225"/>
              <a:ext cx="77425" cy="22650"/>
            </a:xfrm>
            <a:custGeom>
              <a:rect b="b" l="l" r="r" t="t"/>
              <a:pathLst>
                <a:path extrusionOk="0" h="906" w="3097">
                  <a:moveTo>
                    <a:pt x="1038" y="1"/>
                  </a:moveTo>
                  <a:cubicBezTo>
                    <a:pt x="470" y="1"/>
                    <a:pt x="52" y="113"/>
                    <a:pt x="25" y="296"/>
                  </a:cubicBezTo>
                  <a:cubicBezTo>
                    <a:pt x="1" y="534"/>
                    <a:pt x="667" y="784"/>
                    <a:pt x="1501" y="879"/>
                  </a:cubicBezTo>
                  <a:cubicBezTo>
                    <a:pt x="1680" y="897"/>
                    <a:pt x="1854" y="905"/>
                    <a:pt x="2016" y="905"/>
                  </a:cubicBezTo>
                  <a:cubicBezTo>
                    <a:pt x="2606" y="905"/>
                    <a:pt x="3045" y="792"/>
                    <a:pt x="3073" y="605"/>
                  </a:cubicBezTo>
                  <a:cubicBezTo>
                    <a:pt x="3096" y="367"/>
                    <a:pt x="2430" y="105"/>
                    <a:pt x="1596" y="34"/>
                  </a:cubicBezTo>
                  <a:cubicBezTo>
                    <a:pt x="1401" y="11"/>
                    <a:pt x="1213" y="1"/>
                    <a:pt x="1038" y="1"/>
                  </a:cubicBezTo>
                  <a:close/>
                </a:path>
              </a:pathLst>
            </a:custGeom>
            <a:solidFill>
              <a:srgbClr val="FFF8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6831200" y="2883525"/>
              <a:ext cx="207200" cy="231900"/>
            </a:xfrm>
            <a:custGeom>
              <a:rect b="b" l="l" r="r" t="t"/>
              <a:pathLst>
                <a:path extrusionOk="0" h="9276" w="8288">
                  <a:moveTo>
                    <a:pt x="4644" y="0"/>
                  </a:moveTo>
                  <a:cubicBezTo>
                    <a:pt x="2084" y="0"/>
                    <a:pt x="0" y="2084"/>
                    <a:pt x="0" y="4644"/>
                  </a:cubicBezTo>
                  <a:cubicBezTo>
                    <a:pt x="0" y="7204"/>
                    <a:pt x="2096" y="9275"/>
                    <a:pt x="4656" y="9275"/>
                  </a:cubicBezTo>
                  <a:cubicBezTo>
                    <a:pt x="6132" y="9275"/>
                    <a:pt x="7442" y="8597"/>
                    <a:pt x="8287" y="7525"/>
                  </a:cubicBezTo>
                  <a:cubicBezTo>
                    <a:pt x="8073" y="5322"/>
                    <a:pt x="7799" y="3072"/>
                    <a:pt x="7513" y="989"/>
                  </a:cubicBezTo>
                  <a:cubicBezTo>
                    <a:pt x="6727" y="369"/>
                    <a:pt x="5727" y="0"/>
                    <a:pt x="4644" y="0"/>
                  </a:cubicBezTo>
                  <a:close/>
                </a:path>
              </a:pathLst>
            </a:custGeom>
            <a:solidFill>
              <a:srgbClr val="FCB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66" name="Google Shape;666;p31"/>
            <p:cNvSpPr/>
            <p:nvPr/>
          </p:nvSpPr>
          <p:spPr>
            <a:xfrm>
              <a:off x="6337975" y="3118075"/>
              <a:ext cx="164050" cy="232200"/>
            </a:xfrm>
            <a:custGeom>
              <a:rect b="b" l="l" r="r" t="t"/>
              <a:pathLst>
                <a:path extrusionOk="0" h="9288" w="6562">
                  <a:moveTo>
                    <a:pt x="1918" y="0"/>
                  </a:moveTo>
                  <a:cubicBezTo>
                    <a:pt x="1513" y="0"/>
                    <a:pt x="1132" y="60"/>
                    <a:pt x="751" y="155"/>
                  </a:cubicBezTo>
                  <a:cubicBezTo>
                    <a:pt x="429" y="3525"/>
                    <a:pt x="179" y="6668"/>
                    <a:pt x="1" y="8871"/>
                  </a:cubicBezTo>
                  <a:cubicBezTo>
                    <a:pt x="596" y="9144"/>
                    <a:pt x="1251" y="9287"/>
                    <a:pt x="1918" y="9287"/>
                  </a:cubicBezTo>
                  <a:cubicBezTo>
                    <a:pt x="4478" y="9287"/>
                    <a:pt x="6561" y="7204"/>
                    <a:pt x="6561" y="4644"/>
                  </a:cubicBezTo>
                  <a:cubicBezTo>
                    <a:pt x="6561" y="2084"/>
                    <a:pt x="4478" y="0"/>
                    <a:pt x="1918" y="0"/>
                  </a:cubicBezTo>
                  <a:close/>
                </a:path>
              </a:pathLst>
            </a:custGeom>
            <a:solidFill>
              <a:srgbClr val="FCB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67" name="Google Shape;667;p31"/>
            <p:cNvSpPr/>
            <p:nvPr/>
          </p:nvSpPr>
          <p:spPr>
            <a:xfrm>
              <a:off x="6440375" y="2924600"/>
              <a:ext cx="116100" cy="116100"/>
            </a:xfrm>
            <a:custGeom>
              <a:rect b="b" l="l" r="r" t="t"/>
              <a:pathLst>
                <a:path extrusionOk="0" h="4644" w="4644">
                  <a:moveTo>
                    <a:pt x="2322" y="0"/>
                  </a:moveTo>
                  <a:cubicBezTo>
                    <a:pt x="1048" y="0"/>
                    <a:pt x="1" y="1048"/>
                    <a:pt x="1" y="2322"/>
                  </a:cubicBezTo>
                  <a:cubicBezTo>
                    <a:pt x="1" y="3608"/>
                    <a:pt x="1048" y="4644"/>
                    <a:pt x="2322" y="4644"/>
                  </a:cubicBezTo>
                  <a:cubicBezTo>
                    <a:pt x="3608" y="4644"/>
                    <a:pt x="4644" y="3608"/>
                    <a:pt x="4644" y="2322"/>
                  </a:cubicBezTo>
                  <a:cubicBezTo>
                    <a:pt x="4644" y="1048"/>
                    <a:pt x="3608" y="0"/>
                    <a:pt x="2322" y="0"/>
                  </a:cubicBezTo>
                  <a:close/>
                </a:path>
              </a:pathLst>
            </a:custGeom>
            <a:solidFill>
              <a:srgbClr val="FCB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6776425" y="3176125"/>
              <a:ext cx="87250" cy="87225"/>
            </a:xfrm>
            <a:custGeom>
              <a:rect b="b" l="l" r="r" t="t"/>
              <a:pathLst>
                <a:path extrusionOk="0" h="3489" w="3490">
                  <a:moveTo>
                    <a:pt x="1751" y="0"/>
                  </a:moveTo>
                  <a:cubicBezTo>
                    <a:pt x="775" y="0"/>
                    <a:pt x="1" y="774"/>
                    <a:pt x="1" y="1738"/>
                  </a:cubicBezTo>
                  <a:cubicBezTo>
                    <a:pt x="1" y="2715"/>
                    <a:pt x="775" y="3489"/>
                    <a:pt x="1751" y="3489"/>
                  </a:cubicBezTo>
                  <a:cubicBezTo>
                    <a:pt x="2715" y="3489"/>
                    <a:pt x="3489" y="2715"/>
                    <a:pt x="3489" y="1738"/>
                  </a:cubicBezTo>
                  <a:cubicBezTo>
                    <a:pt x="3489" y="798"/>
                    <a:pt x="2715" y="0"/>
                    <a:pt x="1751" y="0"/>
                  </a:cubicBezTo>
                  <a:close/>
                </a:path>
              </a:pathLst>
            </a:custGeom>
            <a:solidFill>
              <a:srgbClr val="FCB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69" name="Google Shape;669;p31"/>
            <p:cNvSpPr/>
            <p:nvPr/>
          </p:nvSpPr>
          <p:spPr>
            <a:xfrm>
              <a:off x="6913950" y="3263625"/>
              <a:ext cx="116100" cy="116100"/>
            </a:xfrm>
            <a:custGeom>
              <a:rect b="b" l="l" r="r" t="t"/>
              <a:pathLst>
                <a:path extrusionOk="0" h="4644" w="4644">
                  <a:moveTo>
                    <a:pt x="2322" y="1"/>
                  </a:moveTo>
                  <a:cubicBezTo>
                    <a:pt x="1036" y="1"/>
                    <a:pt x="0" y="1048"/>
                    <a:pt x="0" y="2322"/>
                  </a:cubicBezTo>
                  <a:cubicBezTo>
                    <a:pt x="0" y="3608"/>
                    <a:pt x="1036" y="4644"/>
                    <a:pt x="2322" y="4644"/>
                  </a:cubicBezTo>
                  <a:cubicBezTo>
                    <a:pt x="3596" y="4644"/>
                    <a:pt x="4644" y="3608"/>
                    <a:pt x="4644" y="2322"/>
                  </a:cubicBezTo>
                  <a:cubicBezTo>
                    <a:pt x="4644" y="1024"/>
                    <a:pt x="3596" y="1"/>
                    <a:pt x="2322" y="1"/>
                  </a:cubicBezTo>
                  <a:close/>
                </a:path>
              </a:pathLst>
            </a:custGeom>
            <a:solidFill>
              <a:srgbClr val="FCB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70" name="Google Shape;670;p31"/>
            <p:cNvSpPr/>
            <p:nvPr/>
          </p:nvSpPr>
          <p:spPr>
            <a:xfrm>
              <a:off x="6571050" y="3205275"/>
              <a:ext cx="58075" cy="58075"/>
            </a:xfrm>
            <a:custGeom>
              <a:rect b="b" l="l" r="r" t="t"/>
              <a:pathLst>
                <a:path extrusionOk="0" h="2323" w="2323">
                  <a:moveTo>
                    <a:pt x="1167" y="1"/>
                  </a:moveTo>
                  <a:cubicBezTo>
                    <a:pt x="524" y="1"/>
                    <a:pt x="0" y="513"/>
                    <a:pt x="0" y="1156"/>
                  </a:cubicBezTo>
                  <a:cubicBezTo>
                    <a:pt x="0" y="1799"/>
                    <a:pt x="524" y="2323"/>
                    <a:pt x="1167" y="2323"/>
                  </a:cubicBezTo>
                  <a:cubicBezTo>
                    <a:pt x="1810" y="2323"/>
                    <a:pt x="2322" y="1799"/>
                    <a:pt x="2322" y="1156"/>
                  </a:cubicBezTo>
                  <a:cubicBezTo>
                    <a:pt x="2322" y="513"/>
                    <a:pt x="1810" y="1"/>
                    <a:pt x="1167" y="1"/>
                  </a:cubicBezTo>
                  <a:close/>
                </a:path>
              </a:pathLst>
            </a:custGeom>
            <a:solidFill>
              <a:srgbClr val="FCB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6621650" y="1585150"/>
              <a:ext cx="170575" cy="233075"/>
            </a:xfrm>
            <a:custGeom>
              <a:rect b="b" l="l" r="r" t="t"/>
              <a:pathLst>
                <a:path extrusionOk="0" h="9323" w="6823">
                  <a:moveTo>
                    <a:pt x="6537" y="0"/>
                  </a:moveTo>
                  <a:lnTo>
                    <a:pt x="620" y="3632"/>
                  </a:lnTo>
                  <a:lnTo>
                    <a:pt x="0" y="9323"/>
                  </a:lnTo>
                  <a:lnTo>
                    <a:pt x="1001" y="8751"/>
                  </a:lnTo>
                  <a:lnTo>
                    <a:pt x="6823" y="9037"/>
                  </a:lnTo>
                  <a:lnTo>
                    <a:pt x="6537" y="0"/>
                  </a:lnTo>
                  <a:close/>
                </a:path>
              </a:pathLst>
            </a:custGeom>
            <a:solidFill>
              <a:srgbClr val="FFA0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72" name="Google Shape;672;p31"/>
            <p:cNvSpPr/>
            <p:nvPr/>
          </p:nvSpPr>
          <p:spPr>
            <a:xfrm>
              <a:off x="6631175" y="1589325"/>
              <a:ext cx="150625" cy="161650"/>
            </a:xfrm>
            <a:custGeom>
              <a:rect b="b" l="l" r="r" t="t"/>
              <a:pathLst>
                <a:path extrusionOk="0" h="6466" w="6025">
                  <a:moveTo>
                    <a:pt x="5894" y="0"/>
                  </a:moveTo>
                  <a:lnTo>
                    <a:pt x="239" y="3465"/>
                  </a:lnTo>
                  <a:lnTo>
                    <a:pt x="0" y="6465"/>
                  </a:lnTo>
                  <a:cubicBezTo>
                    <a:pt x="5037" y="5191"/>
                    <a:pt x="6025" y="488"/>
                    <a:pt x="6025" y="488"/>
                  </a:cubicBezTo>
                  <a:lnTo>
                    <a:pt x="5894" y="0"/>
                  </a:lnTo>
                  <a:close/>
                </a:path>
              </a:pathLst>
            </a:custGeom>
            <a:solidFill>
              <a:srgbClr val="41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73" name="Google Shape;673;p31"/>
            <p:cNvSpPr/>
            <p:nvPr/>
          </p:nvSpPr>
          <p:spPr>
            <a:xfrm>
              <a:off x="6567775" y="1415350"/>
              <a:ext cx="205100" cy="267525"/>
            </a:xfrm>
            <a:custGeom>
              <a:rect b="b" l="l" r="r" t="t"/>
              <a:pathLst>
                <a:path extrusionOk="0" h="10701" w="8204">
                  <a:moveTo>
                    <a:pt x="2571" y="0"/>
                  </a:moveTo>
                  <a:cubicBezTo>
                    <a:pt x="1907" y="0"/>
                    <a:pt x="1288" y="93"/>
                    <a:pt x="786" y="327"/>
                  </a:cubicBezTo>
                  <a:cubicBezTo>
                    <a:pt x="786" y="327"/>
                    <a:pt x="0" y="6876"/>
                    <a:pt x="239" y="10507"/>
                  </a:cubicBezTo>
                  <a:cubicBezTo>
                    <a:pt x="910" y="10642"/>
                    <a:pt x="1566" y="10700"/>
                    <a:pt x="2194" y="10700"/>
                  </a:cubicBezTo>
                  <a:cubicBezTo>
                    <a:pt x="4898" y="10700"/>
                    <a:pt x="7070" y="9615"/>
                    <a:pt x="7573" y="8852"/>
                  </a:cubicBezTo>
                  <a:cubicBezTo>
                    <a:pt x="8204" y="7900"/>
                    <a:pt x="8132" y="1280"/>
                    <a:pt x="8132" y="1280"/>
                  </a:cubicBezTo>
                  <a:cubicBezTo>
                    <a:pt x="8132" y="1280"/>
                    <a:pt x="5041" y="0"/>
                    <a:pt x="2571" y="0"/>
                  </a:cubicBezTo>
                  <a:close/>
                </a:path>
              </a:pathLst>
            </a:custGeom>
            <a:solidFill>
              <a:srgbClr val="FFA0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6668675" y="1516100"/>
              <a:ext cx="17875" cy="33050"/>
            </a:xfrm>
            <a:custGeom>
              <a:rect b="b" l="l" r="r" t="t"/>
              <a:pathLst>
                <a:path extrusionOk="0" h="1322" w="715">
                  <a:moveTo>
                    <a:pt x="358" y="0"/>
                  </a:moveTo>
                  <a:cubicBezTo>
                    <a:pt x="167" y="0"/>
                    <a:pt x="1" y="167"/>
                    <a:pt x="1" y="357"/>
                  </a:cubicBezTo>
                  <a:lnTo>
                    <a:pt x="1" y="965"/>
                  </a:lnTo>
                  <a:cubicBezTo>
                    <a:pt x="1" y="1155"/>
                    <a:pt x="167" y="1322"/>
                    <a:pt x="358" y="1322"/>
                  </a:cubicBezTo>
                  <a:cubicBezTo>
                    <a:pt x="548" y="1322"/>
                    <a:pt x="715" y="1155"/>
                    <a:pt x="715" y="965"/>
                  </a:cubicBezTo>
                  <a:lnTo>
                    <a:pt x="715" y="357"/>
                  </a:lnTo>
                  <a:cubicBezTo>
                    <a:pt x="715" y="167"/>
                    <a:pt x="548" y="0"/>
                    <a:pt x="358" y="0"/>
                  </a:cubicBezTo>
                  <a:close/>
                </a:path>
              </a:pathLst>
            </a:custGeom>
            <a:solidFill>
              <a:srgbClr val="7E24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75" name="Google Shape;675;p31"/>
            <p:cNvSpPr/>
            <p:nvPr/>
          </p:nvSpPr>
          <p:spPr>
            <a:xfrm>
              <a:off x="6586825" y="1516100"/>
              <a:ext cx="17875" cy="33050"/>
            </a:xfrm>
            <a:custGeom>
              <a:rect b="b" l="l" r="r" t="t"/>
              <a:pathLst>
                <a:path extrusionOk="0" h="1322" w="715">
                  <a:moveTo>
                    <a:pt x="358" y="0"/>
                  </a:moveTo>
                  <a:cubicBezTo>
                    <a:pt x="167" y="0"/>
                    <a:pt x="0" y="167"/>
                    <a:pt x="0" y="357"/>
                  </a:cubicBezTo>
                  <a:lnTo>
                    <a:pt x="0" y="965"/>
                  </a:lnTo>
                  <a:cubicBezTo>
                    <a:pt x="0" y="1155"/>
                    <a:pt x="167" y="1322"/>
                    <a:pt x="358" y="1322"/>
                  </a:cubicBezTo>
                  <a:cubicBezTo>
                    <a:pt x="548" y="1322"/>
                    <a:pt x="715" y="1155"/>
                    <a:pt x="715" y="965"/>
                  </a:cubicBezTo>
                  <a:lnTo>
                    <a:pt x="715" y="357"/>
                  </a:lnTo>
                  <a:cubicBezTo>
                    <a:pt x="715" y="167"/>
                    <a:pt x="548" y="0"/>
                    <a:pt x="358" y="0"/>
                  </a:cubicBezTo>
                  <a:close/>
                </a:path>
              </a:pathLst>
            </a:custGeom>
            <a:solidFill>
              <a:srgbClr val="7E24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76" name="Google Shape;676;p31"/>
            <p:cNvSpPr/>
            <p:nvPr/>
          </p:nvSpPr>
          <p:spPr>
            <a:xfrm>
              <a:off x="6563300" y="1319275"/>
              <a:ext cx="251850" cy="383175"/>
            </a:xfrm>
            <a:custGeom>
              <a:rect b="b" l="l" r="r" t="t"/>
              <a:pathLst>
                <a:path extrusionOk="0" h="15327" w="10074">
                  <a:moveTo>
                    <a:pt x="4211" y="0"/>
                  </a:moveTo>
                  <a:cubicBezTo>
                    <a:pt x="3525" y="0"/>
                    <a:pt x="2851" y="124"/>
                    <a:pt x="2251" y="384"/>
                  </a:cubicBezTo>
                  <a:cubicBezTo>
                    <a:pt x="13" y="1348"/>
                    <a:pt x="215" y="3742"/>
                    <a:pt x="191" y="4301"/>
                  </a:cubicBezTo>
                  <a:cubicBezTo>
                    <a:pt x="348" y="4347"/>
                    <a:pt x="565" y="4362"/>
                    <a:pt x="826" y="4362"/>
                  </a:cubicBezTo>
                  <a:cubicBezTo>
                    <a:pt x="1403" y="4362"/>
                    <a:pt x="2198" y="4286"/>
                    <a:pt x="3056" y="4286"/>
                  </a:cubicBezTo>
                  <a:cubicBezTo>
                    <a:pt x="4254" y="4286"/>
                    <a:pt x="5576" y="4435"/>
                    <a:pt x="6597" y="5147"/>
                  </a:cubicBezTo>
                  <a:cubicBezTo>
                    <a:pt x="7621" y="6147"/>
                    <a:pt x="7692" y="8004"/>
                    <a:pt x="7514" y="9195"/>
                  </a:cubicBezTo>
                  <a:cubicBezTo>
                    <a:pt x="7335" y="10385"/>
                    <a:pt x="5573" y="12326"/>
                    <a:pt x="4120" y="12457"/>
                  </a:cubicBezTo>
                  <a:cubicBezTo>
                    <a:pt x="2918" y="10873"/>
                    <a:pt x="1477" y="10802"/>
                    <a:pt x="1477" y="10802"/>
                  </a:cubicBezTo>
                  <a:cubicBezTo>
                    <a:pt x="1477" y="10802"/>
                    <a:pt x="418" y="11147"/>
                    <a:pt x="406" y="11374"/>
                  </a:cubicBezTo>
                  <a:cubicBezTo>
                    <a:pt x="406" y="11374"/>
                    <a:pt x="1" y="13838"/>
                    <a:pt x="275" y="15314"/>
                  </a:cubicBezTo>
                  <a:cubicBezTo>
                    <a:pt x="539" y="15323"/>
                    <a:pt x="798" y="15327"/>
                    <a:pt x="1051" y="15327"/>
                  </a:cubicBezTo>
                  <a:cubicBezTo>
                    <a:pt x="4829" y="15327"/>
                    <a:pt x="7389" y="14416"/>
                    <a:pt x="8192" y="12743"/>
                  </a:cubicBezTo>
                  <a:cubicBezTo>
                    <a:pt x="9038" y="10957"/>
                    <a:pt x="10050" y="6813"/>
                    <a:pt x="9978" y="5801"/>
                  </a:cubicBezTo>
                  <a:cubicBezTo>
                    <a:pt x="9895" y="4777"/>
                    <a:pt x="10074" y="2753"/>
                    <a:pt x="8740" y="2515"/>
                  </a:cubicBezTo>
                  <a:cubicBezTo>
                    <a:pt x="8009" y="914"/>
                    <a:pt x="6070" y="0"/>
                    <a:pt x="4211" y="0"/>
                  </a:cubicBezTo>
                  <a:close/>
                </a:path>
              </a:pathLst>
            </a:custGeom>
            <a:solidFill>
              <a:srgbClr val="7E24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77" name="Google Shape;677;p31"/>
            <p:cNvSpPr/>
            <p:nvPr/>
          </p:nvSpPr>
          <p:spPr>
            <a:xfrm>
              <a:off x="6785050" y="1503650"/>
              <a:ext cx="53325" cy="88375"/>
            </a:xfrm>
            <a:custGeom>
              <a:rect b="b" l="l" r="r" t="t"/>
              <a:pathLst>
                <a:path extrusionOk="0" h="3535" w="2133">
                  <a:moveTo>
                    <a:pt x="857" y="1"/>
                  </a:moveTo>
                  <a:cubicBezTo>
                    <a:pt x="458" y="1"/>
                    <a:pt x="120" y="105"/>
                    <a:pt x="120" y="105"/>
                  </a:cubicBezTo>
                  <a:lnTo>
                    <a:pt x="1" y="3534"/>
                  </a:lnTo>
                  <a:cubicBezTo>
                    <a:pt x="1" y="3534"/>
                    <a:pt x="2132" y="3058"/>
                    <a:pt x="2132" y="1260"/>
                  </a:cubicBezTo>
                  <a:cubicBezTo>
                    <a:pt x="2125" y="215"/>
                    <a:pt x="1429" y="1"/>
                    <a:pt x="857" y="1"/>
                  </a:cubicBezTo>
                  <a:close/>
                </a:path>
              </a:pathLst>
            </a:custGeom>
            <a:solidFill>
              <a:srgbClr val="FFA0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78" name="Google Shape;678;p31"/>
            <p:cNvSpPr/>
            <p:nvPr/>
          </p:nvSpPr>
          <p:spPr>
            <a:xfrm>
              <a:off x="6662725" y="1474125"/>
              <a:ext cx="40800" cy="16400"/>
            </a:xfrm>
            <a:custGeom>
              <a:rect b="b" l="l" r="r" t="t"/>
              <a:pathLst>
                <a:path extrusionOk="0" fill="none" h="656" w="1632">
                  <a:moveTo>
                    <a:pt x="1" y="369"/>
                  </a:moveTo>
                  <a:cubicBezTo>
                    <a:pt x="1" y="369"/>
                    <a:pt x="846" y="0"/>
                    <a:pt x="1632" y="655"/>
                  </a:cubicBezTo>
                </a:path>
              </a:pathLst>
            </a:custGeom>
            <a:noFill/>
            <a:ln cap="rnd" cmpd="sng" w="6850">
              <a:solidFill>
                <a:srgbClr val="7E2424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79" name="Google Shape;679;p31"/>
            <p:cNvSpPr/>
            <p:nvPr/>
          </p:nvSpPr>
          <p:spPr>
            <a:xfrm>
              <a:off x="6581475" y="1476200"/>
              <a:ext cx="22925" cy="4500"/>
            </a:xfrm>
            <a:custGeom>
              <a:rect b="b" l="l" r="r" t="t"/>
              <a:pathLst>
                <a:path extrusionOk="0" fill="none" h="180" w="917">
                  <a:moveTo>
                    <a:pt x="917" y="179"/>
                  </a:moveTo>
                  <a:cubicBezTo>
                    <a:pt x="917" y="179"/>
                    <a:pt x="453" y="1"/>
                    <a:pt x="0" y="179"/>
                  </a:cubicBezTo>
                </a:path>
              </a:pathLst>
            </a:custGeom>
            <a:noFill/>
            <a:ln cap="rnd" cmpd="sng" w="6850">
              <a:solidFill>
                <a:srgbClr val="7E2424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80" name="Google Shape;680;p31"/>
            <p:cNvSpPr/>
            <p:nvPr/>
          </p:nvSpPr>
          <p:spPr>
            <a:xfrm>
              <a:off x="6601100" y="1540500"/>
              <a:ext cx="20575" cy="44675"/>
            </a:xfrm>
            <a:custGeom>
              <a:rect b="b" l="l" r="r" t="t"/>
              <a:pathLst>
                <a:path extrusionOk="0" fill="none" h="1787" w="823">
                  <a:moveTo>
                    <a:pt x="584" y="0"/>
                  </a:moveTo>
                  <a:cubicBezTo>
                    <a:pt x="584" y="0"/>
                    <a:pt x="1" y="715"/>
                    <a:pt x="132" y="1786"/>
                  </a:cubicBezTo>
                  <a:lnTo>
                    <a:pt x="822" y="1786"/>
                  </a:lnTo>
                </a:path>
              </a:pathLst>
            </a:custGeom>
            <a:noFill/>
            <a:ln cap="flat" cmpd="sng" w="3575">
              <a:solidFill>
                <a:srgbClr val="C75757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81" name="Google Shape;681;p31"/>
            <p:cNvSpPr/>
            <p:nvPr/>
          </p:nvSpPr>
          <p:spPr>
            <a:xfrm>
              <a:off x="6800250" y="1508950"/>
              <a:ext cx="37825" cy="76225"/>
            </a:xfrm>
            <a:custGeom>
              <a:rect b="b" l="l" r="r" t="t"/>
              <a:pathLst>
                <a:path extrusionOk="0" h="3049" w="1513">
                  <a:moveTo>
                    <a:pt x="1060" y="0"/>
                  </a:moveTo>
                  <a:cubicBezTo>
                    <a:pt x="596" y="584"/>
                    <a:pt x="0" y="1655"/>
                    <a:pt x="107" y="3048"/>
                  </a:cubicBezTo>
                  <a:cubicBezTo>
                    <a:pt x="738" y="2739"/>
                    <a:pt x="1512" y="2143"/>
                    <a:pt x="1512" y="1060"/>
                  </a:cubicBezTo>
                  <a:cubicBezTo>
                    <a:pt x="1512" y="512"/>
                    <a:pt x="1334" y="179"/>
                    <a:pt x="1060" y="0"/>
                  </a:cubicBezTo>
                  <a:close/>
                </a:path>
              </a:pathLst>
            </a:custGeom>
            <a:solidFill>
              <a:srgbClr val="D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82" name="Google Shape;682;p31"/>
            <p:cNvSpPr/>
            <p:nvPr/>
          </p:nvSpPr>
          <p:spPr>
            <a:xfrm>
              <a:off x="6711550" y="1382150"/>
              <a:ext cx="70250" cy="56575"/>
            </a:xfrm>
            <a:custGeom>
              <a:rect b="b" l="l" r="r" t="t"/>
              <a:pathLst>
                <a:path extrusionOk="0" fill="none" h="2263" w="2810">
                  <a:moveTo>
                    <a:pt x="2810" y="0"/>
                  </a:moveTo>
                  <a:cubicBezTo>
                    <a:pt x="2810" y="0"/>
                    <a:pt x="512" y="346"/>
                    <a:pt x="0" y="2262"/>
                  </a:cubicBezTo>
                </a:path>
              </a:pathLst>
            </a:custGeom>
            <a:noFill/>
            <a:ln cap="flat" cmpd="sng" w="3575">
              <a:solidFill>
                <a:srgbClr val="501414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83" name="Google Shape;683;p31"/>
            <p:cNvSpPr/>
            <p:nvPr/>
          </p:nvSpPr>
          <p:spPr>
            <a:xfrm>
              <a:off x="6627300" y="1496075"/>
              <a:ext cx="89350" cy="67950"/>
            </a:xfrm>
            <a:custGeom>
              <a:rect b="b" l="l" r="r" t="t"/>
              <a:pathLst>
                <a:path extrusionOk="0" h="2718" w="3574">
                  <a:moveTo>
                    <a:pt x="1676" y="1"/>
                  </a:moveTo>
                  <a:cubicBezTo>
                    <a:pt x="731" y="1"/>
                    <a:pt x="191" y="313"/>
                    <a:pt x="191" y="313"/>
                  </a:cubicBezTo>
                  <a:cubicBezTo>
                    <a:pt x="191" y="313"/>
                    <a:pt x="1" y="1456"/>
                    <a:pt x="477" y="2051"/>
                  </a:cubicBezTo>
                  <a:cubicBezTo>
                    <a:pt x="809" y="2486"/>
                    <a:pt x="1314" y="2718"/>
                    <a:pt x="1812" y="2718"/>
                  </a:cubicBezTo>
                  <a:cubicBezTo>
                    <a:pt x="2704" y="2718"/>
                    <a:pt x="3573" y="1972"/>
                    <a:pt x="3382" y="313"/>
                  </a:cubicBezTo>
                  <a:cubicBezTo>
                    <a:pt x="2723" y="79"/>
                    <a:pt x="2149" y="1"/>
                    <a:pt x="1676" y="1"/>
                  </a:cubicBezTo>
                  <a:close/>
                </a:path>
              </a:pathLst>
            </a:custGeom>
            <a:solidFill>
              <a:srgbClr val="41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84" name="Google Shape;684;p31"/>
            <p:cNvSpPr/>
            <p:nvPr/>
          </p:nvSpPr>
          <p:spPr>
            <a:xfrm>
              <a:off x="6535475" y="1496075"/>
              <a:ext cx="77275" cy="67950"/>
            </a:xfrm>
            <a:custGeom>
              <a:rect b="b" l="l" r="r" t="t"/>
              <a:pathLst>
                <a:path extrusionOk="0" h="2718" w="3091">
                  <a:moveTo>
                    <a:pt x="1648" y="1"/>
                  </a:moveTo>
                  <a:cubicBezTo>
                    <a:pt x="1237" y="1"/>
                    <a:pt x="737" y="79"/>
                    <a:pt x="161" y="313"/>
                  </a:cubicBezTo>
                  <a:cubicBezTo>
                    <a:pt x="1" y="1972"/>
                    <a:pt x="758" y="2718"/>
                    <a:pt x="1529" y="2718"/>
                  </a:cubicBezTo>
                  <a:cubicBezTo>
                    <a:pt x="1958" y="2718"/>
                    <a:pt x="2392" y="2486"/>
                    <a:pt x="2674" y="2051"/>
                  </a:cubicBezTo>
                  <a:cubicBezTo>
                    <a:pt x="3090" y="1456"/>
                    <a:pt x="2935" y="313"/>
                    <a:pt x="2935" y="313"/>
                  </a:cubicBezTo>
                  <a:cubicBezTo>
                    <a:pt x="2935" y="313"/>
                    <a:pt x="2470" y="1"/>
                    <a:pt x="1648" y="1"/>
                  </a:cubicBezTo>
                  <a:close/>
                </a:path>
              </a:pathLst>
            </a:custGeom>
            <a:solidFill>
              <a:srgbClr val="41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85" name="Google Shape;685;p31"/>
            <p:cNvSpPr/>
            <p:nvPr/>
          </p:nvSpPr>
          <p:spPr>
            <a:xfrm>
              <a:off x="6608550" y="1503875"/>
              <a:ext cx="28900" cy="15800"/>
            </a:xfrm>
            <a:custGeom>
              <a:rect b="b" l="l" r="r" t="t"/>
              <a:pathLst>
                <a:path extrusionOk="0" h="632" w="1156">
                  <a:moveTo>
                    <a:pt x="1" y="1"/>
                  </a:moveTo>
                  <a:lnTo>
                    <a:pt x="1" y="632"/>
                  </a:lnTo>
                  <a:lnTo>
                    <a:pt x="1155" y="632"/>
                  </a:lnTo>
                  <a:lnTo>
                    <a:pt x="1155" y="1"/>
                  </a:lnTo>
                  <a:close/>
                </a:path>
              </a:pathLst>
            </a:custGeom>
            <a:solidFill>
              <a:srgbClr val="112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86" name="Google Shape;686;p31"/>
            <p:cNvSpPr/>
            <p:nvPr/>
          </p:nvSpPr>
          <p:spPr>
            <a:xfrm>
              <a:off x="6703200" y="1503875"/>
              <a:ext cx="84875" cy="15525"/>
            </a:xfrm>
            <a:custGeom>
              <a:rect b="b" l="l" r="r" t="t"/>
              <a:pathLst>
                <a:path extrusionOk="0" h="621" w="3395">
                  <a:moveTo>
                    <a:pt x="346" y="1"/>
                  </a:moveTo>
                  <a:lnTo>
                    <a:pt x="1" y="620"/>
                  </a:lnTo>
                  <a:lnTo>
                    <a:pt x="3394" y="620"/>
                  </a:lnTo>
                  <a:lnTo>
                    <a:pt x="3394" y="96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41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87" name="Google Shape;687;p31"/>
            <p:cNvSpPr/>
            <p:nvPr/>
          </p:nvSpPr>
          <p:spPr>
            <a:xfrm>
              <a:off x="6537400" y="1495825"/>
              <a:ext cx="41125" cy="53325"/>
            </a:xfrm>
            <a:custGeom>
              <a:rect b="b" l="l" r="r" t="t"/>
              <a:pathLst>
                <a:path extrusionOk="0" h="2133" w="1645">
                  <a:moveTo>
                    <a:pt x="1555" y="0"/>
                  </a:moveTo>
                  <a:cubicBezTo>
                    <a:pt x="1143" y="0"/>
                    <a:pt x="650" y="79"/>
                    <a:pt x="84" y="323"/>
                  </a:cubicBezTo>
                  <a:cubicBezTo>
                    <a:pt x="1" y="1133"/>
                    <a:pt x="144" y="1728"/>
                    <a:pt x="418" y="2133"/>
                  </a:cubicBezTo>
                  <a:lnTo>
                    <a:pt x="1644" y="1"/>
                  </a:lnTo>
                  <a:cubicBezTo>
                    <a:pt x="1615" y="1"/>
                    <a:pt x="1585" y="0"/>
                    <a:pt x="1555" y="0"/>
                  </a:cubicBezTo>
                  <a:close/>
                </a:path>
              </a:pathLst>
            </a:custGeom>
            <a:solidFill>
              <a:srgbClr val="F163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  <p:sp>
          <p:nvSpPr>
            <p:cNvPr id="688" name="Google Shape;688;p31"/>
            <p:cNvSpPr/>
            <p:nvPr/>
          </p:nvSpPr>
          <p:spPr>
            <a:xfrm>
              <a:off x="6627300" y="1495825"/>
              <a:ext cx="45575" cy="58700"/>
            </a:xfrm>
            <a:custGeom>
              <a:rect b="b" l="l" r="r" t="t"/>
              <a:pathLst>
                <a:path extrusionOk="0" h="2348" w="1823">
                  <a:moveTo>
                    <a:pt x="1720" y="0"/>
                  </a:moveTo>
                  <a:cubicBezTo>
                    <a:pt x="747" y="0"/>
                    <a:pt x="191" y="323"/>
                    <a:pt x="191" y="323"/>
                  </a:cubicBezTo>
                  <a:cubicBezTo>
                    <a:pt x="191" y="323"/>
                    <a:pt x="1" y="1478"/>
                    <a:pt x="477" y="2061"/>
                  </a:cubicBezTo>
                  <a:cubicBezTo>
                    <a:pt x="548" y="2157"/>
                    <a:pt x="656" y="2252"/>
                    <a:pt x="763" y="2347"/>
                  </a:cubicBezTo>
                  <a:lnTo>
                    <a:pt x="1822" y="1"/>
                  </a:lnTo>
                  <a:cubicBezTo>
                    <a:pt x="1788" y="1"/>
                    <a:pt x="1754" y="0"/>
                    <a:pt x="1720" y="0"/>
                  </a:cubicBezTo>
                  <a:close/>
                </a:path>
              </a:pathLst>
            </a:custGeom>
            <a:solidFill>
              <a:srgbClr val="F163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/>
            </a:p>
          </p:txBody>
        </p:sp>
      </p:grpSp>
      <p:sp>
        <p:nvSpPr>
          <p:cNvPr id="689" name="Google Shape;689;p31"/>
          <p:cNvSpPr/>
          <p:nvPr/>
        </p:nvSpPr>
        <p:spPr>
          <a:xfrm>
            <a:off x="6878225" y="3353438"/>
            <a:ext cx="2635066" cy="1366295"/>
          </a:xfrm>
          <a:custGeom>
            <a:rect b="b" l="l" r="r" t="t"/>
            <a:pathLst>
              <a:path extrusionOk="0" h="25750" w="49662">
                <a:moveTo>
                  <a:pt x="33725" y="0"/>
                </a:moveTo>
                <a:cubicBezTo>
                  <a:pt x="32615" y="0"/>
                  <a:pt x="31508" y="191"/>
                  <a:pt x="30469" y="582"/>
                </a:cubicBezTo>
                <a:cubicBezTo>
                  <a:pt x="27373" y="1761"/>
                  <a:pt x="25016" y="4690"/>
                  <a:pt x="24515" y="7952"/>
                </a:cubicBezTo>
                <a:cubicBezTo>
                  <a:pt x="23556" y="6169"/>
                  <a:pt x="21517" y="5167"/>
                  <a:pt x="19490" y="5167"/>
                </a:cubicBezTo>
                <a:cubicBezTo>
                  <a:pt x="18675" y="5167"/>
                  <a:pt x="17862" y="5328"/>
                  <a:pt x="17122" y="5666"/>
                </a:cubicBezTo>
                <a:cubicBezTo>
                  <a:pt x="14526" y="6833"/>
                  <a:pt x="12978" y="9786"/>
                  <a:pt x="13133" y="12631"/>
                </a:cubicBezTo>
                <a:cubicBezTo>
                  <a:pt x="12412" y="12284"/>
                  <a:pt x="11620" y="12119"/>
                  <a:pt x="10826" y="12119"/>
                </a:cubicBezTo>
                <a:cubicBezTo>
                  <a:pt x="9222" y="12119"/>
                  <a:pt x="7612" y="12794"/>
                  <a:pt x="6561" y="14013"/>
                </a:cubicBezTo>
                <a:cubicBezTo>
                  <a:pt x="5001" y="15846"/>
                  <a:pt x="4858" y="18727"/>
                  <a:pt x="6204" y="20704"/>
                </a:cubicBezTo>
                <a:cubicBezTo>
                  <a:pt x="5937" y="20669"/>
                  <a:pt x="5668" y="20652"/>
                  <a:pt x="5398" y="20652"/>
                </a:cubicBezTo>
                <a:cubicBezTo>
                  <a:pt x="4001" y="20652"/>
                  <a:pt x="2586" y="21112"/>
                  <a:pt x="1489" y="21990"/>
                </a:cubicBezTo>
                <a:cubicBezTo>
                  <a:pt x="667" y="22633"/>
                  <a:pt x="0" y="23835"/>
                  <a:pt x="632" y="24669"/>
                </a:cubicBezTo>
                <a:cubicBezTo>
                  <a:pt x="1072" y="25252"/>
                  <a:pt x="1905" y="25312"/>
                  <a:pt x="2632" y="25323"/>
                </a:cubicBezTo>
                <a:cubicBezTo>
                  <a:pt x="13276" y="25454"/>
                  <a:pt x="23920" y="25597"/>
                  <a:pt x="34564" y="25740"/>
                </a:cubicBezTo>
                <a:cubicBezTo>
                  <a:pt x="34968" y="25745"/>
                  <a:pt x="35374" y="25750"/>
                  <a:pt x="35779" y="25750"/>
                </a:cubicBezTo>
                <a:cubicBezTo>
                  <a:pt x="37379" y="25750"/>
                  <a:pt x="38981" y="25675"/>
                  <a:pt x="40529" y="25228"/>
                </a:cubicBezTo>
                <a:cubicBezTo>
                  <a:pt x="46387" y="23561"/>
                  <a:pt x="49661" y="16930"/>
                  <a:pt x="49602" y="10845"/>
                </a:cubicBezTo>
                <a:cubicBezTo>
                  <a:pt x="49578" y="8059"/>
                  <a:pt x="48899" y="5130"/>
                  <a:pt x="46923" y="3178"/>
                </a:cubicBezTo>
                <a:cubicBezTo>
                  <a:pt x="45823" y="2091"/>
                  <a:pt x="44230" y="1462"/>
                  <a:pt x="42700" y="1462"/>
                </a:cubicBezTo>
                <a:cubicBezTo>
                  <a:pt x="41480" y="1462"/>
                  <a:pt x="40301" y="1862"/>
                  <a:pt x="39446" y="2749"/>
                </a:cubicBezTo>
                <a:lnTo>
                  <a:pt x="39815" y="2154"/>
                </a:lnTo>
                <a:cubicBezTo>
                  <a:pt x="38122" y="746"/>
                  <a:pt x="35920" y="0"/>
                  <a:pt x="33725" y="0"/>
                </a:cubicBezTo>
                <a:close/>
              </a:path>
            </a:pathLst>
          </a:custGeom>
          <a:solidFill>
            <a:srgbClr val="F5FD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1"/>
          <p:cNvSpPr/>
          <p:nvPr/>
        </p:nvSpPr>
        <p:spPr>
          <a:xfrm>
            <a:off x="1493675" y="1519432"/>
            <a:ext cx="1120692" cy="429003"/>
          </a:xfrm>
          <a:custGeom>
            <a:rect b="b" l="l" r="r" t="t"/>
            <a:pathLst>
              <a:path extrusionOk="0" h="8182" w="21374">
                <a:moveTo>
                  <a:pt x="10865" y="0"/>
                </a:moveTo>
                <a:cubicBezTo>
                  <a:pt x="10447" y="0"/>
                  <a:pt x="10034" y="86"/>
                  <a:pt x="9658" y="272"/>
                </a:cubicBezTo>
                <a:cubicBezTo>
                  <a:pt x="8646" y="784"/>
                  <a:pt x="8039" y="2058"/>
                  <a:pt x="8455" y="3117"/>
                </a:cubicBezTo>
                <a:cubicBezTo>
                  <a:pt x="7804" y="2952"/>
                  <a:pt x="7141" y="2794"/>
                  <a:pt x="6483" y="2794"/>
                </a:cubicBezTo>
                <a:cubicBezTo>
                  <a:pt x="6238" y="2794"/>
                  <a:pt x="5995" y="2816"/>
                  <a:pt x="5753" y="2867"/>
                </a:cubicBezTo>
                <a:cubicBezTo>
                  <a:pt x="4860" y="3058"/>
                  <a:pt x="4002" y="3820"/>
                  <a:pt x="4014" y="4725"/>
                </a:cubicBezTo>
                <a:cubicBezTo>
                  <a:pt x="3822" y="4683"/>
                  <a:pt x="3628" y="4663"/>
                  <a:pt x="3435" y="4663"/>
                </a:cubicBezTo>
                <a:cubicBezTo>
                  <a:pt x="1690" y="4663"/>
                  <a:pt x="1" y="6279"/>
                  <a:pt x="97" y="8058"/>
                </a:cubicBezTo>
                <a:cubicBezTo>
                  <a:pt x="671" y="8140"/>
                  <a:pt x="1255" y="8182"/>
                  <a:pt x="1840" y="8182"/>
                </a:cubicBezTo>
                <a:cubicBezTo>
                  <a:pt x="2446" y="8182"/>
                  <a:pt x="3052" y="8137"/>
                  <a:pt x="3645" y="8046"/>
                </a:cubicBezTo>
                <a:lnTo>
                  <a:pt x="2455" y="8034"/>
                </a:lnTo>
                <a:lnTo>
                  <a:pt x="2455" y="8034"/>
                </a:lnTo>
                <a:cubicBezTo>
                  <a:pt x="8301" y="8058"/>
                  <a:pt x="14170" y="8070"/>
                  <a:pt x="20016" y="8106"/>
                </a:cubicBezTo>
                <a:cubicBezTo>
                  <a:pt x="20576" y="8106"/>
                  <a:pt x="21290" y="7951"/>
                  <a:pt x="21350" y="7415"/>
                </a:cubicBezTo>
                <a:cubicBezTo>
                  <a:pt x="21374" y="7046"/>
                  <a:pt x="21028" y="6737"/>
                  <a:pt x="20659" y="6618"/>
                </a:cubicBezTo>
                <a:cubicBezTo>
                  <a:pt x="20302" y="6510"/>
                  <a:pt x="19897" y="6522"/>
                  <a:pt x="19540" y="6427"/>
                </a:cubicBezTo>
                <a:cubicBezTo>
                  <a:pt x="18826" y="6213"/>
                  <a:pt x="18338" y="5570"/>
                  <a:pt x="17933" y="4951"/>
                </a:cubicBezTo>
                <a:cubicBezTo>
                  <a:pt x="17528" y="4320"/>
                  <a:pt x="17159" y="3641"/>
                  <a:pt x="16540" y="3236"/>
                </a:cubicBezTo>
                <a:cubicBezTo>
                  <a:pt x="16273" y="3065"/>
                  <a:pt x="15944" y="2973"/>
                  <a:pt x="15625" y="2973"/>
                </a:cubicBezTo>
                <a:cubicBezTo>
                  <a:pt x="15191" y="2973"/>
                  <a:pt x="14776" y="3144"/>
                  <a:pt x="14563" y="3522"/>
                </a:cubicBezTo>
                <a:cubicBezTo>
                  <a:pt x="14337" y="2415"/>
                  <a:pt x="13766" y="1343"/>
                  <a:pt x="12861" y="664"/>
                </a:cubicBezTo>
                <a:cubicBezTo>
                  <a:pt x="12292" y="245"/>
                  <a:pt x="11573" y="0"/>
                  <a:pt x="10865" y="0"/>
                </a:cubicBezTo>
                <a:close/>
              </a:path>
            </a:pathLst>
          </a:custGeom>
          <a:solidFill>
            <a:srgbClr val="F5FD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1"/>
          <p:cNvSpPr/>
          <p:nvPr/>
        </p:nvSpPr>
        <p:spPr>
          <a:xfrm>
            <a:off x="3967275" y="-12"/>
            <a:ext cx="2461750" cy="942226"/>
          </a:xfrm>
          <a:custGeom>
            <a:rect b="b" l="l" r="r" t="t"/>
            <a:pathLst>
              <a:path extrusionOk="0" h="8181" w="21374">
                <a:moveTo>
                  <a:pt x="10497" y="1"/>
                </a:moveTo>
                <a:cubicBezTo>
                  <a:pt x="9794" y="1"/>
                  <a:pt x="9079" y="245"/>
                  <a:pt x="8514" y="662"/>
                </a:cubicBezTo>
                <a:cubicBezTo>
                  <a:pt x="7609" y="1353"/>
                  <a:pt x="7038" y="2424"/>
                  <a:pt x="6811" y="3519"/>
                </a:cubicBezTo>
                <a:cubicBezTo>
                  <a:pt x="6599" y="3143"/>
                  <a:pt x="6186" y="2975"/>
                  <a:pt x="5753" y="2975"/>
                </a:cubicBezTo>
                <a:cubicBezTo>
                  <a:pt x="5434" y="2975"/>
                  <a:pt x="5103" y="3067"/>
                  <a:pt x="4835" y="3234"/>
                </a:cubicBezTo>
                <a:cubicBezTo>
                  <a:pt x="4216" y="3639"/>
                  <a:pt x="3835" y="4329"/>
                  <a:pt x="3442" y="4948"/>
                </a:cubicBezTo>
                <a:cubicBezTo>
                  <a:pt x="3037" y="5579"/>
                  <a:pt x="2549" y="6210"/>
                  <a:pt x="1835" y="6425"/>
                </a:cubicBezTo>
                <a:cubicBezTo>
                  <a:pt x="1477" y="6532"/>
                  <a:pt x="1073" y="6520"/>
                  <a:pt x="715" y="6615"/>
                </a:cubicBezTo>
                <a:cubicBezTo>
                  <a:pt x="346" y="6734"/>
                  <a:pt x="1" y="7056"/>
                  <a:pt x="25" y="7425"/>
                </a:cubicBezTo>
                <a:cubicBezTo>
                  <a:pt x="84" y="7961"/>
                  <a:pt x="799" y="8103"/>
                  <a:pt x="1358" y="8103"/>
                </a:cubicBezTo>
                <a:cubicBezTo>
                  <a:pt x="7204" y="8080"/>
                  <a:pt x="13062" y="8068"/>
                  <a:pt x="18920" y="8032"/>
                </a:cubicBezTo>
                <a:lnTo>
                  <a:pt x="18920" y="8032"/>
                </a:lnTo>
                <a:lnTo>
                  <a:pt x="17729" y="8044"/>
                </a:lnTo>
                <a:cubicBezTo>
                  <a:pt x="18334" y="8136"/>
                  <a:pt x="18951" y="8181"/>
                  <a:pt x="19567" y="8181"/>
                </a:cubicBezTo>
                <a:cubicBezTo>
                  <a:pt x="20141" y="8181"/>
                  <a:pt x="20715" y="8142"/>
                  <a:pt x="21277" y="8068"/>
                </a:cubicBezTo>
                <a:cubicBezTo>
                  <a:pt x="21374" y="6278"/>
                  <a:pt x="19687" y="4672"/>
                  <a:pt x="17934" y="4672"/>
                </a:cubicBezTo>
                <a:cubicBezTo>
                  <a:pt x="17739" y="4672"/>
                  <a:pt x="17543" y="4692"/>
                  <a:pt x="17348" y="4734"/>
                </a:cubicBezTo>
                <a:cubicBezTo>
                  <a:pt x="17372" y="3817"/>
                  <a:pt x="16515" y="3067"/>
                  <a:pt x="15622" y="2865"/>
                </a:cubicBezTo>
                <a:cubicBezTo>
                  <a:pt x="15387" y="2815"/>
                  <a:pt x="15150" y="2793"/>
                  <a:pt x="14913" y="2793"/>
                </a:cubicBezTo>
                <a:cubicBezTo>
                  <a:pt x="14248" y="2793"/>
                  <a:pt x="13577" y="2960"/>
                  <a:pt x="12919" y="3127"/>
                </a:cubicBezTo>
                <a:cubicBezTo>
                  <a:pt x="13336" y="2067"/>
                  <a:pt x="12729" y="781"/>
                  <a:pt x="11717" y="281"/>
                </a:cubicBezTo>
                <a:cubicBezTo>
                  <a:pt x="11337" y="89"/>
                  <a:pt x="10919" y="1"/>
                  <a:pt x="10497" y="1"/>
                </a:cubicBezTo>
                <a:close/>
              </a:path>
            </a:pathLst>
          </a:custGeom>
          <a:solidFill>
            <a:srgbClr val="F5FD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40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CLARA</a:t>
            </a:r>
            <a:endParaRPr/>
          </a:p>
        </p:txBody>
      </p:sp>
      <p:pic>
        <p:nvPicPr>
          <p:cNvPr id="987" name="Google Shape;98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4475" y="2266100"/>
            <a:ext cx="3553175" cy="266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600" y="1777264"/>
            <a:ext cx="3553175" cy="2664899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p40"/>
          <p:cNvSpPr txBox="1"/>
          <p:nvPr>
            <p:ph idx="4294967295" type="body"/>
          </p:nvPr>
        </p:nvSpPr>
        <p:spPr>
          <a:xfrm>
            <a:off x="1932325" y="939275"/>
            <a:ext cx="5409900" cy="17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Soldering the water pump- we have two models of pumps, but we are initially starting with Clara’s mini water pump</a:t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41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still need to do</a:t>
            </a:r>
            <a:endParaRPr/>
          </a:p>
        </p:txBody>
      </p:sp>
      <p:sp>
        <p:nvSpPr>
          <p:cNvPr id="995" name="Google Shape;995;p41"/>
          <p:cNvSpPr/>
          <p:nvPr/>
        </p:nvSpPr>
        <p:spPr>
          <a:xfrm>
            <a:off x="7262950" y="1577851"/>
            <a:ext cx="2635066" cy="1366295"/>
          </a:xfrm>
          <a:custGeom>
            <a:rect b="b" l="l" r="r" t="t"/>
            <a:pathLst>
              <a:path extrusionOk="0" h="25750" w="49662">
                <a:moveTo>
                  <a:pt x="33725" y="0"/>
                </a:moveTo>
                <a:cubicBezTo>
                  <a:pt x="32615" y="0"/>
                  <a:pt x="31508" y="191"/>
                  <a:pt x="30469" y="582"/>
                </a:cubicBezTo>
                <a:cubicBezTo>
                  <a:pt x="27373" y="1761"/>
                  <a:pt x="25016" y="4690"/>
                  <a:pt x="24515" y="7952"/>
                </a:cubicBezTo>
                <a:cubicBezTo>
                  <a:pt x="23556" y="6169"/>
                  <a:pt x="21517" y="5167"/>
                  <a:pt x="19490" y="5167"/>
                </a:cubicBezTo>
                <a:cubicBezTo>
                  <a:pt x="18675" y="5167"/>
                  <a:pt x="17862" y="5328"/>
                  <a:pt x="17122" y="5666"/>
                </a:cubicBezTo>
                <a:cubicBezTo>
                  <a:pt x="14526" y="6833"/>
                  <a:pt x="12978" y="9786"/>
                  <a:pt x="13133" y="12631"/>
                </a:cubicBezTo>
                <a:cubicBezTo>
                  <a:pt x="12412" y="12284"/>
                  <a:pt x="11620" y="12119"/>
                  <a:pt x="10826" y="12119"/>
                </a:cubicBezTo>
                <a:cubicBezTo>
                  <a:pt x="9222" y="12119"/>
                  <a:pt x="7612" y="12794"/>
                  <a:pt x="6561" y="14013"/>
                </a:cubicBezTo>
                <a:cubicBezTo>
                  <a:pt x="5001" y="15846"/>
                  <a:pt x="4858" y="18727"/>
                  <a:pt x="6204" y="20704"/>
                </a:cubicBezTo>
                <a:cubicBezTo>
                  <a:pt x="5937" y="20669"/>
                  <a:pt x="5668" y="20652"/>
                  <a:pt x="5398" y="20652"/>
                </a:cubicBezTo>
                <a:cubicBezTo>
                  <a:pt x="4001" y="20652"/>
                  <a:pt x="2586" y="21112"/>
                  <a:pt x="1489" y="21990"/>
                </a:cubicBezTo>
                <a:cubicBezTo>
                  <a:pt x="667" y="22633"/>
                  <a:pt x="0" y="23835"/>
                  <a:pt x="632" y="24669"/>
                </a:cubicBezTo>
                <a:cubicBezTo>
                  <a:pt x="1072" y="25252"/>
                  <a:pt x="1905" y="25312"/>
                  <a:pt x="2632" y="25323"/>
                </a:cubicBezTo>
                <a:cubicBezTo>
                  <a:pt x="13276" y="25454"/>
                  <a:pt x="23920" y="25597"/>
                  <a:pt x="34564" y="25740"/>
                </a:cubicBezTo>
                <a:cubicBezTo>
                  <a:pt x="34968" y="25745"/>
                  <a:pt x="35374" y="25750"/>
                  <a:pt x="35779" y="25750"/>
                </a:cubicBezTo>
                <a:cubicBezTo>
                  <a:pt x="37379" y="25750"/>
                  <a:pt x="38981" y="25675"/>
                  <a:pt x="40529" y="25228"/>
                </a:cubicBezTo>
                <a:cubicBezTo>
                  <a:pt x="46387" y="23561"/>
                  <a:pt x="49661" y="16930"/>
                  <a:pt x="49602" y="10845"/>
                </a:cubicBezTo>
                <a:cubicBezTo>
                  <a:pt x="49578" y="8059"/>
                  <a:pt x="48899" y="5130"/>
                  <a:pt x="46923" y="3178"/>
                </a:cubicBezTo>
                <a:cubicBezTo>
                  <a:pt x="45823" y="2091"/>
                  <a:pt x="44230" y="1462"/>
                  <a:pt x="42700" y="1462"/>
                </a:cubicBezTo>
                <a:cubicBezTo>
                  <a:pt x="41480" y="1462"/>
                  <a:pt x="40301" y="1862"/>
                  <a:pt x="39446" y="2749"/>
                </a:cubicBezTo>
                <a:lnTo>
                  <a:pt x="39815" y="2154"/>
                </a:lnTo>
                <a:cubicBezTo>
                  <a:pt x="38122" y="746"/>
                  <a:pt x="35920" y="0"/>
                  <a:pt x="33725" y="0"/>
                </a:cubicBezTo>
                <a:close/>
              </a:path>
            </a:pathLst>
          </a:custGeom>
          <a:solidFill>
            <a:srgbClr val="F5FD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41"/>
          <p:cNvSpPr/>
          <p:nvPr/>
        </p:nvSpPr>
        <p:spPr>
          <a:xfrm>
            <a:off x="201227" y="3324876"/>
            <a:ext cx="990685" cy="379210"/>
          </a:xfrm>
          <a:custGeom>
            <a:rect b="b" l="l" r="r" t="t"/>
            <a:pathLst>
              <a:path extrusionOk="0" h="8181" w="21374">
                <a:moveTo>
                  <a:pt x="10497" y="1"/>
                </a:moveTo>
                <a:cubicBezTo>
                  <a:pt x="9794" y="1"/>
                  <a:pt x="9079" y="245"/>
                  <a:pt x="8514" y="662"/>
                </a:cubicBezTo>
                <a:cubicBezTo>
                  <a:pt x="7609" y="1353"/>
                  <a:pt x="7038" y="2424"/>
                  <a:pt x="6811" y="3519"/>
                </a:cubicBezTo>
                <a:cubicBezTo>
                  <a:pt x="6599" y="3143"/>
                  <a:pt x="6186" y="2975"/>
                  <a:pt x="5753" y="2975"/>
                </a:cubicBezTo>
                <a:cubicBezTo>
                  <a:pt x="5434" y="2975"/>
                  <a:pt x="5103" y="3067"/>
                  <a:pt x="4835" y="3234"/>
                </a:cubicBezTo>
                <a:cubicBezTo>
                  <a:pt x="4216" y="3639"/>
                  <a:pt x="3835" y="4329"/>
                  <a:pt x="3442" y="4948"/>
                </a:cubicBezTo>
                <a:cubicBezTo>
                  <a:pt x="3037" y="5579"/>
                  <a:pt x="2549" y="6210"/>
                  <a:pt x="1835" y="6425"/>
                </a:cubicBezTo>
                <a:cubicBezTo>
                  <a:pt x="1477" y="6532"/>
                  <a:pt x="1073" y="6520"/>
                  <a:pt x="715" y="6615"/>
                </a:cubicBezTo>
                <a:cubicBezTo>
                  <a:pt x="346" y="6734"/>
                  <a:pt x="1" y="7056"/>
                  <a:pt x="25" y="7425"/>
                </a:cubicBezTo>
                <a:cubicBezTo>
                  <a:pt x="84" y="7961"/>
                  <a:pt x="799" y="8103"/>
                  <a:pt x="1358" y="8103"/>
                </a:cubicBezTo>
                <a:cubicBezTo>
                  <a:pt x="7204" y="8080"/>
                  <a:pt x="13062" y="8068"/>
                  <a:pt x="18920" y="8032"/>
                </a:cubicBezTo>
                <a:lnTo>
                  <a:pt x="18920" y="8032"/>
                </a:lnTo>
                <a:lnTo>
                  <a:pt x="17729" y="8044"/>
                </a:lnTo>
                <a:cubicBezTo>
                  <a:pt x="18334" y="8136"/>
                  <a:pt x="18951" y="8181"/>
                  <a:pt x="19567" y="8181"/>
                </a:cubicBezTo>
                <a:cubicBezTo>
                  <a:pt x="20141" y="8181"/>
                  <a:pt x="20715" y="8142"/>
                  <a:pt x="21277" y="8068"/>
                </a:cubicBezTo>
                <a:cubicBezTo>
                  <a:pt x="21374" y="6278"/>
                  <a:pt x="19687" y="4672"/>
                  <a:pt x="17934" y="4672"/>
                </a:cubicBezTo>
                <a:cubicBezTo>
                  <a:pt x="17739" y="4672"/>
                  <a:pt x="17543" y="4692"/>
                  <a:pt x="17348" y="4734"/>
                </a:cubicBezTo>
                <a:cubicBezTo>
                  <a:pt x="17372" y="3817"/>
                  <a:pt x="16515" y="3067"/>
                  <a:pt x="15622" y="2865"/>
                </a:cubicBezTo>
                <a:cubicBezTo>
                  <a:pt x="15387" y="2815"/>
                  <a:pt x="15150" y="2793"/>
                  <a:pt x="14913" y="2793"/>
                </a:cubicBezTo>
                <a:cubicBezTo>
                  <a:pt x="14248" y="2793"/>
                  <a:pt x="13577" y="2960"/>
                  <a:pt x="12919" y="3127"/>
                </a:cubicBezTo>
                <a:cubicBezTo>
                  <a:pt x="13336" y="2067"/>
                  <a:pt x="12729" y="781"/>
                  <a:pt x="11717" y="281"/>
                </a:cubicBezTo>
                <a:cubicBezTo>
                  <a:pt x="11337" y="89"/>
                  <a:pt x="10919" y="1"/>
                  <a:pt x="10497" y="1"/>
                </a:cubicBezTo>
                <a:close/>
              </a:path>
            </a:pathLst>
          </a:custGeom>
          <a:solidFill>
            <a:srgbClr val="F5FD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41"/>
          <p:cNvSpPr/>
          <p:nvPr/>
        </p:nvSpPr>
        <p:spPr>
          <a:xfrm>
            <a:off x="-82949" y="571189"/>
            <a:ext cx="2338176" cy="678776"/>
          </a:xfrm>
          <a:custGeom>
            <a:rect b="b" l="l" r="r" t="t"/>
            <a:pathLst>
              <a:path extrusionOk="0" h="14275" w="49173">
                <a:moveTo>
                  <a:pt x="7346" y="0"/>
                </a:moveTo>
                <a:cubicBezTo>
                  <a:pt x="4724" y="0"/>
                  <a:pt x="2366" y="1901"/>
                  <a:pt x="1226" y="4275"/>
                </a:cubicBezTo>
                <a:cubicBezTo>
                  <a:pt x="83" y="6656"/>
                  <a:pt x="0" y="9406"/>
                  <a:pt x="322" y="12026"/>
                </a:cubicBezTo>
                <a:cubicBezTo>
                  <a:pt x="381" y="12502"/>
                  <a:pt x="453" y="13002"/>
                  <a:pt x="762" y="13359"/>
                </a:cubicBezTo>
                <a:cubicBezTo>
                  <a:pt x="1167" y="13835"/>
                  <a:pt x="1834" y="13955"/>
                  <a:pt x="2465" y="14038"/>
                </a:cubicBezTo>
                <a:cubicBezTo>
                  <a:pt x="3984" y="14206"/>
                  <a:pt x="5506" y="14275"/>
                  <a:pt x="7029" y="14275"/>
                </a:cubicBezTo>
                <a:cubicBezTo>
                  <a:pt x="13802" y="14275"/>
                  <a:pt x="20606" y="12917"/>
                  <a:pt x="27411" y="12917"/>
                </a:cubicBezTo>
                <a:cubicBezTo>
                  <a:pt x="27529" y="12917"/>
                  <a:pt x="27647" y="12918"/>
                  <a:pt x="27766" y="12919"/>
                </a:cubicBezTo>
                <a:cubicBezTo>
                  <a:pt x="31918" y="12953"/>
                  <a:pt x="36154" y="13501"/>
                  <a:pt x="40304" y="13501"/>
                </a:cubicBezTo>
                <a:cubicBezTo>
                  <a:pt x="43328" y="13501"/>
                  <a:pt x="46307" y="13210"/>
                  <a:pt x="49173" y="12216"/>
                </a:cubicBezTo>
                <a:cubicBezTo>
                  <a:pt x="47884" y="10288"/>
                  <a:pt x="45583" y="9121"/>
                  <a:pt x="43272" y="9121"/>
                </a:cubicBezTo>
                <a:cubicBezTo>
                  <a:pt x="42872" y="9121"/>
                  <a:pt x="42472" y="9156"/>
                  <a:pt x="42077" y="9228"/>
                </a:cubicBezTo>
                <a:cubicBezTo>
                  <a:pt x="41434" y="6395"/>
                  <a:pt x="38492" y="4764"/>
                  <a:pt x="35561" y="4764"/>
                </a:cubicBezTo>
                <a:cubicBezTo>
                  <a:pt x="34365" y="4764"/>
                  <a:pt x="33170" y="5035"/>
                  <a:pt x="32135" y="5608"/>
                </a:cubicBezTo>
                <a:cubicBezTo>
                  <a:pt x="31795" y="5790"/>
                  <a:pt x="31432" y="6015"/>
                  <a:pt x="31049" y="6015"/>
                </a:cubicBezTo>
                <a:cubicBezTo>
                  <a:pt x="31030" y="6015"/>
                  <a:pt x="31011" y="6014"/>
                  <a:pt x="30992" y="6013"/>
                </a:cubicBezTo>
                <a:cubicBezTo>
                  <a:pt x="30444" y="5965"/>
                  <a:pt x="30052" y="5489"/>
                  <a:pt x="29694" y="5072"/>
                </a:cubicBezTo>
                <a:cubicBezTo>
                  <a:pt x="27838" y="2928"/>
                  <a:pt x="25000" y="1830"/>
                  <a:pt x="22176" y="1830"/>
                </a:cubicBezTo>
                <a:cubicBezTo>
                  <a:pt x="19747" y="1830"/>
                  <a:pt x="17328" y="2642"/>
                  <a:pt x="15550" y="4299"/>
                </a:cubicBezTo>
                <a:cubicBezTo>
                  <a:pt x="14191" y="1661"/>
                  <a:pt x="11204" y="134"/>
                  <a:pt x="8266" y="134"/>
                </a:cubicBezTo>
                <a:cubicBezTo>
                  <a:pt x="7728" y="134"/>
                  <a:pt x="7192" y="185"/>
                  <a:pt x="6667" y="290"/>
                </a:cubicBezTo>
                <a:lnTo>
                  <a:pt x="6667" y="290"/>
                </a:lnTo>
                <a:lnTo>
                  <a:pt x="7370" y="0"/>
                </a:lnTo>
                <a:cubicBezTo>
                  <a:pt x="7362" y="0"/>
                  <a:pt x="7354" y="0"/>
                  <a:pt x="7346" y="0"/>
                </a:cubicBezTo>
                <a:close/>
              </a:path>
            </a:pathLst>
          </a:custGeom>
          <a:solidFill>
            <a:srgbClr val="F5FD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41"/>
          <p:cNvSpPr/>
          <p:nvPr/>
        </p:nvSpPr>
        <p:spPr>
          <a:xfrm rot="9123142">
            <a:off x="2079340" y="4000457"/>
            <a:ext cx="5110053" cy="4403075"/>
          </a:xfrm>
          <a:prstGeom prst="chord">
            <a:avLst>
              <a:gd fmla="val 3312647" name="adj1"/>
              <a:gd fmla="val 11042638" name="adj2"/>
            </a:avLst>
          </a:prstGeom>
          <a:solidFill>
            <a:srgbClr val="F5DE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41"/>
          <p:cNvSpPr txBox="1"/>
          <p:nvPr/>
        </p:nvSpPr>
        <p:spPr>
          <a:xfrm>
            <a:off x="2816175" y="1577850"/>
            <a:ext cx="4885800" cy="336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Do Hyeon"/>
              <a:buChar char="●"/>
            </a:pPr>
            <a:r>
              <a:rPr lang="en" sz="31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Build the UV index LED ‘face’ instead of LEDs</a:t>
            </a:r>
            <a:endParaRPr sz="3100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Do Hyeon"/>
              <a:buChar char="●"/>
            </a:pPr>
            <a:r>
              <a:rPr lang="en" sz="31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See if motor pump works</a:t>
            </a:r>
            <a:endParaRPr sz="3100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Do Hyeon"/>
              <a:buChar char="●"/>
            </a:pPr>
            <a:r>
              <a:rPr lang="en" sz="31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Test sunscreen dispensing</a:t>
            </a:r>
            <a:endParaRPr sz="3100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Do Hyeon"/>
              <a:buChar char="●"/>
            </a:pPr>
            <a:r>
              <a:rPr lang="en" sz="31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Using ultrasonic sensor</a:t>
            </a:r>
            <a:endParaRPr sz="31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1000" name="Google Shape;1000;p41"/>
          <p:cNvGrpSpPr/>
          <p:nvPr/>
        </p:nvGrpSpPr>
        <p:grpSpPr>
          <a:xfrm>
            <a:off x="513604" y="874901"/>
            <a:ext cx="1827234" cy="3648658"/>
            <a:chOff x="2498450" y="-12038650"/>
            <a:chExt cx="2623075" cy="12276775"/>
          </a:xfrm>
        </p:grpSpPr>
        <p:sp>
          <p:nvSpPr>
            <p:cNvPr id="1001" name="Google Shape;1001;p41"/>
            <p:cNvSpPr/>
            <p:nvPr/>
          </p:nvSpPr>
          <p:spPr>
            <a:xfrm>
              <a:off x="2498450" y="-12038650"/>
              <a:ext cx="2623075" cy="12276775"/>
            </a:xfrm>
            <a:custGeom>
              <a:rect b="b" l="l" r="r" t="t"/>
              <a:pathLst>
                <a:path extrusionOk="0" h="491071" w="104923">
                  <a:moveTo>
                    <a:pt x="52343" y="3283"/>
                  </a:moveTo>
                  <a:lnTo>
                    <a:pt x="52553" y="3293"/>
                  </a:lnTo>
                  <a:lnTo>
                    <a:pt x="52763" y="3326"/>
                  </a:lnTo>
                  <a:lnTo>
                    <a:pt x="52963" y="3379"/>
                  </a:lnTo>
                  <a:lnTo>
                    <a:pt x="53164" y="3454"/>
                  </a:lnTo>
                  <a:lnTo>
                    <a:pt x="53360" y="3550"/>
                  </a:lnTo>
                  <a:lnTo>
                    <a:pt x="53456" y="3614"/>
                  </a:lnTo>
                  <a:lnTo>
                    <a:pt x="53552" y="3678"/>
                  </a:lnTo>
                  <a:lnTo>
                    <a:pt x="53643" y="3742"/>
                  </a:lnTo>
                  <a:lnTo>
                    <a:pt x="53734" y="3817"/>
                  </a:lnTo>
                  <a:lnTo>
                    <a:pt x="53821" y="3892"/>
                  </a:lnTo>
                  <a:lnTo>
                    <a:pt x="53908" y="3988"/>
                  </a:lnTo>
                  <a:lnTo>
                    <a:pt x="53994" y="4074"/>
                  </a:lnTo>
                  <a:lnTo>
                    <a:pt x="54076" y="4170"/>
                  </a:lnTo>
                  <a:lnTo>
                    <a:pt x="54159" y="4277"/>
                  </a:lnTo>
                  <a:lnTo>
                    <a:pt x="54241" y="4384"/>
                  </a:lnTo>
                  <a:lnTo>
                    <a:pt x="54318" y="4501"/>
                  </a:lnTo>
                  <a:lnTo>
                    <a:pt x="54391" y="4619"/>
                  </a:lnTo>
                  <a:lnTo>
                    <a:pt x="54464" y="4747"/>
                  </a:lnTo>
                  <a:lnTo>
                    <a:pt x="54533" y="4886"/>
                  </a:lnTo>
                  <a:lnTo>
                    <a:pt x="54601" y="5025"/>
                  </a:lnTo>
                  <a:lnTo>
                    <a:pt x="54665" y="5164"/>
                  </a:lnTo>
                  <a:lnTo>
                    <a:pt x="54729" y="5314"/>
                  </a:lnTo>
                  <a:lnTo>
                    <a:pt x="54788" y="5474"/>
                  </a:lnTo>
                  <a:lnTo>
                    <a:pt x="54847" y="5645"/>
                  </a:lnTo>
                  <a:lnTo>
                    <a:pt x="54902" y="5806"/>
                  </a:lnTo>
                  <a:lnTo>
                    <a:pt x="54952" y="5988"/>
                  </a:lnTo>
                  <a:lnTo>
                    <a:pt x="55002" y="6169"/>
                  </a:lnTo>
                  <a:lnTo>
                    <a:pt x="55044" y="6362"/>
                  </a:lnTo>
                  <a:lnTo>
                    <a:pt x="55089" y="6554"/>
                  </a:lnTo>
                  <a:lnTo>
                    <a:pt x="55126" y="6757"/>
                  </a:lnTo>
                  <a:lnTo>
                    <a:pt x="55162" y="6960"/>
                  </a:lnTo>
                  <a:lnTo>
                    <a:pt x="55194" y="7174"/>
                  </a:lnTo>
                  <a:lnTo>
                    <a:pt x="55221" y="7399"/>
                  </a:lnTo>
                  <a:lnTo>
                    <a:pt x="55249" y="7623"/>
                  </a:lnTo>
                  <a:lnTo>
                    <a:pt x="55272" y="7858"/>
                  </a:lnTo>
                  <a:lnTo>
                    <a:pt x="55285" y="8094"/>
                  </a:lnTo>
                  <a:lnTo>
                    <a:pt x="55304" y="8339"/>
                  </a:lnTo>
                  <a:lnTo>
                    <a:pt x="55313" y="8596"/>
                  </a:lnTo>
                  <a:lnTo>
                    <a:pt x="55317" y="8853"/>
                  </a:lnTo>
                  <a:lnTo>
                    <a:pt x="55322" y="9120"/>
                  </a:lnTo>
                  <a:lnTo>
                    <a:pt x="55317" y="9387"/>
                  </a:lnTo>
                  <a:lnTo>
                    <a:pt x="55313" y="9676"/>
                  </a:lnTo>
                  <a:lnTo>
                    <a:pt x="55304" y="9954"/>
                  </a:lnTo>
                  <a:lnTo>
                    <a:pt x="55290" y="10253"/>
                  </a:lnTo>
                  <a:lnTo>
                    <a:pt x="55272" y="10552"/>
                  </a:lnTo>
                  <a:lnTo>
                    <a:pt x="55258" y="10766"/>
                  </a:lnTo>
                  <a:lnTo>
                    <a:pt x="55258" y="10969"/>
                  </a:lnTo>
                  <a:lnTo>
                    <a:pt x="55267" y="11173"/>
                  </a:lnTo>
                  <a:lnTo>
                    <a:pt x="55285" y="11354"/>
                  </a:lnTo>
                  <a:lnTo>
                    <a:pt x="55313" y="11525"/>
                  </a:lnTo>
                  <a:lnTo>
                    <a:pt x="55345" y="11686"/>
                  </a:lnTo>
                  <a:lnTo>
                    <a:pt x="55381" y="11825"/>
                  </a:lnTo>
                  <a:lnTo>
                    <a:pt x="55427" y="11964"/>
                  </a:lnTo>
                  <a:lnTo>
                    <a:pt x="55472" y="12071"/>
                  </a:lnTo>
                  <a:lnTo>
                    <a:pt x="55527" y="12177"/>
                  </a:lnTo>
                  <a:lnTo>
                    <a:pt x="55582" y="12263"/>
                  </a:lnTo>
                  <a:lnTo>
                    <a:pt x="55641" y="12338"/>
                  </a:lnTo>
                  <a:lnTo>
                    <a:pt x="55705" y="12391"/>
                  </a:lnTo>
                  <a:lnTo>
                    <a:pt x="55769" y="12423"/>
                  </a:lnTo>
                  <a:lnTo>
                    <a:pt x="55828" y="12445"/>
                  </a:lnTo>
                  <a:lnTo>
                    <a:pt x="55892" y="12445"/>
                  </a:lnTo>
                  <a:lnTo>
                    <a:pt x="55874" y="12605"/>
                  </a:lnTo>
                  <a:lnTo>
                    <a:pt x="55860" y="12787"/>
                  </a:lnTo>
                  <a:lnTo>
                    <a:pt x="55851" y="12969"/>
                  </a:lnTo>
                  <a:lnTo>
                    <a:pt x="55851" y="13150"/>
                  </a:lnTo>
                  <a:lnTo>
                    <a:pt x="55860" y="13332"/>
                  </a:lnTo>
                  <a:lnTo>
                    <a:pt x="55874" y="13503"/>
                  </a:lnTo>
                  <a:lnTo>
                    <a:pt x="55892" y="13685"/>
                  </a:lnTo>
                  <a:lnTo>
                    <a:pt x="55919" y="13845"/>
                  </a:lnTo>
                  <a:lnTo>
                    <a:pt x="55878" y="14187"/>
                  </a:lnTo>
                  <a:lnTo>
                    <a:pt x="55837" y="14519"/>
                  </a:lnTo>
                  <a:lnTo>
                    <a:pt x="55792" y="14850"/>
                  </a:lnTo>
                  <a:lnTo>
                    <a:pt x="55746" y="15171"/>
                  </a:lnTo>
                  <a:lnTo>
                    <a:pt x="55691" y="15492"/>
                  </a:lnTo>
                  <a:lnTo>
                    <a:pt x="55637" y="15802"/>
                  </a:lnTo>
                  <a:lnTo>
                    <a:pt x="55582" y="16122"/>
                  </a:lnTo>
                  <a:lnTo>
                    <a:pt x="55523" y="16422"/>
                  </a:lnTo>
                  <a:lnTo>
                    <a:pt x="55459" y="16732"/>
                  </a:lnTo>
                  <a:lnTo>
                    <a:pt x="55395" y="17020"/>
                  </a:lnTo>
                  <a:lnTo>
                    <a:pt x="55322" y="17320"/>
                  </a:lnTo>
                  <a:lnTo>
                    <a:pt x="55253" y="17608"/>
                  </a:lnTo>
                  <a:lnTo>
                    <a:pt x="55176" y="17886"/>
                  </a:lnTo>
                  <a:lnTo>
                    <a:pt x="55098" y="18164"/>
                  </a:lnTo>
                  <a:lnTo>
                    <a:pt x="55016" y="18432"/>
                  </a:lnTo>
                  <a:lnTo>
                    <a:pt x="54934" y="18688"/>
                  </a:lnTo>
                  <a:lnTo>
                    <a:pt x="54847" y="18945"/>
                  </a:lnTo>
                  <a:lnTo>
                    <a:pt x="54756" y="19201"/>
                  </a:lnTo>
                  <a:lnTo>
                    <a:pt x="54665" y="19437"/>
                  </a:lnTo>
                  <a:lnTo>
                    <a:pt x="54569" y="19672"/>
                  </a:lnTo>
                  <a:lnTo>
                    <a:pt x="54469" y="19907"/>
                  </a:lnTo>
                  <a:lnTo>
                    <a:pt x="54368" y="20121"/>
                  </a:lnTo>
                  <a:lnTo>
                    <a:pt x="54263" y="20335"/>
                  </a:lnTo>
                  <a:lnTo>
                    <a:pt x="54154" y="20538"/>
                  </a:lnTo>
                  <a:lnTo>
                    <a:pt x="54044" y="20741"/>
                  </a:lnTo>
                  <a:lnTo>
                    <a:pt x="53930" y="20923"/>
                  </a:lnTo>
                  <a:lnTo>
                    <a:pt x="53812" y="21104"/>
                  </a:lnTo>
                  <a:lnTo>
                    <a:pt x="53693" y="21275"/>
                  </a:lnTo>
                  <a:lnTo>
                    <a:pt x="53570" y="21436"/>
                  </a:lnTo>
                  <a:lnTo>
                    <a:pt x="53447" y="21585"/>
                  </a:lnTo>
                  <a:lnTo>
                    <a:pt x="53315" y="21724"/>
                  </a:lnTo>
                  <a:lnTo>
                    <a:pt x="53182" y="21863"/>
                  </a:lnTo>
                  <a:lnTo>
                    <a:pt x="53009" y="22013"/>
                  </a:lnTo>
                  <a:lnTo>
                    <a:pt x="52831" y="22152"/>
                  </a:lnTo>
                  <a:lnTo>
                    <a:pt x="52653" y="22270"/>
                  </a:lnTo>
                  <a:lnTo>
                    <a:pt x="52475" y="22366"/>
                  </a:lnTo>
                  <a:lnTo>
                    <a:pt x="52293" y="22451"/>
                  </a:lnTo>
                  <a:lnTo>
                    <a:pt x="52115" y="22505"/>
                  </a:lnTo>
                  <a:lnTo>
                    <a:pt x="51932" y="22548"/>
                  </a:lnTo>
                  <a:lnTo>
                    <a:pt x="51750" y="22569"/>
                  </a:lnTo>
                  <a:lnTo>
                    <a:pt x="51563" y="22569"/>
                  </a:lnTo>
                  <a:lnTo>
                    <a:pt x="51380" y="22548"/>
                  </a:lnTo>
                  <a:lnTo>
                    <a:pt x="51198" y="22515"/>
                  </a:lnTo>
                  <a:lnTo>
                    <a:pt x="51020" y="22451"/>
                  </a:lnTo>
                  <a:lnTo>
                    <a:pt x="50837" y="22376"/>
                  </a:lnTo>
                  <a:lnTo>
                    <a:pt x="50660" y="22280"/>
                  </a:lnTo>
                  <a:lnTo>
                    <a:pt x="50482" y="22173"/>
                  </a:lnTo>
                  <a:lnTo>
                    <a:pt x="50308" y="22034"/>
                  </a:lnTo>
                  <a:lnTo>
                    <a:pt x="50135" y="21885"/>
                  </a:lnTo>
                  <a:lnTo>
                    <a:pt x="49966" y="21714"/>
                  </a:lnTo>
                  <a:lnTo>
                    <a:pt x="49802" y="21532"/>
                  </a:lnTo>
                  <a:lnTo>
                    <a:pt x="49638" y="21318"/>
                  </a:lnTo>
                  <a:lnTo>
                    <a:pt x="49478" y="21094"/>
                  </a:lnTo>
                  <a:lnTo>
                    <a:pt x="49323" y="20848"/>
                  </a:lnTo>
                  <a:lnTo>
                    <a:pt x="49168" y="20591"/>
                  </a:lnTo>
                  <a:lnTo>
                    <a:pt x="49022" y="20302"/>
                  </a:lnTo>
                  <a:lnTo>
                    <a:pt x="48880" y="20003"/>
                  </a:lnTo>
                  <a:lnTo>
                    <a:pt x="48744" y="19693"/>
                  </a:lnTo>
                  <a:lnTo>
                    <a:pt x="48611" y="19351"/>
                  </a:lnTo>
                  <a:lnTo>
                    <a:pt x="48484" y="18998"/>
                  </a:lnTo>
                  <a:lnTo>
                    <a:pt x="48365" y="18624"/>
                  </a:lnTo>
                  <a:lnTo>
                    <a:pt x="48251" y="18228"/>
                  </a:lnTo>
                  <a:lnTo>
                    <a:pt x="48146" y="17822"/>
                  </a:lnTo>
                  <a:lnTo>
                    <a:pt x="48046" y="17395"/>
                  </a:lnTo>
                  <a:lnTo>
                    <a:pt x="47973" y="17063"/>
                  </a:lnTo>
                  <a:lnTo>
                    <a:pt x="47909" y="16732"/>
                  </a:lnTo>
                  <a:lnTo>
                    <a:pt x="47849" y="16411"/>
                  </a:lnTo>
                  <a:lnTo>
                    <a:pt x="47790" y="16090"/>
                  </a:lnTo>
                  <a:lnTo>
                    <a:pt x="47740" y="15770"/>
                  </a:lnTo>
                  <a:lnTo>
                    <a:pt x="47694" y="15460"/>
                  </a:lnTo>
                  <a:lnTo>
                    <a:pt x="47658" y="15139"/>
                  </a:lnTo>
                  <a:lnTo>
                    <a:pt x="47621" y="14839"/>
                  </a:lnTo>
                  <a:lnTo>
                    <a:pt x="47589" y="14529"/>
                  </a:lnTo>
                  <a:lnTo>
                    <a:pt x="47562" y="14230"/>
                  </a:lnTo>
                  <a:lnTo>
                    <a:pt x="47539" y="13931"/>
                  </a:lnTo>
                  <a:lnTo>
                    <a:pt x="47521" y="13631"/>
                  </a:lnTo>
                  <a:lnTo>
                    <a:pt x="47507" y="13343"/>
                  </a:lnTo>
                  <a:lnTo>
                    <a:pt x="47498" y="13054"/>
                  </a:lnTo>
                  <a:lnTo>
                    <a:pt x="47494" y="12776"/>
                  </a:lnTo>
                  <a:lnTo>
                    <a:pt x="47494" y="12488"/>
                  </a:lnTo>
                  <a:lnTo>
                    <a:pt x="47498" y="12220"/>
                  </a:lnTo>
                  <a:lnTo>
                    <a:pt x="47503" y="11942"/>
                  </a:lnTo>
                  <a:lnTo>
                    <a:pt x="47516" y="11675"/>
                  </a:lnTo>
                  <a:lnTo>
                    <a:pt x="47530" y="11408"/>
                  </a:lnTo>
                  <a:lnTo>
                    <a:pt x="47548" y="11140"/>
                  </a:lnTo>
                  <a:lnTo>
                    <a:pt x="47571" y="10884"/>
                  </a:lnTo>
                  <a:lnTo>
                    <a:pt x="47599" y="10627"/>
                  </a:lnTo>
                  <a:lnTo>
                    <a:pt x="47626" y="10381"/>
                  </a:lnTo>
                  <a:lnTo>
                    <a:pt x="47658" y="10136"/>
                  </a:lnTo>
                  <a:lnTo>
                    <a:pt x="47694" y="9890"/>
                  </a:lnTo>
                  <a:lnTo>
                    <a:pt x="47735" y="9654"/>
                  </a:lnTo>
                  <a:lnTo>
                    <a:pt x="47776" y="9419"/>
                  </a:lnTo>
                  <a:lnTo>
                    <a:pt x="47822" y="9184"/>
                  </a:lnTo>
                  <a:lnTo>
                    <a:pt x="47872" y="8960"/>
                  </a:lnTo>
                  <a:lnTo>
                    <a:pt x="47927" y="8735"/>
                  </a:lnTo>
                  <a:lnTo>
                    <a:pt x="47982" y="8521"/>
                  </a:lnTo>
                  <a:lnTo>
                    <a:pt x="48036" y="8297"/>
                  </a:lnTo>
                  <a:lnTo>
                    <a:pt x="48100" y="8094"/>
                  </a:lnTo>
                  <a:lnTo>
                    <a:pt x="48160" y="7880"/>
                  </a:lnTo>
                  <a:lnTo>
                    <a:pt x="48228" y="7677"/>
                  </a:lnTo>
                  <a:lnTo>
                    <a:pt x="48297" y="7484"/>
                  </a:lnTo>
                  <a:lnTo>
                    <a:pt x="48365" y="7292"/>
                  </a:lnTo>
                  <a:lnTo>
                    <a:pt x="48438" y="7099"/>
                  </a:lnTo>
                  <a:lnTo>
                    <a:pt x="48515" y="6918"/>
                  </a:lnTo>
                  <a:lnTo>
                    <a:pt x="48593" y="6736"/>
                  </a:lnTo>
                  <a:lnTo>
                    <a:pt x="48671" y="6554"/>
                  </a:lnTo>
                  <a:lnTo>
                    <a:pt x="48839" y="6212"/>
                  </a:lnTo>
                  <a:lnTo>
                    <a:pt x="49013" y="5891"/>
                  </a:lnTo>
                  <a:lnTo>
                    <a:pt x="49191" y="5581"/>
                  </a:lnTo>
                  <a:lnTo>
                    <a:pt x="49378" y="5293"/>
                  </a:lnTo>
                  <a:lnTo>
                    <a:pt x="49574" y="5025"/>
                  </a:lnTo>
                  <a:lnTo>
                    <a:pt x="49770" y="4769"/>
                  </a:lnTo>
                  <a:lnTo>
                    <a:pt x="49975" y="4544"/>
                  </a:lnTo>
                  <a:lnTo>
                    <a:pt x="50181" y="4330"/>
                  </a:lnTo>
                  <a:lnTo>
                    <a:pt x="50390" y="4138"/>
                  </a:lnTo>
                  <a:lnTo>
                    <a:pt x="50605" y="3956"/>
                  </a:lnTo>
                  <a:lnTo>
                    <a:pt x="50819" y="3807"/>
                  </a:lnTo>
                  <a:lnTo>
                    <a:pt x="51038" y="3668"/>
                  </a:lnTo>
                  <a:lnTo>
                    <a:pt x="51257" y="3550"/>
                  </a:lnTo>
                  <a:lnTo>
                    <a:pt x="51476" y="3454"/>
                  </a:lnTo>
                  <a:lnTo>
                    <a:pt x="51691" y="3379"/>
                  </a:lnTo>
                  <a:lnTo>
                    <a:pt x="51910" y="3326"/>
                  </a:lnTo>
                  <a:lnTo>
                    <a:pt x="52128" y="3293"/>
                  </a:lnTo>
                  <a:lnTo>
                    <a:pt x="52343" y="3283"/>
                  </a:lnTo>
                  <a:close/>
                  <a:moveTo>
                    <a:pt x="56695" y="15011"/>
                  </a:moveTo>
                  <a:lnTo>
                    <a:pt x="56960" y="15278"/>
                  </a:lnTo>
                  <a:lnTo>
                    <a:pt x="57220" y="15545"/>
                  </a:lnTo>
                  <a:lnTo>
                    <a:pt x="57470" y="15834"/>
                  </a:lnTo>
                  <a:lnTo>
                    <a:pt x="57712" y="16133"/>
                  </a:lnTo>
                  <a:lnTo>
                    <a:pt x="57949" y="16443"/>
                  </a:lnTo>
                  <a:lnTo>
                    <a:pt x="58182" y="16775"/>
                  </a:lnTo>
                  <a:lnTo>
                    <a:pt x="58406" y="17106"/>
                  </a:lnTo>
                  <a:lnTo>
                    <a:pt x="58625" y="17459"/>
                  </a:lnTo>
                  <a:lnTo>
                    <a:pt x="58839" y="17812"/>
                  </a:lnTo>
                  <a:lnTo>
                    <a:pt x="59044" y="18186"/>
                  </a:lnTo>
                  <a:lnTo>
                    <a:pt x="59245" y="18571"/>
                  </a:lnTo>
                  <a:lnTo>
                    <a:pt x="59437" y="18966"/>
                  </a:lnTo>
                  <a:lnTo>
                    <a:pt x="59624" y="19372"/>
                  </a:lnTo>
                  <a:lnTo>
                    <a:pt x="59806" y="19789"/>
                  </a:lnTo>
                  <a:lnTo>
                    <a:pt x="59984" y="20217"/>
                  </a:lnTo>
                  <a:lnTo>
                    <a:pt x="60153" y="20655"/>
                  </a:lnTo>
                  <a:lnTo>
                    <a:pt x="60317" y="21104"/>
                  </a:lnTo>
                  <a:lnTo>
                    <a:pt x="60477" y="21553"/>
                  </a:lnTo>
                  <a:lnTo>
                    <a:pt x="60632" y="22024"/>
                  </a:lnTo>
                  <a:lnTo>
                    <a:pt x="60778" y="22505"/>
                  </a:lnTo>
                  <a:lnTo>
                    <a:pt x="60919" y="22986"/>
                  </a:lnTo>
                  <a:lnTo>
                    <a:pt x="61056" y="23478"/>
                  </a:lnTo>
                  <a:lnTo>
                    <a:pt x="61188" y="23991"/>
                  </a:lnTo>
                  <a:lnTo>
                    <a:pt x="61316" y="24504"/>
                  </a:lnTo>
                  <a:lnTo>
                    <a:pt x="61435" y="25017"/>
                  </a:lnTo>
                  <a:lnTo>
                    <a:pt x="61549" y="25552"/>
                  </a:lnTo>
                  <a:lnTo>
                    <a:pt x="61663" y="26086"/>
                  </a:lnTo>
                  <a:lnTo>
                    <a:pt x="61768" y="26631"/>
                  </a:lnTo>
                  <a:lnTo>
                    <a:pt x="61868" y="27187"/>
                  </a:lnTo>
                  <a:lnTo>
                    <a:pt x="61964" y="27754"/>
                  </a:lnTo>
                  <a:lnTo>
                    <a:pt x="62051" y="28321"/>
                  </a:lnTo>
                  <a:lnTo>
                    <a:pt x="62137" y="28898"/>
                  </a:lnTo>
                  <a:lnTo>
                    <a:pt x="62219" y="29475"/>
                  </a:lnTo>
                  <a:lnTo>
                    <a:pt x="62292" y="30063"/>
                  </a:lnTo>
                  <a:lnTo>
                    <a:pt x="62365" y="30662"/>
                  </a:lnTo>
                  <a:lnTo>
                    <a:pt x="62434" y="31261"/>
                  </a:lnTo>
                  <a:lnTo>
                    <a:pt x="62493" y="31870"/>
                  </a:lnTo>
                  <a:lnTo>
                    <a:pt x="62552" y="32490"/>
                  </a:lnTo>
                  <a:lnTo>
                    <a:pt x="62607" y="33110"/>
                  </a:lnTo>
                  <a:lnTo>
                    <a:pt x="62653" y="33730"/>
                  </a:lnTo>
                  <a:lnTo>
                    <a:pt x="62698" y="34361"/>
                  </a:lnTo>
                  <a:lnTo>
                    <a:pt x="62739" y="35002"/>
                  </a:lnTo>
                  <a:lnTo>
                    <a:pt x="62776" y="35644"/>
                  </a:lnTo>
                  <a:lnTo>
                    <a:pt x="62808" y="36285"/>
                  </a:lnTo>
                  <a:lnTo>
                    <a:pt x="62835" y="36937"/>
                  </a:lnTo>
                  <a:lnTo>
                    <a:pt x="62858" y="37589"/>
                  </a:lnTo>
                  <a:lnTo>
                    <a:pt x="62876" y="38252"/>
                  </a:lnTo>
                  <a:lnTo>
                    <a:pt x="62895" y="38904"/>
                  </a:lnTo>
                  <a:lnTo>
                    <a:pt x="62908" y="39578"/>
                  </a:lnTo>
                  <a:lnTo>
                    <a:pt x="62913" y="40241"/>
                  </a:lnTo>
                  <a:lnTo>
                    <a:pt x="62917" y="40914"/>
                  </a:lnTo>
                  <a:lnTo>
                    <a:pt x="62922" y="41599"/>
                  </a:lnTo>
                  <a:lnTo>
                    <a:pt x="62917" y="42272"/>
                  </a:lnTo>
                  <a:lnTo>
                    <a:pt x="62913" y="42956"/>
                  </a:lnTo>
                  <a:lnTo>
                    <a:pt x="62899" y="43640"/>
                  </a:lnTo>
                  <a:lnTo>
                    <a:pt x="62890" y="44325"/>
                  </a:lnTo>
                  <a:lnTo>
                    <a:pt x="62872" y="45009"/>
                  </a:lnTo>
                  <a:lnTo>
                    <a:pt x="62853" y="45704"/>
                  </a:lnTo>
                  <a:lnTo>
                    <a:pt x="62831" y="46399"/>
                  </a:lnTo>
                  <a:lnTo>
                    <a:pt x="62803" y="47083"/>
                  </a:lnTo>
                  <a:lnTo>
                    <a:pt x="62771" y="47778"/>
                  </a:lnTo>
                  <a:lnTo>
                    <a:pt x="62739" y="48483"/>
                  </a:lnTo>
                  <a:lnTo>
                    <a:pt x="62707" y="49178"/>
                  </a:lnTo>
                  <a:lnTo>
                    <a:pt x="62666" y="49873"/>
                  </a:lnTo>
                  <a:lnTo>
                    <a:pt x="61161" y="49702"/>
                  </a:lnTo>
                  <a:lnTo>
                    <a:pt x="59651" y="49531"/>
                  </a:lnTo>
                  <a:lnTo>
                    <a:pt x="59738" y="49050"/>
                  </a:lnTo>
                  <a:lnTo>
                    <a:pt x="59820" y="48558"/>
                  </a:lnTo>
                  <a:lnTo>
                    <a:pt x="59897" y="48066"/>
                  </a:lnTo>
                  <a:lnTo>
                    <a:pt x="59966" y="47564"/>
                  </a:lnTo>
                  <a:lnTo>
                    <a:pt x="60034" y="47061"/>
                  </a:lnTo>
                  <a:lnTo>
                    <a:pt x="60094" y="46548"/>
                  </a:lnTo>
                  <a:lnTo>
                    <a:pt x="60153" y="46024"/>
                  </a:lnTo>
                  <a:lnTo>
                    <a:pt x="60203" y="45511"/>
                  </a:lnTo>
                  <a:lnTo>
                    <a:pt x="60249" y="44977"/>
                  </a:lnTo>
                  <a:lnTo>
                    <a:pt x="60290" y="44453"/>
                  </a:lnTo>
                  <a:lnTo>
                    <a:pt x="60326" y="43918"/>
                  </a:lnTo>
                  <a:lnTo>
                    <a:pt x="60358" y="43384"/>
                  </a:lnTo>
                  <a:lnTo>
                    <a:pt x="60381" y="42839"/>
                  </a:lnTo>
                  <a:lnTo>
                    <a:pt x="60404" y="42304"/>
                  </a:lnTo>
                  <a:lnTo>
                    <a:pt x="60422" y="41759"/>
                  </a:lnTo>
                  <a:lnTo>
                    <a:pt x="60431" y="41214"/>
                  </a:lnTo>
                  <a:lnTo>
                    <a:pt x="60440" y="40668"/>
                  </a:lnTo>
                  <a:lnTo>
                    <a:pt x="60440" y="40123"/>
                  </a:lnTo>
                  <a:lnTo>
                    <a:pt x="60436" y="39567"/>
                  </a:lnTo>
                  <a:lnTo>
                    <a:pt x="60431" y="39022"/>
                  </a:lnTo>
                  <a:lnTo>
                    <a:pt x="60417" y="38477"/>
                  </a:lnTo>
                  <a:lnTo>
                    <a:pt x="60399" y="37921"/>
                  </a:lnTo>
                  <a:lnTo>
                    <a:pt x="60381" y="37376"/>
                  </a:lnTo>
                  <a:lnTo>
                    <a:pt x="60354" y="36830"/>
                  </a:lnTo>
                  <a:lnTo>
                    <a:pt x="60322" y="36285"/>
                  </a:lnTo>
                  <a:lnTo>
                    <a:pt x="60285" y="35740"/>
                  </a:lnTo>
                  <a:lnTo>
                    <a:pt x="60249" y="35195"/>
                  </a:lnTo>
                  <a:lnTo>
                    <a:pt x="60203" y="34660"/>
                  </a:lnTo>
                  <a:lnTo>
                    <a:pt x="60153" y="34126"/>
                  </a:lnTo>
                  <a:lnTo>
                    <a:pt x="60103" y="33591"/>
                  </a:lnTo>
                  <a:lnTo>
                    <a:pt x="60043" y="33057"/>
                  </a:lnTo>
                  <a:lnTo>
                    <a:pt x="59979" y="32533"/>
                  </a:lnTo>
                  <a:lnTo>
                    <a:pt x="59916" y="32009"/>
                  </a:lnTo>
                  <a:lnTo>
                    <a:pt x="59843" y="31496"/>
                  </a:lnTo>
                  <a:lnTo>
                    <a:pt x="59770" y="30983"/>
                  </a:lnTo>
                  <a:lnTo>
                    <a:pt x="59688" y="30480"/>
                  </a:lnTo>
                  <a:lnTo>
                    <a:pt x="59605" y="29978"/>
                  </a:lnTo>
                  <a:lnTo>
                    <a:pt x="59519" y="29475"/>
                  </a:lnTo>
                  <a:lnTo>
                    <a:pt x="59427" y="28983"/>
                  </a:lnTo>
                  <a:lnTo>
                    <a:pt x="59332" y="28502"/>
                  </a:lnTo>
                  <a:lnTo>
                    <a:pt x="59231" y="28032"/>
                  </a:lnTo>
                  <a:lnTo>
                    <a:pt x="59126" y="27562"/>
                  </a:lnTo>
                  <a:lnTo>
                    <a:pt x="59017" y="27102"/>
                  </a:lnTo>
                  <a:lnTo>
                    <a:pt x="58903" y="26642"/>
                  </a:lnTo>
                  <a:lnTo>
                    <a:pt x="58789" y="26204"/>
                  </a:lnTo>
                  <a:lnTo>
                    <a:pt x="58666" y="25765"/>
                  </a:lnTo>
                  <a:lnTo>
                    <a:pt x="58542" y="25338"/>
                  </a:lnTo>
                  <a:lnTo>
                    <a:pt x="58415" y="24921"/>
                  </a:lnTo>
                  <a:lnTo>
                    <a:pt x="58282" y="24515"/>
                  </a:lnTo>
                  <a:lnTo>
                    <a:pt x="58146" y="24119"/>
                  </a:lnTo>
                  <a:lnTo>
                    <a:pt x="58004" y="23724"/>
                  </a:lnTo>
                  <a:lnTo>
                    <a:pt x="57863" y="23349"/>
                  </a:lnTo>
                  <a:lnTo>
                    <a:pt x="57712" y="22986"/>
                  </a:lnTo>
                  <a:lnTo>
                    <a:pt x="57562" y="22633"/>
                  </a:lnTo>
                  <a:lnTo>
                    <a:pt x="57407" y="22291"/>
                  </a:lnTo>
                  <a:lnTo>
                    <a:pt x="57247" y="21960"/>
                  </a:lnTo>
                  <a:lnTo>
                    <a:pt x="57087" y="21639"/>
                  </a:lnTo>
                  <a:lnTo>
                    <a:pt x="56918" y="21339"/>
                  </a:lnTo>
                  <a:lnTo>
                    <a:pt x="56750" y="21040"/>
                  </a:lnTo>
                  <a:lnTo>
                    <a:pt x="56576" y="20762"/>
                  </a:lnTo>
                  <a:lnTo>
                    <a:pt x="56398" y="20506"/>
                  </a:lnTo>
                  <a:lnTo>
                    <a:pt x="56220" y="20249"/>
                  </a:lnTo>
                  <a:lnTo>
                    <a:pt x="56033" y="20014"/>
                  </a:lnTo>
                  <a:lnTo>
                    <a:pt x="55846" y="19800"/>
                  </a:lnTo>
                  <a:lnTo>
                    <a:pt x="55919" y="19522"/>
                  </a:lnTo>
                  <a:lnTo>
                    <a:pt x="55988" y="19255"/>
                  </a:lnTo>
                  <a:lnTo>
                    <a:pt x="56052" y="18966"/>
                  </a:lnTo>
                  <a:lnTo>
                    <a:pt x="56116" y="18688"/>
                  </a:lnTo>
                  <a:lnTo>
                    <a:pt x="56175" y="18400"/>
                  </a:lnTo>
                  <a:lnTo>
                    <a:pt x="56234" y="18111"/>
                  </a:lnTo>
                  <a:lnTo>
                    <a:pt x="56348" y="17512"/>
                  </a:lnTo>
                  <a:lnTo>
                    <a:pt x="56449" y="16903"/>
                  </a:lnTo>
                  <a:lnTo>
                    <a:pt x="56540" y="16283"/>
                  </a:lnTo>
                  <a:lnTo>
                    <a:pt x="56622" y="15652"/>
                  </a:lnTo>
                  <a:lnTo>
                    <a:pt x="56695" y="15011"/>
                  </a:lnTo>
                  <a:close/>
                  <a:moveTo>
                    <a:pt x="28389" y="71394"/>
                  </a:moveTo>
                  <a:lnTo>
                    <a:pt x="28571" y="71404"/>
                  </a:lnTo>
                  <a:lnTo>
                    <a:pt x="28525" y="72538"/>
                  </a:lnTo>
                  <a:lnTo>
                    <a:pt x="28489" y="73682"/>
                  </a:lnTo>
                  <a:lnTo>
                    <a:pt x="28462" y="74836"/>
                  </a:lnTo>
                  <a:lnTo>
                    <a:pt x="28439" y="75980"/>
                  </a:lnTo>
                  <a:lnTo>
                    <a:pt x="28425" y="77145"/>
                  </a:lnTo>
                  <a:lnTo>
                    <a:pt x="28416" y="78300"/>
                  </a:lnTo>
                  <a:lnTo>
                    <a:pt x="28416" y="79465"/>
                  </a:lnTo>
                  <a:lnTo>
                    <a:pt x="28420" y="80631"/>
                  </a:lnTo>
                  <a:lnTo>
                    <a:pt x="28425" y="81796"/>
                  </a:lnTo>
                  <a:lnTo>
                    <a:pt x="28439" y="82961"/>
                  </a:lnTo>
                  <a:lnTo>
                    <a:pt x="28457" y="84137"/>
                  </a:lnTo>
                  <a:lnTo>
                    <a:pt x="28475" y="85313"/>
                  </a:lnTo>
                  <a:lnTo>
                    <a:pt x="28503" y="86478"/>
                  </a:lnTo>
                  <a:lnTo>
                    <a:pt x="28530" y="87654"/>
                  </a:lnTo>
                  <a:lnTo>
                    <a:pt x="28589" y="90006"/>
                  </a:lnTo>
                  <a:lnTo>
                    <a:pt x="28658" y="92348"/>
                  </a:lnTo>
                  <a:lnTo>
                    <a:pt x="28726" y="94689"/>
                  </a:lnTo>
                  <a:lnTo>
                    <a:pt x="28799" y="97020"/>
                  </a:lnTo>
                  <a:lnTo>
                    <a:pt x="28863" y="99329"/>
                  </a:lnTo>
                  <a:lnTo>
                    <a:pt x="28922" y="101638"/>
                  </a:lnTo>
                  <a:lnTo>
                    <a:pt x="28950" y="102782"/>
                  </a:lnTo>
                  <a:lnTo>
                    <a:pt x="28972" y="103915"/>
                  </a:lnTo>
                  <a:lnTo>
                    <a:pt x="28991" y="105048"/>
                  </a:lnTo>
                  <a:lnTo>
                    <a:pt x="29004" y="106182"/>
                  </a:lnTo>
                  <a:lnTo>
                    <a:pt x="29018" y="107304"/>
                  </a:lnTo>
                  <a:lnTo>
                    <a:pt x="29023" y="108416"/>
                  </a:lnTo>
                  <a:lnTo>
                    <a:pt x="29018" y="109015"/>
                  </a:lnTo>
                  <a:lnTo>
                    <a:pt x="29013" y="109635"/>
                  </a:lnTo>
                  <a:lnTo>
                    <a:pt x="28813" y="109613"/>
                  </a:lnTo>
                  <a:lnTo>
                    <a:pt x="28617" y="109581"/>
                  </a:lnTo>
                  <a:lnTo>
                    <a:pt x="28425" y="109528"/>
                  </a:lnTo>
                  <a:lnTo>
                    <a:pt x="28233" y="109474"/>
                  </a:lnTo>
                  <a:lnTo>
                    <a:pt x="28046" y="109399"/>
                  </a:lnTo>
                  <a:lnTo>
                    <a:pt x="27864" y="109314"/>
                  </a:lnTo>
                  <a:lnTo>
                    <a:pt x="27681" y="109218"/>
                  </a:lnTo>
                  <a:lnTo>
                    <a:pt x="27504" y="109100"/>
                  </a:lnTo>
                  <a:lnTo>
                    <a:pt x="27330" y="108982"/>
                  </a:lnTo>
                  <a:lnTo>
                    <a:pt x="27161" y="108844"/>
                  </a:lnTo>
                  <a:lnTo>
                    <a:pt x="26993" y="108705"/>
                  </a:lnTo>
                  <a:lnTo>
                    <a:pt x="26828" y="108544"/>
                  </a:lnTo>
                  <a:lnTo>
                    <a:pt x="26669" y="108373"/>
                  </a:lnTo>
                  <a:lnTo>
                    <a:pt x="26509" y="108191"/>
                  </a:lnTo>
                  <a:lnTo>
                    <a:pt x="26358" y="108010"/>
                  </a:lnTo>
                  <a:lnTo>
                    <a:pt x="26208" y="107807"/>
                  </a:lnTo>
                  <a:lnTo>
                    <a:pt x="26057" y="107593"/>
                  </a:lnTo>
                  <a:lnTo>
                    <a:pt x="25911" y="107368"/>
                  </a:lnTo>
                  <a:lnTo>
                    <a:pt x="25770" y="107144"/>
                  </a:lnTo>
                  <a:lnTo>
                    <a:pt x="25633" y="106898"/>
                  </a:lnTo>
                  <a:lnTo>
                    <a:pt x="25496" y="106652"/>
                  </a:lnTo>
                  <a:lnTo>
                    <a:pt x="25364" y="106395"/>
                  </a:lnTo>
                  <a:lnTo>
                    <a:pt x="25236" y="106128"/>
                  </a:lnTo>
                  <a:lnTo>
                    <a:pt x="25113" y="105850"/>
                  </a:lnTo>
                  <a:lnTo>
                    <a:pt x="24990" y="105561"/>
                  </a:lnTo>
                  <a:lnTo>
                    <a:pt x="24871" y="105273"/>
                  </a:lnTo>
                  <a:lnTo>
                    <a:pt x="24753" y="104963"/>
                  </a:lnTo>
                  <a:lnTo>
                    <a:pt x="24643" y="104653"/>
                  </a:lnTo>
                  <a:lnTo>
                    <a:pt x="24534" y="104343"/>
                  </a:lnTo>
                  <a:lnTo>
                    <a:pt x="24424" y="104011"/>
                  </a:lnTo>
                  <a:lnTo>
                    <a:pt x="24319" y="103680"/>
                  </a:lnTo>
                  <a:lnTo>
                    <a:pt x="24219" y="103348"/>
                  </a:lnTo>
                  <a:lnTo>
                    <a:pt x="24123" y="102996"/>
                  </a:lnTo>
                  <a:lnTo>
                    <a:pt x="24032" y="102643"/>
                  </a:lnTo>
                  <a:lnTo>
                    <a:pt x="23941" y="102290"/>
                  </a:lnTo>
                  <a:lnTo>
                    <a:pt x="23849" y="101927"/>
                  </a:lnTo>
                  <a:lnTo>
                    <a:pt x="23767" y="101552"/>
                  </a:lnTo>
                  <a:lnTo>
                    <a:pt x="23685" y="101178"/>
                  </a:lnTo>
                  <a:lnTo>
                    <a:pt x="23608" y="100793"/>
                  </a:lnTo>
                  <a:lnTo>
                    <a:pt x="23530" y="100408"/>
                  </a:lnTo>
                  <a:lnTo>
                    <a:pt x="23462" y="100013"/>
                  </a:lnTo>
                  <a:lnTo>
                    <a:pt x="23389" y="99617"/>
                  </a:lnTo>
                  <a:lnTo>
                    <a:pt x="23325" y="99211"/>
                  </a:lnTo>
                  <a:lnTo>
                    <a:pt x="23261" y="98816"/>
                  </a:lnTo>
                  <a:lnTo>
                    <a:pt x="23202" y="98399"/>
                  </a:lnTo>
                  <a:lnTo>
                    <a:pt x="23147" y="97982"/>
                  </a:lnTo>
                  <a:lnTo>
                    <a:pt x="23092" y="97565"/>
                  </a:lnTo>
                  <a:lnTo>
                    <a:pt x="23042" y="97148"/>
                  </a:lnTo>
                  <a:lnTo>
                    <a:pt x="22992" y="96720"/>
                  </a:lnTo>
                  <a:lnTo>
                    <a:pt x="22951" y="96293"/>
                  </a:lnTo>
                  <a:lnTo>
                    <a:pt x="22910" y="95865"/>
                  </a:lnTo>
                  <a:lnTo>
                    <a:pt x="22869" y="95437"/>
                  </a:lnTo>
                  <a:lnTo>
                    <a:pt x="22837" y="94999"/>
                  </a:lnTo>
                  <a:lnTo>
                    <a:pt x="22800" y="94561"/>
                  </a:lnTo>
                  <a:lnTo>
                    <a:pt x="22773" y="94122"/>
                  </a:lnTo>
                  <a:lnTo>
                    <a:pt x="22745" y="93673"/>
                  </a:lnTo>
                  <a:lnTo>
                    <a:pt x="22723" y="93235"/>
                  </a:lnTo>
                  <a:lnTo>
                    <a:pt x="22704" y="92786"/>
                  </a:lnTo>
                  <a:lnTo>
                    <a:pt x="22686" y="92348"/>
                  </a:lnTo>
                  <a:lnTo>
                    <a:pt x="22672" y="91899"/>
                  </a:lnTo>
                  <a:lnTo>
                    <a:pt x="22663" y="91450"/>
                  </a:lnTo>
                  <a:lnTo>
                    <a:pt x="22654" y="91001"/>
                  </a:lnTo>
                  <a:lnTo>
                    <a:pt x="22650" y="90562"/>
                  </a:lnTo>
                  <a:lnTo>
                    <a:pt x="22645" y="90113"/>
                  </a:lnTo>
                  <a:lnTo>
                    <a:pt x="22650" y="89664"/>
                  </a:lnTo>
                  <a:lnTo>
                    <a:pt x="22654" y="89215"/>
                  </a:lnTo>
                  <a:lnTo>
                    <a:pt x="22659" y="88766"/>
                  </a:lnTo>
                  <a:lnTo>
                    <a:pt x="22668" y="88328"/>
                  </a:lnTo>
                  <a:lnTo>
                    <a:pt x="22682" y="87879"/>
                  </a:lnTo>
                  <a:lnTo>
                    <a:pt x="22700" y="87430"/>
                  </a:lnTo>
                  <a:lnTo>
                    <a:pt x="22718" y="86992"/>
                  </a:lnTo>
                  <a:lnTo>
                    <a:pt x="22741" y="86553"/>
                  </a:lnTo>
                  <a:lnTo>
                    <a:pt x="22764" y="86115"/>
                  </a:lnTo>
                  <a:lnTo>
                    <a:pt x="22791" y="85677"/>
                  </a:lnTo>
                  <a:lnTo>
                    <a:pt x="22823" y="85249"/>
                  </a:lnTo>
                  <a:lnTo>
                    <a:pt x="22855" y="84811"/>
                  </a:lnTo>
                  <a:lnTo>
                    <a:pt x="22891" y="84383"/>
                  </a:lnTo>
                  <a:lnTo>
                    <a:pt x="22933" y="83966"/>
                  </a:lnTo>
                  <a:lnTo>
                    <a:pt x="22978" y="83538"/>
                  </a:lnTo>
                  <a:lnTo>
                    <a:pt x="23024" y="83122"/>
                  </a:lnTo>
                  <a:lnTo>
                    <a:pt x="23069" y="82705"/>
                  </a:lnTo>
                  <a:lnTo>
                    <a:pt x="23120" y="82298"/>
                  </a:lnTo>
                  <a:lnTo>
                    <a:pt x="23174" y="81892"/>
                  </a:lnTo>
                  <a:lnTo>
                    <a:pt x="23234" y="81486"/>
                  </a:lnTo>
                  <a:lnTo>
                    <a:pt x="23293" y="81090"/>
                  </a:lnTo>
                  <a:lnTo>
                    <a:pt x="23357" y="80695"/>
                  </a:lnTo>
                  <a:lnTo>
                    <a:pt x="23421" y="80310"/>
                  </a:lnTo>
                  <a:lnTo>
                    <a:pt x="23489" y="79925"/>
                  </a:lnTo>
                  <a:lnTo>
                    <a:pt x="23562" y="79551"/>
                  </a:lnTo>
                  <a:lnTo>
                    <a:pt x="23640" y="79177"/>
                  </a:lnTo>
                  <a:lnTo>
                    <a:pt x="23713" y="78813"/>
                  </a:lnTo>
                  <a:lnTo>
                    <a:pt x="23795" y="78450"/>
                  </a:lnTo>
                  <a:lnTo>
                    <a:pt x="23877" y="78097"/>
                  </a:lnTo>
                  <a:lnTo>
                    <a:pt x="23964" y="77755"/>
                  </a:lnTo>
                  <a:lnTo>
                    <a:pt x="24055" y="77413"/>
                  </a:lnTo>
                  <a:lnTo>
                    <a:pt x="24146" y="77081"/>
                  </a:lnTo>
                  <a:lnTo>
                    <a:pt x="24242" y="76750"/>
                  </a:lnTo>
                  <a:lnTo>
                    <a:pt x="24338" y="76440"/>
                  </a:lnTo>
                  <a:lnTo>
                    <a:pt x="24438" y="76130"/>
                  </a:lnTo>
                  <a:lnTo>
                    <a:pt x="24543" y="75820"/>
                  </a:lnTo>
                  <a:lnTo>
                    <a:pt x="24648" y="75531"/>
                  </a:lnTo>
                  <a:lnTo>
                    <a:pt x="24757" y="75242"/>
                  </a:lnTo>
                  <a:lnTo>
                    <a:pt x="24867" y="74964"/>
                  </a:lnTo>
                  <a:lnTo>
                    <a:pt x="24981" y="74697"/>
                  </a:lnTo>
                  <a:lnTo>
                    <a:pt x="25099" y="74430"/>
                  </a:lnTo>
                  <a:lnTo>
                    <a:pt x="25223" y="74184"/>
                  </a:lnTo>
                  <a:lnTo>
                    <a:pt x="25346" y="73938"/>
                  </a:lnTo>
                  <a:lnTo>
                    <a:pt x="25469" y="73703"/>
                  </a:lnTo>
                  <a:lnTo>
                    <a:pt x="25597" y="73478"/>
                  </a:lnTo>
                  <a:lnTo>
                    <a:pt x="25729" y="73275"/>
                  </a:lnTo>
                  <a:lnTo>
                    <a:pt x="25866" y="73072"/>
                  </a:lnTo>
                  <a:lnTo>
                    <a:pt x="26003" y="72880"/>
                  </a:lnTo>
                  <a:lnTo>
                    <a:pt x="26140" y="72698"/>
                  </a:lnTo>
                  <a:lnTo>
                    <a:pt x="26285" y="72527"/>
                  </a:lnTo>
                  <a:lnTo>
                    <a:pt x="26427" y="72367"/>
                  </a:lnTo>
                  <a:lnTo>
                    <a:pt x="26577" y="72217"/>
                  </a:lnTo>
                  <a:lnTo>
                    <a:pt x="26728" y="72078"/>
                  </a:lnTo>
                  <a:lnTo>
                    <a:pt x="26883" y="71960"/>
                  </a:lnTo>
                  <a:lnTo>
                    <a:pt x="27038" y="71843"/>
                  </a:lnTo>
                  <a:lnTo>
                    <a:pt x="27198" y="71747"/>
                  </a:lnTo>
                  <a:lnTo>
                    <a:pt x="27358" y="71650"/>
                  </a:lnTo>
                  <a:lnTo>
                    <a:pt x="27526" y="71575"/>
                  </a:lnTo>
                  <a:lnTo>
                    <a:pt x="27691" y="71511"/>
                  </a:lnTo>
                  <a:lnTo>
                    <a:pt x="27864" y="71469"/>
                  </a:lnTo>
                  <a:lnTo>
                    <a:pt x="28037" y="71426"/>
                  </a:lnTo>
                  <a:lnTo>
                    <a:pt x="28211" y="71404"/>
                  </a:lnTo>
                  <a:lnTo>
                    <a:pt x="28389" y="71394"/>
                  </a:lnTo>
                  <a:close/>
                  <a:moveTo>
                    <a:pt x="90549" y="77733"/>
                  </a:moveTo>
                  <a:lnTo>
                    <a:pt x="90822" y="77990"/>
                  </a:lnTo>
                  <a:lnTo>
                    <a:pt x="91096" y="78257"/>
                  </a:lnTo>
                  <a:lnTo>
                    <a:pt x="91365" y="78546"/>
                  </a:lnTo>
                  <a:lnTo>
                    <a:pt x="91630" y="78856"/>
                  </a:lnTo>
                  <a:lnTo>
                    <a:pt x="91890" y="79177"/>
                  </a:lnTo>
                  <a:lnTo>
                    <a:pt x="92150" y="79519"/>
                  </a:lnTo>
                  <a:lnTo>
                    <a:pt x="92401" y="79882"/>
                  </a:lnTo>
                  <a:lnTo>
                    <a:pt x="92652" y="80267"/>
                  </a:lnTo>
                  <a:lnTo>
                    <a:pt x="92893" y="80663"/>
                  </a:lnTo>
                  <a:lnTo>
                    <a:pt x="93131" y="81090"/>
                  </a:lnTo>
                  <a:lnTo>
                    <a:pt x="93363" y="81529"/>
                  </a:lnTo>
                  <a:lnTo>
                    <a:pt x="93591" y="81978"/>
                  </a:lnTo>
                  <a:lnTo>
                    <a:pt x="93810" y="82459"/>
                  </a:lnTo>
                  <a:lnTo>
                    <a:pt x="94020" y="82950"/>
                  </a:lnTo>
                  <a:lnTo>
                    <a:pt x="94125" y="83207"/>
                  </a:lnTo>
                  <a:lnTo>
                    <a:pt x="94225" y="83464"/>
                  </a:lnTo>
                  <a:lnTo>
                    <a:pt x="94326" y="83731"/>
                  </a:lnTo>
                  <a:lnTo>
                    <a:pt x="94422" y="83998"/>
                  </a:lnTo>
                  <a:lnTo>
                    <a:pt x="94517" y="84265"/>
                  </a:lnTo>
                  <a:lnTo>
                    <a:pt x="94609" y="84543"/>
                  </a:lnTo>
                  <a:lnTo>
                    <a:pt x="94700" y="84832"/>
                  </a:lnTo>
                  <a:lnTo>
                    <a:pt x="94791" y="85121"/>
                  </a:lnTo>
                  <a:lnTo>
                    <a:pt x="94878" y="85409"/>
                  </a:lnTo>
                  <a:lnTo>
                    <a:pt x="94960" y="85709"/>
                  </a:lnTo>
                  <a:lnTo>
                    <a:pt x="95042" y="86008"/>
                  </a:lnTo>
                  <a:lnTo>
                    <a:pt x="95124" y="86318"/>
                  </a:lnTo>
                  <a:lnTo>
                    <a:pt x="95202" y="86628"/>
                  </a:lnTo>
                  <a:lnTo>
                    <a:pt x="95275" y="86938"/>
                  </a:lnTo>
                  <a:lnTo>
                    <a:pt x="95348" y="87259"/>
                  </a:lnTo>
                  <a:lnTo>
                    <a:pt x="95416" y="87590"/>
                  </a:lnTo>
                  <a:lnTo>
                    <a:pt x="95484" y="87911"/>
                  </a:lnTo>
                  <a:lnTo>
                    <a:pt x="95548" y="88253"/>
                  </a:lnTo>
                  <a:lnTo>
                    <a:pt x="95608" y="88595"/>
                  </a:lnTo>
                  <a:lnTo>
                    <a:pt x="95667" y="88937"/>
                  </a:lnTo>
                  <a:lnTo>
                    <a:pt x="95726" y="89279"/>
                  </a:lnTo>
                  <a:lnTo>
                    <a:pt x="95776" y="89643"/>
                  </a:lnTo>
                  <a:lnTo>
                    <a:pt x="95827" y="89996"/>
                  </a:lnTo>
                  <a:lnTo>
                    <a:pt x="95877" y="90359"/>
                  </a:lnTo>
                  <a:lnTo>
                    <a:pt x="95918" y="90733"/>
                  </a:lnTo>
                  <a:lnTo>
                    <a:pt x="95959" y="91097"/>
                  </a:lnTo>
                  <a:lnTo>
                    <a:pt x="96000" y="91482"/>
                  </a:lnTo>
                  <a:lnTo>
                    <a:pt x="96032" y="91867"/>
                  </a:lnTo>
                  <a:lnTo>
                    <a:pt x="96064" y="92251"/>
                  </a:lnTo>
                  <a:lnTo>
                    <a:pt x="96096" y="92636"/>
                  </a:lnTo>
                  <a:lnTo>
                    <a:pt x="96119" y="93043"/>
                  </a:lnTo>
                  <a:lnTo>
                    <a:pt x="96141" y="93438"/>
                  </a:lnTo>
                  <a:lnTo>
                    <a:pt x="96160" y="93844"/>
                  </a:lnTo>
                  <a:lnTo>
                    <a:pt x="96173" y="94261"/>
                  </a:lnTo>
                  <a:lnTo>
                    <a:pt x="96187" y="94678"/>
                  </a:lnTo>
                  <a:lnTo>
                    <a:pt x="96196" y="95095"/>
                  </a:lnTo>
                  <a:lnTo>
                    <a:pt x="96201" y="95533"/>
                  </a:lnTo>
                  <a:lnTo>
                    <a:pt x="96201" y="95961"/>
                  </a:lnTo>
                  <a:lnTo>
                    <a:pt x="96196" y="96389"/>
                  </a:lnTo>
                  <a:lnTo>
                    <a:pt x="96192" y="96816"/>
                  </a:lnTo>
                  <a:lnTo>
                    <a:pt x="96178" y="97233"/>
                  </a:lnTo>
                  <a:lnTo>
                    <a:pt x="96164" y="97650"/>
                  </a:lnTo>
                  <a:lnTo>
                    <a:pt x="96146" y="98057"/>
                  </a:lnTo>
                  <a:lnTo>
                    <a:pt x="96123" y="98473"/>
                  </a:lnTo>
                  <a:lnTo>
                    <a:pt x="96096" y="98869"/>
                  </a:lnTo>
                  <a:lnTo>
                    <a:pt x="96068" y="99275"/>
                  </a:lnTo>
                  <a:lnTo>
                    <a:pt x="96036" y="99671"/>
                  </a:lnTo>
                  <a:lnTo>
                    <a:pt x="96000" y="100066"/>
                  </a:lnTo>
                  <a:lnTo>
                    <a:pt x="95959" y="100451"/>
                  </a:lnTo>
                  <a:lnTo>
                    <a:pt x="95913" y="100836"/>
                  </a:lnTo>
                  <a:lnTo>
                    <a:pt x="95868" y="101221"/>
                  </a:lnTo>
                  <a:lnTo>
                    <a:pt x="95818" y="101595"/>
                  </a:lnTo>
                  <a:lnTo>
                    <a:pt x="95767" y="101959"/>
                  </a:lnTo>
                  <a:lnTo>
                    <a:pt x="95708" y="102333"/>
                  </a:lnTo>
                  <a:lnTo>
                    <a:pt x="95649" y="102696"/>
                  </a:lnTo>
                  <a:lnTo>
                    <a:pt x="95589" y="103049"/>
                  </a:lnTo>
                  <a:lnTo>
                    <a:pt x="95521" y="103413"/>
                  </a:lnTo>
                  <a:lnTo>
                    <a:pt x="95457" y="103755"/>
                  </a:lnTo>
                  <a:lnTo>
                    <a:pt x="95384" y="104108"/>
                  </a:lnTo>
                  <a:lnTo>
                    <a:pt x="95311" y="104450"/>
                  </a:lnTo>
                  <a:lnTo>
                    <a:pt x="95234" y="104781"/>
                  </a:lnTo>
                  <a:lnTo>
                    <a:pt x="95156" y="105123"/>
                  </a:lnTo>
                  <a:lnTo>
                    <a:pt x="95074" y="105444"/>
                  </a:lnTo>
                  <a:lnTo>
                    <a:pt x="94987" y="105775"/>
                  </a:lnTo>
                  <a:lnTo>
                    <a:pt x="94901" y="106096"/>
                  </a:lnTo>
                  <a:lnTo>
                    <a:pt x="94809" y="106406"/>
                  </a:lnTo>
                  <a:lnTo>
                    <a:pt x="94718" y="106716"/>
                  </a:lnTo>
                  <a:lnTo>
                    <a:pt x="94622" y="107026"/>
                  </a:lnTo>
                  <a:lnTo>
                    <a:pt x="94527" y="107325"/>
                  </a:lnTo>
                  <a:lnTo>
                    <a:pt x="94431" y="107625"/>
                  </a:lnTo>
                  <a:lnTo>
                    <a:pt x="94326" y="107913"/>
                  </a:lnTo>
                  <a:lnTo>
                    <a:pt x="94225" y="108202"/>
                  </a:lnTo>
                  <a:lnTo>
                    <a:pt x="94121" y="108480"/>
                  </a:lnTo>
                  <a:lnTo>
                    <a:pt x="94011" y="108758"/>
                  </a:lnTo>
                  <a:lnTo>
                    <a:pt x="93902" y="109036"/>
                  </a:lnTo>
                  <a:lnTo>
                    <a:pt x="93792" y="109303"/>
                  </a:lnTo>
                  <a:lnTo>
                    <a:pt x="93678" y="109560"/>
                  </a:lnTo>
                  <a:lnTo>
                    <a:pt x="93559" y="109816"/>
                  </a:lnTo>
                  <a:lnTo>
                    <a:pt x="93327" y="110319"/>
                  </a:lnTo>
                  <a:lnTo>
                    <a:pt x="93085" y="110800"/>
                  </a:lnTo>
                  <a:lnTo>
                    <a:pt x="92834" y="111260"/>
                  </a:lnTo>
                  <a:lnTo>
                    <a:pt x="92583" y="111709"/>
                  </a:lnTo>
                  <a:lnTo>
                    <a:pt x="92323" y="112126"/>
                  </a:lnTo>
                  <a:lnTo>
                    <a:pt x="92059" y="112521"/>
                  </a:lnTo>
                  <a:lnTo>
                    <a:pt x="91789" y="112906"/>
                  </a:lnTo>
                  <a:lnTo>
                    <a:pt x="91516" y="113259"/>
                  </a:lnTo>
                  <a:lnTo>
                    <a:pt x="91237" y="113590"/>
                  </a:lnTo>
                  <a:lnTo>
                    <a:pt x="90959" y="113911"/>
                  </a:lnTo>
                  <a:lnTo>
                    <a:pt x="90676" y="114200"/>
                  </a:lnTo>
                  <a:lnTo>
                    <a:pt x="90676" y="110821"/>
                  </a:lnTo>
                  <a:lnTo>
                    <a:pt x="90676" y="107443"/>
                  </a:lnTo>
                  <a:lnTo>
                    <a:pt x="90667" y="104075"/>
                  </a:lnTo>
                  <a:lnTo>
                    <a:pt x="90658" y="100708"/>
                  </a:lnTo>
                  <a:lnTo>
                    <a:pt x="90640" y="97340"/>
                  </a:lnTo>
                  <a:lnTo>
                    <a:pt x="90622" y="93962"/>
                  </a:lnTo>
                  <a:lnTo>
                    <a:pt x="90594" y="90594"/>
                  </a:lnTo>
                  <a:lnTo>
                    <a:pt x="90567" y="87227"/>
                  </a:lnTo>
                  <a:lnTo>
                    <a:pt x="90558" y="86094"/>
                  </a:lnTo>
                  <a:lnTo>
                    <a:pt x="90553" y="84939"/>
                  </a:lnTo>
                  <a:lnTo>
                    <a:pt x="90553" y="83763"/>
                  </a:lnTo>
                  <a:lnTo>
                    <a:pt x="90553" y="82576"/>
                  </a:lnTo>
                  <a:lnTo>
                    <a:pt x="90553" y="80171"/>
                  </a:lnTo>
                  <a:lnTo>
                    <a:pt x="90553" y="78952"/>
                  </a:lnTo>
                  <a:lnTo>
                    <a:pt x="90549" y="77733"/>
                  </a:lnTo>
                  <a:close/>
                  <a:moveTo>
                    <a:pt x="9128" y="143257"/>
                  </a:moveTo>
                  <a:lnTo>
                    <a:pt x="9256" y="143268"/>
                  </a:lnTo>
                  <a:lnTo>
                    <a:pt x="9384" y="143279"/>
                  </a:lnTo>
                  <a:lnTo>
                    <a:pt x="9512" y="143300"/>
                  </a:lnTo>
                  <a:lnTo>
                    <a:pt x="9639" y="143332"/>
                  </a:lnTo>
                  <a:lnTo>
                    <a:pt x="9762" y="143375"/>
                  </a:lnTo>
                  <a:lnTo>
                    <a:pt x="9890" y="143418"/>
                  </a:lnTo>
                  <a:lnTo>
                    <a:pt x="10018" y="143460"/>
                  </a:lnTo>
                  <a:lnTo>
                    <a:pt x="10146" y="143524"/>
                  </a:lnTo>
                  <a:lnTo>
                    <a:pt x="10342" y="143621"/>
                  </a:lnTo>
                  <a:lnTo>
                    <a:pt x="10533" y="143738"/>
                  </a:lnTo>
                  <a:lnTo>
                    <a:pt x="10720" y="143867"/>
                  </a:lnTo>
                  <a:lnTo>
                    <a:pt x="10907" y="144005"/>
                  </a:lnTo>
                  <a:lnTo>
                    <a:pt x="11085" y="144166"/>
                  </a:lnTo>
                  <a:lnTo>
                    <a:pt x="11263" y="144337"/>
                  </a:lnTo>
                  <a:lnTo>
                    <a:pt x="11437" y="144519"/>
                  </a:lnTo>
                  <a:lnTo>
                    <a:pt x="11605" y="144711"/>
                  </a:lnTo>
                  <a:lnTo>
                    <a:pt x="11770" y="144914"/>
                  </a:lnTo>
                  <a:lnTo>
                    <a:pt x="11929" y="145139"/>
                  </a:lnTo>
                  <a:lnTo>
                    <a:pt x="12089" y="145374"/>
                  </a:lnTo>
                  <a:lnTo>
                    <a:pt x="12239" y="145609"/>
                  </a:lnTo>
                  <a:lnTo>
                    <a:pt x="12390" y="145866"/>
                  </a:lnTo>
                  <a:lnTo>
                    <a:pt x="12536" y="146133"/>
                  </a:lnTo>
                  <a:lnTo>
                    <a:pt x="12677" y="146411"/>
                  </a:lnTo>
                  <a:lnTo>
                    <a:pt x="12810" y="146689"/>
                  </a:lnTo>
                  <a:lnTo>
                    <a:pt x="12942" y="146988"/>
                  </a:lnTo>
                  <a:lnTo>
                    <a:pt x="13074" y="147298"/>
                  </a:lnTo>
                  <a:lnTo>
                    <a:pt x="13197" y="147608"/>
                  </a:lnTo>
                  <a:lnTo>
                    <a:pt x="13316" y="147940"/>
                  </a:lnTo>
                  <a:lnTo>
                    <a:pt x="13430" y="148271"/>
                  </a:lnTo>
                  <a:lnTo>
                    <a:pt x="13540" y="148613"/>
                  </a:lnTo>
                  <a:lnTo>
                    <a:pt x="13649" y="148955"/>
                  </a:lnTo>
                  <a:lnTo>
                    <a:pt x="13749" y="149319"/>
                  </a:lnTo>
                  <a:lnTo>
                    <a:pt x="13845" y="149682"/>
                  </a:lnTo>
                  <a:lnTo>
                    <a:pt x="13941" y="150056"/>
                  </a:lnTo>
                  <a:lnTo>
                    <a:pt x="14028" y="150441"/>
                  </a:lnTo>
                  <a:lnTo>
                    <a:pt x="14110" y="150826"/>
                  </a:lnTo>
                  <a:lnTo>
                    <a:pt x="14192" y="151222"/>
                  </a:lnTo>
                  <a:lnTo>
                    <a:pt x="14265" y="151617"/>
                  </a:lnTo>
                  <a:lnTo>
                    <a:pt x="14333" y="152024"/>
                  </a:lnTo>
                  <a:lnTo>
                    <a:pt x="14402" y="152441"/>
                  </a:lnTo>
                  <a:lnTo>
                    <a:pt x="14461" y="152857"/>
                  </a:lnTo>
                  <a:lnTo>
                    <a:pt x="14516" y="153274"/>
                  </a:lnTo>
                  <a:lnTo>
                    <a:pt x="14566" y="153702"/>
                  </a:lnTo>
                  <a:lnTo>
                    <a:pt x="14616" y="154140"/>
                  </a:lnTo>
                  <a:lnTo>
                    <a:pt x="14657" y="154579"/>
                  </a:lnTo>
                  <a:lnTo>
                    <a:pt x="14694" y="155017"/>
                  </a:lnTo>
                  <a:lnTo>
                    <a:pt x="14721" y="155466"/>
                  </a:lnTo>
                  <a:lnTo>
                    <a:pt x="14749" y="155904"/>
                  </a:lnTo>
                  <a:lnTo>
                    <a:pt x="14771" y="156364"/>
                  </a:lnTo>
                  <a:lnTo>
                    <a:pt x="14790" y="156813"/>
                  </a:lnTo>
                  <a:lnTo>
                    <a:pt x="14799" y="157273"/>
                  </a:lnTo>
                  <a:lnTo>
                    <a:pt x="14808" y="157732"/>
                  </a:lnTo>
                  <a:lnTo>
                    <a:pt x="14808" y="158192"/>
                  </a:lnTo>
                  <a:lnTo>
                    <a:pt x="14803" y="158652"/>
                  </a:lnTo>
                  <a:lnTo>
                    <a:pt x="14794" y="159112"/>
                  </a:lnTo>
                  <a:lnTo>
                    <a:pt x="14780" y="159582"/>
                  </a:lnTo>
                  <a:lnTo>
                    <a:pt x="14762" y="160052"/>
                  </a:lnTo>
                  <a:lnTo>
                    <a:pt x="14735" y="160512"/>
                  </a:lnTo>
                  <a:lnTo>
                    <a:pt x="14707" y="160982"/>
                  </a:lnTo>
                  <a:lnTo>
                    <a:pt x="14671" y="161453"/>
                  </a:lnTo>
                  <a:lnTo>
                    <a:pt x="14630" y="161913"/>
                  </a:lnTo>
                  <a:lnTo>
                    <a:pt x="14584" y="162383"/>
                  </a:lnTo>
                  <a:lnTo>
                    <a:pt x="14534" y="162843"/>
                  </a:lnTo>
                  <a:lnTo>
                    <a:pt x="14475" y="163313"/>
                  </a:lnTo>
                  <a:lnTo>
                    <a:pt x="14416" y="163773"/>
                  </a:lnTo>
                  <a:lnTo>
                    <a:pt x="14347" y="164232"/>
                  </a:lnTo>
                  <a:lnTo>
                    <a:pt x="14274" y="164692"/>
                  </a:lnTo>
                  <a:lnTo>
                    <a:pt x="14192" y="165152"/>
                  </a:lnTo>
                  <a:lnTo>
                    <a:pt x="14110" y="165601"/>
                  </a:lnTo>
                  <a:lnTo>
                    <a:pt x="14019" y="166050"/>
                  </a:lnTo>
                  <a:lnTo>
                    <a:pt x="13923" y="166499"/>
                  </a:lnTo>
                  <a:lnTo>
                    <a:pt x="13822" y="166948"/>
                  </a:lnTo>
                  <a:lnTo>
                    <a:pt x="13727" y="167322"/>
                  </a:lnTo>
                  <a:lnTo>
                    <a:pt x="13635" y="167686"/>
                  </a:lnTo>
                  <a:lnTo>
                    <a:pt x="13535" y="168049"/>
                  </a:lnTo>
                  <a:lnTo>
                    <a:pt x="13435" y="168402"/>
                  </a:lnTo>
                  <a:lnTo>
                    <a:pt x="13330" y="168733"/>
                  </a:lnTo>
                  <a:lnTo>
                    <a:pt x="13225" y="169065"/>
                  </a:lnTo>
                  <a:lnTo>
                    <a:pt x="13115" y="169385"/>
                  </a:lnTo>
                  <a:lnTo>
                    <a:pt x="13006" y="169695"/>
                  </a:lnTo>
                  <a:lnTo>
                    <a:pt x="12892" y="169995"/>
                  </a:lnTo>
                  <a:lnTo>
                    <a:pt x="12778" y="170283"/>
                  </a:lnTo>
                  <a:lnTo>
                    <a:pt x="12659" y="170572"/>
                  </a:lnTo>
                  <a:lnTo>
                    <a:pt x="12541" y="170850"/>
                  </a:lnTo>
                  <a:lnTo>
                    <a:pt x="12417" y="171107"/>
                  </a:lnTo>
                  <a:lnTo>
                    <a:pt x="12290" y="171374"/>
                  </a:lnTo>
                  <a:lnTo>
                    <a:pt x="12167" y="171620"/>
                  </a:lnTo>
                  <a:lnTo>
                    <a:pt x="12034" y="171855"/>
                  </a:lnTo>
                  <a:lnTo>
                    <a:pt x="11906" y="172090"/>
                  </a:lnTo>
                  <a:lnTo>
                    <a:pt x="11770" y="172315"/>
                  </a:lnTo>
                  <a:lnTo>
                    <a:pt x="11637" y="172529"/>
                  </a:lnTo>
                  <a:lnTo>
                    <a:pt x="11500" y="172732"/>
                  </a:lnTo>
                  <a:lnTo>
                    <a:pt x="11364" y="172935"/>
                  </a:lnTo>
                  <a:lnTo>
                    <a:pt x="11222" y="173116"/>
                  </a:lnTo>
                  <a:lnTo>
                    <a:pt x="11081" y="173309"/>
                  </a:lnTo>
                  <a:lnTo>
                    <a:pt x="10939" y="173480"/>
                  </a:lnTo>
                  <a:lnTo>
                    <a:pt x="10793" y="173651"/>
                  </a:lnTo>
                  <a:lnTo>
                    <a:pt x="10647" y="173811"/>
                  </a:lnTo>
                  <a:lnTo>
                    <a:pt x="10501" y="173961"/>
                  </a:lnTo>
                  <a:lnTo>
                    <a:pt x="10355" y="174100"/>
                  </a:lnTo>
                  <a:lnTo>
                    <a:pt x="10205" y="174239"/>
                  </a:lnTo>
                  <a:lnTo>
                    <a:pt x="10054" y="174367"/>
                  </a:lnTo>
                  <a:lnTo>
                    <a:pt x="9899" y="174496"/>
                  </a:lnTo>
                  <a:lnTo>
                    <a:pt x="9749" y="174613"/>
                  </a:lnTo>
                  <a:lnTo>
                    <a:pt x="9594" y="174720"/>
                  </a:lnTo>
                  <a:lnTo>
                    <a:pt x="9439" y="174827"/>
                  </a:lnTo>
                  <a:lnTo>
                    <a:pt x="9283" y="174913"/>
                  </a:lnTo>
                  <a:lnTo>
                    <a:pt x="9128" y="175009"/>
                  </a:lnTo>
                  <a:lnTo>
                    <a:pt x="8969" y="175084"/>
                  </a:lnTo>
                  <a:lnTo>
                    <a:pt x="8814" y="175169"/>
                  </a:lnTo>
                  <a:lnTo>
                    <a:pt x="8654" y="175233"/>
                  </a:lnTo>
                  <a:lnTo>
                    <a:pt x="8494" y="175297"/>
                  </a:lnTo>
                  <a:lnTo>
                    <a:pt x="8175" y="175404"/>
                  </a:lnTo>
                  <a:lnTo>
                    <a:pt x="7856" y="175490"/>
                  </a:lnTo>
                  <a:lnTo>
                    <a:pt x="7532" y="175554"/>
                  </a:lnTo>
                  <a:lnTo>
                    <a:pt x="7212" y="175586"/>
                  </a:lnTo>
                  <a:lnTo>
                    <a:pt x="6888" y="175607"/>
                  </a:lnTo>
                  <a:lnTo>
                    <a:pt x="6569" y="175597"/>
                  </a:lnTo>
                  <a:lnTo>
                    <a:pt x="6250" y="175575"/>
                  </a:lnTo>
                  <a:lnTo>
                    <a:pt x="5930" y="175533"/>
                  </a:lnTo>
                  <a:lnTo>
                    <a:pt x="5611" y="175468"/>
                  </a:lnTo>
                  <a:lnTo>
                    <a:pt x="5301" y="175383"/>
                  </a:lnTo>
                  <a:lnTo>
                    <a:pt x="4986" y="175287"/>
                  </a:lnTo>
                  <a:lnTo>
                    <a:pt x="4680" y="175180"/>
                  </a:lnTo>
                  <a:lnTo>
                    <a:pt x="4699" y="174987"/>
                  </a:lnTo>
                  <a:lnTo>
                    <a:pt x="4717" y="174806"/>
                  </a:lnTo>
                  <a:lnTo>
                    <a:pt x="4726" y="174613"/>
                  </a:lnTo>
                  <a:lnTo>
                    <a:pt x="4731" y="174431"/>
                  </a:lnTo>
                  <a:lnTo>
                    <a:pt x="4726" y="174239"/>
                  </a:lnTo>
                  <a:lnTo>
                    <a:pt x="4717" y="174057"/>
                  </a:lnTo>
                  <a:lnTo>
                    <a:pt x="4699" y="173876"/>
                  </a:lnTo>
                  <a:lnTo>
                    <a:pt x="4676" y="173704"/>
                  </a:lnTo>
                  <a:lnTo>
                    <a:pt x="4644" y="173544"/>
                  </a:lnTo>
                  <a:lnTo>
                    <a:pt x="4607" y="173384"/>
                  </a:lnTo>
                  <a:lnTo>
                    <a:pt x="4562" y="173245"/>
                  </a:lnTo>
                  <a:lnTo>
                    <a:pt x="4512" y="173116"/>
                  </a:lnTo>
                  <a:lnTo>
                    <a:pt x="4452" y="172999"/>
                  </a:lnTo>
                  <a:lnTo>
                    <a:pt x="4379" y="172892"/>
                  </a:lnTo>
                  <a:lnTo>
                    <a:pt x="4306" y="172817"/>
                  </a:lnTo>
                  <a:lnTo>
                    <a:pt x="4220" y="172742"/>
                  </a:lnTo>
                  <a:lnTo>
                    <a:pt x="4046" y="172635"/>
                  </a:lnTo>
                  <a:lnTo>
                    <a:pt x="3878" y="172507"/>
                  </a:lnTo>
                  <a:lnTo>
                    <a:pt x="3718" y="172357"/>
                  </a:lnTo>
                  <a:lnTo>
                    <a:pt x="3567" y="172197"/>
                  </a:lnTo>
                  <a:lnTo>
                    <a:pt x="3417" y="172026"/>
                  </a:lnTo>
                  <a:lnTo>
                    <a:pt x="3275" y="171844"/>
                  </a:lnTo>
                  <a:lnTo>
                    <a:pt x="3139" y="171641"/>
                  </a:lnTo>
                  <a:lnTo>
                    <a:pt x="3011" y="171427"/>
                  </a:lnTo>
                  <a:lnTo>
                    <a:pt x="2888" y="171203"/>
                  </a:lnTo>
                  <a:lnTo>
                    <a:pt x="2769" y="170968"/>
                  </a:lnTo>
                  <a:lnTo>
                    <a:pt x="2655" y="170711"/>
                  </a:lnTo>
                  <a:lnTo>
                    <a:pt x="2546" y="170454"/>
                  </a:lnTo>
                  <a:lnTo>
                    <a:pt x="2445" y="170177"/>
                  </a:lnTo>
                  <a:lnTo>
                    <a:pt x="2349" y="169899"/>
                  </a:lnTo>
                  <a:lnTo>
                    <a:pt x="2258" y="169610"/>
                  </a:lnTo>
                  <a:lnTo>
                    <a:pt x="2176" y="169300"/>
                  </a:lnTo>
                  <a:lnTo>
                    <a:pt x="2094" y="168990"/>
                  </a:lnTo>
                  <a:lnTo>
                    <a:pt x="2021" y="168669"/>
                  </a:lnTo>
                  <a:lnTo>
                    <a:pt x="1952" y="168338"/>
                  </a:lnTo>
                  <a:lnTo>
                    <a:pt x="1884" y="168006"/>
                  </a:lnTo>
                  <a:lnTo>
                    <a:pt x="1825" y="167654"/>
                  </a:lnTo>
                  <a:lnTo>
                    <a:pt x="1770" y="167301"/>
                  </a:lnTo>
                  <a:lnTo>
                    <a:pt x="1720" y="166948"/>
                  </a:lnTo>
                  <a:lnTo>
                    <a:pt x="1674" y="166574"/>
                  </a:lnTo>
                  <a:lnTo>
                    <a:pt x="1638" y="166210"/>
                  </a:lnTo>
                  <a:lnTo>
                    <a:pt x="1601" y="165825"/>
                  </a:lnTo>
                  <a:lnTo>
                    <a:pt x="1569" y="165441"/>
                  </a:lnTo>
                  <a:lnTo>
                    <a:pt x="1542" y="165056"/>
                  </a:lnTo>
                  <a:lnTo>
                    <a:pt x="1519" y="164660"/>
                  </a:lnTo>
                  <a:lnTo>
                    <a:pt x="1501" y="164265"/>
                  </a:lnTo>
                  <a:lnTo>
                    <a:pt x="1487" y="163869"/>
                  </a:lnTo>
                  <a:lnTo>
                    <a:pt x="1478" y="163463"/>
                  </a:lnTo>
                  <a:lnTo>
                    <a:pt x="1473" y="163056"/>
                  </a:lnTo>
                  <a:lnTo>
                    <a:pt x="1469" y="162650"/>
                  </a:lnTo>
                  <a:lnTo>
                    <a:pt x="1473" y="162244"/>
                  </a:lnTo>
                  <a:lnTo>
                    <a:pt x="1478" y="161827"/>
                  </a:lnTo>
                  <a:lnTo>
                    <a:pt x="1492" y="161410"/>
                  </a:lnTo>
                  <a:lnTo>
                    <a:pt x="1505" y="161004"/>
                  </a:lnTo>
                  <a:lnTo>
                    <a:pt x="1519" y="160587"/>
                  </a:lnTo>
                  <a:lnTo>
                    <a:pt x="1542" y="160170"/>
                  </a:lnTo>
                  <a:lnTo>
                    <a:pt x="1565" y="159753"/>
                  </a:lnTo>
                  <a:lnTo>
                    <a:pt x="1597" y="159347"/>
                  </a:lnTo>
                  <a:lnTo>
                    <a:pt x="1624" y="158930"/>
                  </a:lnTo>
                  <a:lnTo>
                    <a:pt x="1661" y="158524"/>
                  </a:lnTo>
                  <a:lnTo>
                    <a:pt x="1697" y="158117"/>
                  </a:lnTo>
                  <a:lnTo>
                    <a:pt x="1738" y="157711"/>
                  </a:lnTo>
                  <a:lnTo>
                    <a:pt x="1784" y="157305"/>
                  </a:lnTo>
                  <a:lnTo>
                    <a:pt x="1829" y="156909"/>
                  </a:lnTo>
                  <a:lnTo>
                    <a:pt x="1879" y="156514"/>
                  </a:lnTo>
                  <a:lnTo>
                    <a:pt x="1934" y="156118"/>
                  </a:lnTo>
                  <a:lnTo>
                    <a:pt x="1989" y="155733"/>
                  </a:lnTo>
                  <a:lnTo>
                    <a:pt x="2048" y="155348"/>
                  </a:lnTo>
                  <a:lnTo>
                    <a:pt x="2112" y="154974"/>
                  </a:lnTo>
                  <a:lnTo>
                    <a:pt x="2171" y="154600"/>
                  </a:lnTo>
                  <a:lnTo>
                    <a:pt x="2240" y="154237"/>
                  </a:lnTo>
                  <a:lnTo>
                    <a:pt x="2308" y="153873"/>
                  </a:lnTo>
                  <a:lnTo>
                    <a:pt x="2381" y="153520"/>
                  </a:lnTo>
                  <a:lnTo>
                    <a:pt x="2454" y="153178"/>
                  </a:lnTo>
                  <a:lnTo>
                    <a:pt x="2527" y="152847"/>
                  </a:lnTo>
                  <a:lnTo>
                    <a:pt x="2605" y="152515"/>
                  </a:lnTo>
                  <a:lnTo>
                    <a:pt x="2687" y="152195"/>
                  </a:lnTo>
                  <a:lnTo>
                    <a:pt x="2769" y="151885"/>
                  </a:lnTo>
                  <a:lnTo>
                    <a:pt x="2851" y="151585"/>
                  </a:lnTo>
                  <a:lnTo>
                    <a:pt x="2938" y="151286"/>
                  </a:lnTo>
                  <a:lnTo>
                    <a:pt x="3098" y="150762"/>
                  </a:lnTo>
                  <a:lnTo>
                    <a:pt x="3266" y="150260"/>
                  </a:lnTo>
                  <a:lnTo>
                    <a:pt x="3444" y="149757"/>
                  </a:lnTo>
                  <a:lnTo>
                    <a:pt x="3622" y="149276"/>
                  </a:lnTo>
                  <a:lnTo>
                    <a:pt x="3809" y="148816"/>
                  </a:lnTo>
                  <a:lnTo>
                    <a:pt x="4001" y="148357"/>
                  </a:lnTo>
                  <a:lnTo>
                    <a:pt x="4197" y="147929"/>
                  </a:lnTo>
                  <a:lnTo>
                    <a:pt x="4398" y="147512"/>
                  </a:lnTo>
                  <a:lnTo>
                    <a:pt x="4607" y="147106"/>
                  </a:lnTo>
                  <a:lnTo>
                    <a:pt x="4817" y="146721"/>
                  </a:lnTo>
                  <a:lnTo>
                    <a:pt x="5032" y="146357"/>
                  </a:lnTo>
                  <a:lnTo>
                    <a:pt x="5251" y="146005"/>
                  </a:lnTo>
                  <a:lnTo>
                    <a:pt x="5474" y="145673"/>
                  </a:lnTo>
                  <a:lnTo>
                    <a:pt x="5702" y="145363"/>
                  </a:lnTo>
                  <a:lnTo>
                    <a:pt x="5930" y="145075"/>
                  </a:lnTo>
                  <a:lnTo>
                    <a:pt x="6163" y="144797"/>
                  </a:lnTo>
                  <a:lnTo>
                    <a:pt x="6400" y="144551"/>
                  </a:lnTo>
                  <a:lnTo>
                    <a:pt x="6638" y="144316"/>
                  </a:lnTo>
                  <a:lnTo>
                    <a:pt x="6879" y="144112"/>
                  </a:lnTo>
                  <a:lnTo>
                    <a:pt x="7126" y="143920"/>
                  </a:lnTo>
                  <a:lnTo>
                    <a:pt x="7372" y="143760"/>
                  </a:lnTo>
                  <a:lnTo>
                    <a:pt x="7618" y="143610"/>
                  </a:lnTo>
                  <a:lnTo>
                    <a:pt x="7869" y="143492"/>
                  </a:lnTo>
                  <a:lnTo>
                    <a:pt x="8116" y="143396"/>
                  </a:lnTo>
                  <a:lnTo>
                    <a:pt x="8371" y="143321"/>
                  </a:lnTo>
                  <a:lnTo>
                    <a:pt x="8622" y="143279"/>
                  </a:lnTo>
                  <a:lnTo>
                    <a:pt x="8877" y="143257"/>
                  </a:lnTo>
                  <a:close/>
                  <a:moveTo>
                    <a:pt x="40614" y="52813"/>
                  </a:moveTo>
                  <a:lnTo>
                    <a:pt x="41732" y="52835"/>
                  </a:lnTo>
                  <a:lnTo>
                    <a:pt x="42845" y="52856"/>
                  </a:lnTo>
                  <a:lnTo>
                    <a:pt x="43963" y="52877"/>
                  </a:lnTo>
                  <a:lnTo>
                    <a:pt x="46193" y="52952"/>
                  </a:lnTo>
                  <a:lnTo>
                    <a:pt x="48424" y="53059"/>
                  </a:lnTo>
                  <a:lnTo>
                    <a:pt x="50650" y="53177"/>
                  </a:lnTo>
                  <a:lnTo>
                    <a:pt x="52881" y="53326"/>
                  </a:lnTo>
                  <a:lnTo>
                    <a:pt x="55107" y="53497"/>
                  </a:lnTo>
                  <a:lnTo>
                    <a:pt x="57338" y="53679"/>
                  </a:lnTo>
                  <a:lnTo>
                    <a:pt x="59564" y="53882"/>
                  </a:lnTo>
                  <a:lnTo>
                    <a:pt x="61795" y="54117"/>
                  </a:lnTo>
                  <a:lnTo>
                    <a:pt x="64021" y="54363"/>
                  </a:lnTo>
                  <a:lnTo>
                    <a:pt x="66247" y="54641"/>
                  </a:lnTo>
                  <a:lnTo>
                    <a:pt x="68474" y="54941"/>
                  </a:lnTo>
                  <a:lnTo>
                    <a:pt x="70700" y="55261"/>
                  </a:lnTo>
                  <a:lnTo>
                    <a:pt x="72926" y="55603"/>
                  </a:lnTo>
                  <a:lnTo>
                    <a:pt x="75148" y="55967"/>
                  </a:lnTo>
                  <a:lnTo>
                    <a:pt x="75431" y="56010"/>
                  </a:lnTo>
                  <a:lnTo>
                    <a:pt x="75709" y="56042"/>
                  </a:lnTo>
                  <a:lnTo>
                    <a:pt x="76284" y="56095"/>
                  </a:lnTo>
                  <a:lnTo>
                    <a:pt x="76868" y="56138"/>
                  </a:lnTo>
                  <a:lnTo>
                    <a:pt x="77465" y="56170"/>
                  </a:lnTo>
                  <a:lnTo>
                    <a:pt x="78669" y="56234"/>
                  </a:lnTo>
                  <a:lnTo>
                    <a:pt x="79276" y="56277"/>
                  </a:lnTo>
                  <a:lnTo>
                    <a:pt x="79883" y="56330"/>
                  </a:lnTo>
                  <a:lnTo>
                    <a:pt x="80490" y="56405"/>
                  </a:lnTo>
                  <a:lnTo>
                    <a:pt x="80795" y="56448"/>
                  </a:lnTo>
                  <a:lnTo>
                    <a:pt x="81096" y="56501"/>
                  </a:lnTo>
                  <a:lnTo>
                    <a:pt x="81393" y="56566"/>
                  </a:lnTo>
                  <a:lnTo>
                    <a:pt x="81694" y="56640"/>
                  </a:lnTo>
                  <a:lnTo>
                    <a:pt x="81990" y="56715"/>
                  </a:lnTo>
                  <a:lnTo>
                    <a:pt x="82282" y="56811"/>
                  </a:lnTo>
                  <a:lnTo>
                    <a:pt x="82574" y="56918"/>
                  </a:lnTo>
                  <a:lnTo>
                    <a:pt x="82862" y="57025"/>
                  </a:lnTo>
                  <a:lnTo>
                    <a:pt x="83149" y="57154"/>
                  </a:lnTo>
                  <a:lnTo>
                    <a:pt x="83432" y="57293"/>
                  </a:lnTo>
                  <a:lnTo>
                    <a:pt x="83710" y="57453"/>
                  </a:lnTo>
                  <a:lnTo>
                    <a:pt x="83989" y="57613"/>
                  </a:lnTo>
                  <a:lnTo>
                    <a:pt x="84258" y="57806"/>
                  </a:lnTo>
                  <a:lnTo>
                    <a:pt x="84527" y="58009"/>
                  </a:lnTo>
                  <a:lnTo>
                    <a:pt x="84750" y="58191"/>
                  </a:lnTo>
                  <a:lnTo>
                    <a:pt x="84965" y="58383"/>
                  </a:lnTo>
                  <a:lnTo>
                    <a:pt x="85170" y="58597"/>
                  </a:lnTo>
                  <a:lnTo>
                    <a:pt x="85371" y="58821"/>
                  </a:lnTo>
                  <a:lnTo>
                    <a:pt x="85567" y="59057"/>
                  </a:lnTo>
                  <a:lnTo>
                    <a:pt x="85749" y="59302"/>
                  </a:lnTo>
                  <a:lnTo>
                    <a:pt x="85932" y="59559"/>
                  </a:lnTo>
                  <a:lnTo>
                    <a:pt x="86101" y="59826"/>
                  </a:lnTo>
                  <a:lnTo>
                    <a:pt x="86270" y="60104"/>
                  </a:lnTo>
                  <a:lnTo>
                    <a:pt x="86425" y="60393"/>
                  </a:lnTo>
                  <a:lnTo>
                    <a:pt x="86580" y="60682"/>
                  </a:lnTo>
                  <a:lnTo>
                    <a:pt x="86721" y="60992"/>
                  </a:lnTo>
                  <a:lnTo>
                    <a:pt x="86863" y="61312"/>
                  </a:lnTo>
                  <a:lnTo>
                    <a:pt x="86995" y="61644"/>
                  </a:lnTo>
                  <a:lnTo>
                    <a:pt x="87123" y="61975"/>
                  </a:lnTo>
                  <a:lnTo>
                    <a:pt x="87246" y="62317"/>
                  </a:lnTo>
                  <a:lnTo>
                    <a:pt x="87360" y="62681"/>
                  </a:lnTo>
                  <a:lnTo>
                    <a:pt x="87469" y="63044"/>
                  </a:lnTo>
                  <a:lnTo>
                    <a:pt x="87574" y="63408"/>
                  </a:lnTo>
                  <a:lnTo>
                    <a:pt x="87675" y="63793"/>
                  </a:lnTo>
                  <a:lnTo>
                    <a:pt x="87766" y="64177"/>
                  </a:lnTo>
                  <a:lnTo>
                    <a:pt x="87857" y="64573"/>
                  </a:lnTo>
                  <a:lnTo>
                    <a:pt x="87939" y="64969"/>
                  </a:lnTo>
                  <a:lnTo>
                    <a:pt x="88021" y="65385"/>
                  </a:lnTo>
                  <a:lnTo>
                    <a:pt x="88094" y="65802"/>
                  </a:lnTo>
                  <a:lnTo>
                    <a:pt x="88167" y="66219"/>
                  </a:lnTo>
                  <a:lnTo>
                    <a:pt x="88231" y="66647"/>
                  </a:lnTo>
                  <a:lnTo>
                    <a:pt x="88295" y="67085"/>
                  </a:lnTo>
                  <a:lnTo>
                    <a:pt x="88350" y="67524"/>
                  </a:lnTo>
                  <a:lnTo>
                    <a:pt x="88404" y="67973"/>
                  </a:lnTo>
                  <a:lnTo>
                    <a:pt x="88455" y="68422"/>
                  </a:lnTo>
                  <a:lnTo>
                    <a:pt x="88505" y="68881"/>
                  </a:lnTo>
                  <a:lnTo>
                    <a:pt x="88546" y="69352"/>
                  </a:lnTo>
                  <a:lnTo>
                    <a:pt x="88587" y="69811"/>
                  </a:lnTo>
                  <a:lnTo>
                    <a:pt x="88623" y="70282"/>
                  </a:lnTo>
                  <a:lnTo>
                    <a:pt x="88655" y="70763"/>
                  </a:lnTo>
                  <a:lnTo>
                    <a:pt x="88687" y="71244"/>
                  </a:lnTo>
                  <a:lnTo>
                    <a:pt x="88715" y="71725"/>
                  </a:lnTo>
                  <a:lnTo>
                    <a:pt x="88765" y="72709"/>
                  </a:lnTo>
                  <a:lnTo>
                    <a:pt x="88801" y="73703"/>
                  </a:lnTo>
                  <a:lnTo>
                    <a:pt x="88833" y="74697"/>
                  </a:lnTo>
                  <a:lnTo>
                    <a:pt x="88856" y="75713"/>
                  </a:lnTo>
                  <a:lnTo>
                    <a:pt x="88874" y="76728"/>
                  </a:lnTo>
                  <a:lnTo>
                    <a:pt x="88883" y="77755"/>
                  </a:lnTo>
                  <a:lnTo>
                    <a:pt x="88893" y="78781"/>
                  </a:lnTo>
                  <a:lnTo>
                    <a:pt x="88902" y="80834"/>
                  </a:lnTo>
                  <a:lnTo>
                    <a:pt x="88911" y="82876"/>
                  </a:lnTo>
                  <a:lnTo>
                    <a:pt x="88915" y="83891"/>
                  </a:lnTo>
                  <a:lnTo>
                    <a:pt x="88925" y="84896"/>
                  </a:lnTo>
                  <a:lnTo>
                    <a:pt x="88952" y="87815"/>
                  </a:lnTo>
                  <a:lnTo>
                    <a:pt x="88975" y="90733"/>
                  </a:lnTo>
                  <a:lnTo>
                    <a:pt x="88998" y="93652"/>
                  </a:lnTo>
                  <a:lnTo>
                    <a:pt x="89011" y="96560"/>
                  </a:lnTo>
                  <a:lnTo>
                    <a:pt x="89020" y="99478"/>
                  </a:lnTo>
                  <a:lnTo>
                    <a:pt x="89029" y="102386"/>
                  </a:lnTo>
                  <a:lnTo>
                    <a:pt x="89034" y="105305"/>
                  </a:lnTo>
                  <a:lnTo>
                    <a:pt x="89034" y="108213"/>
                  </a:lnTo>
                  <a:lnTo>
                    <a:pt x="89029" y="111131"/>
                  </a:lnTo>
                  <a:lnTo>
                    <a:pt x="89025" y="114039"/>
                  </a:lnTo>
                  <a:lnTo>
                    <a:pt x="89016" y="116947"/>
                  </a:lnTo>
                  <a:lnTo>
                    <a:pt x="89002" y="119866"/>
                  </a:lnTo>
                  <a:lnTo>
                    <a:pt x="88970" y="125681"/>
                  </a:lnTo>
                  <a:lnTo>
                    <a:pt x="88929" y="131508"/>
                  </a:lnTo>
                  <a:lnTo>
                    <a:pt x="88879" y="137324"/>
                  </a:lnTo>
                  <a:lnTo>
                    <a:pt x="88820" y="143150"/>
                  </a:lnTo>
                  <a:lnTo>
                    <a:pt x="88756" y="148966"/>
                  </a:lnTo>
                  <a:lnTo>
                    <a:pt x="88687" y="154792"/>
                  </a:lnTo>
                  <a:lnTo>
                    <a:pt x="88541" y="166445"/>
                  </a:lnTo>
                  <a:lnTo>
                    <a:pt x="88391" y="178109"/>
                  </a:lnTo>
                  <a:lnTo>
                    <a:pt x="86534" y="177831"/>
                  </a:lnTo>
                  <a:lnTo>
                    <a:pt x="84677" y="177564"/>
                  </a:lnTo>
                  <a:lnTo>
                    <a:pt x="82821" y="177318"/>
                  </a:lnTo>
                  <a:lnTo>
                    <a:pt x="80964" y="177083"/>
                  </a:lnTo>
                  <a:lnTo>
                    <a:pt x="79103" y="176858"/>
                  </a:lnTo>
                  <a:lnTo>
                    <a:pt x="77246" y="176655"/>
                  </a:lnTo>
                  <a:lnTo>
                    <a:pt x="75385" y="176463"/>
                  </a:lnTo>
                  <a:lnTo>
                    <a:pt x="73524" y="176270"/>
                  </a:lnTo>
                  <a:lnTo>
                    <a:pt x="71667" y="176099"/>
                  </a:lnTo>
                  <a:lnTo>
                    <a:pt x="69806" y="175928"/>
                  </a:lnTo>
                  <a:lnTo>
                    <a:pt x="67944" y="175778"/>
                  </a:lnTo>
                  <a:lnTo>
                    <a:pt x="66079" y="175629"/>
                  </a:lnTo>
                  <a:lnTo>
                    <a:pt x="62356" y="175351"/>
                  </a:lnTo>
                  <a:lnTo>
                    <a:pt x="58629" y="175084"/>
                  </a:lnTo>
                  <a:lnTo>
                    <a:pt x="54907" y="174838"/>
                  </a:lnTo>
                  <a:lnTo>
                    <a:pt x="51180" y="174603"/>
                  </a:lnTo>
                  <a:lnTo>
                    <a:pt x="47457" y="174357"/>
                  </a:lnTo>
                  <a:lnTo>
                    <a:pt x="43730" y="174111"/>
                  </a:lnTo>
                  <a:lnTo>
                    <a:pt x="40008" y="173854"/>
                  </a:lnTo>
                  <a:lnTo>
                    <a:pt x="38146" y="173715"/>
                  </a:lnTo>
                  <a:lnTo>
                    <a:pt x="36285" y="173576"/>
                  </a:lnTo>
                  <a:lnTo>
                    <a:pt x="34428" y="173416"/>
                  </a:lnTo>
                  <a:lnTo>
                    <a:pt x="32567" y="173266"/>
                  </a:lnTo>
                  <a:lnTo>
                    <a:pt x="30711" y="173095"/>
                  </a:lnTo>
                  <a:lnTo>
                    <a:pt x="28849" y="172913"/>
                  </a:lnTo>
                  <a:lnTo>
                    <a:pt x="28799" y="172913"/>
                  </a:lnTo>
                  <a:lnTo>
                    <a:pt x="28744" y="172924"/>
                  </a:lnTo>
                  <a:lnTo>
                    <a:pt x="28694" y="172935"/>
                  </a:lnTo>
                  <a:lnTo>
                    <a:pt x="28649" y="172967"/>
                  </a:lnTo>
                  <a:lnTo>
                    <a:pt x="28603" y="172999"/>
                  </a:lnTo>
                  <a:lnTo>
                    <a:pt x="28557" y="173042"/>
                  </a:lnTo>
                  <a:lnTo>
                    <a:pt x="28516" y="173084"/>
                  </a:lnTo>
                  <a:lnTo>
                    <a:pt x="28480" y="173138"/>
                  </a:lnTo>
                  <a:lnTo>
                    <a:pt x="28480" y="173138"/>
                  </a:lnTo>
                  <a:lnTo>
                    <a:pt x="28662" y="170337"/>
                  </a:lnTo>
                  <a:lnTo>
                    <a:pt x="28836" y="167547"/>
                  </a:lnTo>
                  <a:lnTo>
                    <a:pt x="28995" y="164756"/>
                  </a:lnTo>
                  <a:lnTo>
                    <a:pt x="29150" y="161966"/>
                  </a:lnTo>
                  <a:lnTo>
                    <a:pt x="29296" y="159176"/>
                  </a:lnTo>
                  <a:lnTo>
                    <a:pt x="29429" y="156385"/>
                  </a:lnTo>
                  <a:lnTo>
                    <a:pt x="29556" y="153595"/>
                  </a:lnTo>
                  <a:lnTo>
                    <a:pt x="29675" y="150816"/>
                  </a:lnTo>
                  <a:lnTo>
                    <a:pt x="29784" y="148025"/>
                  </a:lnTo>
                  <a:lnTo>
                    <a:pt x="29889" y="145235"/>
                  </a:lnTo>
                  <a:lnTo>
                    <a:pt x="29981" y="142455"/>
                  </a:lnTo>
                  <a:lnTo>
                    <a:pt x="30067" y="139665"/>
                  </a:lnTo>
                  <a:lnTo>
                    <a:pt x="30140" y="136885"/>
                  </a:lnTo>
                  <a:lnTo>
                    <a:pt x="30213" y="134095"/>
                  </a:lnTo>
                  <a:lnTo>
                    <a:pt x="30273" y="131305"/>
                  </a:lnTo>
                  <a:lnTo>
                    <a:pt x="30327" y="128525"/>
                  </a:lnTo>
                  <a:lnTo>
                    <a:pt x="30373" y="125735"/>
                  </a:lnTo>
                  <a:lnTo>
                    <a:pt x="30409" y="122945"/>
                  </a:lnTo>
                  <a:lnTo>
                    <a:pt x="30441" y="120144"/>
                  </a:lnTo>
                  <a:lnTo>
                    <a:pt x="30464" y="117353"/>
                  </a:lnTo>
                  <a:lnTo>
                    <a:pt x="30482" y="114552"/>
                  </a:lnTo>
                  <a:lnTo>
                    <a:pt x="30492" y="111762"/>
                  </a:lnTo>
                  <a:lnTo>
                    <a:pt x="30496" y="108961"/>
                  </a:lnTo>
                  <a:lnTo>
                    <a:pt x="30492" y="106160"/>
                  </a:lnTo>
                  <a:lnTo>
                    <a:pt x="30482" y="103348"/>
                  </a:lnTo>
                  <a:lnTo>
                    <a:pt x="30469" y="100537"/>
                  </a:lnTo>
                  <a:lnTo>
                    <a:pt x="30446" y="97725"/>
                  </a:lnTo>
                  <a:lnTo>
                    <a:pt x="30414" y="94913"/>
                  </a:lnTo>
                  <a:lnTo>
                    <a:pt x="30382" y="92091"/>
                  </a:lnTo>
                  <a:lnTo>
                    <a:pt x="30341" y="89269"/>
                  </a:lnTo>
                  <a:lnTo>
                    <a:pt x="30295" y="86446"/>
                  </a:lnTo>
                  <a:lnTo>
                    <a:pt x="30241" y="83613"/>
                  </a:lnTo>
                  <a:lnTo>
                    <a:pt x="30200" y="81507"/>
                  </a:lnTo>
                  <a:lnTo>
                    <a:pt x="30159" y="79369"/>
                  </a:lnTo>
                  <a:lnTo>
                    <a:pt x="30145" y="78289"/>
                  </a:lnTo>
                  <a:lnTo>
                    <a:pt x="30136" y="77209"/>
                  </a:lnTo>
                  <a:lnTo>
                    <a:pt x="30127" y="76119"/>
                  </a:lnTo>
                  <a:lnTo>
                    <a:pt x="30127" y="75039"/>
                  </a:lnTo>
                  <a:lnTo>
                    <a:pt x="30136" y="73949"/>
                  </a:lnTo>
                  <a:lnTo>
                    <a:pt x="30154" y="72869"/>
                  </a:lnTo>
                  <a:lnTo>
                    <a:pt x="30181" y="71800"/>
                  </a:lnTo>
                  <a:lnTo>
                    <a:pt x="30200" y="71265"/>
                  </a:lnTo>
                  <a:lnTo>
                    <a:pt x="30218" y="70731"/>
                  </a:lnTo>
                  <a:lnTo>
                    <a:pt x="30241" y="70196"/>
                  </a:lnTo>
                  <a:lnTo>
                    <a:pt x="30268" y="69662"/>
                  </a:lnTo>
                  <a:lnTo>
                    <a:pt x="30300" y="69138"/>
                  </a:lnTo>
                  <a:lnTo>
                    <a:pt x="30332" y="68614"/>
                  </a:lnTo>
                  <a:lnTo>
                    <a:pt x="30368" y="68090"/>
                  </a:lnTo>
                  <a:lnTo>
                    <a:pt x="30409" y="67577"/>
                  </a:lnTo>
                  <a:lnTo>
                    <a:pt x="30455" y="67064"/>
                  </a:lnTo>
                  <a:lnTo>
                    <a:pt x="30505" y="66551"/>
                  </a:lnTo>
                  <a:lnTo>
                    <a:pt x="30560" y="65995"/>
                  </a:lnTo>
                  <a:lnTo>
                    <a:pt x="30624" y="65460"/>
                  </a:lnTo>
                  <a:lnTo>
                    <a:pt x="30688" y="64936"/>
                  </a:lnTo>
                  <a:lnTo>
                    <a:pt x="30756" y="64423"/>
                  </a:lnTo>
                  <a:lnTo>
                    <a:pt x="30829" y="63932"/>
                  </a:lnTo>
                  <a:lnTo>
                    <a:pt x="30902" y="63450"/>
                  </a:lnTo>
                  <a:lnTo>
                    <a:pt x="30984" y="62980"/>
                  </a:lnTo>
                  <a:lnTo>
                    <a:pt x="31066" y="62531"/>
                  </a:lnTo>
                  <a:lnTo>
                    <a:pt x="31153" y="62093"/>
                  </a:lnTo>
                  <a:lnTo>
                    <a:pt x="31240" y="61665"/>
                  </a:lnTo>
                  <a:lnTo>
                    <a:pt x="31331" y="61248"/>
                  </a:lnTo>
                  <a:lnTo>
                    <a:pt x="31427" y="60842"/>
                  </a:lnTo>
                  <a:lnTo>
                    <a:pt x="31527" y="60457"/>
                  </a:lnTo>
                  <a:lnTo>
                    <a:pt x="31627" y="60083"/>
                  </a:lnTo>
                  <a:lnTo>
                    <a:pt x="31732" y="59719"/>
                  </a:lnTo>
                  <a:lnTo>
                    <a:pt x="31842" y="59367"/>
                  </a:lnTo>
                  <a:lnTo>
                    <a:pt x="31951" y="59024"/>
                  </a:lnTo>
                  <a:lnTo>
                    <a:pt x="32065" y="58693"/>
                  </a:lnTo>
                  <a:lnTo>
                    <a:pt x="32179" y="58372"/>
                  </a:lnTo>
                  <a:lnTo>
                    <a:pt x="32298" y="58073"/>
                  </a:lnTo>
                  <a:lnTo>
                    <a:pt x="32421" y="57774"/>
                  </a:lnTo>
                  <a:lnTo>
                    <a:pt x="32544" y="57485"/>
                  </a:lnTo>
                  <a:lnTo>
                    <a:pt x="32672" y="57218"/>
                  </a:lnTo>
                  <a:lnTo>
                    <a:pt x="32800" y="56950"/>
                  </a:lnTo>
                  <a:lnTo>
                    <a:pt x="32932" y="56705"/>
                  </a:lnTo>
                  <a:lnTo>
                    <a:pt x="33069" y="56459"/>
                  </a:lnTo>
                  <a:lnTo>
                    <a:pt x="33206" y="56223"/>
                  </a:lnTo>
                  <a:lnTo>
                    <a:pt x="33343" y="55999"/>
                  </a:lnTo>
                  <a:lnTo>
                    <a:pt x="33484" y="55785"/>
                  </a:lnTo>
                  <a:lnTo>
                    <a:pt x="33630" y="55582"/>
                  </a:lnTo>
                  <a:lnTo>
                    <a:pt x="33776" y="55390"/>
                  </a:lnTo>
                  <a:lnTo>
                    <a:pt x="33922" y="55197"/>
                  </a:lnTo>
                  <a:lnTo>
                    <a:pt x="34073" y="55026"/>
                  </a:lnTo>
                  <a:lnTo>
                    <a:pt x="34228" y="54855"/>
                  </a:lnTo>
                  <a:lnTo>
                    <a:pt x="34383" y="54695"/>
                  </a:lnTo>
                  <a:lnTo>
                    <a:pt x="34538" y="54545"/>
                  </a:lnTo>
                  <a:lnTo>
                    <a:pt x="34698" y="54395"/>
                  </a:lnTo>
                  <a:lnTo>
                    <a:pt x="34857" y="54256"/>
                  </a:lnTo>
                  <a:lnTo>
                    <a:pt x="35017" y="54128"/>
                  </a:lnTo>
                  <a:lnTo>
                    <a:pt x="35181" y="54011"/>
                  </a:lnTo>
                  <a:lnTo>
                    <a:pt x="35345" y="53893"/>
                  </a:lnTo>
                  <a:lnTo>
                    <a:pt x="35514" y="53786"/>
                  </a:lnTo>
                  <a:lnTo>
                    <a:pt x="35683" y="53690"/>
                  </a:lnTo>
                  <a:lnTo>
                    <a:pt x="35852" y="53594"/>
                  </a:lnTo>
                  <a:lnTo>
                    <a:pt x="36025" y="53497"/>
                  </a:lnTo>
                  <a:lnTo>
                    <a:pt x="36198" y="53423"/>
                  </a:lnTo>
                  <a:lnTo>
                    <a:pt x="36545" y="53273"/>
                  </a:lnTo>
                  <a:lnTo>
                    <a:pt x="36901" y="53155"/>
                  </a:lnTo>
                  <a:lnTo>
                    <a:pt x="37261" y="53059"/>
                  </a:lnTo>
                  <a:lnTo>
                    <a:pt x="37626" y="52973"/>
                  </a:lnTo>
                  <a:lnTo>
                    <a:pt x="37996" y="52909"/>
                  </a:lnTo>
                  <a:lnTo>
                    <a:pt x="38365" y="52867"/>
                  </a:lnTo>
                  <a:lnTo>
                    <a:pt x="38739" y="52835"/>
                  </a:lnTo>
                  <a:lnTo>
                    <a:pt x="39118" y="52813"/>
                  </a:lnTo>
                  <a:close/>
                  <a:moveTo>
                    <a:pt x="4690" y="178088"/>
                  </a:moveTo>
                  <a:lnTo>
                    <a:pt x="4963" y="178269"/>
                  </a:lnTo>
                  <a:lnTo>
                    <a:pt x="5242" y="178430"/>
                  </a:lnTo>
                  <a:lnTo>
                    <a:pt x="5520" y="178579"/>
                  </a:lnTo>
                  <a:lnTo>
                    <a:pt x="5803" y="178697"/>
                  </a:lnTo>
                  <a:lnTo>
                    <a:pt x="6086" y="178804"/>
                  </a:lnTo>
                  <a:lnTo>
                    <a:pt x="6368" y="178890"/>
                  </a:lnTo>
                  <a:lnTo>
                    <a:pt x="6651" y="178964"/>
                  </a:lnTo>
                  <a:lnTo>
                    <a:pt x="6934" y="179007"/>
                  </a:lnTo>
                  <a:lnTo>
                    <a:pt x="7221" y="179039"/>
                  </a:lnTo>
                  <a:lnTo>
                    <a:pt x="7504" y="179039"/>
                  </a:lnTo>
                  <a:lnTo>
                    <a:pt x="7787" y="179028"/>
                  </a:lnTo>
                  <a:lnTo>
                    <a:pt x="8075" y="178996"/>
                  </a:lnTo>
                  <a:lnTo>
                    <a:pt x="8357" y="178943"/>
                  </a:lnTo>
                  <a:lnTo>
                    <a:pt x="8636" y="178879"/>
                  </a:lnTo>
                  <a:lnTo>
                    <a:pt x="8918" y="178783"/>
                  </a:lnTo>
                  <a:lnTo>
                    <a:pt x="9197" y="178665"/>
                  </a:lnTo>
                  <a:lnTo>
                    <a:pt x="9178" y="181391"/>
                  </a:lnTo>
                  <a:lnTo>
                    <a:pt x="9174" y="182760"/>
                  </a:lnTo>
                  <a:lnTo>
                    <a:pt x="9169" y="184139"/>
                  </a:lnTo>
                  <a:lnTo>
                    <a:pt x="9169" y="185528"/>
                  </a:lnTo>
                  <a:lnTo>
                    <a:pt x="9174" y="186929"/>
                  </a:lnTo>
                  <a:lnTo>
                    <a:pt x="9183" y="188329"/>
                  </a:lnTo>
                  <a:lnTo>
                    <a:pt x="9197" y="189741"/>
                  </a:lnTo>
                  <a:lnTo>
                    <a:pt x="8937" y="189709"/>
                  </a:lnTo>
                  <a:lnTo>
                    <a:pt x="8672" y="189698"/>
                  </a:lnTo>
                  <a:lnTo>
                    <a:pt x="8408" y="189687"/>
                  </a:lnTo>
                  <a:lnTo>
                    <a:pt x="8143" y="189698"/>
                  </a:lnTo>
                  <a:lnTo>
                    <a:pt x="7878" y="189709"/>
                  </a:lnTo>
                  <a:lnTo>
                    <a:pt x="7614" y="189741"/>
                  </a:lnTo>
                  <a:lnTo>
                    <a:pt x="7349" y="189783"/>
                  </a:lnTo>
                  <a:lnTo>
                    <a:pt x="7085" y="189826"/>
                  </a:lnTo>
                  <a:lnTo>
                    <a:pt x="6820" y="189890"/>
                  </a:lnTo>
                  <a:lnTo>
                    <a:pt x="6555" y="189965"/>
                  </a:lnTo>
                  <a:lnTo>
                    <a:pt x="6291" y="190051"/>
                  </a:lnTo>
                  <a:lnTo>
                    <a:pt x="6026" y="190158"/>
                  </a:lnTo>
                  <a:lnTo>
                    <a:pt x="5766" y="190265"/>
                  </a:lnTo>
                  <a:lnTo>
                    <a:pt x="5506" y="190393"/>
                  </a:lnTo>
                  <a:lnTo>
                    <a:pt x="5246" y="190532"/>
                  </a:lnTo>
                  <a:lnTo>
                    <a:pt x="4986" y="190681"/>
                  </a:lnTo>
                  <a:lnTo>
                    <a:pt x="4922" y="187603"/>
                  </a:lnTo>
                  <a:lnTo>
                    <a:pt x="4858" y="184556"/>
                  </a:lnTo>
                  <a:lnTo>
                    <a:pt x="4799" y="181552"/>
                  </a:lnTo>
                  <a:lnTo>
                    <a:pt x="4735" y="178601"/>
                  </a:lnTo>
                  <a:lnTo>
                    <a:pt x="4731" y="178462"/>
                  </a:lnTo>
                  <a:lnTo>
                    <a:pt x="4717" y="178334"/>
                  </a:lnTo>
                  <a:lnTo>
                    <a:pt x="4690" y="178088"/>
                  </a:lnTo>
                  <a:close/>
                  <a:moveTo>
                    <a:pt x="49255" y="180098"/>
                  </a:moveTo>
                  <a:lnTo>
                    <a:pt x="51444" y="180365"/>
                  </a:lnTo>
                  <a:lnTo>
                    <a:pt x="53629" y="180621"/>
                  </a:lnTo>
                  <a:lnTo>
                    <a:pt x="55819" y="180857"/>
                  </a:lnTo>
                  <a:lnTo>
                    <a:pt x="58004" y="181081"/>
                  </a:lnTo>
                  <a:lnTo>
                    <a:pt x="60194" y="181284"/>
                  </a:lnTo>
                  <a:lnTo>
                    <a:pt x="62384" y="181466"/>
                  </a:lnTo>
                  <a:lnTo>
                    <a:pt x="64569" y="181626"/>
                  </a:lnTo>
                  <a:lnTo>
                    <a:pt x="65664" y="181691"/>
                  </a:lnTo>
                  <a:lnTo>
                    <a:pt x="66758" y="181755"/>
                  </a:lnTo>
                  <a:lnTo>
                    <a:pt x="66708" y="182920"/>
                  </a:lnTo>
                  <a:lnTo>
                    <a:pt x="66663" y="184096"/>
                  </a:lnTo>
                  <a:lnTo>
                    <a:pt x="66622" y="185261"/>
                  </a:lnTo>
                  <a:lnTo>
                    <a:pt x="66580" y="186448"/>
                  </a:lnTo>
                  <a:lnTo>
                    <a:pt x="66508" y="188800"/>
                  </a:lnTo>
                  <a:lnTo>
                    <a:pt x="66444" y="191173"/>
                  </a:lnTo>
                  <a:lnTo>
                    <a:pt x="66389" y="191130"/>
                  </a:lnTo>
                  <a:lnTo>
                    <a:pt x="66357" y="191109"/>
                  </a:lnTo>
                  <a:lnTo>
                    <a:pt x="66325" y="191098"/>
                  </a:lnTo>
                  <a:lnTo>
                    <a:pt x="64190" y="190617"/>
                  </a:lnTo>
                  <a:lnTo>
                    <a:pt x="62046" y="190126"/>
                  </a:lnTo>
                  <a:lnTo>
                    <a:pt x="59902" y="189655"/>
                  </a:lnTo>
                  <a:lnTo>
                    <a:pt x="58830" y="189420"/>
                  </a:lnTo>
                  <a:lnTo>
                    <a:pt x="57753" y="189206"/>
                  </a:lnTo>
                  <a:lnTo>
                    <a:pt x="56681" y="188992"/>
                  </a:lnTo>
                  <a:lnTo>
                    <a:pt x="55605" y="188800"/>
                  </a:lnTo>
                  <a:lnTo>
                    <a:pt x="54533" y="188629"/>
                  </a:lnTo>
                  <a:lnTo>
                    <a:pt x="53456" y="188458"/>
                  </a:lnTo>
                  <a:lnTo>
                    <a:pt x="52384" y="188319"/>
                  </a:lnTo>
                  <a:lnTo>
                    <a:pt x="51307" y="188201"/>
                  </a:lnTo>
                  <a:lnTo>
                    <a:pt x="50235" y="188105"/>
                  </a:lnTo>
                  <a:lnTo>
                    <a:pt x="49702" y="188073"/>
                  </a:lnTo>
                  <a:lnTo>
                    <a:pt x="49163" y="188041"/>
                  </a:lnTo>
                  <a:lnTo>
                    <a:pt x="49095" y="188041"/>
                  </a:lnTo>
                  <a:lnTo>
                    <a:pt x="49031" y="188062"/>
                  </a:lnTo>
                  <a:lnTo>
                    <a:pt x="48972" y="188094"/>
                  </a:lnTo>
                  <a:lnTo>
                    <a:pt x="48912" y="188148"/>
                  </a:lnTo>
                  <a:lnTo>
                    <a:pt x="48862" y="188223"/>
                  </a:lnTo>
                  <a:lnTo>
                    <a:pt x="48817" y="188297"/>
                  </a:lnTo>
                  <a:lnTo>
                    <a:pt x="48776" y="188394"/>
                  </a:lnTo>
                  <a:lnTo>
                    <a:pt x="48739" y="188501"/>
                  </a:lnTo>
                  <a:lnTo>
                    <a:pt x="48853" y="186405"/>
                  </a:lnTo>
                  <a:lnTo>
                    <a:pt x="48972" y="184299"/>
                  </a:lnTo>
                  <a:lnTo>
                    <a:pt x="49040" y="183251"/>
                  </a:lnTo>
                  <a:lnTo>
                    <a:pt x="49109" y="182204"/>
                  </a:lnTo>
                  <a:lnTo>
                    <a:pt x="49177" y="181145"/>
                  </a:lnTo>
                  <a:lnTo>
                    <a:pt x="49255" y="180098"/>
                  </a:lnTo>
                  <a:close/>
                  <a:moveTo>
                    <a:pt x="9224" y="191633"/>
                  </a:moveTo>
                  <a:lnTo>
                    <a:pt x="9256" y="193343"/>
                  </a:lnTo>
                  <a:lnTo>
                    <a:pt x="9297" y="195054"/>
                  </a:lnTo>
                  <a:lnTo>
                    <a:pt x="9324" y="195909"/>
                  </a:lnTo>
                  <a:lnTo>
                    <a:pt x="9352" y="196765"/>
                  </a:lnTo>
                  <a:lnTo>
                    <a:pt x="9379" y="197620"/>
                  </a:lnTo>
                  <a:lnTo>
                    <a:pt x="9416" y="198475"/>
                  </a:lnTo>
                  <a:lnTo>
                    <a:pt x="9452" y="199320"/>
                  </a:lnTo>
                  <a:lnTo>
                    <a:pt x="9493" y="200175"/>
                  </a:lnTo>
                  <a:lnTo>
                    <a:pt x="9534" y="201019"/>
                  </a:lnTo>
                  <a:lnTo>
                    <a:pt x="9584" y="201864"/>
                  </a:lnTo>
                  <a:lnTo>
                    <a:pt x="9635" y="202698"/>
                  </a:lnTo>
                  <a:lnTo>
                    <a:pt x="9689" y="203542"/>
                  </a:lnTo>
                  <a:lnTo>
                    <a:pt x="9749" y="204376"/>
                  </a:lnTo>
                  <a:lnTo>
                    <a:pt x="9808" y="205200"/>
                  </a:lnTo>
                  <a:lnTo>
                    <a:pt x="7696" y="207124"/>
                  </a:lnTo>
                  <a:lnTo>
                    <a:pt x="6642" y="208097"/>
                  </a:lnTo>
                  <a:lnTo>
                    <a:pt x="5593" y="209080"/>
                  </a:lnTo>
                  <a:lnTo>
                    <a:pt x="5497" y="207113"/>
                  </a:lnTo>
                  <a:lnTo>
                    <a:pt x="5415" y="205146"/>
                  </a:lnTo>
                  <a:lnTo>
                    <a:pt x="5337" y="203168"/>
                  </a:lnTo>
                  <a:lnTo>
                    <a:pt x="5264" y="201201"/>
                  </a:lnTo>
                  <a:lnTo>
                    <a:pt x="5201" y="199223"/>
                  </a:lnTo>
                  <a:lnTo>
                    <a:pt x="5146" y="197256"/>
                  </a:lnTo>
                  <a:lnTo>
                    <a:pt x="5091" y="195289"/>
                  </a:lnTo>
                  <a:lnTo>
                    <a:pt x="5041" y="193333"/>
                  </a:lnTo>
                  <a:lnTo>
                    <a:pt x="5296" y="193151"/>
                  </a:lnTo>
                  <a:lnTo>
                    <a:pt x="5556" y="192991"/>
                  </a:lnTo>
                  <a:lnTo>
                    <a:pt x="5812" y="192830"/>
                  </a:lnTo>
                  <a:lnTo>
                    <a:pt x="6072" y="192681"/>
                  </a:lnTo>
                  <a:lnTo>
                    <a:pt x="6327" y="192542"/>
                  </a:lnTo>
                  <a:lnTo>
                    <a:pt x="6587" y="192403"/>
                  </a:lnTo>
                  <a:lnTo>
                    <a:pt x="6847" y="192285"/>
                  </a:lnTo>
                  <a:lnTo>
                    <a:pt x="7103" y="192167"/>
                  </a:lnTo>
                  <a:lnTo>
                    <a:pt x="7367" y="192071"/>
                  </a:lnTo>
                  <a:lnTo>
                    <a:pt x="7627" y="191975"/>
                  </a:lnTo>
                  <a:lnTo>
                    <a:pt x="7887" y="191900"/>
                  </a:lnTo>
                  <a:lnTo>
                    <a:pt x="8152" y="191825"/>
                  </a:lnTo>
                  <a:lnTo>
                    <a:pt x="8417" y="191761"/>
                  </a:lnTo>
                  <a:lnTo>
                    <a:pt x="8686" y="191708"/>
                  </a:lnTo>
                  <a:lnTo>
                    <a:pt x="8955" y="191665"/>
                  </a:lnTo>
                  <a:lnTo>
                    <a:pt x="9224" y="191633"/>
                  </a:lnTo>
                  <a:close/>
                  <a:moveTo>
                    <a:pt x="48675" y="190179"/>
                  </a:moveTo>
                  <a:lnTo>
                    <a:pt x="48712" y="190361"/>
                  </a:lnTo>
                  <a:lnTo>
                    <a:pt x="48753" y="190532"/>
                  </a:lnTo>
                  <a:lnTo>
                    <a:pt x="48798" y="190692"/>
                  </a:lnTo>
                  <a:lnTo>
                    <a:pt x="48826" y="190756"/>
                  </a:lnTo>
                  <a:lnTo>
                    <a:pt x="48858" y="190820"/>
                  </a:lnTo>
                  <a:lnTo>
                    <a:pt x="48885" y="190885"/>
                  </a:lnTo>
                  <a:lnTo>
                    <a:pt x="48921" y="190938"/>
                  </a:lnTo>
                  <a:lnTo>
                    <a:pt x="48953" y="190991"/>
                  </a:lnTo>
                  <a:lnTo>
                    <a:pt x="48994" y="191034"/>
                  </a:lnTo>
                  <a:lnTo>
                    <a:pt x="49031" y="191077"/>
                  </a:lnTo>
                  <a:lnTo>
                    <a:pt x="49072" y="191109"/>
                  </a:lnTo>
                  <a:lnTo>
                    <a:pt x="49118" y="191130"/>
                  </a:lnTo>
                  <a:lnTo>
                    <a:pt x="49163" y="191152"/>
                  </a:lnTo>
                  <a:lnTo>
                    <a:pt x="49697" y="191269"/>
                  </a:lnTo>
                  <a:lnTo>
                    <a:pt x="50231" y="191387"/>
                  </a:lnTo>
                  <a:lnTo>
                    <a:pt x="51303" y="191601"/>
                  </a:lnTo>
                  <a:lnTo>
                    <a:pt x="52370" y="191793"/>
                  </a:lnTo>
                  <a:lnTo>
                    <a:pt x="53442" y="191975"/>
                  </a:lnTo>
                  <a:lnTo>
                    <a:pt x="54519" y="192125"/>
                  </a:lnTo>
                  <a:lnTo>
                    <a:pt x="55591" y="192264"/>
                  </a:lnTo>
                  <a:lnTo>
                    <a:pt x="56668" y="192381"/>
                  </a:lnTo>
                  <a:lnTo>
                    <a:pt x="57740" y="192488"/>
                  </a:lnTo>
                  <a:lnTo>
                    <a:pt x="58816" y="192584"/>
                  </a:lnTo>
                  <a:lnTo>
                    <a:pt x="59893" y="192670"/>
                  </a:lnTo>
                  <a:lnTo>
                    <a:pt x="62041" y="192830"/>
                  </a:lnTo>
                  <a:lnTo>
                    <a:pt x="64186" y="192980"/>
                  </a:lnTo>
                  <a:lnTo>
                    <a:pt x="66325" y="193140"/>
                  </a:lnTo>
                  <a:lnTo>
                    <a:pt x="66343" y="193130"/>
                  </a:lnTo>
                  <a:lnTo>
                    <a:pt x="66366" y="193119"/>
                  </a:lnTo>
                  <a:lnTo>
                    <a:pt x="66407" y="193087"/>
                  </a:lnTo>
                  <a:lnTo>
                    <a:pt x="66362" y="195311"/>
                  </a:lnTo>
                  <a:lnTo>
                    <a:pt x="66320" y="197534"/>
                  </a:lnTo>
                  <a:lnTo>
                    <a:pt x="66284" y="199747"/>
                  </a:lnTo>
                  <a:lnTo>
                    <a:pt x="66252" y="201971"/>
                  </a:lnTo>
                  <a:lnTo>
                    <a:pt x="66216" y="204954"/>
                  </a:lnTo>
                  <a:lnTo>
                    <a:pt x="66188" y="207926"/>
                  </a:lnTo>
                  <a:lnTo>
                    <a:pt x="66165" y="210876"/>
                  </a:lnTo>
                  <a:lnTo>
                    <a:pt x="66143" y="213816"/>
                  </a:lnTo>
                  <a:lnTo>
                    <a:pt x="64017" y="213474"/>
                  </a:lnTo>
                  <a:lnTo>
                    <a:pt x="61891" y="213153"/>
                  </a:lnTo>
                  <a:lnTo>
                    <a:pt x="59765" y="212833"/>
                  </a:lnTo>
                  <a:lnTo>
                    <a:pt x="57635" y="212512"/>
                  </a:lnTo>
                  <a:lnTo>
                    <a:pt x="55509" y="212213"/>
                  </a:lnTo>
                  <a:lnTo>
                    <a:pt x="53383" y="211913"/>
                  </a:lnTo>
                  <a:lnTo>
                    <a:pt x="49127" y="211347"/>
                  </a:lnTo>
                  <a:lnTo>
                    <a:pt x="48698" y="211283"/>
                  </a:lnTo>
                  <a:lnTo>
                    <a:pt x="48269" y="211218"/>
                  </a:lnTo>
                  <a:lnTo>
                    <a:pt x="48265" y="209668"/>
                  </a:lnTo>
                  <a:lnTo>
                    <a:pt x="48265" y="208118"/>
                  </a:lnTo>
                  <a:lnTo>
                    <a:pt x="48269" y="206568"/>
                  </a:lnTo>
                  <a:lnTo>
                    <a:pt x="48278" y="205028"/>
                  </a:lnTo>
                  <a:lnTo>
                    <a:pt x="48297" y="203489"/>
                  </a:lnTo>
                  <a:lnTo>
                    <a:pt x="48315" y="201950"/>
                  </a:lnTo>
                  <a:lnTo>
                    <a:pt x="48342" y="200421"/>
                  </a:lnTo>
                  <a:lnTo>
                    <a:pt x="48379" y="198892"/>
                  </a:lnTo>
                  <a:lnTo>
                    <a:pt x="48401" y="197802"/>
                  </a:lnTo>
                  <a:lnTo>
                    <a:pt x="48433" y="196711"/>
                  </a:lnTo>
                  <a:lnTo>
                    <a:pt x="48465" y="195621"/>
                  </a:lnTo>
                  <a:lnTo>
                    <a:pt x="48502" y="194530"/>
                  </a:lnTo>
                  <a:lnTo>
                    <a:pt x="48538" y="193450"/>
                  </a:lnTo>
                  <a:lnTo>
                    <a:pt x="48579" y="192360"/>
                  </a:lnTo>
                  <a:lnTo>
                    <a:pt x="48625" y="191269"/>
                  </a:lnTo>
                  <a:lnTo>
                    <a:pt x="48675" y="190179"/>
                  </a:lnTo>
                  <a:close/>
                  <a:moveTo>
                    <a:pt x="9945" y="206921"/>
                  </a:moveTo>
                  <a:lnTo>
                    <a:pt x="10041" y="207968"/>
                  </a:lnTo>
                  <a:lnTo>
                    <a:pt x="10146" y="208995"/>
                  </a:lnTo>
                  <a:lnTo>
                    <a:pt x="10260" y="210021"/>
                  </a:lnTo>
                  <a:lnTo>
                    <a:pt x="10378" y="211037"/>
                  </a:lnTo>
                  <a:lnTo>
                    <a:pt x="10506" y="212042"/>
                  </a:lnTo>
                  <a:lnTo>
                    <a:pt x="10638" y="213036"/>
                  </a:lnTo>
                  <a:lnTo>
                    <a:pt x="10784" y="214019"/>
                  </a:lnTo>
                  <a:lnTo>
                    <a:pt x="10935" y="214992"/>
                  </a:lnTo>
                  <a:lnTo>
                    <a:pt x="11099" y="215954"/>
                  </a:lnTo>
                  <a:lnTo>
                    <a:pt x="11268" y="216906"/>
                  </a:lnTo>
                  <a:lnTo>
                    <a:pt x="11359" y="217376"/>
                  </a:lnTo>
                  <a:lnTo>
                    <a:pt x="11450" y="217847"/>
                  </a:lnTo>
                  <a:lnTo>
                    <a:pt x="11542" y="218306"/>
                  </a:lnTo>
                  <a:lnTo>
                    <a:pt x="11637" y="218766"/>
                  </a:lnTo>
                  <a:lnTo>
                    <a:pt x="11738" y="219226"/>
                  </a:lnTo>
                  <a:lnTo>
                    <a:pt x="11838" y="219675"/>
                  </a:lnTo>
                  <a:lnTo>
                    <a:pt x="11943" y="220124"/>
                  </a:lnTo>
                  <a:lnTo>
                    <a:pt x="12048" y="220573"/>
                  </a:lnTo>
                  <a:lnTo>
                    <a:pt x="12157" y="221011"/>
                  </a:lnTo>
                  <a:lnTo>
                    <a:pt x="12271" y="221450"/>
                  </a:lnTo>
                  <a:lnTo>
                    <a:pt x="12385" y="221888"/>
                  </a:lnTo>
                  <a:lnTo>
                    <a:pt x="12504" y="222315"/>
                  </a:lnTo>
                  <a:lnTo>
                    <a:pt x="11875" y="223363"/>
                  </a:lnTo>
                  <a:lnTo>
                    <a:pt x="11254" y="224432"/>
                  </a:lnTo>
                  <a:lnTo>
                    <a:pt x="10634" y="225512"/>
                  </a:lnTo>
                  <a:lnTo>
                    <a:pt x="10013" y="226592"/>
                  </a:lnTo>
                  <a:lnTo>
                    <a:pt x="9397" y="227682"/>
                  </a:lnTo>
                  <a:lnTo>
                    <a:pt x="8786" y="228783"/>
                  </a:lnTo>
                  <a:lnTo>
                    <a:pt x="7559" y="230986"/>
                  </a:lnTo>
                  <a:lnTo>
                    <a:pt x="7399" y="229820"/>
                  </a:lnTo>
                  <a:lnTo>
                    <a:pt x="7240" y="228644"/>
                  </a:lnTo>
                  <a:lnTo>
                    <a:pt x="7094" y="227468"/>
                  </a:lnTo>
                  <a:lnTo>
                    <a:pt x="6948" y="226271"/>
                  </a:lnTo>
                  <a:lnTo>
                    <a:pt x="6815" y="225074"/>
                  </a:lnTo>
                  <a:lnTo>
                    <a:pt x="6683" y="223855"/>
                  </a:lnTo>
                  <a:lnTo>
                    <a:pt x="6560" y="222647"/>
                  </a:lnTo>
                  <a:lnTo>
                    <a:pt x="6446" y="221417"/>
                  </a:lnTo>
                  <a:lnTo>
                    <a:pt x="6336" y="220188"/>
                  </a:lnTo>
                  <a:lnTo>
                    <a:pt x="6232" y="218948"/>
                  </a:lnTo>
                  <a:lnTo>
                    <a:pt x="6131" y="217697"/>
                  </a:lnTo>
                  <a:lnTo>
                    <a:pt x="6035" y="216457"/>
                  </a:lnTo>
                  <a:lnTo>
                    <a:pt x="5949" y="215195"/>
                  </a:lnTo>
                  <a:lnTo>
                    <a:pt x="5862" y="213945"/>
                  </a:lnTo>
                  <a:lnTo>
                    <a:pt x="5784" y="212683"/>
                  </a:lnTo>
                  <a:lnTo>
                    <a:pt x="5711" y="211411"/>
                  </a:lnTo>
                  <a:lnTo>
                    <a:pt x="6770" y="210299"/>
                  </a:lnTo>
                  <a:lnTo>
                    <a:pt x="7833" y="209177"/>
                  </a:lnTo>
                  <a:lnTo>
                    <a:pt x="9945" y="206921"/>
                  </a:lnTo>
                  <a:close/>
                  <a:moveTo>
                    <a:pt x="12969" y="223919"/>
                  </a:moveTo>
                  <a:lnTo>
                    <a:pt x="13193" y="224614"/>
                  </a:lnTo>
                  <a:lnTo>
                    <a:pt x="13421" y="225298"/>
                  </a:lnTo>
                  <a:lnTo>
                    <a:pt x="13658" y="225961"/>
                  </a:lnTo>
                  <a:lnTo>
                    <a:pt x="13909" y="226624"/>
                  </a:lnTo>
                  <a:lnTo>
                    <a:pt x="14032" y="226945"/>
                  </a:lnTo>
                  <a:lnTo>
                    <a:pt x="14165" y="227265"/>
                  </a:lnTo>
                  <a:lnTo>
                    <a:pt x="14297" y="227575"/>
                  </a:lnTo>
                  <a:lnTo>
                    <a:pt x="14429" y="227885"/>
                  </a:lnTo>
                  <a:lnTo>
                    <a:pt x="14566" y="228195"/>
                  </a:lnTo>
                  <a:lnTo>
                    <a:pt x="14703" y="228495"/>
                  </a:lnTo>
                  <a:lnTo>
                    <a:pt x="14844" y="228794"/>
                  </a:lnTo>
                  <a:lnTo>
                    <a:pt x="14986" y="229083"/>
                  </a:lnTo>
                  <a:lnTo>
                    <a:pt x="15232" y="229575"/>
                  </a:lnTo>
                  <a:lnTo>
                    <a:pt x="15478" y="230034"/>
                  </a:lnTo>
                  <a:lnTo>
                    <a:pt x="15734" y="230494"/>
                  </a:lnTo>
                  <a:lnTo>
                    <a:pt x="15989" y="230922"/>
                  </a:lnTo>
                  <a:lnTo>
                    <a:pt x="16245" y="231349"/>
                  </a:lnTo>
                  <a:lnTo>
                    <a:pt x="16505" y="231745"/>
                  </a:lnTo>
                  <a:lnTo>
                    <a:pt x="16769" y="232140"/>
                  </a:lnTo>
                  <a:lnTo>
                    <a:pt x="17034" y="232514"/>
                  </a:lnTo>
                  <a:lnTo>
                    <a:pt x="16988" y="232568"/>
                  </a:lnTo>
                  <a:lnTo>
                    <a:pt x="16947" y="232632"/>
                  </a:lnTo>
                  <a:lnTo>
                    <a:pt x="16911" y="232718"/>
                  </a:lnTo>
                  <a:lnTo>
                    <a:pt x="16893" y="232771"/>
                  </a:lnTo>
                  <a:lnTo>
                    <a:pt x="16874" y="232824"/>
                  </a:lnTo>
                  <a:lnTo>
                    <a:pt x="16587" y="233872"/>
                  </a:lnTo>
                  <a:lnTo>
                    <a:pt x="16300" y="234899"/>
                  </a:lnTo>
                  <a:lnTo>
                    <a:pt x="16003" y="235925"/>
                  </a:lnTo>
                  <a:lnTo>
                    <a:pt x="15707" y="236940"/>
                  </a:lnTo>
                  <a:lnTo>
                    <a:pt x="15405" y="237956"/>
                  </a:lnTo>
                  <a:lnTo>
                    <a:pt x="15100" y="238961"/>
                  </a:lnTo>
                  <a:lnTo>
                    <a:pt x="14493" y="240971"/>
                  </a:lnTo>
                  <a:lnTo>
                    <a:pt x="13882" y="242970"/>
                  </a:lnTo>
                  <a:lnTo>
                    <a:pt x="13581" y="243975"/>
                  </a:lnTo>
                  <a:lnTo>
                    <a:pt x="13280" y="244991"/>
                  </a:lnTo>
                  <a:lnTo>
                    <a:pt x="12979" y="246006"/>
                  </a:lnTo>
                  <a:lnTo>
                    <a:pt x="12682" y="247022"/>
                  </a:lnTo>
                  <a:lnTo>
                    <a:pt x="12390" y="248048"/>
                  </a:lnTo>
                  <a:lnTo>
                    <a:pt x="12103" y="249085"/>
                  </a:lnTo>
                  <a:lnTo>
                    <a:pt x="11893" y="248625"/>
                  </a:lnTo>
                  <a:lnTo>
                    <a:pt x="11688" y="248144"/>
                  </a:lnTo>
                  <a:lnTo>
                    <a:pt x="11482" y="247653"/>
                  </a:lnTo>
                  <a:lnTo>
                    <a:pt x="11282" y="247139"/>
                  </a:lnTo>
                  <a:lnTo>
                    <a:pt x="11081" y="246616"/>
                  </a:lnTo>
                  <a:lnTo>
                    <a:pt x="10885" y="246070"/>
                  </a:lnTo>
                  <a:lnTo>
                    <a:pt x="10693" y="245504"/>
                  </a:lnTo>
                  <a:lnTo>
                    <a:pt x="10501" y="244926"/>
                  </a:lnTo>
                  <a:lnTo>
                    <a:pt x="10319" y="244328"/>
                  </a:lnTo>
                  <a:lnTo>
                    <a:pt x="10132" y="243708"/>
                  </a:lnTo>
                  <a:lnTo>
                    <a:pt x="9954" y="243077"/>
                  </a:lnTo>
                  <a:lnTo>
                    <a:pt x="9776" y="242425"/>
                  </a:lnTo>
                  <a:lnTo>
                    <a:pt x="9603" y="241762"/>
                  </a:lnTo>
                  <a:lnTo>
                    <a:pt x="9434" y="241078"/>
                  </a:lnTo>
                  <a:lnTo>
                    <a:pt x="9270" y="240372"/>
                  </a:lnTo>
                  <a:lnTo>
                    <a:pt x="9105" y="239645"/>
                  </a:lnTo>
                  <a:lnTo>
                    <a:pt x="8941" y="238886"/>
                  </a:lnTo>
                  <a:lnTo>
                    <a:pt x="8786" y="238127"/>
                  </a:lnTo>
                  <a:lnTo>
                    <a:pt x="8631" y="237357"/>
                  </a:lnTo>
                  <a:lnTo>
                    <a:pt x="8485" y="236588"/>
                  </a:lnTo>
                  <a:lnTo>
                    <a:pt x="8339" y="235807"/>
                  </a:lnTo>
                  <a:lnTo>
                    <a:pt x="8202" y="235016"/>
                  </a:lnTo>
                  <a:lnTo>
                    <a:pt x="8065" y="234225"/>
                  </a:lnTo>
                  <a:lnTo>
                    <a:pt x="7933" y="233434"/>
                  </a:lnTo>
                  <a:lnTo>
                    <a:pt x="9201" y="231093"/>
                  </a:lnTo>
                  <a:lnTo>
                    <a:pt x="9835" y="229917"/>
                  </a:lnTo>
                  <a:lnTo>
                    <a:pt x="10469" y="228741"/>
                  </a:lnTo>
                  <a:lnTo>
                    <a:pt x="11099" y="227543"/>
                  </a:lnTo>
                  <a:lnTo>
                    <a:pt x="11724" y="226346"/>
                  </a:lnTo>
                  <a:lnTo>
                    <a:pt x="12349" y="225138"/>
                  </a:lnTo>
                  <a:lnTo>
                    <a:pt x="12969" y="223919"/>
                  </a:lnTo>
                  <a:close/>
                  <a:moveTo>
                    <a:pt x="29319" y="233241"/>
                  </a:moveTo>
                  <a:lnTo>
                    <a:pt x="29305" y="234503"/>
                  </a:lnTo>
                  <a:lnTo>
                    <a:pt x="29292" y="235775"/>
                  </a:lnTo>
                  <a:lnTo>
                    <a:pt x="29283" y="237047"/>
                  </a:lnTo>
                  <a:lnTo>
                    <a:pt x="29274" y="238330"/>
                  </a:lnTo>
                  <a:lnTo>
                    <a:pt x="29269" y="240885"/>
                  </a:lnTo>
                  <a:lnTo>
                    <a:pt x="29269" y="243440"/>
                  </a:lnTo>
                  <a:lnTo>
                    <a:pt x="29274" y="248519"/>
                  </a:lnTo>
                  <a:lnTo>
                    <a:pt x="29278" y="251020"/>
                  </a:lnTo>
                  <a:lnTo>
                    <a:pt x="29274" y="253511"/>
                  </a:lnTo>
                  <a:lnTo>
                    <a:pt x="29223" y="253511"/>
                  </a:lnTo>
                  <a:lnTo>
                    <a:pt x="29169" y="253533"/>
                  </a:lnTo>
                  <a:lnTo>
                    <a:pt x="28722" y="253832"/>
                  </a:lnTo>
                  <a:lnTo>
                    <a:pt x="28274" y="254131"/>
                  </a:lnTo>
                  <a:lnTo>
                    <a:pt x="27827" y="254409"/>
                  </a:lnTo>
                  <a:lnTo>
                    <a:pt x="27376" y="254676"/>
                  </a:lnTo>
                  <a:lnTo>
                    <a:pt x="26924" y="254933"/>
                  </a:lnTo>
                  <a:lnTo>
                    <a:pt x="26473" y="255179"/>
                  </a:lnTo>
                  <a:lnTo>
                    <a:pt x="26021" y="255403"/>
                  </a:lnTo>
                  <a:lnTo>
                    <a:pt x="25569" y="255617"/>
                  </a:lnTo>
                  <a:lnTo>
                    <a:pt x="25113" y="255810"/>
                  </a:lnTo>
                  <a:lnTo>
                    <a:pt x="24661" y="255981"/>
                  </a:lnTo>
                  <a:lnTo>
                    <a:pt x="24205" y="256141"/>
                  </a:lnTo>
                  <a:lnTo>
                    <a:pt x="23754" y="256280"/>
                  </a:lnTo>
                  <a:lnTo>
                    <a:pt x="23302" y="256398"/>
                  </a:lnTo>
                  <a:lnTo>
                    <a:pt x="22850" y="256505"/>
                  </a:lnTo>
                  <a:lnTo>
                    <a:pt x="22399" y="256579"/>
                  </a:lnTo>
                  <a:lnTo>
                    <a:pt x="21952" y="256633"/>
                  </a:lnTo>
                  <a:lnTo>
                    <a:pt x="21952" y="256633"/>
                  </a:lnTo>
                  <a:lnTo>
                    <a:pt x="22102" y="256120"/>
                  </a:lnTo>
                  <a:lnTo>
                    <a:pt x="22248" y="255585"/>
                  </a:lnTo>
                  <a:lnTo>
                    <a:pt x="22394" y="255051"/>
                  </a:lnTo>
                  <a:lnTo>
                    <a:pt x="22531" y="254495"/>
                  </a:lnTo>
                  <a:lnTo>
                    <a:pt x="22668" y="253928"/>
                  </a:lnTo>
                  <a:lnTo>
                    <a:pt x="22800" y="253351"/>
                  </a:lnTo>
                  <a:lnTo>
                    <a:pt x="22923" y="252763"/>
                  </a:lnTo>
                  <a:lnTo>
                    <a:pt x="23047" y="252175"/>
                  </a:lnTo>
                  <a:lnTo>
                    <a:pt x="23161" y="251576"/>
                  </a:lnTo>
                  <a:lnTo>
                    <a:pt x="23275" y="250956"/>
                  </a:lnTo>
                  <a:lnTo>
                    <a:pt x="23384" y="250347"/>
                  </a:lnTo>
                  <a:lnTo>
                    <a:pt x="23489" y="249716"/>
                  </a:lnTo>
                  <a:lnTo>
                    <a:pt x="23585" y="249085"/>
                  </a:lnTo>
                  <a:lnTo>
                    <a:pt x="23681" y="248444"/>
                  </a:lnTo>
                  <a:lnTo>
                    <a:pt x="23772" y="247802"/>
                  </a:lnTo>
                  <a:lnTo>
                    <a:pt x="23859" y="247161"/>
                  </a:lnTo>
                  <a:lnTo>
                    <a:pt x="23941" y="246509"/>
                  </a:lnTo>
                  <a:lnTo>
                    <a:pt x="24023" y="245846"/>
                  </a:lnTo>
                  <a:lnTo>
                    <a:pt x="24096" y="245183"/>
                  </a:lnTo>
                  <a:lnTo>
                    <a:pt x="24164" y="244531"/>
                  </a:lnTo>
                  <a:lnTo>
                    <a:pt x="24233" y="243857"/>
                  </a:lnTo>
                  <a:lnTo>
                    <a:pt x="24292" y="243195"/>
                  </a:lnTo>
                  <a:lnTo>
                    <a:pt x="24351" y="242532"/>
                  </a:lnTo>
                  <a:lnTo>
                    <a:pt x="24401" y="241858"/>
                  </a:lnTo>
                  <a:lnTo>
                    <a:pt x="24452" y="241195"/>
                  </a:lnTo>
                  <a:lnTo>
                    <a:pt x="24497" y="240522"/>
                  </a:lnTo>
                  <a:lnTo>
                    <a:pt x="24538" y="239859"/>
                  </a:lnTo>
                  <a:lnTo>
                    <a:pt x="24575" y="239196"/>
                  </a:lnTo>
                  <a:lnTo>
                    <a:pt x="24611" y="238533"/>
                  </a:lnTo>
                  <a:lnTo>
                    <a:pt x="24639" y="237871"/>
                  </a:lnTo>
                  <a:lnTo>
                    <a:pt x="24666" y="237218"/>
                  </a:lnTo>
                  <a:lnTo>
                    <a:pt x="24684" y="236566"/>
                  </a:lnTo>
                  <a:lnTo>
                    <a:pt x="24985" y="236491"/>
                  </a:lnTo>
                  <a:lnTo>
                    <a:pt x="25286" y="236395"/>
                  </a:lnTo>
                  <a:lnTo>
                    <a:pt x="25583" y="236278"/>
                  </a:lnTo>
                  <a:lnTo>
                    <a:pt x="25879" y="236149"/>
                  </a:lnTo>
                  <a:lnTo>
                    <a:pt x="26176" y="236010"/>
                  </a:lnTo>
                  <a:lnTo>
                    <a:pt x="26468" y="235839"/>
                  </a:lnTo>
                  <a:lnTo>
                    <a:pt x="26764" y="235668"/>
                  </a:lnTo>
                  <a:lnTo>
                    <a:pt x="27052" y="235465"/>
                  </a:lnTo>
                  <a:lnTo>
                    <a:pt x="27344" y="235251"/>
                  </a:lnTo>
                  <a:lnTo>
                    <a:pt x="27631" y="235016"/>
                  </a:lnTo>
                  <a:lnTo>
                    <a:pt x="27919" y="234760"/>
                  </a:lnTo>
                  <a:lnTo>
                    <a:pt x="28201" y="234492"/>
                  </a:lnTo>
                  <a:lnTo>
                    <a:pt x="28484" y="234204"/>
                  </a:lnTo>
                  <a:lnTo>
                    <a:pt x="28767" y="233904"/>
                  </a:lnTo>
                  <a:lnTo>
                    <a:pt x="29045" y="233584"/>
                  </a:lnTo>
                  <a:lnTo>
                    <a:pt x="29319" y="233241"/>
                  </a:lnTo>
                  <a:close/>
                  <a:moveTo>
                    <a:pt x="17435" y="233017"/>
                  </a:moveTo>
                  <a:lnTo>
                    <a:pt x="17623" y="233252"/>
                  </a:lnTo>
                  <a:lnTo>
                    <a:pt x="17819" y="233487"/>
                  </a:lnTo>
                  <a:lnTo>
                    <a:pt x="18010" y="233712"/>
                  </a:lnTo>
                  <a:lnTo>
                    <a:pt x="18206" y="233926"/>
                  </a:lnTo>
                  <a:lnTo>
                    <a:pt x="18398" y="234129"/>
                  </a:lnTo>
                  <a:lnTo>
                    <a:pt x="18594" y="234332"/>
                  </a:lnTo>
                  <a:lnTo>
                    <a:pt x="18795" y="234514"/>
                  </a:lnTo>
                  <a:lnTo>
                    <a:pt x="18991" y="234706"/>
                  </a:lnTo>
                  <a:lnTo>
                    <a:pt x="19192" y="234877"/>
                  </a:lnTo>
                  <a:lnTo>
                    <a:pt x="19393" y="235048"/>
                  </a:lnTo>
                  <a:lnTo>
                    <a:pt x="19589" y="235209"/>
                  </a:lnTo>
                  <a:lnTo>
                    <a:pt x="19794" y="235358"/>
                  </a:lnTo>
                  <a:lnTo>
                    <a:pt x="19995" y="235497"/>
                  </a:lnTo>
                  <a:lnTo>
                    <a:pt x="20195" y="235636"/>
                  </a:lnTo>
                  <a:lnTo>
                    <a:pt x="20401" y="235764"/>
                  </a:lnTo>
                  <a:lnTo>
                    <a:pt x="20606" y="235882"/>
                  </a:lnTo>
                  <a:lnTo>
                    <a:pt x="20807" y="235989"/>
                  </a:lnTo>
                  <a:lnTo>
                    <a:pt x="21012" y="236096"/>
                  </a:lnTo>
                  <a:lnTo>
                    <a:pt x="21217" y="236192"/>
                  </a:lnTo>
                  <a:lnTo>
                    <a:pt x="21423" y="236278"/>
                  </a:lnTo>
                  <a:lnTo>
                    <a:pt x="21628" y="236352"/>
                  </a:lnTo>
                  <a:lnTo>
                    <a:pt x="21838" y="236427"/>
                  </a:lnTo>
                  <a:lnTo>
                    <a:pt x="22043" y="236491"/>
                  </a:lnTo>
                  <a:lnTo>
                    <a:pt x="22248" y="236545"/>
                  </a:lnTo>
                  <a:lnTo>
                    <a:pt x="22458" y="236588"/>
                  </a:lnTo>
                  <a:lnTo>
                    <a:pt x="22663" y="236630"/>
                  </a:lnTo>
                  <a:lnTo>
                    <a:pt x="22873" y="236662"/>
                  </a:lnTo>
                  <a:lnTo>
                    <a:pt x="23079" y="236684"/>
                  </a:lnTo>
                  <a:lnTo>
                    <a:pt x="23288" y="236695"/>
                  </a:lnTo>
                  <a:lnTo>
                    <a:pt x="23494" y="236705"/>
                  </a:lnTo>
                  <a:lnTo>
                    <a:pt x="23703" y="236695"/>
                  </a:lnTo>
                  <a:lnTo>
                    <a:pt x="23909" y="236684"/>
                  </a:lnTo>
                  <a:lnTo>
                    <a:pt x="23909" y="236684"/>
                  </a:lnTo>
                  <a:lnTo>
                    <a:pt x="23854" y="237357"/>
                  </a:lnTo>
                  <a:lnTo>
                    <a:pt x="23799" y="238010"/>
                  </a:lnTo>
                  <a:lnTo>
                    <a:pt x="23735" y="238662"/>
                  </a:lnTo>
                  <a:lnTo>
                    <a:pt x="23672" y="239303"/>
                  </a:lnTo>
                  <a:lnTo>
                    <a:pt x="23608" y="239945"/>
                  </a:lnTo>
                  <a:lnTo>
                    <a:pt x="23539" y="240575"/>
                  </a:lnTo>
                  <a:lnTo>
                    <a:pt x="23466" y="241195"/>
                  </a:lnTo>
                  <a:lnTo>
                    <a:pt x="23393" y="241815"/>
                  </a:lnTo>
                  <a:lnTo>
                    <a:pt x="23316" y="242425"/>
                  </a:lnTo>
                  <a:lnTo>
                    <a:pt x="23238" y="243034"/>
                  </a:lnTo>
                  <a:lnTo>
                    <a:pt x="23156" y="243633"/>
                  </a:lnTo>
                  <a:lnTo>
                    <a:pt x="23074" y="244232"/>
                  </a:lnTo>
                  <a:lnTo>
                    <a:pt x="22901" y="245429"/>
                  </a:lnTo>
                  <a:lnTo>
                    <a:pt x="22718" y="246605"/>
                  </a:lnTo>
                  <a:lnTo>
                    <a:pt x="22527" y="247770"/>
                  </a:lnTo>
                  <a:lnTo>
                    <a:pt x="22326" y="248936"/>
                  </a:lnTo>
                  <a:lnTo>
                    <a:pt x="22116" y="250101"/>
                  </a:lnTo>
                  <a:lnTo>
                    <a:pt x="21902" y="251255"/>
                  </a:lnTo>
                  <a:lnTo>
                    <a:pt x="21678" y="252431"/>
                  </a:lnTo>
                  <a:lnTo>
                    <a:pt x="21450" y="253607"/>
                  </a:lnTo>
                  <a:lnTo>
                    <a:pt x="21217" y="254805"/>
                  </a:lnTo>
                  <a:lnTo>
                    <a:pt x="20975" y="256002"/>
                  </a:lnTo>
                  <a:lnTo>
                    <a:pt x="20957" y="256088"/>
                  </a:lnTo>
                  <a:lnTo>
                    <a:pt x="20948" y="256173"/>
                  </a:lnTo>
                  <a:lnTo>
                    <a:pt x="20939" y="256248"/>
                  </a:lnTo>
                  <a:lnTo>
                    <a:pt x="20930" y="256334"/>
                  </a:lnTo>
                  <a:lnTo>
                    <a:pt x="20925" y="256494"/>
                  </a:lnTo>
                  <a:lnTo>
                    <a:pt x="20930" y="256665"/>
                  </a:lnTo>
                  <a:lnTo>
                    <a:pt x="20930" y="256665"/>
                  </a:lnTo>
                  <a:lnTo>
                    <a:pt x="20656" y="256654"/>
                  </a:lnTo>
                  <a:lnTo>
                    <a:pt x="20387" y="256633"/>
                  </a:lnTo>
                  <a:lnTo>
                    <a:pt x="20118" y="256601"/>
                  </a:lnTo>
                  <a:lnTo>
                    <a:pt x="19849" y="256558"/>
                  </a:lnTo>
                  <a:lnTo>
                    <a:pt x="19580" y="256505"/>
                  </a:lnTo>
                  <a:lnTo>
                    <a:pt x="19315" y="256451"/>
                  </a:lnTo>
                  <a:lnTo>
                    <a:pt x="19050" y="256376"/>
                  </a:lnTo>
                  <a:lnTo>
                    <a:pt x="18786" y="256301"/>
                  </a:lnTo>
                  <a:lnTo>
                    <a:pt x="18521" y="256205"/>
                  </a:lnTo>
                  <a:lnTo>
                    <a:pt x="18261" y="256098"/>
                  </a:lnTo>
                  <a:lnTo>
                    <a:pt x="18001" y="255991"/>
                  </a:lnTo>
                  <a:lnTo>
                    <a:pt x="17741" y="255863"/>
                  </a:lnTo>
                  <a:lnTo>
                    <a:pt x="17486" y="255724"/>
                  </a:lnTo>
                  <a:lnTo>
                    <a:pt x="17230" y="255574"/>
                  </a:lnTo>
                  <a:lnTo>
                    <a:pt x="16975" y="255414"/>
                  </a:lnTo>
                  <a:lnTo>
                    <a:pt x="16719" y="255243"/>
                  </a:lnTo>
                  <a:lnTo>
                    <a:pt x="16468" y="255061"/>
                  </a:lnTo>
                  <a:lnTo>
                    <a:pt x="16222" y="254869"/>
                  </a:lnTo>
                  <a:lnTo>
                    <a:pt x="15971" y="254655"/>
                  </a:lnTo>
                  <a:lnTo>
                    <a:pt x="15725" y="254431"/>
                  </a:lnTo>
                  <a:lnTo>
                    <a:pt x="15483" y="254195"/>
                  </a:lnTo>
                  <a:lnTo>
                    <a:pt x="15241" y="253949"/>
                  </a:lnTo>
                  <a:lnTo>
                    <a:pt x="14999" y="253693"/>
                  </a:lnTo>
                  <a:lnTo>
                    <a:pt x="14758" y="253415"/>
                  </a:lnTo>
                  <a:lnTo>
                    <a:pt x="14525" y="253126"/>
                  </a:lnTo>
                  <a:lnTo>
                    <a:pt x="14288" y="252827"/>
                  </a:lnTo>
                  <a:lnTo>
                    <a:pt x="14055" y="252506"/>
                  </a:lnTo>
                  <a:lnTo>
                    <a:pt x="13827" y="252186"/>
                  </a:lnTo>
                  <a:lnTo>
                    <a:pt x="13599" y="251833"/>
                  </a:lnTo>
                  <a:lnTo>
                    <a:pt x="13371" y="251480"/>
                  </a:lnTo>
                  <a:lnTo>
                    <a:pt x="13147" y="251106"/>
                  </a:lnTo>
                  <a:lnTo>
                    <a:pt x="12928" y="250710"/>
                  </a:lnTo>
                  <a:lnTo>
                    <a:pt x="13093" y="250261"/>
                  </a:lnTo>
                  <a:lnTo>
                    <a:pt x="13257" y="249791"/>
                  </a:lnTo>
                  <a:lnTo>
                    <a:pt x="13421" y="249320"/>
                  </a:lnTo>
                  <a:lnTo>
                    <a:pt x="13581" y="248839"/>
                  </a:lnTo>
                  <a:lnTo>
                    <a:pt x="13740" y="248348"/>
                  </a:lnTo>
                  <a:lnTo>
                    <a:pt x="13900" y="247856"/>
                  </a:lnTo>
                  <a:lnTo>
                    <a:pt x="14055" y="247353"/>
                  </a:lnTo>
                  <a:lnTo>
                    <a:pt x="14210" y="246840"/>
                  </a:lnTo>
                  <a:lnTo>
                    <a:pt x="14361" y="246316"/>
                  </a:lnTo>
                  <a:lnTo>
                    <a:pt x="14511" y="245792"/>
                  </a:lnTo>
                  <a:lnTo>
                    <a:pt x="14803" y="244734"/>
                  </a:lnTo>
                  <a:lnTo>
                    <a:pt x="15095" y="243654"/>
                  </a:lnTo>
                  <a:lnTo>
                    <a:pt x="15374" y="242553"/>
                  </a:lnTo>
                  <a:lnTo>
                    <a:pt x="15652" y="241452"/>
                  </a:lnTo>
                  <a:lnTo>
                    <a:pt x="15916" y="240329"/>
                  </a:lnTo>
                  <a:lnTo>
                    <a:pt x="16181" y="239207"/>
                  </a:lnTo>
                  <a:lnTo>
                    <a:pt x="16436" y="238084"/>
                  </a:lnTo>
                  <a:lnTo>
                    <a:pt x="16687" y="236973"/>
                  </a:lnTo>
                  <a:lnTo>
                    <a:pt x="16929" y="235850"/>
                  </a:lnTo>
                  <a:lnTo>
                    <a:pt x="17166" y="234749"/>
                  </a:lnTo>
                  <a:lnTo>
                    <a:pt x="17399" y="233648"/>
                  </a:lnTo>
                  <a:lnTo>
                    <a:pt x="17413" y="233562"/>
                  </a:lnTo>
                  <a:lnTo>
                    <a:pt x="17426" y="233477"/>
                  </a:lnTo>
                  <a:lnTo>
                    <a:pt x="17435" y="233391"/>
                  </a:lnTo>
                  <a:lnTo>
                    <a:pt x="17440" y="233306"/>
                  </a:lnTo>
                  <a:lnTo>
                    <a:pt x="17440" y="233231"/>
                  </a:lnTo>
                  <a:lnTo>
                    <a:pt x="17440" y="233156"/>
                  </a:lnTo>
                  <a:lnTo>
                    <a:pt x="17440" y="233081"/>
                  </a:lnTo>
                  <a:lnTo>
                    <a:pt x="17435" y="233017"/>
                  </a:lnTo>
                  <a:close/>
                  <a:moveTo>
                    <a:pt x="85918" y="232482"/>
                  </a:moveTo>
                  <a:lnTo>
                    <a:pt x="86124" y="232739"/>
                  </a:lnTo>
                  <a:lnTo>
                    <a:pt x="86324" y="232996"/>
                  </a:lnTo>
                  <a:lnTo>
                    <a:pt x="86525" y="233263"/>
                  </a:lnTo>
                  <a:lnTo>
                    <a:pt x="86726" y="233541"/>
                  </a:lnTo>
                  <a:lnTo>
                    <a:pt x="86922" y="233808"/>
                  </a:lnTo>
                  <a:lnTo>
                    <a:pt x="87113" y="234097"/>
                  </a:lnTo>
                  <a:lnTo>
                    <a:pt x="87305" y="234385"/>
                  </a:lnTo>
                  <a:lnTo>
                    <a:pt x="87497" y="234674"/>
                  </a:lnTo>
                  <a:lnTo>
                    <a:pt x="87679" y="234973"/>
                  </a:lnTo>
                  <a:lnTo>
                    <a:pt x="87866" y="235273"/>
                  </a:lnTo>
                  <a:lnTo>
                    <a:pt x="88049" y="235583"/>
                  </a:lnTo>
                  <a:lnTo>
                    <a:pt x="88227" y="235893"/>
                  </a:lnTo>
                  <a:lnTo>
                    <a:pt x="88404" y="236213"/>
                  </a:lnTo>
                  <a:lnTo>
                    <a:pt x="88578" y="236534"/>
                  </a:lnTo>
                  <a:lnTo>
                    <a:pt x="88751" y="236866"/>
                  </a:lnTo>
                  <a:lnTo>
                    <a:pt x="88925" y="237197"/>
                  </a:lnTo>
                  <a:lnTo>
                    <a:pt x="89093" y="237539"/>
                  </a:lnTo>
                  <a:lnTo>
                    <a:pt x="89258" y="237881"/>
                  </a:lnTo>
                  <a:lnTo>
                    <a:pt x="89422" y="238234"/>
                  </a:lnTo>
                  <a:lnTo>
                    <a:pt x="89586" y="238576"/>
                  </a:lnTo>
                  <a:lnTo>
                    <a:pt x="89746" y="238940"/>
                  </a:lnTo>
                  <a:lnTo>
                    <a:pt x="89901" y="239303"/>
                  </a:lnTo>
                  <a:lnTo>
                    <a:pt x="90060" y="239667"/>
                  </a:lnTo>
                  <a:lnTo>
                    <a:pt x="90211" y="240041"/>
                  </a:lnTo>
                  <a:lnTo>
                    <a:pt x="90362" y="240415"/>
                  </a:lnTo>
                  <a:lnTo>
                    <a:pt x="90512" y="240789"/>
                  </a:lnTo>
                  <a:lnTo>
                    <a:pt x="90809" y="241559"/>
                  </a:lnTo>
                  <a:lnTo>
                    <a:pt x="91091" y="242350"/>
                  </a:lnTo>
                  <a:lnTo>
                    <a:pt x="91370" y="243152"/>
                  </a:lnTo>
                  <a:lnTo>
                    <a:pt x="91639" y="243975"/>
                  </a:lnTo>
                  <a:lnTo>
                    <a:pt x="91903" y="244809"/>
                  </a:lnTo>
                  <a:lnTo>
                    <a:pt x="92159" y="245664"/>
                  </a:lnTo>
                  <a:lnTo>
                    <a:pt x="92410" y="246530"/>
                  </a:lnTo>
                  <a:lnTo>
                    <a:pt x="92652" y="247407"/>
                  </a:lnTo>
                  <a:lnTo>
                    <a:pt x="92884" y="248305"/>
                  </a:lnTo>
                  <a:lnTo>
                    <a:pt x="93112" y="249203"/>
                  </a:lnTo>
                  <a:lnTo>
                    <a:pt x="93336" y="250122"/>
                  </a:lnTo>
                  <a:lnTo>
                    <a:pt x="93550" y="251063"/>
                  </a:lnTo>
                  <a:lnTo>
                    <a:pt x="93760" y="252004"/>
                  </a:lnTo>
                  <a:lnTo>
                    <a:pt x="93965" y="252955"/>
                  </a:lnTo>
                  <a:lnTo>
                    <a:pt x="94162" y="253928"/>
                  </a:lnTo>
                  <a:lnTo>
                    <a:pt x="94353" y="254901"/>
                  </a:lnTo>
                  <a:lnTo>
                    <a:pt x="94540" y="255895"/>
                  </a:lnTo>
                  <a:lnTo>
                    <a:pt x="94718" y="256889"/>
                  </a:lnTo>
                  <a:lnTo>
                    <a:pt x="94896" y="257905"/>
                  </a:lnTo>
                  <a:lnTo>
                    <a:pt x="94412" y="258472"/>
                  </a:lnTo>
                  <a:lnTo>
                    <a:pt x="93933" y="259070"/>
                  </a:lnTo>
                  <a:lnTo>
                    <a:pt x="93454" y="259690"/>
                  </a:lnTo>
                  <a:lnTo>
                    <a:pt x="92985" y="260332"/>
                  </a:lnTo>
                  <a:lnTo>
                    <a:pt x="92515" y="260995"/>
                  </a:lnTo>
                  <a:lnTo>
                    <a:pt x="92049" y="261679"/>
                  </a:lnTo>
                  <a:lnTo>
                    <a:pt x="91584" y="262374"/>
                  </a:lnTo>
                  <a:lnTo>
                    <a:pt x="91128" y="263090"/>
                  </a:lnTo>
                  <a:lnTo>
                    <a:pt x="90672" y="263828"/>
                  </a:lnTo>
                  <a:lnTo>
                    <a:pt x="90225" y="264576"/>
                  </a:lnTo>
                  <a:lnTo>
                    <a:pt x="89778" y="265346"/>
                  </a:lnTo>
                  <a:lnTo>
                    <a:pt x="89335" y="266137"/>
                  </a:lnTo>
                  <a:lnTo>
                    <a:pt x="88897" y="266939"/>
                  </a:lnTo>
                  <a:lnTo>
                    <a:pt x="88459" y="267751"/>
                  </a:lnTo>
                  <a:lnTo>
                    <a:pt x="88030" y="268585"/>
                  </a:lnTo>
                  <a:lnTo>
                    <a:pt x="87606" y="269430"/>
                  </a:lnTo>
                  <a:lnTo>
                    <a:pt x="87433" y="268949"/>
                  </a:lnTo>
                  <a:lnTo>
                    <a:pt x="87259" y="268478"/>
                  </a:lnTo>
                  <a:lnTo>
                    <a:pt x="87082" y="268019"/>
                  </a:lnTo>
                  <a:lnTo>
                    <a:pt x="86899" y="267570"/>
                  </a:lnTo>
                  <a:lnTo>
                    <a:pt x="86707" y="267121"/>
                  </a:lnTo>
                  <a:lnTo>
                    <a:pt x="86516" y="266693"/>
                  </a:lnTo>
                  <a:lnTo>
                    <a:pt x="86320" y="266265"/>
                  </a:lnTo>
                  <a:lnTo>
                    <a:pt x="86114" y="265859"/>
                  </a:lnTo>
                  <a:lnTo>
                    <a:pt x="86114" y="265378"/>
                  </a:lnTo>
                  <a:lnTo>
                    <a:pt x="86110" y="263379"/>
                  </a:lnTo>
                  <a:lnTo>
                    <a:pt x="86105" y="261358"/>
                  </a:lnTo>
                  <a:lnTo>
                    <a:pt x="86110" y="259327"/>
                  </a:lnTo>
                  <a:lnTo>
                    <a:pt x="86114" y="257274"/>
                  </a:lnTo>
                  <a:lnTo>
                    <a:pt x="86133" y="253148"/>
                  </a:lnTo>
                  <a:lnTo>
                    <a:pt x="86137" y="251074"/>
                  </a:lnTo>
                  <a:lnTo>
                    <a:pt x="86142" y="249000"/>
                  </a:lnTo>
                  <a:lnTo>
                    <a:pt x="86142" y="246915"/>
                  </a:lnTo>
                  <a:lnTo>
                    <a:pt x="86137" y="244830"/>
                  </a:lnTo>
                  <a:lnTo>
                    <a:pt x="86124" y="242756"/>
                  </a:lnTo>
                  <a:lnTo>
                    <a:pt x="86105" y="240682"/>
                  </a:lnTo>
                  <a:lnTo>
                    <a:pt x="86073" y="238619"/>
                  </a:lnTo>
                  <a:lnTo>
                    <a:pt x="86055" y="237582"/>
                  </a:lnTo>
                  <a:lnTo>
                    <a:pt x="86032" y="236556"/>
                  </a:lnTo>
                  <a:lnTo>
                    <a:pt x="86009" y="235529"/>
                  </a:lnTo>
                  <a:lnTo>
                    <a:pt x="85982" y="234514"/>
                  </a:lnTo>
                  <a:lnTo>
                    <a:pt x="85950" y="233498"/>
                  </a:lnTo>
                  <a:lnTo>
                    <a:pt x="85918" y="232482"/>
                  </a:lnTo>
                  <a:close/>
                  <a:moveTo>
                    <a:pt x="95147" y="259402"/>
                  </a:moveTo>
                  <a:lnTo>
                    <a:pt x="95284" y="260278"/>
                  </a:lnTo>
                  <a:lnTo>
                    <a:pt x="95421" y="261155"/>
                  </a:lnTo>
                  <a:lnTo>
                    <a:pt x="95553" y="262042"/>
                  </a:lnTo>
                  <a:lnTo>
                    <a:pt x="95681" y="262930"/>
                  </a:lnTo>
                  <a:lnTo>
                    <a:pt x="95808" y="263828"/>
                  </a:lnTo>
                  <a:lnTo>
                    <a:pt x="95927" y="264726"/>
                  </a:lnTo>
                  <a:lnTo>
                    <a:pt x="96046" y="265635"/>
                  </a:lnTo>
                  <a:lnTo>
                    <a:pt x="96164" y="266543"/>
                  </a:lnTo>
                  <a:lnTo>
                    <a:pt x="96274" y="267452"/>
                  </a:lnTo>
                  <a:lnTo>
                    <a:pt x="96383" y="268371"/>
                  </a:lnTo>
                  <a:lnTo>
                    <a:pt x="96493" y="269291"/>
                  </a:lnTo>
                  <a:lnTo>
                    <a:pt x="96598" y="270210"/>
                  </a:lnTo>
                  <a:lnTo>
                    <a:pt x="96698" y="271140"/>
                  </a:lnTo>
                  <a:lnTo>
                    <a:pt x="96798" y="272070"/>
                  </a:lnTo>
                  <a:lnTo>
                    <a:pt x="96990" y="273941"/>
                  </a:lnTo>
                  <a:lnTo>
                    <a:pt x="97172" y="275823"/>
                  </a:lnTo>
                  <a:lnTo>
                    <a:pt x="97350" y="277704"/>
                  </a:lnTo>
                  <a:lnTo>
                    <a:pt x="97519" y="279597"/>
                  </a:lnTo>
                  <a:lnTo>
                    <a:pt x="97679" y="281489"/>
                  </a:lnTo>
                  <a:lnTo>
                    <a:pt x="97834" y="283381"/>
                  </a:lnTo>
                  <a:lnTo>
                    <a:pt x="97984" y="285273"/>
                  </a:lnTo>
                  <a:lnTo>
                    <a:pt x="98130" y="287166"/>
                  </a:lnTo>
                  <a:lnTo>
                    <a:pt x="98272" y="289047"/>
                  </a:lnTo>
                  <a:lnTo>
                    <a:pt x="97861" y="289208"/>
                  </a:lnTo>
                  <a:lnTo>
                    <a:pt x="97451" y="289400"/>
                  </a:lnTo>
                  <a:lnTo>
                    <a:pt x="97031" y="289614"/>
                  </a:lnTo>
                  <a:lnTo>
                    <a:pt x="96611" y="289838"/>
                  </a:lnTo>
                  <a:lnTo>
                    <a:pt x="96192" y="290095"/>
                  </a:lnTo>
                  <a:lnTo>
                    <a:pt x="95772" y="290373"/>
                  </a:lnTo>
                  <a:lnTo>
                    <a:pt x="95352" y="290662"/>
                  </a:lnTo>
                  <a:lnTo>
                    <a:pt x="94933" y="290972"/>
                  </a:lnTo>
                  <a:lnTo>
                    <a:pt x="94513" y="291314"/>
                  </a:lnTo>
                  <a:lnTo>
                    <a:pt x="94098" y="291667"/>
                  </a:lnTo>
                  <a:lnTo>
                    <a:pt x="93687" y="292041"/>
                  </a:lnTo>
                  <a:lnTo>
                    <a:pt x="93277" y="292426"/>
                  </a:lnTo>
                  <a:lnTo>
                    <a:pt x="92871" y="292832"/>
                  </a:lnTo>
                  <a:lnTo>
                    <a:pt x="92469" y="293260"/>
                  </a:lnTo>
                  <a:lnTo>
                    <a:pt x="92077" y="293709"/>
                  </a:lnTo>
                  <a:lnTo>
                    <a:pt x="91689" y="294168"/>
                  </a:lnTo>
                  <a:lnTo>
                    <a:pt x="91561" y="292639"/>
                  </a:lnTo>
                  <a:lnTo>
                    <a:pt x="91429" y="291121"/>
                  </a:lnTo>
                  <a:lnTo>
                    <a:pt x="91288" y="289603"/>
                  </a:lnTo>
                  <a:lnTo>
                    <a:pt x="91137" y="288085"/>
                  </a:lnTo>
                  <a:lnTo>
                    <a:pt x="91059" y="287337"/>
                  </a:lnTo>
                  <a:lnTo>
                    <a:pt x="90977" y="286578"/>
                  </a:lnTo>
                  <a:lnTo>
                    <a:pt x="90895" y="285829"/>
                  </a:lnTo>
                  <a:lnTo>
                    <a:pt x="90809" y="285081"/>
                  </a:lnTo>
                  <a:lnTo>
                    <a:pt x="90717" y="284343"/>
                  </a:lnTo>
                  <a:lnTo>
                    <a:pt x="90626" y="283606"/>
                  </a:lnTo>
                  <a:lnTo>
                    <a:pt x="90526" y="282868"/>
                  </a:lnTo>
                  <a:lnTo>
                    <a:pt x="90430" y="282141"/>
                  </a:lnTo>
                  <a:lnTo>
                    <a:pt x="90325" y="281414"/>
                  </a:lnTo>
                  <a:lnTo>
                    <a:pt x="90216" y="280698"/>
                  </a:lnTo>
                  <a:lnTo>
                    <a:pt x="90106" y="279982"/>
                  </a:lnTo>
                  <a:lnTo>
                    <a:pt x="89992" y="279276"/>
                  </a:lnTo>
                  <a:lnTo>
                    <a:pt x="89873" y="278581"/>
                  </a:lnTo>
                  <a:lnTo>
                    <a:pt x="89750" y="277886"/>
                  </a:lnTo>
                  <a:lnTo>
                    <a:pt x="89622" y="277202"/>
                  </a:lnTo>
                  <a:lnTo>
                    <a:pt x="89495" y="276528"/>
                  </a:lnTo>
                  <a:lnTo>
                    <a:pt x="89358" y="275855"/>
                  </a:lnTo>
                  <a:lnTo>
                    <a:pt x="89216" y="275203"/>
                  </a:lnTo>
                  <a:lnTo>
                    <a:pt x="89071" y="274551"/>
                  </a:lnTo>
                  <a:lnTo>
                    <a:pt x="88925" y="273909"/>
                  </a:lnTo>
                  <a:lnTo>
                    <a:pt x="88769" y="273278"/>
                  </a:lnTo>
                  <a:lnTo>
                    <a:pt x="88610" y="272658"/>
                  </a:lnTo>
                  <a:lnTo>
                    <a:pt x="88446" y="272049"/>
                  </a:lnTo>
                  <a:lnTo>
                    <a:pt x="88272" y="271450"/>
                  </a:lnTo>
                  <a:lnTo>
                    <a:pt x="88683" y="270606"/>
                  </a:lnTo>
                  <a:lnTo>
                    <a:pt x="89093" y="269772"/>
                  </a:lnTo>
                  <a:lnTo>
                    <a:pt x="89508" y="268959"/>
                  </a:lnTo>
                  <a:lnTo>
                    <a:pt x="89928" y="268158"/>
                  </a:lnTo>
                  <a:lnTo>
                    <a:pt x="90348" y="267366"/>
                  </a:lnTo>
                  <a:lnTo>
                    <a:pt x="90768" y="266586"/>
                  </a:lnTo>
                  <a:lnTo>
                    <a:pt x="91196" y="265827"/>
                  </a:lnTo>
                  <a:lnTo>
                    <a:pt x="91621" y="265068"/>
                  </a:lnTo>
                  <a:lnTo>
                    <a:pt x="92054" y="264330"/>
                  </a:lnTo>
                  <a:lnTo>
                    <a:pt x="92487" y="263593"/>
                  </a:lnTo>
                  <a:lnTo>
                    <a:pt x="92921" y="262876"/>
                  </a:lnTo>
                  <a:lnTo>
                    <a:pt x="93363" y="262160"/>
                  </a:lnTo>
                  <a:lnTo>
                    <a:pt x="93806" y="261465"/>
                  </a:lnTo>
                  <a:lnTo>
                    <a:pt x="94248" y="260770"/>
                  </a:lnTo>
                  <a:lnTo>
                    <a:pt x="94695" y="260086"/>
                  </a:lnTo>
                  <a:lnTo>
                    <a:pt x="95147" y="259402"/>
                  </a:lnTo>
                  <a:close/>
                  <a:moveTo>
                    <a:pt x="98390" y="290694"/>
                  </a:moveTo>
                  <a:lnTo>
                    <a:pt x="98495" y="292201"/>
                  </a:lnTo>
                  <a:lnTo>
                    <a:pt x="98600" y="293698"/>
                  </a:lnTo>
                  <a:lnTo>
                    <a:pt x="98701" y="295205"/>
                  </a:lnTo>
                  <a:lnTo>
                    <a:pt x="98796" y="296702"/>
                  </a:lnTo>
                  <a:lnTo>
                    <a:pt x="98888" y="298209"/>
                  </a:lnTo>
                  <a:lnTo>
                    <a:pt x="98974" y="299717"/>
                  </a:lnTo>
                  <a:lnTo>
                    <a:pt x="99061" y="301224"/>
                  </a:lnTo>
                  <a:lnTo>
                    <a:pt x="99143" y="302732"/>
                  </a:lnTo>
                  <a:lnTo>
                    <a:pt x="99221" y="304239"/>
                  </a:lnTo>
                  <a:lnTo>
                    <a:pt x="99294" y="305746"/>
                  </a:lnTo>
                  <a:lnTo>
                    <a:pt x="99362" y="307254"/>
                  </a:lnTo>
                  <a:lnTo>
                    <a:pt x="99431" y="308761"/>
                  </a:lnTo>
                  <a:lnTo>
                    <a:pt x="99494" y="310269"/>
                  </a:lnTo>
                  <a:lnTo>
                    <a:pt x="99554" y="311776"/>
                  </a:lnTo>
                  <a:lnTo>
                    <a:pt x="99613" y="313283"/>
                  </a:lnTo>
                  <a:lnTo>
                    <a:pt x="99663" y="314801"/>
                  </a:lnTo>
                  <a:lnTo>
                    <a:pt x="98842" y="315015"/>
                  </a:lnTo>
                  <a:lnTo>
                    <a:pt x="98025" y="315250"/>
                  </a:lnTo>
                  <a:lnTo>
                    <a:pt x="97204" y="315486"/>
                  </a:lnTo>
                  <a:lnTo>
                    <a:pt x="96383" y="315732"/>
                  </a:lnTo>
                  <a:lnTo>
                    <a:pt x="95567" y="315977"/>
                  </a:lnTo>
                  <a:lnTo>
                    <a:pt x="94745" y="316245"/>
                  </a:lnTo>
                  <a:lnTo>
                    <a:pt x="93924" y="316512"/>
                  </a:lnTo>
                  <a:lnTo>
                    <a:pt x="93108" y="316790"/>
                  </a:lnTo>
                  <a:lnTo>
                    <a:pt x="93021" y="314994"/>
                  </a:lnTo>
                  <a:lnTo>
                    <a:pt x="92934" y="313208"/>
                  </a:lnTo>
                  <a:lnTo>
                    <a:pt x="92843" y="311412"/>
                  </a:lnTo>
                  <a:lnTo>
                    <a:pt x="92743" y="309627"/>
                  </a:lnTo>
                  <a:lnTo>
                    <a:pt x="92642" y="307831"/>
                  </a:lnTo>
                  <a:lnTo>
                    <a:pt x="92533" y="306046"/>
                  </a:lnTo>
                  <a:lnTo>
                    <a:pt x="92419" y="304271"/>
                  </a:lnTo>
                  <a:lnTo>
                    <a:pt x="92300" y="302496"/>
                  </a:lnTo>
                  <a:lnTo>
                    <a:pt x="92100" y="299685"/>
                  </a:lnTo>
                  <a:lnTo>
                    <a:pt x="91885" y="296809"/>
                  </a:lnTo>
                  <a:lnTo>
                    <a:pt x="93509" y="295248"/>
                  </a:lnTo>
                  <a:lnTo>
                    <a:pt x="95129" y="293687"/>
                  </a:lnTo>
                  <a:lnTo>
                    <a:pt x="95941" y="292917"/>
                  </a:lnTo>
                  <a:lnTo>
                    <a:pt x="96753" y="292169"/>
                  </a:lnTo>
                  <a:lnTo>
                    <a:pt x="97569" y="291421"/>
                  </a:lnTo>
                  <a:lnTo>
                    <a:pt x="98390" y="290694"/>
                  </a:lnTo>
                  <a:close/>
                  <a:moveTo>
                    <a:pt x="99718" y="316426"/>
                  </a:moveTo>
                  <a:lnTo>
                    <a:pt x="99764" y="317923"/>
                  </a:lnTo>
                  <a:lnTo>
                    <a:pt x="99805" y="319420"/>
                  </a:lnTo>
                  <a:lnTo>
                    <a:pt x="99846" y="320917"/>
                  </a:lnTo>
                  <a:lnTo>
                    <a:pt x="99882" y="322424"/>
                  </a:lnTo>
                  <a:lnTo>
                    <a:pt x="99914" y="323921"/>
                  </a:lnTo>
                  <a:lnTo>
                    <a:pt x="99946" y="325417"/>
                  </a:lnTo>
                  <a:lnTo>
                    <a:pt x="99973" y="326925"/>
                  </a:lnTo>
                  <a:lnTo>
                    <a:pt x="99996" y="328421"/>
                  </a:lnTo>
                  <a:lnTo>
                    <a:pt x="100019" y="329929"/>
                  </a:lnTo>
                  <a:lnTo>
                    <a:pt x="100037" y="331426"/>
                  </a:lnTo>
                  <a:lnTo>
                    <a:pt x="100051" y="332933"/>
                  </a:lnTo>
                  <a:lnTo>
                    <a:pt x="100060" y="334430"/>
                  </a:lnTo>
                  <a:lnTo>
                    <a:pt x="100069" y="335937"/>
                  </a:lnTo>
                  <a:lnTo>
                    <a:pt x="100078" y="337444"/>
                  </a:lnTo>
                  <a:lnTo>
                    <a:pt x="100078" y="338952"/>
                  </a:lnTo>
                  <a:lnTo>
                    <a:pt x="100078" y="340459"/>
                  </a:lnTo>
                  <a:lnTo>
                    <a:pt x="99677" y="340620"/>
                  </a:lnTo>
                  <a:lnTo>
                    <a:pt x="99275" y="340748"/>
                  </a:lnTo>
                  <a:lnTo>
                    <a:pt x="98874" y="340866"/>
                  </a:lnTo>
                  <a:lnTo>
                    <a:pt x="98477" y="340962"/>
                  </a:lnTo>
                  <a:lnTo>
                    <a:pt x="98080" y="341037"/>
                  </a:lnTo>
                  <a:lnTo>
                    <a:pt x="97683" y="341090"/>
                  </a:lnTo>
                  <a:lnTo>
                    <a:pt x="97286" y="341133"/>
                  </a:lnTo>
                  <a:lnTo>
                    <a:pt x="96890" y="341165"/>
                  </a:lnTo>
                  <a:lnTo>
                    <a:pt x="96497" y="341186"/>
                  </a:lnTo>
                  <a:lnTo>
                    <a:pt x="95703" y="341186"/>
                  </a:lnTo>
                  <a:lnTo>
                    <a:pt x="95311" y="341176"/>
                  </a:lnTo>
                  <a:lnTo>
                    <a:pt x="94513" y="341154"/>
                  </a:lnTo>
                  <a:lnTo>
                    <a:pt x="93710" y="341111"/>
                  </a:lnTo>
                  <a:lnTo>
                    <a:pt x="93705" y="339732"/>
                  </a:lnTo>
                  <a:lnTo>
                    <a:pt x="93701" y="338364"/>
                  </a:lnTo>
                  <a:lnTo>
                    <a:pt x="93687" y="336985"/>
                  </a:lnTo>
                  <a:lnTo>
                    <a:pt x="93673" y="335616"/>
                  </a:lnTo>
                  <a:lnTo>
                    <a:pt x="93655" y="334237"/>
                  </a:lnTo>
                  <a:lnTo>
                    <a:pt x="93632" y="332869"/>
                  </a:lnTo>
                  <a:lnTo>
                    <a:pt x="93605" y="331490"/>
                  </a:lnTo>
                  <a:lnTo>
                    <a:pt x="93573" y="330121"/>
                  </a:lnTo>
                  <a:lnTo>
                    <a:pt x="93541" y="328742"/>
                  </a:lnTo>
                  <a:lnTo>
                    <a:pt x="93505" y="327374"/>
                  </a:lnTo>
                  <a:lnTo>
                    <a:pt x="93464" y="325995"/>
                  </a:lnTo>
                  <a:lnTo>
                    <a:pt x="93418" y="324626"/>
                  </a:lnTo>
                  <a:lnTo>
                    <a:pt x="93372" y="323258"/>
                  </a:lnTo>
                  <a:lnTo>
                    <a:pt x="93322" y="321889"/>
                  </a:lnTo>
                  <a:lnTo>
                    <a:pt x="93272" y="320510"/>
                  </a:lnTo>
                  <a:lnTo>
                    <a:pt x="93213" y="319142"/>
                  </a:lnTo>
                  <a:lnTo>
                    <a:pt x="94029" y="318832"/>
                  </a:lnTo>
                  <a:lnTo>
                    <a:pt x="94841" y="318511"/>
                  </a:lnTo>
                  <a:lnTo>
                    <a:pt x="95653" y="318180"/>
                  </a:lnTo>
                  <a:lnTo>
                    <a:pt x="96470" y="317848"/>
                  </a:lnTo>
                  <a:lnTo>
                    <a:pt x="97282" y="317506"/>
                  </a:lnTo>
                  <a:lnTo>
                    <a:pt x="98094" y="317153"/>
                  </a:lnTo>
                  <a:lnTo>
                    <a:pt x="98906" y="316790"/>
                  </a:lnTo>
                  <a:lnTo>
                    <a:pt x="99718" y="316426"/>
                  </a:lnTo>
                  <a:close/>
                  <a:moveTo>
                    <a:pt x="100078" y="342544"/>
                  </a:moveTo>
                  <a:lnTo>
                    <a:pt x="100069" y="345153"/>
                  </a:lnTo>
                  <a:lnTo>
                    <a:pt x="100046" y="347750"/>
                  </a:lnTo>
                  <a:lnTo>
                    <a:pt x="100019" y="350359"/>
                  </a:lnTo>
                  <a:lnTo>
                    <a:pt x="99983" y="352968"/>
                  </a:lnTo>
                  <a:lnTo>
                    <a:pt x="99937" y="355587"/>
                  </a:lnTo>
                  <a:lnTo>
                    <a:pt x="99887" y="358195"/>
                  </a:lnTo>
                  <a:lnTo>
                    <a:pt x="99823" y="360804"/>
                  </a:lnTo>
                  <a:lnTo>
                    <a:pt x="99754" y="363423"/>
                  </a:lnTo>
                  <a:lnTo>
                    <a:pt x="99558" y="363305"/>
                  </a:lnTo>
                  <a:lnTo>
                    <a:pt x="99362" y="363209"/>
                  </a:lnTo>
                  <a:lnTo>
                    <a:pt x="99161" y="363124"/>
                  </a:lnTo>
                  <a:lnTo>
                    <a:pt x="98965" y="363049"/>
                  </a:lnTo>
                  <a:lnTo>
                    <a:pt x="98764" y="362995"/>
                  </a:lnTo>
                  <a:lnTo>
                    <a:pt x="98564" y="362963"/>
                  </a:lnTo>
                  <a:lnTo>
                    <a:pt x="98363" y="362942"/>
                  </a:lnTo>
                  <a:lnTo>
                    <a:pt x="98158" y="362931"/>
                  </a:lnTo>
                  <a:lnTo>
                    <a:pt x="97957" y="362942"/>
                  </a:lnTo>
                  <a:lnTo>
                    <a:pt x="97752" y="362963"/>
                  </a:lnTo>
                  <a:lnTo>
                    <a:pt x="97551" y="363006"/>
                  </a:lnTo>
                  <a:lnTo>
                    <a:pt x="97346" y="363060"/>
                  </a:lnTo>
                  <a:lnTo>
                    <a:pt x="97145" y="363134"/>
                  </a:lnTo>
                  <a:lnTo>
                    <a:pt x="96944" y="363220"/>
                  </a:lnTo>
                  <a:lnTo>
                    <a:pt x="96739" y="363327"/>
                  </a:lnTo>
                  <a:lnTo>
                    <a:pt x="96538" y="363444"/>
                  </a:lnTo>
                  <a:lnTo>
                    <a:pt x="96479" y="363305"/>
                  </a:lnTo>
                  <a:lnTo>
                    <a:pt x="96415" y="363177"/>
                  </a:lnTo>
                  <a:lnTo>
                    <a:pt x="96379" y="363124"/>
                  </a:lnTo>
                  <a:lnTo>
                    <a:pt x="96342" y="363070"/>
                  </a:lnTo>
                  <a:lnTo>
                    <a:pt x="96301" y="363028"/>
                  </a:lnTo>
                  <a:lnTo>
                    <a:pt x="96260" y="362985"/>
                  </a:lnTo>
                  <a:lnTo>
                    <a:pt x="96064" y="362835"/>
                  </a:lnTo>
                  <a:lnTo>
                    <a:pt x="95872" y="362707"/>
                  </a:lnTo>
                  <a:lnTo>
                    <a:pt x="95681" y="362600"/>
                  </a:lnTo>
                  <a:lnTo>
                    <a:pt x="95494" y="362514"/>
                  </a:lnTo>
                  <a:lnTo>
                    <a:pt x="95302" y="362440"/>
                  </a:lnTo>
                  <a:lnTo>
                    <a:pt x="95115" y="362386"/>
                  </a:lnTo>
                  <a:lnTo>
                    <a:pt x="94928" y="362343"/>
                  </a:lnTo>
                  <a:lnTo>
                    <a:pt x="94741" y="362322"/>
                  </a:lnTo>
                  <a:lnTo>
                    <a:pt x="94554" y="362311"/>
                  </a:lnTo>
                  <a:lnTo>
                    <a:pt x="94371" y="362322"/>
                  </a:lnTo>
                  <a:lnTo>
                    <a:pt x="94189" y="362354"/>
                  </a:lnTo>
                  <a:lnTo>
                    <a:pt x="94011" y="362397"/>
                  </a:lnTo>
                  <a:lnTo>
                    <a:pt x="93833" y="362450"/>
                  </a:lnTo>
                  <a:lnTo>
                    <a:pt x="93655" y="362525"/>
                  </a:lnTo>
                  <a:lnTo>
                    <a:pt x="93477" y="362611"/>
                  </a:lnTo>
                  <a:lnTo>
                    <a:pt x="93304" y="362718"/>
                  </a:lnTo>
                  <a:lnTo>
                    <a:pt x="93354" y="361542"/>
                  </a:lnTo>
                  <a:lnTo>
                    <a:pt x="93395" y="360355"/>
                  </a:lnTo>
                  <a:lnTo>
                    <a:pt x="93436" y="359179"/>
                  </a:lnTo>
                  <a:lnTo>
                    <a:pt x="93473" y="357992"/>
                  </a:lnTo>
                  <a:lnTo>
                    <a:pt x="93509" y="356816"/>
                  </a:lnTo>
                  <a:lnTo>
                    <a:pt x="93541" y="355630"/>
                  </a:lnTo>
                  <a:lnTo>
                    <a:pt x="93569" y="354454"/>
                  </a:lnTo>
                  <a:lnTo>
                    <a:pt x="93596" y="353267"/>
                  </a:lnTo>
                  <a:lnTo>
                    <a:pt x="93619" y="352080"/>
                  </a:lnTo>
                  <a:lnTo>
                    <a:pt x="93637" y="350904"/>
                  </a:lnTo>
                  <a:lnTo>
                    <a:pt x="93669" y="348531"/>
                  </a:lnTo>
                  <a:lnTo>
                    <a:pt x="93692" y="346157"/>
                  </a:lnTo>
                  <a:lnTo>
                    <a:pt x="93701" y="343784"/>
                  </a:lnTo>
                  <a:lnTo>
                    <a:pt x="93902" y="343838"/>
                  </a:lnTo>
                  <a:lnTo>
                    <a:pt x="94098" y="343880"/>
                  </a:lnTo>
                  <a:lnTo>
                    <a:pt x="94298" y="343912"/>
                  </a:lnTo>
                  <a:lnTo>
                    <a:pt x="94495" y="343944"/>
                  </a:lnTo>
                  <a:lnTo>
                    <a:pt x="94695" y="343966"/>
                  </a:lnTo>
                  <a:lnTo>
                    <a:pt x="94896" y="343977"/>
                  </a:lnTo>
                  <a:lnTo>
                    <a:pt x="95097" y="343987"/>
                  </a:lnTo>
                  <a:lnTo>
                    <a:pt x="95297" y="343987"/>
                  </a:lnTo>
                  <a:lnTo>
                    <a:pt x="95699" y="343966"/>
                  </a:lnTo>
                  <a:lnTo>
                    <a:pt x="96105" y="343923"/>
                  </a:lnTo>
                  <a:lnTo>
                    <a:pt x="96506" y="343870"/>
                  </a:lnTo>
                  <a:lnTo>
                    <a:pt x="96912" y="343784"/>
                  </a:lnTo>
                  <a:lnTo>
                    <a:pt x="97314" y="343677"/>
                  </a:lnTo>
                  <a:lnTo>
                    <a:pt x="97715" y="343560"/>
                  </a:lnTo>
                  <a:lnTo>
                    <a:pt x="98117" y="343421"/>
                  </a:lnTo>
                  <a:lnTo>
                    <a:pt x="98514" y="343271"/>
                  </a:lnTo>
                  <a:lnTo>
                    <a:pt x="98910" y="343100"/>
                  </a:lnTo>
                  <a:lnTo>
                    <a:pt x="99303" y="342929"/>
                  </a:lnTo>
                  <a:lnTo>
                    <a:pt x="99691" y="342736"/>
                  </a:lnTo>
                  <a:lnTo>
                    <a:pt x="100078" y="342544"/>
                  </a:lnTo>
                  <a:close/>
                  <a:moveTo>
                    <a:pt x="97697" y="365700"/>
                  </a:moveTo>
                  <a:lnTo>
                    <a:pt x="97834" y="365711"/>
                  </a:lnTo>
                  <a:lnTo>
                    <a:pt x="97971" y="365732"/>
                  </a:lnTo>
                  <a:lnTo>
                    <a:pt x="98108" y="365754"/>
                  </a:lnTo>
                  <a:lnTo>
                    <a:pt x="98240" y="365786"/>
                  </a:lnTo>
                  <a:lnTo>
                    <a:pt x="98377" y="365829"/>
                  </a:lnTo>
                  <a:lnTo>
                    <a:pt x="98514" y="365871"/>
                  </a:lnTo>
                  <a:lnTo>
                    <a:pt x="98650" y="365925"/>
                  </a:lnTo>
                  <a:lnTo>
                    <a:pt x="98783" y="365978"/>
                  </a:lnTo>
                  <a:lnTo>
                    <a:pt x="98915" y="366053"/>
                  </a:lnTo>
                  <a:lnTo>
                    <a:pt x="99052" y="366128"/>
                  </a:lnTo>
                  <a:lnTo>
                    <a:pt x="99184" y="366203"/>
                  </a:lnTo>
                  <a:lnTo>
                    <a:pt x="99316" y="366299"/>
                  </a:lnTo>
                  <a:lnTo>
                    <a:pt x="99444" y="366395"/>
                  </a:lnTo>
                  <a:lnTo>
                    <a:pt x="99576" y="366502"/>
                  </a:lnTo>
                  <a:lnTo>
                    <a:pt x="99704" y="366609"/>
                  </a:lnTo>
                  <a:lnTo>
                    <a:pt x="99832" y="366727"/>
                  </a:lnTo>
                  <a:lnTo>
                    <a:pt x="99960" y="366855"/>
                  </a:lnTo>
                  <a:lnTo>
                    <a:pt x="100087" y="366983"/>
                  </a:lnTo>
                  <a:lnTo>
                    <a:pt x="100211" y="367122"/>
                  </a:lnTo>
                  <a:lnTo>
                    <a:pt x="100334" y="367272"/>
                  </a:lnTo>
                  <a:lnTo>
                    <a:pt x="100457" y="367421"/>
                  </a:lnTo>
                  <a:lnTo>
                    <a:pt x="100580" y="367582"/>
                  </a:lnTo>
                  <a:lnTo>
                    <a:pt x="100699" y="367753"/>
                  </a:lnTo>
                  <a:lnTo>
                    <a:pt x="100817" y="367924"/>
                  </a:lnTo>
                  <a:lnTo>
                    <a:pt x="100931" y="368106"/>
                  </a:lnTo>
                  <a:lnTo>
                    <a:pt x="101050" y="368287"/>
                  </a:lnTo>
                  <a:lnTo>
                    <a:pt x="101159" y="368491"/>
                  </a:lnTo>
                  <a:lnTo>
                    <a:pt x="101274" y="368683"/>
                  </a:lnTo>
                  <a:lnTo>
                    <a:pt x="101383" y="368897"/>
                  </a:lnTo>
                  <a:lnTo>
                    <a:pt x="101492" y="369111"/>
                  </a:lnTo>
                  <a:lnTo>
                    <a:pt x="101597" y="369335"/>
                  </a:lnTo>
                  <a:lnTo>
                    <a:pt x="101698" y="369560"/>
                  </a:lnTo>
                  <a:lnTo>
                    <a:pt x="101803" y="369795"/>
                  </a:lnTo>
                  <a:lnTo>
                    <a:pt x="101903" y="370030"/>
                  </a:lnTo>
                  <a:lnTo>
                    <a:pt x="101999" y="370287"/>
                  </a:lnTo>
                  <a:lnTo>
                    <a:pt x="102095" y="370532"/>
                  </a:lnTo>
                  <a:lnTo>
                    <a:pt x="102186" y="370800"/>
                  </a:lnTo>
                  <a:lnTo>
                    <a:pt x="102277" y="371067"/>
                  </a:lnTo>
                  <a:lnTo>
                    <a:pt x="102364" y="371334"/>
                  </a:lnTo>
                  <a:lnTo>
                    <a:pt x="102450" y="371623"/>
                  </a:lnTo>
                  <a:lnTo>
                    <a:pt x="102533" y="371901"/>
                  </a:lnTo>
                  <a:lnTo>
                    <a:pt x="102615" y="372200"/>
                  </a:lnTo>
                  <a:lnTo>
                    <a:pt x="102692" y="372500"/>
                  </a:lnTo>
                  <a:lnTo>
                    <a:pt x="102765" y="372799"/>
                  </a:lnTo>
                  <a:lnTo>
                    <a:pt x="102838" y="373120"/>
                  </a:lnTo>
                  <a:lnTo>
                    <a:pt x="102907" y="373430"/>
                  </a:lnTo>
                  <a:lnTo>
                    <a:pt x="102971" y="373761"/>
                  </a:lnTo>
                  <a:lnTo>
                    <a:pt x="103034" y="374092"/>
                  </a:lnTo>
                  <a:lnTo>
                    <a:pt x="103094" y="374424"/>
                  </a:lnTo>
                  <a:lnTo>
                    <a:pt x="103153" y="374766"/>
                  </a:lnTo>
                  <a:lnTo>
                    <a:pt x="103203" y="375119"/>
                  </a:lnTo>
                  <a:lnTo>
                    <a:pt x="103253" y="375472"/>
                  </a:lnTo>
                  <a:lnTo>
                    <a:pt x="103304" y="375835"/>
                  </a:lnTo>
                  <a:lnTo>
                    <a:pt x="103345" y="376199"/>
                  </a:lnTo>
                  <a:lnTo>
                    <a:pt x="103386" y="376573"/>
                  </a:lnTo>
                  <a:lnTo>
                    <a:pt x="103422" y="376968"/>
                  </a:lnTo>
                  <a:lnTo>
                    <a:pt x="103454" y="377353"/>
                  </a:lnTo>
                  <a:lnTo>
                    <a:pt x="103481" y="377749"/>
                  </a:lnTo>
                  <a:lnTo>
                    <a:pt x="103509" y="378134"/>
                  </a:lnTo>
                  <a:lnTo>
                    <a:pt x="103527" y="378529"/>
                  </a:lnTo>
                  <a:lnTo>
                    <a:pt x="103545" y="378914"/>
                  </a:lnTo>
                  <a:lnTo>
                    <a:pt x="103559" y="379310"/>
                  </a:lnTo>
                  <a:lnTo>
                    <a:pt x="103568" y="379694"/>
                  </a:lnTo>
                  <a:lnTo>
                    <a:pt x="103573" y="380079"/>
                  </a:lnTo>
                  <a:lnTo>
                    <a:pt x="103573" y="380464"/>
                  </a:lnTo>
                  <a:lnTo>
                    <a:pt x="103568" y="380849"/>
                  </a:lnTo>
                  <a:lnTo>
                    <a:pt x="103564" y="381234"/>
                  </a:lnTo>
                  <a:lnTo>
                    <a:pt x="103554" y="381608"/>
                  </a:lnTo>
                  <a:lnTo>
                    <a:pt x="103536" y="381993"/>
                  </a:lnTo>
                  <a:lnTo>
                    <a:pt x="103523" y="382367"/>
                  </a:lnTo>
                  <a:lnTo>
                    <a:pt x="103500" y="382741"/>
                  </a:lnTo>
                  <a:lnTo>
                    <a:pt x="103472" y="383116"/>
                  </a:lnTo>
                  <a:lnTo>
                    <a:pt x="103445" y="383490"/>
                  </a:lnTo>
                  <a:lnTo>
                    <a:pt x="103413" y="383853"/>
                  </a:lnTo>
                  <a:lnTo>
                    <a:pt x="103377" y="384217"/>
                  </a:lnTo>
                  <a:lnTo>
                    <a:pt x="103340" y="384580"/>
                  </a:lnTo>
                  <a:lnTo>
                    <a:pt x="103299" y="384944"/>
                  </a:lnTo>
                  <a:lnTo>
                    <a:pt x="103253" y="385296"/>
                  </a:lnTo>
                  <a:lnTo>
                    <a:pt x="103203" y="385649"/>
                  </a:lnTo>
                  <a:lnTo>
                    <a:pt x="103153" y="386002"/>
                  </a:lnTo>
                  <a:lnTo>
                    <a:pt x="103098" y="386344"/>
                  </a:lnTo>
                  <a:lnTo>
                    <a:pt x="103039" y="386686"/>
                  </a:lnTo>
                  <a:lnTo>
                    <a:pt x="102980" y="387018"/>
                  </a:lnTo>
                  <a:lnTo>
                    <a:pt x="102911" y="387360"/>
                  </a:lnTo>
                  <a:lnTo>
                    <a:pt x="102847" y="387680"/>
                  </a:lnTo>
                  <a:lnTo>
                    <a:pt x="102774" y="388012"/>
                  </a:lnTo>
                  <a:lnTo>
                    <a:pt x="102701" y="388333"/>
                  </a:lnTo>
                  <a:lnTo>
                    <a:pt x="102628" y="388643"/>
                  </a:lnTo>
                  <a:lnTo>
                    <a:pt x="102546" y="388953"/>
                  </a:lnTo>
                  <a:lnTo>
                    <a:pt x="102469" y="389263"/>
                  </a:lnTo>
                  <a:lnTo>
                    <a:pt x="102382" y="389562"/>
                  </a:lnTo>
                  <a:lnTo>
                    <a:pt x="102295" y="389861"/>
                  </a:lnTo>
                  <a:lnTo>
                    <a:pt x="102204" y="390150"/>
                  </a:lnTo>
                  <a:lnTo>
                    <a:pt x="102113" y="390428"/>
                  </a:lnTo>
                  <a:lnTo>
                    <a:pt x="102017" y="390706"/>
                  </a:lnTo>
                  <a:lnTo>
                    <a:pt x="101921" y="390984"/>
                  </a:lnTo>
                  <a:lnTo>
                    <a:pt x="101821" y="391251"/>
                  </a:lnTo>
                  <a:lnTo>
                    <a:pt x="101721" y="391508"/>
                  </a:lnTo>
                  <a:lnTo>
                    <a:pt x="101616" y="391764"/>
                  </a:lnTo>
                  <a:lnTo>
                    <a:pt x="101511" y="392010"/>
                  </a:lnTo>
                  <a:lnTo>
                    <a:pt x="101401" y="392245"/>
                  </a:lnTo>
                  <a:lnTo>
                    <a:pt x="101287" y="392481"/>
                  </a:lnTo>
                  <a:lnTo>
                    <a:pt x="101173" y="392705"/>
                  </a:lnTo>
                  <a:lnTo>
                    <a:pt x="101059" y="392930"/>
                  </a:lnTo>
                  <a:lnTo>
                    <a:pt x="100940" y="393143"/>
                  </a:lnTo>
                  <a:lnTo>
                    <a:pt x="100822" y="393347"/>
                  </a:lnTo>
                  <a:lnTo>
                    <a:pt x="100699" y="393539"/>
                  </a:lnTo>
                  <a:lnTo>
                    <a:pt x="100576" y="393731"/>
                  </a:lnTo>
                  <a:lnTo>
                    <a:pt x="100448" y="393913"/>
                  </a:lnTo>
                  <a:lnTo>
                    <a:pt x="100320" y="394084"/>
                  </a:lnTo>
                  <a:lnTo>
                    <a:pt x="100192" y="394245"/>
                  </a:lnTo>
                  <a:lnTo>
                    <a:pt x="100060" y="394405"/>
                  </a:lnTo>
                  <a:lnTo>
                    <a:pt x="99928" y="394544"/>
                  </a:lnTo>
                  <a:lnTo>
                    <a:pt x="99791" y="394683"/>
                  </a:lnTo>
                  <a:lnTo>
                    <a:pt x="99654" y="394811"/>
                  </a:lnTo>
                  <a:lnTo>
                    <a:pt x="99517" y="394940"/>
                  </a:lnTo>
                  <a:lnTo>
                    <a:pt x="99380" y="395046"/>
                  </a:lnTo>
                  <a:lnTo>
                    <a:pt x="99239" y="395153"/>
                  </a:lnTo>
                  <a:lnTo>
                    <a:pt x="99093" y="395239"/>
                  </a:lnTo>
                  <a:lnTo>
                    <a:pt x="98947" y="395324"/>
                  </a:lnTo>
                  <a:lnTo>
                    <a:pt x="98801" y="395410"/>
                  </a:lnTo>
                  <a:lnTo>
                    <a:pt x="98650" y="395474"/>
                  </a:lnTo>
                  <a:lnTo>
                    <a:pt x="98500" y="395538"/>
                  </a:lnTo>
                  <a:lnTo>
                    <a:pt x="98349" y="395592"/>
                  </a:lnTo>
                  <a:lnTo>
                    <a:pt x="98199" y="395634"/>
                  </a:lnTo>
                  <a:lnTo>
                    <a:pt x="98048" y="395677"/>
                  </a:lnTo>
                  <a:lnTo>
                    <a:pt x="97898" y="395709"/>
                  </a:lnTo>
                  <a:lnTo>
                    <a:pt x="97743" y="395731"/>
                  </a:lnTo>
                  <a:lnTo>
                    <a:pt x="97592" y="395741"/>
                  </a:lnTo>
                  <a:lnTo>
                    <a:pt x="97437" y="395752"/>
                  </a:lnTo>
                  <a:lnTo>
                    <a:pt x="97282" y="395752"/>
                  </a:lnTo>
                  <a:lnTo>
                    <a:pt x="97131" y="395741"/>
                  </a:lnTo>
                  <a:lnTo>
                    <a:pt x="96976" y="395720"/>
                  </a:lnTo>
                  <a:lnTo>
                    <a:pt x="96821" y="395699"/>
                  </a:lnTo>
                  <a:lnTo>
                    <a:pt x="96671" y="395666"/>
                  </a:lnTo>
                  <a:lnTo>
                    <a:pt x="96515" y="395634"/>
                  </a:lnTo>
                  <a:lnTo>
                    <a:pt x="96360" y="395581"/>
                  </a:lnTo>
                  <a:lnTo>
                    <a:pt x="96210" y="395528"/>
                  </a:lnTo>
                  <a:lnTo>
                    <a:pt x="96055" y="395463"/>
                  </a:lnTo>
                  <a:lnTo>
                    <a:pt x="95904" y="395399"/>
                  </a:lnTo>
                  <a:lnTo>
                    <a:pt x="95754" y="395314"/>
                  </a:lnTo>
                  <a:lnTo>
                    <a:pt x="95599" y="395228"/>
                  </a:lnTo>
                  <a:lnTo>
                    <a:pt x="95448" y="395143"/>
                  </a:lnTo>
                  <a:lnTo>
                    <a:pt x="95297" y="395036"/>
                  </a:lnTo>
                  <a:lnTo>
                    <a:pt x="95151" y="394929"/>
                  </a:lnTo>
                  <a:lnTo>
                    <a:pt x="95001" y="394822"/>
                  </a:lnTo>
                  <a:lnTo>
                    <a:pt x="94855" y="394694"/>
                  </a:lnTo>
                  <a:lnTo>
                    <a:pt x="94704" y="394565"/>
                  </a:lnTo>
                  <a:lnTo>
                    <a:pt x="94558" y="394426"/>
                  </a:lnTo>
                  <a:lnTo>
                    <a:pt x="94417" y="394287"/>
                  </a:lnTo>
                  <a:lnTo>
                    <a:pt x="94271" y="394138"/>
                  </a:lnTo>
                  <a:lnTo>
                    <a:pt x="94130" y="393977"/>
                  </a:lnTo>
                  <a:lnTo>
                    <a:pt x="93988" y="393806"/>
                  </a:lnTo>
                  <a:lnTo>
                    <a:pt x="93847" y="393635"/>
                  </a:lnTo>
                  <a:lnTo>
                    <a:pt x="93710" y="393453"/>
                  </a:lnTo>
                  <a:lnTo>
                    <a:pt x="93573" y="393272"/>
                  </a:lnTo>
                  <a:lnTo>
                    <a:pt x="93441" y="393079"/>
                  </a:lnTo>
                  <a:lnTo>
                    <a:pt x="93304" y="392876"/>
                  </a:lnTo>
                  <a:lnTo>
                    <a:pt x="93172" y="392662"/>
                  </a:lnTo>
                  <a:lnTo>
                    <a:pt x="93044" y="392449"/>
                  </a:lnTo>
                  <a:lnTo>
                    <a:pt x="92916" y="392224"/>
                  </a:lnTo>
                  <a:lnTo>
                    <a:pt x="92788" y="392000"/>
                  </a:lnTo>
                  <a:lnTo>
                    <a:pt x="92665" y="391754"/>
                  </a:lnTo>
                  <a:lnTo>
                    <a:pt x="92542" y="391518"/>
                  </a:lnTo>
                  <a:lnTo>
                    <a:pt x="92423" y="391262"/>
                  </a:lnTo>
                  <a:lnTo>
                    <a:pt x="92305" y="391005"/>
                  </a:lnTo>
                  <a:lnTo>
                    <a:pt x="92186" y="390738"/>
                  </a:lnTo>
                  <a:lnTo>
                    <a:pt x="92077" y="390471"/>
                  </a:lnTo>
                  <a:lnTo>
                    <a:pt x="91963" y="390193"/>
                  </a:lnTo>
                  <a:lnTo>
                    <a:pt x="91858" y="389904"/>
                  </a:lnTo>
                  <a:lnTo>
                    <a:pt x="91748" y="389616"/>
                  </a:lnTo>
                  <a:lnTo>
                    <a:pt x="91648" y="389316"/>
                  </a:lnTo>
                  <a:lnTo>
                    <a:pt x="91548" y="389006"/>
                  </a:lnTo>
                  <a:lnTo>
                    <a:pt x="91447" y="388696"/>
                  </a:lnTo>
                  <a:lnTo>
                    <a:pt x="91351" y="388375"/>
                  </a:lnTo>
                  <a:lnTo>
                    <a:pt x="91260" y="388055"/>
                  </a:lnTo>
                  <a:lnTo>
                    <a:pt x="91174" y="387713"/>
                  </a:lnTo>
                  <a:lnTo>
                    <a:pt x="91087" y="387381"/>
                  </a:lnTo>
                  <a:lnTo>
                    <a:pt x="91005" y="387028"/>
                  </a:lnTo>
                  <a:lnTo>
                    <a:pt x="90923" y="386676"/>
                  </a:lnTo>
                  <a:lnTo>
                    <a:pt x="90845" y="386323"/>
                  </a:lnTo>
                  <a:lnTo>
                    <a:pt x="90772" y="385959"/>
                  </a:lnTo>
                  <a:lnTo>
                    <a:pt x="90704" y="385585"/>
                  </a:lnTo>
                  <a:lnTo>
                    <a:pt x="90622" y="385104"/>
                  </a:lnTo>
                  <a:lnTo>
                    <a:pt x="90544" y="384623"/>
                  </a:lnTo>
                  <a:lnTo>
                    <a:pt x="90476" y="384142"/>
                  </a:lnTo>
                  <a:lnTo>
                    <a:pt x="90412" y="383671"/>
                  </a:lnTo>
                  <a:lnTo>
                    <a:pt x="90357" y="383180"/>
                  </a:lnTo>
                  <a:lnTo>
                    <a:pt x="90307" y="382699"/>
                  </a:lnTo>
                  <a:lnTo>
                    <a:pt x="90261" y="382217"/>
                  </a:lnTo>
                  <a:lnTo>
                    <a:pt x="90225" y="381736"/>
                  </a:lnTo>
                  <a:lnTo>
                    <a:pt x="90193" y="381255"/>
                  </a:lnTo>
                  <a:lnTo>
                    <a:pt x="90170" y="380785"/>
                  </a:lnTo>
                  <a:lnTo>
                    <a:pt x="90147" y="380304"/>
                  </a:lnTo>
                  <a:lnTo>
                    <a:pt x="90138" y="379823"/>
                  </a:lnTo>
                  <a:lnTo>
                    <a:pt x="90129" y="379352"/>
                  </a:lnTo>
                  <a:lnTo>
                    <a:pt x="90129" y="378882"/>
                  </a:lnTo>
                  <a:lnTo>
                    <a:pt x="90133" y="378412"/>
                  </a:lnTo>
                  <a:lnTo>
                    <a:pt x="90143" y="377941"/>
                  </a:lnTo>
                  <a:lnTo>
                    <a:pt x="90161" y="377481"/>
                  </a:lnTo>
                  <a:lnTo>
                    <a:pt x="90179" y="377022"/>
                  </a:lnTo>
                  <a:lnTo>
                    <a:pt x="90206" y="376573"/>
                  </a:lnTo>
                  <a:lnTo>
                    <a:pt x="90238" y="376124"/>
                  </a:lnTo>
                  <a:lnTo>
                    <a:pt x="90279" y="375675"/>
                  </a:lnTo>
                  <a:lnTo>
                    <a:pt x="90320" y="375236"/>
                  </a:lnTo>
                  <a:lnTo>
                    <a:pt x="90371" y="374809"/>
                  </a:lnTo>
                  <a:lnTo>
                    <a:pt x="90425" y="374381"/>
                  </a:lnTo>
                  <a:lnTo>
                    <a:pt x="90480" y="373954"/>
                  </a:lnTo>
                  <a:lnTo>
                    <a:pt x="90544" y="373547"/>
                  </a:lnTo>
                  <a:lnTo>
                    <a:pt x="90612" y="373141"/>
                  </a:lnTo>
                  <a:lnTo>
                    <a:pt x="90685" y="372735"/>
                  </a:lnTo>
                  <a:lnTo>
                    <a:pt x="90763" y="372350"/>
                  </a:lnTo>
                  <a:lnTo>
                    <a:pt x="90845" y="371965"/>
                  </a:lnTo>
                  <a:lnTo>
                    <a:pt x="90936" y="371591"/>
                  </a:lnTo>
                  <a:lnTo>
                    <a:pt x="91028" y="371227"/>
                  </a:lnTo>
                  <a:lnTo>
                    <a:pt x="91123" y="370864"/>
                  </a:lnTo>
                  <a:lnTo>
                    <a:pt x="91224" y="370522"/>
                  </a:lnTo>
                  <a:lnTo>
                    <a:pt x="91329" y="370180"/>
                  </a:lnTo>
                  <a:lnTo>
                    <a:pt x="91438" y="369859"/>
                  </a:lnTo>
                  <a:lnTo>
                    <a:pt x="91552" y="369538"/>
                  </a:lnTo>
                  <a:lnTo>
                    <a:pt x="91666" y="369239"/>
                  </a:lnTo>
                  <a:lnTo>
                    <a:pt x="91789" y="368940"/>
                  </a:lnTo>
                  <a:lnTo>
                    <a:pt x="91913" y="368662"/>
                  </a:lnTo>
                  <a:lnTo>
                    <a:pt x="92045" y="368394"/>
                  </a:lnTo>
                  <a:lnTo>
                    <a:pt x="92177" y="368127"/>
                  </a:lnTo>
                  <a:lnTo>
                    <a:pt x="92314" y="367892"/>
                  </a:lnTo>
                  <a:lnTo>
                    <a:pt x="92455" y="367657"/>
                  </a:lnTo>
                  <a:lnTo>
                    <a:pt x="92597" y="367443"/>
                  </a:lnTo>
                  <a:lnTo>
                    <a:pt x="92747" y="367229"/>
                  </a:lnTo>
                  <a:lnTo>
                    <a:pt x="92898" y="367047"/>
                  </a:lnTo>
                  <a:lnTo>
                    <a:pt x="93048" y="366866"/>
                  </a:lnTo>
                  <a:lnTo>
                    <a:pt x="93208" y="366705"/>
                  </a:lnTo>
                  <a:lnTo>
                    <a:pt x="93368" y="366566"/>
                  </a:lnTo>
                  <a:lnTo>
                    <a:pt x="93532" y="366438"/>
                  </a:lnTo>
                  <a:lnTo>
                    <a:pt x="93701" y="366320"/>
                  </a:lnTo>
                  <a:lnTo>
                    <a:pt x="93870" y="366224"/>
                  </a:lnTo>
                  <a:lnTo>
                    <a:pt x="94043" y="366139"/>
                  </a:lnTo>
                  <a:lnTo>
                    <a:pt x="94216" y="366074"/>
                  </a:lnTo>
                  <a:lnTo>
                    <a:pt x="94399" y="366032"/>
                  </a:lnTo>
                  <a:lnTo>
                    <a:pt x="94577" y="366000"/>
                  </a:lnTo>
                  <a:lnTo>
                    <a:pt x="94764" y="365989"/>
                  </a:lnTo>
                  <a:lnTo>
                    <a:pt x="94946" y="366000"/>
                  </a:lnTo>
                  <a:lnTo>
                    <a:pt x="95138" y="366032"/>
                  </a:lnTo>
                  <a:lnTo>
                    <a:pt x="95329" y="366074"/>
                  </a:lnTo>
                  <a:lnTo>
                    <a:pt x="95521" y="366139"/>
                  </a:lnTo>
                  <a:lnTo>
                    <a:pt x="95717" y="366224"/>
                  </a:lnTo>
                  <a:lnTo>
                    <a:pt x="95913" y="366331"/>
                  </a:lnTo>
                  <a:lnTo>
                    <a:pt x="95959" y="366352"/>
                  </a:lnTo>
                  <a:lnTo>
                    <a:pt x="96000" y="366374"/>
                  </a:lnTo>
                  <a:lnTo>
                    <a:pt x="96041" y="366384"/>
                  </a:lnTo>
                  <a:lnTo>
                    <a:pt x="96082" y="366384"/>
                  </a:lnTo>
                  <a:lnTo>
                    <a:pt x="96119" y="366374"/>
                  </a:lnTo>
                  <a:lnTo>
                    <a:pt x="96155" y="366363"/>
                  </a:lnTo>
                  <a:lnTo>
                    <a:pt x="96228" y="366320"/>
                  </a:lnTo>
                  <a:lnTo>
                    <a:pt x="96297" y="366256"/>
                  </a:lnTo>
                  <a:lnTo>
                    <a:pt x="96360" y="366181"/>
                  </a:lnTo>
                  <a:lnTo>
                    <a:pt x="96420" y="366085"/>
                  </a:lnTo>
                  <a:lnTo>
                    <a:pt x="96474" y="365967"/>
                  </a:lnTo>
                  <a:lnTo>
                    <a:pt x="96611" y="365903"/>
                  </a:lnTo>
                  <a:lnTo>
                    <a:pt x="96744" y="365861"/>
                  </a:lnTo>
                  <a:lnTo>
                    <a:pt x="96880" y="365807"/>
                  </a:lnTo>
                  <a:lnTo>
                    <a:pt x="97017" y="365775"/>
                  </a:lnTo>
                  <a:lnTo>
                    <a:pt x="97150" y="365743"/>
                  </a:lnTo>
                  <a:lnTo>
                    <a:pt x="97286" y="365722"/>
                  </a:lnTo>
                  <a:lnTo>
                    <a:pt x="97423" y="365711"/>
                  </a:lnTo>
                  <a:lnTo>
                    <a:pt x="97560" y="365700"/>
                  </a:lnTo>
                  <a:close/>
                  <a:moveTo>
                    <a:pt x="36372" y="214073"/>
                  </a:moveTo>
                  <a:lnTo>
                    <a:pt x="36604" y="214084"/>
                  </a:lnTo>
                  <a:lnTo>
                    <a:pt x="36846" y="214094"/>
                  </a:lnTo>
                  <a:lnTo>
                    <a:pt x="37325" y="214148"/>
                  </a:lnTo>
                  <a:lnTo>
                    <a:pt x="37818" y="214212"/>
                  </a:lnTo>
                  <a:lnTo>
                    <a:pt x="40610" y="214554"/>
                  </a:lnTo>
                  <a:lnTo>
                    <a:pt x="43402" y="214917"/>
                  </a:lnTo>
                  <a:lnTo>
                    <a:pt x="46189" y="215292"/>
                  </a:lnTo>
                  <a:lnTo>
                    <a:pt x="48981" y="215676"/>
                  </a:lnTo>
                  <a:lnTo>
                    <a:pt x="51768" y="216072"/>
                  </a:lnTo>
                  <a:lnTo>
                    <a:pt x="54560" y="216468"/>
                  </a:lnTo>
                  <a:lnTo>
                    <a:pt x="60139" y="217280"/>
                  </a:lnTo>
                  <a:lnTo>
                    <a:pt x="65714" y="218082"/>
                  </a:lnTo>
                  <a:lnTo>
                    <a:pt x="68501" y="218488"/>
                  </a:lnTo>
                  <a:lnTo>
                    <a:pt x="71293" y="218873"/>
                  </a:lnTo>
                  <a:lnTo>
                    <a:pt x="74080" y="219258"/>
                  </a:lnTo>
                  <a:lnTo>
                    <a:pt x="76868" y="219632"/>
                  </a:lnTo>
                  <a:lnTo>
                    <a:pt x="79659" y="219996"/>
                  </a:lnTo>
                  <a:lnTo>
                    <a:pt x="82447" y="220348"/>
                  </a:lnTo>
                  <a:lnTo>
                    <a:pt x="82419" y="220562"/>
                  </a:lnTo>
                  <a:lnTo>
                    <a:pt x="82392" y="220776"/>
                  </a:lnTo>
                  <a:lnTo>
                    <a:pt x="82378" y="221000"/>
                  </a:lnTo>
                  <a:lnTo>
                    <a:pt x="82369" y="221214"/>
                  </a:lnTo>
                  <a:lnTo>
                    <a:pt x="82369" y="221428"/>
                  </a:lnTo>
                  <a:lnTo>
                    <a:pt x="82374" y="221642"/>
                  </a:lnTo>
                  <a:lnTo>
                    <a:pt x="82392" y="221845"/>
                  </a:lnTo>
                  <a:lnTo>
                    <a:pt x="82415" y="222048"/>
                  </a:lnTo>
                  <a:lnTo>
                    <a:pt x="82447" y="222230"/>
                  </a:lnTo>
                  <a:lnTo>
                    <a:pt x="82488" y="222401"/>
                  </a:lnTo>
                  <a:lnTo>
                    <a:pt x="82515" y="222487"/>
                  </a:lnTo>
                  <a:lnTo>
                    <a:pt x="82542" y="222561"/>
                  </a:lnTo>
                  <a:lnTo>
                    <a:pt x="82570" y="222636"/>
                  </a:lnTo>
                  <a:lnTo>
                    <a:pt x="82602" y="222711"/>
                  </a:lnTo>
                  <a:lnTo>
                    <a:pt x="82634" y="222775"/>
                  </a:lnTo>
                  <a:lnTo>
                    <a:pt x="82670" y="222829"/>
                  </a:lnTo>
                  <a:lnTo>
                    <a:pt x="82711" y="222882"/>
                  </a:lnTo>
                  <a:lnTo>
                    <a:pt x="82752" y="222936"/>
                  </a:lnTo>
                  <a:lnTo>
                    <a:pt x="82798" y="222978"/>
                  </a:lnTo>
                  <a:lnTo>
                    <a:pt x="82844" y="223010"/>
                  </a:lnTo>
                  <a:lnTo>
                    <a:pt x="82894" y="223042"/>
                  </a:lnTo>
                  <a:lnTo>
                    <a:pt x="82944" y="223064"/>
                  </a:lnTo>
                  <a:lnTo>
                    <a:pt x="82985" y="223085"/>
                  </a:lnTo>
                  <a:lnTo>
                    <a:pt x="83021" y="223107"/>
                  </a:lnTo>
                  <a:lnTo>
                    <a:pt x="83058" y="223149"/>
                  </a:lnTo>
                  <a:lnTo>
                    <a:pt x="83099" y="223181"/>
                  </a:lnTo>
                  <a:lnTo>
                    <a:pt x="83136" y="223235"/>
                  </a:lnTo>
                  <a:lnTo>
                    <a:pt x="83172" y="223288"/>
                  </a:lnTo>
                  <a:lnTo>
                    <a:pt x="83204" y="223352"/>
                  </a:lnTo>
                  <a:lnTo>
                    <a:pt x="83240" y="223427"/>
                  </a:lnTo>
                  <a:lnTo>
                    <a:pt x="83309" y="223588"/>
                  </a:lnTo>
                  <a:lnTo>
                    <a:pt x="83377" y="223780"/>
                  </a:lnTo>
                  <a:lnTo>
                    <a:pt x="83441" y="224005"/>
                  </a:lnTo>
                  <a:lnTo>
                    <a:pt x="83505" y="224250"/>
                  </a:lnTo>
                  <a:lnTo>
                    <a:pt x="83569" y="224528"/>
                  </a:lnTo>
                  <a:lnTo>
                    <a:pt x="83628" y="224828"/>
                  </a:lnTo>
                  <a:lnTo>
                    <a:pt x="83688" y="225159"/>
                  </a:lnTo>
                  <a:lnTo>
                    <a:pt x="83742" y="225512"/>
                  </a:lnTo>
                  <a:lnTo>
                    <a:pt x="83797" y="225897"/>
                  </a:lnTo>
                  <a:lnTo>
                    <a:pt x="83847" y="226292"/>
                  </a:lnTo>
                  <a:lnTo>
                    <a:pt x="83897" y="226720"/>
                  </a:lnTo>
                  <a:lnTo>
                    <a:pt x="83948" y="227169"/>
                  </a:lnTo>
                  <a:lnTo>
                    <a:pt x="83993" y="227639"/>
                  </a:lnTo>
                  <a:lnTo>
                    <a:pt x="84039" y="228142"/>
                  </a:lnTo>
                  <a:lnTo>
                    <a:pt x="84084" y="228655"/>
                  </a:lnTo>
                  <a:lnTo>
                    <a:pt x="84125" y="229190"/>
                  </a:lnTo>
                  <a:lnTo>
                    <a:pt x="84167" y="229746"/>
                  </a:lnTo>
                  <a:lnTo>
                    <a:pt x="84208" y="230323"/>
                  </a:lnTo>
                  <a:lnTo>
                    <a:pt x="84281" y="231531"/>
                  </a:lnTo>
                  <a:lnTo>
                    <a:pt x="84349" y="232824"/>
                  </a:lnTo>
                  <a:lnTo>
                    <a:pt x="84408" y="234172"/>
                  </a:lnTo>
                  <a:lnTo>
                    <a:pt x="84468" y="235593"/>
                  </a:lnTo>
                  <a:lnTo>
                    <a:pt x="84518" y="237069"/>
                  </a:lnTo>
                  <a:lnTo>
                    <a:pt x="84563" y="238598"/>
                  </a:lnTo>
                  <a:lnTo>
                    <a:pt x="84604" y="240180"/>
                  </a:lnTo>
                  <a:lnTo>
                    <a:pt x="84641" y="241815"/>
                  </a:lnTo>
                  <a:lnTo>
                    <a:pt x="84673" y="243483"/>
                  </a:lnTo>
                  <a:lnTo>
                    <a:pt x="84700" y="245194"/>
                  </a:lnTo>
                  <a:lnTo>
                    <a:pt x="84728" y="246936"/>
                  </a:lnTo>
                  <a:lnTo>
                    <a:pt x="84746" y="248711"/>
                  </a:lnTo>
                  <a:lnTo>
                    <a:pt x="84760" y="250507"/>
                  </a:lnTo>
                  <a:lnTo>
                    <a:pt x="84773" y="252324"/>
                  </a:lnTo>
                  <a:lnTo>
                    <a:pt x="84782" y="254153"/>
                  </a:lnTo>
                  <a:lnTo>
                    <a:pt x="84787" y="256002"/>
                  </a:lnTo>
                  <a:lnTo>
                    <a:pt x="84791" y="257852"/>
                  </a:lnTo>
                  <a:lnTo>
                    <a:pt x="84791" y="261551"/>
                  </a:lnTo>
                  <a:lnTo>
                    <a:pt x="84778" y="265228"/>
                  </a:lnTo>
                  <a:lnTo>
                    <a:pt x="84746" y="265346"/>
                  </a:lnTo>
                  <a:lnTo>
                    <a:pt x="84714" y="265463"/>
                  </a:lnTo>
                  <a:lnTo>
                    <a:pt x="84687" y="265581"/>
                  </a:lnTo>
                  <a:lnTo>
                    <a:pt x="84664" y="265709"/>
                  </a:lnTo>
                  <a:lnTo>
                    <a:pt x="84645" y="265838"/>
                  </a:lnTo>
                  <a:lnTo>
                    <a:pt x="84632" y="265977"/>
                  </a:lnTo>
                  <a:lnTo>
                    <a:pt x="84618" y="266105"/>
                  </a:lnTo>
                  <a:lnTo>
                    <a:pt x="84614" y="266244"/>
                  </a:lnTo>
                  <a:lnTo>
                    <a:pt x="84614" y="266372"/>
                  </a:lnTo>
                  <a:lnTo>
                    <a:pt x="84618" y="266511"/>
                  </a:lnTo>
                  <a:lnTo>
                    <a:pt x="84627" y="266650"/>
                  </a:lnTo>
                  <a:lnTo>
                    <a:pt x="84645" y="266778"/>
                  </a:lnTo>
                  <a:lnTo>
                    <a:pt x="84668" y="266907"/>
                  </a:lnTo>
                  <a:lnTo>
                    <a:pt x="84696" y="267035"/>
                  </a:lnTo>
                  <a:lnTo>
                    <a:pt x="84728" y="267153"/>
                  </a:lnTo>
                  <a:lnTo>
                    <a:pt x="84769" y="267270"/>
                  </a:lnTo>
                  <a:lnTo>
                    <a:pt x="84755" y="269579"/>
                  </a:lnTo>
                  <a:lnTo>
                    <a:pt x="84741" y="271857"/>
                  </a:lnTo>
                  <a:lnTo>
                    <a:pt x="84705" y="276229"/>
                  </a:lnTo>
                  <a:lnTo>
                    <a:pt x="84659" y="280324"/>
                  </a:lnTo>
                  <a:lnTo>
                    <a:pt x="84618" y="284055"/>
                  </a:lnTo>
                  <a:lnTo>
                    <a:pt x="84541" y="290159"/>
                  </a:lnTo>
                  <a:lnTo>
                    <a:pt x="84513" y="292372"/>
                  </a:lnTo>
                  <a:lnTo>
                    <a:pt x="84500" y="293922"/>
                  </a:lnTo>
                  <a:lnTo>
                    <a:pt x="84477" y="298241"/>
                  </a:lnTo>
                  <a:lnTo>
                    <a:pt x="84449" y="302550"/>
                  </a:lnTo>
                  <a:lnTo>
                    <a:pt x="84413" y="306869"/>
                  </a:lnTo>
                  <a:lnTo>
                    <a:pt x="84372" y="311177"/>
                  </a:lnTo>
                  <a:lnTo>
                    <a:pt x="84322" y="315496"/>
                  </a:lnTo>
                  <a:lnTo>
                    <a:pt x="84267" y="319805"/>
                  </a:lnTo>
                  <a:lnTo>
                    <a:pt x="84208" y="324124"/>
                  </a:lnTo>
                  <a:lnTo>
                    <a:pt x="84139" y="328432"/>
                  </a:lnTo>
                  <a:lnTo>
                    <a:pt x="84066" y="332741"/>
                  </a:lnTo>
                  <a:lnTo>
                    <a:pt x="83984" y="337049"/>
                  </a:lnTo>
                  <a:lnTo>
                    <a:pt x="83897" y="341357"/>
                  </a:lnTo>
                  <a:lnTo>
                    <a:pt x="83806" y="345666"/>
                  </a:lnTo>
                  <a:lnTo>
                    <a:pt x="83706" y="349974"/>
                  </a:lnTo>
                  <a:lnTo>
                    <a:pt x="83601" y="354282"/>
                  </a:lnTo>
                  <a:lnTo>
                    <a:pt x="83487" y="358580"/>
                  </a:lnTo>
                  <a:lnTo>
                    <a:pt x="83368" y="362889"/>
                  </a:lnTo>
                  <a:lnTo>
                    <a:pt x="83259" y="366737"/>
                  </a:lnTo>
                  <a:lnTo>
                    <a:pt x="83140" y="370586"/>
                  </a:lnTo>
                  <a:lnTo>
                    <a:pt x="83017" y="374445"/>
                  </a:lnTo>
                  <a:lnTo>
                    <a:pt x="82889" y="378294"/>
                  </a:lnTo>
                  <a:lnTo>
                    <a:pt x="82757" y="382153"/>
                  </a:lnTo>
                  <a:lnTo>
                    <a:pt x="82620" y="386002"/>
                  </a:lnTo>
                  <a:lnTo>
                    <a:pt x="82479" y="389851"/>
                  </a:lnTo>
                  <a:lnTo>
                    <a:pt x="82333" y="393689"/>
                  </a:lnTo>
                  <a:lnTo>
                    <a:pt x="82305" y="394352"/>
                  </a:lnTo>
                  <a:lnTo>
                    <a:pt x="82287" y="395014"/>
                  </a:lnTo>
                  <a:lnTo>
                    <a:pt x="82251" y="396351"/>
                  </a:lnTo>
                  <a:lnTo>
                    <a:pt x="82196" y="398991"/>
                  </a:lnTo>
                  <a:lnTo>
                    <a:pt x="82164" y="400306"/>
                  </a:lnTo>
                  <a:lnTo>
                    <a:pt x="82146" y="400948"/>
                  </a:lnTo>
                  <a:lnTo>
                    <a:pt x="82127" y="401600"/>
                  </a:lnTo>
                  <a:lnTo>
                    <a:pt x="82100" y="402231"/>
                  </a:lnTo>
                  <a:lnTo>
                    <a:pt x="82073" y="402861"/>
                  </a:lnTo>
                  <a:lnTo>
                    <a:pt x="82041" y="403481"/>
                  </a:lnTo>
                  <a:lnTo>
                    <a:pt x="82004" y="404102"/>
                  </a:lnTo>
                  <a:lnTo>
                    <a:pt x="81963" y="404711"/>
                  </a:lnTo>
                  <a:lnTo>
                    <a:pt x="81913" y="405310"/>
                  </a:lnTo>
                  <a:lnTo>
                    <a:pt x="81858" y="405898"/>
                  </a:lnTo>
                  <a:lnTo>
                    <a:pt x="81794" y="406475"/>
                  </a:lnTo>
                  <a:lnTo>
                    <a:pt x="81721" y="407052"/>
                  </a:lnTo>
                  <a:lnTo>
                    <a:pt x="81644" y="407608"/>
                  </a:lnTo>
                  <a:lnTo>
                    <a:pt x="81557" y="408153"/>
                  </a:lnTo>
                  <a:lnTo>
                    <a:pt x="81507" y="408421"/>
                  </a:lnTo>
                  <a:lnTo>
                    <a:pt x="81457" y="408677"/>
                  </a:lnTo>
                  <a:lnTo>
                    <a:pt x="81407" y="408944"/>
                  </a:lnTo>
                  <a:lnTo>
                    <a:pt x="81352" y="409201"/>
                  </a:lnTo>
                  <a:lnTo>
                    <a:pt x="81293" y="409458"/>
                  </a:lnTo>
                  <a:lnTo>
                    <a:pt x="81233" y="409703"/>
                  </a:lnTo>
                  <a:lnTo>
                    <a:pt x="81169" y="409949"/>
                  </a:lnTo>
                  <a:lnTo>
                    <a:pt x="81101" y="410195"/>
                  </a:lnTo>
                  <a:lnTo>
                    <a:pt x="81032" y="410430"/>
                  </a:lnTo>
                  <a:lnTo>
                    <a:pt x="80960" y="410666"/>
                  </a:lnTo>
                  <a:lnTo>
                    <a:pt x="80882" y="410901"/>
                  </a:lnTo>
                  <a:lnTo>
                    <a:pt x="80804" y="411125"/>
                  </a:lnTo>
                  <a:lnTo>
                    <a:pt x="80722" y="411350"/>
                  </a:lnTo>
                  <a:lnTo>
                    <a:pt x="80640" y="411574"/>
                  </a:lnTo>
                  <a:lnTo>
                    <a:pt x="80549" y="411788"/>
                  </a:lnTo>
                  <a:lnTo>
                    <a:pt x="80458" y="412002"/>
                  </a:lnTo>
                  <a:lnTo>
                    <a:pt x="80362" y="412205"/>
                  </a:lnTo>
                  <a:lnTo>
                    <a:pt x="80262" y="412408"/>
                  </a:lnTo>
                  <a:lnTo>
                    <a:pt x="80097" y="412708"/>
                  </a:lnTo>
                  <a:lnTo>
                    <a:pt x="79933" y="412996"/>
                  </a:lnTo>
                  <a:lnTo>
                    <a:pt x="79769" y="413253"/>
                  </a:lnTo>
                  <a:lnTo>
                    <a:pt x="79600" y="413499"/>
                  </a:lnTo>
                  <a:lnTo>
                    <a:pt x="79431" y="413713"/>
                  </a:lnTo>
                  <a:lnTo>
                    <a:pt x="79262" y="413905"/>
                  </a:lnTo>
                  <a:lnTo>
                    <a:pt x="79094" y="414087"/>
                  </a:lnTo>
                  <a:lnTo>
                    <a:pt x="78920" y="414236"/>
                  </a:lnTo>
                  <a:lnTo>
                    <a:pt x="78747" y="414375"/>
                  </a:lnTo>
                  <a:lnTo>
                    <a:pt x="78574" y="414504"/>
                  </a:lnTo>
                  <a:lnTo>
                    <a:pt x="78400" y="414611"/>
                  </a:lnTo>
                  <a:lnTo>
                    <a:pt x="78227" y="414696"/>
                  </a:lnTo>
                  <a:lnTo>
                    <a:pt x="78049" y="414782"/>
                  </a:lnTo>
                  <a:lnTo>
                    <a:pt x="77871" y="414846"/>
                  </a:lnTo>
                  <a:lnTo>
                    <a:pt x="77693" y="414899"/>
                  </a:lnTo>
                  <a:lnTo>
                    <a:pt x="77511" y="414942"/>
                  </a:lnTo>
                  <a:lnTo>
                    <a:pt x="77333" y="414974"/>
                  </a:lnTo>
                  <a:lnTo>
                    <a:pt x="77150" y="414995"/>
                  </a:lnTo>
                  <a:lnTo>
                    <a:pt x="76968" y="415017"/>
                  </a:lnTo>
                  <a:lnTo>
                    <a:pt x="76411" y="415017"/>
                  </a:lnTo>
                  <a:lnTo>
                    <a:pt x="76037" y="415006"/>
                  </a:lnTo>
                  <a:lnTo>
                    <a:pt x="75275" y="414953"/>
                  </a:lnTo>
                  <a:lnTo>
                    <a:pt x="74892" y="414931"/>
                  </a:lnTo>
                  <a:lnTo>
                    <a:pt x="73072" y="414931"/>
                  </a:lnTo>
                  <a:lnTo>
                    <a:pt x="71640" y="414921"/>
                  </a:lnTo>
                  <a:lnTo>
                    <a:pt x="70212" y="414878"/>
                  </a:lnTo>
                  <a:lnTo>
                    <a:pt x="68779" y="414824"/>
                  </a:lnTo>
                  <a:lnTo>
                    <a:pt x="67351" y="414750"/>
                  </a:lnTo>
                  <a:lnTo>
                    <a:pt x="65924" y="414653"/>
                  </a:lnTo>
                  <a:lnTo>
                    <a:pt x="64491" y="414536"/>
                  </a:lnTo>
                  <a:lnTo>
                    <a:pt x="63063" y="414397"/>
                  </a:lnTo>
                  <a:lnTo>
                    <a:pt x="61635" y="414247"/>
                  </a:lnTo>
                  <a:lnTo>
                    <a:pt x="60208" y="414065"/>
                  </a:lnTo>
                  <a:lnTo>
                    <a:pt x="58780" y="413873"/>
                  </a:lnTo>
                  <a:lnTo>
                    <a:pt x="57352" y="413659"/>
                  </a:lnTo>
                  <a:lnTo>
                    <a:pt x="55924" y="413424"/>
                  </a:lnTo>
                  <a:lnTo>
                    <a:pt x="54496" y="413167"/>
                  </a:lnTo>
                  <a:lnTo>
                    <a:pt x="53073" y="412889"/>
                  </a:lnTo>
                  <a:lnTo>
                    <a:pt x="51649" y="412601"/>
                  </a:lnTo>
                  <a:lnTo>
                    <a:pt x="50222" y="412280"/>
                  </a:lnTo>
                  <a:lnTo>
                    <a:pt x="48798" y="411949"/>
                  </a:lnTo>
                  <a:lnTo>
                    <a:pt x="47370" y="411596"/>
                  </a:lnTo>
                  <a:lnTo>
                    <a:pt x="45947" y="411222"/>
                  </a:lnTo>
                  <a:lnTo>
                    <a:pt x="44524" y="410826"/>
                  </a:lnTo>
                  <a:lnTo>
                    <a:pt x="43101" y="410409"/>
                  </a:lnTo>
                  <a:lnTo>
                    <a:pt x="41677" y="409981"/>
                  </a:lnTo>
                  <a:lnTo>
                    <a:pt x="40259" y="409511"/>
                  </a:lnTo>
                  <a:lnTo>
                    <a:pt x="39766" y="409361"/>
                  </a:lnTo>
                  <a:lnTo>
                    <a:pt x="39273" y="409212"/>
                  </a:lnTo>
                  <a:lnTo>
                    <a:pt x="38283" y="408912"/>
                  </a:lnTo>
                  <a:lnTo>
                    <a:pt x="37791" y="408763"/>
                  </a:lnTo>
                  <a:lnTo>
                    <a:pt x="37302" y="408592"/>
                  </a:lnTo>
                  <a:lnTo>
                    <a:pt x="36819" y="408421"/>
                  </a:lnTo>
                  <a:lnTo>
                    <a:pt x="36340" y="408228"/>
                  </a:lnTo>
                  <a:lnTo>
                    <a:pt x="35865" y="408014"/>
                  </a:lnTo>
                  <a:lnTo>
                    <a:pt x="35628" y="407907"/>
                  </a:lnTo>
                  <a:lnTo>
                    <a:pt x="35396" y="407779"/>
                  </a:lnTo>
                  <a:lnTo>
                    <a:pt x="35167" y="407651"/>
                  </a:lnTo>
                  <a:lnTo>
                    <a:pt x="34935" y="407523"/>
                  </a:lnTo>
                  <a:lnTo>
                    <a:pt x="34711" y="407384"/>
                  </a:lnTo>
                  <a:lnTo>
                    <a:pt x="34483" y="407223"/>
                  </a:lnTo>
                  <a:lnTo>
                    <a:pt x="34264" y="407063"/>
                  </a:lnTo>
                  <a:lnTo>
                    <a:pt x="34041" y="406903"/>
                  </a:lnTo>
                  <a:lnTo>
                    <a:pt x="33826" y="406721"/>
                  </a:lnTo>
                  <a:lnTo>
                    <a:pt x="33612" y="406528"/>
                  </a:lnTo>
                  <a:lnTo>
                    <a:pt x="33397" y="406336"/>
                  </a:lnTo>
                  <a:lnTo>
                    <a:pt x="33192" y="406122"/>
                  </a:lnTo>
                  <a:lnTo>
                    <a:pt x="32987" y="405898"/>
                  </a:lnTo>
                  <a:lnTo>
                    <a:pt x="32782" y="405662"/>
                  </a:lnTo>
                  <a:lnTo>
                    <a:pt x="32585" y="405416"/>
                  </a:lnTo>
                  <a:lnTo>
                    <a:pt x="32389" y="405160"/>
                  </a:lnTo>
                  <a:lnTo>
                    <a:pt x="32198" y="404882"/>
                  </a:lnTo>
                  <a:lnTo>
                    <a:pt x="32011" y="404604"/>
                  </a:lnTo>
                  <a:lnTo>
                    <a:pt x="31824" y="404294"/>
                  </a:lnTo>
                  <a:lnTo>
                    <a:pt x="31646" y="403984"/>
                  </a:lnTo>
                  <a:lnTo>
                    <a:pt x="31468" y="403653"/>
                  </a:lnTo>
                  <a:lnTo>
                    <a:pt x="31294" y="403300"/>
                  </a:lnTo>
                  <a:lnTo>
                    <a:pt x="31130" y="402936"/>
                  </a:lnTo>
                  <a:lnTo>
                    <a:pt x="30966" y="402551"/>
                  </a:lnTo>
                  <a:lnTo>
                    <a:pt x="30806" y="402156"/>
                  </a:lnTo>
                  <a:lnTo>
                    <a:pt x="30651" y="401739"/>
                  </a:lnTo>
                  <a:lnTo>
                    <a:pt x="30501" y="401311"/>
                  </a:lnTo>
                  <a:lnTo>
                    <a:pt x="30359" y="400852"/>
                  </a:lnTo>
                  <a:lnTo>
                    <a:pt x="30218" y="400381"/>
                  </a:lnTo>
                  <a:lnTo>
                    <a:pt x="30086" y="399889"/>
                  </a:lnTo>
                  <a:lnTo>
                    <a:pt x="29958" y="399387"/>
                  </a:lnTo>
                  <a:lnTo>
                    <a:pt x="29835" y="398852"/>
                  </a:lnTo>
                  <a:lnTo>
                    <a:pt x="29716" y="398296"/>
                  </a:lnTo>
                  <a:lnTo>
                    <a:pt x="29602" y="397719"/>
                  </a:lnTo>
                  <a:lnTo>
                    <a:pt x="29497" y="397131"/>
                  </a:lnTo>
                  <a:lnTo>
                    <a:pt x="29397" y="396511"/>
                  </a:lnTo>
                  <a:lnTo>
                    <a:pt x="29301" y="395870"/>
                  </a:lnTo>
                  <a:lnTo>
                    <a:pt x="29214" y="395196"/>
                  </a:lnTo>
                  <a:lnTo>
                    <a:pt x="29132" y="394512"/>
                  </a:lnTo>
                  <a:lnTo>
                    <a:pt x="29055" y="393796"/>
                  </a:lnTo>
                  <a:lnTo>
                    <a:pt x="28986" y="393058"/>
                  </a:lnTo>
                  <a:lnTo>
                    <a:pt x="28922" y="392299"/>
                  </a:lnTo>
                  <a:lnTo>
                    <a:pt x="28868" y="391508"/>
                  </a:lnTo>
                  <a:lnTo>
                    <a:pt x="28817" y="390695"/>
                  </a:lnTo>
                  <a:lnTo>
                    <a:pt x="28776" y="389851"/>
                  </a:lnTo>
                  <a:lnTo>
                    <a:pt x="28740" y="388985"/>
                  </a:lnTo>
                  <a:lnTo>
                    <a:pt x="28712" y="388097"/>
                  </a:lnTo>
                  <a:lnTo>
                    <a:pt x="28685" y="387210"/>
                  </a:lnTo>
                  <a:lnTo>
                    <a:pt x="28639" y="385435"/>
                  </a:lnTo>
                  <a:lnTo>
                    <a:pt x="28603" y="383650"/>
                  </a:lnTo>
                  <a:lnTo>
                    <a:pt x="28580" y="381854"/>
                  </a:lnTo>
                  <a:lnTo>
                    <a:pt x="28562" y="380058"/>
                  </a:lnTo>
                  <a:lnTo>
                    <a:pt x="28553" y="378251"/>
                  </a:lnTo>
                  <a:lnTo>
                    <a:pt x="28553" y="376434"/>
                  </a:lnTo>
                  <a:lnTo>
                    <a:pt x="28562" y="374616"/>
                  </a:lnTo>
                  <a:lnTo>
                    <a:pt x="28576" y="372788"/>
                  </a:lnTo>
                  <a:lnTo>
                    <a:pt x="28594" y="370949"/>
                  </a:lnTo>
                  <a:lnTo>
                    <a:pt x="28621" y="369121"/>
                  </a:lnTo>
                  <a:lnTo>
                    <a:pt x="28653" y="367282"/>
                  </a:lnTo>
                  <a:lnTo>
                    <a:pt x="28690" y="365433"/>
                  </a:lnTo>
                  <a:lnTo>
                    <a:pt x="28735" y="363594"/>
                  </a:lnTo>
                  <a:lnTo>
                    <a:pt x="28781" y="361745"/>
                  </a:lnTo>
                  <a:lnTo>
                    <a:pt x="28826" y="359906"/>
                  </a:lnTo>
                  <a:lnTo>
                    <a:pt x="28931" y="356207"/>
                  </a:lnTo>
                  <a:lnTo>
                    <a:pt x="29045" y="352518"/>
                  </a:lnTo>
                  <a:lnTo>
                    <a:pt x="29278" y="345185"/>
                  </a:lnTo>
                  <a:lnTo>
                    <a:pt x="29388" y="341539"/>
                  </a:lnTo>
                  <a:lnTo>
                    <a:pt x="29438" y="339722"/>
                  </a:lnTo>
                  <a:lnTo>
                    <a:pt x="29488" y="337915"/>
                  </a:lnTo>
                  <a:lnTo>
                    <a:pt x="29534" y="336119"/>
                  </a:lnTo>
                  <a:lnTo>
                    <a:pt x="29575" y="334323"/>
                  </a:lnTo>
                  <a:lnTo>
                    <a:pt x="29611" y="332548"/>
                  </a:lnTo>
                  <a:lnTo>
                    <a:pt x="29643" y="330773"/>
                  </a:lnTo>
                  <a:lnTo>
                    <a:pt x="30674" y="268970"/>
                  </a:lnTo>
                  <a:lnTo>
                    <a:pt x="30952" y="252303"/>
                  </a:lnTo>
                  <a:lnTo>
                    <a:pt x="31226" y="235668"/>
                  </a:lnTo>
                  <a:lnTo>
                    <a:pt x="31231" y="235112"/>
                  </a:lnTo>
                  <a:lnTo>
                    <a:pt x="31235" y="234524"/>
                  </a:lnTo>
                  <a:lnTo>
                    <a:pt x="31231" y="233883"/>
                  </a:lnTo>
                  <a:lnTo>
                    <a:pt x="31221" y="233220"/>
                  </a:lnTo>
                  <a:lnTo>
                    <a:pt x="31203" y="231798"/>
                  </a:lnTo>
                  <a:lnTo>
                    <a:pt x="31180" y="230301"/>
                  </a:lnTo>
                  <a:lnTo>
                    <a:pt x="31212" y="230248"/>
                  </a:lnTo>
                  <a:lnTo>
                    <a:pt x="31244" y="230184"/>
                  </a:lnTo>
                  <a:lnTo>
                    <a:pt x="31276" y="230109"/>
                  </a:lnTo>
                  <a:lnTo>
                    <a:pt x="31308" y="230045"/>
                  </a:lnTo>
                  <a:lnTo>
                    <a:pt x="31335" y="229970"/>
                  </a:lnTo>
                  <a:lnTo>
                    <a:pt x="31363" y="229885"/>
                  </a:lnTo>
                  <a:lnTo>
                    <a:pt x="31386" y="229810"/>
                  </a:lnTo>
                  <a:lnTo>
                    <a:pt x="31404" y="229724"/>
                  </a:lnTo>
                  <a:lnTo>
                    <a:pt x="31436" y="229553"/>
                  </a:lnTo>
                  <a:lnTo>
                    <a:pt x="31459" y="229382"/>
                  </a:lnTo>
                  <a:lnTo>
                    <a:pt x="31468" y="229200"/>
                  </a:lnTo>
                  <a:lnTo>
                    <a:pt x="31468" y="229019"/>
                  </a:lnTo>
                  <a:lnTo>
                    <a:pt x="31463" y="228848"/>
                  </a:lnTo>
                  <a:lnTo>
                    <a:pt x="31450" y="228676"/>
                  </a:lnTo>
                  <a:lnTo>
                    <a:pt x="31427" y="228505"/>
                  </a:lnTo>
                  <a:lnTo>
                    <a:pt x="31395" y="228356"/>
                  </a:lnTo>
                  <a:lnTo>
                    <a:pt x="31358" y="228206"/>
                  </a:lnTo>
                  <a:lnTo>
                    <a:pt x="31317" y="228078"/>
                  </a:lnTo>
                  <a:lnTo>
                    <a:pt x="31267" y="227960"/>
                  </a:lnTo>
                  <a:lnTo>
                    <a:pt x="31212" y="227875"/>
                  </a:lnTo>
                  <a:lnTo>
                    <a:pt x="31185" y="227832"/>
                  </a:lnTo>
                  <a:lnTo>
                    <a:pt x="31153" y="227800"/>
                  </a:lnTo>
                  <a:lnTo>
                    <a:pt x="31153" y="226870"/>
                  </a:lnTo>
                  <a:lnTo>
                    <a:pt x="31162" y="225961"/>
                  </a:lnTo>
                  <a:lnTo>
                    <a:pt x="31167" y="225512"/>
                  </a:lnTo>
                  <a:lnTo>
                    <a:pt x="31176" y="225074"/>
                  </a:lnTo>
                  <a:lnTo>
                    <a:pt x="31190" y="224657"/>
                  </a:lnTo>
                  <a:lnTo>
                    <a:pt x="31208" y="224240"/>
                  </a:lnTo>
                  <a:lnTo>
                    <a:pt x="31226" y="223834"/>
                  </a:lnTo>
                  <a:lnTo>
                    <a:pt x="31249" y="223438"/>
                  </a:lnTo>
                  <a:lnTo>
                    <a:pt x="31276" y="223064"/>
                  </a:lnTo>
                  <a:lnTo>
                    <a:pt x="31304" y="222700"/>
                  </a:lnTo>
                  <a:lnTo>
                    <a:pt x="31340" y="222348"/>
                  </a:lnTo>
                  <a:lnTo>
                    <a:pt x="31377" y="222016"/>
                  </a:lnTo>
                  <a:lnTo>
                    <a:pt x="31422" y="221706"/>
                  </a:lnTo>
                  <a:lnTo>
                    <a:pt x="31468" y="221417"/>
                  </a:lnTo>
                  <a:lnTo>
                    <a:pt x="31536" y="221054"/>
                  </a:lnTo>
                  <a:lnTo>
                    <a:pt x="31605" y="220701"/>
                  </a:lnTo>
                  <a:lnTo>
                    <a:pt x="31673" y="220359"/>
                  </a:lnTo>
                  <a:lnTo>
                    <a:pt x="31746" y="220038"/>
                  </a:lnTo>
                  <a:lnTo>
                    <a:pt x="31814" y="219718"/>
                  </a:lnTo>
                  <a:lnTo>
                    <a:pt x="31887" y="219418"/>
                  </a:lnTo>
                  <a:lnTo>
                    <a:pt x="31965" y="219119"/>
                  </a:lnTo>
                  <a:lnTo>
                    <a:pt x="32038" y="218830"/>
                  </a:lnTo>
                  <a:lnTo>
                    <a:pt x="32116" y="218563"/>
                  </a:lnTo>
                  <a:lnTo>
                    <a:pt x="32193" y="218296"/>
                  </a:lnTo>
                  <a:lnTo>
                    <a:pt x="32271" y="218050"/>
                  </a:lnTo>
                  <a:lnTo>
                    <a:pt x="32353" y="217804"/>
                  </a:lnTo>
                  <a:lnTo>
                    <a:pt x="32435" y="217569"/>
                  </a:lnTo>
                  <a:lnTo>
                    <a:pt x="32517" y="217344"/>
                  </a:lnTo>
                  <a:lnTo>
                    <a:pt x="32599" y="217130"/>
                  </a:lnTo>
                  <a:lnTo>
                    <a:pt x="32686" y="216927"/>
                  </a:lnTo>
                  <a:lnTo>
                    <a:pt x="32768" y="216724"/>
                  </a:lnTo>
                  <a:lnTo>
                    <a:pt x="32855" y="216542"/>
                  </a:lnTo>
                  <a:lnTo>
                    <a:pt x="32946" y="216361"/>
                  </a:lnTo>
                  <a:lnTo>
                    <a:pt x="33033" y="216190"/>
                  </a:lnTo>
                  <a:lnTo>
                    <a:pt x="33124" y="216029"/>
                  </a:lnTo>
                  <a:lnTo>
                    <a:pt x="33215" y="215880"/>
                  </a:lnTo>
                  <a:lnTo>
                    <a:pt x="33306" y="215730"/>
                  </a:lnTo>
                  <a:lnTo>
                    <a:pt x="33402" y="215591"/>
                  </a:lnTo>
                  <a:lnTo>
                    <a:pt x="33493" y="215463"/>
                  </a:lnTo>
                  <a:lnTo>
                    <a:pt x="33589" y="215334"/>
                  </a:lnTo>
                  <a:lnTo>
                    <a:pt x="33685" y="215217"/>
                  </a:lnTo>
                  <a:lnTo>
                    <a:pt x="33781" y="215110"/>
                  </a:lnTo>
                  <a:lnTo>
                    <a:pt x="33881" y="215003"/>
                  </a:lnTo>
                  <a:lnTo>
                    <a:pt x="33981" y="214907"/>
                  </a:lnTo>
                  <a:lnTo>
                    <a:pt x="34082" y="214821"/>
                  </a:lnTo>
                  <a:lnTo>
                    <a:pt x="34182" y="214736"/>
                  </a:lnTo>
                  <a:lnTo>
                    <a:pt x="34383" y="214586"/>
                  </a:lnTo>
                  <a:lnTo>
                    <a:pt x="34593" y="214458"/>
                  </a:lnTo>
                  <a:lnTo>
                    <a:pt x="34803" y="214351"/>
                  </a:lnTo>
                  <a:lnTo>
                    <a:pt x="35017" y="214265"/>
                  </a:lnTo>
                  <a:lnTo>
                    <a:pt x="35236" y="214201"/>
                  </a:lnTo>
                  <a:lnTo>
                    <a:pt x="35459" y="214148"/>
                  </a:lnTo>
                  <a:lnTo>
                    <a:pt x="35683" y="214105"/>
                  </a:lnTo>
                  <a:lnTo>
                    <a:pt x="35911" y="214084"/>
                  </a:lnTo>
                  <a:lnTo>
                    <a:pt x="36139" y="214073"/>
                  </a:lnTo>
                  <a:close/>
                  <a:moveTo>
                    <a:pt x="38931" y="413638"/>
                  </a:moveTo>
                  <a:lnTo>
                    <a:pt x="39707" y="413948"/>
                  </a:lnTo>
                  <a:lnTo>
                    <a:pt x="40487" y="414236"/>
                  </a:lnTo>
                  <a:lnTo>
                    <a:pt x="41262" y="414514"/>
                  </a:lnTo>
                  <a:lnTo>
                    <a:pt x="42047" y="414782"/>
                  </a:lnTo>
                  <a:lnTo>
                    <a:pt x="42827" y="415038"/>
                  </a:lnTo>
                  <a:lnTo>
                    <a:pt x="43611" y="415284"/>
                  </a:lnTo>
                  <a:lnTo>
                    <a:pt x="44396" y="415519"/>
                  </a:lnTo>
                  <a:lnTo>
                    <a:pt x="45181" y="415733"/>
                  </a:lnTo>
                  <a:lnTo>
                    <a:pt x="45167" y="415926"/>
                  </a:lnTo>
                  <a:lnTo>
                    <a:pt x="45167" y="416129"/>
                  </a:lnTo>
                  <a:lnTo>
                    <a:pt x="45167" y="416225"/>
                  </a:lnTo>
                  <a:lnTo>
                    <a:pt x="45172" y="416321"/>
                  </a:lnTo>
                  <a:lnTo>
                    <a:pt x="45176" y="416417"/>
                  </a:lnTo>
                  <a:lnTo>
                    <a:pt x="45190" y="416503"/>
                  </a:lnTo>
                  <a:lnTo>
                    <a:pt x="45204" y="416674"/>
                  </a:lnTo>
                  <a:lnTo>
                    <a:pt x="45222" y="416834"/>
                  </a:lnTo>
                  <a:lnTo>
                    <a:pt x="45263" y="417134"/>
                  </a:lnTo>
                  <a:lnTo>
                    <a:pt x="45281" y="417283"/>
                  </a:lnTo>
                  <a:lnTo>
                    <a:pt x="45304" y="417422"/>
                  </a:lnTo>
                  <a:lnTo>
                    <a:pt x="45331" y="417551"/>
                  </a:lnTo>
                  <a:lnTo>
                    <a:pt x="45359" y="417668"/>
                  </a:lnTo>
                  <a:lnTo>
                    <a:pt x="45391" y="417775"/>
                  </a:lnTo>
                  <a:lnTo>
                    <a:pt x="45427" y="417871"/>
                  </a:lnTo>
                  <a:lnTo>
                    <a:pt x="45468" y="417967"/>
                  </a:lnTo>
                  <a:lnTo>
                    <a:pt x="45509" y="418042"/>
                  </a:lnTo>
                  <a:lnTo>
                    <a:pt x="45550" y="418117"/>
                  </a:lnTo>
                  <a:lnTo>
                    <a:pt x="45596" y="418181"/>
                  </a:lnTo>
                  <a:lnTo>
                    <a:pt x="45646" y="418235"/>
                  </a:lnTo>
                  <a:lnTo>
                    <a:pt x="45692" y="418277"/>
                  </a:lnTo>
                  <a:lnTo>
                    <a:pt x="45746" y="418310"/>
                  </a:lnTo>
                  <a:lnTo>
                    <a:pt x="45797" y="418331"/>
                  </a:lnTo>
                  <a:lnTo>
                    <a:pt x="45851" y="418342"/>
                  </a:lnTo>
                  <a:lnTo>
                    <a:pt x="45902" y="418352"/>
                  </a:lnTo>
                  <a:lnTo>
                    <a:pt x="45870" y="419571"/>
                  </a:lnTo>
                  <a:lnTo>
                    <a:pt x="45842" y="420939"/>
                  </a:lnTo>
                  <a:lnTo>
                    <a:pt x="45778" y="423954"/>
                  </a:lnTo>
                  <a:lnTo>
                    <a:pt x="44136" y="423815"/>
                  </a:lnTo>
                  <a:lnTo>
                    <a:pt x="43310" y="423751"/>
                  </a:lnTo>
                  <a:lnTo>
                    <a:pt x="42489" y="423698"/>
                  </a:lnTo>
                  <a:lnTo>
                    <a:pt x="41668" y="423655"/>
                  </a:lnTo>
                  <a:lnTo>
                    <a:pt x="40842" y="423634"/>
                  </a:lnTo>
                  <a:lnTo>
                    <a:pt x="40021" y="423634"/>
                  </a:lnTo>
                  <a:lnTo>
                    <a:pt x="39611" y="423644"/>
                  </a:lnTo>
                  <a:lnTo>
                    <a:pt x="39200" y="423666"/>
                  </a:lnTo>
                  <a:lnTo>
                    <a:pt x="39182" y="422436"/>
                  </a:lnTo>
                  <a:lnTo>
                    <a:pt x="39159" y="421217"/>
                  </a:lnTo>
                  <a:lnTo>
                    <a:pt x="39136" y="419988"/>
                  </a:lnTo>
                  <a:lnTo>
                    <a:pt x="39104" y="418769"/>
                  </a:lnTo>
                  <a:lnTo>
                    <a:pt x="39072" y="417551"/>
                  </a:lnTo>
                  <a:lnTo>
                    <a:pt x="39036" y="416321"/>
                  </a:lnTo>
                  <a:lnTo>
                    <a:pt x="38995" y="415102"/>
                  </a:lnTo>
                  <a:lnTo>
                    <a:pt x="38949" y="413884"/>
                  </a:lnTo>
                  <a:lnTo>
                    <a:pt x="38945" y="413819"/>
                  </a:lnTo>
                  <a:lnTo>
                    <a:pt x="38940" y="413766"/>
                  </a:lnTo>
                  <a:lnTo>
                    <a:pt x="38931" y="413713"/>
                  </a:lnTo>
                  <a:lnTo>
                    <a:pt x="38931" y="413638"/>
                  </a:lnTo>
                  <a:close/>
                  <a:moveTo>
                    <a:pt x="64509" y="418865"/>
                  </a:moveTo>
                  <a:lnTo>
                    <a:pt x="66161" y="419004"/>
                  </a:lnTo>
                  <a:lnTo>
                    <a:pt x="67817" y="419122"/>
                  </a:lnTo>
                  <a:lnTo>
                    <a:pt x="68642" y="419176"/>
                  </a:lnTo>
                  <a:lnTo>
                    <a:pt x="69473" y="419229"/>
                  </a:lnTo>
                  <a:lnTo>
                    <a:pt x="70303" y="419272"/>
                  </a:lnTo>
                  <a:lnTo>
                    <a:pt x="71129" y="419293"/>
                  </a:lnTo>
                  <a:lnTo>
                    <a:pt x="71106" y="420319"/>
                  </a:lnTo>
                  <a:lnTo>
                    <a:pt x="71083" y="421346"/>
                  </a:lnTo>
                  <a:lnTo>
                    <a:pt x="71047" y="423388"/>
                  </a:lnTo>
                  <a:lnTo>
                    <a:pt x="71015" y="425451"/>
                  </a:lnTo>
                  <a:lnTo>
                    <a:pt x="70987" y="427504"/>
                  </a:lnTo>
                  <a:lnTo>
                    <a:pt x="69436" y="427397"/>
                  </a:lnTo>
                  <a:lnTo>
                    <a:pt x="67885" y="427311"/>
                  </a:lnTo>
                  <a:lnTo>
                    <a:pt x="66334" y="427236"/>
                  </a:lnTo>
                  <a:lnTo>
                    <a:pt x="65554" y="427204"/>
                  </a:lnTo>
                  <a:lnTo>
                    <a:pt x="64779" y="427183"/>
                  </a:lnTo>
                  <a:lnTo>
                    <a:pt x="64779" y="423687"/>
                  </a:lnTo>
                  <a:lnTo>
                    <a:pt x="64779" y="421912"/>
                  </a:lnTo>
                  <a:lnTo>
                    <a:pt x="64779" y="420127"/>
                  </a:lnTo>
                  <a:lnTo>
                    <a:pt x="64779" y="420020"/>
                  </a:lnTo>
                  <a:lnTo>
                    <a:pt x="64774" y="419913"/>
                  </a:lnTo>
                  <a:lnTo>
                    <a:pt x="64760" y="419721"/>
                  </a:lnTo>
                  <a:lnTo>
                    <a:pt x="64737" y="419539"/>
                  </a:lnTo>
                  <a:lnTo>
                    <a:pt x="64701" y="419379"/>
                  </a:lnTo>
                  <a:lnTo>
                    <a:pt x="64665" y="419229"/>
                  </a:lnTo>
                  <a:lnTo>
                    <a:pt x="64619" y="419090"/>
                  </a:lnTo>
                  <a:lnTo>
                    <a:pt x="64564" y="418972"/>
                  </a:lnTo>
                  <a:lnTo>
                    <a:pt x="64509" y="418865"/>
                  </a:lnTo>
                  <a:close/>
                  <a:moveTo>
                    <a:pt x="45742" y="425921"/>
                  </a:moveTo>
                  <a:lnTo>
                    <a:pt x="45642" y="431213"/>
                  </a:lnTo>
                  <a:lnTo>
                    <a:pt x="45550" y="436099"/>
                  </a:lnTo>
                  <a:lnTo>
                    <a:pt x="43958" y="435928"/>
                  </a:lnTo>
                  <a:lnTo>
                    <a:pt x="43160" y="435842"/>
                  </a:lnTo>
                  <a:lnTo>
                    <a:pt x="42362" y="435778"/>
                  </a:lnTo>
                  <a:lnTo>
                    <a:pt x="41563" y="435725"/>
                  </a:lnTo>
                  <a:lnTo>
                    <a:pt x="40765" y="435682"/>
                  </a:lnTo>
                  <a:lnTo>
                    <a:pt x="39967" y="435682"/>
                  </a:lnTo>
                  <a:lnTo>
                    <a:pt x="39570" y="435693"/>
                  </a:lnTo>
                  <a:lnTo>
                    <a:pt x="39173" y="435703"/>
                  </a:lnTo>
                  <a:lnTo>
                    <a:pt x="39191" y="434527"/>
                  </a:lnTo>
                  <a:lnTo>
                    <a:pt x="39209" y="433341"/>
                  </a:lnTo>
                  <a:lnTo>
                    <a:pt x="39218" y="432154"/>
                  </a:lnTo>
                  <a:lnTo>
                    <a:pt x="39228" y="430967"/>
                  </a:lnTo>
                  <a:lnTo>
                    <a:pt x="39232" y="429781"/>
                  </a:lnTo>
                  <a:lnTo>
                    <a:pt x="39237" y="428594"/>
                  </a:lnTo>
                  <a:lnTo>
                    <a:pt x="39232" y="427407"/>
                  </a:lnTo>
                  <a:lnTo>
                    <a:pt x="39228" y="426221"/>
                  </a:lnTo>
                  <a:lnTo>
                    <a:pt x="39634" y="426231"/>
                  </a:lnTo>
                  <a:lnTo>
                    <a:pt x="40040" y="426242"/>
                  </a:lnTo>
                  <a:lnTo>
                    <a:pt x="40446" y="426253"/>
                  </a:lnTo>
                  <a:lnTo>
                    <a:pt x="40852" y="426253"/>
                  </a:lnTo>
                  <a:lnTo>
                    <a:pt x="41668" y="426231"/>
                  </a:lnTo>
                  <a:lnTo>
                    <a:pt x="42480" y="426189"/>
                  </a:lnTo>
                  <a:lnTo>
                    <a:pt x="43297" y="426135"/>
                  </a:lnTo>
                  <a:lnTo>
                    <a:pt x="44113" y="426071"/>
                  </a:lnTo>
                  <a:lnTo>
                    <a:pt x="45742" y="425921"/>
                  </a:lnTo>
                  <a:close/>
                  <a:moveTo>
                    <a:pt x="70951" y="429663"/>
                  </a:moveTo>
                  <a:lnTo>
                    <a:pt x="70937" y="431074"/>
                  </a:lnTo>
                  <a:lnTo>
                    <a:pt x="70928" y="432486"/>
                  </a:lnTo>
                  <a:lnTo>
                    <a:pt x="70923" y="433886"/>
                  </a:lnTo>
                  <a:lnTo>
                    <a:pt x="70919" y="435297"/>
                  </a:lnTo>
                  <a:lnTo>
                    <a:pt x="70919" y="436698"/>
                  </a:lnTo>
                  <a:lnTo>
                    <a:pt x="70923" y="438109"/>
                  </a:lnTo>
                  <a:lnTo>
                    <a:pt x="70928" y="439520"/>
                  </a:lnTo>
                  <a:lnTo>
                    <a:pt x="70942" y="440931"/>
                  </a:lnTo>
                  <a:lnTo>
                    <a:pt x="69432" y="440824"/>
                  </a:lnTo>
                  <a:lnTo>
                    <a:pt x="67922" y="440728"/>
                  </a:lnTo>
                  <a:lnTo>
                    <a:pt x="66407" y="440643"/>
                  </a:lnTo>
                  <a:lnTo>
                    <a:pt x="65654" y="440611"/>
                  </a:lnTo>
                  <a:lnTo>
                    <a:pt x="64897" y="440589"/>
                  </a:lnTo>
                  <a:lnTo>
                    <a:pt x="64874" y="439274"/>
                  </a:lnTo>
                  <a:lnTo>
                    <a:pt x="64856" y="437959"/>
                  </a:lnTo>
                  <a:lnTo>
                    <a:pt x="64829" y="435308"/>
                  </a:lnTo>
                  <a:lnTo>
                    <a:pt x="64806" y="432646"/>
                  </a:lnTo>
                  <a:lnTo>
                    <a:pt x="64788" y="429984"/>
                  </a:lnTo>
                  <a:lnTo>
                    <a:pt x="65559" y="429963"/>
                  </a:lnTo>
                  <a:lnTo>
                    <a:pt x="66330" y="429930"/>
                  </a:lnTo>
                  <a:lnTo>
                    <a:pt x="67867" y="429856"/>
                  </a:lnTo>
                  <a:lnTo>
                    <a:pt x="69409" y="429770"/>
                  </a:lnTo>
                  <a:lnTo>
                    <a:pt x="70951" y="429663"/>
                  </a:lnTo>
                  <a:close/>
                  <a:moveTo>
                    <a:pt x="45514" y="438088"/>
                  </a:moveTo>
                  <a:lnTo>
                    <a:pt x="45468" y="440300"/>
                  </a:lnTo>
                  <a:lnTo>
                    <a:pt x="45450" y="441049"/>
                  </a:lnTo>
                  <a:lnTo>
                    <a:pt x="45432" y="441509"/>
                  </a:lnTo>
                  <a:lnTo>
                    <a:pt x="45381" y="442642"/>
                  </a:lnTo>
                  <a:lnTo>
                    <a:pt x="45322" y="443775"/>
                  </a:lnTo>
                  <a:lnTo>
                    <a:pt x="45263" y="444908"/>
                  </a:lnTo>
                  <a:lnTo>
                    <a:pt x="45199" y="446031"/>
                  </a:lnTo>
                  <a:lnTo>
                    <a:pt x="45131" y="447153"/>
                  </a:lnTo>
                  <a:lnTo>
                    <a:pt x="45062" y="448276"/>
                  </a:lnTo>
                  <a:lnTo>
                    <a:pt x="44985" y="449398"/>
                  </a:lnTo>
                  <a:lnTo>
                    <a:pt x="44912" y="450510"/>
                  </a:lnTo>
                  <a:lnTo>
                    <a:pt x="44510" y="450542"/>
                  </a:lnTo>
                  <a:lnTo>
                    <a:pt x="44118" y="450553"/>
                  </a:lnTo>
                  <a:lnTo>
                    <a:pt x="43721" y="450542"/>
                  </a:lnTo>
                  <a:lnTo>
                    <a:pt x="43324" y="450532"/>
                  </a:lnTo>
                  <a:lnTo>
                    <a:pt x="42932" y="450510"/>
                  </a:lnTo>
                  <a:lnTo>
                    <a:pt x="42535" y="450478"/>
                  </a:lnTo>
                  <a:lnTo>
                    <a:pt x="42143" y="450435"/>
                  </a:lnTo>
                  <a:lnTo>
                    <a:pt x="41750" y="450382"/>
                  </a:lnTo>
                  <a:lnTo>
                    <a:pt x="40961" y="450264"/>
                  </a:lnTo>
                  <a:lnTo>
                    <a:pt x="40176" y="450136"/>
                  </a:lnTo>
                  <a:lnTo>
                    <a:pt x="39387" y="450008"/>
                  </a:lnTo>
                  <a:lnTo>
                    <a:pt x="38598" y="449879"/>
                  </a:lnTo>
                  <a:lnTo>
                    <a:pt x="38685" y="448458"/>
                  </a:lnTo>
                  <a:lnTo>
                    <a:pt x="38762" y="447036"/>
                  </a:lnTo>
                  <a:lnTo>
                    <a:pt x="38835" y="445603"/>
                  </a:lnTo>
                  <a:lnTo>
                    <a:pt x="38899" y="444171"/>
                  </a:lnTo>
                  <a:lnTo>
                    <a:pt x="38958" y="442738"/>
                  </a:lnTo>
                  <a:lnTo>
                    <a:pt x="39013" y="441305"/>
                  </a:lnTo>
                  <a:lnTo>
                    <a:pt x="39059" y="439862"/>
                  </a:lnTo>
                  <a:lnTo>
                    <a:pt x="39100" y="438430"/>
                  </a:lnTo>
                  <a:lnTo>
                    <a:pt x="39501" y="438451"/>
                  </a:lnTo>
                  <a:lnTo>
                    <a:pt x="39903" y="438472"/>
                  </a:lnTo>
                  <a:lnTo>
                    <a:pt x="40706" y="438472"/>
                  </a:lnTo>
                  <a:lnTo>
                    <a:pt x="41102" y="438462"/>
                  </a:lnTo>
                  <a:lnTo>
                    <a:pt x="41504" y="438440"/>
                  </a:lnTo>
                  <a:lnTo>
                    <a:pt x="42307" y="438398"/>
                  </a:lnTo>
                  <a:lnTo>
                    <a:pt x="43110" y="438323"/>
                  </a:lnTo>
                  <a:lnTo>
                    <a:pt x="43913" y="438248"/>
                  </a:lnTo>
                  <a:lnTo>
                    <a:pt x="44715" y="438162"/>
                  </a:lnTo>
                  <a:lnTo>
                    <a:pt x="45514" y="438088"/>
                  </a:lnTo>
                  <a:close/>
                  <a:moveTo>
                    <a:pt x="70969" y="442941"/>
                  </a:moveTo>
                  <a:lnTo>
                    <a:pt x="70987" y="444352"/>
                  </a:lnTo>
                  <a:lnTo>
                    <a:pt x="71010" y="445763"/>
                  </a:lnTo>
                  <a:lnTo>
                    <a:pt x="71033" y="447175"/>
                  </a:lnTo>
                  <a:lnTo>
                    <a:pt x="71065" y="448586"/>
                  </a:lnTo>
                  <a:lnTo>
                    <a:pt x="71101" y="449986"/>
                  </a:lnTo>
                  <a:lnTo>
                    <a:pt x="71138" y="451398"/>
                  </a:lnTo>
                  <a:lnTo>
                    <a:pt x="71183" y="452798"/>
                  </a:lnTo>
                  <a:lnTo>
                    <a:pt x="71229" y="454209"/>
                  </a:lnTo>
                  <a:lnTo>
                    <a:pt x="70490" y="454092"/>
                  </a:lnTo>
                  <a:lnTo>
                    <a:pt x="69746" y="453995"/>
                  </a:lnTo>
                  <a:lnTo>
                    <a:pt x="69007" y="453921"/>
                  </a:lnTo>
                  <a:lnTo>
                    <a:pt x="68259" y="453867"/>
                  </a:lnTo>
                  <a:lnTo>
                    <a:pt x="67516" y="453835"/>
                  </a:lnTo>
                  <a:lnTo>
                    <a:pt x="66772" y="453814"/>
                  </a:lnTo>
                  <a:lnTo>
                    <a:pt x="66029" y="453792"/>
                  </a:lnTo>
                  <a:lnTo>
                    <a:pt x="65285" y="453792"/>
                  </a:lnTo>
                  <a:lnTo>
                    <a:pt x="65230" y="452477"/>
                  </a:lnTo>
                  <a:lnTo>
                    <a:pt x="65180" y="451152"/>
                  </a:lnTo>
                  <a:lnTo>
                    <a:pt x="65134" y="449837"/>
                  </a:lnTo>
                  <a:lnTo>
                    <a:pt x="65093" y="448532"/>
                  </a:lnTo>
                  <a:lnTo>
                    <a:pt x="65052" y="447217"/>
                  </a:lnTo>
                  <a:lnTo>
                    <a:pt x="65016" y="445902"/>
                  </a:lnTo>
                  <a:lnTo>
                    <a:pt x="64952" y="443283"/>
                  </a:lnTo>
                  <a:lnTo>
                    <a:pt x="65705" y="443262"/>
                  </a:lnTo>
                  <a:lnTo>
                    <a:pt x="66457" y="443230"/>
                  </a:lnTo>
                  <a:lnTo>
                    <a:pt x="67958" y="443134"/>
                  </a:lnTo>
                  <a:lnTo>
                    <a:pt x="69464" y="443037"/>
                  </a:lnTo>
                  <a:lnTo>
                    <a:pt x="70969" y="442941"/>
                  </a:lnTo>
                  <a:close/>
                  <a:moveTo>
                    <a:pt x="38434" y="452552"/>
                  </a:moveTo>
                  <a:lnTo>
                    <a:pt x="38822" y="452702"/>
                  </a:lnTo>
                  <a:lnTo>
                    <a:pt x="39209" y="452830"/>
                  </a:lnTo>
                  <a:lnTo>
                    <a:pt x="39602" y="452926"/>
                  </a:lnTo>
                  <a:lnTo>
                    <a:pt x="39998" y="453012"/>
                  </a:lnTo>
                  <a:lnTo>
                    <a:pt x="40391" y="453065"/>
                  </a:lnTo>
                  <a:lnTo>
                    <a:pt x="40788" y="453108"/>
                  </a:lnTo>
                  <a:lnTo>
                    <a:pt x="41185" y="453129"/>
                  </a:lnTo>
                  <a:lnTo>
                    <a:pt x="41586" y="453140"/>
                  </a:lnTo>
                  <a:lnTo>
                    <a:pt x="41983" y="453140"/>
                  </a:lnTo>
                  <a:lnTo>
                    <a:pt x="42380" y="453108"/>
                  </a:lnTo>
                  <a:lnTo>
                    <a:pt x="42781" y="453076"/>
                  </a:lnTo>
                  <a:lnTo>
                    <a:pt x="43178" y="453033"/>
                  </a:lnTo>
                  <a:lnTo>
                    <a:pt x="43575" y="452969"/>
                  </a:lnTo>
                  <a:lnTo>
                    <a:pt x="43972" y="452905"/>
                  </a:lnTo>
                  <a:lnTo>
                    <a:pt x="44364" y="452830"/>
                  </a:lnTo>
                  <a:lnTo>
                    <a:pt x="44757" y="452745"/>
                  </a:lnTo>
                  <a:lnTo>
                    <a:pt x="44757" y="452745"/>
                  </a:lnTo>
                  <a:lnTo>
                    <a:pt x="44624" y="454455"/>
                  </a:lnTo>
                  <a:lnTo>
                    <a:pt x="44487" y="456166"/>
                  </a:lnTo>
                  <a:lnTo>
                    <a:pt x="44346" y="457865"/>
                  </a:lnTo>
                  <a:lnTo>
                    <a:pt x="44205" y="459565"/>
                  </a:lnTo>
                  <a:lnTo>
                    <a:pt x="44054" y="461254"/>
                  </a:lnTo>
                  <a:lnTo>
                    <a:pt x="43899" y="462954"/>
                  </a:lnTo>
                  <a:lnTo>
                    <a:pt x="43744" y="464643"/>
                  </a:lnTo>
                  <a:lnTo>
                    <a:pt x="43584" y="466343"/>
                  </a:lnTo>
                  <a:lnTo>
                    <a:pt x="43247" y="466001"/>
                  </a:lnTo>
                  <a:lnTo>
                    <a:pt x="42909" y="465680"/>
                  </a:lnTo>
                  <a:lnTo>
                    <a:pt x="42576" y="465392"/>
                  </a:lnTo>
                  <a:lnTo>
                    <a:pt x="42243" y="465124"/>
                  </a:lnTo>
                  <a:lnTo>
                    <a:pt x="41914" y="464889"/>
                  </a:lnTo>
                  <a:lnTo>
                    <a:pt x="41586" y="464686"/>
                  </a:lnTo>
                  <a:lnTo>
                    <a:pt x="41262" y="464504"/>
                  </a:lnTo>
                  <a:lnTo>
                    <a:pt x="41102" y="464419"/>
                  </a:lnTo>
                  <a:lnTo>
                    <a:pt x="40943" y="464355"/>
                  </a:lnTo>
                  <a:lnTo>
                    <a:pt x="40715" y="464269"/>
                  </a:lnTo>
                  <a:lnTo>
                    <a:pt x="40487" y="464194"/>
                  </a:lnTo>
                  <a:lnTo>
                    <a:pt x="40259" y="464130"/>
                  </a:lnTo>
                  <a:lnTo>
                    <a:pt x="40030" y="464077"/>
                  </a:lnTo>
                  <a:lnTo>
                    <a:pt x="39807" y="464045"/>
                  </a:lnTo>
                  <a:lnTo>
                    <a:pt x="39579" y="464013"/>
                  </a:lnTo>
                  <a:lnTo>
                    <a:pt x="39351" y="464002"/>
                  </a:lnTo>
                  <a:lnTo>
                    <a:pt x="38904" y="464002"/>
                  </a:lnTo>
                  <a:lnTo>
                    <a:pt x="38676" y="464023"/>
                  </a:lnTo>
                  <a:lnTo>
                    <a:pt x="38452" y="464055"/>
                  </a:lnTo>
                  <a:lnTo>
                    <a:pt x="38233" y="464098"/>
                  </a:lnTo>
                  <a:lnTo>
                    <a:pt x="38010" y="464152"/>
                  </a:lnTo>
                  <a:lnTo>
                    <a:pt x="37791" y="464216"/>
                  </a:lnTo>
                  <a:lnTo>
                    <a:pt x="37567" y="464291"/>
                  </a:lnTo>
                  <a:lnTo>
                    <a:pt x="37348" y="464376"/>
                  </a:lnTo>
                  <a:lnTo>
                    <a:pt x="37512" y="462911"/>
                  </a:lnTo>
                  <a:lnTo>
                    <a:pt x="37667" y="461436"/>
                  </a:lnTo>
                  <a:lnTo>
                    <a:pt x="37809" y="459972"/>
                  </a:lnTo>
                  <a:lnTo>
                    <a:pt x="37950" y="458496"/>
                  </a:lnTo>
                  <a:lnTo>
                    <a:pt x="38082" y="457010"/>
                  </a:lnTo>
                  <a:lnTo>
                    <a:pt x="38206" y="455535"/>
                  </a:lnTo>
                  <a:lnTo>
                    <a:pt x="38324" y="454049"/>
                  </a:lnTo>
                  <a:lnTo>
                    <a:pt x="38434" y="452552"/>
                  </a:lnTo>
                  <a:close/>
                  <a:moveTo>
                    <a:pt x="71320" y="456337"/>
                  </a:moveTo>
                  <a:lnTo>
                    <a:pt x="71375" y="457587"/>
                  </a:lnTo>
                  <a:lnTo>
                    <a:pt x="71434" y="458838"/>
                  </a:lnTo>
                  <a:lnTo>
                    <a:pt x="71494" y="460078"/>
                  </a:lnTo>
                  <a:lnTo>
                    <a:pt x="71557" y="461329"/>
                  </a:lnTo>
                  <a:lnTo>
                    <a:pt x="71626" y="462569"/>
                  </a:lnTo>
                  <a:lnTo>
                    <a:pt x="71699" y="463810"/>
                  </a:lnTo>
                  <a:lnTo>
                    <a:pt x="71772" y="465050"/>
                  </a:lnTo>
                  <a:lnTo>
                    <a:pt x="71854" y="466290"/>
                  </a:lnTo>
                  <a:lnTo>
                    <a:pt x="71498" y="466258"/>
                  </a:lnTo>
                  <a:lnTo>
                    <a:pt x="71147" y="466247"/>
                  </a:lnTo>
                  <a:lnTo>
                    <a:pt x="70791" y="466258"/>
                  </a:lnTo>
                  <a:lnTo>
                    <a:pt x="70435" y="466290"/>
                  </a:lnTo>
                  <a:lnTo>
                    <a:pt x="70075" y="466343"/>
                  </a:lnTo>
                  <a:lnTo>
                    <a:pt x="69719" y="466418"/>
                  </a:lnTo>
                  <a:lnTo>
                    <a:pt x="69363" y="466504"/>
                  </a:lnTo>
                  <a:lnTo>
                    <a:pt x="69007" y="466611"/>
                  </a:lnTo>
                  <a:lnTo>
                    <a:pt x="68652" y="466749"/>
                  </a:lnTo>
                  <a:lnTo>
                    <a:pt x="68296" y="466899"/>
                  </a:lnTo>
                  <a:lnTo>
                    <a:pt x="67944" y="467070"/>
                  </a:lnTo>
                  <a:lnTo>
                    <a:pt x="67593" y="467252"/>
                  </a:lnTo>
                  <a:lnTo>
                    <a:pt x="67242" y="467466"/>
                  </a:lnTo>
                  <a:lnTo>
                    <a:pt x="66895" y="467690"/>
                  </a:lnTo>
                  <a:lnTo>
                    <a:pt x="66549" y="467947"/>
                  </a:lnTo>
                  <a:lnTo>
                    <a:pt x="66206" y="468214"/>
                  </a:lnTo>
                  <a:lnTo>
                    <a:pt x="66088" y="466771"/>
                  </a:lnTo>
                  <a:lnTo>
                    <a:pt x="65974" y="465328"/>
                  </a:lnTo>
                  <a:lnTo>
                    <a:pt x="65869" y="463895"/>
                  </a:lnTo>
                  <a:lnTo>
                    <a:pt x="65768" y="462462"/>
                  </a:lnTo>
                  <a:lnTo>
                    <a:pt x="65677" y="461041"/>
                  </a:lnTo>
                  <a:lnTo>
                    <a:pt x="65591" y="459619"/>
                  </a:lnTo>
                  <a:lnTo>
                    <a:pt x="65508" y="458197"/>
                  </a:lnTo>
                  <a:lnTo>
                    <a:pt x="65431" y="456775"/>
                  </a:lnTo>
                  <a:lnTo>
                    <a:pt x="66165" y="456775"/>
                  </a:lnTo>
                  <a:lnTo>
                    <a:pt x="66904" y="456764"/>
                  </a:lnTo>
                  <a:lnTo>
                    <a:pt x="67643" y="456732"/>
                  </a:lnTo>
                  <a:lnTo>
                    <a:pt x="68378" y="456700"/>
                  </a:lnTo>
                  <a:lnTo>
                    <a:pt x="69117" y="456636"/>
                  </a:lnTo>
                  <a:lnTo>
                    <a:pt x="69851" y="456561"/>
                  </a:lnTo>
                  <a:lnTo>
                    <a:pt x="70586" y="456465"/>
                  </a:lnTo>
                  <a:lnTo>
                    <a:pt x="70955" y="456401"/>
                  </a:lnTo>
                  <a:lnTo>
                    <a:pt x="71320" y="456337"/>
                  </a:lnTo>
                  <a:close/>
                  <a:moveTo>
                    <a:pt x="70536" y="469657"/>
                  </a:moveTo>
                  <a:lnTo>
                    <a:pt x="70745" y="469668"/>
                  </a:lnTo>
                  <a:lnTo>
                    <a:pt x="70960" y="469689"/>
                  </a:lnTo>
                  <a:lnTo>
                    <a:pt x="71170" y="469711"/>
                  </a:lnTo>
                  <a:lnTo>
                    <a:pt x="71380" y="469743"/>
                  </a:lnTo>
                  <a:lnTo>
                    <a:pt x="71589" y="469786"/>
                  </a:lnTo>
                  <a:lnTo>
                    <a:pt x="71799" y="469839"/>
                  </a:lnTo>
                  <a:lnTo>
                    <a:pt x="72009" y="469893"/>
                  </a:lnTo>
                  <a:lnTo>
                    <a:pt x="72219" y="469967"/>
                  </a:lnTo>
                  <a:lnTo>
                    <a:pt x="72429" y="470042"/>
                  </a:lnTo>
                  <a:lnTo>
                    <a:pt x="72634" y="470117"/>
                  </a:lnTo>
                  <a:lnTo>
                    <a:pt x="72839" y="470213"/>
                  </a:lnTo>
                  <a:lnTo>
                    <a:pt x="73045" y="470310"/>
                  </a:lnTo>
                  <a:lnTo>
                    <a:pt x="73250" y="470416"/>
                  </a:lnTo>
                  <a:lnTo>
                    <a:pt x="73451" y="470534"/>
                  </a:lnTo>
                  <a:lnTo>
                    <a:pt x="73651" y="470652"/>
                  </a:lnTo>
                  <a:lnTo>
                    <a:pt x="73852" y="470791"/>
                  </a:lnTo>
                  <a:lnTo>
                    <a:pt x="74053" y="470930"/>
                  </a:lnTo>
                  <a:lnTo>
                    <a:pt x="74249" y="471069"/>
                  </a:lnTo>
                  <a:lnTo>
                    <a:pt x="74445" y="471229"/>
                  </a:lnTo>
                  <a:lnTo>
                    <a:pt x="74641" y="471389"/>
                  </a:lnTo>
                  <a:lnTo>
                    <a:pt x="74833" y="471560"/>
                  </a:lnTo>
                  <a:lnTo>
                    <a:pt x="75025" y="471742"/>
                  </a:lnTo>
                  <a:lnTo>
                    <a:pt x="75212" y="471935"/>
                  </a:lnTo>
                  <a:lnTo>
                    <a:pt x="75399" y="472127"/>
                  </a:lnTo>
                  <a:lnTo>
                    <a:pt x="75581" y="472330"/>
                  </a:lnTo>
                  <a:lnTo>
                    <a:pt x="75764" y="472544"/>
                  </a:lnTo>
                  <a:lnTo>
                    <a:pt x="75946" y="472768"/>
                  </a:lnTo>
                  <a:lnTo>
                    <a:pt x="76124" y="472993"/>
                  </a:lnTo>
                  <a:lnTo>
                    <a:pt x="76297" y="473228"/>
                  </a:lnTo>
                  <a:lnTo>
                    <a:pt x="76471" y="473474"/>
                  </a:lnTo>
                  <a:lnTo>
                    <a:pt x="76644" y="473731"/>
                  </a:lnTo>
                  <a:lnTo>
                    <a:pt x="76808" y="473998"/>
                  </a:lnTo>
                  <a:lnTo>
                    <a:pt x="76977" y="474265"/>
                  </a:lnTo>
                  <a:lnTo>
                    <a:pt x="77137" y="474543"/>
                  </a:lnTo>
                  <a:lnTo>
                    <a:pt x="77296" y="474832"/>
                  </a:lnTo>
                  <a:lnTo>
                    <a:pt x="77456" y="475120"/>
                  </a:lnTo>
                  <a:lnTo>
                    <a:pt x="77607" y="475430"/>
                  </a:lnTo>
                  <a:lnTo>
                    <a:pt x="77757" y="475740"/>
                  </a:lnTo>
                  <a:lnTo>
                    <a:pt x="77908" y="476061"/>
                  </a:lnTo>
                  <a:lnTo>
                    <a:pt x="78049" y="476382"/>
                  </a:lnTo>
                  <a:lnTo>
                    <a:pt x="78190" y="476724"/>
                  </a:lnTo>
                  <a:lnTo>
                    <a:pt x="78327" y="477066"/>
                  </a:lnTo>
                  <a:lnTo>
                    <a:pt x="78460" y="477419"/>
                  </a:lnTo>
                  <a:lnTo>
                    <a:pt x="78592" y="477782"/>
                  </a:lnTo>
                  <a:lnTo>
                    <a:pt x="78720" y="478146"/>
                  </a:lnTo>
                  <a:lnTo>
                    <a:pt x="78843" y="478520"/>
                  </a:lnTo>
                  <a:lnTo>
                    <a:pt x="78961" y="478905"/>
                  </a:lnTo>
                  <a:lnTo>
                    <a:pt x="79075" y="479300"/>
                  </a:lnTo>
                  <a:lnTo>
                    <a:pt x="79185" y="479707"/>
                  </a:lnTo>
                  <a:lnTo>
                    <a:pt x="79294" y="480113"/>
                  </a:lnTo>
                  <a:lnTo>
                    <a:pt x="79399" y="480530"/>
                  </a:lnTo>
                  <a:lnTo>
                    <a:pt x="79495" y="480958"/>
                  </a:lnTo>
                  <a:lnTo>
                    <a:pt x="79591" y="481396"/>
                  </a:lnTo>
                  <a:lnTo>
                    <a:pt x="79682" y="481845"/>
                  </a:lnTo>
                  <a:lnTo>
                    <a:pt x="79764" y="482294"/>
                  </a:lnTo>
                  <a:lnTo>
                    <a:pt x="79846" y="482754"/>
                  </a:lnTo>
                  <a:lnTo>
                    <a:pt x="79924" y="483224"/>
                  </a:lnTo>
                  <a:lnTo>
                    <a:pt x="79997" y="483694"/>
                  </a:lnTo>
                  <a:lnTo>
                    <a:pt x="80061" y="484186"/>
                  </a:lnTo>
                  <a:lnTo>
                    <a:pt x="80125" y="484678"/>
                  </a:lnTo>
                  <a:lnTo>
                    <a:pt x="80184" y="485180"/>
                  </a:lnTo>
                  <a:lnTo>
                    <a:pt x="80234" y="485683"/>
                  </a:lnTo>
                  <a:lnTo>
                    <a:pt x="80248" y="485811"/>
                  </a:lnTo>
                  <a:lnTo>
                    <a:pt x="80271" y="485907"/>
                  </a:lnTo>
                  <a:lnTo>
                    <a:pt x="80289" y="486004"/>
                  </a:lnTo>
                  <a:lnTo>
                    <a:pt x="80316" y="486078"/>
                  </a:lnTo>
                  <a:lnTo>
                    <a:pt x="79313" y="486004"/>
                  </a:lnTo>
                  <a:lnTo>
                    <a:pt x="79285" y="485907"/>
                  </a:lnTo>
                  <a:lnTo>
                    <a:pt x="79253" y="485822"/>
                  </a:lnTo>
                  <a:lnTo>
                    <a:pt x="79217" y="485736"/>
                  </a:lnTo>
                  <a:lnTo>
                    <a:pt x="79176" y="485672"/>
                  </a:lnTo>
                  <a:lnTo>
                    <a:pt x="79130" y="485619"/>
                  </a:lnTo>
                  <a:lnTo>
                    <a:pt x="79085" y="485576"/>
                  </a:lnTo>
                  <a:lnTo>
                    <a:pt x="79030" y="485555"/>
                  </a:lnTo>
                  <a:lnTo>
                    <a:pt x="78971" y="485544"/>
                  </a:lnTo>
                  <a:lnTo>
                    <a:pt x="76630" y="485480"/>
                  </a:lnTo>
                  <a:lnTo>
                    <a:pt x="74267" y="485405"/>
                  </a:lnTo>
                  <a:lnTo>
                    <a:pt x="73086" y="485384"/>
                  </a:lnTo>
                  <a:lnTo>
                    <a:pt x="71895" y="485362"/>
                  </a:lnTo>
                  <a:lnTo>
                    <a:pt x="70709" y="485362"/>
                  </a:lnTo>
                  <a:lnTo>
                    <a:pt x="69518" y="485373"/>
                  </a:lnTo>
                  <a:lnTo>
                    <a:pt x="68332" y="485416"/>
                  </a:lnTo>
                  <a:lnTo>
                    <a:pt x="67735" y="485437"/>
                  </a:lnTo>
                  <a:lnTo>
                    <a:pt x="67142" y="485480"/>
                  </a:lnTo>
                  <a:lnTo>
                    <a:pt x="66549" y="485523"/>
                  </a:lnTo>
                  <a:lnTo>
                    <a:pt x="65956" y="485565"/>
                  </a:lnTo>
                  <a:lnTo>
                    <a:pt x="65362" y="485629"/>
                  </a:lnTo>
                  <a:lnTo>
                    <a:pt x="64769" y="485694"/>
                  </a:lnTo>
                  <a:lnTo>
                    <a:pt x="64181" y="485768"/>
                  </a:lnTo>
                  <a:lnTo>
                    <a:pt x="63592" y="485854"/>
                  </a:lnTo>
                  <a:lnTo>
                    <a:pt x="62999" y="485961"/>
                  </a:lnTo>
                  <a:lnTo>
                    <a:pt x="62416" y="486068"/>
                  </a:lnTo>
                  <a:lnTo>
                    <a:pt x="61827" y="486185"/>
                  </a:lnTo>
                  <a:lnTo>
                    <a:pt x="61243" y="486314"/>
                  </a:lnTo>
                  <a:lnTo>
                    <a:pt x="60659" y="486453"/>
                  </a:lnTo>
                  <a:lnTo>
                    <a:pt x="60075" y="486613"/>
                  </a:lnTo>
                  <a:lnTo>
                    <a:pt x="60125" y="486100"/>
                  </a:lnTo>
                  <a:lnTo>
                    <a:pt x="60180" y="485597"/>
                  </a:lnTo>
                  <a:lnTo>
                    <a:pt x="60239" y="485095"/>
                  </a:lnTo>
                  <a:lnTo>
                    <a:pt x="60303" y="484603"/>
                  </a:lnTo>
                  <a:lnTo>
                    <a:pt x="60372" y="484122"/>
                  </a:lnTo>
                  <a:lnTo>
                    <a:pt x="60445" y="483652"/>
                  </a:lnTo>
                  <a:lnTo>
                    <a:pt x="60527" y="483192"/>
                  </a:lnTo>
                  <a:lnTo>
                    <a:pt x="60609" y="482732"/>
                  </a:lnTo>
                  <a:lnTo>
                    <a:pt x="60696" y="482283"/>
                  </a:lnTo>
                  <a:lnTo>
                    <a:pt x="60787" y="481834"/>
                  </a:lnTo>
                  <a:lnTo>
                    <a:pt x="60883" y="481407"/>
                  </a:lnTo>
                  <a:lnTo>
                    <a:pt x="60988" y="480979"/>
                  </a:lnTo>
                  <a:lnTo>
                    <a:pt x="61093" y="480562"/>
                  </a:lnTo>
                  <a:lnTo>
                    <a:pt x="61197" y="480145"/>
                  </a:lnTo>
                  <a:lnTo>
                    <a:pt x="61312" y="479749"/>
                  </a:lnTo>
                  <a:lnTo>
                    <a:pt x="61430" y="479354"/>
                  </a:lnTo>
                  <a:lnTo>
                    <a:pt x="61549" y="478958"/>
                  </a:lnTo>
                  <a:lnTo>
                    <a:pt x="61676" y="478584"/>
                  </a:lnTo>
                  <a:lnTo>
                    <a:pt x="61804" y="478210"/>
                  </a:lnTo>
                  <a:lnTo>
                    <a:pt x="61937" y="477847"/>
                  </a:lnTo>
                  <a:lnTo>
                    <a:pt x="62073" y="477494"/>
                  </a:lnTo>
                  <a:lnTo>
                    <a:pt x="62210" y="477141"/>
                  </a:lnTo>
                  <a:lnTo>
                    <a:pt x="62352" y="476799"/>
                  </a:lnTo>
                  <a:lnTo>
                    <a:pt x="62498" y="476467"/>
                  </a:lnTo>
                  <a:lnTo>
                    <a:pt x="62648" y="476147"/>
                  </a:lnTo>
                  <a:lnTo>
                    <a:pt x="62799" y="475826"/>
                  </a:lnTo>
                  <a:lnTo>
                    <a:pt x="62954" y="475516"/>
                  </a:lnTo>
                  <a:lnTo>
                    <a:pt x="63113" y="475217"/>
                  </a:lnTo>
                  <a:lnTo>
                    <a:pt x="63273" y="474928"/>
                  </a:lnTo>
                  <a:lnTo>
                    <a:pt x="63437" y="474639"/>
                  </a:lnTo>
                  <a:lnTo>
                    <a:pt x="63602" y="474361"/>
                  </a:lnTo>
                  <a:lnTo>
                    <a:pt x="63770" y="474094"/>
                  </a:lnTo>
                  <a:lnTo>
                    <a:pt x="63944" y="473827"/>
                  </a:lnTo>
                  <a:lnTo>
                    <a:pt x="64117" y="473581"/>
                  </a:lnTo>
                  <a:lnTo>
                    <a:pt x="64295" y="473335"/>
                  </a:lnTo>
                  <a:lnTo>
                    <a:pt x="64473" y="473089"/>
                  </a:lnTo>
                  <a:lnTo>
                    <a:pt x="64655" y="472865"/>
                  </a:lnTo>
                  <a:lnTo>
                    <a:pt x="64838" y="472640"/>
                  </a:lnTo>
                  <a:lnTo>
                    <a:pt x="65025" y="472426"/>
                  </a:lnTo>
                  <a:lnTo>
                    <a:pt x="65212" y="472223"/>
                  </a:lnTo>
                  <a:lnTo>
                    <a:pt x="65399" y="472020"/>
                  </a:lnTo>
                  <a:lnTo>
                    <a:pt x="65591" y="471828"/>
                  </a:lnTo>
                  <a:lnTo>
                    <a:pt x="65787" y="471646"/>
                  </a:lnTo>
                  <a:lnTo>
                    <a:pt x="65978" y="471475"/>
                  </a:lnTo>
                  <a:lnTo>
                    <a:pt x="66179" y="471304"/>
                  </a:lnTo>
                  <a:lnTo>
                    <a:pt x="66375" y="471154"/>
                  </a:lnTo>
                  <a:lnTo>
                    <a:pt x="66576" y="471004"/>
                  </a:lnTo>
                  <a:lnTo>
                    <a:pt x="66777" y="470855"/>
                  </a:lnTo>
                  <a:lnTo>
                    <a:pt x="66977" y="470726"/>
                  </a:lnTo>
                  <a:lnTo>
                    <a:pt x="67183" y="470598"/>
                  </a:lnTo>
                  <a:lnTo>
                    <a:pt x="67383" y="470481"/>
                  </a:lnTo>
                  <a:lnTo>
                    <a:pt x="67589" y="470363"/>
                  </a:lnTo>
                  <a:lnTo>
                    <a:pt x="67799" y="470267"/>
                  </a:lnTo>
                  <a:lnTo>
                    <a:pt x="68004" y="470171"/>
                  </a:lnTo>
                  <a:lnTo>
                    <a:pt x="68214" y="470085"/>
                  </a:lnTo>
                  <a:lnTo>
                    <a:pt x="68423" y="469999"/>
                  </a:lnTo>
                  <a:lnTo>
                    <a:pt x="68633" y="469935"/>
                  </a:lnTo>
                  <a:lnTo>
                    <a:pt x="68843" y="469871"/>
                  </a:lnTo>
                  <a:lnTo>
                    <a:pt x="69053" y="469818"/>
                  </a:lnTo>
                  <a:lnTo>
                    <a:pt x="69263" y="469775"/>
                  </a:lnTo>
                  <a:lnTo>
                    <a:pt x="69477" y="469732"/>
                  </a:lnTo>
                  <a:lnTo>
                    <a:pt x="69687" y="469700"/>
                  </a:lnTo>
                  <a:lnTo>
                    <a:pt x="69897" y="469679"/>
                  </a:lnTo>
                  <a:lnTo>
                    <a:pt x="70111" y="469668"/>
                  </a:lnTo>
                  <a:lnTo>
                    <a:pt x="70321" y="469657"/>
                  </a:lnTo>
                  <a:close/>
                  <a:moveTo>
                    <a:pt x="52065" y="1"/>
                  </a:moveTo>
                  <a:lnTo>
                    <a:pt x="51818" y="33"/>
                  </a:lnTo>
                  <a:lnTo>
                    <a:pt x="51572" y="86"/>
                  </a:lnTo>
                  <a:lnTo>
                    <a:pt x="51326" y="161"/>
                  </a:lnTo>
                  <a:lnTo>
                    <a:pt x="51079" y="257"/>
                  </a:lnTo>
                  <a:lnTo>
                    <a:pt x="50833" y="364"/>
                  </a:lnTo>
                  <a:lnTo>
                    <a:pt x="50591" y="503"/>
                  </a:lnTo>
                  <a:lnTo>
                    <a:pt x="50345" y="664"/>
                  </a:lnTo>
                  <a:lnTo>
                    <a:pt x="50108" y="845"/>
                  </a:lnTo>
                  <a:lnTo>
                    <a:pt x="49866" y="1038"/>
                  </a:lnTo>
                  <a:lnTo>
                    <a:pt x="49633" y="1262"/>
                  </a:lnTo>
                  <a:lnTo>
                    <a:pt x="49400" y="1497"/>
                  </a:lnTo>
                  <a:lnTo>
                    <a:pt x="49177" y="1765"/>
                  </a:lnTo>
                  <a:lnTo>
                    <a:pt x="48953" y="2043"/>
                  </a:lnTo>
                  <a:lnTo>
                    <a:pt x="48734" y="2342"/>
                  </a:lnTo>
                  <a:lnTo>
                    <a:pt x="48525" y="2663"/>
                  </a:lnTo>
                  <a:lnTo>
                    <a:pt x="48319" y="3005"/>
                  </a:lnTo>
                  <a:lnTo>
                    <a:pt x="48219" y="3187"/>
                  </a:lnTo>
                  <a:lnTo>
                    <a:pt x="48123" y="3368"/>
                  </a:lnTo>
                  <a:lnTo>
                    <a:pt x="48023" y="3550"/>
                  </a:lnTo>
                  <a:lnTo>
                    <a:pt x="47932" y="3742"/>
                  </a:lnTo>
                  <a:lnTo>
                    <a:pt x="47836" y="3946"/>
                  </a:lnTo>
                  <a:lnTo>
                    <a:pt x="47745" y="4149"/>
                  </a:lnTo>
                  <a:lnTo>
                    <a:pt x="47658" y="4352"/>
                  </a:lnTo>
                  <a:lnTo>
                    <a:pt x="47571" y="4566"/>
                  </a:lnTo>
                  <a:lnTo>
                    <a:pt x="47485" y="4779"/>
                  </a:lnTo>
                  <a:lnTo>
                    <a:pt x="47402" y="5004"/>
                  </a:lnTo>
                  <a:lnTo>
                    <a:pt x="47325" y="5228"/>
                  </a:lnTo>
                  <a:lnTo>
                    <a:pt x="47247" y="5464"/>
                  </a:lnTo>
                  <a:lnTo>
                    <a:pt x="47174" y="5699"/>
                  </a:lnTo>
                  <a:lnTo>
                    <a:pt x="47101" y="5945"/>
                  </a:lnTo>
                  <a:lnTo>
                    <a:pt x="47028" y="6191"/>
                  </a:lnTo>
                  <a:lnTo>
                    <a:pt x="46964" y="6437"/>
                  </a:lnTo>
                  <a:lnTo>
                    <a:pt x="46896" y="6693"/>
                  </a:lnTo>
                  <a:lnTo>
                    <a:pt x="46837" y="6950"/>
                  </a:lnTo>
                  <a:lnTo>
                    <a:pt x="46777" y="7217"/>
                  </a:lnTo>
                  <a:lnTo>
                    <a:pt x="46723" y="7484"/>
                  </a:lnTo>
                  <a:lnTo>
                    <a:pt x="46668" y="7762"/>
                  </a:lnTo>
                  <a:lnTo>
                    <a:pt x="46618" y="8040"/>
                  </a:lnTo>
                  <a:lnTo>
                    <a:pt x="46572" y="8329"/>
                  </a:lnTo>
                  <a:lnTo>
                    <a:pt x="46527" y="8617"/>
                  </a:lnTo>
                  <a:lnTo>
                    <a:pt x="46485" y="8906"/>
                  </a:lnTo>
                  <a:lnTo>
                    <a:pt x="46449" y="9205"/>
                  </a:lnTo>
                  <a:lnTo>
                    <a:pt x="46417" y="9505"/>
                  </a:lnTo>
                  <a:lnTo>
                    <a:pt x="46385" y="9815"/>
                  </a:lnTo>
                  <a:lnTo>
                    <a:pt x="46358" y="10125"/>
                  </a:lnTo>
                  <a:lnTo>
                    <a:pt x="46335" y="10435"/>
                  </a:lnTo>
                  <a:lnTo>
                    <a:pt x="46312" y="10756"/>
                  </a:lnTo>
                  <a:lnTo>
                    <a:pt x="46298" y="11087"/>
                  </a:lnTo>
                  <a:lnTo>
                    <a:pt x="46285" y="11408"/>
                  </a:lnTo>
                  <a:lnTo>
                    <a:pt x="46276" y="11750"/>
                  </a:lnTo>
                  <a:lnTo>
                    <a:pt x="46271" y="12081"/>
                  </a:lnTo>
                  <a:lnTo>
                    <a:pt x="46266" y="12423"/>
                  </a:lnTo>
                  <a:lnTo>
                    <a:pt x="46271" y="12776"/>
                  </a:lnTo>
                  <a:lnTo>
                    <a:pt x="46276" y="13129"/>
                  </a:lnTo>
                  <a:lnTo>
                    <a:pt x="46289" y="13482"/>
                  </a:lnTo>
                  <a:lnTo>
                    <a:pt x="46303" y="13845"/>
                  </a:lnTo>
                  <a:lnTo>
                    <a:pt x="46321" y="14209"/>
                  </a:lnTo>
                  <a:lnTo>
                    <a:pt x="46344" y="14583"/>
                  </a:lnTo>
                  <a:lnTo>
                    <a:pt x="46371" y="14936"/>
                  </a:lnTo>
                  <a:lnTo>
                    <a:pt x="46403" y="15278"/>
                  </a:lnTo>
                  <a:lnTo>
                    <a:pt x="46435" y="15631"/>
                  </a:lnTo>
                  <a:lnTo>
                    <a:pt x="46472" y="15973"/>
                  </a:lnTo>
                  <a:lnTo>
                    <a:pt x="46508" y="16304"/>
                  </a:lnTo>
                  <a:lnTo>
                    <a:pt x="46554" y="16636"/>
                  </a:lnTo>
                  <a:lnTo>
                    <a:pt x="46595" y="16967"/>
                  </a:lnTo>
                  <a:lnTo>
                    <a:pt x="46645" y="17288"/>
                  </a:lnTo>
                  <a:lnTo>
                    <a:pt x="46695" y="17598"/>
                  </a:lnTo>
                  <a:lnTo>
                    <a:pt x="46750" y="17908"/>
                  </a:lnTo>
                  <a:lnTo>
                    <a:pt x="46809" y="18218"/>
                  </a:lnTo>
                  <a:lnTo>
                    <a:pt x="46869" y="18517"/>
                  </a:lnTo>
                  <a:lnTo>
                    <a:pt x="46928" y="18816"/>
                  </a:lnTo>
                  <a:lnTo>
                    <a:pt x="46996" y="19105"/>
                  </a:lnTo>
                  <a:lnTo>
                    <a:pt x="47060" y="19383"/>
                  </a:lnTo>
                  <a:lnTo>
                    <a:pt x="47133" y="19661"/>
                  </a:lnTo>
                  <a:lnTo>
                    <a:pt x="47206" y="19939"/>
                  </a:lnTo>
                  <a:lnTo>
                    <a:pt x="47279" y="20206"/>
                  </a:lnTo>
                  <a:lnTo>
                    <a:pt x="47357" y="20474"/>
                  </a:lnTo>
                  <a:lnTo>
                    <a:pt x="47439" y="20730"/>
                  </a:lnTo>
                  <a:lnTo>
                    <a:pt x="47521" y="20976"/>
                  </a:lnTo>
                  <a:lnTo>
                    <a:pt x="47603" y="21222"/>
                  </a:lnTo>
                  <a:lnTo>
                    <a:pt x="47690" y="21457"/>
                  </a:lnTo>
                  <a:lnTo>
                    <a:pt x="47781" y="21692"/>
                  </a:lnTo>
                  <a:lnTo>
                    <a:pt x="47872" y="21917"/>
                  </a:lnTo>
                  <a:lnTo>
                    <a:pt x="47964" y="22141"/>
                  </a:lnTo>
                  <a:lnTo>
                    <a:pt x="48059" y="22355"/>
                  </a:lnTo>
                  <a:lnTo>
                    <a:pt x="48155" y="22569"/>
                  </a:lnTo>
                  <a:lnTo>
                    <a:pt x="48255" y="22761"/>
                  </a:lnTo>
                  <a:lnTo>
                    <a:pt x="48356" y="22964"/>
                  </a:lnTo>
                  <a:lnTo>
                    <a:pt x="48456" y="23146"/>
                  </a:lnTo>
                  <a:lnTo>
                    <a:pt x="48561" y="23339"/>
                  </a:lnTo>
                  <a:lnTo>
                    <a:pt x="48666" y="23510"/>
                  </a:lnTo>
                  <a:lnTo>
                    <a:pt x="48771" y="23681"/>
                  </a:lnTo>
                  <a:lnTo>
                    <a:pt x="48880" y="23841"/>
                  </a:lnTo>
                  <a:lnTo>
                    <a:pt x="48990" y="24001"/>
                  </a:lnTo>
                  <a:lnTo>
                    <a:pt x="49104" y="24151"/>
                  </a:lnTo>
                  <a:lnTo>
                    <a:pt x="49213" y="24290"/>
                  </a:lnTo>
                  <a:lnTo>
                    <a:pt x="49332" y="24429"/>
                  </a:lnTo>
                  <a:lnTo>
                    <a:pt x="49446" y="24557"/>
                  </a:lnTo>
                  <a:lnTo>
                    <a:pt x="49560" y="24686"/>
                  </a:lnTo>
                  <a:lnTo>
                    <a:pt x="49679" y="24793"/>
                  </a:lnTo>
                  <a:lnTo>
                    <a:pt x="49797" y="24910"/>
                  </a:lnTo>
                  <a:lnTo>
                    <a:pt x="49921" y="25006"/>
                  </a:lnTo>
                  <a:lnTo>
                    <a:pt x="50039" y="25103"/>
                  </a:lnTo>
                  <a:lnTo>
                    <a:pt x="50162" y="25188"/>
                  </a:lnTo>
                  <a:lnTo>
                    <a:pt x="50285" y="25263"/>
                  </a:lnTo>
                  <a:lnTo>
                    <a:pt x="50409" y="25338"/>
                  </a:lnTo>
                  <a:lnTo>
                    <a:pt x="50532" y="25402"/>
                  </a:lnTo>
                  <a:lnTo>
                    <a:pt x="50660" y="25455"/>
                  </a:lnTo>
                  <a:lnTo>
                    <a:pt x="50783" y="25509"/>
                  </a:lnTo>
                  <a:lnTo>
                    <a:pt x="50910" y="25552"/>
                  </a:lnTo>
                  <a:lnTo>
                    <a:pt x="51038" y="25584"/>
                  </a:lnTo>
                  <a:lnTo>
                    <a:pt x="51166" y="25605"/>
                  </a:lnTo>
                  <a:lnTo>
                    <a:pt x="51294" y="25626"/>
                  </a:lnTo>
                  <a:lnTo>
                    <a:pt x="51421" y="25637"/>
                  </a:lnTo>
                  <a:lnTo>
                    <a:pt x="51681" y="25637"/>
                  </a:lnTo>
                  <a:lnTo>
                    <a:pt x="51809" y="25616"/>
                  </a:lnTo>
                  <a:lnTo>
                    <a:pt x="51941" y="25594"/>
                  </a:lnTo>
                  <a:lnTo>
                    <a:pt x="52069" y="25573"/>
                  </a:lnTo>
                  <a:lnTo>
                    <a:pt x="52201" y="25530"/>
                  </a:lnTo>
                  <a:lnTo>
                    <a:pt x="52329" y="25487"/>
                  </a:lnTo>
                  <a:lnTo>
                    <a:pt x="52462" y="25423"/>
                  </a:lnTo>
                  <a:lnTo>
                    <a:pt x="52649" y="25338"/>
                  </a:lnTo>
                  <a:lnTo>
                    <a:pt x="52831" y="25220"/>
                  </a:lnTo>
                  <a:lnTo>
                    <a:pt x="53013" y="25092"/>
                  </a:lnTo>
                  <a:lnTo>
                    <a:pt x="53191" y="24953"/>
                  </a:lnTo>
                  <a:lnTo>
                    <a:pt x="53365" y="24793"/>
                  </a:lnTo>
                  <a:lnTo>
                    <a:pt x="53538" y="24622"/>
                  </a:lnTo>
                  <a:lnTo>
                    <a:pt x="53702" y="24440"/>
                  </a:lnTo>
                  <a:lnTo>
                    <a:pt x="53867" y="24237"/>
                  </a:lnTo>
                  <a:lnTo>
                    <a:pt x="54026" y="24023"/>
                  </a:lnTo>
                  <a:lnTo>
                    <a:pt x="54181" y="23798"/>
                  </a:lnTo>
                  <a:lnTo>
                    <a:pt x="54332" y="23552"/>
                  </a:lnTo>
                  <a:lnTo>
                    <a:pt x="54482" y="23307"/>
                  </a:lnTo>
                  <a:lnTo>
                    <a:pt x="54624" y="23039"/>
                  </a:lnTo>
                  <a:lnTo>
                    <a:pt x="54765" y="22761"/>
                  </a:lnTo>
                  <a:lnTo>
                    <a:pt x="54902" y="22473"/>
                  </a:lnTo>
                  <a:lnTo>
                    <a:pt x="55034" y="22173"/>
                  </a:lnTo>
                  <a:lnTo>
                    <a:pt x="55199" y="22462"/>
                  </a:lnTo>
                  <a:lnTo>
                    <a:pt x="55363" y="22740"/>
                  </a:lnTo>
                  <a:lnTo>
                    <a:pt x="55523" y="23039"/>
                  </a:lnTo>
                  <a:lnTo>
                    <a:pt x="55678" y="23339"/>
                  </a:lnTo>
                  <a:lnTo>
                    <a:pt x="55833" y="23638"/>
                  </a:lnTo>
                  <a:lnTo>
                    <a:pt x="55988" y="23948"/>
                  </a:lnTo>
                  <a:lnTo>
                    <a:pt x="56134" y="24269"/>
                  </a:lnTo>
                  <a:lnTo>
                    <a:pt x="56280" y="24589"/>
                  </a:lnTo>
                  <a:lnTo>
                    <a:pt x="56426" y="24910"/>
                  </a:lnTo>
                  <a:lnTo>
                    <a:pt x="56567" y="25242"/>
                  </a:lnTo>
                  <a:lnTo>
                    <a:pt x="56704" y="25584"/>
                  </a:lnTo>
                  <a:lnTo>
                    <a:pt x="56836" y="25926"/>
                  </a:lnTo>
                  <a:lnTo>
                    <a:pt x="56969" y="26268"/>
                  </a:lnTo>
                  <a:lnTo>
                    <a:pt x="57101" y="26621"/>
                  </a:lnTo>
                  <a:lnTo>
                    <a:pt x="57224" y="26984"/>
                  </a:lnTo>
                  <a:lnTo>
                    <a:pt x="57347" y="27348"/>
                  </a:lnTo>
                  <a:lnTo>
                    <a:pt x="57466" y="27711"/>
                  </a:lnTo>
                  <a:lnTo>
                    <a:pt x="57584" y="28085"/>
                  </a:lnTo>
                  <a:lnTo>
                    <a:pt x="57699" y="28460"/>
                  </a:lnTo>
                  <a:lnTo>
                    <a:pt x="57808" y="28844"/>
                  </a:lnTo>
                  <a:lnTo>
                    <a:pt x="57913" y="29229"/>
                  </a:lnTo>
                  <a:lnTo>
                    <a:pt x="58018" y="29614"/>
                  </a:lnTo>
                  <a:lnTo>
                    <a:pt x="58118" y="30010"/>
                  </a:lnTo>
                  <a:lnTo>
                    <a:pt x="58214" y="30405"/>
                  </a:lnTo>
                  <a:lnTo>
                    <a:pt x="58310" y="30812"/>
                  </a:lnTo>
                  <a:lnTo>
                    <a:pt x="58397" y="31218"/>
                  </a:lnTo>
                  <a:lnTo>
                    <a:pt x="58483" y="31635"/>
                  </a:lnTo>
                  <a:lnTo>
                    <a:pt x="58570" y="32052"/>
                  </a:lnTo>
                  <a:lnTo>
                    <a:pt x="58647" y="32469"/>
                  </a:lnTo>
                  <a:lnTo>
                    <a:pt x="58725" y="32896"/>
                  </a:lnTo>
                  <a:lnTo>
                    <a:pt x="58798" y="33324"/>
                  </a:lnTo>
                  <a:lnTo>
                    <a:pt x="58866" y="33751"/>
                  </a:lnTo>
                  <a:lnTo>
                    <a:pt x="58930" y="34190"/>
                  </a:lnTo>
                  <a:lnTo>
                    <a:pt x="58990" y="34628"/>
                  </a:lnTo>
                  <a:lnTo>
                    <a:pt x="59049" y="35077"/>
                  </a:lnTo>
                  <a:lnTo>
                    <a:pt x="59104" y="35515"/>
                  </a:lnTo>
                  <a:lnTo>
                    <a:pt x="59154" y="35975"/>
                  </a:lnTo>
                  <a:lnTo>
                    <a:pt x="59199" y="36424"/>
                  </a:lnTo>
                  <a:lnTo>
                    <a:pt x="59240" y="36884"/>
                  </a:lnTo>
                  <a:lnTo>
                    <a:pt x="59277" y="37344"/>
                  </a:lnTo>
                  <a:lnTo>
                    <a:pt x="59313" y="37814"/>
                  </a:lnTo>
                  <a:lnTo>
                    <a:pt x="59345" y="38274"/>
                  </a:lnTo>
                  <a:lnTo>
                    <a:pt x="59368" y="38744"/>
                  </a:lnTo>
                  <a:lnTo>
                    <a:pt x="59391" y="39225"/>
                  </a:lnTo>
                  <a:lnTo>
                    <a:pt x="59409" y="39696"/>
                  </a:lnTo>
                  <a:lnTo>
                    <a:pt x="59423" y="40177"/>
                  </a:lnTo>
                  <a:lnTo>
                    <a:pt x="59432" y="40658"/>
                  </a:lnTo>
                  <a:lnTo>
                    <a:pt x="59441" y="41149"/>
                  </a:lnTo>
                  <a:lnTo>
                    <a:pt x="59441" y="41641"/>
                  </a:lnTo>
                  <a:lnTo>
                    <a:pt x="59437" y="42133"/>
                  </a:lnTo>
                  <a:lnTo>
                    <a:pt x="59432" y="42625"/>
                  </a:lnTo>
                  <a:lnTo>
                    <a:pt x="59418" y="43117"/>
                  </a:lnTo>
                  <a:lnTo>
                    <a:pt x="59405" y="43619"/>
                  </a:lnTo>
                  <a:lnTo>
                    <a:pt x="59382" y="44122"/>
                  </a:lnTo>
                  <a:lnTo>
                    <a:pt x="59359" y="44624"/>
                  </a:lnTo>
                  <a:lnTo>
                    <a:pt x="59327" y="45137"/>
                  </a:lnTo>
                  <a:lnTo>
                    <a:pt x="59295" y="45640"/>
                  </a:lnTo>
                  <a:lnTo>
                    <a:pt x="59254" y="46153"/>
                  </a:lnTo>
                  <a:lnTo>
                    <a:pt x="59213" y="46666"/>
                  </a:lnTo>
                  <a:lnTo>
                    <a:pt x="59167" y="47179"/>
                  </a:lnTo>
                  <a:lnTo>
                    <a:pt x="59113" y="47703"/>
                  </a:lnTo>
                  <a:lnTo>
                    <a:pt x="59058" y="48216"/>
                  </a:lnTo>
                  <a:lnTo>
                    <a:pt x="58994" y="48740"/>
                  </a:lnTo>
                  <a:lnTo>
                    <a:pt x="58926" y="49264"/>
                  </a:lnTo>
                  <a:lnTo>
                    <a:pt x="58921" y="49371"/>
                  </a:lnTo>
                  <a:lnTo>
                    <a:pt x="58917" y="49456"/>
                  </a:lnTo>
                  <a:lnTo>
                    <a:pt x="58223" y="49392"/>
                  </a:lnTo>
                  <a:lnTo>
                    <a:pt x="57525" y="49307"/>
                  </a:lnTo>
                  <a:lnTo>
                    <a:pt x="56125" y="49125"/>
                  </a:lnTo>
                  <a:lnTo>
                    <a:pt x="54715" y="48932"/>
                  </a:lnTo>
                  <a:lnTo>
                    <a:pt x="53292" y="48719"/>
                  </a:lnTo>
                  <a:lnTo>
                    <a:pt x="51868" y="48505"/>
                  </a:lnTo>
                  <a:lnTo>
                    <a:pt x="50436" y="48302"/>
                  </a:lnTo>
                  <a:lnTo>
                    <a:pt x="49004" y="48120"/>
                  </a:lnTo>
                  <a:lnTo>
                    <a:pt x="48287" y="48034"/>
                  </a:lnTo>
                  <a:lnTo>
                    <a:pt x="47571" y="47949"/>
                  </a:lnTo>
                  <a:lnTo>
                    <a:pt x="46850" y="47885"/>
                  </a:lnTo>
                  <a:lnTo>
                    <a:pt x="46134" y="47821"/>
                  </a:lnTo>
                  <a:lnTo>
                    <a:pt x="45418" y="47767"/>
                  </a:lnTo>
                  <a:lnTo>
                    <a:pt x="44702" y="47735"/>
                  </a:lnTo>
                  <a:lnTo>
                    <a:pt x="43990" y="47703"/>
                  </a:lnTo>
                  <a:lnTo>
                    <a:pt x="43274" y="47692"/>
                  </a:lnTo>
                  <a:lnTo>
                    <a:pt x="42562" y="47692"/>
                  </a:lnTo>
                  <a:lnTo>
                    <a:pt x="41851" y="47714"/>
                  </a:lnTo>
                  <a:lnTo>
                    <a:pt x="41144" y="47746"/>
                  </a:lnTo>
                  <a:lnTo>
                    <a:pt x="40436" y="47788"/>
                  </a:lnTo>
                  <a:lnTo>
                    <a:pt x="39734" y="47863"/>
                  </a:lnTo>
                  <a:lnTo>
                    <a:pt x="39031" y="47960"/>
                  </a:lnTo>
                  <a:lnTo>
                    <a:pt x="38329" y="48066"/>
                  </a:lnTo>
                  <a:lnTo>
                    <a:pt x="37631" y="48195"/>
                  </a:lnTo>
                  <a:lnTo>
                    <a:pt x="36937" y="48355"/>
                  </a:lnTo>
                  <a:lnTo>
                    <a:pt x="36249" y="48537"/>
                  </a:lnTo>
                  <a:lnTo>
                    <a:pt x="35906" y="48644"/>
                  </a:lnTo>
                  <a:lnTo>
                    <a:pt x="35573" y="48772"/>
                  </a:lnTo>
                  <a:lnTo>
                    <a:pt x="35245" y="48922"/>
                  </a:lnTo>
                  <a:lnTo>
                    <a:pt x="34926" y="49093"/>
                  </a:lnTo>
                  <a:lnTo>
                    <a:pt x="34771" y="49178"/>
                  </a:lnTo>
                  <a:lnTo>
                    <a:pt x="34615" y="49285"/>
                  </a:lnTo>
                  <a:lnTo>
                    <a:pt x="34460" y="49381"/>
                  </a:lnTo>
                  <a:lnTo>
                    <a:pt x="34310" y="49499"/>
                  </a:lnTo>
                  <a:lnTo>
                    <a:pt x="34159" y="49606"/>
                  </a:lnTo>
                  <a:lnTo>
                    <a:pt x="34013" y="49734"/>
                  </a:lnTo>
                  <a:lnTo>
                    <a:pt x="33867" y="49862"/>
                  </a:lnTo>
                  <a:lnTo>
                    <a:pt x="33721" y="49991"/>
                  </a:lnTo>
                  <a:lnTo>
                    <a:pt x="33580" y="50130"/>
                  </a:lnTo>
                  <a:lnTo>
                    <a:pt x="33439" y="50279"/>
                  </a:lnTo>
                  <a:lnTo>
                    <a:pt x="33302" y="50429"/>
                  </a:lnTo>
                  <a:lnTo>
                    <a:pt x="33165" y="50579"/>
                  </a:lnTo>
                  <a:lnTo>
                    <a:pt x="33033" y="50750"/>
                  </a:lnTo>
                  <a:lnTo>
                    <a:pt x="32896" y="50910"/>
                  </a:lnTo>
                  <a:lnTo>
                    <a:pt x="32768" y="51092"/>
                  </a:lnTo>
                  <a:lnTo>
                    <a:pt x="32636" y="51274"/>
                  </a:lnTo>
                  <a:lnTo>
                    <a:pt x="32512" y="51455"/>
                  </a:lnTo>
                  <a:lnTo>
                    <a:pt x="32385" y="51648"/>
                  </a:lnTo>
                  <a:lnTo>
                    <a:pt x="32262" y="51851"/>
                  </a:lnTo>
                  <a:lnTo>
                    <a:pt x="32143" y="52054"/>
                  </a:lnTo>
                  <a:lnTo>
                    <a:pt x="32020" y="52268"/>
                  </a:lnTo>
                  <a:lnTo>
                    <a:pt x="31906" y="52482"/>
                  </a:lnTo>
                  <a:lnTo>
                    <a:pt x="31787" y="52706"/>
                  </a:lnTo>
                  <a:lnTo>
                    <a:pt x="31673" y="52941"/>
                  </a:lnTo>
                  <a:lnTo>
                    <a:pt x="31564" y="53177"/>
                  </a:lnTo>
                  <a:lnTo>
                    <a:pt x="31454" y="53423"/>
                  </a:lnTo>
                  <a:lnTo>
                    <a:pt x="31345" y="53668"/>
                  </a:lnTo>
                  <a:lnTo>
                    <a:pt x="31240" y="53925"/>
                  </a:lnTo>
                  <a:lnTo>
                    <a:pt x="31135" y="54192"/>
                  </a:lnTo>
                  <a:lnTo>
                    <a:pt x="31034" y="54460"/>
                  </a:lnTo>
                  <a:lnTo>
                    <a:pt x="30934" y="54737"/>
                  </a:lnTo>
                  <a:lnTo>
                    <a:pt x="30838" y="55015"/>
                  </a:lnTo>
                  <a:lnTo>
                    <a:pt x="30742" y="55304"/>
                  </a:lnTo>
                  <a:lnTo>
                    <a:pt x="30647" y="55603"/>
                  </a:lnTo>
                  <a:lnTo>
                    <a:pt x="30555" y="55903"/>
                  </a:lnTo>
                  <a:lnTo>
                    <a:pt x="30464" y="56213"/>
                  </a:lnTo>
                  <a:lnTo>
                    <a:pt x="30377" y="56534"/>
                  </a:lnTo>
                  <a:lnTo>
                    <a:pt x="30291" y="56854"/>
                  </a:lnTo>
                  <a:lnTo>
                    <a:pt x="30209" y="57186"/>
                  </a:lnTo>
                  <a:lnTo>
                    <a:pt x="30127" y="57528"/>
                  </a:lnTo>
                  <a:lnTo>
                    <a:pt x="30044" y="57870"/>
                  </a:lnTo>
                  <a:lnTo>
                    <a:pt x="29967" y="58223"/>
                  </a:lnTo>
                  <a:lnTo>
                    <a:pt x="29894" y="58586"/>
                  </a:lnTo>
                  <a:lnTo>
                    <a:pt x="29816" y="58950"/>
                  </a:lnTo>
                  <a:lnTo>
                    <a:pt x="29748" y="59324"/>
                  </a:lnTo>
                  <a:lnTo>
                    <a:pt x="29675" y="59709"/>
                  </a:lnTo>
                  <a:lnTo>
                    <a:pt x="29611" y="60094"/>
                  </a:lnTo>
                  <a:lnTo>
                    <a:pt x="29543" y="60489"/>
                  </a:lnTo>
                  <a:lnTo>
                    <a:pt x="29479" y="60895"/>
                  </a:lnTo>
                  <a:lnTo>
                    <a:pt x="29420" y="61302"/>
                  </a:lnTo>
                  <a:lnTo>
                    <a:pt x="29360" y="61719"/>
                  </a:lnTo>
                  <a:lnTo>
                    <a:pt x="29301" y="62146"/>
                  </a:lnTo>
                  <a:lnTo>
                    <a:pt x="29246" y="62585"/>
                  </a:lnTo>
                  <a:lnTo>
                    <a:pt x="29196" y="63023"/>
                  </a:lnTo>
                  <a:lnTo>
                    <a:pt x="29141" y="63472"/>
                  </a:lnTo>
                  <a:lnTo>
                    <a:pt x="29096" y="63932"/>
                  </a:lnTo>
                  <a:lnTo>
                    <a:pt x="29009" y="64765"/>
                  </a:lnTo>
                  <a:lnTo>
                    <a:pt x="28936" y="65621"/>
                  </a:lnTo>
                  <a:lnTo>
                    <a:pt x="28863" y="66465"/>
                  </a:lnTo>
                  <a:lnTo>
                    <a:pt x="28795" y="67321"/>
                  </a:lnTo>
                  <a:lnTo>
                    <a:pt x="28566" y="67278"/>
                  </a:lnTo>
                  <a:lnTo>
                    <a:pt x="28338" y="67246"/>
                  </a:lnTo>
                  <a:lnTo>
                    <a:pt x="28115" y="67224"/>
                  </a:lnTo>
                  <a:lnTo>
                    <a:pt x="27891" y="67235"/>
                  </a:lnTo>
                  <a:lnTo>
                    <a:pt x="27677" y="67256"/>
                  </a:lnTo>
                  <a:lnTo>
                    <a:pt x="27462" y="67299"/>
                  </a:lnTo>
                  <a:lnTo>
                    <a:pt x="27253" y="67363"/>
                  </a:lnTo>
                  <a:lnTo>
                    <a:pt x="27047" y="67438"/>
                  </a:lnTo>
                  <a:lnTo>
                    <a:pt x="26842" y="67534"/>
                  </a:lnTo>
                  <a:lnTo>
                    <a:pt x="26641" y="67652"/>
                  </a:lnTo>
                  <a:lnTo>
                    <a:pt x="26445" y="67780"/>
                  </a:lnTo>
                  <a:lnTo>
                    <a:pt x="26254" y="67919"/>
                  </a:lnTo>
                  <a:lnTo>
                    <a:pt x="26062" y="68080"/>
                  </a:lnTo>
                  <a:lnTo>
                    <a:pt x="25879" y="68261"/>
                  </a:lnTo>
                  <a:lnTo>
                    <a:pt x="25697" y="68454"/>
                  </a:lnTo>
                  <a:lnTo>
                    <a:pt x="25519" y="68668"/>
                  </a:lnTo>
                  <a:lnTo>
                    <a:pt x="25341" y="68892"/>
                  </a:lnTo>
                  <a:lnTo>
                    <a:pt x="25172" y="69127"/>
                  </a:lnTo>
                  <a:lnTo>
                    <a:pt x="25004" y="69373"/>
                  </a:lnTo>
                  <a:lnTo>
                    <a:pt x="24839" y="69640"/>
                  </a:lnTo>
                  <a:lnTo>
                    <a:pt x="24675" y="69918"/>
                  </a:lnTo>
                  <a:lnTo>
                    <a:pt x="24520" y="70218"/>
                  </a:lnTo>
                  <a:lnTo>
                    <a:pt x="24365" y="70517"/>
                  </a:lnTo>
                  <a:lnTo>
                    <a:pt x="24214" y="70838"/>
                  </a:lnTo>
                  <a:lnTo>
                    <a:pt x="24068" y="71169"/>
                  </a:lnTo>
                  <a:lnTo>
                    <a:pt x="23922" y="71511"/>
                  </a:lnTo>
                  <a:lnTo>
                    <a:pt x="23786" y="71864"/>
                  </a:lnTo>
                  <a:lnTo>
                    <a:pt x="23649" y="72238"/>
                  </a:lnTo>
                  <a:lnTo>
                    <a:pt x="23516" y="72612"/>
                  </a:lnTo>
                  <a:lnTo>
                    <a:pt x="23389" y="72997"/>
                  </a:lnTo>
                  <a:lnTo>
                    <a:pt x="23261" y="73404"/>
                  </a:lnTo>
                  <a:lnTo>
                    <a:pt x="23138" y="73810"/>
                  </a:lnTo>
                  <a:lnTo>
                    <a:pt x="23019" y="74227"/>
                  </a:lnTo>
                  <a:lnTo>
                    <a:pt x="22905" y="74654"/>
                  </a:lnTo>
                  <a:lnTo>
                    <a:pt x="22796" y="75093"/>
                  </a:lnTo>
                  <a:lnTo>
                    <a:pt x="22691" y="75542"/>
                  </a:lnTo>
                  <a:lnTo>
                    <a:pt x="22586" y="75991"/>
                  </a:lnTo>
                  <a:lnTo>
                    <a:pt x="22485" y="76461"/>
                  </a:lnTo>
                  <a:lnTo>
                    <a:pt x="22390" y="76932"/>
                  </a:lnTo>
                  <a:lnTo>
                    <a:pt x="22294" y="77402"/>
                  </a:lnTo>
                  <a:lnTo>
                    <a:pt x="22207" y="77894"/>
                  </a:lnTo>
                  <a:lnTo>
                    <a:pt x="22121" y="78385"/>
                  </a:lnTo>
                  <a:lnTo>
                    <a:pt x="22038" y="78888"/>
                  </a:lnTo>
                  <a:lnTo>
                    <a:pt x="21961" y="79390"/>
                  </a:lnTo>
                  <a:lnTo>
                    <a:pt x="21888" y="79904"/>
                  </a:lnTo>
                  <a:lnTo>
                    <a:pt x="21815" y="80427"/>
                  </a:lnTo>
                  <a:lnTo>
                    <a:pt x="21746" y="80951"/>
                  </a:lnTo>
                  <a:lnTo>
                    <a:pt x="21687" y="81475"/>
                  </a:lnTo>
                  <a:lnTo>
                    <a:pt x="21623" y="82010"/>
                  </a:lnTo>
                  <a:lnTo>
                    <a:pt x="21569" y="82544"/>
                  </a:lnTo>
                  <a:lnTo>
                    <a:pt x="21518" y="83089"/>
                  </a:lnTo>
                  <a:lnTo>
                    <a:pt x="21468" y="83635"/>
                  </a:lnTo>
                  <a:lnTo>
                    <a:pt x="21423" y="84191"/>
                  </a:lnTo>
                  <a:lnTo>
                    <a:pt x="21381" y="84736"/>
                  </a:lnTo>
                  <a:lnTo>
                    <a:pt x="21345" y="85292"/>
                  </a:lnTo>
                  <a:lnTo>
                    <a:pt x="21308" y="85858"/>
                  </a:lnTo>
                  <a:lnTo>
                    <a:pt x="21281" y="86414"/>
                  </a:lnTo>
                  <a:lnTo>
                    <a:pt x="21254" y="86981"/>
                  </a:lnTo>
                  <a:lnTo>
                    <a:pt x="21231" y="87547"/>
                  </a:lnTo>
                  <a:lnTo>
                    <a:pt x="21213" y="88114"/>
                  </a:lnTo>
                  <a:lnTo>
                    <a:pt x="21199" y="88681"/>
                  </a:lnTo>
                  <a:lnTo>
                    <a:pt x="21185" y="89247"/>
                  </a:lnTo>
                  <a:lnTo>
                    <a:pt x="21181" y="89814"/>
                  </a:lnTo>
                  <a:lnTo>
                    <a:pt x="21176" y="90381"/>
                  </a:lnTo>
                  <a:lnTo>
                    <a:pt x="21176" y="90958"/>
                  </a:lnTo>
                  <a:lnTo>
                    <a:pt x="21181" y="91524"/>
                  </a:lnTo>
                  <a:lnTo>
                    <a:pt x="21185" y="92091"/>
                  </a:lnTo>
                  <a:lnTo>
                    <a:pt x="21199" y="92658"/>
                  </a:lnTo>
                  <a:lnTo>
                    <a:pt x="21213" y="93224"/>
                  </a:lnTo>
                  <a:lnTo>
                    <a:pt x="21231" y="93780"/>
                  </a:lnTo>
                  <a:lnTo>
                    <a:pt x="21254" y="94347"/>
                  </a:lnTo>
                  <a:lnTo>
                    <a:pt x="21281" y="94903"/>
                  </a:lnTo>
                  <a:lnTo>
                    <a:pt x="21313" y="95459"/>
                  </a:lnTo>
                  <a:lnTo>
                    <a:pt x="21345" y="96015"/>
                  </a:lnTo>
                  <a:lnTo>
                    <a:pt x="21381" y="96560"/>
                  </a:lnTo>
                  <a:lnTo>
                    <a:pt x="21427" y="97116"/>
                  </a:lnTo>
                  <a:lnTo>
                    <a:pt x="21473" y="97650"/>
                  </a:lnTo>
                  <a:lnTo>
                    <a:pt x="21523" y="98196"/>
                  </a:lnTo>
                  <a:lnTo>
                    <a:pt x="21573" y="98730"/>
                  </a:lnTo>
                  <a:lnTo>
                    <a:pt x="21632" y="99254"/>
                  </a:lnTo>
                  <a:lnTo>
                    <a:pt x="21692" y="99778"/>
                  </a:lnTo>
                  <a:lnTo>
                    <a:pt x="21756" y="100291"/>
                  </a:lnTo>
                  <a:lnTo>
                    <a:pt x="21824" y="100804"/>
                  </a:lnTo>
                  <a:lnTo>
                    <a:pt x="21897" y="101317"/>
                  </a:lnTo>
                  <a:lnTo>
                    <a:pt x="21975" y="101820"/>
                  </a:lnTo>
                  <a:lnTo>
                    <a:pt x="22057" y="102311"/>
                  </a:lnTo>
                  <a:lnTo>
                    <a:pt x="22139" y="102793"/>
                  </a:lnTo>
                  <a:lnTo>
                    <a:pt x="22230" y="103274"/>
                  </a:lnTo>
                  <a:lnTo>
                    <a:pt x="22321" y="103744"/>
                  </a:lnTo>
                  <a:lnTo>
                    <a:pt x="22417" y="104204"/>
                  </a:lnTo>
                  <a:lnTo>
                    <a:pt x="22517" y="104663"/>
                  </a:lnTo>
                  <a:lnTo>
                    <a:pt x="22622" y="105112"/>
                  </a:lnTo>
                  <a:lnTo>
                    <a:pt x="22727" y="105540"/>
                  </a:lnTo>
                  <a:lnTo>
                    <a:pt x="22841" y="105968"/>
                  </a:lnTo>
                  <a:lnTo>
                    <a:pt x="22955" y="106395"/>
                  </a:lnTo>
                  <a:lnTo>
                    <a:pt x="23074" y="106802"/>
                  </a:lnTo>
                  <a:lnTo>
                    <a:pt x="23197" y="107197"/>
                  </a:lnTo>
                  <a:lnTo>
                    <a:pt x="23325" y="107582"/>
                  </a:lnTo>
                  <a:lnTo>
                    <a:pt x="23457" y="107967"/>
                  </a:lnTo>
                  <a:lnTo>
                    <a:pt x="23594" y="108330"/>
                  </a:lnTo>
                  <a:lnTo>
                    <a:pt x="23731" y="108683"/>
                  </a:lnTo>
                  <a:lnTo>
                    <a:pt x="23877" y="109025"/>
                  </a:lnTo>
                  <a:lnTo>
                    <a:pt x="24023" y="109357"/>
                  </a:lnTo>
                  <a:lnTo>
                    <a:pt x="24173" y="109677"/>
                  </a:lnTo>
                  <a:lnTo>
                    <a:pt x="24328" y="109977"/>
                  </a:lnTo>
                  <a:lnTo>
                    <a:pt x="24488" y="110276"/>
                  </a:lnTo>
                  <a:lnTo>
                    <a:pt x="24652" y="110554"/>
                  </a:lnTo>
                  <a:lnTo>
                    <a:pt x="24821" y="110821"/>
                  </a:lnTo>
                  <a:lnTo>
                    <a:pt x="24990" y="111067"/>
                  </a:lnTo>
                  <a:lnTo>
                    <a:pt x="25168" y="111313"/>
                  </a:lnTo>
                  <a:lnTo>
                    <a:pt x="25346" y="111527"/>
                  </a:lnTo>
                  <a:lnTo>
                    <a:pt x="25528" y="111741"/>
                  </a:lnTo>
                  <a:lnTo>
                    <a:pt x="25715" y="111933"/>
                  </a:lnTo>
                  <a:lnTo>
                    <a:pt x="25907" y="112104"/>
                  </a:lnTo>
                  <a:lnTo>
                    <a:pt x="26103" y="112275"/>
                  </a:lnTo>
                  <a:lnTo>
                    <a:pt x="26304" y="112414"/>
                  </a:lnTo>
                  <a:lnTo>
                    <a:pt x="26504" y="112543"/>
                  </a:lnTo>
                  <a:lnTo>
                    <a:pt x="26714" y="112660"/>
                  </a:lnTo>
                  <a:lnTo>
                    <a:pt x="26924" y="112756"/>
                  </a:lnTo>
                  <a:lnTo>
                    <a:pt x="27139" y="112831"/>
                  </a:lnTo>
                  <a:lnTo>
                    <a:pt x="27362" y="112895"/>
                  </a:lnTo>
                  <a:lnTo>
                    <a:pt x="27586" y="112938"/>
                  </a:lnTo>
                  <a:lnTo>
                    <a:pt x="27814" y="112959"/>
                  </a:lnTo>
                  <a:lnTo>
                    <a:pt x="28042" y="112959"/>
                  </a:lnTo>
                  <a:lnTo>
                    <a:pt x="28279" y="112949"/>
                  </a:lnTo>
                  <a:lnTo>
                    <a:pt x="28521" y="112917"/>
                  </a:lnTo>
                  <a:lnTo>
                    <a:pt x="28763" y="112863"/>
                  </a:lnTo>
                  <a:lnTo>
                    <a:pt x="29013" y="112788"/>
                  </a:lnTo>
                  <a:lnTo>
                    <a:pt x="29004" y="114670"/>
                  </a:lnTo>
                  <a:lnTo>
                    <a:pt x="28995" y="116552"/>
                  </a:lnTo>
                  <a:lnTo>
                    <a:pt x="28982" y="118433"/>
                  </a:lnTo>
                  <a:lnTo>
                    <a:pt x="28959" y="120315"/>
                  </a:lnTo>
                  <a:lnTo>
                    <a:pt x="28936" y="122196"/>
                  </a:lnTo>
                  <a:lnTo>
                    <a:pt x="28909" y="124067"/>
                  </a:lnTo>
                  <a:lnTo>
                    <a:pt x="28881" y="125949"/>
                  </a:lnTo>
                  <a:lnTo>
                    <a:pt x="28845" y="127830"/>
                  </a:lnTo>
                  <a:lnTo>
                    <a:pt x="28808" y="129701"/>
                  </a:lnTo>
                  <a:lnTo>
                    <a:pt x="28763" y="131583"/>
                  </a:lnTo>
                  <a:lnTo>
                    <a:pt x="28717" y="133454"/>
                  </a:lnTo>
                  <a:lnTo>
                    <a:pt x="28667" y="135325"/>
                  </a:lnTo>
                  <a:lnTo>
                    <a:pt x="28612" y="137195"/>
                  </a:lnTo>
                  <a:lnTo>
                    <a:pt x="28553" y="139077"/>
                  </a:lnTo>
                  <a:lnTo>
                    <a:pt x="28493" y="140948"/>
                  </a:lnTo>
                  <a:lnTo>
                    <a:pt x="28425" y="142819"/>
                  </a:lnTo>
                  <a:lnTo>
                    <a:pt x="28357" y="144679"/>
                  </a:lnTo>
                  <a:lnTo>
                    <a:pt x="28284" y="146550"/>
                  </a:lnTo>
                  <a:lnTo>
                    <a:pt x="28206" y="148421"/>
                  </a:lnTo>
                  <a:lnTo>
                    <a:pt x="28128" y="150292"/>
                  </a:lnTo>
                  <a:lnTo>
                    <a:pt x="28042" y="152152"/>
                  </a:lnTo>
                  <a:lnTo>
                    <a:pt x="27955" y="154012"/>
                  </a:lnTo>
                  <a:lnTo>
                    <a:pt x="27864" y="155883"/>
                  </a:lnTo>
                  <a:lnTo>
                    <a:pt x="27768" y="157743"/>
                  </a:lnTo>
                  <a:lnTo>
                    <a:pt x="27668" y="159603"/>
                  </a:lnTo>
                  <a:lnTo>
                    <a:pt x="27563" y="161464"/>
                  </a:lnTo>
                  <a:lnTo>
                    <a:pt x="27458" y="163324"/>
                  </a:lnTo>
                  <a:lnTo>
                    <a:pt x="27348" y="165184"/>
                  </a:lnTo>
                  <a:lnTo>
                    <a:pt x="27234" y="167033"/>
                  </a:lnTo>
                  <a:lnTo>
                    <a:pt x="27116" y="168894"/>
                  </a:lnTo>
                  <a:lnTo>
                    <a:pt x="26997" y="170743"/>
                  </a:lnTo>
                  <a:lnTo>
                    <a:pt x="26874" y="172603"/>
                  </a:lnTo>
                  <a:lnTo>
                    <a:pt x="26860" y="172796"/>
                  </a:lnTo>
                  <a:lnTo>
                    <a:pt x="26860" y="172978"/>
                  </a:lnTo>
                  <a:lnTo>
                    <a:pt x="26860" y="173159"/>
                  </a:lnTo>
                  <a:lnTo>
                    <a:pt x="26865" y="173330"/>
                  </a:lnTo>
                  <a:lnTo>
                    <a:pt x="26879" y="173501"/>
                  </a:lnTo>
                  <a:lnTo>
                    <a:pt x="26892" y="173662"/>
                  </a:lnTo>
                  <a:lnTo>
                    <a:pt x="26910" y="173811"/>
                  </a:lnTo>
                  <a:lnTo>
                    <a:pt x="26938" y="173961"/>
                  </a:lnTo>
                  <a:lnTo>
                    <a:pt x="26965" y="174111"/>
                  </a:lnTo>
                  <a:lnTo>
                    <a:pt x="26997" y="174239"/>
                  </a:lnTo>
                  <a:lnTo>
                    <a:pt x="27029" y="174367"/>
                  </a:lnTo>
                  <a:lnTo>
                    <a:pt x="27070" y="174496"/>
                  </a:lnTo>
                  <a:lnTo>
                    <a:pt x="27107" y="174603"/>
                  </a:lnTo>
                  <a:lnTo>
                    <a:pt x="27152" y="174709"/>
                  </a:lnTo>
                  <a:lnTo>
                    <a:pt x="27198" y="174806"/>
                  </a:lnTo>
                  <a:lnTo>
                    <a:pt x="27248" y="174902"/>
                  </a:lnTo>
                  <a:lnTo>
                    <a:pt x="27294" y="174977"/>
                  </a:lnTo>
                  <a:lnTo>
                    <a:pt x="27348" y="175052"/>
                  </a:lnTo>
                  <a:lnTo>
                    <a:pt x="27399" y="175116"/>
                  </a:lnTo>
                  <a:lnTo>
                    <a:pt x="27453" y="175180"/>
                  </a:lnTo>
                  <a:lnTo>
                    <a:pt x="27508" y="175223"/>
                  </a:lnTo>
                  <a:lnTo>
                    <a:pt x="27563" y="175265"/>
                  </a:lnTo>
                  <a:lnTo>
                    <a:pt x="27622" y="175287"/>
                  </a:lnTo>
                  <a:lnTo>
                    <a:pt x="27677" y="175308"/>
                  </a:lnTo>
                  <a:lnTo>
                    <a:pt x="27732" y="175319"/>
                  </a:lnTo>
                  <a:lnTo>
                    <a:pt x="27786" y="175319"/>
                  </a:lnTo>
                  <a:lnTo>
                    <a:pt x="27841" y="175308"/>
                  </a:lnTo>
                  <a:lnTo>
                    <a:pt x="27896" y="175287"/>
                  </a:lnTo>
                  <a:lnTo>
                    <a:pt x="27951" y="175255"/>
                  </a:lnTo>
                  <a:lnTo>
                    <a:pt x="28001" y="175212"/>
                  </a:lnTo>
                  <a:lnTo>
                    <a:pt x="28051" y="175169"/>
                  </a:lnTo>
                  <a:lnTo>
                    <a:pt x="28101" y="175105"/>
                  </a:lnTo>
                  <a:lnTo>
                    <a:pt x="28110" y="175287"/>
                  </a:lnTo>
                  <a:lnTo>
                    <a:pt x="28119" y="175468"/>
                  </a:lnTo>
                  <a:lnTo>
                    <a:pt x="28138" y="175650"/>
                  </a:lnTo>
                  <a:lnTo>
                    <a:pt x="28160" y="175832"/>
                  </a:lnTo>
                  <a:lnTo>
                    <a:pt x="28188" y="176003"/>
                  </a:lnTo>
                  <a:lnTo>
                    <a:pt x="28224" y="176174"/>
                  </a:lnTo>
                  <a:lnTo>
                    <a:pt x="28261" y="176334"/>
                  </a:lnTo>
                  <a:lnTo>
                    <a:pt x="28306" y="176484"/>
                  </a:lnTo>
                  <a:lnTo>
                    <a:pt x="28357" y="176612"/>
                  </a:lnTo>
                  <a:lnTo>
                    <a:pt x="28411" y="176741"/>
                  </a:lnTo>
                  <a:lnTo>
                    <a:pt x="28471" y="176858"/>
                  </a:lnTo>
                  <a:lnTo>
                    <a:pt x="28534" y="176954"/>
                  </a:lnTo>
                  <a:lnTo>
                    <a:pt x="28607" y="177029"/>
                  </a:lnTo>
                  <a:lnTo>
                    <a:pt x="28680" y="177093"/>
                  </a:lnTo>
                  <a:lnTo>
                    <a:pt x="28763" y="177136"/>
                  </a:lnTo>
                  <a:lnTo>
                    <a:pt x="28849" y="177168"/>
                  </a:lnTo>
                  <a:lnTo>
                    <a:pt x="33612" y="177906"/>
                  </a:lnTo>
                  <a:lnTo>
                    <a:pt x="36002" y="178269"/>
                  </a:lnTo>
                  <a:lnTo>
                    <a:pt x="38393" y="178622"/>
                  </a:lnTo>
                  <a:lnTo>
                    <a:pt x="40783" y="178975"/>
                  </a:lnTo>
                  <a:lnTo>
                    <a:pt x="43178" y="179317"/>
                  </a:lnTo>
                  <a:lnTo>
                    <a:pt x="45573" y="179638"/>
                  </a:lnTo>
                  <a:lnTo>
                    <a:pt x="47973" y="179959"/>
                  </a:lnTo>
                  <a:lnTo>
                    <a:pt x="47904" y="180921"/>
                  </a:lnTo>
                  <a:lnTo>
                    <a:pt x="47836" y="181883"/>
                  </a:lnTo>
                  <a:lnTo>
                    <a:pt x="47772" y="182845"/>
                  </a:lnTo>
                  <a:lnTo>
                    <a:pt x="47713" y="183807"/>
                  </a:lnTo>
                  <a:lnTo>
                    <a:pt x="47653" y="184780"/>
                  </a:lnTo>
                  <a:lnTo>
                    <a:pt x="47599" y="185742"/>
                  </a:lnTo>
                  <a:lnTo>
                    <a:pt x="47548" y="186715"/>
                  </a:lnTo>
                  <a:lnTo>
                    <a:pt x="47503" y="187688"/>
                  </a:lnTo>
                  <a:lnTo>
                    <a:pt x="47457" y="188650"/>
                  </a:lnTo>
                  <a:lnTo>
                    <a:pt x="47416" y="189623"/>
                  </a:lnTo>
                  <a:lnTo>
                    <a:pt x="47380" y="190596"/>
                  </a:lnTo>
                  <a:lnTo>
                    <a:pt x="47343" y="191569"/>
                  </a:lnTo>
                  <a:lnTo>
                    <a:pt x="47316" y="192552"/>
                  </a:lnTo>
                  <a:lnTo>
                    <a:pt x="47288" y="193525"/>
                  </a:lnTo>
                  <a:lnTo>
                    <a:pt x="47261" y="194498"/>
                  </a:lnTo>
                  <a:lnTo>
                    <a:pt x="47243" y="195471"/>
                  </a:lnTo>
                  <a:lnTo>
                    <a:pt x="47224" y="196454"/>
                  </a:lnTo>
                  <a:lnTo>
                    <a:pt x="47211" y="197427"/>
                  </a:lnTo>
                  <a:lnTo>
                    <a:pt x="47202" y="198400"/>
                  </a:lnTo>
                  <a:lnTo>
                    <a:pt x="47197" y="199384"/>
                  </a:lnTo>
                  <a:lnTo>
                    <a:pt x="47193" y="200357"/>
                  </a:lnTo>
                  <a:lnTo>
                    <a:pt x="47197" y="201340"/>
                  </a:lnTo>
                  <a:lnTo>
                    <a:pt x="47202" y="202313"/>
                  </a:lnTo>
                  <a:lnTo>
                    <a:pt x="47211" y="203297"/>
                  </a:lnTo>
                  <a:lnTo>
                    <a:pt x="47224" y="204269"/>
                  </a:lnTo>
                  <a:lnTo>
                    <a:pt x="47238" y="205242"/>
                  </a:lnTo>
                  <a:lnTo>
                    <a:pt x="47261" y="206226"/>
                  </a:lnTo>
                  <a:lnTo>
                    <a:pt x="47284" y="207199"/>
                  </a:lnTo>
                  <a:lnTo>
                    <a:pt x="47311" y="208172"/>
                  </a:lnTo>
                  <a:lnTo>
                    <a:pt x="47343" y="209155"/>
                  </a:lnTo>
                  <a:lnTo>
                    <a:pt x="47380" y="210128"/>
                  </a:lnTo>
                  <a:lnTo>
                    <a:pt x="47421" y="211101"/>
                  </a:lnTo>
                  <a:lnTo>
                    <a:pt x="41299" y="210299"/>
                  </a:lnTo>
                  <a:lnTo>
                    <a:pt x="41052" y="210267"/>
                  </a:lnTo>
                  <a:lnTo>
                    <a:pt x="40806" y="210224"/>
                  </a:lnTo>
                  <a:lnTo>
                    <a:pt x="40304" y="210117"/>
                  </a:lnTo>
                  <a:lnTo>
                    <a:pt x="39789" y="210000"/>
                  </a:lnTo>
                  <a:lnTo>
                    <a:pt x="39269" y="209861"/>
                  </a:lnTo>
                  <a:lnTo>
                    <a:pt x="38210" y="209561"/>
                  </a:lnTo>
                  <a:lnTo>
                    <a:pt x="37672" y="209422"/>
                  </a:lnTo>
                  <a:lnTo>
                    <a:pt x="37138" y="209294"/>
                  </a:lnTo>
                  <a:lnTo>
                    <a:pt x="36600" y="209187"/>
                  </a:lnTo>
                  <a:lnTo>
                    <a:pt x="36331" y="209134"/>
                  </a:lnTo>
                  <a:lnTo>
                    <a:pt x="36066" y="209102"/>
                  </a:lnTo>
                  <a:lnTo>
                    <a:pt x="35797" y="209070"/>
                  </a:lnTo>
                  <a:lnTo>
                    <a:pt x="35532" y="209048"/>
                  </a:lnTo>
                  <a:lnTo>
                    <a:pt x="35272" y="209038"/>
                  </a:lnTo>
                  <a:lnTo>
                    <a:pt x="35008" y="209038"/>
                  </a:lnTo>
                  <a:lnTo>
                    <a:pt x="34748" y="209048"/>
                  </a:lnTo>
                  <a:lnTo>
                    <a:pt x="34488" y="209070"/>
                  </a:lnTo>
                  <a:lnTo>
                    <a:pt x="34232" y="209112"/>
                  </a:lnTo>
                  <a:lnTo>
                    <a:pt x="33981" y="209155"/>
                  </a:lnTo>
                  <a:lnTo>
                    <a:pt x="33730" y="209230"/>
                  </a:lnTo>
                  <a:lnTo>
                    <a:pt x="33484" y="209305"/>
                  </a:lnTo>
                  <a:lnTo>
                    <a:pt x="33238" y="209401"/>
                  </a:lnTo>
                  <a:lnTo>
                    <a:pt x="32996" y="209519"/>
                  </a:lnTo>
                  <a:lnTo>
                    <a:pt x="32818" y="209626"/>
                  </a:lnTo>
                  <a:lnTo>
                    <a:pt x="32649" y="209732"/>
                  </a:lnTo>
                  <a:lnTo>
                    <a:pt x="32485" y="209850"/>
                  </a:lnTo>
                  <a:lnTo>
                    <a:pt x="32330" y="209978"/>
                  </a:lnTo>
                  <a:lnTo>
                    <a:pt x="32179" y="210128"/>
                  </a:lnTo>
                  <a:lnTo>
                    <a:pt x="32033" y="210278"/>
                  </a:lnTo>
                  <a:lnTo>
                    <a:pt x="31897" y="210438"/>
                  </a:lnTo>
                  <a:lnTo>
                    <a:pt x="31764" y="210609"/>
                  </a:lnTo>
                  <a:lnTo>
                    <a:pt x="31641" y="210801"/>
                  </a:lnTo>
                  <a:lnTo>
                    <a:pt x="31518" y="210994"/>
                  </a:lnTo>
                  <a:lnTo>
                    <a:pt x="31404" y="211208"/>
                  </a:lnTo>
                  <a:lnTo>
                    <a:pt x="31294" y="211422"/>
                  </a:lnTo>
                  <a:lnTo>
                    <a:pt x="31194" y="211657"/>
                  </a:lnTo>
                  <a:lnTo>
                    <a:pt x="31094" y="211892"/>
                  </a:lnTo>
                  <a:lnTo>
                    <a:pt x="30998" y="212149"/>
                  </a:lnTo>
                  <a:lnTo>
                    <a:pt x="30911" y="212416"/>
                  </a:lnTo>
                  <a:lnTo>
                    <a:pt x="30825" y="212683"/>
                  </a:lnTo>
                  <a:lnTo>
                    <a:pt x="30742" y="212972"/>
                  </a:lnTo>
                  <a:lnTo>
                    <a:pt x="30669" y="213271"/>
                  </a:lnTo>
                  <a:lnTo>
                    <a:pt x="30596" y="213581"/>
                  </a:lnTo>
                  <a:lnTo>
                    <a:pt x="30523" y="213902"/>
                  </a:lnTo>
                  <a:lnTo>
                    <a:pt x="30460" y="214233"/>
                  </a:lnTo>
                  <a:lnTo>
                    <a:pt x="30396" y="214575"/>
                  </a:lnTo>
                  <a:lnTo>
                    <a:pt x="30341" y="214939"/>
                  </a:lnTo>
                  <a:lnTo>
                    <a:pt x="30282" y="215302"/>
                  </a:lnTo>
                  <a:lnTo>
                    <a:pt x="30232" y="215687"/>
                  </a:lnTo>
                  <a:lnTo>
                    <a:pt x="30181" y="216072"/>
                  </a:lnTo>
                  <a:lnTo>
                    <a:pt x="30131" y="216478"/>
                  </a:lnTo>
                  <a:lnTo>
                    <a:pt x="30086" y="216895"/>
                  </a:lnTo>
                  <a:lnTo>
                    <a:pt x="30044" y="217323"/>
                  </a:lnTo>
                  <a:lnTo>
                    <a:pt x="29999" y="217761"/>
                  </a:lnTo>
                  <a:lnTo>
                    <a:pt x="29962" y="218210"/>
                  </a:lnTo>
                  <a:lnTo>
                    <a:pt x="29903" y="218905"/>
                  </a:lnTo>
                  <a:lnTo>
                    <a:pt x="29853" y="219600"/>
                  </a:lnTo>
                  <a:lnTo>
                    <a:pt x="29803" y="220295"/>
                  </a:lnTo>
                  <a:lnTo>
                    <a:pt x="29757" y="221000"/>
                  </a:lnTo>
                  <a:lnTo>
                    <a:pt x="29711" y="221706"/>
                  </a:lnTo>
                  <a:lnTo>
                    <a:pt x="29670" y="222412"/>
                  </a:lnTo>
                  <a:lnTo>
                    <a:pt x="29634" y="223128"/>
                  </a:lnTo>
                  <a:lnTo>
                    <a:pt x="29597" y="223844"/>
                  </a:lnTo>
                  <a:lnTo>
                    <a:pt x="29534" y="225287"/>
                  </a:lnTo>
                  <a:lnTo>
                    <a:pt x="29479" y="226741"/>
                  </a:lnTo>
                  <a:lnTo>
                    <a:pt x="29433" y="228217"/>
                  </a:lnTo>
                  <a:lnTo>
                    <a:pt x="29392" y="229692"/>
                  </a:lnTo>
                  <a:lnTo>
                    <a:pt x="29169" y="229949"/>
                  </a:lnTo>
                  <a:lnTo>
                    <a:pt x="28945" y="230184"/>
                  </a:lnTo>
                  <a:lnTo>
                    <a:pt x="28722" y="230419"/>
                  </a:lnTo>
                  <a:lnTo>
                    <a:pt x="28498" y="230644"/>
                  </a:lnTo>
                  <a:lnTo>
                    <a:pt x="28270" y="230857"/>
                  </a:lnTo>
                  <a:lnTo>
                    <a:pt x="28042" y="231050"/>
                  </a:lnTo>
                  <a:lnTo>
                    <a:pt x="27814" y="231242"/>
                  </a:lnTo>
                  <a:lnTo>
                    <a:pt x="27581" y="231424"/>
                  </a:lnTo>
                  <a:lnTo>
                    <a:pt x="27353" y="231595"/>
                  </a:lnTo>
                  <a:lnTo>
                    <a:pt x="27120" y="231755"/>
                  </a:lnTo>
                  <a:lnTo>
                    <a:pt x="26888" y="231905"/>
                  </a:lnTo>
                  <a:lnTo>
                    <a:pt x="26655" y="232044"/>
                  </a:lnTo>
                  <a:lnTo>
                    <a:pt x="26418" y="232172"/>
                  </a:lnTo>
                  <a:lnTo>
                    <a:pt x="26185" y="232290"/>
                  </a:lnTo>
                  <a:lnTo>
                    <a:pt x="25952" y="232397"/>
                  </a:lnTo>
                  <a:lnTo>
                    <a:pt x="25715" y="232493"/>
                  </a:lnTo>
                  <a:lnTo>
                    <a:pt x="25478" y="232579"/>
                  </a:lnTo>
                  <a:lnTo>
                    <a:pt x="25245" y="232664"/>
                  </a:lnTo>
                  <a:lnTo>
                    <a:pt x="25008" y="232728"/>
                  </a:lnTo>
                  <a:lnTo>
                    <a:pt x="24771" y="232782"/>
                  </a:lnTo>
                  <a:lnTo>
                    <a:pt x="24534" y="232824"/>
                  </a:lnTo>
                  <a:lnTo>
                    <a:pt x="24297" y="232857"/>
                  </a:lnTo>
                  <a:lnTo>
                    <a:pt x="24059" y="232878"/>
                  </a:lnTo>
                  <a:lnTo>
                    <a:pt x="23822" y="232889"/>
                  </a:lnTo>
                  <a:lnTo>
                    <a:pt x="23585" y="232889"/>
                  </a:lnTo>
                  <a:lnTo>
                    <a:pt x="23352" y="232878"/>
                  </a:lnTo>
                  <a:lnTo>
                    <a:pt x="23115" y="232857"/>
                  </a:lnTo>
                  <a:lnTo>
                    <a:pt x="22878" y="232824"/>
                  </a:lnTo>
                  <a:lnTo>
                    <a:pt x="22641" y="232782"/>
                  </a:lnTo>
                  <a:lnTo>
                    <a:pt x="22408" y="232728"/>
                  </a:lnTo>
                  <a:lnTo>
                    <a:pt x="22171" y="232664"/>
                  </a:lnTo>
                  <a:lnTo>
                    <a:pt x="21938" y="232579"/>
                  </a:lnTo>
                  <a:lnTo>
                    <a:pt x="21705" y="232493"/>
                  </a:lnTo>
                  <a:lnTo>
                    <a:pt x="21473" y="232397"/>
                  </a:lnTo>
                  <a:lnTo>
                    <a:pt x="21240" y="232290"/>
                  </a:lnTo>
                  <a:lnTo>
                    <a:pt x="21007" y="232162"/>
                  </a:lnTo>
                  <a:lnTo>
                    <a:pt x="20779" y="232033"/>
                  </a:lnTo>
                  <a:lnTo>
                    <a:pt x="20547" y="231884"/>
                  </a:lnTo>
                  <a:lnTo>
                    <a:pt x="20319" y="231734"/>
                  </a:lnTo>
                  <a:lnTo>
                    <a:pt x="20090" y="231563"/>
                  </a:lnTo>
                  <a:lnTo>
                    <a:pt x="19862" y="231381"/>
                  </a:lnTo>
                  <a:lnTo>
                    <a:pt x="19639" y="231189"/>
                  </a:lnTo>
                  <a:lnTo>
                    <a:pt x="19415" y="230996"/>
                  </a:lnTo>
                  <a:lnTo>
                    <a:pt x="19192" y="230783"/>
                  </a:lnTo>
                  <a:lnTo>
                    <a:pt x="18968" y="230558"/>
                  </a:lnTo>
                  <a:lnTo>
                    <a:pt x="18749" y="230323"/>
                  </a:lnTo>
                  <a:lnTo>
                    <a:pt x="18530" y="230066"/>
                  </a:lnTo>
                  <a:lnTo>
                    <a:pt x="18316" y="229810"/>
                  </a:lnTo>
                  <a:lnTo>
                    <a:pt x="18097" y="229542"/>
                  </a:lnTo>
                  <a:lnTo>
                    <a:pt x="17883" y="229254"/>
                  </a:lnTo>
                  <a:lnTo>
                    <a:pt x="17673" y="228965"/>
                  </a:lnTo>
                  <a:lnTo>
                    <a:pt x="17463" y="228655"/>
                  </a:lnTo>
                  <a:lnTo>
                    <a:pt x="17253" y="228334"/>
                  </a:lnTo>
                  <a:lnTo>
                    <a:pt x="17048" y="228003"/>
                  </a:lnTo>
                  <a:lnTo>
                    <a:pt x="16842" y="227661"/>
                  </a:lnTo>
                  <a:lnTo>
                    <a:pt x="16637" y="227308"/>
                  </a:lnTo>
                  <a:lnTo>
                    <a:pt x="16436" y="226945"/>
                  </a:lnTo>
                  <a:lnTo>
                    <a:pt x="16240" y="226560"/>
                  </a:lnTo>
                  <a:lnTo>
                    <a:pt x="16040" y="226175"/>
                  </a:lnTo>
                  <a:lnTo>
                    <a:pt x="15848" y="225769"/>
                  </a:lnTo>
                  <a:lnTo>
                    <a:pt x="15656" y="225352"/>
                  </a:lnTo>
                  <a:lnTo>
                    <a:pt x="15465" y="224924"/>
                  </a:lnTo>
                  <a:lnTo>
                    <a:pt x="15278" y="224486"/>
                  </a:lnTo>
                  <a:lnTo>
                    <a:pt x="15095" y="224037"/>
                  </a:lnTo>
                  <a:lnTo>
                    <a:pt x="14881" y="223491"/>
                  </a:lnTo>
                  <a:lnTo>
                    <a:pt x="14676" y="222936"/>
                  </a:lnTo>
                  <a:lnTo>
                    <a:pt x="14479" y="222380"/>
                  </a:lnTo>
                  <a:lnTo>
                    <a:pt x="14283" y="221802"/>
                  </a:lnTo>
                  <a:lnTo>
                    <a:pt x="14101" y="221225"/>
                  </a:lnTo>
                  <a:lnTo>
                    <a:pt x="13918" y="220626"/>
                  </a:lnTo>
                  <a:lnTo>
                    <a:pt x="13749" y="220028"/>
                  </a:lnTo>
                  <a:lnTo>
                    <a:pt x="13581" y="219418"/>
                  </a:lnTo>
                  <a:lnTo>
                    <a:pt x="13421" y="218809"/>
                  </a:lnTo>
                  <a:lnTo>
                    <a:pt x="13266" y="218178"/>
                  </a:lnTo>
                  <a:lnTo>
                    <a:pt x="13115" y="217547"/>
                  </a:lnTo>
                  <a:lnTo>
                    <a:pt x="12974" y="216906"/>
                  </a:lnTo>
                  <a:lnTo>
                    <a:pt x="12837" y="216264"/>
                  </a:lnTo>
                  <a:lnTo>
                    <a:pt x="12705" y="215612"/>
                  </a:lnTo>
                  <a:lnTo>
                    <a:pt x="12577" y="214950"/>
                  </a:lnTo>
                  <a:lnTo>
                    <a:pt x="12458" y="214276"/>
                  </a:lnTo>
                  <a:lnTo>
                    <a:pt x="12340" y="213602"/>
                  </a:lnTo>
                  <a:lnTo>
                    <a:pt x="12230" y="212929"/>
                  </a:lnTo>
                  <a:lnTo>
                    <a:pt x="12125" y="212234"/>
                  </a:lnTo>
                  <a:lnTo>
                    <a:pt x="12025" y="211550"/>
                  </a:lnTo>
                  <a:lnTo>
                    <a:pt x="11929" y="210844"/>
                  </a:lnTo>
                  <a:lnTo>
                    <a:pt x="11838" y="210149"/>
                  </a:lnTo>
                  <a:lnTo>
                    <a:pt x="11751" y="209433"/>
                  </a:lnTo>
                  <a:lnTo>
                    <a:pt x="11669" y="208717"/>
                  </a:lnTo>
                  <a:lnTo>
                    <a:pt x="11592" y="208001"/>
                  </a:lnTo>
                  <a:lnTo>
                    <a:pt x="11519" y="207284"/>
                  </a:lnTo>
                  <a:lnTo>
                    <a:pt x="11446" y="206557"/>
                  </a:lnTo>
                  <a:lnTo>
                    <a:pt x="11382" y="205820"/>
                  </a:lnTo>
                  <a:lnTo>
                    <a:pt x="11318" y="205093"/>
                  </a:lnTo>
                  <a:lnTo>
                    <a:pt x="11263" y="204344"/>
                  </a:lnTo>
                  <a:lnTo>
                    <a:pt x="11209" y="203607"/>
                  </a:lnTo>
                  <a:lnTo>
                    <a:pt x="11154" y="202858"/>
                  </a:lnTo>
                  <a:lnTo>
                    <a:pt x="11108" y="202110"/>
                  </a:lnTo>
                  <a:lnTo>
                    <a:pt x="11063" y="201362"/>
                  </a:lnTo>
                  <a:lnTo>
                    <a:pt x="11021" y="200613"/>
                  </a:lnTo>
                  <a:lnTo>
                    <a:pt x="10985" y="199854"/>
                  </a:lnTo>
                  <a:lnTo>
                    <a:pt x="10953" y="199095"/>
                  </a:lnTo>
                  <a:lnTo>
                    <a:pt x="10921" y="198336"/>
                  </a:lnTo>
                  <a:lnTo>
                    <a:pt x="10889" y="197577"/>
                  </a:lnTo>
                  <a:lnTo>
                    <a:pt x="10862" y="196807"/>
                  </a:lnTo>
                  <a:lnTo>
                    <a:pt x="10816" y="195278"/>
                  </a:lnTo>
                  <a:lnTo>
                    <a:pt x="10784" y="193750"/>
                  </a:lnTo>
                  <a:lnTo>
                    <a:pt x="10757" y="192221"/>
                  </a:lnTo>
                  <a:lnTo>
                    <a:pt x="10734" y="190681"/>
                  </a:lnTo>
                  <a:lnTo>
                    <a:pt x="10720" y="189153"/>
                  </a:lnTo>
                  <a:lnTo>
                    <a:pt x="10716" y="187624"/>
                  </a:lnTo>
                  <a:lnTo>
                    <a:pt x="10711" y="186106"/>
                  </a:lnTo>
                  <a:lnTo>
                    <a:pt x="10711" y="184588"/>
                  </a:lnTo>
                  <a:lnTo>
                    <a:pt x="10725" y="181594"/>
                  </a:lnTo>
                  <a:lnTo>
                    <a:pt x="10739" y="178644"/>
                  </a:lnTo>
                  <a:lnTo>
                    <a:pt x="10734" y="178398"/>
                  </a:lnTo>
                  <a:lnTo>
                    <a:pt x="10720" y="178163"/>
                  </a:lnTo>
                  <a:lnTo>
                    <a:pt x="10698" y="177938"/>
                  </a:lnTo>
                  <a:lnTo>
                    <a:pt x="10670" y="177746"/>
                  </a:lnTo>
                  <a:lnTo>
                    <a:pt x="10880" y="177553"/>
                  </a:lnTo>
                  <a:lnTo>
                    <a:pt x="11090" y="177350"/>
                  </a:lnTo>
                  <a:lnTo>
                    <a:pt x="11295" y="177136"/>
                  </a:lnTo>
                  <a:lnTo>
                    <a:pt x="11500" y="176912"/>
                  </a:lnTo>
                  <a:lnTo>
                    <a:pt x="11706" y="176666"/>
                  </a:lnTo>
                  <a:lnTo>
                    <a:pt x="11906" y="176409"/>
                  </a:lnTo>
                  <a:lnTo>
                    <a:pt x="12103" y="176142"/>
                  </a:lnTo>
                  <a:lnTo>
                    <a:pt x="12299" y="175864"/>
                  </a:lnTo>
                  <a:lnTo>
                    <a:pt x="12490" y="175575"/>
                  </a:lnTo>
                  <a:lnTo>
                    <a:pt x="12677" y="175265"/>
                  </a:lnTo>
                  <a:lnTo>
                    <a:pt x="12864" y="174945"/>
                  </a:lnTo>
                  <a:lnTo>
                    <a:pt x="13047" y="174613"/>
                  </a:lnTo>
                  <a:lnTo>
                    <a:pt x="13225" y="174260"/>
                  </a:lnTo>
                  <a:lnTo>
                    <a:pt x="13398" y="173908"/>
                  </a:lnTo>
                  <a:lnTo>
                    <a:pt x="13572" y="173533"/>
                  </a:lnTo>
                  <a:lnTo>
                    <a:pt x="13740" y="173149"/>
                  </a:lnTo>
                  <a:lnTo>
                    <a:pt x="13905" y="172753"/>
                  </a:lnTo>
                  <a:lnTo>
                    <a:pt x="14064" y="172336"/>
                  </a:lnTo>
                  <a:lnTo>
                    <a:pt x="14219" y="171908"/>
                  </a:lnTo>
                  <a:lnTo>
                    <a:pt x="14370" y="171470"/>
                  </a:lnTo>
                  <a:lnTo>
                    <a:pt x="14516" y="171021"/>
                  </a:lnTo>
                  <a:lnTo>
                    <a:pt x="14662" y="170551"/>
                  </a:lnTo>
                  <a:lnTo>
                    <a:pt x="14799" y="170070"/>
                  </a:lnTo>
                  <a:lnTo>
                    <a:pt x="14931" y="169578"/>
                  </a:lnTo>
                  <a:lnTo>
                    <a:pt x="15059" y="169065"/>
                  </a:lnTo>
                  <a:lnTo>
                    <a:pt x="15182" y="168552"/>
                  </a:lnTo>
                  <a:lnTo>
                    <a:pt x="15301" y="168006"/>
                  </a:lnTo>
                  <a:lnTo>
                    <a:pt x="15415" y="167461"/>
                  </a:lnTo>
                  <a:lnTo>
                    <a:pt x="15519" y="166894"/>
                  </a:lnTo>
                  <a:lnTo>
                    <a:pt x="15620" y="166317"/>
                  </a:lnTo>
                  <a:lnTo>
                    <a:pt x="15716" y="165729"/>
                  </a:lnTo>
                  <a:lnTo>
                    <a:pt x="15807" y="165120"/>
                  </a:lnTo>
                  <a:lnTo>
                    <a:pt x="15880" y="164596"/>
                  </a:lnTo>
                  <a:lnTo>
                    <a:pt x="15944" y="164072"/>
                  </a:lnTo>
                  <a:lnTo>
                    <a:pt x="16008" y="163548"/>
                  </a:lnTo>
                  <a:lnTo>
                    <a:pt x="16062" y="163024"/>
                  </a:lnTo>
                  <a:lnTo>
                    <a:pt x="16113" y="162501"/>
                  </a:lnTo>
                  <a:lnTo>
                    <a:pt x="16154" y="161977"/>
                  </a:lnTo>
                  <a:lnTo>
                    <a:pt x="16195" y="161453"/>
                  </a:lnTo>
                  <a:lnTo>
                    <a:pt x="16227" y="160929"/>
                  </a:lnTo>
                  <a:lnTo>
                    <a:pt x="16254" y="160405"/>
                  </a:lnTo>
                  <a:lnTo>
                    <a:pt x="16277" y="159892"/>
                  </a:lnTo>
                  <a:lnTo>
                    <a:pt x="16295" y="159368"/>
                  </a:lnTo>
                  <a:lnTo>
                    <a:pt x="16309" y="158855"/>
                  </a:lnTo>
                  <a:lnTo>
                    <a:pt x="16318" y="158331"/>
                  </a:lnTo>
                  <a:lnTo>
                    <a:pt x="16318" y="157818"/>
                  </a:lnTo>
                  <a:lnTo>
                    <a:pt x="16313" y="157316"/>
                  </a:lnTo>
                  <a:lnTo>
                    <a:pt x="16309" y="156802"/>
                  </a:lnTo>
                  <a:lnTo>
                    <a:pt x="16295" y="156300"/>
                  </a:lnTo>
                  <a:lnTo>
                    <a:pt x="16277" y="155797"/>
                  </a:lnTo>
                  <a:lnTo>
                    <a:pt x="16254" y="155295"/>
                  </a:lnTo>
                  <a:lnTo>
                    <a:pt x="16227" y="154803"/>
                  </a:lnTo>
                  <a:lnTo>
                    <a:pt x="16195" y="154311"/>
                  </a:lnTo>
                  <a:lnTo>
                    <a:pt x="16158" y="153830"/>
                  </a:lnTo>
                  <a:lnTo>
                    <a:pt x="16113" y="153339"/>
                  </a:lnTo>
                  <a:lnTo>
                    <a:pt x="16067" y="152868"/>
                  </a:lnTo>
                  <a:lnTo>
                    <a:pt x="16017" y="152387"/>
                  </a:lnTo>
                  <a:lnTo>
                    <a:pt x="15962" y="151917"/>
                  </a:lnTo>
                  <a:lnTo>
                    <a:pt x="15898" y="151457"/>
                  </a:lnTo>
                  <a:lnTo>
                    <a:pt x="15834" y="150997"/>
                  </a:lnTo>
                  <a:lnTo>
                    <a:pt x="15766" y="150538"/>
                  </a:lnTo>
                  <a:lnTo>
                    <a:pt x="15688" y="150089"/>
                  </a:lnTo>
                  <a:lnTo>
                    <a:pt x="15611" y="149650"/>
                  </a:lnTo>
                  <a:lnTo>
                    <a:pt x="15529" y="149212"/>
                  </a:lnTo>
                  <a:lnTo>
                    <a:pt x="15442" y="148784"/>
                  </a:lnTo>
                  <a:lnTo>
                    <a:pt x="15351" y="148357"/>
                  </a:lnTo>
                  <a:lnTo>
                    <a:pt x="15255" y="147940"/>
                  </a:lnTo>
                  <a:lnTo>
                    <a:pt x="15155" y="147533"/>
                  </a:lnTo>
                  <a:lnTo>
                    <a:pt x="15050" y="147127"/>
                  </a:lnTo>
                  <a:lnTo>
                    <a:pt x="14940" y="146732"/>
                  </a:lnTo>
                  <a:lnTo>
                    <a:pt x="14826" y="146347"/>
                  </a:lnTo>
                  <a:lnTo>
                    <a:pt x="14712" y="145962"/>
                  </a:lnTo>
                  <a:lnTo>
                    <a:pt x="14589" y="145588"/>
                  </a:lnTo>
                  <a:lnTo>
                    <a:pt x="14466" y="145224"/>
                  </a:lnTo>
                  <a:lnTo>
                    <a:pt x="14338" y="144871"/>
                  </a:lnTo>
                  <a:lnTo>
                    <a:pt x="14206" y="144519"/>
                  </a:lnTo>
                  <a:lnTo>
                    <a:pt x="14069" y="144187"/>
                  </a:lnTo>
                  <a:lnTo>
                    <a:pt x="13927" y="143856"/>
                  </a:lnTo>
                  <a:lnTo>
                    <a:pt x="13781" y="143535"/>
                  </a:lnTo>
                  <a:lnTo>
                    <a:pt x="13635" y="143225"/>
                  </a:lnTo>
                  <a:lnTo>
                    <a:pt x="13485" y="142926"/>
                  </a:lnTo>
                  <a:lnTo>
                    <a:pt x="13325" y="142626"/>
                  </a:lnTo>
                  <a:lnTo>
                    <a:pt x="13170" y="142348"/>
                  </a:lnTo>
                  <a:lnTo>
                    <a:pt x="13006" y="142081"/>
                  </a:lnTo>
                  <a:lnTo>
                    <a:pt x="12837" y="141814"/>
                  </a:lnTo>
                  <a:lnTo>
                    <a:pt x="12668" y="141568"/>
                  </a:lnTo>
                  <a:lnTo>
                    <a:pt x="12495" y="141333"/>
                  </a:lnTo>
                  <a:lnTo>
                    <a:pt x="12317" y="141108"/>
                  </a:lnTo>
                  <a:lnTo>
                    <a:pt x="12139" y="140884"/>
                  </a:lnTo>
                  <a:lnTo>
                    <a:pt x="11957" y="140681"/>
                  </a:lnTo>
                  <a:lnTo>
                    <a:pt x="11770" y="140488"/>
                  </a:lnTo>
                  <a:lnTo>
                    <a:pt x="11578" y="140306"/>
                  </a:lnTo>
                  <a:lnTo>
                    <a:pt x="11386" y="140135"/>
                  </a:lnTo>
                  <a:lnTo>
                    <a:pt x="11190" y="139986"/>
                  </a:lnTo>
                  <a:lnTo>
                    <a:pt x="10990" y="139836"/>
                  </a:lnTo>
                  <a:lnTo>
                    <a:pt x="10784" y="139708"/>
                  </a:lnTo>
                  <a:lnTo>
                    <a:pt x="10597" y="139601"/>
                  </a:lnTo>
                  <a:lnTo>
                    <a:pt x="10410" y="139505"/>
                  </a:lnTo>
                  <a:lnTo>
                    <a:pt x="10219" y="139430"/>
                  </a:lnTo>
                  <a:lnTo>
                    <a:pt x="10027" y="139355"/>
                  </a:lnTo>
                  <a:lnTo>
                    <a:pt x="9840" y="139302"/>
                  </a:lnTo>
                  <a:lnTo>
                    <a:pt x="9648" y="139259"/>
                  </a:lnTo>
                  <a:lnTo>
                    <a:pt x="9457" y="139227"/>
                  </a:lnTo>
                  <a:lnTo>
                    <a:pt x="9265" y="139205"/>
                  </a:lnTo>
                  <a:lnTo>
                    <a:pt x="9074" y="139195"/>
                  </a:lnTo>
                  <a:lnTo>
                    <a:pt x="8882" y="139205"/>
                  </a:lnTo>
                  <a:lnTo>
                    <a:pt x="8695" y="139216"/>
                  </a:lnTo>
                  <a:lnTo>
                    <a:pt x="8503" y="139248"/>
                  </a:lnTo>
                  <a:lnTo>
                    <a:pt x="8312" y="139280"/>
                  </a:lnTo>
                  <a:lnTo>
                    <a:pt x="8120" y="139334"/>
                  </a:lnTo>
                  <a:lnTo>
                    <a:pt x="7933" y="139398"/>
                  </a:lnTo>
                  <a:lnTo>
                    <a:pt x="7741" y="139473"/>
                  </a:lnTo>
                  <a:lnTo>
                    <a:pt x="7550" y="139547"/>
                  </a:lnTo>
                  <a:lnTo>
                    <a:pt x="7363" y="139644"/>
                  </a:lnTo>
                  <a:lnTo>
                    <a:pt x="7176" y="139751"/>
                  </a:lnTo>
                  <a:lnTo>
                    <a:pt x="6989" y="139868"/>
                  </a:lnTo>
                  <a:lnTo>
                    <a:pt x="6802" y="139996"/>
                  </a:lnTo>
                  <a:lnTo>
                    <a:pt x="6619" y="140135"/>
                  </a:lnTo>
                  <a:lnTo>
                    <a:pt x="6432" y="140285"/>
                  </a:lnTo>
                  <a:lnTo>
                    <a:pt x="6250" y="140435"/>
                  </a:lnTo>
                  <a:lnTo>
                    <a:pt x="6067" y="140606"/>
                  </a:lnTo>
                  <a:lnTo>
                    <a:pt x="5885" y="140788"/>
                  </a:lnTo>
                  <a:lnTo>
                    <a:pt x="5707" y="140969"/>
                  </a:lnTo>
                  <a:lnTo>
                    <a:pt x="5529" y="141172"/>
                  </a:lnTo>
                  <a:lnTo>
                    <a:pt x="5351" y="141376"/>
                  </a:lnTo>
                  <a:lnTo>
                    <a:pt x="5173" y="141589"/>
                  </a:lnTo>
                  <a:lnTo>
                    <a:pt x="5000" y="141814"/>
                  </a:lnTo>
                  <a:lnTo>
                    <a:pt x="4831" y="142049"/>
                  </a:lnTo>
                  <a:lnTo>
                    <a:pt x="4658" y="142295"/>
                  </a:lnTo>
                  <a:lnTo>
                    <a:pt x="4489" y="142552"/>
                  </a:lnTo>
                  <a:lnTo>
                    <a:pt x="4325" y="142808"/>
                  </a:lnTo>
                  <a:lnTo>
                    <a:pt x="4156" y="143086"/>
                  </a:lnTo>
                  <a:lnTo>
                    <a:pt x="3996" y="143364"/>
                  </a:lnTo>
                  <a:lnTo>
                    <a:pt x="3832" y="143653"/>
                  </a:lnTo>
                  <a:lnTo>
                    <a:pt x="3677" y="143941"/>
                  </a:lnTo>
                  <a:lnTo>
                    <a:pt x="3517" y="144251"/>
                  </a:lnTo>
                  <a:lnTo>
                    <a:pt x="3367" y="144561"/>
                  </a:lnTo>
                  <a:lnTo>
                    <a:pt x="3212" y="144882"/>
                  </a:lnTo>
                  <a:lnTo>
                    <a:pt x="3066" y="145214"/>
                  </a:lnTo>
                  <a:lnTo>
                    <a:pt x="2915" y="145545"/>
                  </a:lnTo>
                  <a:lnTo>
                    <a:pt x="2774" y="145887"/>
                  </a:lnTo>
                  <a:lnTo>
                    <a:pt x="2632" y="146240"/>
                  </a:lnTo>
                  <a:lnTo>
                    <a:pt x="2491" y="146603"/>
                  </a:lnTo>
                  <a:lnTo>
                    <a:pt x="2358" y="146967"/>
                  </a:lnTo>
                  <a:lnTo>
                    <a:pt x="2226" y="147341"/>
                  </a:lnTo>
                  <a:lnTo>
                    <a:pt x="2094" y="147726"/>
                  </a:lnTo>
                  <a:lnTo>
                    <a:pt x="1966" y="148111"/>
                  </a:lnTo>
                  <a:lnTo>
                    <a:pt x="1843" y="148506"/>
                  </a:lnTo>
                  <a:lnTo>
                    <a:pt x="1724" y="148902"/>
                  </a:lnTo>
                  <a:lnTo>
                    <a:pt x="1606" y="149308"/>
                  </a:lnTo>
                  <a:lnTo>
                    <a:pt x="1492" y="149725"/>
                  </a:lnTo>
                  <a:lnTo>
                    <a:pt x="1382" y="150142"/>
                  </a:lnTo>
                  <a:lnTo>
                    <a:pt x="1277" y="150570"/>
                  </a:lnTo>
                  <a:lnTo>
                    <a:pt x="1172" y="150997"/>
                  </a:lnTo>
                  <a:lnTo>
                    <a:pt x="1072" y="151436"/>
                  </a:lnTo>
                  <a:lnTo>
                    <a:pt x="976" y="151885"/>
                  </a:lnTo>
                  <a:lnTo>
                    <a:pt x="885" y="152334"/>
                  </a:lnTo>
                  <a:lnTo>
                    <a:pt x="798" y="152793"/>
                  </a:lnTo>
                  <a:lnTo>
                    <a:pt x="712" y="153253"/>
                  </a:lnTo>
                  <a:lnTo>
                    <a:pt x="634" y="153713"/>
                  </a:lnTo>
                  <a:lnTo>
                    <a:pt x="570" y="154108"/>
                  </a:lnTo>
                  <a:lnTo>
                    <a:pt x="511" y="154515"/>
                  </a:lnTo>
                  <a:lnTo>
                    <a:pt x="452" y="154921"/>
                  </a:lnTo>
                  <a:lnTo>
                    <a:pt x="397" y="155327"/>
                  </a:lnTo>
                  <a:lnTo>
                    <a:pt x="347" y="155744"/>
                  </a:lnTo>
                  <a:lnTo>
                    <a:pt x="301" y="156161"/>
                  </a:lnTo>
                  <a:lnTo>
                    <a:pt x="260" y="156578"/>
                  </a:lnTo>
                  <a:lnTo>
                    <a:pt x="219" y="157005"/>
                  </a:lnTo>
                  <a:lnTo>
                    <a:pt x="182" y="157433"/>
                  </a:lnTo>
                  <a:lnTo>
                    <a:pt x="146" y="157871"/>
                  </a:lnTo>
                  <a:lnTo>
                    <a:pt x="119" y="158299"/>
                  </a:lnTo>
                  <a:lnTo>
                    <a:pt x="91" y="158737"/>
                  </a:lnTo>
                  <a:lnTo>
                    <a:pt x="68" y="159176"/>
                  </a:lnTo>
                  <a:lnTo>
                    <a:pt x="50" y="159614"/>
                  </a:lnTo>
                  <a:lnTo>
                    <a:pt x="32" y="160052"/>
                  </a:lnTo>
                  <a:lnTo>
                    <a:pt x="18" y="160491"/>
                  </a:lnTo>
                  <a:lnTo>
                    <a:pt x="9" y="160940"/>
                  </a:lnTo>
                  <a:lnTo>
                    <a:pt x="5" y="161378"/>
                  </a:lnTo>
                  <a:lnTo>
                    <a:pt x="0" y="161816"/>
                  </a:lnTo>
                  <a:lnTo>
                    <a:pt x="5" y="162255"/>
                  </a:lnTo>
                  <a:lnTo>
                    <a:pt x="9" y="162704"/>
                  </a:lnTo>
                  <a:lnTo>
                    <a:pt x="18" y="163142"/>
                  </a:lnTo>
                  <a:lnTo>
                    <a:pt x="32" y="163580"/>
                  </a:lnTo>
                  <a:lnTo>
                    <a:pt x="46" y="164019"/>
                  </a:lnTo>
                  <a:lnTo>
                    <a:pt x="64" y="164446"/>
                  </a:lnTo>
                  <a:lnTo>
                    <a:pt x="87" y="164885"/>
                  </a:lnTo>
                  <a:lnTo>
                    <a:pt x="114" y="165312"/>
                  </a:lnTo>
                  <a:lnTo>
                    <a:pt x="146" y="165740"/>
                  </a:lnTo>
                  <a:lnTo>
                    <a:pt x="178" y="166157"/>
                  </a:lnTo>
                  <a:lnTo>
                    <a:pt x="219" y="166584"/>
                  </a:lnTo>
                  <a:lnTo>
                    <a:pt x="260" y="166991"/>
                  </a:lnTo>
                  <a:lnTo>
                    <a:pt x="306" y="167408"/>
                  </a:lnTo>
                  <a:lnTo>
                    <a:pt x="356" y="167814"/>
                  </a:lnTo>
                  <a:lnTo>
                    <a:pt x="406" y="168220"/>
                  </a:lnTo>
                  <a:lnTo>
                    <a:pt x="465" y="168616"/>
                  </a:lnTo>
                  <a:lnTo>
                    <a:pt x="525" y="169011"/>
                  </a:lnTo>
                  <a:lnTo>
                    <a:pt x="588" y="169396"/>
                  </a:lnTo>
                  <a:lnTo>
                    <a:pt x="657" y="169770"/>
                  </a:lnTo>
                  <a:lnTo>
                    <a:pt x="730" y="170144"/>
                  </a:lnTo>
                  <a:lnTo>
                    <a:pt x="807" y="170519"/>
                  </a:lnTo>
                  <a:lnTo>
                    <a:pt x="885" y="170871"/>
                  </a:lnTo>
                  <a:lnTo>
                    <a:pt x="967" y="171224"/>
                  </a:lnTo>
                  <a:lnTo>
                    <a:pt x="1058" y="171577"/>
                  </a:lnTo>
                  <a:lnTo>
                    <a:pt x="1150" y="171908"/>
                  </a:lnTo>
                  <a:lnTo>
                    <a:pt x="1245" y="172240"/>
                  </a:lnTo>
                  <a:lnTo>
                    <a:pt x="1341" y="172561"/>
                  </a:lnTo>
                  <a:lnTo>
                    <a:pt x="1446" y="172871"/>
                  </a:lnTo>
                  <a:lnTo>
                    <a:pt x="1556" y="173170"/>
                  </a:lnTo>
                  <a:lnTo>
                    <a:pt x="1665" y="173469"/>
                  </a:lnTo>
                  <a:lnTo>
                    <a:pt x="1779" y="173747"/>
                  </a:lnTo>
                  <a:lnTo>
                    <a:pt x="1902" y="174025"/>
                  </a:lnTo>
                  <a:lnTo>
                    <a:pt x="2025" y="174282"/>
                  </a:lnTo>
                  <a:lnTo>
                    <a:pt x="2153" y="174538"/>
                  </a:lnTo>
                  <a:lnTo>
                    <a:pt x="2286" y="174774"/>
                  </a:lnTo>
                  <a:lnTo>
                    <a:pt x="2422" y="175009"/>
                  </a:lnTo>
                  <a:lnTo>
                    <a:pt x="2559" y="175223"/>
                  </a:lnTo>
                  <a:lnTo>
                    <a:pt x="2705" y="175436"/>
                  </a:lnTo>
                  <a:lnTo>
                    <a:pt x="2851" y="175629"/>
                  </a:lnTo>
                  <a:lnTo>
                    <a:pt x="3006" y="175811"/>
                  </a:lnTo>
                  <a:lnTo>
                    <a:pt x="3161" y="175971"/>
                  </a:lnTo>
                  <a:lnTo>
                    <a:pt x="3321" y="176131"/>
                  </a:lnTo>
                  <a:lnTo>
                    <a:pt x="3490" y="176270"/>
                  </a:lnTo>
                  <a:lnTo>
                    <a:pt x="3659" y="176399"/>
                  </a:lnTo>
                  <a:lnTo>
                    <a:pt x="3832" y="176505"/>
                  </a:lnTo>
                  <a:lnTo>
                    <a:pt x="3882" y="176505"/>
                  </a:lnTo>
                  <a:lnTo>
                    <a:pt x="3905" y="176495"/>
                  </a:lnTo>
                  <a:lnTo>
                    <a:pt x="3932" y="176505"/>
                  </a:lnTo>
                  <a:lnTo>
                    <a:pt x="3932" y="176559"/>
                  </a:lnTo>
                  <a:lnTo>
                    <a:pt x="3855" y="176559"/>
                  </a:lnTo>
                  <a:lnTo>
                    <a:pt x="3777" y="176570"/>
                  </a:lnTo>
                  <a:lnTo>
                    <a:pt x="3704" y="176602"/>
                  </a:lnTo>
                  <a:lnTo>
                    <a:pt x="3631" y="176655"/>
                  </a:lnTo>
                  <a:lnTo>
                    <a:pt x="3563" y="176719"/>
                  </a:lnTo>
                  <a:lnTo>
                    <a:pt x="3494" y="176805"/>
                  </a:lnTo>
                  <a:lnTo>
                    <a:pt x="3431" y="176901"/>
                  </a:lnTo>
                  <a:lnTo>
                    <a:pt x="3371" y="177019"/>
                  </a:lnTo>
                  <a:lnTo>
                    <a:pt x="3316" y="177158"/>
                  </a:lnTo>
                  <a:lnTo>
                    <a:pt x="3271" y="177307"/>
                  </a:lnTo>
                  <a:lnTo>
                    <a:pt x="3230" y="177478"/>
                  </a:lnTo>
                  <a:lnTo>
                    <a:pt x="3193" y="177671"/>
                  </a:lnTo>
                  <a:lnTo>
                    <a:pt x="3171" y="177874"/>
                  </a:lnTo>
                  <a:lnTo>
                    <a:pt x="3152" y="178098"/>
                  </a:lnTo>
                  <a:lnTo>
                    <a:pt x="3143" y="178334"/>
                  </a:lnTo>
                  <a:lnTo>
                    <a:pt x="3143" y="178601"/>
                  </a:lnTo>
                  <a:lnTo>
                    <a:pt x="3202" y="181829"/>
                  </a:lnTo>
                  <a:lnTo>
                    <a:pt x="3266" y="185144"/>
                  </a:lnTo>
                  <a:lnTo>
                    <a:pt x="3326" y="188533"/>
                  </a:lnTo>
                  <a:lnTo>
                    <a:pt x="3399" y="191975"/>
                  </a:lnTo>
                  <a:lnTo>
                    <a:pt x="3358" y="192028"/>
                  </a:lnTo>
                  <a:lnTo>
                    <a:pt x="3321" y="192082"/>
                  </a:lnTo>
                  <a:lnTo>
                    <a:pt x="3289" y="192146"/>
                  </a:lnTo>
                  <a:lnTo>
                    <a:pt x="3257" y="192221"/>
                  </a:lnTo>
                  <a:lnTo>
                    <a:pt x="3230" y="192296"/>
                  </a:lnTo>
                  <a:lnTo>
                    <a:pt x="3202" y="192381"/>
                  </a:lnTo>
                  <a:lnTo>
                    <a:pt x="3184" y="192467"/>
                  </a:lnTo>
                  <a:lnTo>
                    <a:pt x="3161" y="192552"/>
                  </a:lnTo>
                  <a:lnTo>
                    <a:pt x="3148" y="192638"/>
                  </a:lnTo>
                  <a:lnTo>
                    <a:pt x="3134" y="192734"/>
                  </a:lnTo>
                  <a:lnTo>
                    <a:pt x="3125" y="192830"/>
                  </a:lnTo>
                  <a:lnTo>
                    <a:pt x="3116" y="192927"/>
                  </a:lnTo>
                  <a:lnTo>
                    <a:pt x="3107" y="193119"/>
                  </a:lnTo>
                  <a:lnTo>
                    <a:pt x="3107" y="193322"/>
                  </a:lnTo>
                  <a:lnTo>
                    <a:pt x="3120" y="193515"/>
                  </a:lnTo>
                  <a:lnTo>
                    <a:pt x="3139" y="193696"/>
                  </a:lnTo>
                  <a:lnTo>
                    <a:pt x="3171" y="193878"/>
                  </a:lnTo>
                  <a:lnTo>
                    <a:pt x="3189" y="193953"/>
                  </a:lnTo>
                  <a:lnTo>
                    <a:pt x="3212" y="194038"/>
                  </a:lnTo>
                  <a:lnTo>
                    <a:pt x="3230" y="194102"/>
                  </a:lnTo>
                  <a:lnTo>
                    <a:pt x="3257" y="194177"/>
                  </a:lnTo>
                  <a:lnTo>
                    <a:pt x="3285" y="194241"/>
                  </a:lnTo>
                  <a:lnTo>
                    <a:pt x="3312" y="194295"/>
                  </a:lnTo>
                  <a:lnTo>
                    <a:pt x="3339" y="194348"/>
                  </a:lnTo>
                  <a:lnTo>
                    <a:pt x="3371" y="194391"/>
                  </a:lnTo>
                  <a:lnTo>
                    <a:pt x="3408" y="194423"/>
                  </a:lnTo>
                  <a:lnTo>
                    <a:pt x="3444" y="194445"/>
                  </a:lnTo>
                  <a:lnTo>
                    <a:pt x="3494" y="196519"/>
                  </a:lnTo>
                  <a:lnTo>
                    <a:pt x="3554" y="198603"/>
                  </a:lnTo>
                  <a:lnTo>
                    <a:pt x="3618" y="200699"/>
                  </a:lnTo>
                  <a:lnTo>
                    <a:pt x="3691" y="202794"/>
                  </a:lnTo>
                  <a:lnTo>
                    <a:pt x="3768" y="204900"/>
                  </a:lnTo>
                  <a:lnTo>
                    <a:pt x="3855" y="207006"/>
                  </a:lnTo>
                  <a:lnTo>
                    <a:pt x="3951" y="209112"/>
                  </a:lnTo>
                  <a:lnTo>
                    <a:pt x="4056" y="211218"/>
                  </a:lnTo>
                  <a:lnTo>
                    <a:pt x="4051" y="211336"/>
                  </a:lnTo>
                  <a:lnTo>
                    <a:pt x="4051" y="211443"/>
                  </a:lnTo>
                  <a:lnTo>
                    <a:pt x="4051" y="211550"/>
                  </a:lnTo>
                  <a:lnTo>
                    <a:pt x="4056" y="211657"/>
                  </a:lnTo>
                  <a:lnTo>
                    <a:pt x="4065" y="211753"/>
                  </a:lnTo>
                  <a:lnTo>
                    <a:pt x="4074" y="211860"/>
                  </a:lnTo>
                  <a:lnTo>
                    <a:pt x="4087" y="211956"/>
                  </a:lnTo>
                  <a:lnTo>
                    <a:pt x="4101" y="212042"/>
                  </a:lnTo>
                  <a:lnTo>
                    <a:pt x="4174" y="213292"/>
                  </a:lnTo>
                  <a:lnTo>
                    <a:pt x="4247" y="214543"/>
                  </a:lnTo>
                  <a:lnTo>
                    <a:pt x="4329" y="215783"/>
                  </a:lnTo>
                  <a:lnTo>
                    <a:pt x="4416" y="217024"/>
                  </a:lnTo>
                  <a:lnTo>
                    <a:pt x="4503" y="218253"/>
                  </a:lnTo>
                  <a:lnTo>
                    <a:pt x="4598" y="219482"/>
                  </a:lnTo>
                  <a:lnTo>
                    <a:pt x="4694" y="220701"/>
                  </a:lnTo>
                  <a:lnTo>
                    <a:pt x="4799" y="221920"/>
                  </a:lnTo>
                  <a:lnTo>
                    <a:pt x="4909" y="223128"/>
                  </a:lnTo>
                  <a:lnTo>
                    <a:pt x="5027" y="224325"/>
                  </a:lnTo>
                  <a:lnTo>
                    <a:pt x="5146" y="225523"/>
                  </a:lnTo>
                  <a:lnTo>
                    <a:pt x="5274" y="226709"/>
                  </a:lnTo>
                  <a:lnTo>
                    <a:pt x="5406" y="227896"/>
                  </a:lnTo>
                  <a:lnTo>
                    <a:pt x="5547" y="229061"/>
                  </a:lnTo>
                  <a:lnTo>
                    <a:pt x="5693" y="230227"/>
                  </a:lnTo>
                  <a:lnTo>
                    <a:pt x="5848" y="231371"/>
                  </a:lnTo>
                  <a:lnTo>
                    <a:pt x="6003" y="232514"/>
                  </a:lnTo>
                  <a:lnTo>
                    <a:pt x="6172" y="233637"/>
                  </a:lnTo>
                  <a:lnTo>
                    <a:pt x="6346" y="234760"/>
                  </a:lnTo>
                  <a:lnTo>
                    <a:pt x="6528" y="235861"/>
                  </a:lnTo>
                  <a:lnTo>
                    <a:pt x="6715" y="236962"/>
                  </a:lnTo>
                  <a:lnTo>
                    <a:pt x="6911" y="238042"/>
                  </a:lnTo>
                  <a:lnTo>
                    <a:pt x="7117" y="239100"/>
                  </a:lnTo>
                  <a:lnTo>
                    <a:pt x="7326" y="240158"/>
                  </a:lnTo>
                  <a:lnTo>
                    <a:pt x="7545" y="241195"/>
                  </a:lnTo>
                  <a:lnTo>
                    <a:pt x="7773" y="242222"/>
                  </a:lnTo>
                  <a:lnTo>
                    <a:pt x="8011" y="243227"/>
                  </a:lnTo>
                  <a:lnTo>
                    <a:pt x="8134" y="243729"/>
                  </a:lnTo>
                  <a:lnTo>
                    <a:pt x="8257" y="244221"/>
                  </a:lnTo>
                  <a:lnTo>
                    <a:pt x="8385" y="244713"/>
                  </a:lnTo>
                  <a:lnTo>
                    <a:pt x="8512" y="245194"/>
                  </a:lnTo>
                  <a:lnTo>
                    <a:pt x="8645" y="245675"/>
                  </a:lnTo>
                  <a:lnTo>
                    <a:pt x="8777" y="246156"/>
                  </a:lnTo>
                  <a:lnTo>
                    <a:pt x="8914" y="246626"/>
                  </a:lnTo>
                  <a:lnTo>
                    <a:pt x="9051" y="247097"/>
                  </a:lnTo>
                  <a:lnTo>
                    <a:pt x="9188" y="247556"/>
                  </a:lnTo>
                  <a:lnTo>
                    <a:pt x="9334" y="248016"/>
                  </a:lnTo>
                  <a:lnTo>
                    <a:pt x="9571" y="248764"/>
                  </a:lnTo>
                  <a:lnTo>
                    <a:pt x="9813" y="249470"/>
                  </a:lnTo>
                  <a:lnTo>
                    <a:pt x="10063" y="250165"/>
                  </a:lnTo>
                  <a:lnTo>
                    <a:pt x="10314" y="250828"/>
                  </a:lnTo>
                  <a:lnTo>
                    <a:pt x="10570" y="251459"/>
                  </a:lnTo>
                  <a:lnTo>
                    <a:pt x="10830" y="252079"/>
                  </a:lnTo>
                  <a:lnTo>
                    <a:pt x="11094" y="252667"/>
                  </a:lnTo>
                  <a:lnTo>
                    <a:pt x="11364" y="253233"/>
                  </a:lnTo>
                  <a:lnTo>
                    <a:pt x="11633" y="253768"/>
                  </a:lnTo>
                  <a:lnTo>
                    <a:pt x="11906" y="254281"/>
                  </a:lnTo>
                  <a:lnTo>
                    <a:pt x="12185" y="254783"/>
                  </a:lnTo>
                  <a:lnTo>
                    <a:pt x="12468" y="255254"/>
                  </a:lnTo>
                  <a:lnTo>
                    <a:pt x="12755" y="255692"/>
                  </a:lnTo>
                  <a:lnTo>
                    <a:pt x="13042" y="256120"/>
                  </a:lnTo>
                  <a:lnTo>
                    <a:pt x="13334" y="256526"/>
                  </a:lnTo>
                  <a:lnTo>
                    <a:pt x="13631" y="256911"/>
                  </a:lnTo>
                  <a:lnTo>
                    <a:pt x="13927" y="257264"/>
                  </a:lnTo>
                  <a:lnTo>
                    <a:pt x="14228" y="257606"/>
                  </a:lnTo>
                  <a:lnTo>
                    <a:pt x="14530" y="257926"/>
                  </a:lnTo>
                  <a:lnTo>
                    <a:pt x="14835" y="258226"/>
                  </a:lnTo>
                  <a:lnTo>
                    <a:pt x="15141" y="258504"/>
                  </a:lnTo>
                  <a:lnTo>
                    <a:pt x="15451" y="258760"/>
                  </a:lnTo>
                  <a:lnTo>
                    <a:pt x="15766" y="259006"/>
                  </a:lnTo>
                  <a:lnTo>
                    <a:pt x="16081" y="259220"/>
                  </a:lnTo>
                  <a:lnTo>
                    <a:pt x="16395" y="259423"/>
                  </a:lnTo>
                  <a:lnTo>
                    <a:pt x="16715" y="259605"/>
                  </a:lnTo>
                  <a:lnTo>
                    <a:pt x="17039" y="259765"/>
                  </a:lnTo>
                  <a:lnTo>
                    <a:pt x="17358" y="259915"/>
                  </a:lnTo>
                  <a:lnTo>
                    <a:pt x="17682" y="260043"/>
                  </a:lnTo>
                  <a:lnTo>
                    <a:pt x="18010" y="260161"/>
                  </a:lnTo>
                  <a:lnTo>
                    <a:pt x="18334" y="260257"/>
                  </a:lnTo>
                  <a:lnTo>
                    <a:pt x="18663" y="260332"/>
                  </a:lnTo>
                  <a:lnTo>
                    <a:pt x="18996" y="260396"/>
                  </a:lnTo>
                  <a:lnTo>
                    <a:pt x="19324" y="260439"/>
                  </a:lnTo>
                  <a:lnTo>
                    <a:pt x="19657" y="260471"/>
                  </a:lnTo>
                  <a:lnTo>
                    <a:pt x="19990" y="260482"/>
                  </a:lnTo>
                  <a:lnTo>
                    <a:pt x="20323" y="260482"/>
                  </a:lnTo>
                  <a:lnTo>
                    <a:pt x="20656" y="260471"/>
                  </a:lnTo>
                  <a:lnTo>
                    <a:pt x="20989" y="260439"/>
                  </a:lnTo>
                  <a:lnTo>
                    <a:pt x="21327" y="260396"/>
                  </a:lnTo>
                  <a:lnTo>
                    <a:pt x="21664" y="260343"/>
                  </a:lnTo>
                  <a:lnTo>
                    <a:pt x="21997" y="260268"/>
                  </a:lnTo>
                  <a:lnTo>
                    <a:pt x="22335" y="260193"/>
                  </a:lnTo>
                  <a:lnTo>
                    <a:pt x="22672" y="260097"/>
                  </a:lnTo>
                  <a:lnTo>
                    <a:pt x="23006" y="259990"/>
                  </a:lnTo>
                  <a:lnTo>
                    <a:pt x="23343" y="259861"/>
                  </a:lnTo>
                  <a:lnTo>
                    <a:pt x="23681" y="259733"/>
                  </a:lnTo>
                  <a:lnTo>
                    <a:pt x="24014" y="259594"/>
                  </a:lnTo>
                  <a:lnTo>
                    <a:pt x="24351" y="259434"/>
                  </a:lnTo>
                  <a:lnTo>
                    <a:pt x="24684" y="259273"/>
                  </a:lnTo>
                  <a:lnTo>
                    <a:pt x="25017" y="259092"/>
                  </a:lnTo>
                  <a:lnTo>
                    <a:pt x="25350" y="258910"/>
                  </a:lnTo>
                  <a:lnTo>
                    <a:pt x="25683" y="258707"/>
                  </a:lnTo>
                  <a:lnTo>
                    <a:pt x="26016" y="258504"/>
                  </a:lnTo>
                  <a:lnTo>
                    <a:pt x="26345" y="258290"/>
                  </a:lnTo>
                  <a:lnTo>
                    <a:pt x="26678" y="258065"/>
                  </a:lnTo>
                  <a:lnTo>
                    <a:pt x="27002" y="257830"/>
                  </a:lnTo>
                  <a:lnTo>
                    <a:pt x="27330" y="257584"/>
                  </a:lnTo>
                  <a:lnTo>
                    <a:pt x="27654" y="257338"/>
                  </a:lnTo>
                  <a:lnTo>
                    <a:pt x="27978" y="257082"/>
                  </a:lnTo>
                  <a:lnTo>
                    <a:pt x="28302" y="256815"/>
                  </a:lnTo>
                  <a:lnTo>
                    <a:pt x="28621" y="256547"/>
                  </a:lnTo>
                  <a:lnTo>
                    <a:pt x="28941" y="256269"/>
                  </a:lnTo>
                  <a:lnTo>
                    <a:pt x="29255" y="255981"/>
                  </a:lnTo>
                  <a:lnTo>
                    <a:pt x="29242" y="257723"/>
                  </a:lnTo>
                  <a:lnTo>
                    <a:pt x="29232" y="258589"/>
                  </a:lnTo>
                  <a:lnTo>
                    <a:pt x="29219" y="259455"/>
                  </a:lnTo>
                  <a:lnTo>
                    <a:pt x="28904" y="278474"/>
                  </a:lnTo>
                  <a:lnTo>
                    <a:pt x="28589" y="297493"/>
                  </a:lnTo>
                  <a:lnTo>
                    <a:pt x="28247" y="317699"/>
                  </a:lnTo>
                  <a:lnTo>
                    <a:pt x="27905" y="337904"/>
                  </a:lnTo>
                  <a:lnTo>
                    <a:pt x="27567" y="358120"/>
                  </a:lnTo>
                  <a:lnTo>
                    <a:pt x="27403" y="368223"/>
                  </a:lnTo>
                  <a:lnTo>
                    <a:pt x="27243" y="378326"/>
                  </a:lnTo>
                  <a:lnTo>
                    <a:pt x="27221" y="380026"/>
                  </a:lnTo>
                  <a:lnTo>
                    <a:pt x="27202" y="381694"/>
                  </a:lnTo>
                  <a:lnTo>
                    <a:pt x="27198" y="383319"/>
                  </a:lnTo>
                  <a:lnTo>
                    <a:pt x="27198" y="384120"/>
                  </a:lnTo>
                  <a:lnTo>
                    <a:pt x="27202" y="384901"/>
                  </a:lnTo>
                  <a:lnTo>
                    <a:pt x="27212" y="385681"/>
                  </a:lnTo>
                  <a:lnTo>
                    <a:pt x="27221" y="386451"/>
                  </a:lnTo>
                  <a:lnTo>
                    <a:pt x="27234" y="387210"/>
                  </a:lnTo>
                  <a:lnTo>
                    <a:pt x="27253" y="387958"/>
                  </a:lnTo>
                  <a:lnTo>
                    <a:pt x="27271" y="388696"/>
                  </a:lnTo>
                  <a:lnTo>
                    <a:pt x="27294" y="389423"/>
                  </a:lnTo>
                  <a:lnTo>
                    <a:pt x="27321" y="390139"/>
                  </a:lnTo>
                  <a:lnTo>
                    <a:pt x="27353" y="390845"/>
                  </a:lnTo>
                  <a:lnTo>
                    <a:pt x="27385" y="391551"/>
                  </a:lnTo>
                  <a:lnTo>
                    <a:pt x="27426" y="392235"/>
                  </a:lnTo>
                  <a:lnTo>
                    <a:pt x="27467" y="392908"/>
                  </a:lnTo>
                  <a:lnTo>
                    <a:pt x="27513" y="393582"/>
                  </a:lnTo>
                  <a:lnTo>
                    <a:pt x="27563" y="394234"/>
                  </a:lnTo>
                  <a:lnTo>
                    <a:pt x="27618" y="394886"/>
                  </a:lnTo>
                  <a:lnTo>
                    <a:pt x="27677" y="395517"/>
                  </a:lnTo>
                  <a:lnTo>
                    <a:pt x="27741" y="396137"/>
                  </a:lnTo>
                  <a:lnTo>
                    <a:pt x="27809" y="396757"/>
                  </a:lnTo>
                  <a:lnTo>
                    <a:pt x="27882" y="397356"/>
                  </a:lnTo>
                  <a:lnTo>
                    <a:pt x="27960" y="397954"/>
                  </a:lnTo>
                  <a:lnTo>
                    <a:pt x="28046" y="398532"/>
                  </a:lnTo>
                  <a:lnTo>
                    <a:pt x="28133" y="399109"/>
                  </a:lnTo>
                  <a:lnTo>
                    <a:pt x="28229" y="399665"/>
                  </a:lnTo>
                  <a:lnTo>
                    <a:pt x="28325" y="400221"/>
                  </a:lnTo>
                  <a:lnTo>
                    <a:pt x="28430" y="400755"/>
                  </a:lnTo>
                  <a:lnTo>
                    <a:pt x="28544" y="401290"/>
                  </a:lnTo>
                  <a:lnTo>
                    <a:pt x="28658" y="401803"/>
                  </a:lnTo>
                  <a:lnTo>
                    <a:pt x="28781" y="402316"/>
                  </a:lnTo>
                  <a:lnTo>
                    <a:pt x="28909" y="402808"/>
                  </a:lnTo>
                  <a:lnTo>
                    <a:pt x="29041" y="403289"/>
                  </a:lnTo>
                  <a:lnTo>
                    <a:pt x="29182" y="403770"/>
                  </a:lnTo>
                  <a:lnTo>
                    <a:pt x="29328" y="404230"/>
                  </a:lnTo>
                  <a:lnTo>
                    <a:pt x="29479" y="404679"/>
                  </a:lnTo>
                  <a:lnTo>
                    <a:pt x="29638" y="405128"/>
                  </a:lnTo>
                  <a:lnTo>
                    <a:pt x="29803" y="405555"/>
                  </a:lnTo>
                  <a:lnTo>
                    <a:pt x="29976" y="405972"/>
                  </a:lnTo>
                  <a:lnTo>
                    <a:pt x="30154" y="406379"/>
                  </a:lnTo>
                  <a:lnTo>
                    <a:pt x="30341" y="406774"/>
                  </a:lnTo>
                  <a:lnTo>
                    <a:pt x="30533" y="407159"/>
                  </a:lnTo>
                  <a:lnTo>
                    <a:pt x="30733" y="407533"/>
                  </a:lnTo>
                  <a:lnTo>
                    <a:pt x="30943" y="407897"/>
                  </a:lnTo>
                  <a:lnTo>
                    <a:pt x="31158" y="408239"/>
                  </a:lnTo>
                  <a:lnTo>
                    <a:pt x="31381" y="408581"/>
                  </a:lnTo>
                  <a:lnTo>
                    <a:pt x="31609" y="408912"/>
                  </a:lnTo>
                  <a:lnTo>
                    <a:pt x="31846" y="409222"/>
                  </a:lnTo>
                  <a:lnTo>
                    <a:pt x="32093" y="409522"/>
                  </a:lnTo>
                  <a:lnTo>
                    <a:pt x="32348" y="409821"/>
                  </a:lnTo>
                  <a:lnTo>
                    <a:pt x="32608" y="410099"/>
                  </a:lnTo>
                  <a:lnTo>
                    <a:pt x="32877" y="410366"/>
                  </a:lnTo>
                  <a:lnTo>
                    <a:pt x="33156" y="410623"/>
                  </a:lnTo>
                  <a:lnTo>
                    <a:pt x="33443" y="410869"/>
                  </a:lnTo>
                  <a:lnTo>
                    <a:pt x="33740" y="411104"/>
                  </a:lnTo>
                  <a:lnTo>
                    <a:pt x="34041" y="411328"/>
                  </a:lnTo>
                  <a:lnTo>
                    <a:pt x="34355" y="411532"/>
                  </a:lnTo>
                  <a:lnTo>
                    <a:pt x="34675" y="411735"/>
                  </a:lnTo>
                  <a:lnTo>
                    <a:pt x="35003" y="411916"/>
                  </a:lnTo>
                  <a:lnTo>
                    <a:pt x="35345" y="412088"/>
                  </a:lnTo>
                  <a:lnTo>
                    <a:pt x="35934" y="412376"/>
                  </a:lnTo>
                  <a:lnTo>
                    <a:pt x="36522" y="412654"/>
                  </a:lnTo>
                  <a:lnTo>
                    <a:pt x="37111" y="412911"/>
                  </a:lnTo>
                  <a:lnTo>
                    <a:pt x="37704" y="413157"/>
                  </a:lnTo>
                  <a:lnTo>
                    <a:pt x="37686" y="413328"/>
                  </a:lnTo>
                  <a:lnTo>
                    <a:pt x="37676" y="413499"/>
                  </a:lnTo>
                  <a:lnTo>
                    <a:pt x="37672" y="413691"/>
                  </a:lnTo>
                  <a:lnTo>
                    <a:pt x="37676" y="413884"/>
                  </a:lnTo>
                  <a:lnTo>
                    <a:pt x="37736" y="415509"/>
                  </a:lnTo>
                  <a:lnTo>
                    <a:pt x="37786" y="417134"/>
                  </a:lnTo>
                  <a:lnTo>
                    <a:pt x="37832" y="418759"/>
                  </a:lnTo>
                  <a:lnTo>
                    <a:pt x="37868" y="420373"/>
                  </a:lnTo>
                  <a:lnTo>
                    <a:pt x="37900" y="421987"/>
                  </a:lnTo>
                  <a:lnTo>
                    <a:pt x="37923" y="423591"/>
                  </a:lnTo>
                  <a:lnTo>
                    <a:pt x="37941" y="425194"/>
                  </a:lnTo>
                  <a:lnTo>
                    <a:pt x="37950" y="426798"/>
                  </a:lnTo>
                  <a:lnTo>
                    <a:pt x="37955" y="428402"/>
                  </a:lnTo>
                  <a:lnTo>
                    <a:pt x="37950" y="429995"/>
                  </a:lnTo>
                  <a:lnTo>
                    <a:pt x="37941" y="431598"/>
                  </a:lnTo>
                  <a:lnTo>
                    <a:pt x="37923" y="433191"/>
                  </a:lnTo>
                  <a:lnTo>
                    <a:pt x="37900" y="434773"/>
                  </a:lnTo>
                  <a:lnTo>
                    <a:pt x="37868" y="436366"/>
                  </a:lnTo>
                  <a:lnTo>
                    <a:pt x="37836" y="437949"/>
                  </a:lnTo>
                  <a:lnTo>
                    <a:pt x="37791" y="439541"/>
                  </a:lnTo>
                  <a:lnTo>
                    <a:pt x="37745" y="441124"/>
                  </a:lnTo>
                  <a:lnTo>
                    <a:pt x="37690" y="442706"/>
                  </a:lnTo>
                  <a:lnTo>
                    <a:pt x="37631" y="444288"/>
                  </a:lnTo>
                  <a:lnTo>
                    <a:pt x="37567" y="445870"/>
                  </a:lnTo>
                  <a:lnTo>
                    <a:pt x="37494" y="447453"/>
                  </a:lnTo>
                  <a:lnTo>
                    <a:pt x="37416" y="449035"/>
                  </a:lnTo>
                  <a:lnTo>
                    <a:pt x="37334" y="450617"/>
                  </a:lnTo>
                  <a:lnTo>
                    <a:pt x="37248" y="452199"/>
                  </a:lnTo>
                  <a:lnTo>
                    <a:pt x="37156" y="453782"/>
                  </a:lnTo>
                  <a:lnTo>
                    <a:pt x="37056" y="455364"/>
                  </a:lnTo>
                  <a:lnTo>
                    <a:pt x="36956" y="456946"/>
                  </a:lnTo>
                  <a:lnTo>
                    <a:pt x="36846" y="458539"/>
                  </a:lnTo>
                  <a:lnTo>
                    <a:pt x="36732" y="460121"/>
                  </a:lnTo>
                  <a:lnTo>
                    <a:pt x="36614" y="461703"/>
                  </a:lnTo>
                  <a:lnTo>
                    <a:pt x="36490" y="463296"/>
                  </a:lnTo>
                  <a:lnTo>
                    <a:pt x="36367" y="464889"/>
                  </a:lnTo>
                  <a:lnTo>
                    <a:pt x="36176" y="465007"/>
                  </a:lnTo>
                  <a:lnTo>
                    <a:pt x="35989" y="465146"/>
                  </a:lnTo>
                  <a:lnTo>
                    <a:pt x="35802" y="465296"/>
                  </a:lnTo>
                  <a:lnTo>
                    <a:pt x="35615" y="465445"/>
                  </a:lnTo>
                  <a:lnTo>
                    <a:pt x="35432" y="465606"/>
                  </a:lnTo>
                  <a:lnTo>
                    <a:pt x="35250" y="465777"/>
                  </a:lnTo>
                  <a:lnTo>
                    <a:pt x="35067" y="465948"/>
                  </a:lnTo>
                  <a:lnTo>
                    <a:pt x="34889" y="466140"/>
                  </a:lnTo>
                  <a:lnTo>
                    <a:pt x="34711" y="466333"/>
                  </a:lnTo>
                  <a:lnTo>
                    <a:pt x="34533" y="466525"/>
                  </a:lnTo>
                  <a:lnTo>
                    <a:pt x="34360" y="466739"/>
                  </a:lnTo>
                  <a:lnTo>
                    <a:pt x="34187" y="466953"/>
                  </a:lnTo>
                  <a:lnTo>
                    <a:pt x="34013" y="467177"/>
                  </a:lnTo>
                  <a:lnTo>
                    <a:pt x="33845" y="467412"/>
                  </a:lnTo>
                  <a:lnTo>
                    <a:pt x="33676" y="467658"/>
                  </a:lnTo>
                  <a:lnTo>
                    <a:pt x="33512" y="467904"/>
                  </a:lnTo>
                  <a:lnTo>
                    <a:pt x="33347" y="468161"/>
                  </a:lnTo>
                  <a:lnTo>
                    <a:pt x="33183" y="468428"/>
                  </a:lnTo>
                  <a:lnTo>
                    <a:pt x="33023" y="468695"/>
                  </a:lnTo>
                  <a:lnTo>
                    <a:pt x="32864" y="468973"/>
                  </a:lnTo>
                  <a:lnTo>
                    <a:pt x="32709" y="469262"/>
                  </a:lnTo>
                  <a:lnTo>
                    <a:pt x="32554" y="469550"/>
                  </a:lnTo>
                  <a:lnTo>
                    <a:pt x="32403" y="469861"/>
                  </a:lnTo>
                  <a:lnTo>
                    <a:pt x="32252" y="470171"/>
                  </a:lnTo>
                  <a:lnTo>
                    <a:pt x="32106" y="470481"/>
                  </a:lnTo>
                  <a:lnTo>
                    <a:pt x="31960" y="470812"/>
                  </a:lnTo>
                  <a:lnTo>
                    <a:pt x="31819" y="471143"/>
                  </a:lnTo>
                  <a:lnTo>
                    <a:pt x="31678" y="471475"/>
                  </a:lnTo>
                  <a:lnTo>
                    <a:pt x="31541" y="471817"/>
                  </a:lnTo>
                  <a:lnTo>
                    <a:pt x="31404" y="472170"/>
                  </a:lnTo>
                  <a:lnTo>
                    <a:pt x="31272" y="472533"/>
                  </a:lnTo>
                  <a:lnTo>
                    <a:pt x="31139" y="472897"/>
                  </a:lnTo>
                  <a:lnTo>
                    <a:pt x="31012" y="473271"/>
                  </a:lnTo>
                  <a:lnTo>
                    <a:pt x="30884" y="473656"/>
                  </a:lnTo>
                  <a:lnTo>
                    <a:pt x="30761" y="474041"/>
                  </a:lnTo>
                  <a:lnTo>
                    <a:pt x="30642" y="474436"/>
                  </a:lnTo>
                  <a:lnTo>
                    <a:pt x="30523" y="474842"/>
                  </a:lnTo>
                  <a:lnTo>
                    <a:pt x="30409" y="475249"/>
                  </a:lnTo>
                  <a:lnTo>
                    <a:pt x="30300" y="475666"/>
                  </a:lnTo>
                  <a:lnTo>
                    <a:pt x="30190" y="476083"/>
                  </a:lnTo>
                  <a:lnTo>
                    <a:pt x="30086" y="476510"/>
                  </a:lnTo>
                  <a:lnTo>
                    <a:pt x="29981" y="476948"/>
                  </a:lnTo>
                  <a:lnTo>
                    <a:pt x="29880" y="477387"/>
                  </a:lnTo>
                  <a:lnTo>
                    <a:pt x="29784" y="477836"/>
                  </a:lnTo>
                  <a:lnTo>
                    <a:pt x="29689" y="478296"/>
                  </a:lnTo>
                  <a:lnTo>
                    <a:pt x="29602" y="478755"/>
                  </a:lnTo>
                  <a:lnTo>
                    <a:pt x="29511" y="479215"/>
                  </a:lnTo>
                  <a:lnTo>
                    <a:pt x="29429" y="479696"/>
                  </a:lnTo>
                  <a:lnTo>
                    <a:pt x="29347" y="480177"/>
                  </a:lnTo>
                  <a:lnTo>
                    <a:pt x="29269" y="480658"/>
                  </a:lnTo>
                  <a:lnTo>
                    <a:pt x="29196" y="481150"/>
                  </a:lnTo>
                  <a:lnTo>
                    <a:pt x="29128" y="481652"/>
                  </a:lnTo>
                  <a:lnTo>
                    <a:pt x="29059" y="482155"/>
                  </a:lnTo>
                  <a:lnTo>
                    <a:pt x="28995" y="482668"/>
                  </a:lnTo>
                  <a:lnTo>
                    <a:pt x="28936" y="483181"/>
                  </a:lnTo>
                  <a:lnTo>
                    <a:pt x="28877" y="483705"/>
                  </a:lnTo>
                  <a:lnTo>
                    <a:pt x="28826" y="484229"/>
                  </a:lnTo>
                  <a:lnTo>
                    <a:pt x="28776" y="484763"/>
                  </a:lnTo>
                  <a:lnTo>
                    <a:pt x="28731" y="485309"/>
                  </a:lnTo>
                  <a:lnTo>
                    <a:pt x="28690" y="485854"/>
                  </a:lnTo>
                  <a:lnTo>
                    <a:pt x="28653" y="486399"/>
                  </a:lnTo>
                  <a:lnTo>
                    <a:pt x="28617" y="486955"/>
                  </a:lnTo>
                  <a:lnTo>
                    <a:pt x="28589" y="487522"/>
                  </a:lnTo>
                  <a:lnTo>
                    <a:pt x="28562" y="488088"/>
                  </a:lnTo>
                  <a:lnTo>
                    <a:pt x="28557" y="488259"/>
                  </a:lnTo>
                  <a:lnTo>
                    <a:pt x="28562" y="488409"/>
                  </a:lnTo>
                  <a:lnTo>
                    <a:pt x="28571" y="488559"/>
                  </a:lnTo>
                  <a:lnTo>
                    <a:pt x="28585" y="488698"/>
                  </a:lnTo>
                  <a:lnTo>
                    <a:pt x="28603" y="488826"/>
                  </a:lnTo>
                  <a:lnTo>
                    <a:pt x="28630" y="488954"/>
                  </a:lnTo>
                  <a:lnTo>
                    <a:pt x="28658" y="489072"/>
                  </a:lnTo>
                  <a:lnTo>
                    <a:pt x="28690" y="489179"/>
                  </a:lnTo>
                  <a:lnTo>
                    <a:pt x="28726" y="489275"/>
                  </a:lnTo>
                  <a:lnTo>
                    <a:pt x="28767" y="489360"/>
                  </a:lnTo>
                  <a:lnTo>
                    <a:pt x="28813" y="489435"/>
                  </a:lnTo>
                  <a:lnTo>
                    <a:pt x="28858" y="489510"/>
                  </a:lnTo>
                  <a:lnTo>
                    <a:pt x="28904" y="489564"/>
                  </a:lnTo>
                  <a:lnTo>
                    <a:pt x="28959" y="489617"/>
                  </a:lnTo>
                  <a:lnTo>
                    <a:pt x="29009" y="489660"/>
                  </a:lnTo>
                  <a:lnTo>
                    <a:pt x="29064" y="489692"/>
                  </a:lnTo>
                  <a:lnTo>
                    <a:pt x="29114" y="489713"/>
                  </a:lnTo>
                  <a:lnTo>
                    <a:pt x="29169" y="489724"/>
                  </a:lnTo>
                  <a:lnTo>
                    <a:pt x="29223" y="489724"/>
                  </a:lnTo>
                  <a:lnTo>
                    <a:pt x="29278" y="489713"/>
                  </a:lnTo>
                  <a:lnTo>
                    <a:pt x="29333" y="489692"/>
                  </a:lnTo>
                  <a:lnTo>
                    <a:pt x="29383" y="489660"/>
                  </a:lnTo>
                  <a:lnTo>
                    <a:pt x="29433" y="489628"/>
                  </a:lnTo>
                  <a:lnTo>
                    <a:pt x="29483" y="489574"/>
                  </a:lnTo>
                  <a:lnTo>
                    <a:pt x="29534" y="489510"/>
                  </a:lnTo>
                  <a:lnTo>
                    <a:pt x="29575" y="489435"/>
                  </a:lnTo>
                  <a:lnTo>
                    <a:pt x="29620" y="489360"/>
                  </a:lnTo>
                  <a:lnTo>
                    <a:pt x="29657" y="489264"/>
                  </a:lnTo>
                  <a:lnTo>
                    <a:pt x="29693" y="489157"/>
                  </a:lnTo>
                  <a:lnTo>
                    <a:pt x="29725" y="489040"/>
                  </a:lnTo>
                  <a:lnTo>
                    <a:pt x="29748" y="488911"/>
                  </a:lnTo>
                  <a:lnTo>
                    <a:pt x="29771" y="488772"/>
                  </a:lnTo>
                  <a:lnTo>
                    <a:pt x="29794" y="488976"/>
                  </a:lnTo>
                  <a:lnTo>
                    <a:pt x="29821" y="489168"/>
                  </a:lnTo>
                  <a:lnTo>
                    <a:pt x="29853" y="489350"/>
                  </a:lnTo>
                  <a:lnTo>
                    <a:pt x="29894" y="489521"/>
                  </a:lnTo>
                  <a:lnTo>
                    <a:pt x="29940" y="489681"/>
                  </a:lnTo>
                  <a:lnTo>
                    <a:pt x="29985" y="489831"/>
                  </a:lnTo>
                  <a:lnTo>
                    <a:pt x="30040" y="489959"/>
                  </a:lnTo>
                  <a:lnTo>
                    <a:pt x="30095" y="490077"/>
                  </a:lnTo>
                  <a:lnTo>
                    <a:pt x="30154" y="490184"/>
                  </a:lnTo>
                  <a:lnTo>
                    <a:pt x="30213" y="490269"/>
                  </a:lnTo>
                  <a:lnTo>
                    <a:pt x="30277" y="490333"/>
                  </a:lnTo>
                  <a:lnTo>
                    <a:pt x="30341" y="490376"/>
                  </a:lnTo>
                  <a:lnTo>
                    <a:pt x="30409" y="490408"/>
                  </a:lnTo>
                  <a:lnTo>
                    <a:pt x="30478" y="490408"/>
                  </a:lnTo>
                  <a:lnTo>
                    <a:pt x="30542" y="490387"/>
                  </a:lnTo>
                  <a:lnTo>
                    <a:pt x="30610" y="490344"/>
                  </a:lnTo>
                  <a:lnTo>
                    <a:pt x="30651" y="490483"/>
                  </a:lnTo>
                  <a:lnTo>
                    <a:pt x="30697" y="490611"/>
                  </a:lnTo>
                  <a:lnTo>
                    <a:pt x="30752" y="490729"/>
                  </a:lnTo>
                  <a:lnTo>
                    <a:pt x="30811" y="490825"/>
                  </a:lnTo>
                  <a:lnTo>
                    <a:pt x="30875" y="490900"/>
                  </a:lnTo>
                  <a:lnTo>
                    <a:pt x="30948" y="490964"/>
                  </a:lnTo>
                  <a:lnTo>
                    <a:pt x="31025" y="491007"/>
                  </a:lnTo>
                  <a:lnTo>
                    <a:pt x="31107" y="491028"/>
                  </a:lnTo>
                  <a:lnTo>
                    <a:pt x="33137" y="491060"/>
                  </a:lnTo>
                  <a:lnTo>
                    <a:pt x="35172" y="491071"/>
                  </a:lnTo>
                  <a:lnTo>
                    <a:pt x="36185" y="491071"/>
                  </a:lnTo>
                  <a:lnTo>
                    <a:pt x="37202" y="491060"/>
                  </a:lnTo>
                  <a:lnTo>
                    <a:pt x="38219" y="491050"/>
                  </a:lnTo>
                  <a:lnTo>
                    <a:pt x="39237" y="491028"/>
                  </a:lnTo>
                  <a:lnTo>
                    <a:pt x="40254" y="490996"/>
                  </a:lnTo>
                  <a:lnTo>
                    <a:pt x="41271" y="490953"/>
                  </a:lnTo>
                  <a:lnTo>
                    <a:pt x="42289" y="490911"/>
                  </a:lnTo>
                  <a:lnTo>
                    <a:pt x="43306" y="490847"/>
                  </a:lnTo>
                  <a:lnTo>
                    <a:pt x="44319" y="490772"/>
                  </a:lnTo>
                  <a:lnTo>
                    <a:pt x="45336" y="490697"/>
                  </a:lnTo>
                  <a:lnTo>
                    <a:pt x="46353" y="490601"/>
                  </a:lnTo>
                  <a:lnTo>
                    <a:pt x="47366" y="490494"/>
                  </a:lnTo>
                  <a:lnTo>
                    <a:pt x="47425" y="490472"/>
                  </a:lnTo>
                  <a:lnTo>
                    <a:pt x="47485" y="490440"/>
                  </a:lnTo>
                  <a:lnTo>
                    <a:pt x="47535" y="490397"/>
                  </a:lnTo>
                  <a:lnTo>
                    <a:pt x="47580" y="490344"/>
                  </a:lnTo>
                  <a:lnTo>
                    <a:pt x="47626" y="490269"/>
                  </a:lnTo>
                  <a:lnTo>
                    <a:pt x="47662" y="490194"/>
                  </a:lnTo>
                  <a:lnTo>
                    <a:pt x="47694" y="490098"/>
                  </a:lnTo>
                  <a:lnTo>
                    <a:pt x="47726" y="490002"/>
                  </a:lnTo>
                  <a:lnTo>
                    <a:pt x="47749" y="489895"/>
                  </a:lnTo>
                  <a:lnTo>
                    <a:pt x="47772" y="489788"/>
                  </a:lnTo>
                  <a:lnTo>
                    <a:pt x="47786" y="489671"/>
                  </a:lnTo>
                  <a:lnTo>
                    <a:pt x="47799" y="489542"/>
                  </a:lnTo>
                  <a:lnTo>
                    <a:pt x="47804" y="489425"/>
                  </a:lnTo>
                  <a:lnTo>
                    <a:pt x="47808" y="489296"/>
                  </a:lnTo>
                  <a:lnTo>
                    <a:pt x="47808" y="489168"/>
                  </a:lnTo>
                  <a:lnTo>
                    <a:pt x="47799" y="489040"/>
                  </a:lnTo>
                  <a:lnTo>
                    <a:pt x="47795" y="488944"/>
                  </a:lnTo>
                  <a:lnTo>
                    <a:pt x="47786" y="488847"/>
                  </a:lnTo>
                  <a:lnTo>
                    <a:pt x="47772" y="488762"/>
                  </a:lnTo>
                  <a:lnTo>
                    <a:pt x="47758" y="488676"/>
                  </a:lnTo>
                  <a:lnTo>
                    <a:pt x="47740" y="488591"/>
                  </a:lnTo>
                  <a:lnTo>
                    <a:pt x="47722" y="488516"/>
                  </a:lnTo>
                  <a:lnTo>
                    <a:pt x="47699" y="488441"/>
                  </a:lnTo>
                  <a:lnTo>
                    <a:pt x="47672" y="488366"/>
                  </a:lnTo>
                  <a:lnTo>
                    <a:pt x="47644" y="488302"/>
                  </a:lnTo>
                  <a:lnTo>
                    <a:pt x="47612" y="488249"/>
                  </a:lnTo>
                  <a:lnTo>
                    <a:pt x="47576" y="488195"/>
                  </a:lnTo>
                  <a:lnTo>
                    <a:pt x="47539" y="488142"/>
                  </a:lnTo>
                  <a:lnTo>
                    <a:pt x="47503" y="488110"/>
                  </a:lnTo>
                  <a:lnTo>
                    <a:pt x="47457" y="488078"/>
                  </a:lnTo>
                  <a:lnTo>
                    <a:pt x="47416" y="488056"/>
                  </a:lnTo>
                  <a:lnTo>
                    <a:pt x="47366" y="488046"/>
                  </a:lnTo>
                  <a:lnTo>
                    <a:pt x="46440" y="487939"/>
                  </a:lnTo>
                  <a:lnTo>
                    <a:pt x="45514" y="487853"/>
                  </a:lnTo>
                  <a:lnTo>
                    <a:pt x="44583" y="487778"/>
                  </a:lnTo>
                  <a:lnTo>
                    <a:pt x="43657" y="487714"/>
                  </a:lnTo>
                  <a:lnTo>
                    <a:pt x="42726" y="487650"/>
                  </a:lnTo>
                  <a:lnTo>
                    <a:pt x="41800" y="487607"/>
                  </a:lnTo>
                  <a:lnTo>
                    <a:pt x="40870" y="487564"/>
                  </a:lnTo>
                  <a:lnTo>
                    <a:pt x="39944" y="487532"/>
                  </a:lnTo>
                  <a:lnTo>
                    <a:pt x="39013" y="487500"/>
                  </a:lnTo>
                  <a:lnTo>
                    <a:pt x="38082" y="487490"/>
                  </a:lnTo>
                  <a:lnTo>
                    <a:pt x="37156" y="487479"/>
                  </a:lnTo>
                  <a:lnTo>
                    <a:pt x="36226" y="487468"/>
                  </a:lnTo>
                  <a:lnTo>
                    <a:pt x="34369" y="487479"/>
                  </a:lnTo>
                  <a:lnTo>
                    <a:pt x="32517" y="487511"/>
                  </a:lnTo>
                  <a:lnTo>
                    <a:pt x="32540" y="487361"/>
                  </a:lnTo>
                  <a:lnTo>
                    <a:pt x="32558" y="487212"/>
                  </a:lnTo>
                  <a:lnTo>
                    <a:pt x="32567" y="487062"/>
                  </a:lnTo>
                  <a:lnTo>
                    <a:pt x="32576" y="486912"/>
                  </a:lnTo>
                  <a:lnTo>
                    <a:pt x="32576" y="486752"/>
                  </a:lnTo>
                  <a:lnTo>
                    <a:pt x="32572" y="486592"/>
                  </a:lnTo>
                  <a:lnTo>
                    <a:pt x="32563" y="486431"/>
                  </a:lnTo>
                  <a:lnTo>
                    <a:pt x="32544" y="486271"/>
                  </a:lnTo>
                  <a:lnTo>
                    <a:pt x="32535" y="486196"/>
                  </a:lnTo>
                  <a:lnTo>
                    <a:pt x="32522" y="486132"/>
                  </a:lnTo>
                  <a:lnTo>
                    <a:pt x="32494" y="486025"/>
                  </a:lnTo>
                  <a:lnTo>
                    <a:pt x="32458" y="485929"/>
                  </a:lnTo>
                  <a:lnTo>
                    <a:pt x="32417" y="485854"/>
                  </a:lnTo>
                  <a:lnTo>
                    <a:pt x="32371" y="485800"/>
                  </a:lnTo>
                  <a:lnTo>
                    <a:pt x="32325" y="485758"/>
                  </a:lnTo>
                  <a:lnTo>
                    <a:pt x="32275" y="485747"/>
                  </a:lnTo>
                  <a:lnTo>
                    <a:pt x="32225" y="485747"/>
                  </a:lnTo>
                  <a:lnTo>
                    <a:pt x="32179" y="485768"/>
                  </a:lnTo>
                  <a:lnTo>
                    <a:pt x="32134" y="485811"/>
                  </a:lnTo>
                  <a:lnTo>
                    <a:pt x="32093" y="485875"/>
                  </a:lnTo>
                  <a:lnTo>
                    <a:pt x="32061" y="485961"/>
                  </a:lnTo>
                  <a:lnTo>
                    <a:pt x="32033" y="486057"/>
                  </a:lnTo>
                  <a:lnTo>
                    <a:pt x="32020" y="486110"/>
                  </a:lnTo>
                  <a:lnTo>
                    <a:pt x="32011" y="486175"/>
                  </a:lnTo>
                  <a:lnTo>
                    <a:pt x="32006" y="486239"/>
                  </a:lnTo>
                  <a:lnTo>
                    <a:pt x="32002" y="486314"/>
                  </a:lnTo>
                  <a:lnTo>
                    <a:pt x="32002" y="486388"/>
                  </a:lnTo>
                  <a:lnTo>
                    <a:pt x="32002" y="486463"/>
                  </a:lnTo>
                  <a:lnTo>
                    <a:pt x="32002" y="486570"/>
                  </a:lnTo>
                  <a:lnTo>
                    <a:pt x="31997" y="486656"/>
                  </a:lnTo>
                  <a:lnTo>
                    <a:pt x="31983" y="486731"/>
                  </a:lnTo>
                  <a:lnTo>
                    <a:pt x="31970" y="486795"/>
                  </a:lnTo>
                  <a:lnTo>
                    <a:pt x="31942" y="486837"/>
                  </a:lnTo>
                  <a:lnTo>
                    <a:pt x="31915" y="486880"/>
                  </a:lnTo>
                  <a:lnTo>
                    <a:pt x="31883" y="486912"/>
                  </a:lnTo>
                  <a:lnTo>
                    <a:pt x="31846" y="486934"/>
                  </a:lnTo>
                  <a:lnTo>
                    <a:pt x="31805" y="486944"/>
                  </a:lnTo>
                  <a:lnTo>
                    <a:pt x="31760" y="486944"/>
                  </a:lnTo>
                  <a:lnTo>
                    <a:pt x="31714" y="486934"/>
                  </a:lnTo>
                  <a:lnTo>
                    <a:pt x="31664" y="486923"/>
                  </a:lnTo>
                  <a:lnTo>
                    <a:pt x="31554" y="486880"/>
                  </a:lnTo>
                  <a:lnTo>
                    <a:pt x="31440" y="486816"/>
                  </a:lnTo>
                  <a:lnTo>
                    <a:pt x="31326" y="486731"/>
                  </a:lnTo>
                  <a:lnTo>
                    <a:pt x="31212" y="486645"/>
                  </a:lnTo>
                  <a:lnTo>
                    <a:pt x="30998" y="486474"/>
                  </a:lnTo>
                  <a:lnTo>
                    <a:pt x="30825" y="486335"/>
                  </a:lnTo>
                  <a:lnTo>
                    <a:pt x="30765" y="486292"/>
                  </a:lnTo>
                  <a:lnTo>
                    <a:pt x="30720" y="486271"/>
                  </a:lnTo>
                  <a:lnTo>
                    <a:pt x="30665" y="486260"/>
                  </a:lnTo>
                  <a:lnTo>
                    <a:pt x="30555" y="486260"/>
                  </a:lnTo>
                  <a:lnTo>
                    <a:pt x="30501" y="486271"/>
                  </a:lnTo>
                  <a:lnTo>
                    <a:pt x="30446" y="486292"/>
                  </a:lnTo>
                  <a:lnTo>
                    <a:pt x="30391" y="486314"/>
                  </a:lnTo>
                  <a:lnTo>
                    <a:pt x="30336" y="486346"/>
                  </a:lnTo>
                  <a:lnTo>
                    <a:pt x="30286" y="486378"/>
                  </a:lnTo>
                  <a:lnTo>
                    <a:pt x="30236" y="486431"/>
                  </a:lnTo>
                  <a:lnTo>
                    <a:pt x="30186" y="486485"/>
                  </a:lnTo>
                  <a:lnTo>
                    <a:pt x="30136" y="486538"/>
                  </a:lnTo>
                  <a:lnTo>
                    <a:pt x="30090" y="486613"/>
                  </a:lnTo>
                  <a:lnTo>
                    <a:pt x="30044" y="486688"/>
                  </a:lnTo>
                  <a:lnTo>
                    <a:pt x="30003" y="486763"/>
                  </a:lnTo>
                  <a:lnTo>
                    <a:pt x="29962" y="486848"/>
                  </a:lnTo>
                  <a:lnTo>
                    <a:pt x="29926" y="486955"/>
                  </a:lnTo>
                  <a:lnTo>
                    <a:pt x="29999" y="486089"/>
                  </a:lnTo>
                  <a:lnTo>
                    <a:pt x="30086" y="485245"/>
                  </a:lnTo>
                  <a:lnTo>
                    <a:pt x="30181" y="484411"/>
                  </a:lnTo>
                  <a:lnTo>
                    <a:pt x="30286" y="483587"/>
                  </a:lnTo>
                  <a:lnTo>
                    <a:pt x="30400" y="482786"/>
                  </a:lnTo>
                  <a:lnTo>
                    <a:pt x="30523" y="481995"/>
                  </a:lnTo>
                  <a:lnTo>
                    <a:pt x="30656" y="481225"/>
                  </a:lnTo>
                  <a:lnTo>
                    <a:pt x="30793" y="480476"/>
                  </a:lnTo>
                  <a:lnTo>
                    <a:pt x="30943" y="479739"/>
                  </a:lnTo>
                  <a:lnTo>
                    <a:pt x="31098" y="479023"/>
                  </a:lnTo>
                  <a:lnTo>
                    <a:pt x="31267" y="478317"/>
                  </a:lnTo>
                  <a:lnTo>
                    <a:pt x="31349" y="477975"/>
                  </a:lnTo>
                  <a:lnTo>
                    <a:pt x="31440" y="477633"/>
                  </a:lnTo>
                  <a:lnTo>
                    <a:pt x="31527" y="477301"/>
                  </a:lnTo>
                  <a:lnTo>
                    <a:pt x="31618" y="476970"/>
                  </a:lnTo>
                  <a:lnTo>
                    <a:pt x="31714" y="476649"/>
                  </a:lnTo>
                  <a:lnTo>
                    <a:pt x="31810" y="476328"/>
                  </a:lnTo>
                  <a:lnTo>
                    <a:pt x="31906" y="476008"/>
                  </a:lnTo>
                  <a:lnTo>
                    <a:pt x="32006" y="475698"/>
                  </a:lnTo>
                  <a:lnTo>
                    <a:pt x="32111" y="475388"/>
                  </a:lnTo>
                  <a:lnTo>
                    <a:pt x="32211" y="475088"/>
                  </a:lnTo>
                  <a:lnTo>
                    <a:pt x="32316" y="474800"/>
                  </a:lnTo>
                  <a:lnTo>
                    <a:pt x="32426" y="474511"/>
                  </a:lnTo>
                  <a:lnTo>
                    <a:pt x="32535" y="474222"/>
                  </a:lnTo>
                  <a:lnTo>
                    <a:pt x="32645" y="473944"/>
                  </a:lnTo>
                  <a:lnTo>
                    <a:pt x="32759" y="473666"/>
                  </a:lnTo>
                  <a:lnTo>
                    <a:pt x="32873" y="473399"/>
                  </a:lnTo>
                  <a:lnTo>
                    <a:pt x="32987" y="473132"/>
                  </a:lnTo>
                  <a:lnTo>
                    <a:pt x="33105" y="472875"/>
                  </a:lnTo>
                  <a:lnTo>
                    <a:pt x="33224" y="472619"/>
                  </a:lnTo>
                  <a:lnTo>
                    <a:pt x="33347" y="472373"/>
                  </a:lnTo>
                  <a:lnTo>
                    <a:pt x="33470" y="472127"/>
                  </a:lnTo>
                  <a:lnTo>
                    <a:pt x="33594" y="471892"/>
                  </a:lnTo>
                  <a:lnTo>
                    <a:pt x="33721" y="471657"/>
                  </a:lnTo>
                  <a:lnTo>
                    <a:pt x="33849" y="471432"/>
                  </a:lnTo>
                  <a:lnTo>
                    <a:pt x="33977" y="471218"/>
                  </a:lnTo>
                  <a:lnTo>
                    <a:pt x="34109" y="471004"/>
                  </a:lnTo>
                  <a:lnTo>
                    <a:pt x="34241" y="470791"/>
                  </a:lnTo>
                  <a:lnTo>
                    <a:pt x="34378" y="470587"/>
                  </a:lnTo>
                  <a:lnTo>
                    <a:pt x="34511" y="470395"/>
                  </a:lnTo>
                  <a:lnTo>
                    <a:pt x="34647" y="470203"/>
                  </a:lnTo>
                  <a:lnTo>
                    <a:pt x="34789" y="470021"/>
                  </a:lnTo>
                  <a:lnTo>
                    <a:pt x="34930" y="469839"/>
                  </a:lnTo>
                  <a:lnTo>
                    <a:pt x="35072" y="469668"/>
                  </a:lnTo>
                  <a:lnTo>
                    <a:pt x="35213" y="469508"/>
                  </a:lnTo>
                  <a:lnTo>
                    <a:pt x="35359" y="469347"/>
                  </a:lnTo>
                  <a:lnTo>
                    <a:pt x="35505" y="469187"/>
                  </a:lnTo>
                  <a:lnTo>
                    <a:pt x="35651" y="469048"/>
                  </a:lnTo>
                  <a:lnTo>
                    <a:pt x="35802" y="468898"/>
                  </a:lnTo>
                  <a:lnTo>
                    <a:pt x="35952" y="468770"/>
                  </a:lnTo>
                  <a:lnTo>
                    <a:pt x="36103" y="468642"/>
                  </a:lnTo>
                  <a:lnTo>
                    <a:pt x="36258" y="468524"/>
                  </a:lnTo>
                  <a:lnTo>
                    <a:pt x="36408" y="468407"/>
                  </a:lnTo>
                  <a:lnTo>
                    <a:pt x="36440" y="468439"/>
                  </a:lnTo>
                  <a:lnTo>
                    <a:pt x="36472" y="468460"/>
                  </a:lnTo>
                  <a:lnTo>
                    <a:pt x="36504" y="468481"/>
                  </a:lnTo>
                  <a:lnTo>
                    <a:pt x="36541" y="468503"/>
                  </a:lnTo>
                  <a:lnTo>
                    <a:pt x="36604" y="468503"/>
                  </a:lnTo>
                  <a:lnTo>
                    <a:pt x="36636" y="468492"/>
                  </a:lnTo>
                  <a:lnTo>
                    <a:pt x="36673" y="468481"/>
                  </a:lnTo>
                  <a:lnTo>
                    <a:pt x="36705" y="468460"/>
                  </a:lnTo>
                  <a:lnTo>
                    <a:pt x="36737" y="468428"/>
                  </a:lnTo>
                  <a:lnTo>
                    <a:pt x="36764" y="468385"/>
                  </a:lnTo>
                  <a:lnTo>
                    <a:pt x="36796" y="468342"/>
                  </a:lnTo>
                  <a:lnTo>
                    <a:pt x="36823" y="468289"/>
                  </a:lnTo>
                  <a:lnTo>
                    <a:pt x="36851" y="468225"/>
                  </a:lnTo>
                  <a:lnTo>
                    <a:pt x="36874" y="468150"/>
                  </a:lnTo>
                  <a:lnTo>
                    <a:pt x="36896" y="468064"/>
                  </a:lnTo>
                  <a:lnTo>
                    <a:pt x="37088" y="467958"/>
                  </a:lnTo>
                  <a:lnTo>
                    <a:pt x="37280" y="467872"/>
                  </a:lnTo>
                  <a:lnTo>
                    <a:pt x="37476" y="467786"/>
                  </a:lnTo>
                  <a:lnTo>
                    <a:pt x="37672" y="467712"/>
                  </a:lnTo>
                  <a:lnTo>
                    <a:pt x="37868" y="467648"/>
                  </a:lnTo>
                  <a:lnTo>
                    <a:pt x="38069" y="467594"/>
                  </a:lnTo>
                  <a:lnTo>
                    <a:pt x="38270" y="467551"/>
                  </a:lnTo>
                  <a:lnTo>
                    <a:pt x="38470" y="467509"/>
                  </a:lnTo>
                  <a:lnTo>
                    <a:pt x="38676" y="467487"/>
                  </a:lnTo>
                  <a:lnTo>
                    <a:pt x="38885" y="467476"/>
                  </a:lnTo>
                  <a:lnTo>
                    <a:pt x="39095" y="467476"/>
                  </a:lnTo>
                  <a:lnTo>
                    <a:pt x="39310" y="467487"/>
                  </a:lnTo>
                  <a:lnTo>
                    <a:pt x="39524" y="467519"/>
                  </a:lnTo>
                  <a:lnTo>
                    <a:pt x="39738" y="467551"/>
                  </a:lnTo>
                  <a:lnTo>
                    <a:pt x="39957" y="467594"/>
                  </a:lnTo>
                  <a:lnTo>
                    <a:pt x="40176" y="467658"/>
                  </a:lnTo>
                  <a:lnTo>
                    <a:pt x="40400" y="467733"/>
                  </a:lnTo>
                  <a:lnTo>
                    <a:pt x="40619" y="467808"/>
                  </a:lnTo>
                  <a:lnTo>
                    <a:pt x="40842" y="467904"/>
                  </a:lnTo>
                  <a:lnTo>
                    <a:pt x="41066" y="468011"/>
                  </a:lnTo>
                  <a:lnTo>
                    <a:pt x="41289" y="468129"/>
                  </a:lnTo>
                  <a:lnTo>
                    <a:pt x="41513" y="468257"/>
                  </a:lnTo>
                  <a:lnTo>
                    <a:pt x="41737" y="468396"/>
                  </a:lnTo>
                  <a:lnTo>
                    <a:pt x="41960" y="468546"/>
                  </a:lnTo>
                  <a:lnTo>
                    <a:pt x="42179" y="468706"/>
                  </a:lnTo>
                  <a:lnTo>
                    <a:pt x="42403" y="468877"/>
                  </a:lnTo>
                  <a:lnTo>
                    <a:pt x="42622" y="469059"/>
                  </a:lnTo>
                  <a:lnTo>
                    <a:pt x="42845" y="469262"/>
                  </a:lnTo>
                  <a:lnTo>
                    <a:pt x="43059" y="469465"/>
                  </a:lnTo>
                  <a:lnTo>
                    <a:pt x="43278" y="469679"/>
                  </a:lnTo>
                  <a:lnTo>
                    <a:pt x="43493" y="469914"/>
                  </a:lnTo>
                  <a:lnTo>
                    <a:pt x="43707" y="470149"/>
                  </a:lnTo>
                  <a:lnTo>
                    <a:pt x="43917" y="470406"/>
                  </a:lnTo>
                  <a:lnTo>
                    <a:pt x="44127" y="470662"/>
                  </a:lnTo>
                  <a:lnTo>
                    <a:pt x="44332" y="470940"/>
                  </a:lnTo>
                  <a:lnTo>
                    <a:pt x="44533" y="471229"/>
                  </a:lnTo>
                  <a:lnTo>
                    <a:pt x="44734" y="471518"/>
                  </a:lnTo>
                  <a:lnTo>
                    <a:pt x="44930" y="471828"/>
                  </a:lnTo>
                  <a:lnTo>
                    <a:pt x="45121" y="472148"/>
                  </a:lnTo>
                  <a:lnTo>
                    <a:pt x="45313" y="472480"/>
                  </a:lnTo>
                  <a:lnTo>
                    <a:pt x="45500" y="472822"/>
                  </a:lnTo>
                  <a:lnTo>
                    <a:pt x="45678" y="473164"/>
                  </a:lnTo>
                  <a:lnTo>
                    <a:pt x="45856" y="473527"/>
                  </a:lnTo>
                  <a:lnTo>
                    <a:pt x="46029" y="473902"/>
                  </a:lnTo>
                  <a:lnTo>
                    <a:pt x="46198" y="474286"/>
                  </a:lnTo>
                  <a:lnTo>
                    <a:pt x="46362" y="474682"/>
                  </a:lnTo>
                  <a:lnTo>
                    <a:pt x="46522" y="475088"/>
                  </a:lnTo>
                  <a:lnTo>
                    <a:pt x="46672" y="475505"/>
                  </a:lnTo>
                  <a:lnTo>
                    <a:pt x="46818" y="475944"/>
                  </a:lnTo>
                  <a:lnTo>
                    <a:pt x="46960" y="476382"/>
                  </a:lnTo>
                  <a:lnTo>
                    <a:pt x="47097" y="476831"/>
                  </a:lnTo>
                  <a:lnTo>
                    <a:pt x="47229" y="477291"/>
                  </a:lnTo>
                  <a:lnTo>
                    <a:pt x="47352" y="477761"/>
                  </a:lnTo>
                  <a:lnTo>
                    <a:pt x="47466" y="478242"/>
                  </a:lnTo>
                  <a:lnTo>
                    <a:pt x="47576" y="478734"/>
                  </a:lnTo>
                  <a:lnTo>
                    <a:pt x="47681" y="479247"/>
                  </a:lnTo>
                  <a:lnTo>
                    <a:pt x="47776" y="479760"/>
                  </a:lnTo>
                  <a:lnTo>
                    <a:pt x="47863" y="480284"/>
                  </a:lnTo>
                  <a:lnTo>
                    <a:pt x="47945" y="480819"/>
                  </a:lnTo>
                  <a:lnTo>
                    <a:pt x="48018" y="481364"/>
                  </a:lnTo>
                  <a:lnTo>
                    <a:pt x="48082" y="481930"/>
                  </a:lnTo>
                  <a:lnTo>
                    <a:pt x="48137" y="482497"/>
                  </a:lnTo>
                  <a:lnTo>
                    <a:pt x="48187" y="483074"/>
                  </a:lnTo>
                  <a:lnTo>
                    <a:pt x="48228" y="483662"/>
                  </a:lnTo>
                  <a:lnTo>
                    <a:pt x="48255" y="484272"/>
                  </a:lnTo>
                  <a:lnTo>
                    <a:pt x="48278" y="484881"/>
                  </a:lnTo>
                  <a:lnTo>
                    <a:pt x="48292" y="485501"/>
                  </a:lnTo>
                  <a:lnTo>
                    <a:pt x="48292" y="486132"/>
                  </a:lnTo>
                  <a:lnTo>
                    <a:pt x="48287" y="486773"/>
                  </a:lnTo>
                  <a:lnTo>
                    <a:pt x="48269" y="487436"/>
                  </a:lnTo>
                  <a:lnTo>
                    <a:pt x="48242" y="488099"/>
                  </a:lnTo>
                  <a:lnTo>
                    <a:pt x="48205" y="488772"/>
                  </a:lnTo>
                  <a:lnTo>
                    <a:pt x="48201" y="488847"/>
                  </a:lnTo>
                  <a:lnTo>
                    <a:pt x="48196" y="488944"/>
                  </a:lnTo>
                  <a:lnTo>
                    <a:pt x="48201" y="489018"/>
                  </a:lnTo>
                  <a:lnTo>
                    <a:pt x="48201" y="489104"/>
                  </a:lnTo>
                  <a:lnTo>
                    <a:pt x="48219" y="489254"/>
                  </a:lnTo>
                  <a:lnTo>
                    <a:pt x="48242" y="489403"/>
                  </a:lnTo>
                  <a:lnTo>
                    <a:pt x="48274" y="489532"/>
                  </a:lnTo>
                  <a:lnTo>
                    <a:pt x="48315" y="489660"/>
                  </a:lnTo>
                  <a:lnTo>
                    <a:pt x="48356" y="489767"/>
                  </a:lnTo>
                  <a:lnTo>
                    <a:pt x="48406" y="489852"/>
                  </a:lnTo>
                  <a:lnTo>
                    <a:pt x="48456" y="489916"/>
                  </a:lnTo>
                  <a:lnTo>
                    <a:pt x="48511" y="489970"/>
                  </a:lnTo>
                  <a:lnTo>
                    <a:pt x="48566" y="489991"/>
                  </a:lnTo>
                  <a:lnTo>
                    <a:pt x="48616" y="489991"/>
                  </a:lnTo>
                  <a:lnTo>
                    <a:pt x="48643" y="489970"/>
                  </a:lnTo>
                  <a:lnTo>
                    <a:pt x="48671" y="489959"/>
                  </a:lnTo>
                  <a:lnTo>
                    <a:pt x="48693" y="489927"/>
                  </a:lnTo>
                  <a:lnTo>
                    <a:pt x="48721" y="489895"/>
                  </a:lnTo>
                  <a:lnTo>
                    <a:pt x="48744" y="489852"/>
                  </a:lnTo>
                  <a:lnTo>
                    <a:pt x="48766" y="489799"/>
                  </a:lnTo>
                  <a:lnTo>
                    <a:pt x="48785" y="489735"/>
                  </a:lnTo>
                  <a:lnTo>
                    <a:pt x="48803" y="489671"/>
                  </a:lnTo>
                  <a:lnTo>
                    <a:pt x="48821" y="489585"/>
                  </a:lnTo>
                  <a:lnTo>
                    <a:pt x="48839" y="489499"/>
                  </a:lnTo>
                  <a:lnTo>
                    <a:pt x="48912" y="489040"/>
                  </a:lnTo>
                  <a:lnTo>
                    <a:pt x="48981" y="488580"/>
                  </a:lnTo>
                  <a:lnTo>
                    <a:pt x="49045" y="488131"/>
                  </a:lnTo>
                  <a:lnTo>
                    <a:pt x="49099" y="487682"/>
                  </a:lnTo>
                  <a:lnTo>
                    <a:pt x="49150" y="487233"/>
                  </a:lnTo>
                  <a:lnTo>
                    <a:pt x="49195" y="486784"/>
                  </a:lnTo>
                  <a:lnTo>
                    <a:pt x="49232" y="486335"/>
                  </a:lnTo>
                  <a:lnTo>
                    <a:pt x="49264" y="485897"/>
                  </a:lnTo>
                  <a:lnTo>
                    <a:pt x="49291" y="485458"/>
                  </a:lnTo>
                  <a:lnTo>
                    <a:pt x="49309" y="485031"/>
                  </a:lnTo>
                  <a:lnTo>
                    <a:pt x="49323" y="484592"/>
                  </a:lnTo>
                  <a:lnTo>
                    <a:pt x="49332" y="484165"/>
                  </a:lnTo>
                  <a:lnTo>
                    <a:pt x="49337" y="483748"/>
                  </a:lnTo>
                  <a:lnTo>
                    <a:pt x="49337" y="483320"/>
                  </a:lnTo>
                  <a:lnTo>
                    <a:pt x="49328" y="482903"/>
                  </a:lnTo>
                  <a:lnTo>
                    <a:pt x="49318" y="482486"/>
                  </a:lnTo>
                  <a:lnTo>
                    <a:pt x="49300" y="482080"/>
                  </a:lnTo>
                  <a:lnTo>
                    <a:pt x="49277" y="481674"/>
                  </a:lnTo>
                  <a:lnTo>
                    <a:pt x="49250" y="481268"/>
                  </a:lnTo>
                  <a:lnTo>
                    <a:pt x="49218" y="480861"/>
                  </a:lnTo>
                  <a:lnTo>
                    <a:pt x="49182" y="480466"/>
                  </a:lnTo>
                  <a:lnTo>
                    <a:pt x="49140" y="480070"/>
                  </a:lnTo>
                  <a:lnTo>
                    <a:pt x="49095" y="479685"/>
                  </a:lnTo>
                  <a:lnTo>
                    <a:pt x="49045" y="479300"/>
                  </a:lnTo>
                  <a:lnTo>
                    <a:pt x="48990" y="478916"/>
                  </a:lnTo>
                  <a:lnTo>
                    <a:pt x="48935" y="478531"/>
                  </a:lnTo>
                  <a:lnTo>
                    <a:pt x="48871" y="478157"/>
                  </a:lnTo>
                  <a:lnTo>
                    <a:pt x="48803" y="477782"/>
                  </a:lnTo>
                  <a:lnTo>
                    <a:pt x="48734" y="477419"/>
                  </a:lnTo>
                  <a:lnTo>
                    <a:pt x="48657" y="477055"/>
                  </a:lnTo>
                  <a:lnTo>
                    <a:pt x="48579" y="476692"/>
                  </a:lnTo>
                  <a:lnTo>
                    <a:pt x="48497" y="476339"/>
                  </a:lnTo>
                  <a:lnTo>
                    <a:pt x="48411" y="475986"/>
                  </a:lnTo>
                  <a:lnTo>
                    <a:pt x="48319" y="475644"/>
                  </a:lnTo>
                  <a:lnTo>
                    <a:pt x="48228" y="475302"/>
                  </a:lnTo>
                  <a:lnTo>
                    <a:pt x="48132" y="474960"/>
                  </a:lnTo>
                  <a:lnTo>
                    <a:pt x="48032" y="474629"/>
                  </a:lnTo>
                  <a:lnTo>
                    <a:pt x="47932" y="474297"/>
                  </a:lnTo>
                  <a:lnTo>
                    <a:pt x="47822" y="473966"/>
                  </a:lnTo>
                  <a:lnTo>
                    <a:pt x="47717" y="473645"/>
                  </a:lnTo>
                  <a:lnTo>
                    <a:pt x="47603" y="473324"/>
                  </a:lnTo>
                  <a:lnTo>
                    <a:pt x="47489" y="473014"/>
                  </a:lnTo>
                  <a:lnTo>
                    <a:pt x="47370" y="472704"/>
                  </a:lnTo>
                  <a:lnTo>
                    <a:pt x="47252" y="472405"/>
                  </a:lnTo>
                  <a:lnTo>
                    <a:pt x="47129" y="472106"/>
                  </a:lnTo>
                  <a:lnTo>
                    <a:pt x="47006" y="471817"/>
                  </a:lnTo>
                  <a:lnTo>
                    <a:pt x="46878" y="471528"/>
                  </a:lnTo>
                  <a:lnTo>
                    <a:pt x="46750" y="471240"/>
                  </a:lnTo>
                  <a:lnTo>
                    <a:pt x="46618" y="470962"/>
                  </a:lnTo>
                  <a:lnTo>
                    <a:pt x="46485" y="470684"/>
                  </a:lnTo>
                  <a:lnTo>
                    <a:pt x="46349" y="470416"/>
                  </a:lnTo>
                  <a:lnTo>
                    <a:pt x="46212" y="470149"/>
                  </a:lnTo>
                  <a:lnTo>
                    <a:pt x="46070" y="469893"/>
                  </a:lnTo>
                  <a:lnTo>
                    <a:pt x="45933" y="469636"/>
                  </a:lnTo>
                  <a:lnTo>
                    <a:pt x="45646" y="469144"/>
                  </a:lnTo>
                  <a:lnTo>
                    <a:pt x="45354" y="468674"/>
                  </a:lnTo>
                  <a:lnTo>
                    <a:pt x="45058" y="468225"/>
                  </a:lnTo>
                  <a:lnTo>
                    <a:pt x="44752" y="467797"/>
                  </a:lnTo>
                  <a:lnTo>
                    <a:pt x="44451" y="467380"/>
                  </a:lnTo>
                  <a:lnTo>
                    <a:pt x="44574" y="466418"/>
                  </a:lnTo>
                  <a:lnTo>
                    <a:pt x="44693" y="465445"/>
                  </a:lnTo>
                  <a:lnTo>
                    <a:pt x="44807" y="464472"/>
                  </a:lnTo>
                  <a:lnTo>
                    <a:pt x="44921" y="463499"/>
                  </a:lnTo>
                  <a:lnTo>
                    <a:pt x="45035" y="462527"/>
                  </a:lnTo>
                  <a:lnTo>
                    <a:pt x="45140" y="461554"/>
                  </a:lnTo>
                  <a:lnTo>
                    <a:pt x="45249" y="460570"/>
                  </a:lnTo>
                  <a:lnTo>
                    <a:pt x="45350" y="459587"/>
                  </a:lnTo>
                  <a:lnTo>
                    <a:pt x="45450" y="458603"/>
                  </a:lnTo>
                  <a:lnTo>
                    <a:pt x="45546" y="457620"/>
                  </a:lnTo>
                  <a:lnTo>
                    <a:pt x="45637" y="456636"/>
                  </a:lnTo>
                  <a:lnTo>
                    <a:pt x="45728" y="455652"/>
                  </a:lnTo>
                  <a:lnTo>
                    <a:pt x="45815" y="454658"/>
                  </a:lnTo>
                  <a:lnTo>
                    <a:pt x="45902" y="453675"/>
                  </a:lnTo>
                  <a:lnTo>
                    <a:pt x="45984" y="452680"/>
                  </a:lnTo>
                  <a:lnTo>
                    <a:pt x="46061" y="451686"/>
                  </a:lnTo>
                  <a:lnTo>
                    <a:pt x="46134" y="450692"/>
                  </a:lnTo>
                  <a:lnTo>
                    <a:pt x="46207" y="449687"/>
                  </a:lnTo>
                  <a:lnTo>
                    <a:pt x="46280" y="448693"/>
                  </a:lnTo>
                  <a:lnTo>
                    <a:pt x="46344" y="447688"/>
                  </a:lnTo>
                  <a:lnTo>
                    <a:pt x="46412" y="446683"/>
                  </a:lnTo>
                  <a:lnTo>
                    <a:pt x="46472" y="445689"/>
                  </a:lnTo>
                  <a:lnTo>
                    <a:pt x="46531" y="444673"/>
                  </a:lnTo>
                  <a:lnTo>
                    <a:pt x="46586" y="443668"/>
                  </a:lnTo>
                  <a:lnTo>
                    <a:pt x="46641" y="442663"/>
                  </a:lnTo>
                  <a:lnTo>
                    <a:pt x="46691" y="441658"/>
                  </a:lnTo>
                  <a:lnTo>
                    <a:pt x="46736" y="440643"/>
                  </a:lnTo>
                  <a:lnTo>
                    <a:pt x="46782" y="439627"/>
                  </a:lnTo>
                  <a:lnTo>
                    <a:pt x="46823" y="438611"/>
                  </a:lnTo>
                  <a:lnTo>
                    <a:pt x="46864" y="437596"/>
                  </a:lnTo>
                  <a:lnTo>
                    <a:pt x="46901" y="436580"/>
                  </a:lnTo>
                  <a:lnTo>
                    <a:pt x="46933" y="435564"/>
                  </a:lnTo>
                  <a:lnTo>
                    <a:pt x="46964" y="434709"/>
                  </a:lnTo>
                  <a:lnTo>
                    <a:pt x="47010" y="433736"/>
                  </a:lnTo>
                  <a:lnTo>
                    <a:pt x="47124" y="431459"/>
                  </a:lnTo>
                  <a:lnTo>
                    <a:pt x="47188" y="430208"/>
                  </a:lnTo>
                  <a:lnTo>
                    <a:pt x="47247" y="428893"/>
                  </a:lnTo>
                  <a:lnTo>
                    <a:pt x="47302" y="427536"/>
                  </a:lnTo>
                  <a:lnTo>
                    <a:pt x="47325" y="426841"/>
                  </a:lnTo>
                  <a:lnTo>
                    <a:pt x="47348" y="426146"/>
                  </a:lnTo>
                  <a:lnTo>
                    <a:pt x="47366" y="425451"/>
                  </a:lnTo>
                  <a:lnTo>
                    <a:pt x="47380" y="424756"/>
                  </a:lnTo>
                  <a:lnTo>
                    <a:pt x="47393" y="424061"/>
                  </a:lnTo>
                  <a:lnTo>
                    <a:pt x="47398" y="423366"/>
                  </a:lnTo>
                  <a:lnTo>
                    <a:pt x="47398" y="422682"/>
                  </a:lnTo>
                  <a:lnTo>
                    <a:pt x="47398" y="422009"/>
                  </a:lnTo>
                  <a:lnTo>
                    <a:pt x="47389" y="421346"/>
                  </a:lnTo>
                  <a:lnTo>
                    <a:pt x="47370" y="420694"/>
                  </a:lnTo>
                  <a:lnTo>
                    <a:pt x="47348" y="420052"/>
                  </a:lnTo>
                  <a:lnTo>
                    <a:pt x="47320" y="419432"/>
                  </a:lnTo>
                  <a:lnTo>
                    <a:pt x="47284" y="418823"/>
                  </a:lnTo>
                  <a:lnTo>
                    <a:pt x="47238" y="418245"/>
                  </a:lnTo>
                  <a:lnTo>
                    <a:pt x="47183" y="417689"/>
                  </a:lnTo>
                  <a:lnTo>
                    <a:pt x="47156" y="417412"/>
                  </a:lnTo>
                  <a:lnTo>
                    <a:pt x="47124" y="417155"/>
                  </a:lnTo>
                  <a:lnTo>
                    <a:pt x="47088" y="416898"/>
                  </a:lnTo>
                  <a:lnTo>
                    <a:pt x="47051" y="416642"/>
                  </a:lnTo>
                  <a:lnTo>
                    <a:pt x="47010" y="416407"/>
                  </a:lnTo>
                  <a:lnTo>
                    <a:pt x="46969" y="416171"/>
                  </a:lnTo>
                  <a:lnTo>
                    <a:pt x="47922" y="416396"/>
                  </a:lnTo>
                  <a:lnTo>
                    <a:pt x="48876" y="416610"/>
                  </a:lnTo>
                  <a:lnTo>
                    <a:pt x="49829" y="416802"/>
                  </a:lnTo>
                  <a:lnTo>
                    <a:pt x="50783" y="416995"/>
                  </a:lnTo>
                  <a:lnTo>
                    <a:pt x="51736" y="417176"/>
                  </a:lnTo>
                  <a:lnTo>
                    <a:pt x="52690" y="417347"/>
                  </a:lnTo>
                  <a:lnTo>
                    <a:pt x="53643" y="417508"/>
                  </a:lnTo>
                  <a:lnTo>
                    <a:pt x="54596" y="417657"/>
                  </a:lnTo>
                  <a:lnTo>
                    <a:pt x="55545" y="417807"/>
                  </a:lnTo>
                  <a:lnTo>
                    <a:pt x="56499" y="417935"/>
                  </a:lnTo>
                  <a:lnTo>
                    <a:pt x="58397" y="418192"/>
                  </a:lnTo>
                  <a:lnTo>
                    <a:pt x="60294" y="418427"/>
                  </a:lnTo>
                  <a:lnTo>
                    <a:pt x="62178" y="418641"/>
                  </a:lnTo>
                  <a:lnTo>
                    <a:pt x="62598" y="418694"/>
                  </a:lnTo>
                  <a:lnTo>
                    <a:pt x="63018" y="418727"/>
                  </a:lnTo>
                  <a:lnTo>
                    <a:pt x="63437" y="418769"/>
                  </a:lnTo>
                  <a:lnTo>
                    <a:pt x="63862" y="418812"/>
                  </a:lnTo>
                  <a:lnTo>
                    <a:pt x="63816" y="418887"/>
                  </a:lnTo>
                  <a:lnTo>
                    <a:pt x="63780" y="418962"/>
                  </a:lnTo>
                  <a:lnTo>
                    <a:pt x="63743" y="419058"/>
                  </a:lnTo>
                  <a:lnTo>
                    <a:pt x="63711" y="419165"/>
                  </a:lnTo>
                  <a:lnTo>
                    <a:pt x="63684" y="419282"/>
                  </a:lnTo>
                  <a:lnTo>
                    <a:pt x="63661" y="419411"/>
                  </a:lnTo>
                  <a:lnTo>
                    <a:pt x="63638" y="419550"/>
                  </a:lnTo>
                  <a:lnTo>
                    <a:pt x="63624" y="419710"/>
                  </a:lnTo>
                  <a:lnTo>
                    <a:pt x="63547" y="420747"/>
                  </a:lnTo>
                  <a:lnTo>
                    <a:pt x="63478" y="421784"/>
                  </a:lnTo>
                  <a:lnTo>
                    <a:pt x="63415" y="422821"/>
                  </a:lnTo>
                  <a:lnTo>
                    <a:pt x="63355" y="423869"/>
                  </a:lnTo>
                  <a:lnTo>
                    <a:pt x="63301" y="424916"/>
                  </a:lnTo>
                  <a:lnTo>
                    <a:pt x="63255" y="425975"/>
                  </a:lnTo>
                  <a:lnTo>
                    <a:pt x="63214" y="427033"/>
                  </a:lnTo>
                  <a:lnTo>
                    <a:pt x="63177" y="428102"/>
                  </a:lnTo>
                  <a:lnTo>
                    <a:pt x="63145" y="429161"/>
                  </a:lnTo>
                  <a:lnTo>
                    <a:pt x="63123" y="430230"/>
                  </a:lnTo>
                  <a:lnTo>
                    <a:pt x="63100" y="431310"/>
                  </a:lnTo>
                  <a:lnTo>
                    <a:pt x="63086" y="432379"/>
                  </a:lnTo>
                  <a:lnTo>
                    <a:pt x="63077" y="433458"/>
                  </a:lnTo>
                  <a:lnTo>
                    <a:pt x="63072" y="434538"/>
                  </a:lnTo>
                  <a:lnTo>
                    <a:pt x="63077" y="435618"/>
                  </a:lnTo>
                  <a:lnTo>
                    <a:pt x="63082" y="436698"/>
                  </a:lnTo>
                  <a:lnTo>
                    <a:pt x="63091" y="437788"/>
                  </a:lnTo>
                  <a:lnTo>
                    <a:pt x="63109" y="438868"/>
                  </a:lnTo>
                  <a:lnTo>
                    <a:pt x="63132" y="439958"/>
                  </a:lnTo>
                  <a:lnTo>
                    <a:pt x="63155" y="441038"/>
                  </a:lnTo>
                  <a:lnTo>
                    <a:pt x="63186" y="442129"/>
                  </a:lnTo>
                  <a:lnTo>
                    <a:pt x="63218" y="443208"/>
                  </a:lnTo>
                  <a:lnTo>
                    <a:pt x="63259" y="444299"/>
                  </a:lnTo>
                  <a:lnTo>
                    <a:pt x="63305" y="445379"/>
                  </a:lnTo>
                  <a:lnTo>
                    <a:pt x="63351" y="446458"/>
                  </a:lnTo>
                  <a:lnTo>
                    <a:pt x="63405" y="447549"/>
                  </a:lnTo>
                  <a:lnTo>
                    <a:pt x="63460" y="448629"/>
                  </a:lnTo>
                  <a:lnTo>
                    <a:pt x="63519" y="449698"/>
                  </a:lnTo>
                  <a:lnTo>
                    <a:pt x="63588" y="450777"/>
                  </a:lnTo>
                  <a:lnTo>
                    <a:pt x="63656" y="451847"/>
                  </a:lnTo>
                  <a:lnTo>
                    <a:pt x="63729" y="452916"/>
                  </a:lnTo>
                  <a:lnTo>
                    <a:pt x="63807" y="453985"/>
                  </a:lnTo>
                  <a:lnTo>
                    <a:pt x="63766" y="454049"/>
                  </a:lnTo>
                  <a:lnTo>
                    <a:pt x="63734" y="454113"/>
                  </a:lnTo>
                  <a:lnTo>
                    <a:pt x="63702" y="454188"/>
                  </a:lnTo>
                  <a:lnTo>
                    <a:pt x="63675" y="454273"/>
                  </a:lnTo>
                  <a:lnTo>
                    <a:pt x="63647" y="454359"/>
                  </a:lnTo>
                  <a:lnTo>
                    <a:pt x="63624" y="454455"/>
                  </a:lnTo>
                  <a:lnTo>
                    <a:pt x="63602" y="454551"/>
                  </a:lnTo>
                  <a:lnTo>
                    <a:pt x="63583" y="454658"/>
                  </a:lnTo>
                  <a:lnTo>
                    <a:pt x="63570" y="454765"/>
                  </a:lnTo>
                  <a:lnTo>
                    <a:pt x="63561" y="454872"/>
                  </a:lnTo>
                  <a:lnTo>
                    <a:pt x="63551" y="454979"/>
                  </a:lnTo>
                  <a:lnTo>
                    <a:pt x="63542" y="455097"/>
                  </a:lnTo>
                  <a:lnTo>
                    <a:pt x="63542" y="455214"/>
                  </a:lnTo>
                  <a:lnTo>
                    <a:pt x="63542" y="455321"/>
                  </a:lnTo>
                  <a:lnTo>
                    <a:pt x="63542" y="455439"/>
                  </a:lnTo>
                  <a:lnTo>
                    <a:pt x="63547" y="455556"/>
                  </a:lnTo>
                  <a:lnTo>
                    <a:pt x="63556" y="455663"/>
                  </a:lnTo>
                  <a:lnTo>
                    <a:pt x="63570" y="455770"/>
                  </a:lnTo>
                  <a:lnTo>
                    <a:pt x="63583" y="455877"/>
                  </a:lnTo>
                  <a:lnTo>
                    <a:pt x="63602" y="455984"/>
                  </a:lnTo>
                  <a:lnTo>
                    <a:pt x="63620" y="456080"/>
                  </a:lnTo>
                  <a:lnTo>
                    <a:pt x="63643" y="456176"/>
                  </a:lnTo>
                  <a:lnTo>
                    <a:pt x="63670" y="456273"/>
                  </a:lnTo>
                  <a:lnTo>
                    <a:pt x="63697" y="456358"/>
                  </a:lnTo>
                  <a:lnTo>
                    <a:pt x="63729" y="456433"/>
                  </a:lnTo>
                  <a:lnTo>
                    <a:pt x="63761" y="456508"/>
                  </a:lnTo>
                  <a:lnTo>
                    <a:pt x="63802" y="456572"/>
                  </a:lnTo>
                  <a:lnTo>
                    <a:pt x="63839" y="456625"/>
                  </a:lnTo>
                  <a:lnTo>
                    <a:pt x="63884" y="456668"/>
                  </a:lnTo>
                  <a:lnTo>
                    <a:pt x="63930" y="456711"/>
                  </a:lnTo>
                  <a:lnTo>
                    <a:pt x="63980" y="456732"/>
                  </a:lnTo>
                  <a:lnTo>
                    <a:pt x="64030" y="456754"/>
                  </a:lnTo>
                  <a:lnTo>
                    <a:pt x="64167" y="458325"/>
                  </a:lnTo>
                  <a:lnTo>
                    <a:pt x="64313" y="459886"/>
                  </a:lnTo>
                  <a:lnTo>
                    <a:pt x="64464" y="461436"/>
                  </a:lnTo>
                  <a:lnTo>
                    <a:pt x="64623" y="462965"/>
                  </a:lnTo>
                  <a:lnTo>
                    <a:pt x="64792" y="464494"/>
                  </a:lnTo>
                  <a:lnTo>
                    <a:pt x="64966" y="466012"/>
                  </a:lnTo>
                  <a:lnTo>
                    <a:pt x="65144" y="467509"/>
                  </a:lnTo>
                  <a:lnTo>
                    <a:pt x="65331" y="468984"/>
                  </a:lnTo>
                  <a:lnTo>
                    <a:pt x="65029" y="469294"/>
                  </a:lnTo>
                  <a:lnTo>
                    <a:pt x="64728" y="469615"/>
                  </a:lnTo>
                  <a:lnTo>
                    <a:pt x="64432" y="469957"/>
                  </a:lnTo>
                  <a:lnTo>
                    <a:pt x="64140" y="470320"/>
                  </a:lnTo>
                  <a:lnTo>
                    <a:pt x="63852" y="470684"/>
                  </a:lnTo>
                  <a:lnTo>
                    <a:pt x="63570" y="471079"/>
                  </a:lnTo>
                  <a:lnTo>
                    <a:pt x="63296" y="471475"/>
                  </a:lnTo>
                  <a:lnTo>
                    <a:pt x="63022" y="471892"/>
                  </a:lnTo>
                  <a:lnTo>
                    <a:pt x="62758" y="472330"/>
                  </a:lnTo>
                  <a:lnTo>
                    <a:pt x="62498" y="472779"/>
                  </a:lnTo>
                  <a:lnTo>
                    <a:pt x="62247" y="473239"/>
                  </a:lnTo>
                  <a:lnTo>
                    <a:pt x="61996" y="473720"/>
                  </a:lnTo>
                  <a:lnTo>
                    <a:pt x="61759" y="474222"/>
                  </a:lnTo>
                  <a:lnTo>
                    <a:pt x="61526" y="474725"/>
                  </a:lnTo>
                  <a:lnTo>
                    <a:pt x="61298" y="475249"/>
                  </a:lnTo>
                  <a:lnTo>
                    <a:pt x="61079" y="475794"/>
                  </a:lnTo>
                  <a:lnTo>
                    <a:pt x="60869" y="476350"/>
                  </a:lnTo>
                  <a:lnTo>
                    <a:pt x="60668" y="476916"/>
                  </a:lnTo>
                  <a:lnTo>
                    <a:pt x="60472" y="477504"/>
                  </a:lnTo>
                  <a:lnTo>
                    <a:pt x="60285" y="478103"/>
                  </a:lnTo>
                  <a:lnTo>
                    <a:pt x="60198" y="478413"/>
                  </a:lnTo>
                  <a:lnTo>
                    <a:pt x="60107" y="478723"/>
                  </a:lnTo>
                  <a:lnTo>
                    <a:pt x="60025" y="479033"/>
                  </a:lnTo>
                  <a:lnTo>
                    <a:pt x="59943" y="479343"/>
                  </a:lnTo>
                  <a:lnTo>
                    <a:pt x="59861" y="479664"/>
                  </a:lnTo>
                  <a:lnTo>
                    <a:pt x="59783" y="479995"/>
                  </a:lnTo>
                  <a:lnTo>
                    <a:pt x="59706" y="480316"/>
                  </a:lnTo>
                  <a:lnTo>
                    <a:pt x="59633" y="480648"/>
                  </a:lnTo>
                  <a:lnTo>
                    <a:pt x="59564" y="480990"/>
                  </a:lnTo>
                  <a:lnTo>
                    <a:pt x="59496" y="481321"/>
                  </a:lnTo>
                  <a:lnTo>
                    <a:pt x="59427" y="481663"/>
                  </a:lnTo>
                  <a:lnTo>
                    <a:pt x="59364" y="482016"/>
                  </a:lnTo>
                  <a:lnTo>
                    <a:pt x="59304" y="482358"/>
                  </a:lnTo>
                  <a:lnTo>
                    <a:pt x="59245" y="482711"/>
                  </a:lnTo>
                  <a:lnTo>
                    <a:pt x="59190" y="483074"/>
                  </a:lnTo>
                  <a:lnTo>
                    <a:pt x="59140" y="483427"/>
                  </a:lnTo>
                  <a:lnTo>
                    <a:pt x="59090" y="483791"/>
                  </a:lnTo>
                  <a:lnTo>
                    <a:pt x="59044" y="484165"/>
                  </a:lnTo>
                  <a:lnTo>
                    <a:pt x="58999" y="484528"/>
                  </a:lnTo>
                  <a:lnTo>
                    <a:pt x="58958" y="484902"/>
                  </a:lnTo>
                  <a:lnTo>
                    <a:pt x="58917" y="485287"/>
                  </a:lnTo>
                  <a:lnTo>
                    <a:pt x="58880" y="485661"/>
                  </a:lnTo>
                  <a:lnTo>
                    <a:pt x="58848" y="486057"/>
                  </a:lnTo>
                  <a:lnTo>
                    <a:pt x="58821" y="486442"/>
                  </a:lnTo>
                  <a:lnTo>
                    <a:pt x="58812" y="486634"/>
                  </a:lnTo>
                  <a:lnTo>
                    <a:pt x="58812" y="486827"/>
                  </a:lnTo>
                  <a:lnTo>
                    <a:pt x="58816" y="487009"/>
                  </a:lnTo>
                  <a:lnTo>
                    <a:pt x="58830" y="487190"/>
                  </a:lnTo>
                  <a:lnTo>
                    <a:pt x="58793" y="487265"/>
                  </a:lnTo>
                  <a:lnTo>
                    <a:pt x="58761" y="487340"/>
                  </a:lnTo>
                  <a:lnTo>
                    <a:pt x="58730" y="487425"/>
                  </a:lnTo>
                  <a:lnTo>
                    <a:pt x="58707" y="487511"/>
                  </a:lnTo>
                  <a:lnTo>
                    <a:pt x="58679" y="487597"/>
                  </a:lnTo>
                  <a:lnTo>
                    <a:pt x="58661" y="487693"/>
                  </a:lnTo>
                  <a:lnTo>
                    <a:pt x="58638" y="487800"/>
                  </a:lnTo>
                  <a:lnTo>
                    <a:pt x="58625" y="487896"/>
                  </a:lnTo>
                  <a:lnTo>
                    <a:pt x="58611" y="488003"/>
                  </a:lnTo>
                  <a:lnTo>
                    <a:pt x="58602" y="488099"/>
                  </a:lnTo>
                  <a:lnTo>
                    <a:pt x="58593" y="488206"/>
                  </a:lnTo>
                  <a:lnTo>
                    <a:pt x="58588" y="488313"/>
                  </a:lnTo>
                  <a:lnTo>
                    <a:pt x="58588" y="488420"/>
                  </a:lnTo>
                  <a:lnTo>
                    <a:pt x="58588" y="488527"/>
                  </a:lnTo>
                  <a:lnTo>
                    <a:pt x="58593" y="488634"/>
                  </a:lnTo>
                  <a:lnTo>
                    <a:pt x="58597" y="488740"/>
                  </a:lnTo>
                  <a:lnTo>
                    <a:pt x="58611" y="488847"/>
                  </a:lnTo>
                  <a:lnTo>
                    <a:pt x="58620" y="488944"/>
                  </a:lnTo>
                  <a:lnTo>
                    <a:pt x="58638" y="489040"/>
                  </a:lnTo>
                  <a:lnTo>
                    <a:pt x="58657" y="489136"/>
                  </a:lnTo>
                  <a:lnTo>
                    <a:pt x="58675" y="489222"/>
                  </a:lnTo>
                  <a:lnTo>
                    <a:pt x="58702" y="489307"/>
                  </a:lnTo>
                  <a:lnTo>
                    <a:pt x="58730" y="489393"/>
                  </a:lnTo>
                  <a:lnTo>
                    <a:pt x="58757" y="489467"/>
                  </a:lnTo>
                  <a:lnTo>
                    <a:pt x="58793" y="489532"/>
                  </a:lnTo>
                  <a:lnTo>
                    <a:pt x="58830" y="489596"/>
                  </a:lnTo>
                  <a:lnTo>
                    <a:pt x="58866" y="489660"/>
                  </a:lnTo>
                  <a:lnTo>
                    <a:pt x="58907" y="489703"/>
                  </a:lnTo>
                  <a:lnTo>
                    <a:pt x="58953" y="489745"/>
                  </a:lnTo>
                  <a:lnTo>
                    <a:pt x="59003" y="489777"/>
                  </a:lnTo>
                  <a:lnTo>
                    <a:pt x="59053" y="489799"/>
                  </a:lnTo>
                  <a:lnTo>
                    <a:pt x="59108" y="489810"/>
                  </a:lnTo>
                  <a:lnTo>
                    <a:pt x="59719" y="489906"/>
                  </a:lnTo>
                  <a:lnTo>
                    <a:pt x="60335" y="489970"/>
                  </a:lnTo>
                  <a:lnTo>
                    <a:pt x="60951" y="490034"/>
                  </a:lnTo>
                  <a:lnTo>
                    <a:pt x="61572" y="490077"/>
                  </a:lnTo>
                  <a:lnTo>
                    <a:pt x="62187" y="490109"/>
                  </a:lnTo>
                  <a:lnTo>
                    <a:pt x="62808" y="490120"/>
                  </a:lnTo>
                  <a:lnTo>
                    <a:pt x="64049" y="490120"/>
                  </a:lnTo>
                  <a:lnTo>
                    <a:pt x="64674" y="490098"/>
                  </a:lnTo>
                  <a:lnTo>
                    <a:pt x="65294" y="490066"/>
                  </a:lnTo>
                  <a:lnTo>
                    <a:pt x="65919" y="490023"/>
                  </a:lnTo>
                  <a:lnTo>
                    <a:pt x="66544" y="489970"/>
                  </a:lnTo>
                  <a:lnTo>
                    <a:pt x="67169" y="489916"/>
                  </a:lnTo>
                  <a:lnTo>
                    <a:pt x="67794" y="489852"/>
                  </a:lnTo>
                  <a:lnTo>
                    <a:pt x="68419" y="489777"/>
                  </a:lnTo>
                  <a:lnTo>
                    <a:pt x="69044" y="489692"/>
                  </a:lnTo>
                  <a:lnTo>
                    <a:pt x="70294" y="489510"/>
                  </a:lnTo>
                  <a:lnTo>
                    <a:pt x="71544" y="489296"/>
                  </a:lnTo>
                  <a:lnTo>
                    <a:pt x="72789" y="489072"/>
                  </a:lnTo>
                  <a:lnTo>
                    <a:pt x="74035" y="488837"/>
                  </a:lnTo>
                  <a:lnTo>
                    <a:pt x="76512" y="488356"/>
                  </a:lnTo>
                  <a:lnTo>
                    <a:pt x="77743" y="488110"/>
                  </a:lnTo>
                  <a:lnTo>
                    <a:pt x="78971" y="487874"/>
                  </a:lnTo>
                  <a:lnTo>
                    <a:pt x="79002" y="487864"/>
                  </a:lnTo>
                  <a:lnTo>
                    <a:pt x="79034" y="487853"/>
                  </a:lnTo>
                  <a:lnTo>
                    <a:pt x="79062" y="487832"/>
                  </a:lnTo>
                  <a:lnTo>
                    <a:pt x="79089" y="487810"/>
                  </a:lnTo>
                  <a:lnTo>
                    <a:pt x="79139" y="487746"/>
                  </a:lnTo>
                  <a:lnTo>
                    <a:pt x="79185" y="487682"/>
                  </a:lnTo>
                  <a:lnTo>
                    <a:pt x="80435" y="487597"/>
                  </a:lnTo>
                  <a:lnTo>
                    <a:pt x="81689" y="487511"/>
                  </a:lnTo>
                  <a:lnTo>
                    <a:pt x="81717" y="487500"/>
                  </a:lnTo>
                  <a:lnTo>
                    <a:pt x="81744" y="487490"/>
                  </a:lnTo>
                  <a:lnTo>
                    <a:pt x="81772" y="487468"/>
                  </a:lnTo>
                  <a:lnTo>
                    <a:pt x="81794" y="487447"/>
                  </a:lnTo>
                  <a:lnTo>
                    <a:pt x="81813" y="487415"/>
                  </a:lnTo>
                  <a:lnTo>
                    <a:pt x="81835" y="487383"/>
                  </a:lnTo>
                  <a:lnTo>
                    <a:pt x="81867" y="487297"/>
                  </a:lnTo>
                  <a:lnTo>
                    <a:pt x="81895" y="487190"/>
                  </a:lnTo>
                  <a:lnTo>
                    <a:pt x="81913" y="487083"/>
                  </a:lnTo>
                  <a:lnTo>
                    <a:pt x="81922" y="486966"/>
                  </a:lnTo>
                  <a:lnTo>
                    <a:pt x="81927" y="486837"/>
                  </a:lnTo>
                  <a:lnTo>
                    <a:pt x="81922" y="486720"/>
                  </a:lnTo>
                  <a:lnTo>
                    <a:pt x="81913" y="486602"/>
                  </a:lnTo>
                  <a:lnTo>
                    <a:pt x="81895" y="486485"/>
                  </a:lnTo>
                  <a:lnTo>
                    <a:pt x="81867" y="486388"/>
                  </a:lnTo>
                  <a:lnTo>
                    <a:pt x="81835" y="486303"/>
                  </a:lnTo>
                  <a:lnTo>
                    <a:pt x="81813" y="486271"/>
                  </a:lnTo>
                  <a:lnTo>
                    <a:pt x="81794" y="486239"/>
                  </a:lnTo>
                  <a:lnTo>
                    <a:pt x="81772" y="486207"/>
                  </a:lnTo>
                  <a:lnTo>
                    <a:pt x="81744" y="486196"/>
                  </a:lnTo>
                  <a:lnTo>
                    <a:pt x="81717" y="486175"/>
                  </a:lnTo>
                  <a:lnTo>
                    <a:pt x="81689" y="486175"/>
                  </a:lnTo>
                  <a:lnTo>
                    <a:pt x="80768" y="486100"/>
                  </a:lnTo>
                  <a:lnTo>
                    <a:pt x="80791" y="486046"/>
                  </a:lnTo>
                  <a:lnTo>
                    <a:pt x="80814" y="485982"/>
                  </a:lnTo>
                  <a:lnTo>
                    <a:pt x="80832" y="485907"/>
                  </a:lnTo>
                  <a:lnTo>
                    <a:pt x="80845" y="485833"/>
                  </a:lnTo>
                  <a:lnTo>
                    <a:pt x="80859" y="485747"/>
                  </a:lnTo>
                  <a:lnTo>
                    <a:pt x="80868" y="485661"/>
                  </a:lnTo>
                  <a:lnTo>
                    <a:pt x="80873" y="485565"/>
                  </a:lnTo>
                  <a:lnTo>
                    <a:pt x="80877" y="485469"/>
                  </a:lnTo>
                  <a:lnTo>
                    <a:pt x="80868" y="484935"/>
                  </a:lnTo>
                  <a:lnTo>
                    <a:pt x="80855" y="484400"/>
                  </a:lnTo>
                  <a:lnTo>
                    <a:pt x="80836" y="483876"/>
                  </a:lnTo>
                  <a:lnTo>
                    <a:pt x="80814" y="483363"/>
                  </a:lnTo>
                  <a:lnTo>
                    <a:pt x="80786" y="482850"/>
                  </a:lnTo>
                  <a:lnTo>
                    <a:pt x="80754" y="482347"/>
                  </a:lnTo>
                  <a:lnTo>
                    <a:pt x="80718" y="481856"/>
                  </a:lnTo>
                  <a:lnTo>
                    <a:pt x="80677" y="481374"/>
                  </a:lnTo>
                  <a:lnTo>
                    <a:pt x="80631" y="480904"/>
                  </a:lnTo>
                  <a:lnTo>
                    <a:pt x="80576" y="480434"/>
                  </a:lnTo>
                  <a:lnTo>
                    <a:pt x="80522" y="479974"/>
                  </a:lnTo>
                  <a:lnTo>
                    <a:pt x="80462" y="479525"/>
                  </a:lnTo>
                  <a:lnTo>
                    <a:pt x="80398" y="479076"/>
                  </a:lnTo>
                  <a:lnTo>
                    <a:pt x="80330" y="478648"/>
                  </a:lnTo>
                  <a:lnTo>
                    <a:pt x="80262" y="478221"/>
                  </a:lnTo>
                  <a:lnTo>
                    <a:pt x="80184" y="477793"/>
                  </a:lnTo>
                  <a:lnTo>
                    <a:pt x="80102" y="477387"/>
                  </a:lnTo>
                  <a:lnTo>
                    <a:pt x="80020" y="476981"/>
                  </a:lnTo>
                  <a:lnTo>
                    <a:pt x="79929" y="476585"/>
                  </a:lnTo>
                  <a:lnTo>
                    <a:pt x="79837" y="476200"/>
                  </a:lnTo>
                  <a:lnTo>
                    <a:pt x="79741" y="475815"/>
                  </a:lnTo>
                  <a:lnTo>
                    <a:pt x="79641" y="475441"/>
                  </a:lnTo>
                  <a:lnTo>
                    <a:pt x="79541" y="475078"/>
                  </a:lnTo>
                  <a:lnTo>
                    <a:pt x="79431" y="474714"/>
                  </a:lnTo>
                  <a:lnTo>
                    <a:pt x="79322" y="474372"/>
                  </a:lnTo>
                  <a:lnTo>
                    <a:pt x="79208" y="474030"/>
                  </a:lnTo>
                  <a:lnTo>
                    <a:pt x="79089" y="473688"/>
                  </a:lnTo>
                  <a:lnTo>
                    <a:pt x="78971" y="473367"/>
                  </a:lnTo>
                  <a:lnTo>
                    <a:pt x="78847" y="473046"/>
                  </a:lnTo>
                  <a:lnTo>
                    <a:pt x="78720" y="472736"/>
                  </a:lnTo>
                  <a:lnTo>
                    <a:pt x="78587" y="472426"/>
                  </a:lnTo>
                  <a:lnTo>
                    <a:pt x="78455" y="472127"/>
                  </a:lnTo>
                  <a:lnTo>
                    <a:pt x="78318" y="471838"/>
                  </a:lnTo>
                  <a:lnTo>
                    <a:pt x="78177" y="471560"/>
                  </a:lnTo>
                  <a:lnTo>
                    <a:pt x="78035" y="471282"/>
                  </a:lnTo>
                  <a:lnTo>
                    <a:pt x="77889" y="471015"/>
                  </a:lnTo>
                  <a:lnTo>
                    <a:pt x="77743" y="470759"/>
                  </a:lnTo>
                  <a:lnTo>
                    <a:pt x="77593" y="470513"/>
                  </a:lnTo>
                  <a:lnTo>
                    <a:pt x="77438" y="470267"/>
                  </a:lnTo>
                  <a:lnTo>
                    <a:pt x="77283" y="470032"/>
                  </a:lnTo>
                  <a:lnTo>
                    <a:pt x="77123" y="469796"/>
                  </a:lnTo>
                  <a:lnTo>
                    <a:pt x="76963" y="469572"/>
                  </a:lnTo>
                  <a:lnTo>
                    <a:pt x="76799" y="469358"/>
                  </a:lnTo>
                  <a:lnTo>
                    <a:pt x="76635" y="469155"/>
                  </a:lnTo>
                  <a:lnTo>
                    <a:pt x="76466" y="468952"/>
                  </a:lnTo>
                  <a:lnTo>
                    <a:pt x="76297" y="468759"/>
                  </a:lnTo>
                  <a:lnTo>
                    <a:pt x="76124" y="468578"/>
                  </a:lnTo>
                  <a:lnTo>
                    <a:pt x="75951" y="468396"/>
                  </a:lnTo>
                  <a:lnTo>
                    <a:pt x="75777" y="468225"/>
                  </a:lnTo>
                  <a:lnTo>
                    <a:pt x="75599" y="468064"/>
                  </a:lnTo>
                  <a:lnTo>
                    <a:pt x="75417" y="467904"/>
                  </a:lnTo>
                  <a:lnTo>
                    <a:pt x="75234" y="467754"/>
                  </a:lnTo>
                  <a:lnTo>
                    <a:pt x="75052" y="467615"/>
                  </a:lnTo>
                  <a:lnTo>
                    <a:pt x="74869" y="467476"/>
                  </a:lnTo>
                  <a:lnTo>
                    <a:pt x="74682" y="467348"/>
                  </a:lnTo>
                  <a:lnTo>
                    <a:pt x="74491" y="467231"/>
                  </a:lnTo>
                  <a:lnTo>
                    <a:pt x="74304" y="467113"/>
                  </a:lnTo>
                  <a:lnTo>
                    <a:pt x="74112" y="467006"/>
                  </a:lnTo>
                  <a:lnTo>
                    <a:pt x="73916" y="466910"/>
                  </a:lnTo>
                  <a:lnTo>
                    <a:pt x="73724" y="466814"/>
                  </a:lnTo>
                  <a:lnTo>
                    <a:pt x="73528" y="466728"/>
                  </a:lnTo>
                  <a:lnTo>
                    <a:pt x="73332" y="466653"/>
                  </a:lnTo>
                  <a:lnTo>
                    <a:pt x="73136" y="466578"/>
                  </a:lnTo>
                  <a:lnTo>
                    <a:pt x="72935" y="466514"/>
                  </a:lnTo>
                  <a:lnTo>
                    <a:pt x="72862" y="464184"/>
                  </a:lnTo>
                  <a:lnTo>
                    <a:pt x="72789" y="461864"/>
                  </a:lnTo>
                  <a:lnTo>
                    <a:pt x="72721" y="459544"/>
                  </a:lnTo>
                  <a:lnTo>
                    <a:pt x="72657" y="457235"/>
                  </a:lnTo>
                  <a:lnTo>
                    <a:pt x="72602" y="454915"/>
                  </a:lnTo>
                  <a:lnTo>
                    <a:pt x="72547" y="452606"/>
                  </a:lnTo>
                  <a:lnTo>
                    <a:pt x="72502" y="450296"/>
                  </a:lnTo>
                  <a:lnTo>
                    <a:pt x="72461" y="447987"/>
                  </a:lnTo>
                  <a:lnTo>
                    <a:pt x="72424" y="445678"/>
                  </a:lnTo>
                  <a:lnTo>
                    <a:pt x="72397" y="443369"/>
                  </a:lnTo>
                  <a:lnTo>
                    <a:pt x="72374" y="441060"/>
                  </a:lnTo>
                  <a:lnTo>
                    <a:pt x="72360" y="438750"/>
                  </a:lnTo>
                  <a:lnTo>
                    <a:pt x="72351" y="436430"/>
                  </a:lnTo>
                  <a:lnTo>
                    <a:pt x="72351" y="434121"/>
                  </a:lnTo>
                  <a:lnTo>
                    <a:pt x="72360" y="431812"/>
                  </a:lnTo>
                  <a:lnTo>
                    <a:pt x="72379" y="429492"/>
                  </a:lnTo>
                  <a:lnTo>
                    <a:pt x="72420" y="429417"/>
                  </a:lnTo>
                  <a:lnTo>
                    <a:pt x="72461" y="429332"/>
                  </a:lnTo>
                  <a:lnTo>
                    <a:pt x="72493" y="429225"/>
                  </a:lnTo>
                  <a:lnTo>
                    <a:pt x="72520" y="429118"/>
                  </a:lnTo>
                  <a:lnTo>
                    <a:pt x="72538" y="429000"/>
                  </a:lnTo>
                  <a:lnTo>
                    <a:pt x="72557" y="428872"/>
                  </a:lnTo>
                  <a:lnTo>
                    <a:pt x="72566" y="428744"/>
                  </a:lnTo>
                  <a:lnTo>
                    <a:pt x="72570" y="428615"/>
                  </a:lnTo>
                  <a:lnTo>
                    <a:pt x="72566" y="428487"/>
                  </a:lnTo>
                  <a:lnTo>
                    <a:pt x="72561" y="428359"/>
                  </a:lnTo>
                  <a:lnTo>
                    <a:pt x="72547" y="428231"/>
                  </a:lnTo>
                  <a:lnTo>
                    <a:pt x="72525" y="428113"/>
                  </a:lnTo>
                  <a:lnTo>
                    <a:pt x="72502" y="427995"/>
                  </a:lnTo>
                  <a:lnTo>
                    <a:pt x="72470" y="427899"/>
                  </a:lnTo>
                  <a:lnTo>
                    <a:pt x="72438" y="427803"/>
                  </a:lnTo>
                  <a:lnTo>
                    <a:pt x="72397" y="427717"/>
                  </a:lnTo>
                  <a:lnTo>
                    <a:pt x="72424" y="425622"/>
                  </a:lnTo>
                  <a:lnTo>
                    <a:pt x="72456" y="423527"/>
                  </a:lnTo>
                  <a:lnTo>
                    <a:pt x="72497" y="421431"/>
                  </a:lnTo>
                  <a:lnTo>
                    <a:pt x="72547" y="419325"/>
                  </a:lnTo>
                  <a:lnTo>
                    <a:pt x="73697" y="419336"/>
                  </a:lnTo>
                  <a:lnTo>
                    <a:pt x="74847" y="419314"/>
                  </a:lnTo>
                  <a:lnTo>
                    <a:pt x="75992" y="419282"/>
                  </a:lnTo>
                  <a:lnTo>
                    <a:pt x="76566" y="419261"/>
                  </a:lnTo>
                  <a:lnTo>
                    <a:pt x="77137" y="419229"/>
                  </a:lnTo>
                  <a:lnTo>
                    <a:pt x="77547" y="419208"/>
                  </a:lnTo>
                  <a:lnTo>
                    <a:pt x="77958" y="419197"/>
                  </a:lnTo>
                  <a:lnTo>
                    <a:pt x="78368" y="419176"/>
                  </a:lnTo>
                  <a:lnTo>
                    <a:pt x="78774" y="419154"/>
                  </a:lnTo>
                  <a:lnTo>
                    <a:pt x="78975" y="419133"/>
                  </a:lnTo>
                  <a:lnTo>
                    <a:pt x="79176" y="419101"/>
                  </a:lnTo>
                  <a:lnTo>
                    <a:pt x="79377" y="419069"/>
                  </a:lnTo>
                  <a:lnTo>
                    <a:pt x="79573" y="419015"/>
                  </a:lnTo>
                  <a:lnTo>
                    <a:pt x="79769" y="418962"/>
                  </a:lnTo>
                  <a:lnTo>
                    <a:pt x="79965" y="418887"/>
                  </a:lnTo>
                  <a:lnTo>
                    <a:pt x="80157" y="418801"/>
                  </a:lnTo>
                  <a:lnTo>
                    <a:pt x="80344" y="418705"/>
                  </a:lnTo>
                  <a:lnTo>
                    <a:pt x="80531" y="418588"/>
                  </a:lnTo>
                  <a:lnTo>
                    <a:pt x="80713" y="418449"/>
                  </a:lnTo>
                  <a:lnTo>
                    <a:pt x="80891" y="418299"/>
                  </a:lnTo>
                  <a:lnTo>
                    <a:pt x="81069" y="418117"/>
                  </a:lnTo>
                  <a:lnTo>
                    <a:pt x="81242" y="417925"/>
                  </a:lnTo>
                  <a:lnTo>
                    <a:pt x="81324" y="417818"/>
                  </a:lnTo>
                  <a:lnTo>
                    <a:pt x="81411" y="417700"/>
                  </a:lnTo>
                  <a:lnTo>
                    <a:pt x="81493" y="417583"/>
                  </a:lnTo>
                  <a:lnTo>
                    <a:pt x="81575" y="417454"/>
                  </a:lnTo>
                  <a:lnTo>
                    <a:pt x="81653" y="417326"/>
                  </a:lnTo>
                  <a:lnTo>
                    <a:pt x="81735" y="417187"/>
                  </a:lnTo>
                  <a:lnTo>
                    <a:pt x="81813" y="417037"/>
                  </a:lnTo>
                  <a:lnTo>
                    <a:pt x="81890" y="416888"/>
                  </a:lnTo>
                  <a:lnTo>
                    <a:pt x="81963" y="416727"/>
                  </a:lnTo>
                  <a:lnTo>
                    <a:pt x="82041" y="416567"/>
                  </a:lnTo>
                  <a:lnTo>
                    <a:pt x="82114" y="416385"/>
                  </a:lnTo>
                  <a:lnTo>
                    <a:pt x="82187" y="416203"/>
                  </a:lnTo>
                  <a:lnTo>
                    <a:pt x="82255" y="416022"/>
                  </a:lnTo>
                  <a:lnTo>
                    <a:pt x="82324" y="415819"/>
                  </a:lnTo>
                  <a:lnTo>
                    <a:pt x="82392" y="415615"/>
                  </a:lnTo>
                  <a:lnTo>
                    <a:pt x="82460" y="415402"/>
                  </a:lnTo>
                  <a:lnTo>
                    <a:pt x="82524" y="415177"/>
                  </a:lnTo>
                  <a:lnTo>
                    <a:pt x="82588" y="414953"/>
                  </a:lnTo>
                  <a:lnTo>
                    <a:pt x="82652" y="414707"/>
                  </a:lnTo>
                  <a:lnTo>
                    <a:pt x="82711" y="414461"/>
                  </a:lnTo>
                  <a:lnTo>
                    <a:pt x="82771" y="414204"/>
                  </a:lnTo>
                  <a:lnTo>
                    <a:pt x="82825" y="413937"/>
                  </a:lnTo>
                  <a:lnTo>
                    <a:pt x="82903" y="413574"/>
                  </a:lnTo>
                  <a:lnTo>
                    <a:pt x="82971" y="413199"/>
                  </a:lnTo>
                  <a:lnTo>
                    <a:pt x="83040" y="412815"/>
                  </a:lnTo>
                  <a:lnTo>
                    <a:pt x="83108" y="412430"/>
                  </a:lnTo>
                  <a:lnTo>
                    <a:pt x="83167" y="412034"/>
                  </a:lnTo>
                  <a:lnTo>
                    <a:pt x="83231" y="411628"/>
                  </a:lnTo>
                  <a:lnTo>
                    <a:pt x="83286" y="411211"/>
                  </a:lnTo>
                  <a:lnTo>
                    <a:pt x="83341" y="410794"/>
                  </a:lnTo>
                  <a:lnTo>
                    <a:pt x="83396" y="410377"/>
                  </a:lnTo>
                  <a:lnTo>
                    <a:pt x="83446" y="409939"/>
                  </a:lnTo>
                  <a:lnTo>
                    <a:pt x="83491" y="409500"/>
                  </a:lnTo>
                  <a:lnTo>
                    <a:pt x="83537" y="409062"/>
                  </a:lnTo>
                  <a:lnTo>
                    <a:pt x="83624" y="408164"/>
                  </a:lnTo>
                  <a:lnTo>
                    <a:pt x="83697" y="407245"/>
                  </a:lnTo>
                  <a:lnTo>
                    <a:pt x="83765" y="406304"/>
                  </a:lnTo>
                  <a:lnTo>
                    <a:pt x="83824" y="405342"/>
                  </a:lnTo>
                  <a:lnTo>
                    <a:pt x="83879" y="404369"/>
                  </a:lnTo>
                  <a:lnTo>
                    <a:pt x="83925" y="403396"/>
                  </a:lnTo>
                  <a:lnTo>
                    <a:pt x="83966" y="402402"/>
                  </a:lnTo>
                  <a:lnTo>
                    <a:pt x="84002" y="401397"/>
                  </a:lnTo>
                  <a:lnTo>
                    <a:pt x="84030" y="400392"/>
                  </a:lnTo>
                  <a:lnTo>
                    <a:pt x="84057" y="399376"/>
                  </a:lnTo>
                  <a:lnTo>
                    <a:pt x="84080" y="398361"/>
                  </a:lnTo>
                  <a:lnTo>
                    <a:pt x="84098" y="397345"/>
                  </a:lnTo>
                  <a:lnTo>
                    <a:pt x="84130" y="395324"/>
                  </a:lnTo>
                  <a:lnTo>
                    <a:pt x="84153" y="393325"/>
                  </a:lnTo>
                  <a:lnTo>
                    <a:pt x="84171" y="391369"/>
                  </a:lnTo>
                  <a:lnTo>
                    <a:pt x="84189" y="389455"/>
                  </a:lnTo>
                  <a:lnTo>
                    <a:pt x="84217" y="387627"/>
                  </a:lnTo>
                  <a:lnTo>
                    <a:pt x="84235" y="386740"/>
                  </a:lnTo>
                  <a:lnTo>
                    <a:pt x="84253" y="385874"/>
                  </a:lnTo>
                  <a:lnTo>
                    <a:pt x="84271" y="385029"/>
                  </a:lnTo>
                  <a:lnTo>
                    <a:pt x="84299" y="384227"/>
                  </a:lnTo>
                  <a:lnTo>
                    <a:pt x="84463" y="379481"/>
                  </a:lnTo>
                  <a:lnTo>
                    <a:pt x="84623" y="374734"/>
                  </a:lnTo>
                  <a:lnTo>
                    <a:pt x="84773" y="369998"/>
                  </a:lnTo>
                  <a:lnTo>
                    <a:pt x="84915" y="365251"/>
                  </a:lnTo>
                  <a:lnTo>
                    <a:pt x="85052" y="360505"/>
                  </a:lnTo>
                  <a:lnTo>
                    <a:pt x="85179" y="355758"/>
                  </a:lnTo>
                  <a:lnTo>
                    <a:pt x="85298" y="351011"/>
                  </a:lnTo>
                  <a:lnTo>
                    <a:pt x="85412" y="346254"/>
                  </a:lnTo>
                  <a:lnTo>
                    <a:pt x="85512" y="341539"/>
                  </a:lnTo>
                  <a:lnTo>
                    <a:pt x="85603" y="336824"/>
                  </a:lnTo>
                  <a:lnTo>
                    <a:pt x="85690" y="332110"/>
                  </a:lnTo>
                  <a:lnTo>
                    <a:pt x="85768" y="327384"/>
                  </a:lnTo>
                  <a:lnTo>
                    <a:pt x="85841" y="322670"/>
                  </a:lnTo>
                  <a:lnTo>
                    <a:pt x="85905" y="317945"/>
                  </a:lnTo>
                  <a:lnTo>
                    <a:pt x="85959" y="313230"/>
                  </a:lnTo>
                  <a:lnTo>
                    <a:pt x="86009" y="308505"/>
                  </a:lnTo>
                  <a:lnTo>
                    <a:pt x="86051" y="303790"/>
                  </a:lnTo>
                  <a:lnTo>
                    <a:pt x="86082" y="299065"/>
                  </a:lnTo>
                  <a:lnTo>
                    <a:pt x="86105" y="294350"/>
                  </a:lnTo>
                  <a:lnTo>
                    <a:pt x="86124" y="289625"/>
                  </a:lnTo>
                  <a:lnTo>
                    <a:pt x="86137" y="284899"/>
                  </a:lnTo>
                  <a:lnTo>
                    <a:pt x="86142" y="280185"/>
                  </a:lnTo>
                  <a:lnTo>
                    <a:pt x="86137" y="275459"/>
                  </a:lnTo>
                  <a:lnTo>
                    <a:pt x="86124" y="270745"/>
                  </a:lnTo>
                  <a:lnTo>
                    <a:pt x="86292" y="271236"/>
                  </a:lnTo>
                  <a:lnTo>
                    <a:pt x="86452" y="271728"/>
                  </a:lnTo>
                  <a:lnTo>
                    <a:pt x="86612" y="272241"/>
                  </a:lnTo>
                  <a:lnTo>
                    <a:pt x="86767" y="272755"/>
                  </a:lnTo>
                  <a:lnTo>
                    <a:pt x="86922" y="273268"/>
                  </a:lnTo>
                  <a:lnTo>
                    <a:pt x="87068" y="273802"/>
                  </a:lnTo>
                  <a:lnTo>
                    <a:pt x="87214" y="274326"/>
                  </a:lnTo>
                  <a:lnTo>
                    <a:pt x="87351" y="274871"/>
                  </a:lnTo>
                  <a:lnTo>
                    <a:pt x="87488" y="275406"/>
                  </a:lnTo>
                  <a:lnTo>
                    <a:pt x="87624" y="275962"/>
                  </a:lnTo>
                  <a:lnTo>
                    <a:pt x="87752" y="276518"/>
                  </a:lnTo>
                  <a:lnTo>
                    <a:pt x="87880" y="277074"/>
                  </a:lnTo>
                  <a:lnTo>
                    <a:pt x="88003" y="277640"/>
                  </a:lnTo>
                  <a:lnTo>
                    <a:pt x="88126" y="278207"/>
                  </a:lnTo>
                  <a:lnTo>
                    <a:pt x="88240" y="278784"/>
                  </a:lnTo>
                  <a:lnTo>
                    <a:pt x="88354" y="279361"/>
                  </a:lnTo>
                  <a:lnTo>
                    <a:pt x="88468" y="279949"/>
                  </a:lnTo>
                  <a:lnTo>
                    <a:pt x="88573" y="280537"/>
                  </a:lnTo>
                  <a:lnTo>
                    <a:pt x="88678" y="281136"/>
                  </a:lnTo>
                  <a:lnTo>
                    <a:pt x="88783" y="281735"/>
                  </a:lnTo>
                  <a:lnTo>
                    <a:pt x="88883" y="282334"/>
                  </a:lnTo>
                  <a:lnTo>
                    <a:pt x="88979" y="282943"/>
                  </a:lnTo>
                  <a:lnTo>
                    <a:pt x="89075" y="283552"/>
                  </a:lnTo>
                  <a:lnTo>
                    <a:pt x="89166" y="284172"/>
                  </a:lnTo>
                  <a:lnTo>
                    <a:pt x="89253" y="284782"/>
                  </a:lnTo>
                  <a:lnTo>
                    <a:pt x="89340" y="285412"/>
                  </a:lnTo>
                  <a:lnTo>
                    <a:pt x="89508" y="286663"/>
                  </a:lnTo>
                  <a:lnTo>
                    <a:pt x="89664" y="287925"/>
                  </a:lnTo>
                  <a:lnTo>
                    <a:pt x="89814" y="289197"/>
                  </a:lnTo>
                  <a:lnTo>
                    <a:pt x="89956" y="290491"/>
                  </a:lnTo>
                  <a:lnTo>
                    <a:pt x="90088" y="291784"/>
                  </a:lnTo>
                  <a:lnTo>
                    <a:pt x="90211" y="293088"/>
                  </a:lnTo>
                  <a:lnTo>
                    <a:pt x="90330" y="294393"/>
                  </a:lnTo>
                  <a:lnTo>
                    <a:pt x="90444" y="295708"/>
                  </a:lnTo>
                  <a:lnTo>
                    <a:pt x="90553" y="297023"/>
                  </a:lnTo>
                  <a:lnTo>
                    <a:pt x="90653" y="298348"/>
                  </a:lnTo>
                  <a:lnTo>
                    <a:pt x="90749" y="299674"/>
                  </a:lnTo>
                  <a:lnTo>
                    <a:pt x="90841" y="301000"/>
                  </a:lnTo>
                  <a:lnTo>
                    <a:pt x="90932" y="302325"/>
                  </a:lnTo>
                  <a:lnTo>
                    <a:pt x="91101" y="304966"/>
                  </a:lnTo>
                  <a:lnTo>
                    <a:pt x="91260" y="307607"/>
                  </a:lnTo>
                  <a:lnTo>
                    <a:pt x="91415" y="310215"/>
                  </a:lnTo>
                  <a:lnTo>
                    <a:pt x="91511" y="311872"/>
                  </a:lnTo>
                  <a:lnTo>
                    <a:pt x="91602" y="313529"/>
                  </a:lnTo>
                  <a:lnTo>
                    <a:pt x="91689" y="315186"/>
                  </a:lnTo>
                  <a:lnTo>
                    <a:pt x="91767" y="316843"/>
                  </a:lnTo>
                  <a:lnTo>
                    <a:pt x="91844" y="318500"/>
                  </a:lnTo>
                  <a:lnTo>
                    <a:pt x="91913" y="320168"/>
                  </a:lnTo>
                  <a:lnTo>
                    <a:pt x="91981" y="321825"/>
                  </a:lnTo>
                  <a:lnTo>
                    <a:pt x="92040" y="323482"/>
                  </a:lnTo>
                  <a:lnTo>
                    <a:pt x="92100" y="325150"/>
                  </a:lnTo>
                  <a:lnTo>
                    <a:pt x="92150" y="326807"/>
                  </a:lnTo>
                  <a:lnTo>
                    <a:pt x="92200" y="328475"/>
                  </a:lnTo>
                  <a:lnTo>
                    <a:pt x="92241" y="330143"/>
                  </a:lnTo>
                  <a:lnTo>
                    <a:pt x="92282" y="331800"/>
                  </a:lnTo>
                  <a:lnTo>
                    <a:pt x="92319" y="333468"/>
                  </a:lnTo>
                  <a:lnTo>
                    <a:pt x="92350" y="335135"/>
                  </a:lnTo>
                  <a:lnTo>
                    <a:pt x="92378" y="336803"/>
                  </a:lnTo>
                  <a:lnTo>
                    <a:pt x="92405" y="338471"/>
                  </a:lnTo>
                  <a:lnTo>
                    <a:pt x="92428" y="340139"/>
                  </a:lnTo>
                  <a:lnTo>
                    <a:pt x="92446" y="341806"/>
                  </a:lnTo>
                  <a:lnTo>
                    <a:pt x="92460" y="343474"/>
                  </a:lnTo>
                  <a:lnTo>
                    <a:pt x="92474" y="345142"/>
                  </a:lnTo>
                  <a:lnTo>
                    <a:pt x="92483" y="346810"/>
                  </a:lnTo>
                  <a:lnTo>
                    <a:pt x="92487" y="348488"/>
                  </a:lnTo>
                  <a:lnTo>
                    <a:pt x="92492" y="350156"/>
                  </a:lnTo>
                  <a:lnTo>
                    <a:pt x="92487" y="353502"/>
                  </a:lnTo>
                  <a:lnTo>
                    <a:pt x="92478" y="356848"/>
                  </a:lnTo>
                  <a:lnTo>
                    <a:pt x="92455" y="360194"/>
                  </a:lnTo>
                  <a:lnTo>
                    <a:pt x="92428" y="363541"/>
                  </a:lnTo>
                  <a:lnTo>
                    <a:pt x="92319" y="363669"/>
                  </a:lnTo>
                  <a:lnTo>
                    <a:pt x="92214" y="363808"/>
                  </a:lnTo>
                  <a:lnTo>
                    <a:pt x="92004" y="364086"/>
                  </a:lnTo>
                  <a:lnTo>
                    <a:pt x="91794" y="364396"/>
                  </a:lnTo>
                  <a:lnTo>
                    <a:pt x="91593" y="364727"/>
                  </a:lnTo>
                  <a:lnTo>
                    <a:pt x="91397" y="365080"/>
                  </a:lnTo>
                  <a:lnTo>
                    <a:pt x="91210" y="365454"/>
                  </a:lnTo>
                  <a:lnTo>
                    <a:pt x="91023" y="365850"/>
                  </a:lnTo>
                  <a:lnTo>
                    <a:pt x="90845" y="366267"/>
                  </a:lnTo>
                  <a:lnTo>
                    <a:pt x="90672" y="366694"/>
                  </a:lnTo>
                  <a:lnTo>
                    <a:pt x="90503" y="367143"/>
                  </a:lnTo>
                  <a:lnTo>
                    <a:pt x="90343" y="367614"/>
                  </a:lnTo>
                  <a:lnTo>
                    <a:pt x="90188" y="368106"/>
                  </a:lnTo>
                  <a:lnTo>
                    <a:pt x="90042" y="368608"/>
                  </a:lnTo>
                  <a:lnTo>
                    <a:pt x="89901" y="369121"/>
                  </a:lnTo>
                  <a:lnTo>
                    <a:pt x="89764" y="369656"/>
                  </a:lnTo>
                  <a:lnTo>
                    <a:pt x="89641" y="370212"/>
                  </a:lnTo>
                  <a:lnTo>
                    <a:pt x="89522" y="370778"/>
                  </a:lnTo>
                  <a:lnTo>
                    <a:pt x="89413" y="371345"/>
                  </a:lnTo>
                  <a:lnTo>
                    <a:pt x="89308" y="371944"/>
                  </a:lnTo>
                  <a:lnTo>
                    <a:pt x="89212" y="372542"/>
                  </a:lnTo>
                  <a:lnTo>
                    <a:pt x="89125" y="373152"/>
                  </a:lnTo>
                  <a:lnTo>
                    <a:pt x="89048" y="373782"/>
                  </a:lnTo>
                  <a:lnTo>
                    <a:pt x="88979" y="374413"/>
                  </a:lnTo>
                  <a:lnTo>
                    <a:pt x="88920" y="375055"/>
                  </a:lnTo>
                  <a:lnTo>
                    <a:pt x="88870" y="375707"/>
                  </a:lnTo>
                  <a:lnTo>
                    <a:pt x="88829" y="376370"/>
                  </a:lnTo>
                  <a:lnTo>
                    <a:pt x="88797" y="377043"/>
                  </a:lnTo>
                  <a:lnTo>
                    <a:pt x="88774" y="377717"/>
                  </a:lnTo>
                  <a:lnTo>
                    <a:pt x="88760" y="378401"/>
                  </a:lnTo>
                  <a:lnTo>
                    <a:pt x="88760" y="379096"/>
                  </a:lnTo>
                  <a:lnTo>
                    <a:pt x="88769" y="379780"/>
                  </a:lnTo>
                  <a:lnTo>
                    <a:pt x="88788" y="380486"/>
                  </a:lnTo>
                  <a:lnTo>
                    <a:pt x="88810" y="381074"/>
                  </a:lnTo>
                  <a:lnTo>
                    <a:pt x="88842" y="381651"/>
                  </a:lnTo>
                  <a:lnTo>
                    <a:pt x="88879" y="382217"/>
                  </a:lnTo>
                  <a:lnTo>
                    <a:pt x="88920" y="382784"/>
                  </a:lnTo>
                  <a:lnTo>
                    <a:pt x="88970" y="383340"/>
                  </a:lnTo>
                  <a:lnTo>
                    <a:pt x="89025" y="383885"/>
                  </a:lnTo>
                  <a:lnTo>
                    <a:pt x="89084" y="384420"/>
                  </a:lnTo>
                  <a:lnTo>
                    <a:pt x="89148" y="384954"/>
                  </a:lnTo>
                  <a:lnTo>
                    <a:pt x="89221" y="385478"/>
                  </a:lnTo>
                  <a:lnTo>
                    <a:pt x="89294" y="385991"/>
                  </a:lnTo>
                  <a:lnTo>
                    <a:pt x="89376" y="386494"/>
                  </a:lnTo>
                  <a:lnTo>
                    <a:pt x="89463" y="386986"/>
                  </a:lnTo>
                  <a:lnTo>
                    <a:pt x="89554" y="387477"/>
                  </a:lnTo>
                  <a:lnTo>
                    <a:pt x="89650" y="387958"/>
                  </a:lnTo>
                  <a:lnTo>
                    <a:pt x="89755" y="388429"/>
                  </a:lnTo>
                  <a:lnTo>
                    <a:pt x="89860" y="388899"/>
                  </a:lnTo>
                  <a:lnTo>
                    <a:pt x="89969" y="389348"/>
                  </a:lnTo>
                  <a:lnTo>
                    <a:pt x="90088" y="389797"/>
                  </a:lnTo>
                  <a:lnTo>
                    <a:pt x="90206" y="390225"/>
                  </a:lnTo>
                  <a:lnTo>
                    <a:pt x="90330" y="390653"/>
                  </a:lnTo>
                  <a:lnTo>
                    <a:pt x="90457" y="391069"/>
                  </a:lnTo>
                  <a:lnTo>
                    <a:pt x="90590" y="391486"/>
                  </a:lnTo>
                  <a:lnTo>
                    <a:pt x="90726" y="391882"/>
                  </a:lnTo>
                  <a:lnTo>
                    <a:pt x="90868" y="392267"/>
                  </a:lnTo>
                  <a:lnTo>
                    <a:pt x="91009" y="392652"/>
                  </a:lnTo>
                  <a:lnTo>
                    <a:pt x="91160" y="393026"/>
                  </a:lnTo>
                  <a:lnTo>
                    <a:pt x="91310" y="393389"/>
                  </a:lnTo>
                  <a:lnTo>
                    <a:pt x="91465" y="393731"/>
                  </a:lnTo>
                  <a:lnTo>
                    <a:pt x="91621" y="394074"/>
                  </a:lnTo>
                  <a:lnTo>
                    <a:pt x="91780" y="394405"/>
                  </a:lnTo>
                  <a:lnTo>
                    <a:pt x="91944" y="394726"/>
                  </a:lnTo>
                  <a:lnTo>
                    <a:pt x="92113" y="395046"/>
                  </a:lnTo>
                  <a:lnTo>
                    <a:pt x="92282" y="395346"/>
                  </a:lnTo>
                  <a:lnTo>
                    <a:pt x="92455" y="395634"/>
                  </a:lnTo>
                  <a:lnTo>
                    <a:pt x="92633" y="395912"/>
                  </a:lnTo>
                  <a:lnTo>
                    <a:pt x="92811" y="396190"/>
                  </a:lnTo>
                  <a:lnTo>
                    <a:pt x="92989" y="396447"/>
                  </a:lnTo>
                  <a:lnTo>
                    <a:pt x="93172" y="396693"/>
                  </a:lnTo>
                  <a:lnTo>
                    <a:pt x="93359" y="396939"/>
                  </a:lnTo>
                  <a:lnTo>
                    <a:pt x="93546" y="397163"/>
                  </a:lnTo>
                  <a:lnTo>
                    <a:pt x="93733" y="397377"/>
                  </a:lnTo>
                  <a:lnTo>
                    <a:pt x="93924" y="397591"/>
                  </a:lnTo>
                  <a:lnTo>
                    <a:pt x="94121" y="397783"/>
                  </a:lnTo>
                  <a:lnTo>
                    <a:pt x="94312" y="397965"/>
                  </a:lnTo>
                  <a:lnTo>
                    <a:pt x="94508" y="398147"/>
                  </a:lnTo>
                  <a:lnTo>
                    <a:pt x="94709" y="398307"/>
                  </a:lnTo>
                  <a:lnTo>
                    <a:pt x="94905" y="398457"/>
                  </a:lnTo>
                  <a:lnTo>
                    <a:pt x="95106" y="398596"/>
                  </a:lnTo>
                  <a:lnTo>
                    <a:pt x="95311" y="398724"/>
                  </a:lnTo>
                  <a:lnTo>
                    <a:pt x="95512" y="398842"/>
                  </a:lnTo>
                  <a:lnTo>
                    <a:pt x="95717" y="398949"/>
                  </a:lnTo>
                  <a:lnTo>
                    <a:pt x="95918" y="399045"/>
                  </a:lnTo>
                  <a:lnTo>
                    <a:pt x="96123" y="399120"/>
                  </a:lnTo>
                  <a:lnTo>
                    <a:pt x="96328" y="399194"/>
                  </a:lnTo>
                  <a:lnTo>
                    <a:pt x="96538" y="399248"/>
                  </a:lnTo>
                  <a:lnTo>
                    <a:pt x="96744" y="399301"/>
                  </a:lnTo>
                  <a:lnTo>
                    <a:pt x="96949" y="399333"/>
                  </a:lnTo>
                  <a:lnTo>
                    <a:pt x="97159" y="399355"/>
                  </a:lnTo>
                  <a:lnTo>
                    <a:pt x="97364" y="399365"/>
                  </a:lnTo>
                  <a:lnTo>
                    <a:pt x="97574" y="399355"/>
                  </a:lnTo>
                  <a:lnTo>
                    <a:pt x="97779" y="399344"/>
                  </a:lnTo>
                  <a:lnTo>
                    <a:pt x="97984" y="399312"/>
                  </a:lnTo>
                  <a:lnTo>
                    <a:pt x="98194" y="399280"/>
                  </a:lnTo>
                  <a:lnTo>
                    <a:pt x="98400" y="399227"/>
                  </a:lnTo>
                  <a:lnTo>
                    <a:pt x="98587" y="399162"/>
                  </a:lnTo>
                  <a:lnTo>
                    <a:pt x="98774" y="399088"/>
                  </a:lnTo>
                  <a:lnTo>
                    <a:pt x="98961" y="399013"/>
                  </a:lnTo>
                  <a:lnTo>
                    <a:pt x="99143" y="398916"/>
                  </a:lnTo>
                  <a:lnTo>
                    <a:pt x="99326" y="398810"/>
                  </a:lnTo>
                  <a:lnTo>
                    <a:pt x="99508" y="398692"/>
                  </a:lnTo>
                  <a:lnTo>
                    <a:pt x="99686" y="398553"/>
                  </a:lnTo>
                  <a:lnTo>
                    <a:pt x="99864" y="398414"/>
                  </a:lnTo>
                  <a:lnTo>
                    <a:pt x="100037" y="398264"/>
                  </a:lnTo>
                  <a:lnTo>
                    <a:pt x="100211" y="398104"/>
                  </a:lnTo>
                  <a:lnTo>
                    <a:pt x="100379" y="397922"/>
                  </a:lnTo>
                  <a:lnTo>
                    <a:pt x="100548" y="397741"/>
                  </a:lnTo>
                  <a:lnTo>
                    <a:pt x="100717" y="397548"/>
                  </a:lnTo>
                  <a:lnTo>
                    <a:pt x="100881" y="397345"/>
                  </a:lnTo>
                  <a:lnTo>
                    <a:pt x="101041" y="397120"/>
                  </a:lnTo>
                  <a:lnTo>
                    <a:pt x="101201" y="396896"/>
                  </a:lnTo>
                  <a:lnTo>
                    <a:pt x="101360" y="396661"/>
                  </a:lnTo>
                  <a:lnTo>
                    <a:pt x="101511" y="396426"/>
                  </a:lnTo>
                  <a:lnTo>
                    <a:pt x="101666" y="396169"/>
                  </a:lnTo>
                  <a:lnTo>
                    <a:pt x="101812" y="395902"/>
                  </a:lnTo>
                  <a:lnTo>
                    <a:pt x="101962" y="395634"/>
                  </a:lnTo>
                  <a:lnTo>
                    <a:pt x="102104" y="395346"/>
                  </a:lnTo>
                  <a:lnTo>
                    <a:pt x="102245" y="395057"/>
                  </a:lnTo>
                  <a:lnTo>
                    <a:pt x="102382" y="394758"/>
                  </a:lnTo>
                  <a:lnTo>
                    <a:pt x="102519" y="394448"/>
                  </a:lnTo>
                  <a:lnTo>
                    <a:pt x="102651" y="394138"/>
                  </a:lnTo>
                  <a:lnTo>
                    <a:pt x="102779" y="393806"/>
                  </a:lnTo>
                  <a:lnTo>
                    <a:pt x="102907" y="393475"/>
                  </a:lnTo>
                  <a:lnTo>
                    <a:pt x="103030" y="393133"/>
                  </a:lnTo>
                  <a:lnTo>
                    <a:pt x="103148" y="392791"/>
                  </a:lnTo>
                  <a:lnTo>
                    <a:pt x="103267" y="392427"/>
                  </a:lnTo>
                  <a:lnTo>
                    <a:pt x="103381" y="392064"/>
                  </a:lnTo>
                  <a:lnTo>
                    <a:pt x="103491" y="391700"/>
                  </a:lnTo>
                  <a:lnTo>
                    <a:pt x="103596" y="391315"/>
                  </a:lnTo>
                  <a:lnTo>
                    <a:pt x="103696" y="390941"/>
                  </a:lnTo>
                  <a:lnTo>
                    <a:pt x="103796" y="390546"/>
                  </a:lnTo>
                  <a:lnTo>
                    <a:pt x="103892" y="390150"/>
                  </a:lnTo>
                  <a:lnTo>
                    <a:pt x="103983" y="389744"/>
                  </a:lnTo>
                  <a:lnTo>
                    <a:pt x="104070" y="389327"/>
                  </a:lnTo>
                  <a:lnTo>
                    <a:pt x="104152" y="388910"/>
                  </a:lnTo>
                  <a:lnTo>
                    <a:pt x="104234" y="388493"/>
                  </a:lnTo>
                  <a:lnTo>
                    <a:pt x="104307" y="388065"/>
                  </a:lnTo>
                  <a:lnTo>
                    <a:pt x="104380" y="387627"/>
                  </a:lnTo>
                  <a:lnTo>
                    <a:pt x="104449" y="387189"/>
                  </a:lnTo>
                  <a:lnTo>
                    <a:pt x="104512" y="386740"/>
                  </a:lnTo>
                  <a:lnTo>
                    <a:pt x="104572" y="386291"/>
                  </a:lnTo>
                  <a:lnTo>
                    <a:pt x="104626" y="385831"/>
                  </a:lnTo>
                  <a:lnTo>
                    <a:pt x="104677" y="385371"/>
                  </a:lnTo>
                  <a:lnTo>
                    <a:pt x="104722" y="384901"/>
                  </a:lnTo>
                  <a:lnTo>
                    <a:pt x="104763" y="384430"/>
                  </a:lnTo>
                  <a:lnTo>
                    <a:pt x="104800" y="383960"/>
                  </a:lnTo>
                  <a:lnTo>
                    <a:pt x="104832" y="383479"/>
                  </a:lnTo>
                  <a:lnTo>
                    <a:pt x="104859" y="382998"/>
                  </a:lnTo>
                  <a:lnTo>
                    <a:pt x="104882" y="382506"/>
                  </a:lnTo>
                  <a:lnTo>
                    <a:pt x="104900" y="382014"/>
                  </a:lnTo>
                  <a:lnTo>
                    <a:pt x="104909" y="381523"/>
                  </a:lnTo>
                  <a:lnTo>
                    <a:pt x="104918" y="381020"/>
                  </a:lnTo>
                  <a:lnTo>
                    <a:pt x="104923" y="380528"/>
                  </a:lnTo>
                  <a:lnTo>
                    <a:pt x="104918" y="380015"/>
                  </a:lnTo>
                  <a:lnTo>
                    <a:pt x="104914" y="379513"/>
                  </a:lnTo>
                  <a:lnTo>
                    <a:pt x="104900" y="379000"/>
                  </a:lnTo>
                  <a:lnTo>
                    <a:pt x="104882" y="378486"/>
                  </a:lnTo>
                  <a:lnTo>
                    <a:pt x="104859" y="377973"/>
                  </a:lnTo>
                  <a:lnTo>
                    <a:pt x="104832" y="377449"/>
                  </a:lnTo>
                  <a:lnTo>
                    <a:pt x="104791" y="376872"/>
                  </a:lnTo>
                  <a:lnTo>
                    <a:pt x="104745" y="376305"/>
                  </a:lnTo>
                  <a:lnTo>
                    <a:pt x="104695" y="375750"/>
                  </a:lnTo>
                  <a:lnTo>
                    <a:pt x="104636" y="375204"/>
                  </a:lnTo>
                  <a:lnTo>
                    <a:pt x="104572" y="374670"/>
                  </a:lnTo>
                  <a:lnTo>
                    <a:pt x="104499" y="374146"/>
                  </a:lnTo>
                  <a:lnTo>
                    <a:pt x="104421" y="373633"/>
                  </a:lnTo>
                  <a:lnTo>
                    <a:pt x="104339" y="373120"/>
                  </a:lnTo>
                  <a:lnTo>
                    <a:pt x="104248" y="372628"/>
                  </a:lnTo>
                  <a:lnTo>
                    <a:pt x="104157" y="372147"/>
                  </a:lnTo>
                  <a:lnTo>
                    <a:pt x="104056" y="371676"/>
                  </a:lnTo>
                  <a:lnTo>
                    <a:pt x="103951" y="371206"/>
                  </a:lnTo>
                  <a:lnTo>
                    <a:pt x="103842" y="370757"/>
                  </a:lnTo>
                  <a:lnTo>
                    <a:pt x="103728" y="370319"/>
                  </a:lnTo>
                  <a:lnTo>
                    <a:pt x="103605" y="369891"/>
                  </a:lnTo>
                  <a:lnTo>
                    <a:pt x="103481" y="369474"/>
                  </a:lnTo>
                  <a:lnTo>
                    <a:pt x="103349" y="369068"/>
                  </a:lnTo>
                  <a:lnTo>
                    <a:pt x="103217" y="368672"/>
                  </a:lnTo>
                  <a:lnTo>
                    <a:pt x="103080" y="368287"/>
                  </a:lnTo>
                  <a:lnTo>
                    <a:pt x="102934" y="367924"/>
                  </a:lnTo>
                  <a:lnTo>
                    <a:pt x="102788" y="367560"/>
                  </a:lnTo>
                  <a:lnTo>
                    <a:pt x="102638" y="367218"/>
                  </a:lnTo>
                  <a:lnTo>
                    <a:pt x="102482" y="366887"/>
                  </a:lnTo>
                  <a:lnTo>
                    <a:pt x="102327" y="366566"/>
                  </a:lnTo>
                  <a:lnTo>
                    <a:pt x="102163" y="366256"/>
                  </a:lnTo>
                  <a:lnTo>
                    <a:pt x="101999" y="365957"/>
                  </a:lnTo>
                  <a:lnTo>
                    <a:pt x="101830" y="365679"/>
                  </a:lnTo>
                  <a:lnTo>
                    <a:pt x="101661" y="365412"/>
                  </a:lnTo>
                  <a:lnTo>
                    <a:pt x="101483" y="365155"/>
                  </a:lnTo>
                  <a:lnTo>
                    <a:pt x="101310" y="364909"/>
                  </a:lnTo>
                  <a:lnTo>
                    <a:pt x="101128" y="364685"/>
                  </a:lnTo>
                  <a:lnTo>
                    <a:pt x="100945" y="364460"/>
                  </a:lnTo>
                  <a:lnTo>
                    <a:pt x="100963" y="364321"/>
                  </a:lnTo>
                  <a:lnTo>
                    <a:pt x="100982" y="364171"/>
                  </a:lnTo>
                  <a:lnTo>
                    <a:pt x="101082" y="361467"/>
                  </a:lnTo>
                  <a:lnTo>
                    <a:pt x="101169" y="358751"/>
                  </a:lnTo>
                  <a:lnTo>
                    <a:pt x="101246" y="356036"/>
                  </a:lnTo>
                  <a:lnTo>
                    <a:pt x="101310" y="353320"/>
                  </a:lnTo>
                  <a:lnTo>
                    <a:pt x="101365" y="350605"/>
                  </a:lnTo>
                  <a:lnTo>
                    <a:pt x="101410" y="347889"/>
                  </a:lnTo>
                  <a:lnTo>
                    <a:pt x="101447" y="345163"/>
                  </a:lnTo>
                  <a:lnTo>
                    <a:pt x="101470" y="342448"/>
                  </a:lnTo>
                  <a:lnTo>
                    <a:pt x="101483" y="339722"/>
                  </a:lnTo>
                  <a:lnTo>
                    <a:pt x="101483" y="337006"/>
                  </a:lnTo>
                  <a:lnTo>
                    <a:pt x="101474" y="334280"/>
                  </a:lnTo>
                  <a:lnTo>
                    <a:pt x="101456" y="331565"/>
                  </a:lnTo>
                  <a:lnTo>
                    <a:pt x="101429" y="328849"/>
                  </a:lnTo>
                  <a:lnTo>
                    <a:pt x="101388" y="326123"/>
                  </a:lnTo>
                  <a:lnTo>
                    <a:pt x="101337" y="323408"/>
                  </a:lnTo>
                  <a:lnTo>
                    <a:pt x="101274" y="320692"/>
                  </a:lnTo>
                  <a:lnTo>
                    <a:pt x="101201" y="317977"/>
                  </a:lnTo>
                  <a:lnTo>
                    <a:pt x="101118" y="315272"/>
                  </a:lnTo>
                  <a:lnTo>
                    <a:pt x="101023" y="312556"/>
                  </a:lnTo>
                  <a:lnTo>
                    <a:pt x="100922" y="309852"/>
                  </a:lnTo>
                  <a:lnTo>
                    <a:pt x="100804" y="307158"/>
                  </a:lnTo>
                  <a:lnTo>
                    <a:pt x="100680" y="304453"/>
                  </a:lnTo>
                  <a:lnTo>
                    <a:pt x="100544" y="301759"/>
                  </a:lnTo>
                  <a:lnTo>
                    <a:pt x="100393" y="299065"/>
                  </a:lnTo>
                  <a:lnTo>
                    <a:pt x="100233" y="296381"/>
                  </a:lnTo>
                  <a:lnTo>
                    <a:pt x="100151" y="295034"/>
                  </a:lnTo>
                  <a:lnTo>
                    <a:pt x="100065" y="293698"/>
                  </a:lnTo>
                  <a:lnTo>
                    <a:pt x="99978" y="292351"/>
                  </a:lnTo>
                  <a:lnTo>
                    <a:pt x="99887" y="291014"/>
                  </a:lnTo>
                  <a:lnTo>
                    <a:pt x="99791" y="289678"/>
                  </a:lnTo>
                  <a:lnTo>
                    <a:pt x="99695" y="288342"/>
                  </a:lnTo>
                  <a:lnTo>
                    <a:pt x="99595" y="287005"/>
                  </a:lnTo>
                  <a:lnTo>
                    <a:pt x="99494" y="285680"/>
                  </a:lnTo>
                  <a:lnTo>
                    <a:pt x="99389" y="284343"/>
                  </a:lnTo>
                  <a:lnTo>
                    <a:pt x="99280" y="283018"/>
                  </a:lnTo>
                  <a:lnTo>
                    <a:pt x="99170" y="281681"/>
                  </a:lnTo>
                  <a:lnTo>
                    <a:pt x="99056" y="280356"/>
                  </a:lnTo>
                  <a:lnTo>
                    <a:pt x="98942" y="279030"/>
                  </a:lnTo>
                  <a:lnTo>
                    <a:pt x="98824" y="277704"/>
                  </a:lnTo>
                  <a:lnTo>
                    <a:pt x="98655" y="275876"/>
                  </a:lnTo>
                  <a:lnTo>
                    <a:pt x="98477" y="274027"/>
                  </a:lnTo>
                  <a:lnTo>
                    <a:pt x="98290" y="272156"/>
                  </a:lnTo>
                  <a:lnTo>
                    <a:pt x="98098" y="270285"/>
                  </a:lnTo>
                  <a:lnTo>
                    <a:pt x="97893" y="268403"/>
                  </a:lnTo>
                  <a:lnTo>
                    <a:pt x="97784" y="267463"/>
                  </a:lnTo>
                  <a:lnTo>
                    <a:pt x="97674" y="266522"/>
                  </a:lnTo>
                  <a:lnTo>
                    <a:pt x="97565" y="265581"/>
                  </a:lnTo>
                  <a:lnTo>
                    <a:pt x="97446" y="264640"/>
                  </a:lnTo>
                  <a:lnTo>
                    <a:pt x="97327" y="263699"/>
                  </a:lnTo>
                  <a:lnTo>
                    <a:pt x="97209" y="262759"/>
                  </a:lnTo>
                  <a:lnTo>
                    <a:pt x="97086" y="261829"/>
                  </a:lnTo>
                  <a:lnTo>
                    <a:pt x="96953" y="260898"/>
                  </a:lnTo>
                  <a:lnTo>
                    <a:pt x="96826" y="259968"/>
                  </a:lnTo>
                  <a:lnTo>
                    <a:pt x="96689" y="259038"/>
                  </a:lnTo>
                  <a:lnTo>
                    <a:pt x="96552" y="258119"/>
                  </a:lnTo>
                  <a:lnTo>
                    <a:pt x="96406" y="257210"/>
                  </a:lnTo>
                  <a:lnTo>
                    <a:pt x="96260" y="256301"/>
                  </a:lnTo>
                  <a:lnTo>
                    <a:pt x="96114" y="255393"/>
                  </a:lnTo>
                  <a:lnTo>
                    <a:pt x="95959" y="254495"/>
                  </a:lnTo>
                  <a:lnTo>
                    <a:pt x="95799" y="253607"/>
                  </a:lnTo>
                  <a:lnTo>
                    <a:pt x="95640" y="252731"/>
                  </a:lnTo>
                  <a:lnTo>
                    <a:pt x="95471" y="251854"/>
                  </a:lnTo>
                  <a:lnTo>
                    <a:pt x="95302" y="250988"/>
                  </a:lnTo>
                  <a:lnTo>
                    <a:pt x="95129" y="250133"/>
                  </a:lnTo>
                  <a:lnTo>
                    <a:pt x="94946" y="249288"/>
                  </a:lnTo>
                  <a:lnTo>
                    <a:pt x="94764" y="248444"/>
                  </a:lnTo>
                  <a:lnTo>
                    <a:pt x="94577" y="247621"/>
                  </a:lnTo>
                  <a:lnTo>
                    <a:pt x="94381" y="246797"/>
                  </a:lnTo>
                  <a:lnTo>
                    <a:pt x="94184" y="245996"/>
                  </a:lnTo>
                  <a:lnTo>
                    <a:pt x="93979" y="245204"/>
                  </a:lnTo>
                  <a:lnTo>
                    <a:pt x="93774" y="244424"/>
                  </a:lnTo>
                  <a:lnTo>
                    <a:pt x="93559" y="243654"/>
                  </a:lnTo>
                  <a:lnTo>
                    <a:pt x="93340" y="242906"/>
                  </a:lnTo>
                  <a:lnTo>
                    <a:pt x="93117" y="242168"/>
                  </a:lnTo>
                  <a:lnTo>
                    <a:pt x="92889" y="241441"/>
                  </a:lnTo>
                  <a:lnTo>
                    <a:pt x="92652" y="240725"/>
                  </a:lnTo>
                  <a:lnTo>
                    <a:pt x="92414" y="240030"/>
                  </a:lnTo>
                  <a:lnTo>
                    <a:pt x="92168" y="239357"/>
                  </a:lnTo>
                  <a:lnTo>
                    <a:pt x="91917" y="238694"/>
                  </a:lnTo>
                  <a:lnTo>
                    <a:pt x="91657" y="238042"/>
                  </a:lnTo>
                  <a:lnTo>
                    <a:pt x="91397" y="237422"/>
                  </a:lnTo>
                  <a:lnTo>
                    <a:pt x="91128" y="236812"/>
                  </a:lnTo>
                  <a:lnTo>
                    <a:pt x="90850" y="236213"/>
                  </a:lnTo>
                  <a:lnTo>
                    <a:pt x="90571" y="235647"/>
                  </a:lnTo>
                  <a:lnTo>
                    <a:pt x="90284" y="235091"/>
                  </a:lnTo>
                  <a:lnTo>
                    <a:pt x="89987" y="234556"/>
                  </a:lnTo>
                  <a:lnTo>
                    <a:pt x="89837" y="234300"/>
                  </a:lnTo>
                  <a:lnTo>
                    <a:pt x="89686" y="234043"/>
                  </a:lnTo>
                  <a:lnTo>
                    <a:pt x="89536" y="233797"/>
                  </a:lnTo>
                  <a:lnTo>
                    <a:pt x="89381" y="233551"/>
                  </a:lnTo>
                  <a:lnTo>
                    <a:pt x="89226" y="233316"/>
                  </a:lnTo>
                  <a:lnTo>
                    <a:pt x="89066" y="233081"/>
                  </a:lnTo>
                  <a:lnTo>
                    <a:pt x="88906" y="232857"/>
                  </a:lnTo>
                  <a:lnTo>
                    <a:pt x="88747" y="232632"/>
                  </a:lnTo>
                  <a:lnTo>
                    <a:pt x="88582" y="232418"/>
                  </a:lnTo>
                  <a:lnTo>
                    <a:pt x="88418" y="232204"/>
                  </a:lnTo>
                  <a:lnTo>
                    <a:pt x="88254" y="232001"/>
                  </a:lnTo>
                  <a:lnTo>
                    <a:pt x="88085" y="231798"/>
                  </a:lnTo>
                  <a:lnTo>
                    <a:pt x="87916" y="231606"/>
                  </a:lnTo>
                  <a:lnTo>
                    <a:pt x="87748" y="231424"/>
                  </a:lnTo>
                  <a:lnTo>
                    <a:pt x="87574" y="231242"/>
                  </a:lnTo>
                  <a:lnTo>
                    <a:pt x="87396" y="231061"/>
                  </a:lnTo>
                  <a:lnTo>
                    <a:pt x="87223" y="230889"/>
                  </a:lnTo>
                  <a:lnTo>
                    <a:pt x="87045" y="230729"/>
                  </a:lnTo>
                  <a:lnTo>
                    <a:pt x="86863" y="230579"/>
                  </a:lnTo>
                  <a:lnTo>
                    <a:pt x="86680" y="230430"/>
                  </a:lnTo>
                  <a:lnTo>
                    <a:pt x="86498" y="230280"/>
                  </a:lnTo>
                  <a:lnTo>
                    <a:pt x="86311" y="230141"/>
                  </a:lnTo>
                  <a:lnTo>
                    <a:pt x="86124" y="230013"/>
                  </a:lnTo>
                  <a:lnTo>
                    <a:pt x="85937" y="229885"/>
                  </a:lnTo>
                  <a:lnTo>
                    <a:pt x="85900" y="229874"/>
                  </a:lnTo>
                  <a:lnTo>
                    <a:pt x="85868" y="229863"/>
                  </a:lnTo>
                  <a:lnTo>
                    <a:pt x="85800" y="229863"/>
                  </a:lnTo>
                  <a:lnTo>
                    <a:pt x="85722" y="228302"/>
                  </a:lnTo>
                  <a:lnTo>
                    <a:pt x="85681" y="227511"/>
                  </a:lnTo>
                  <a:lnTo>
                    <a:pt x="85635" y="226731"/>
                  </a:lnTo>
                  <a:lnTo>
                    <a:pt x="85590" y="226036"/>
                  </a:lnTo>
                  <a:lnTo>
                    <a:pt x="85540" y="225352"/>
                  </a:lnTo>
                  <a:lnTo>
                    <a:pt x="85485" y="224689"/>
                  </a:lnTo>
                  <a:lnTo>
                    <a:pt x="85421" y="224047"/>
                  </a:lnTo>
                  <a:lnTo>
                    <a:pt x="85385" y="223748"/>
                  </a:lnTo>
                  <a:lnTo>
                    <a:pt x="85348" y="223438"/>
                  </a:lnTo>
                  <a:lnTo>
                    <a:pt x="85307" y="223149"/>
                  </a:lnTo>
                  <a:lnTo>
                    <a:pt x="85266" y="222861"/>
                  </a:lnTo>
                  <a:lnTo>
                    <a:pt x="85220" y="222572"/>
                  </a:lnTo>
                  <a:lnTo>
                    <a:pt x="85175" y="222305"/>
                  </a:lnTo>
                  <a:lnTo>
                    <a:pt x="85124" y="222038"/>
                  </a:lnTo>
                  <a:lnTo>
                    <a:pt x="85070" y="221781"/>
                  </a:lnTo>
                  <a:lnTo>
                    <a:pt x="85010" y="221535"/>
                  </a:lnTo>
                  <a:lnTo>
                    <a:pt x="84951" y="221300"/>
                  </a:lnTo>
                  <a:lnTo>
                    <a:pt x="84887" y="221065"/>
                  </a:lnTo>
                  <a:lnTo>
                    <a:pt x="84819" y="220851"/>
                  </a:lnTo>
                  <a:lnTo>
                    <a:pt x="84746" y="220637"/>
                  </a:lnTo>
                  <a:lnTo>
                    <a:pt x="84668" y="220434"/>
                  </a:lnTo>
                  <a:lnTo>
                    <a:pt x="84586" y="220241"/>
                  </a:lnTo>
                  <a:lnTo>
                    <a:pt x="84504" y="220070"/>
                  </a:lnTo>
                  <a:lnTo>
                    <a:pt x="84413" y="219899"/>
                  </a:lnTo>
                  <a:lnTo>
                    <a:pt x="84317" y="219739"/>
                  </a:lnTo>
                  <a:lnTo>
                    <a:pt x="84217" y="219589"/>
                  </a:lnTo>
                  <a:lnTo>
                    <a:pt x="84112" y="219461"/>
                  </a:lnTo>
                  <a:lnTo>
                    <a:pt x="84002" y="219333"/>
                  </a:lnTo>
                  <a:lnTo>
                    <a:pt x="83888" y="219226"/>
                  </a:lnTo>
                  <a:lnTo>
                    <a:pt x="83765" y="219119"/>
                  </a:lnTo>
                  <a:lnTo>
                    <a:pt x="83642" y="219033"/>
                  </a:lnTo>
                  <a:lnTo>
                    <a:pt x="83642" y="218862"/>
                  </a:lnTo>
                  <a:lnTo>
                    <a:pt x="83642" y="218691"/>
                  </a:lnTo>
                  <a:lnTo>
                    <a:pt x="83637" y="218520"/>
                  </a:lnTo>
                  <a:lnTo>
                    <a:pt x="83624" y="218338"/>
                  </a:lnTo>
                  <a:lnTo>
                    <a:pt x="83605" y="218178"/>
                  </a:lnTo>
                  <a:lnTo>
                    <a:pt x="83583" y="218018"/>
                  </a:lnTo>
                  <a:lnTo>
                    <a:pt x="83551" y="217857"/>
                  </a:lnTo>
                  <a:lnTo>
                    <a:pt x="83519" y="217708"/>
                  </a:lnTo>
                  <a:lnTo>
                    <a:pt x="83478" y="217569"/>
                  </a:lnTo>
                  <a:lnTo>
                    <a:pt x="83432" y="217440"/>
                  </a:lnTo>
                  <a:lnTo>
                    <a:pt x="83382" y="217334"/>
                  </a:lnTo>
                  <a:lnTo>
                    <a:pt x="83327" y="217227"/>
                  </a:lnTo>
                  <a:lnTo>
                    <a:pt x="83263" y="217141"/>
                  </a:lnTo>
                  <a:lnTo>
                    <a:pt x="83195" y="217077"/>
                  </a:lnTo>
                  <a:lnTo>
                    <a:pt x="83122" y="217024"/>
                  </a:lnTo>
                  <a:lnTo>
                    <a:pt x="83044" y="217002"/>
                  </a:lnTo>
                  <a:lnTo>
                    <a:pt x="81051" y="216564"/>
                  </a:lnTo>
                  <a:lnTo>
                    <a:pt x="79053" y="216147"/>
                  </a:lnTo>
                  <a:lnTo>
                    <a:pt x="77059" y="215751"/>
                  </a:lnTo>
                  <a:lnTo>
                    <a:pt x="75066" y="215366"/>
                  </a:lnTo>
                  <a:lnTo>
                    <a:pt x="73067" y="214992"/>
                  </a:lnTo>
                  <a:lnTo>
                    <a:pt x="71074" y="214639"/>
                  </a:lnTo>
                  <a:lnTo>
                    <a:pt x="69080" y="214297"/>
                  </a:lnTo>
                  <a:lnTo>
                    <a:pt x="67082" y="213966"/>
                  </a:lnTo>
                  <a:lnTo>
                    <a:pt x="67256" y="209989"/>
                  </a:lnTo>
                  <a:lnTo>
                    <a:pt x="67429" y="205991"/>
                  </a:lnTo>
                  <a:lnTo>
                    <a:pt x="67511" y="203981"/>
                  </a:lnTo>
                  <a:lnTo>
                    <a:pt x="67589" y="201960"/>
                  </a:lnTo>
                  <a:lnTo>
                    <a:pt x="67666" y="199950"/>
                  </a:lnTo>
                  <a:lnTo>
                    <a:pt x="67739" y="197930"/>
                  </a:lnTo>
                  <a:lnTo>
                    <a:pt x="67808" y="195909"/>
                  </a:lnTo>
                  <a:lnTo>
                    <a:pt x="67872" y="193889"/>
                  </a:lnTo>
                  <a:lnTo>
                    <a:pt x="67931" y="191868"/>
                  </a:lnTo>
                  <a:lnTo>
                    <a:pt x="67981" y="189848"/>
                  </a:lnTo>
                  <a:lnTo>
                    <a:pt x="68022" y="187827"/>
                  </a:lnTo>
                  <a:lnTo>
                    <a:pt x="68059" y="185817"/>
                  </a:lnTo>
                  <a:lnTo>
                    <a:pt x="68086" y="183807"/>
                  </a:lnTo>
                  <a:lnTo>
                    <a:pt x="68104" y="181797"/>
                  </a:lnTo>
                  <a:lnTo>
                    <a:pt x="69381" y="181862"/>
                  </a:lnTo>
                  <a:lnTo>
                    <a:pt x="70659" y="181904"/>
                  </a:lnTo>
                  <a:lnTo>
                    <a:pt x="71936" y="181936"/>
                  </a:lnTo>
                  <a:lnTo>
                    <a:pt x="73209" y="181968"/>
                  </a:lnTo>
                  <a:lnTo>
                    <a:pt x="74486" y="181990"/>
                  </a:lnTo>
                  <a:lnTo>
                    <a:pt x="75759" y="182001"/>
                  </a:lnTo>
                  <a:lnTo>
                    <a:pt x="77036" y="182001"/>
                  </a:lnTo>
                  <a:lnTo>
                    <a:pt x="78309" y="181990"/>
                  </a:lnTo>
                  <a:lnTo>
                    <a:pt x="79582" y="181968"/>
                  </a:lnTo>
                  <a:lnTo>
                    <a:pt x="80855" y="181936"/>
                  </a:lnTo>
                  <a:lnTo>
                    <a:pt x="82127" y="181894"/>
                  </a:lnTo>
                  <a:lnTo>
                    <a:pt x="83396" y="181840"/>
                  </a:lnTo>
                  <a:lnTo>
                    <a:pt x="84668" y="181765"/>
                  </a:lnTo>
                  <a:lnTo>
                    <a:pt x="85937" y="181691"/>
                  </a:lnTo>
                  <a:lnTo>
                    <a:pt x="87205" y="181594"/>
                  </a:lnTo>
                  <a:lnTo>
                    <a:pt x="88473" y="181487"/>
                  </a:lnTo>
                  <a:lnTo>
                    <a:pt x="88537" y="181466"/>
                  </a:lnTo>
                  <a:lnTo>
                    <a:pt x="88596" y="181445"/>
                  </a:lnTo>
                  <a:lnTo>
                    <a:pt x="88651" y="181402"/>
                  </a:lnTo>
                  <a:lnTo>
                    <a:pt x="88701" y="181348"/>
                  </a:lnTo>
                  <a:lnTo>
                    <a:pt x="88751" y="181295"/>
                  </a:lnTo>
                  <a:lnTo>
                    <a:pt x="88792" y="181220"/>
                  </a:lnTo>
                  <a:lnTo>
                    <a:pt x="88833" y="181145"/>
                  </a:lnTo>
                  <a:lnTo>
                    <a:pt x="88874" y="181060"/>
                  </a:lnTo>
                  <a:lnTo>
                    <a:pt x="88906" y="180964"/>
                  </a:lnTo>
                  <a:lnTo>
                    <a:pt x="88938" y="180857"/>
                  </a:lnTo>
                  <a:lnTo>
                    <a:pt x="88966" y="180750"/>
                  </a:lnTo>
                  <a:lnTo>
                    <a:pt x="88988" y="180643"/>
                  </a:lnTo>
                  <a:lnTo>
                    <a:pt x="89011" y="180525"/>
                  </a:lnTo>
                  <a:lnTo>
                    <a:pt x="89025" y="180397"/>
                  </a:lnTo>
                  <a:lnTo>
                    <a:pt x="89039" y="180279"/>
                  </a:lnTo>
                  <a:lnTo>
                    <a:pt x="89052" y="180151"/>
                  </a:lnTo>
                  <a:lnTo>
                    <a:pt x="89116" y="180140"/>
                  </a:lnTo>
                  <a:lnTo>
                    <a:pt x="89185" y="180119"/>
                  </a:lnTo>
                  <a:lnTo>
                    <a:pt x="89248" y="180087"/>
                  </a:lnTo>
                  <a:lnTo>
                    <a:pt x="89312" y="180033"/>
                  </a:lnTo>
                  <a:lnTo>
                    <a:pt x="89376" y="179969"/>
                  </a:lnTo>
                  <a:lnTo>
                    <a:pt x="89435" y="179884"/>
                  </a:lnTo>
                  <a:lnTo>
                    <a:pt x="89495" y="179788"/>
                  </a:lnTo>
                  <a:lnTo>
                    <a:pt x="89550" y="179681"/>
                  </a:lnTo>
                  <a:lnTo>
                    <a:pt x="89600" y="179563"/>
                  </a:lnTo>
                  <a:lnTo>
                    <a:pt x="89645" y="179424"/>
                  </a:lnTo>
                  <a:lnTo>
                    <a:pt x="89686" y="179274"/>
                  </a:lnTo>
                  <a:lnTo>
                    <a:pt x="89723" y="179103"/>
                  </a:lnTo>
                  <a:lnTo>
                    <a:pt x="89755" y="178922"/>
                  </a:lnTo>
                  <a:lnTo>
                    <a:pt x="89782" y="178729"/>
                  </a:lnTo>
                  <a:lnTo>
                    <a:pt x="89800" y="178526"/>
                  </a:lnTo>
                  <a:lnTo>
                    <a:pt x="89810" y="178302"/>
                  </a:lnTo>
                  <a:lnTo>
                    <a:pt x="89869" y="176420"/>
                  </a:lnTo>
                  <a:lnTo>
                    <a:pt x="89928" y="174528"/>
                  </a:lnTo>
                  <a:lnTo>
                    <a:pt x="89987" y="172635"/>
                  </a:lnTo>
                  <a:lnTo>
                    <a:pt x="90038" y="170743"/>
                  </a:lnTo>
                  <a:lnTo>
                    <a:pt x="90138" y="166959"/>
                  </a:lnTo>
                  <a:lnTo>
                    <a:pt x="90225" y="163163"/>
                  </a:lnTo>
                  <a:lnTo>
                    <a:pt x="90307" y="159379"/>
                  </a:lnTo>
                  <a:lnTo>
                    <a:pt x="90375" y="155584"/>
                  </a:lnTo>
                  <a:lnTo>
                    <a:pt x="90435" y="151788"/>
                  </a:lnTo>
                  <a:lnTo>
                    <a:pt x="90489" y="147982"/>
                  </a:lnTo>
                  <a:lnTo>
                    <a:pt x="90535" y="144187"/>
                  </a:lnTo>
                  <a:lnTo>
                    <a:pt x="90571" y="140392"/>
                  </a:lnTo>
                  <a:lnTo>
                    <a:pt x="90603" y="136586"/>
                  </a:lnTo>
                  <a:lnTo>
                    <a:pt x="90626" y="132791"/>
                  </a:lnTo>
                  <a:lnTo>
                    <a:pt x="90649" y="128985"/>
                  </a:lnTo>
                  <a:lnTo>
                    <a:pt x="90667" y="125190"/>
                  </a:lnTo>
                  <a:lnTo>
                    <a:pt x="90676" y="121394"/>
                  </a:lnTo>
                  <a:lnTo>
                    <a:pt x="90685" y="117599"/>
                  </a:lnTo>
                  <a:lnTo>
                    <a:pt x="90685" y="116969"/>
                  </a:lnTo>
                  <a:lnTo>
                    <a:pt x="90900" y="116904"/>
                  </a:lnTo>
                  <a:lnTo>
                    <a:pt x="91110" y="116830"/>
                  </a:lnTo>
                  <a:lnTo>
                    <a:pt x="91315" y="116733"/>
                  </a:lnTo>
                  <a:lnTo>
                    <a:pt x="91516" y="116637"/>
                  </a:lnTo>
                  <a:lnTo>
                    <a:pt x="91716" y="116520"/>
                  </a:lnTo>
                  <a:lnTo>
                    <a:pt x="91913" y="116391"/>
                  </a:lnTo>
                  <a:lnTo>
                    <a:pt x="92104" y="116252"/>
                  </a:lnTo>
                  <a:lnTo>
                    <a:pt x="92291" y="116103"/>
                  </a:lnTo>
                  <a:lnTo>
                    <a:pt x="92478" y="115942"/>
                  </a:lnTo>
                  <a:lnTo>
                    <a:pt x="92661" y="115771"/>
                  </a:lnTo>
                  <a:lnTo>
                    <a:pt x="92839" y="115579"/>
                  </a:lnTo>
                  <a:lnTo>
                    <a:pt x="93012" y="115386"/>
                  </a:lnTo>
                  <a:lnTo>
                    <a:pt x="93185" y="115183"/>
                  </a:lnTo>
                  <a:lnTo>
                    <a:pt x="93354" y="114959"/>
                  </a:lnTo>
                  <a:lnTo>
                    <a:pt x="93518" y="114734"/>
                  </a:lnTo>
                  <a:lnTo>
                    <a:pt x="93678" y="114499"/>
                  </a:lnTo>
                  <a:lnTo>
                    <a:pt x="93833" y="114253"/>
                  </a:lnTo>
                  <a:lnTo>
                    <a:pt x="93988" y="113986"/>
                  </a:lnTo>
                  <a:lnTo>
                    <a:pt x="94139" y="113729"/>
                  </a:lnTo>
                  <a:lnTo>
                    <a:pt x="94285" y="113451"/>
                  </a:lnTo>
                  <a:lnTo>
                    <a:pt x="94431" y="113163"/>
                  </a:lnTo>
                  <a:lnTo>
                    <a:pt x="94572" y="112863"/>
                  </a:lnTo>
                  <a:lnTo>
                    <a:pt x="94709" y="112564"/>
                  </a:lnTo>
                  <a:lnTo>
                    <a:pt x="94841" y="112254"/>
                  </a:lnTo>
                  <a:lnTo>
                    <a:pt x="94974" y="111933"/>
                  </a:lnTo>
                  <a:lnTo>
                    <a:pt x="95097" y="111602"/>
                  </a:lnTo>
                  <a:lnTo>
                    <a:pt x="95220" y="111270"/>
                  </a:lnTo>
                  <a:lnTo>
                    <a:pt x="95343" y="110928"/>
                  </a:lnTo>
                  <a:lnTo>
                    <a:pt x="95457" y="110575"/>
                  </a:lnTo>
                  <a:lnTo>
                    <a:pt x="95571" y="110223"/>
                  </a:lnTo>
                  <a:lnTo>
                    <a:pt x="95681" y="109848"/>
                  </a:lnTo>
                  <a:lnTo>
                    <a:pt x="95786" y="109485"/>
                  </a:lnTo>
                  <a:lnTo>
                    <a:pt x="95891" y="109100"/>
                  </a:lnTo>
                  <a:lnTo>
                    <a:pt x="95986" y="108715"/>
                  </a:lnTo>
                  <a:lnTo>
                    <a:pt x="96082" y="108330"/>
                  </a:lnTo>
                  <a:lnTo>
                    <a:pt x="96178" y="107935"/>
                  </a:lnTo>
                  <a:lnTo>
                    <a:pt x="96265" y="107529"/>
                  </a:lnTo>
                  <a:lnTo>
                    <a:pt x="96351" y="107122"/>
                  </a:lnTo>
                  <a:lnTo>
                    <a:pt x="96433" y="106705"/>
                  </a:lnTo>
                  <a:lnTo>
                    <a:pt x="96511" y="106288"/>
                  </a:lnTo>
                  <a:lnTo>
                    <a:pt x="96588" y="105861"/>
                  </a:lnTo>
                  <a:lnTo>
                    <a:pt x="96661" y="105433"/>
                  </a:lnTo>
                  <a:lnTo>
                    <a:pt x="96730" y="105006"/>
                  </a:lnTo>
                  <a:lnTo>
                    <a:pt x="96794" y="104567"/>
                  </a:lnTo>
                  <a:lnTo>
                    <a:pt x="96858" y="104129"/>
                  </a:lnTo>
                  <a:lnTo>
                    <a:pt x="96912" y="103680"/>
                  </a:lnTo>
                  <a:lnTo>
                    <a:pt x="96967" y="103231"/>
                  </a:lnTo>
                  <a:lnTo>
                    <a:pt x="97022" y="102782"/>
                  </a:lnTo>
                  <a:lnTo>
                    <a:pt x="97067" y="102322"/>
                  </a:lnTo>
                  <a:lnTo>
                    <a:pt x="97113" y="101873"/>
                  </a:lnTo>
                  <a:lnTo>
                    <a:pt x="97159" y="101403"/>
                  </a:lnTo>
                  <a:lnTo>
                    <a:pt x="97195" y="100943"/>
                  </a:lnTo>
                  <a:lnTo>
                    <a:pt x="97232" y="100483"/>
                  </a:lnTo>
                  <a:lnTo>
                    <a:pt x="97264" y="100013"/>
                  </a:lnTo>
                  <a:lnTo>
                    <a:pt x="97291" y="99543"/>
                  </a:lnTo>
                  <a:lnTo>
                    <a:pt x="97314" y="99072"/>
                  </a:lnTo>
                  <a:lnTo>
                    <a:pt x="97337" y="98591"/>
                  </a:lnTo>
                  <a:lnTo>
                    <a:pt x="97355" y="98121"/>
                  </a:lnTo>
                  <a:lnTo>
                    <a:pt x="97369" y="97640"/>
                  </a:lnTo>
                  <a:lnTo>
                    <a:pt x="97382" y="97169"/>
                  </a:lnTo>
                  <a:lnTo>
                    <a:pt x="97391" y="96688"/>
                  </a:lnTo>
                  <a:lnTo>
                    <a:pt x="97396" y="96207"/>
                  </a:lnTo>
                  <a:lnTo>
                    <a:pt x="97396" y="95737"/>
                  </a:lnTo>
                  <a:lnTo>
                    <a:pt x="97396" y="95256"/>
                  </a:lnTo>
                  <a:lnTo>
                    <a:pt x="97391" y="94774"/>
                  </a:lnTo>
                  <a:lnTo>
                    <a:pt x="97382" y="94304"/>
                  </a:lnTo>
                  <a:lnTo>
                    <a:pt x="97369" y="93823"/>
                  </a:lnTo>
                  <a:lnTo>
                    <a:pt x="97355" y="93342"/>
                  </a:lnTo>
                  <a:lnTo>
                    <a:pt x="97337" y="92871"/>
                  </a:lnTo>
                  <a:lnTo>
                    <a:pt x="97314" y="92390"/>
                  </a:lnTo>
                  <a:lnTo>
                    <a:pt x="97291" y="91920"/>
                  </a:lnTo>
                  <a:lnTo>
                    <a:pt x="97264" y="91450"/>
                  </a:lnTo>
                  <a:lnTo>
                    <a:pt x="97232" y="90979"/>
                  </a:lnTo>
                  <a:lnTo>
                    <a:pt x="97195" y="90509"/>
                  </a:lnTo>
                  <a:lnTo>
                    <a:pt x="97159" y="90049"/>
                  </a:lnTo>
                  <a:lnTo>
                    <a:pt x="97118" y="89589"/>
                  </a:lnTo>
                  <a:lnTo>
                    <a:pt x="97072" y="89130"/>
                  </a:lnTo>
                  <a:lnTo>
                    <a:pt x="97022" y="88670"/>
                  </a:lnTo>
                  <a:lnTo>
                    <a:pt x="96972" y="88210"/>
                  </a:lnTo>
                  <a:lnTo>
                    <a:pt x="96917" y="87761"/>
                  </a:lnTo>
                  <a:lnTo>
                    <a:pt x="96862" y="87312"/>
                  </a:lnTo>
                  <a:lnTo>
                    <a:pt x="96798" y="86874"/>
                  </a:lnTo>
                  <a:lnTo>
                    <a:pt x="96734" y="86425"/>
                  </a:lnTo>
                  <a:lnTo>
                    <a:pt x="96666" y="85997"/>
                  </a:lnTo>
                  <a:lnTo>
                    <a:pt x="96598" y="85559"/>
                  </a:lnTo>
                  <a:lnTo>
                    <a:pt x="96525" y="85131"/>
                  </a:lnTo>
                  <a:lnTo>
                    <a:pt x="96447" y="84714"/>
                  </a:lnTo>
                  <a:lnTo>
                    <a:pt x="96365" y="84297"/>
                  </a:lnTo>
                  <a:lnTo>
                    <a:pt x="96278" y="83881"/>
                  </a:lnTo>
                  <a:lnTo>
                    <a:pt x="96192" y="83474"/>
                  </a:lnTo>
                  <a:lnTo>
                    <a:pt x="96105" y="83079"/>
                  </a:lnTo>
                  <a:lnTo>
                    <a:pt x="96009" y="82683"/>
                  </a:lnTo>
                  <a:lnTo>
                    <a:pt x="95913" y="82288"/>
                  </a:lnTo>
                  <a:lnTo>
                    <a:pt x="95813" y="81903"/>
                  </a:lnTo>
                  <a:lnTo>
                    <a:pt x="95708" y="81529"/>
                  </a:lnTo>
                  <a:lnTo>
                    <a:pt x="95603" y="81165"/>
                  </a:lnTo>
                  <a:lnTo>
                    <a:pt x="95494" y="80802"/>
                  </a:lnTo>
                  <a:lnTo>
                    <a:pt x="95380" y="80438"/>
                  </a:lnTo>
                  <a:lnTo>
                    <a:pt x="95261" y="80096"/>
                  </a:lnTo>
                  <a:lnTo>
                    <a:pt x="95142" y="79754"/>
                  </a:lnTo>
                  <a:lnTo>
                    <a:pt x="95019" y="79412"/>
                  </a:lnTo>
                  <a:lnTo>
                    <a:pt x="94896" y="79091"/>
                  </a:lnTo>
                  <a:lnTo>
                    <a:pt x="94764" y="78770"/>
                  </a:lnTo>
                  <a:lnTo>
                    <a:pt x="94631" y="78460"/>
                  </a:lnTo>
                  <a:lnTo>
                    <a:pt x="94495" y="78161"/>
                  </a:lnTo>
                  <a:lnTo>
                    <a:pt x="94358" y="77872"/>
                  </a:lnTo>
                  <a:lnTo>
                    <a:pt x="94216" y="77584"/>
                  </a:lnTo>
                  <a:lnTo>
                    <a:pt x="94070" y="77316"/>
                  </a:lnTo>
                  <a:lnTo>
                    <a:pt x="93924" y="77049"/>
                  </a:lnTo>
                  <a:lnTo>
                    <a:pt x="93769" y="76793"/>
                  </a:lnTo>
                  <a:lnTo>
                    <a:pt x="93614" y="76547"/>
                  </a:lnTo>
                  <a:lnTo>
                    <a:pt x="93459" y="76311"/>
                  </a:lnTo>
                  <a:lnTo>
                    <a:pt x="93295" y="76087"/>
                  </a:lnTo>
                  <a:lnTo>
                    <a:pt x="93131" y="75873"/>
                  </a:lnTo>
                  <a:lnTo>
                    <a:pt x="92962" y="75670"/>
                  </a:lnTo>
                  <a:lnTo>
                    <a:pt x="92793" y="75478"/>
                  </a:lnTo>
                  <a:lnTo>
                    <a:pt x="92620" y="75296"/>
                  </a:lnTo>
                  <a:lnTo>
                    <a:pt x="92442" y="75125"/>
                  </a:lnTo>
                  <a:lnTo>
                    <a:pt x="92259" y="74964"/>
                  </a:lnTo>
                  <a:lnTo>
                    <a:pt x="92077" y="74815"/>
                  </a:lnTo>
                  <a:lnTo>
                    <a:pt x="91890" y="74676"/>
                  </a:lnTo>
                  <a:lnTo>
                    <a:pt x="91703" y="74547"/>
                  </a:lnTo>
                  <a:lnTo>
                    <a:pt x="91507" y="74441"/>
                  </a:lnTo>
                  <a:lnTo>
                    <a:pt x="91310" y="74344"/>
                  </a:lnTo>
                  <a:lnTo>
                    <a:pt x="91114" y="74259"/>
                  </a:lnTo>
                  <a:lnTo>
                    <a:pt x="90909" y="74184"/>
                  </a:lnTo>
                  <a:lnTo>
                    <a:pt x="90704" y="74120"/>
                  </a:lnTo>
                  <a:lnTo>
                    <a:pt x="90494" y="74077"/>
                  </a:lnTo>
                  <a:lnTo>
                    <a:pt x="90466" y="72912"/>
                  </a:lnTo>
                  <a:lnTo>
                    <a:pt x="90425" y="71757"/>
                  </a:lnTo>
                  <a:lnTo>
                    <a:pt x="90398" y="71191"/>
                  </a:lnTo>
                  <a:lnTo>
                    <a:pt x="90375" y="70613"/>
                  </a:lnTo>
                  <a:lnTo>
                    <a:pt x="90343" y="70047"/>
                  </a:lnTo>
                  <a:lnTo>
                    <a:pt x="90311" y="69491"/>
                  </a:lnTo>
                  <a:lnTo>
                    <a:pt x="90275" y="68924"/>
                  </a:lnTo>
                  <a:lnTo>
                    <a:pt x="90234" y="68368"/>
                  </a:lnTo>
                  <a:lnTo>
                    <a:pt x="90188" y="67812"/>
                  </a:lnTo>
                  <a:lnTo>
                    <a:pt x="90143" y="67267"/>
                  </a:lnTo>
                  <a:lnTo>
                    <a:pt x="90092" y="66722"/>
                  </a:lnTo>
                  <a:lnTo>
                    <a:pt x="90033" y="66187"/>
                  </a:lnTo>
                  <a:lnTo>
                    <a:pt x="89974" y="65642"/>
                  </a:lnTo>
                  <a:lnTo>
                    <a:pt x="89910" y="65118"/>
                  </a:lnTo>
                  <a:lnTo>
                    <a:pt x="89846" y="64637"/>
                  </a:lnTo>
                  <a:lnTo>
                    <a:pt x="89778" y="64167"/>
                  </a:lnTo>
                  <a:lnTo>
                    <a:pt x="89709" y="63707"/>
                  </a:lnTo>
                  <a:lnTo>
                    <a:pt x="89636" y="63258"/>
                  </a:lnTo>
                  <a:lnTo>
                    <a:pt x="89559" y="62830"/>
                  </a:lnTo>
                  <a:lnTo>
                    <a:pt x="89481" y="62413"/>
                  </a:lnTo>
                  <a:lnTo>
                    <a:pt x="89394" y="62007"/>
                  </a:lnTo>
                  <a:lnTo>
                    <a:pt x="89312" y="61612"/>
                  </a:lnTo>
                  <a:lnTo>
                    <a:pt x="89221" y="61227"/>
                  </a:lnTo>
                  <a:lnTo>
                    <a:pt x="89130" y="60863"/>
                  </a:lnTo>
                  <a:lnTo>
                    <a:pt x="89039" y="60500"/>
                  </a:lnTo>
                  <a:lnTo>
                    <a:pt x="88938" y="60158"/>
                  </a:lnTo>
                  <a:lnTo>
                    <a:pt x="88842" y="59816"/>
                  </a:lnTo>
                  <a:lnTo>
                    <a:pt x="88737" y="59495"/>
                  </a:lnTo>
                  <a:lnTo>
                    <a:pt x="88633" y="59185"/>
                  </a:lnTo>
                  <a:lnTo>
                    <a:pt x="88523" y="58875"/>
                  </a:lnTo>
                  <a:lnTo>
                    <a:pt x="88414" y="58586"/>
                  </a:lnTo>
                  <a:lnTo>
                    <a:pt x="88304" y="58298"/>
                  </a:lnTo>
                  <a:lnTo>
                    <a:pt x="88190" y="58030"/>
                  </a:lnTo>
                  <a:lnTo>
                    <a:pt x="88071" y="57763"/>
                  </a:lnTo>
                  <a:lnTo>
                    <a:pt x="87953" y="57517"/>
                  </a:lnTo>
                  <a:lnTo>
                    <a:pt x="87830" y="57271"/>
                  </a:lnTo>
                  <a:lnTo>
                    <a:pt x="87707" y="57036"/>
                  </a:lnTo>
                  <a:lnTo>
                    <a:pt x="87579" y="56811"/>
                  </a:lnTo>
                  <a:lnTo>
                    <a:pt x="87451" y="56587"/>
                  </a:lnTo>
                  <a:lnTo>
                    <a:pt x="87319" y="56384"/>
                  </a:lnTo>
                  <a:lnTo>
                    <a:pt x="87186" y="56181"/>
                  </a:lnTo>
                  <a:lnTo>
                    <a:pt x="87054" y="55988"/>
                  </a:lnTo>
                  <a:lnTo>
                    <a:pt x="86917" y="55807"/>
                  </a:lnTo>
                  <a:lnTo>
                    <a:pt x="86780" y="55625"/>
                  </a:lnTo>
                  <a:lnTo>
                    <a:pt x="86639" y="55454"/>
                  </a:lnTo>
                  <a:lnTo>
                    <a:pt x="86498" y="55293"/>
                  </a:lnTo>
                  <a:lnTo>
                    <a:pt x="86356" y="55144"/>
                  </a:lnTo>
                  <a:lnTo>
                    <a:pt x="86210" y="54994"/>
                  </a:lnTo>
                  <a:lnTo>
                    <a:pt x="86064" y="54855"/>
                  </a:lnTo>
                  <a:lnTo>
                    <a:pt x="85918" y="54716"/>
                  </a:lnTo>
                  <a:lnTo>
                    <a:pt x="85768" y="54588"/>
                  </a:lnTo>
                  <a:lnTo>
                    <a:pt x="85617" y="54470"/>
                  </a:lnTo>
                  <a:lnTo>
                    <a:pt x="85467" y="54353"/>
                  </a:lnTo>
                  <a:lnTo>
                    <a:pt x="85312" y="54246"/>
                  </a:lnTo>
                  <a:lnTo>
                    <a:pt x="85001" y="54043"/>
                  </a:lnTo>
                  <a:lnTo>
                    <a:pt x="84687" y="53850"/>
                  </a:lnTo>
                  <a:lnTo>
                    <a:pt x="84367" y="53690"/>
                  </a:lnTo>
                  <a:lnTo>
                    <a:pt x="84043" y="53540"/>
                  </a:lnTo>
                  <a:lnTo>
                    <a:pt x="83719" y="53401"/>
                  </a:lnTo>
                  <a:lnTo>
                    <a:pt x="83391" y="53284"/>
                  </a:lnTo>
                  <a:lnTo>
                    <a:pt x="83058" y="53177"/>
                  </a:lnTo>
                  <a:lnTo>
                    <a:pt x="82725" y="53080"/>
                  </a:lnTo>
                  <a:lnTo>
                    <a:pt x="82392" y="52995"/>
                  </a:lnTo>
                  <a:lnTo>
                    <a:pt x="82054" y="52909"/>
                  </a:lnTo>
                  <a:lnTo>
                    <a:pt x="81384" y="52760"/>
                  </a:lnTo>
                  <a:lnTo>
                    <a:pt x="80266" y="52524"/>
                  </a:lnTo>
                  <a:lnTo>
                    <a:pt x="79144" y="52300"/>
                  </a:lnTo>
                  <a:lnTo>
                    <a:pt x="78026" y="52086"/>
                  </a:lnTo>
                  <a:lnTo>
                    <a:pt x="76909" y="51883"/>
                  </a:lnTo>
                  <a:lnTo>
                    <a:pt x="75791" y="51680"/>
                  </a:lnTo>
                  <a:lnTo>
                    <a:pt x="74673" y="51498"/>
                  </a:lnTo>
                  <a:lnTo>
                    <a:pt x="73556" y="51306"/>
                  </a:lnTo>
                  <a:lnTo>
                    <a:pt x="72433" y="51135"/>
                  </a:lnTo>
                  <a:lnTo>
                    <a:pt x="71316" y="50964"/>
                  </a:lnTo>
                  <a:lnTo>
                    <a:pt x="70198" y="50803"/>
                  </a:lnTo>
                  <a:lnTo>
                    <a:pt x="67958" y="50493"/>
                  </a:lnTo>
                  <a:lnTo>
                    <a:pt x="65718" y="50205"/>
                  </a:lnTo>
                  <a:lnTo>
                    <a:pt x="63478" y="49948"/>
                  </a:lnTo>
                  <a:lnTo>
                    <a:pt x="63542" y="49253"/>
                  </a:lnTo>
                  <a:lnTo>
                    <a:pt x="63597" y="48558"/>
                  </a:lnTo>
                  <a:lnTo>
                    <a:pt x="63652" y="47853"/>
                  </a:lnTo>
                  <a:lnTo>
                    <a:pt x="63697" y="47136"/>
                  </a:lnTo>
                  <a:lnTo>
                    <a:pt x="63743" y="46409"/>
                  </a:lnTo>
                  <a:lnTo>
                    <a:pt x="63784" y="45682"/>
                  </a:lnTo>
                  <a:lnTo>
                    <a:pt x="63816" y="44955"/>
                  </a:lnTo>
                  <a:lnTo>
                    <a:pt x="63848" y="44218"/>
                  </a:lnTo>
                  <a:lnTo>
                    <a:pt x="63875" y="43469"/>
                  </a:lnTo>
                  <a:lnTo>
                    <a:pt x="63898" y="42721"/>
                  </a:lnTo>
                  <a:lnTo>
                    <a:pt x="63912" y="41973"/>
                  </a:lnTo>
                  <a:lnTo>
                    <a:pt x="63925" y="41224"/>
                  </a:lnTo>
                  <a:lnTo>
                    <a:pt x="63935" y="40465"/>
                  </a:lnTo>
                  <a:lnTo>
                    <a:pt x="63935" y="39706"/>
                  </a:lnTo>
                  <a:lnTo>
                    <a:pt x="63935" y="38958"/>
                  </a:lnTo>
                  <a:lnTo>
                    <a:pt x="63925" y="38199"/>
                  </a:lnTo>
                  <a:lnTo>
                    <a:pt x="63916" y="37440"/>
                  </a:lnTo>
                  <a:lnTo>
                    <a:pt x="63898" y="36681"/>
                  </a:lnTo>
                  <a:lnTo>
                    <a:pt x="63875" y="35922"/>
                  </a:lnTo>
                  <a:lnTo>
                    <a:pt x="63848" y="35163"/>
                  </a:lnTo>
                  <a:lnTo>
                    <a:pt x="63816" y="34404"/>
                  </a:lnTo>
                  <a:lnTo>
                    <a:pt x="63780" y="33655"/>
                  </a:lnTo>
                  <a:lnTo>
                    <a:pt x="63738" y="32907"/>
                  </a:lnTo>
                  <a:lnTo>
                    <a:pt x="63693" y="32169"/>
                  </a:lnTo>
                  <a:lnTo>
                    <a:pt x="63638" y="31421"/>
                  </a:lnTo>
                  <a:lnTo>
                    <a:pt x="63579" y="30694"/>
                  </a:lnTo>
                  <a:lnTo>
                    <a:pt x="63515" y="29956"/>
                  </a:lnTo>
                  <a:lnTo>
                    <a:pt x="63446" y="29240"/>
                  </a:lnTo>
                  <a:lnTo>
                    <a:pt x="63373" y="28524"/>
                  </a:lnTo>
                  <a:lnTo>
                    <a:pt x="63291" y="27807"/>
                  </a:lnTo>
                  <a:lnTo>
                    <a:pt x="63205" y="27102"/>
                  </a:lnTo>
                  <a:lnTo>
                    <a:pt x="63113" y="26407"/>
                  </a:lnTo>
                  <a:lnTo>
                    <a:pt x="63018" y="25723"/>
                  </a:lnTo>
                  <a:lnTo>
                    <a:pt x="62913" y="25049"/>
                  </a:lnTo>
                  <a:lnTo>
                    <a:pt x="62803" y="24386"/>
                  </a:lnTo>
                  <a:lnTo>
                    <a:pt x="62689" y="23724"/>
                  </a:lnTo>
                  <a:lnTo>
                    <a:pt x="62571" y="23082"/>
                  </a:lnTo>
                  <a:lnTo>
                    <a:pt x="62443" y="22451"/>
                  </a:lnTo>
                  <a:lnTo>
                    <a:pt x="62311" y="21831"/>
                  </a:lnTo>
                  <a:lnTo>
                    <a:pt x="62174" y="21222"/>
                  </a:lnTo>
                  <a:lnTo>
                    <a:pt x="62028" y="20623"/>
                  </a:lnTo>
                  <a:lnTo>
                    <a:pt x="61877" y="20035"/>
                  </a:lnTo>
                  <a:lnTo>
                    <a:pt x="61718" y="19469"/>
                  </a:lnTo>
                  <a:lnTo>
                    <a:pt x="61553" y="18923"/>
                  </a:lnTo>
                  <a:lnTo>
                    <a:pt x="61385" y="18378"/>
                  </a:lnTo>
                  <a:lnTo>
                    <a:pt x="61211" y="17865"/>
                  </a:lnTo>
                  <a:lnTo>
                    <a:pt x="61029" y="17352"/>
                  </a:lnTo>
                  <a:lnTo>
                    <a:pt x="60837" y="16871"/>
                  </a:lnTo>
                  <a:lnTo>
                    <a:pt x="60641" y="16400"/>
                  </a:lnTo>
                  <a:lnTo>
                    <a:pt x="60440" y="15941"/>
                  </a:lnTo>
                  <a:lnTo>
                    <a:pt x="60230" y="15513"/>
                  </a:lnTo>
                  <a:lnTo>
                    <a:pt x="60016" y="15096"/>
                  </a:lnTo>
                  <a:lnTo>
                    <a:pt x="59906" y="14893"/>
                  </a:lnTo>
                  <a:lnTo>
                    <a:pt x="59792" y="14701"/>
                  </a:lnTo>
                  <a:lnTo>
                    <a:pt x="59683" y="14519"/>
                  </a:lnTo>
                  <a:lnTo>
                    <a:pt x="59564" y="14326"/>
                  </a:lnTo>
                  <a:lnTo>
                    <a:pt x="59450" y="14155"/>
                  </a:lnTo>
                  <a:lnTo>
                    <a:pt x="59332" y="13974"/>
                  </a:lnTo>
                  <a:lnTo>
                    <a:pt x="59209" y="13813"/>
                  </a:lnTo>
                  <a:lnTo>
                    <a:pt x="59090" y="13642"/>
                  </a:lnTo>
                  <a:lnTo>
                    <a:pt x="58962" y="13492"/>
                  </a:lnTo>
                  <a:lnTo>
                    <a:pt x="58839" y="13332"/>
                  </a:lnTo>
                  <a:lnTo>
                    <a:pt x="58711" y="13193"/>
                  </a:lnTo>
                  <a:lnTo>
                    <a:pt x="58584" y="13054"/>
                  </a:lnTo>
                  <a:lnTo>
                    <a:pt x="58451" y="12915"/>
                  </a:lnTo>
                  <a:lnTo>
                    <a:pt x="58319" y="12787"/>
                  </a:lnTo>
                  <a:lnTo>
                    <a:pt x="58187" y="12659"/>
                  </a:lnTo>
                  <a:lnTo>
                    <a:pt x="58050" y="12541"/>
                  </a:lnTo>
                  <a:lnTo>
                    <a:pt x="57908" y="12434"/>
                  </a:lnTo>
                  <a:lnTo>
                    <a:pt x="57772" y="12327"/>
                  </a:lnTo>
                  <a:lnTo>
                    <a:pt x="57630" y="12231"/>
                  </a:lnTo>
                  <a:lnTo>
                    <a:pt x="57484" y="12135"/>
                  </a:lnTo>
                  <a:lnTo>
                    <a:pt x="57343" y="12049"/>
                  </a:lnTo>
                  <a:lnTo>
                    <a:pt x="57197" y="11974"/>
                  </a:lnTo>
                  <a:lnTo>
                    <a:pt x="57046" y="11900"/>
                  </a:lnTo>
                  <a:lnTo>
                    <a:pt x="56896" y="11835"/>
                  </a:lnTo>
                  <a:lnTo>
                    <a:pt x="56900" y="11408"/>
                  </a:lnTo>
                  <a:lnTo>
                    <a:pt x="56905" y="10980"/>
                  </a:lnTo>
                  <a:lnTo>
                    <a:pt x="56900" y="10542"/>
                  </a:lnTo>
                  <a:lnTo>
                    <a:pt x="56896" y="10103"/>
                  </a:lnTo>
                  <a:lnTo>
                    <a:pt x="56887" y="9676"/>
                  </a:lnTo>
                  <a:lnTo>
                    <a:pt x="56877" y="9238"/>
                  </a:lnTo>
                  <a:lnTo>
                    <a:pt x="56855" y="8799"/>
                  </a:lnTo>
                  <a:lnTo>
                    <a:pt x="56832" y="8361"/>
                  </a:lnTo>
                  <a:lnTo>
                    <a:pt x="56827" y="8275"/>
                  </a:lnTo>
                  <a:lnTo>
                    <a:pt x="56818" y="8190"/>
                  </a:lnTo>
                  <a:lnTo>
                    <a:pt x="56804" y="8115"/>
                  </a:lnTo>
                  <a:lnTo>
                    <a:pt x="56791" y="8040"/>
                  </a:lnTo>
                  <a:lnTo>
                    <a:pt x="56772" y="7976"/>
                  </a:lnTo>
                  <a:lnTo>
                    <a:pt x="56750" y="7923"/>
                  </a:lnTo>
                  <a:lnTo>
                    <a:pt x="56731" y="7869"/>
                  </a:lnTo>
                  <a:lnTo>
                    <a:pt x="56709" y="7826"/>
                  </a:lnTo>
                  <a:lnTo>
                    <a:pt x="56681" y="7794"/>
                  </a:lnTo>
                  <a:lnTo>
                    <a:pt x="56654" y="7762"/>
                  </a:lnTo>
                  <a:lnTo>
                    <a:pt x="56626" y="7741"/>
                  </a:lnTo>
                  <a:lnTo>
                    <a:pt x="56599" y="7730"/>
                  </a:lnTo>
                  <a:lnTo>
                    <a:pt x="56572" y="7719"/>
                  </a:lnTo>
                  <a:lnTo>
                    <a:pt x="56540" y="7719"/>
                  </a:lnTo>
                  <a:lnTo>
                    <a:pt x="56481" y="7730"/>
                  </a:lnTo>
                  <a:lnTo>
                    <a:pt x="56467" y="7431"/>
                  </a:lnTo>
                  <a:lnTo>
                    <a:pt x="56453" y="7142"/>
                  </a:lnTo>
                  <a:lnTo>
                    <a:pt x="56430" y="6853"/>
                  </a:lnTo>
                  <a:lnTo>
                    <a:pt x="56408" y="6576"/>
                  </a:lnTo>
                  <a:lnTo>
                    <a:pt x="56380" y="6298"/>
                  </a:lnTo>
                  <a:lnTo>
                    <a:pt x="56353" y="6030"/>
                  </a:lnTo>
                  <a:lnTo>
                    <a:pt x="56316" y="5763"/>
                  </a:lnTo>
                  <a:lnTo>
                    <a:pt x="56280" y="5506"/>
                  </a:lnTo>
                  <a:lnTo>
                    <a:pt x="56239" y="5261"/>
                  </a:lnTo>
                  <a:lnTo>
                    <a:pt x="56198" y="5015"/>
                  </a:lnTo>
                  <a:lnTo>
                    <a:pt x="56147" y="4769"/>
                  </a:lnTo>
                  <a:lnTo>
                    <a:pt x="56097" y="4544"/>
                  </a:lnTo>
                  <a:lnTo>
                    <a:pt x="56047" y="4309"/>
                  </a:lnTo>
                  <a:lnTo>
                    <a:pt x="55992" y="4095"/>
                  </a:lnTo>
                  <a:lnTo>
                    <a:pt x="55933" y="3881"/>
                  </a:lnTo>
                  <a:lnTo>
                    <a:pt x="55869" y="3668"/>
                  </a:lnTo>
                  <a:lnTo>
                    <a:pt x="55805" y="3464"/>
                  </a:lnTo>
                  <a:lnTo>
                    <a:pt x="55737" y="3272"/>
                  </a:lnTo>
                  <a:lnTo>
                    <a:pt x="55669" y="3080"/>
                  </a:lnTo>
                  <a:lnTo>
                    <a:pt x="55596" y="2887"/>
                  </a:lnTo>
                  <a:lnTo>
                    <a:pt x="55523" y="2716"/>
                  </a:lnTo>
                  <a:lnTo>
                    <a:pt x="55445" y="2545"/>
                  </a:lnTo>
                  <a:lnTo>
                    <a:pt x="55367" y="2374"/>
                  </a:lnTo>
                  <a:lnTo>
                    <a:pt x="55285" y="2214"/>
                  </a:lnTo>
                  <a:lnTo>
                    <a:pt x="55199" y="2053"/>
                  </a:lnTo>
                  <a:lnTo>
                    <a:pt x="55112" y="1904"/>
                  </a:lnTo>
                  <a:lnTo>
                    <a:pt x="55025" y="1765"/>
                  </a:lnTo>
                  <a:lnTo>
                    <a:pt x="54934" y="1626"/>
                  </a:lnTo>
                  <a:lnTo>
                    <a:pt x="54843" y="1487"/>
                  </a:lnTo>
                  <a:lnTo>
                    <a:pt x="54747" y="1358"/>
                  </a:lnTo>
                  <a:lnTo>
                    <a:pt x="54651" y="1241"/>
                  </a:lnTo>
                  <a:lnTo>
                    <a:pt x="54551" y="1123"/>
                  </a:lnTo>
                  <a:lnTo>
                    <a:pt x="54450" y="1016"/>
                  </a:lnTo>
                  <a:lnTo>
                    <a:pt x="54350" y="909"/>
                  </a:lnTo>
                  <a:lnTo>
                    <a:pt x="54250" y="813"/>
                  </a:lnTo>
                  <a:lnTo>
                    <a:pt x="54145" y="717"/>
                  </a:lnTo>
                  <a:lnTo>
                    <a:pt x="54035" y="631"/>
                  </a:lnTo>
                  <a:lnTo>
                    <a:pt x="53930" y="546"/>
                  </a:lnTo>
                  <a:lnTo>
                    <a:pt x="53711" y="407"/>
                  </a:lnTo>
                  <a:lnTo>
                    <a:pt x="53483" y="279"/>
                  </a:lnTo>
                  <a:lnTo>
                    <a:pt x="53255" y="182"/>
                  </a:lnTo>
                  <a:lnTo>
                    <a:pt x="53023" y="97"/>
                  </a:lnTo>
                  <a:lnTo>
                    <a:pt x="52785" y="43"/>
                  </a:lnTo>
                  <a:lnTo>
                    <a:pt x="52548" y="11"/>
                  </a:lnTo>
                  <a:lnTo>
                    <a:pt x="5230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1"/>
            <p:cNvSpPr/>
            <p:nvPr/>
          </p:nvSpPr>
          <p:spPr>
            <a:xfrm>
              <a:off x="2535150" y="-8457225"/>
              <a:ext cx="333500" cy="808775"/>
            </a:xfrm>
            <a:custGeom>
              <a:rect b="b" l="l" r="r" t="t"/>
              <a:pathLst>
                <a:path extrusionOk="0" h="32351" w="13340">
                  <a:moveTo>
                    <a:pt x="7409" y="0"/>
                  </a:moveTo>
                  <a:lnTo>
                    <a:pt x="7154" y="22"/>
                  </a:lnTo>
                  <a:lnTo>
                    <a:pt x="6903" y="64"/>
                  </a:lnTo>
                  <a:lnTo>
                    <a:pt x="6648" y="139"/>
                  </a:lnTo>
                  <a:lnTo>
                    <a:pt x="6401" y="235"/>
                  </a:lnTo>
                  <a:lnTo>
                    <a:pt x="6150" y="353"/>
                  </a:lnTo>
                  <a:lnTo>
                    <a:pt x="5904" y="503"/>
                  </a:lnTo>
                  <a:lnTo>
                    <a:pt x="5658" y="663"/>
                  </a:lnTo>
                  <a:lnTo>
                    <a:pt x="5411" y="855"/>
                  </a:lnTo>
                  <a:lnTo>
                    <a:pt x="5170" y="1059"/>
                  </a:lnTo>
                  <a:lnTo>
                    <a:pt x="4932" y="1294"/>
                  </a:lnTo>
                  <a:lnTo>
                    <a:pt x="4695" y="1540"/>
                  </a:lnTo>
                  <a:lnTo>
                    <a:pt x="4462" y="1818"/>
                  </a:lnTo>
                  <a:lnTo>
                    <a:pt x="4234" y="2106"/>
                  </a:lnTo>
                  <a:lnTo>
                    <a:pt x="4006" y="2416"/>
                  </a:lnTo>
                  <a:lnTo>
                    <a:pt x="3783" y="2748"/>
                  </a:lnTo>
                  <a:lnTo>
                    <a:pt x="3564" y="3100"/>
                  </a:lnTo>
                  <a:lnTo>
                    <a:pt x="3349" y="3464"/>
                  </a:lnTo>
                  <a:lnTo>
                    <a:pt x="3139" y="3849"/>
                  </a:lnTo>
                  <a:lnTo>
                    <a:pt x="2930" y="4255"/>
                  </a:lnTo>
                  <a:lnTo>
                    <a:pt x="2729" y="4672"/>
                  </a:lnTo>
                  <a:lnTo>
                    <a:pt x="2533" y="5100"/>
                  </a:lnTo>
                  <a:lnTo>
                    <a:pt x="2341" y="5559"/>
                  </a:lnTo>
                  <a:lnTo>
                    <a:pt x="2154" y="6019"/>
                  </a:lnTo>
                  <a:lnTo>
                    <a:pt x="1976" y="6500"/>
                  </a:lnTo>
                  <a:lnTo>
                    <a:pt x="1798" y="7003"/>
                  </a:lnTo>
                  <a:lnTo>
                    <a:pt x="1630" y="7505"/>
                  </a:lnTo>
                  <a:lnTo>
                    <a:pt x="1470" y="8029"/>
                  </a:lnTo>
                  <a:lnTo>
                    <a:pt x="1383" y="8328"/>
                  </a:lnTo>
                  <a:lnTo>
                    <a:pt x="1301" y="8628"/>
                  </a:lnTo>
                  <a:lnTo>
                    <a:pt x="1219" y="8938"/>
                  </a:lnTo>
                  <a:lnTo>
                    <a:pt x="1137" y="9258"/>
                  </a:lnTo>
                  <a:lnTo>
                    <a:pt x="1059" y="9590"/>
                  </a:lnTo>
                  <a:lnTo>
                    <a:pt x="986" y="9921"/>
                  </a:lnTo>
                  <a:lnTo>
                    <a:pt x="913" y="10263"/>
                  </a:lnTo>
                  <a:lnTo>
                    <a:pt x="840" y="10616"/>
                  </a:lnTo>
                  <a:lnTo>
                    <a:pt x="772" y="10980"/>
                  </a:lnTo>
                  <a:lnTo>
                    <a:pt x="703" y="11343"/>
                  </a:lnTo>
                  <a:lnTo>
                    <a:pt x="644" y="11717"/>
                  </a:lnTo>
                  <a:lnTo>
                    <a:pt x="580" y="12091"/>
                  </a:lnTo>
                  <a:lnTo>
                    <a:pt x="521" y="12476"/>
                  </a:lnTo>
                  <a:lnTo>
                    <a:pt x="466" y="12861"/>
                  </a:lnTo>
                  <a:lnTo>
                    <a:pt x="411" y="13257"/>
                  </a:lnTo>
                  <a:lnTo>
                    <a:pt x="361" y="13652"/>
                  </a:lnTo>
                  <a:lnTo>
                    <a:pt x="316" y="14048"/>
                  </a:lnTo>
                  <a:lnTo>
                    <a:pt x="270" y="14454"/>
                  </a:lnTo>
                  <a:lnTo>
                    <a:pt x="229" y="14860"/>
                  </a:lnTo>
                  <a:lnTo>
                    <a:pt x="193" y="15267"/>
                  </a:lnTo>
                  <a:lnTo>
                    <a:pt x="156" y="15673"/>
                  </a:lnTo>
                  <a:lnTo>
                    <a:pt x="129" y="16090"/>
                  </a:lnTo>
                  <a:lnTo>
                    <a:pt x="97" y="16496"/>
                  </a:lnTo>
                  <a:lnTo>
                    <a:pt x="74" y="16913"/>
                  </a:lnTo>
                  <a:lnTo>
                    <a:pt x="51" y="17330"/>
                  </a:lnTo>
                  <a:lnTo>
                    <a:pt x="37" y="17747"/>
                  </a:lnTo>
                  <a:lnTo>
                    <a:pt x="24" y="18153"/>
                  </a:lnTo>
                  <a:lnTo>
                    <a:pt x="10" y="18570"/>
                  </a:lnTo>
                  <a:lnTo>
                    <a:pt x="5" y="18987"/>
                  </a:lnTo>
                  <a:lnTo>
                    <a:pt x="1" y="19393"/>
                  </a:lnTo>
                  <a:lnTo>
                    <a:pt x="5" y="19799"/>
                  </a:lnTo>
                  <a:lnTo>
                    <a:pt x="10" y="20206"/>
                  </a:lnTo>
                  <a:lnTo>
                    <a:pt x="19" y="20612"/>
                  </a:lnTo>
                  <a:lnTo>
                    <a:pt x="33" y="21008"/>
                  </a:lnTo>
                  <a:lnTo>
                    <a:pt x="51" y="21403"/>
                  </a:lnTo>
                  <a:lnTo>
                    <a:pt x="74" y="21799"/>
                  </a:lnTo>
                  <a:lnTo>
                    <a:pt x="101" y="22184"/>
                  </a:lnTo>
                  <a:lnTo>
                    <a:pt x="133" y="22568"/>
                  </a:lnTo>
                  <a:lnTo>
                    <a:pt x="170" y="22953"/>
                  </a:lnTo>
                  <a:lnTo>
                    <a:pt x="206" y="23317"/>
                  </a:lnTo>
                  <a:lnTo>
                    <a:pt x="252" y="23691"/>
                  </a:lnTo>
                  <a:lnTo>
                    <a:pt x="302" y="24044"/>
                  </a:lnTo>
                  <a:lnTo>
                    <a:pt x="357" y="24397"/>
                  </a:lnTo>
                  <a:lnTo>
                    <a:pt x="416" y="24749"/>
                  </a:lnTo>
                  <a:lnTo>
                    <a:pt x="484" y="25081"/>
                  </a:lnTo>
                  <a:lnTo>
                    <a:pt x="553" y="25412"/>
                  </a:lnTo>
                  <a:lnTo>
                    <a:pt x="626" y="25733"/>
                  </a:lnTo>
                  <a:lnTo>
                    <a:pt x="708" y="26043"/>
                  </a:lnTo>
                  <a:lnTo>
                    <a:pt x="790" y="26353"/>
                  </a:lnTo>
                  <a:lnTo>
                    <a:pt x="881" y="26642"/>
                  </a:lnTo>
                  <a:lnTo>
                    <a:pt x="977" y="26920"/>
                  </a:lnTo>
                  <a:lnTo>
                    <a:pt x="1078" y="27197"/>
                  </a:lnTo>
                  <a:lnTo>
                    <a:pt x="1187" y="27454"/>
                  </a:lnTo>
                  <a:lnTo>
                    <a:pt x="1301" y="27711"/>
                  </a:lnTo>
                  <a:lnTo>
                    <a:pt x="1420" y="27946"/>
                  </a:lnTo>
                  <a:lnTo>
                    <a:pt x="1543" y="28170"/>
                  </a:lnTo>
                  <a:lnTo>
                    <a:pt x="1671" y="28384"/>
                  </a:lnTo>
                  <a:lnTo>
                    <a:pt x="1807" y="28587"/>
                  </a:lnTo>
                  <a:lnTo>
                    <a:pt x="1949" y="28769"/>
                  </a:lnTo>
                  <a:lnTo>
                    <a:pt x="2099" y="28940"/>
                  </a:lnTo>
                  <a:lnTo>
                    <a:pt x="2250" y="29100"/>
                  </a:lnTo>
                  <a:lnTo>
                    <a:pt x="2410" y="29250"/>
                  </a:lnTo>
                  <a:lnTo>
                    <a:pt x="2578" y="29378"/>
                  </a:lnTo>
                  <a:lnTo>
                    <a:pt x="2752" y="29485"/>
                  </a:lnTo>
                  <a:lnTo>
                    <a:pt x="2838" y="29560"/>
                  </a:lnTo>
                  <a:lnTo>
                    <a:pt x="2911" y="29635"/>
                  </a:lnTo>
                  <a:lnTo>
                    <a:pt x="2984" y="29742"/>
                  </a:lnTo>
                  <a:lnTo>
                    <a:pt x="3044" y="29859"/>
                  </a:lnTo>
                  <a:lnTo>
                    <a:pt x="3094" y="29988"/>
                  </a:lnTo>
                  <a:lnTo>
                    <a:pt x="3139" y="30127"/>
                  </a:lnTo>
                  <a:lnTo>
                    <a:pt x="3176" y="30287"/>
                  </a:lnTo>
                  <a:lnTo>
                    <a:pt x="3208" y="30447"/>
                  </a:lnTo>
                  <a:lnTo>
                    <a:pt x="3231" y="30619"/>
                  </a:lnTo>
                  <a:lnTo>
                    <a:pt x="3249" y="30800"/>
                  </a:lnTo>
                  <a:lnTo>
                    <a:pt x="3258" y="30982"/>
                  </a:lnTo>
                  <a:lnTo>
                    <a:pt x="3263" y="31174"/>
                  </a:lnTo>
                  <a:lnTo>
                    <a:pt x="3258" y="31356"/>
                  </a:lnTo>
                  <a:lnTo>
                    <a:pt x="3249" y="31549"/>
                  </a:lnTo>
                  <a:lnTo>
                    <a:pt x="3231" y="31730"/>
                  </a:lnTo>
                  <a:lnTo>
                    <a:pt x="3212" y="31923"/>
                  </a:lnTo>
                  <a:lnTo>
                    <a:pt x="3518" y="32030"/>
                  </a:lnTo>
                  <a:lnTo>
                    <a:pt x="3833" y="32126"/>
                  </a:lnTo>
                  <a:lnTo>
                    <a:pt x="4143" y="32211"/>
                  </a:lnTo>
                  <a:lnTo>
                    <a:pt x="4462" y="32276"/>
                  </a:lnTo>
                  <a:lnTo>
                    <a:pt x="4782" y="32318"/>
                  </a:lnTo>
                  <a:lnTo>
                    <a:pt x="5101" y="32340"/>
                  </a:lnTo>
                  <a:lnTo>
                    <a:pt x="5420" y="32350"/>
                  </a:lnTo>
                  <a:lnTo>
                    <a:pt x="5744" y="32329"/>
                  </a:lnTo>
                  <a:lnTo>
                    <a:pt x="6064" y="32297"/>
                  </a:lnTo>
                  <a:lnTo>
                    <a:pt x="6388" y="32233"/>
                  </a:lnTo>
                  <a:lnTo>
                    <a:pt x="6707" y="32147"/>
                  </a:lnTo>
                  <a:lnTo>
                    <a:pt x="7026" y="32040"/>
                  </a:lnTo>
                  <a:lnTo>
                    <a:pt x="7186" y="31976"/>
                  </a:lnTo>
                  <a:lnTo>
                    <a:pt x="7346" y="31912"/>
                  </a:lnTo>
                  <a:lnTo>
                    <a:pt x="7501" y="31827"/>
                  </a:lnTo>
                  <a:lnTo>
                    <a:pt x="7660" y="31752"/>
                  </a:lnTo>
                  <a:lnTo>
                    <a:pt x="7815" y="31656"/>
                  </a:lnTo>
                  <a:lnTo>
                    <a:pt x="7971" y="31570"/>
                  </a:lnTo>
                  <a:lnTo>
                    <a:pt x="8126" y="31463"/>
                  </a:lnTo>
                  <a:lnTo>
                    <a:pt x="8281" y="31356"/>
                  </a:lnTo>
                  <a:lnTo>
                    <a:pt x="8431" y="31239"/>
                  </a:lnTo>
                  <a:lnTo>
                    <a:pt x="8586" y="31110"/>
                  </a:lnTo>
                  <a:lnTo>
                    <a:pt x="8737" y="30982"/>
                  </a:lnTo>
                  <a:lnTo>
                    <a:pt x="8887" y="30843"/>
                  </a:lnTo>
                  <a:lnTo>
                    <a:pt x="9033" y="30704"/>
                  </a:lnTo>
                  <a:lnTo>
                    <a:pt x="9179" y="30554"/>
                  </a:lnTo>
                  <a:lnTo>
                    <a:pt x="9325" y="30394"/>
                  </a:lnTo>
                  <a:lnTo>
                    <a:pt x="9471" y="30223"/>
                  </a:lnTo>
                  <a:lnTo>
                    <a:pt x="9613" y="30052"/>
                  </a:lnTo>
                  <a:lnTo>
                    <a:pt x="9754" y="29859"/>
                  </a:lnTo>
                  <a:lnTo>
                    <a:pt x="9896" y="29678"/>
                  </a:lnTo>
                  <a:lnTo>
                    <a:pt x="10032" y="29475"/>
                  </a:lnTo>
                  <a:lnTo>
                    <a:pt x="10169" y="29272"/>
                  </a:lnTo>
                  <a:lnTo>
                    <a:pt x="10302" y="29058"/>
                  </a:lnTo>
                  <a:lnTo>
                    <a:pt x="10438" y="28833"/>
                  </a:lnTo>
                  <a:lnTo>
                    <a:pt x="10566" y="28598"/>
                  </a:lnTo>
                  <a:lnTo>
                    <a:pt x="10699" y="28363"/>
                  </a:lnTo>
                  <a:lnTo>
                    <a:pt x="10822" y="28117"/>
                  </a:lnTo>
                  <a:lnTo>
                    <a:pt x="10949" y="27850"/>
                  </a:lnTo>
                  <a:lnTo>
                    <a:pt x="11073" y="27593"/>
                  </a:lnTo>
                  <a:lnTo>
                    <a:pt x="11191" y="27315"/>
                  </a:lnTo>
                  <a:lnTo>
                    <a:pt x="11310" y="27026"/>
                  </a:lnTo>
                  <a:lnTo>
                    <a:pt x="11424" y="26738"/>
                  </a:lnTo>
                  <a:lnTo>
                    <a:pt x="11538" y="26438"/>
                  </a:lnTo>
                  <a:lnTo>
                    <a:pt x="11647" y="26128"/>
                  </a:lnTo>
                  <a:lnTo>
                    <a:pt x="11757" y="25808"/>
                  </a:lnTo>
                  <a:lnTo>
                    <a:pt x="11862" y="25476"/>
                  </a:lnTo>
                  <a:lnTo>
                    <a:pt x="11967" y="25145"/>
                  </a:lnTo>
                  <a:lnTo>
                    <a:pt x="12067" y="24792"/>
                  </a:lnTo>
                  <a:lnTo>
                    <a:pt x="12167" y="24429"/>
                  </a:lnTo>
                  <a:lnTo>
                    <a:pt x="12259" y="24065"/>
                  </a:lnTo>
                  <a:lnTo>
                    <a:pt x="12354" y="23691"/>
                  </a:lnTo>
                  <a:lnTo>
                    <a:pt x="12455" y="23242"/>
                  </a:lnTo>
                  <a:lnTo>
                    <a:pt x="12551" y="22793"/>
                  </a:lnTo>
                  <a:lnTo>
                    <a:pt x="12642" y="22344"/>
                  </a:lnTo>
                  <a:lnTo>
                    <a:pt x="12724" y="21895"/>
                  </a:lnTo>
                  <a:lnTo>
                    <a:pt x="12806" y="21435"/>
                  </a:lnTo>
                  <a:lnTo>
                    <a:pt x="12879" y="20975"/>
                  </a:lnTo>
                  <a:lnTo>
                    <a:pt x="12948" y="20516"/>
                  </a:lnTo>
                  <a:lnTo>
                    <a:pt x="13007" y="20056"/>
                  </a:lnTo>
                  <a:lnTo>
                    <a:pt x="13066" y="19586"/>
                  </a:lnTo>
                  <a:lnTo>
                    <a:pt x="13116" y="19126"/>
                  </a:lnTo>
                  <a:lnTo>
                    <a:pt x="13162" y="18656"/>
                  </a:lnTo>
                  <a:lnTo>
                    <a:pt x="13203" y="18196"/>
                  </a:lnTo>
                  <a:lnTo>
                    <a:pt x="13239" y="17725"/>
                  </a:lnTo>
                  <a:lnTo>
                    <a:pt x="13267" y="17255"/>
                  </a:lnTo>
                  <a:lnTo>
                    <a:pt x="13294" y="16795"/>
                  </a:lnTo>
                  <a:lnTo>
                    <a:pt x="13312" y="16325"/>
                  </a:lnTo>
                  <a:lnTo>
                    <a:pt x="13326" y="15855"/>
                  </a:lnTo>
                  <a:lnTo>
                    <a:pt x="13335" y="15395"/>
                  </a:lnTo>
                  <a:lnTo>
                    <a:pt x="13340" y="14935"/>
                  </a:lnTo>
                  <a:lnTo>
                    <a:pt x="13340" y="14475"/>
                  </a:lnTo>
                  <a:lnTo>
                    <a:pt x="13331" y="14016"/>
                  </a:lnTo>
                  <a:lnTo>
                    <a:pt x="13322" y="13556"/>
                  </a:lnTo>
                  <a:lnTo>
                    <a:pt x="13303" y="13107"/>
                  </a:lnTo>
                  <a:lnTo>
                    <a:pt x="13281" y="12647"/>
                  </a:lnTo>
                  <a:lnTo>
                    <a:pt x="13253" y="12209"/>
                  </a:lnTo>
                  <a:lnTo>
                    <a:pt x="13226" y="11760"/>
                  </a:lnTo>
                  <a:lnTo>
                    <a:pt x="13189" y="11322"/>
                  </a:lnTo>
                  <a:lnTo>
                    <a:pt x="13148" y="10883"/>
                  </a:lnTo>
                  <a:lnTo>
                    <a:pt x="13098" y="10445"/>
                  </a:lnTo>
                  <a:lnTo>
                    <a:pt x="13048" y="10017"/>
                  </a:lnTo>
                  <a:lnTo>
                    <a:pt x="12993" y="9600"/>
                  </a:lnTo>
                  <a:lnTo>
                    <a:pt x="12934" y="9184"/>
                  </a:lnTo>
                  <a:lnTo>
                    <a:pt x="12865" y="8767"/>
                  </a:lnTo>
                  <a:lnTo>
                    <a:pt x="12797" y="8360"/>
                  </a:lnTo>
                  <a:lnTo>
                    <a:pt x="12724" y="7965"/>
                  </a:lnTo>
                  <a:lnTo>
                    <a:pt x="12642" y="7569"/>
                  </a:lnTo>
                  <a:lnTo>
                    <a:pt x="12560" y="7184"/>
                  </a:lnTo>
                  <a:lnTo>
                    <a:pt x="12473" y="6799"/>
                  </a:lnTo>
                  <a:lnTo>
                    <a:pt x="12377" y="6425"/>
                  </a:lnTo>
                  <a:lnTo>
                    <a:pt x="12281" y="6062"/>
                  </a:lnTo>
                  <a:lnTo>
                    <a:pt x="12181" y="5698"/>
                  </a:lnTo>
                  <a:lnTo>
                    <a:pt x="12072" y="5356"/>
                  </a:lnTo>
                  <a:lnTo>
                    <a:pt x="11962" y="5014"/>
                  </a:lnTo>
                  <a:lnTo>
                    <a:pt x="11848" y="4683"/>
                  </a:lnTo>
                  <a:lnTo>
                    <a:pt x="11729" y="4351"/>
                  </a:lnTo>
                  <a:lnTo>
                    <a:pt x="11606" y="4041"/>
                  </a:lnTo>
                  <a:lnTo>
                    <a:pt x="11474" y="3731"/>
                  </a:lnTo>
                  <a:lnTo>
                    <a:pt x="11342" y="3432"/>
                  </a:lnTo>
                  <a:lnTo>
                    <a:pt x="11209" y="3154"/>
                  </a:lnTo>
                  <a:lnTo>
                    <a:pt x="11068" y="2876"/>
                  </a:lnTo>
                  <a:lnTo>
                    <a:pt x="10922" y="2609"/>
                  </a:lnTo>
                  <a:lnTo>
                    <a:pt x="10771" y="2352"/>
                  </a:lnTo>
                  <a:lnTo>
                    <a:pt x="10621" y="2117"/>
                  </a:lnTo>
                  <a:lnTo>
                    <a:pt x="10461" y="1882"/>
                  </a:lnTo>
                  <a:lnTo>
                    <a:pt x="10302" y="1657"/>
                  </a:lnTo>
                  <a:lnTo>
                    <a:pt x="10137" y="1454"/>
                  </a:lnTo>
                  <a:lnTo>
                    <a:pt x="9969" y="1262"/>
                  </a:lnTo>
                  <a:lnTo>
                    <a:pt x="9795" y="1080"/>
                  </a:lnTo>
                  <a:lnTo>
                    <a:pt x="9617" y="909"/>
                  </a:lnTo>
                  <a:lnTo>
                    <a:pt x="9439" y="748"/>
                  </a:lnTo>
                  <a:lnTo>
                    <a:pt x="9252" y="610"/>
                  </a:lnTo>
                  <a:lnTo>
                    <a:pt x="9065" y="481"/>
                  </a:lnTo>
                  <a:lnTo>
                    <a:pt x="8874" y="364"/>
                  </a:lnTo>
                  <a:lnTo>
                    <a:pt x="8678" y="267"/>
                  </a:lnTo>
                  <a:lnTo>
                    <a:pt x="8550" y="203"/>
                  </a:lnTo>
                  <a:lnTo>
                    <a:pt x="8422" y="161"/>
                  </a:lnTo>
                  <a:lnTo>
                    <a:pt x="8294" y="118"/>
                  </a:lnTo>
                  <a:lnTo>
                    <a:pt x="8171" y="75"/>
                  </a:lnTo>
                  <a:lnTo>
                    <a:pt x="8044" y="43"/>
                  </a:lnTo>
                  <a:lnTo>
                    <a:pt x="7916" y="22"/>
                  </a:lnTo>
                  <a:lnTo>
                    <a:pt x="7788" y="11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1"/>
            <p:cNvSpPr/>
            <p:nvPr/>
          </p:nvSpPr>
          <p:spPr>
            <a:xfrm>
              <a:off x="2615675" y="-7586475"/>
              <a:ext cx="112700" cy="314875"/>
            </a:xfrm>
            <a:custGeom>
              <a:rect b="b" l="l" r="r" t="t"/>
              <a:pathLst>
                <a:path extrusionOk="0" h="12595" w="4508">
                  <a:moveTo>
                    <a:pt x="1" y="1"/>
                  </a:moveTo>
                  <a:lnTo>
                    <a:pt x="28" y="247"/>
                  </a:lnTo>
                  <a:lnTo>
                    <a:pt x="42" y="375"/>
                  </a:lnTo>
                  <a:lnTo>
                    <a:pt x="46" y="514"/>
                  </a:lnTo>
                  <a:lnTo>
                    <a:pt x="110" y="3465"/>
                  </a:lnTo>
                  <a:lnTo>
                    <a:pt x="169" y="6469"/>
                  </a:lnTo>
                  <a:lnTo>
                    <a:pt x="233" y="9516"/>
                  </a:lnTo>
                  <a:lnTo>
                    <a:pt x="297" y="12594"/>
                  </a:lnTo>
                  <a:lnTo>
                    <a:pt x="557" y="12445"/>
                  </a:lnTo>
                  <a:lnTo>
                    <a:pt x="817" y="12306"/>
                  </a:lnTo>
                  <a:lnTo>
                    <a:pt x="1077" y="12178"/>
                  </a:lnTo>
                  <a:lnTo>
                    <a:pt x="1337" y="12071"/>
                  </a:lnTo>
                  <a:lnTo>
                    <a:pt x="1602" y="11964"/>
                  </a:lnTo>
                  <a:lnTo>
                    <a:pt x="1866" y="11878"/>
                  </a:lnTo>
                  <a:lnTo>
                    <a:pt x="2131" y="11803"/>
                  </a:lnTo>
                  <a:lnTo>
                    <a:pt x="2396" y="11739"/>
                  </a:lnTo>
                  <a:lnTo>
                    <a:pt x="2660" y="11696"/>
                  </a:lnTo>
                  <a:lnTo>
                    <a:pt x="2925" y="11654"/>
                  </a:lnTo>
                  <a:lnTo>
                    <a:pt x="3189" y="11622"/>
                  </a:lnTo>
                  <a:lnTo>
                    <a:pt x="3454" y="11611"/>
                  </a:lnTo>
                  <a:lnTo>
                    <a:pt x="3719" y="11600"/>
                  </a:lnTo>
                  <a:lnTo>
                    <a:pt x="3983" y="11611"/>
                  </a:lnTo>
                  <a:lnTo>
                    <a:pt x="4248" y="11622"/>
                  </a:lnTo>
                  <a:lnTo>
                    <a:pt x="4508" y="11654"/>
                  </a:lnTo>
                  <a:lnTo>
                    <a:pt x="4494" y="10242"/>
                  </a:lnTo>
                  <a:lnTo>
                    <a:pt x="4485" y="8842"/>
                  </a:lnTo>
                  <a:lnTo>
                    <a:pt x="4480" y="7441"/>
                  </a:lnTo>
                  <a:lnTo>
                    <a:pt x="4480" y="6052"/>
                  </a:lnTo>
                  <a:lnTo>
                    <a:pt x="4485" y="4673"/>
                  </a:lnTo>
                  <a:lnTo>
                    <a:pt x="4489" y="3304"/>
                  </a:lnTo>
                  <a:lnTo>
                    <a:pt x="4508" y="578"/>
                  </a:lnTo>
                  <a:lnTo>
                    <a:pt x="4229" y="696"/>
                  </a:lnTo>
                  <a:lnTo>
                    <a:pt x="3947" y="792"/>
                  </a:lnTo>
                  <a:lnTo>
                    <a:pt x="3668" y="856"/>
                  </a:lnTo>
                  <a:lnTo>
                    <a:pt x="3386" y="909"/>
                  </a:lnTo>
                  <a:lnTo>
                    <a:pt x="3098" y="941"/>
                  </a:lnTo>
                  <a:lnTo>
                    <a:pt x="2815" y="952"/>
                  </a:lnTo>
                  <a:lnTo>
                    <a:pt x="2532" y="952"/>
                  </a:lnTo>
                  <a:lnTo>
                    <a:pt x="2245" y="920"/>
                  </a:lnTo>
                  <a:lnTo>
                    <a:pt x="1962" y="877"/>
                  </a:lnTo>
                  <a:lnTo>
                    <a:pt x="1679" y="803"/>
                  </a:lnTo>
                  <a:lnTo>
                    <a:pt x="1397" y="717"/>
                  </a:lnTo>
                  <a:lnTo>
                    <a:pt x="1114" y="610"/>
                  </a:lnTo>
                  <a:lnTo>
                    <a:pt x="831" y="492"/>
                  </a:lnTo>
                  <a:lnTo>
                    <a:pt x="553" y="343"/>
                  </a:lnTo>
                  <a:lnTo>
                    <a:pt x="274" y="1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1"/>
            <p:cNvSpPr/>
            <p:nvPr/>
          </p:nvSpPr>
          <p:spPr>
            <a:xfrm>
              <a:off x="2624450" y="-7247850"/>
              <a:ext cx="119225" cy="436225"/>
            </a:xfrm>
            <a:custGeom>
              <a:rect b="b" l="l" r="r" t="t"/>
              <a:pathLst>
                <a:path extrusionOk="0" h="17449" w="4769">
                  <a:moveTo>
                    <a:pt x="4184" y="1"/>
                  </a:moveTo>
                  <a:lnTo>
                    <a:pt x="3915" y="33"/>
                  </a:lnTo>
                  <a:lnTo>
                    <a:pt x="3646" y="76"/>
                  </a:lnTo>
                  <a:lnTo>
                    <a:pt x="3377" y="129"/>
                  </a:lnTo>
                  <a:lnTo>
                    <a:pt x="3112" y="193"/>
                  </a:lnTo>
                  <a:lnTo>
                    <a:pt x="2847" y="268"/>
                  </a:lnTo>
                  <a:lnTo>
                    <a:pt x="2587" y="343"/>
                  </a:lnTo>
                  <a:lnTo>
                    <a:pt x="2327" y="439"/>
                  </a:lnTo>
                  <a:lnTo>
                    <a:pt x="2063" y="535"/>
                  </a:lnTo>
                  <a:lnTo>
                    <a:pt x="1807" y="653"/>
                  </a:lnTo>
                  <a:lnTo>
                    <a:pt x="1547" y="771"/>
                  </a:lnTo>
                  <a:lnTo>
                    <a:pt x="1287" y="910"/>
                  </a:lnTo>
                  <a:lnTo>
                    <a:pt x="1032" y="1049"/>
                  </a:lnTo>
                  <a:lnTo>
                    <a:pt x="772" y="1198"/>
                  </a:lnTo>
                  <a:lnTo>
                    <a:pt x="516" y="1359"/>
                  </a:lnTo>
                  <a:lnTo>
                    <a:pt x="256" y="1519"/>
                  </a:lnTo>
                  <a:lnTo>
                    <a:pt x="1" y="1701"/>
                  </a:lnTo>
                  <a:lnTo>
                    <a:pt x="51" y="3657"/>
                  </a:lnTo>
                  <a:lnTo>
                    <a:pt x="106" y="5624"/>
                  </a:lnTo>
                  <a:lnTo>
                    <a:pt x="161" y="7591"/>
                  </a:lnTo>
                  <a:lnTo>
                    <a:pt x="224" y="9569"/>
                  </a:lnTo>
                  <a:lnTo>
                    <a:pt x="297" y="11536"/>
                  </a:lnTo>
                  <a:lnTo>
                    <a:pt x="375" y="13514"/>
                  </a:lnTo>
                  <a:lnTo>
                    <a:pt x="457" y="15481"/>
                  </a:lnTo>
                  <a:lnTo>
                    <a:pt x="553" y="17448"/>
                  </a:lnTo>
                  <a:lnTo>
                    <a:pt x="1602" y="16465"/>
                  </a:lnTo>
                  <a:lnTo>
                    <a:pt x="2656" y="15492"/>
                  </a:lnTo>
                  <a:lnTo>
                    <a:pt x="4768" y="13568"/>
                  </a:lnTo>
                  <a:lnTo>
                    <a:pt x="4709" y="12744"/>
                  </a:lnTo>
                  <a:lnTo>
                    <a:pt x="4649" y="11910"/>
                  </a:lnTo>
                  <a:lnTo>
                    <a:pt x="4595" y="11066"/>
                  </a:lnTo>
                  <a:lnTo>
                    <a:pt x="4544" y="10232"/>
                  </a:lnTo>
                  <a:lnTo>
                    <a:pt x="4494" y="9387"/>
                  </a:lnTo>
                  <a:lnTo>
                    <a:pt x="4453" y="8543"/>
                  </a:lnTo>
                  <a:lnTo>
                    <a:pt x="4412" y="7688"/>
                  </a:lnTo>
                  <a:lnTo>
                    <a:pt x="4376" y="6843"/>
                  </a:lnTo>
                  <a:lnTo>
                    <a:pt x="4339" y="5988"/>
                  </a:lnTo>
                  <a:lnTo>
                    <a:pt x="4312" y="5133"/>
                  </a:lnTo>
                  <a:lnTo>
                    <a:pt x="4284" y="4277"/>
                  </a:lnTo>
                  <a:lnTo>
                    <a:pt x="4257" y="3422"/>
                  </a:lnTo>
                  <a:lnTo>
                    <a:pt x="4216" y="1711"/>
                  </a:lnTo>
                  <a:lnTo>
                    <a:pt x="418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1"/>
            <p:cNvSpPr/>
            <p:nvPr/>
          </p:nvSpPr>
          <p:spPr>
            <a:xfrm>
              <a:off x="2641225" y="-6865650"/>
              <a:ext cx="169850" cy="601650"/>
            </a:xfrm>
            <a:custGeom>
              <a:rect b="b" l="l" r="r" t="t"/>
              <a:pathLst>
                <a:path extrusionOk="0" h="24066" w="6794">
                  <a:moveTo>
                    <a:pt x="4234" y="1"/>
                  </a:moveTo>
                  <a:lnTo>
                    <a:pt x="2122" y="2257"/>
                  </a:lnTo>
                  <a:lnTo>
                    <a:pt x="1059" y="3379"/>
                  </a:lnTo>
                  <a:lnTo>
                    <a:pt x="0" y="4491"/>
                  </a:lnTo>
                  <a:lnTo>
                    <a:pt x="73" y="5763"/>
                  </a:lnTo>
                  <a:lnTo>
                    <a:pt x="151" y="7025"/>
                  </a:lnTo>
                  <a:lnTo>
                    <a:pt x="238" y="8275"/>
                  </a:lnTo>
                  <a:lnTo>
                    <a:pt x="324" y="9537"/>
                  </a:lnTo>
                  <a:lnTo>
                    <a:pt x="420" y="10777"/>
                  </a:lnTo>
                  <a:lnTo>
                    <a:pt x="521" y="12028"/>
                  </a:lnTo>
                  <a:lnTo>
                    <a:pt x="625" y="13268"/>
                  </a:lnTo>
                  <a:lnTo>
                    <a:pt x="735" y="14497"/>
                  </a:lnTo>
                  <a:lnTo>
                    <a:pt x="849" y="15727"/>
                  </a:lnTo>
                  <a:lnTo>
                    <a:pt x="972" y="16935"/>
                  </a:lnTo>
                  <a:lnTo>
                    <a:pt x="1104" y="18154"/>
                  </a:lnTo>
                  <a:lnTo>
                    <a:pt x="1237" y="19351"/>
                  </a:lnTo>
                  <a:lnTo>
                    <a:pt x="1383" y="20548"/>
                  </a:lnTo>
                  <a:lnTo>
                    <a:pt x="1529" y="21724"/>
                  </a:lnTo>
                  <a:lnTo>
                    <a:pt x="1688" y="22900"/>
                  </a:lnTo>
                  <a:lnTo>
                    <a:pt x="1848" y="24066"/>
                  </a:lnTo>
                  <a:lnTo>
                    <a:pt x="3075" y="21863"/>
                  </a:lnTo>
                  <a:lnTo>
                    <a:pt x="3686" y="20762"/>
                  </a:lnTo>
                  <a:lnTo>
                    <a:pt x="4302" y="19672"/>
                  </a:lnTo>
                  <a:lnTo>
                    <a:pt x="4923" y="18592"/>
                  </a:lnTo>
                  <a:lnTo>
                    <a:pt x="5543" y="17512"/>
                  </a:lnTo>
                  <a:lnTo>
                    <a:pt x="6164" y="16443"/>
                  </a:lnTo>
                  <a:lnTo>
                    <a:pt x="6793" y="15395"/>
                  </a:lnTo>
                  <a:lnTo>
                    <a:pt x="6674" y="14968"/>
                  </a:lnTo>
                  <a:lnTo>
                    <a:pt x="6560" y="14530"/>
                  </a:lnTo>
                  <a:lnTo>
                    <a:pt x="6446" y="14091"/>
                  </a:lnTo>
                  <a:lnTo>
                    <a:pt x="6337" y="13653"/>
                  </a:lnTo>
                  <a:lnTo>
                    <a:pt x="6232" y="13204"/>
                  </a:lnTo>
                  <a:lnTo>
                    <a:pt x="6127" y="12755"/>
                  </a:lnTo>
                  <a:lnTo>
                    <a:pt x="6027" y="12306"/>
                  </a:lnTo>
                  <a:lnTo>
                    <a:pt x="5926" y="11846"/>
                  </a:lnTo>
                  <a:lnTo>
                    <a:pt x="5831" y="11386"/>
                  </a:lnTo>
                  <a:lnTo>
                    <a:pt x="5739" y="10927"/>
                  </a:lnTo>
                  <a:lnTo>
                    <a:pt x="5648" y="10456"/>
                  </a:lnTo>
                  <a:lnTo>
                    <a:pt x="5557" y="9986"/>
                  </a:lnTo>
                  <a:lnTo>
                    <a:pt x="5388" y="9034"/>
                  </a:lnTo>
                  <a:lnTo>
                    <a:pt x="5224" y="8072"/>
                  </a:lnTo>
                  <a:lnTo>
                    <a:pt x="5073" y="7099"/>
                  </a:lnTo>
                  <a:lnTo>
                    <a:pt x="4927" y="6116"/>
                  </a:lnTo>
                  <a:lnTo>
                    <a:pt x="4795" y="5122"/>
                  </a:lnTo>
                  <a:lnTo>
                    <a:pt x="4667" y="4117"/>
                  </a:lnTo>
                  <a:lnTo>
                    <a:pt x="4549" y="3101"/>
                  </a:lnTo>
                  <a:lnTo>
                    <a:pt x="4435" y="2075"/>
                  </a:lnTo>
                  <a:lnTo>
                    <a:pt x="4330" y="1048"/>
                  </a:lnTo>
                  <a:lnTo>
                    <a:pt x="423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1"/>
            <p:cNvSpPr/>
            <p:nvPr/>
          </p:nvSpPr>
          <p:spPr>
            <a:xfrm>
              <a:off x="2696775" y="-6440675"/>
              <a:ext cx="227550" cy="629175"/>
            </a:xfrm>
            <a:custGeom>
              <a:rect b="b" l="l" r="r" t="t"/>
              <a:pathLst>
                <a:path extrusionOk="0" h="25167" w="9102">
                  <a:moveTo>
                    <a:pt x="5036" y="0"/>
                  </a:moveTo>
                  <a:lnTo>
                    <a:pt x="4416" y="1219"/>
                  </a:lnTo>
                  <a:lnTo>
                    <a:pt x="3791" y="2427"/>
                  </a:lnTo>
                  <a:lnTo>
                    <a:pt x="3166" y="3624"/>
                  </a:lnTo>
                  <a:lnTo>
                    <a:pt x="2536" y="4822"/>
                  </a:lnTo>
                  <a:lnTo>
                    <a:pt x="1902" y="5998"/>
                  </a:lnTo>
                  <a:lnTo>
                    <a:pt x="1268" y="7174"/>
                  </a:lnTo>
                  <a:lnTo>
                    <a:pt x="0" y="9515"/>
                  </a:lnTo>
                  <a:lnTo>
                    <a:pt x="132" y="10306"/>
                  </a:lnTo>
                  <a:lnTo>
                    <a:pt x="269" y="11097"/>
                  </a:lnTo>
                  <a:lnTo>
                    <a:pt x="406" y="11888"/>
                  </a:lnTo>
                  <a:lnTo>
                    <a:pt x="552" y="12669"/>
                  </a:lnTo>
                  <a:lnTo>
                    <a:pt x="698" y="13438"/>
                  </a:lnTo>
                  <a:lnTo>
                    <a:pt x="853" y="14208"/>
                  </a:lnTo>
                  <a:lnTo>
                    <a:pt x="1008" y="14967"/>
                  </a:lnTo>
                  <a:lnTo>
                    <a:pt x="1172" y="15726"/>
                  </a:lnTo>
                  <a:lnTo>
                    <a:pt x="1337" y="16453"/>
                  </a:lnTo>
                  <a:lnTo>
                    <a:pt x="1501" y="17159"/>
                  </a:lnTo>
                  <a:lnTo>
                    <a:pt x="1670" y="17843"/>
                  </a:lnTo>
                  <a:lnTo>
                    <a:pt x="1843" y="18506"/>
                  </a:lnTo>
                  <a:lnTo>
                    <a:pt x="2021" y="19158"/>
                  </a:lnTo>
                  <a:lnTo>
                    <a:pt x="2199" y="19789"/>
                  </a:lnTo>
                  <a:lnTo>
                    <a:pt x="2386" y="20409"/>
                  </a:lnTo>
                  <a:lnTo>
                    <a:pt x="2568" y="21007"/>
                  </a:lnTo>
                  <a:lnTo>
                    <a:pt x="2760" y="21585"/>
                  </a:lnTo>
                  <a:lnTo>
                    <a:pt x="2952" y="22151"/>
                  </a:lnTo>
                  <a:lnTo>
                    <a:pt x="3148" y="22697"/>
                  </a:lnTo>
                  <a:lnTo>
                    <a:pt x="3349" y="23220"/>
                  </a:lnTo>
                  <a:lnTo>
                    <a:pt x="3549" y="23734"/>
                  </a:lnTo>
                  <a:lnTo>
                    <a:pt x="3755" y="24225"/>
                  </a:lnTo>
                  <a:lnTo>
                    <a:pt x="3960" y="24706"/>
                  </a:lnTo>
                  <a:lnTo>
                    <a:pt x="4170" y="25166"/>
                  </a:lnTo>
                  <a:lnTo>
                    <a:pt x="4457" y="24129"/>
                  </a:lnTo>
                  <a:lnTo>
                    <a:pt x="4749" y="23103"/>
                  </a:lnTo>
                  <a:lnTo>
                    <a:pt x="5046" y="22087"/>
                  </a:lnTo>
                  <a:lnTo>
                    <a:pt x="5347" y="21072"/>
                  </a:lnTo>
                  <a:lnTo>
                    <a:pt x="5648" y="20056"/>
                  </a:lnTo>
                  <a:lnTo>
                    <a:pt x="5949" y="19051"/>
                  </a:lnTo>
                  <a:lnTo>
                    <a:pt x="6560" y="17052"/>
                  </a:lnTo>
                  <a:lnTo>
                    <a:pt x="7167" y="15042"/>
                  </a:lnTo>
                  <a:lnTo>
                    <a:pt x="7472" y="14037"/>
                  </a:lnTo>
                  <a:lnTo>
                    <a:pt x="7774" y="13021"/>
                  </a:lnTo>
                  <a:lnTo>
                    <a:pt x="8070" y="12006"/>
                  </a:lnTo>
                  <a:lnTo>
                    <a:pt x="8367" y="10980"/>
                  </a:lnTo>
                  <a:lnTo>
                    <a:pt x="8654" y="9953"/>
                  </a:lnTo>
                  <a:lnTo>
                    <a:pt x="8941" y="8905"/>
                  </a:lnTo>
                  <a:lnTo>
                    <a:pt x="8960" y="8852"/>
                  </a:lnTo>
                  <a:lnTo>
                    <a:pt x="8978" y="8799"/>
                  </a:lnTo>
                  <a:lnTo>
                    <a:pt x="9014" y="8713"/>
                  </a:lnTo>
                  <a:lnTo>
                    <a:pt x="9055" y="8649"/>
                  </a:lnTo>
                  <a:lnTo>
                    <a:pt x="9101" y="8595"/>
                  </a:lnTo>
                  <a:lnTo>
                    <a:pt x="8836" y="8221"/>
                  </a:lnTo>
                  <a:lnTo>
                    <a:pt x="8572" y="7826"/>
                  </a:lnTo>
                  <a:lnTo>
                    <a:pt x="8312" y="7430"/>
                  </a:lnTo>
                  <a:lnTo>
                    <a:pt x="8056" y="7003"/>
                  </a:lnTo>
                  <a:lnTo>
                    <a:pt x="7801" y="6575"/>
                  </a:lnTo>
                  <a:lnTo>
                    <a:pt x="7545" y="6115"/>
                  </a:lnTo>
                  <a:lnTo>
                    <a:pt x="7299" y="5656"/>
                  </a:lnTo>
                  <a:lnTo>
                    <a:pt x="7053" y="5164"/>
                  </a:lnTo>
                  <a:lnTo>
                    <a:pt x="6911" y="4875"/>
                  </a:lnTo>
                  <a:lnTo>
                    <a:pt x="6770" y="4576"/>
                  </a:lnTo>
                  <a:lnTo>
                    <a:pt x="6633" y="4276"/>
                  </a:lnTo>
                  <a:lnTo>
                    <a:pt x="6496" y="3966"/>
                  </a:lnTo>
                  <a:lnTo>
                    <a:pt x="6364" y="3656"/>
                  </a:lnTo>
                  <a:lnTo>
                    <a:pt x="6232" y="3346"/>
                  </a:lnTo>
                  <a:lnTo>
                    <a:pt x="6099" y="3026"/>
                  </a:lnTo>
                  <a:lnTo>
                    <a:pt x="5976" y="2705"/>
                  </a:lnTo>
                  <a:lnTo>
                    <a:pt x="5725" y="2042"/>
                  </a:lnTo>
                  <a:lnTo>
                    <a:pt x="5488" y="1379"/>
                  </a:lnTo>
                  <a:lnTo>
                    <a:pt x="5260" y="695"/>
                  </a:lnTo>
                  <a:lnTo>
                    <a:pt x="50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1"/>
            <p:cNvSpPr/>
            <p:nvPr/>
          </p:nvSpPr>
          <p:spPr>
            <a:xfrm>
              <a:off x="2821650" y="-6213250"/>
              <a:ext cx="274525" cy="591225"/>
            </a:xfrm>
            <a:custGeom>
              <a:rect b="b" l="l" r="r" t="t"/>
              <a:pathLst>
                <a:path extrusionOk="0" h="23649" w="10981">
                  <a:moveTo>
                    <a:pt x="4507" y="1"/>
                  </a:moveTo>
                  <a:lnTo>
                    <a:pt x="4512" y="65"/>
                  </a:lnTo>
                  <a:lnTo>
                    <a:pt x="4512" y="140"/>
                  </a:lnTo>
                  <a:lnTo>
                    <a:pt x="4512" y="215"/>
                  </a:lnTo>
                  <a:lnTo>
                    <a:pt x="4512" y="290"/>
                  </a:lnTo>
                  <a:lnTo>
                    <a:pt x="4507" y="375"/>
                  </a:lnTo>
                  <a:lnTo>
                    <a:pt x="4498" y="461"/>
                  </a:lnTo>
                  <a:lnTo>
                    <a:pt x="4485" y="546"/>
                  </a:lnTo>
                  <a:lnTo>
                    <a:pt x="4471" y="632"/>
                  </a:lnTo>
                  <a:lnTo>
                    <a:pt x="4238" y="1733"/>
                  </a:lnTo>
                  <a:lnTo>
                    <a:pt x="4001" y="2834"/>
                  </a:lnTo>
                  <a:lnTo>
                    <a:pt x="3759" y="3957"/>
                  </a:lnTo>
                  <a:lnTo>
                    <a:pt x="3508" y="5068"/>
                  </a:lnTo>
                  <a:lnTo>
                    <a:pt x="3253" y="6191"/>
                  </a:lnTo>
                  <a:lnTo>
                    <a:pt x="2988" y="7313"/>
                  </a:lnTo>
                  <a:lnTo>
                    <a:pt x="2724" y="8436"/>
                  </a:lnTo>
                  <a:lnTo>
                    <a:pt x="2446" y="9537"/>
                  </a:lnTo>
                  <a:lnTo>
                    <a:pt x="2167" y="10638"/>
                  </a:lnTo>
                  <a:lnTo>
                    <a:pt x="1875" y="11718"/>
                  </a:lnTo>
                  <a:lnTo>
                    <a:pt x="1583" y="12776"/>
                  </a:lnTo>
                  <a:lnTo>
                    <a:pt x="1433" y="13300"/>
                  </a:lnTo>
                  <a:lnTo>
                    <a:pt x="1282" y="13824"/>
                  </a:lnTo>
                  <a:lnTo>
                    <a:pt x="1127" y="14337"/>
                  </a:lnTo>
                  <a:lnTo>
                    <a:pt x="972" y="14840"/>
                  </a:lnTo>
                  <a:lnTo>
                    <a:pt x="812" y="15332"/>
                  </a:lnTo>
                  <a:lnTo>
                    <a:pt x="653" y="15823"/>
                  </a:lnTo>
                  <a:lnTo>
                    <a:pt x="493" y="16304"/>
                  </a:lnTo>
                  <a:lnTo>
                    <a:pt x="329" y="16775"/>
                  </a:lnTo>
                  <a:lnTo>
                    <a:pt x="165" y="17245"/>
                  </a:lnTo>
                  <a:lnTo>
                    <a:pt x="0" y="17694"/>
                  </a:lnTo>
                  <a:lnTo>
                    <a:pt x="219" y="18090"/>
                  </a:lnTo>
                  <a:lnTo>
                    <a:pt x="443" y="18464"/>
                  </a:lnTo>
                  <a:lnTo>
                    <a:pt x="671" y="18817"/>
                  </a:lnTo>
                  <a:lnTo>
                    <a:pt x="899" y="19170"/>
                  </a:lnTo>
                  <a:lnTo>
                    <a:pt x="1127" y="19490"/>
                  </a:lnTo>
                  <a:lnTo>
                    <a:pt x="1360" y="19811"/>
                  </a:lnTo>
                  <a:lnTo>
                    <a:pt x="1597" y="20110"/>
                  </a:lnTo>
                  <a:lnTo>
                    <a:pt x="1830" y="20399"/>
                  </a:lnTo>
                  <a:lnTo>
                    <a:pt x="2071" y="20677"/>
                  </a:lnTo>
                  <a:lnTo>
                    <a:pt x="2313" y="20933"/>
                  </a:lnTo>
                  <a:lnTo>
                    <a:pt x="2555" y="21179"/>
                  </a:lnTo>
                  <a:lnTo>
                    <a:pt x="2797" y="21415"/>
                  </a:lnTo>
                  <a:lnTo>
                    <a:pt x="3043" y="21639"/>
                  </a:lnTo>
                  <a:lnTo>
                    <a:pt x="3294" y="21853"/>
                  </a:lnTo>
                  <a:lnTo>
                    <a:pt x="3540" y="22045"/>
                  </a:lnTo>
                  <a:lnTo>
                    <a:pt x="3791" y="22227"/>
                  </a:lnTo>
                  <a:lnTo>
                    <a:pt x="4047" y="22398"/>
                  </a:lnTo>
                  <a:lnTo>
                    <a:pt x="4302" y="22558"/>
                  </a:lnTo>
                  <a:lnTo>
                    <a:pt x="4558" y="22708"/>
                  </a:lnTo>
                  <a:lnTo>
                    <a:pt x="4813" y="22847"/>
                  </a:lnTo>
                  <a:lnTo>
                    <a:pt x="5073" y="22975"/>
                  </a:lnTo>
                  <a:lnTo>
                    <a:pt x="5333" y="23082"/>
                  </a:lnTo>
                  <a:lnTo>
                    <a:pt x="5593" y="23189"/>
                  </a:lnTo>
                  <a:lnTo>
                    <a:pt x="5858" y="23285"/>
                  </a:lnTo>
                  <a:lnTo>
                    <a:pt x="6122" y="23360"/>
                  </a:lnTo>
                  <a:lnTo>
                    <a:pt x="6387" y="23435"/>
                  </a:lnTo>
                  <a:lnTo>
                    <a:pt x="6652" y="23489"/>
                  </a:lnTo>
                  <a:lnTo>
                    <a:pt x="6921" y="23542"/>
                  </a:lnTo>
                  <a:lnTo>
                    <a:pt x="7190" y="23585"/>
                  </a:lnTo>
                  <a:lnTo>
                    <a:pt x="7459" y="23617"/>
                  </a:lnTo>
                  <a:lnTo>
                    <a:pt x="7728" y="23638"/>
                  </a:lnTo>
                  <a:lnTo>
                    <a:pt x="8002" y="23649"/>
                  </a:lnTo>
                  <a:lnTo>
                    <a:pt x="8002" y="23649"/>
                  </a:lnTo>
                  <a:lnTo>
                    <a:pt x="7997" y="23478"/>
                  </a:lnTo>
                  <a:lnTo>
                    <a:pt x="8002" y="23318"/>
                  </a:lnTo>
                  <a:lnTo>
                    <a:pt x="8011" y="23232"/>
                  </a:lnTo>
                  <a:lnTo>
                    <a:pt x="8020" y="23157"/>
                  </a:lnTo>
                  <a:lnTo>
                    <a:pt x="8029" y="23072"/>
                  </a:lnTo>
                  <a:lnTo>
                    <a:pt x="8047" y="22986"/>
                  </a:lnTo>
                  <a:lnTo>
                    <a:pt x="8289" y="21789"/>
                  </a:lnTo>
                  <a:lnTo>
                    <a:pt x="8522" y="20591"/>
                  </a:lnTo>
                  <a:lnTo>
                    <a:pt x="8750" y="19415"/>
                  </a:lnTo>
                  <a:lnTo>
                    <a:pt x="8974" y="18239"/>
                  </a:lnTo>
                  <a:lnTo>
                    <a:pt x="9188" y="17085"/>
                  </a:lnTo>
                  <a:lnTo>
                    <a:pt x="9398" y="15920"/>
                  </a:lnTo>
                  <a:lnTo>
                    <a:pt x="9599" y="14754"/>
                  </a:lnTo>
                  <a:lnTo>
                    <a:pt x="9790" y="13589"/>
                  </a:lnTo>
                  <a:lnTo>
                    <a:pt x="9973" y="12413"/>
                  </a:lnTo>
                  <a:lnTo>
                    <a:pt x="10146" y="11216"/>
                  </a:lnTo>
                  <a:lnTo>
                    <a:pt x="10228" y="10617"/>
                  </a:lnTo>
                  <a:lnTo>
                    <a:pt x="10310" y="10018"/>
                  </a:lnTo>
                  <a:lnTo>
                    <a:pt x="10388" y="9409"/>
                  </a:lnTo>
                  <a:lnTo>
                    <a:pt x="10465" y="8799"/>
                  </a:lnTo>
                  <a:lnTo>
                    <a:pt x="10538" y="8179"/>
                  </a:lnTo>
                  <a:lnTo>
                    <a:pt x="10611" y="7559"/>
                  </a:lnTo>
                  <a:lnTo>
                    <a:pt x="10680" y="6929"/>
                  </a:lnTo>
                  <a:lnTo>
                    <a:pt x="10744" y="6287"/>
                  </a:lnTo>
                  <a:lnTo>
                    <a:pt x="10807" y="5646"/>
                  </a:lnTo>
                  <a:lnTo>
                    <a:pt x="10871" y="4994"/>
                  </a:lnTo>
                  <a:lnTo>
                    <a:pt x="10926" y="4341"/>
                  </a:lnTo>
                  <a:lnTo>
                    <a:pt x="10981" y="3668"/>
                  </a:lnTo>
                  <a:lnTo>
                    <a:pt x="10981" y="3668"/>
                  </a:lnTo>
                  <a:lnTo>
                    <a:pt x="10775" y="3679"/>
                  </a:lnTo>
                  <a:lnTo>
                    <a:pt x="10566" y="3689"/>
                  </a:lnTo>
                  <a:lnTo>
                    <a:pt x="10360" y="3679"/>
                  </a:lnTo>
                  <a:lnTo>
                    <a:pt x="10151" y="3668"/>
                  </a:lnTo>
                  <a:lnTo>
                    <a:pt x="9945" y="3646"/>
                  </a:lnTo>
                  <a:lnTo>
                    <a:pt x="9735" y="3614"/>
                  </a:lnTo>
                  <a:lnTo>
                    <a:pt x="9530" y="3572"/>
                  </a:lnTo>
                  <a:lnTo>
                    <a:pt x="9320" y="3529"/>
                  </a:lnTo>
                  <a:lnTo>
                    <a:pt x="9115" y="3475"/>
                  </a:lnTo>
                  <a:lnTo>
                    <a:pt x="8910" y="3411"/>
                  </a:lnTo>
                  <a:lnTo>
                    <a:pt x="8700" y="3336"/>
                  </a:lnTo>
                  <a:lnTo>
                    <a:pt x="8495" y="3262"/>
                  </a:lnTo>
                  <a:lnTo>
                    <a:pt x="8289" y="3176"/>
                  </a:lnTo>
                  <a:lnTo>
                    <a:pt x="8084" y="3080"/>
                  </a:lnTo>
                  <a:lnTo>
                    <a:pt x="7879" y="2973"/>
                  </a:lnTo>
                  <a:lnTo>
                    <a:pt x="7678" y="2866"/>
                  </a:lnTo>
                  <a:lnTo>
                    <a:pt x="7473" y="2748"/>
                  </a:lnTo>
                  <a:lnTo>
                    <a:pt x="7267" y="2620"/>
                  </a:lnTo>
                  <a:lnTo>
                    <a:pt x="7067" y="2481"/>
                  </a:lnTo>
                  <a:lnTo>
                    <a:pt x="6866" y="2342"/>
                  </a:lnTo>
                  <a:lnTo>
                    <a:pt x="6661" y="2193"/>
                  </a:lnTo>
                  <a:lnTo>
                    <a:pt x="6465" y="2032"/>
                  </a:lnTo>
                  <a:lnTo>
                    <a:pt x="6264" y="1861"/>
                  </a:lnTo>
                  <a:lnTo>
                    <a:pt x="6063" y="1690"/>
                  </a:lnTo>
                  <a:lnTo>
                    <a:pt x="5867" y="1498"/>
                  </a:lnTo>
                  <a:lnTo>
                    <a:pt x="5666" y="1316"/>
                  </a:lnTo>
                  <a:lnTo>
                    <a:pt x="5470" y="1113"/>
                  </a:lnTo>
                  <a:lnTo>
                    <a:pt x="5278" y="910"/>
                  </a:lnTo>
                  <a:lnTo>
                    <a:pt x="5082" y="696"/>
                  </a:lnTo>
                  <a:lnTo>
                    <a:pt x="4891" y="471"/>
                  </a:lnTo>
                  <a:lnTo>
                    <a:pt x="4695" y="236"/>
                  </a:lnTo>
                  <a:lnTo>
                    <a:pt x="4507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1"/>
            <p:cNvSpPr/>
            <p:nvPr/>
          </p:nvSpPr>
          <p:spPr>
            <a:xfrm>
              <a:off x="3047225" y="-6207625"/>
              <a:ext cx="184225" cy="584800"/>
            </a:xfrm>
            <a:custGeom>
              <a:rect b="b" l="l" r="r" t="t"/>
              <a:pathLst>
                <a:path extrusionOk="0" h="23392" w="7369">
                  <a:moveTo>
                    <a:pt x="7368" y="0"/>
                  </a:moveTo>
                  <a:lnTo>
                    <a:pt x="7094" y="343"/>
                  </a:lnTo>
                  <a:lnTo>
                    <a:pt x="6816" y="663"/>
                  </a:lnTo>
                  <a:lnTo>
                    <a:pt x="6533" y="963"/>
                  </a:lnTo>
                  <a:lnTo>
                    <a:pt x="6250" y="1251"/>
                  </a:lnTo>
                  <a:lnTo>
                    <a:pt x="5968" y="1519"/>
                  </a:lnTo>
                  <a:lnTo>
                    <a:pt x="5680" y="1775"/>
                  </a:lnTo>
                  <a:lnTo>
                    <a:pt x="5393" y="2010"/>
                  </a:lnTo>
                  <a:lnTo>
                    <a:pt x="5101" y="2224"/>
                  </a:lnTo>
                  <a:lnTo>
                    <a:pt x="4813" y="2427"/>
                  </a:lnTo>
                  <a:lnTo>
                    <a:pt x="4517" y="2598"/>
                  </a:lnTo>
                  <a:lnTo>
                    <a:pt x="4225" y="2769"/>
                  </a:lnTo>
                  <a:lnTo>
                    <a:pt x="3928" y="2908"/>
                  </a:lnTo>
                  <a:lnTo>
                    <a:pt x="3632" y="3037"/>
                  </a:lnTo>
                  <a:lnTo>
                    <a:pt x="3335" y="3154"/>
                  </a:lnTo>
                  <a:lnTo>
                    <a:pt x="3034" y="3250"/>
                  </a:lnTo>
                  <a:lnTo>
                    <a:pt x="2733" y="3325"/>
                  </a:lnTo>
                  <a:lnTo>
                    <a:pt x="2715" y="3977"/>
                  </a:lnTo>
                  <a:lnTo>
                    <a:pt x="2688" y="4630"/>
                  </a:lnTo>
                  <a:lnTo>
                    <a:pt x="2660" y="5292"/>
                  </a:lnTo>
                  <a:lnTo>
                    <a:pt x="2624" y="5955"/>
                  </a:lnTo>
                  <a:lnTo>
                    <a:pt x="2587" y="6618"/>
                  </a:lnTo>
                  <a:lnTo>
                    <a:pt x="2546" y="7281"/>
                  </a:lnTo>
                  <a:lnTo>
                    <a:pt x="2501" y="7954"/>
                  </a:lnTo>
                  <a:lnTo>
                    <a:pt x="2450" y="8617"/>
                  </a:lnTo>
                  <a:lnTo>
                    <a:pt x="2400" y="9291"/>
                  </a:lnTo>
                  <a:lnTo>
                    <a:pt x="2341" y="9954"/>
                  </a:lnTo>
                  <a:lnTo>
                    <a:pt x="2282" y="10616"/>
                  </a:lnTo>
                  <a:lnTo>
                    <a:pt x="2213" y="11290"/>
                  </a:lnTo>
                  <a:lnTo>
                    <a:pt x="2145" y="11942"/>
                  </a:lnTo>
                  <a:lnTo>
                    <a:pt x="2072" y="12605"/>
                  </a:lnTo>
                  <a:lnTo>
                    <a:pt x="1990" y="13268"/>
                  </a:lnTo>
                  <a:lnTo>
                    <a:pt x="1908" y="13920"/>
                  </a:lnTo>
                  <a:lnTo>
                    <a:pt x="1821" y="14561"/>
                  </a:lnTo>
                  <a:lnTo>
                    <a:pt x="1730" y="15203"/>
                  </a:lnTo>
                  <a:lnTo>
                    <a:pt x="1634" y="15844"/>
                  </a:lnTo>
                  <a:lnTo>
                    <a:pt x="1538" y="16475"/>
                  </a:lnTo>
                  <a:lnTo>
                    <a:pt x="1433" y="17106"/>
                  </a:lnTo>
                  <a:lnTo>
                    <a:pt x="1324" y="17715"/>
                  </a:lnTo>
                  <a:lnTo>
                    <a:pt x="1210" y="18335"/>
                  </a:lnTo>
                  <a:lnTo>
                    <a:pt x="1096" y="18934"/>
                  </a:lnTo>
                  <a:lnTo>
                    <a:pt x="972" y="19522"/>
                  </a:lnTo>
                  <a:lnTo>
                    <a:pt x="849" y="20110"/>
                  </a:lnTo>
                  <a:lnTo>
                    <a:pt x="717" y="20687"/>
                  </a:lnTo>
                  <a:lnTo>
                    <a:pt x="580" y="21254"/>
                  </a:lnTo>
                  <a:lnTo>
                    <a:pt x="443" y="21810"/>
                  </a:lnTo>
                  <a:lnTo>
                    <a:pt x="297" y="22344"/>
                  </a:lnTo>
                  <a:lnTo>
                    <a:pt x="151" y="22879"/>
                  </a:lnTo>
                  <a:lnTo>
                    <a:pt x="1" y="23392"/>
                  </a:lnTo>
                  <a:lnTo>
                    <a:pt x="1" y="23392"/>
                  </a:lnTo>
                  <a:lnTo>
                    <a:pt x="448" y="23338"/>
                  </a:lnTo>
                  <a:lnTo>
                    <a:pt x="899" y="23264"/>
                  </a:lnTo>
                  <a:lnTo>
                    <a:pt x="1351" y="23157"/>
                  </a:lnTo>
                  <a:lnTo>
                    <a:pt x="1803" y="23039"/>
                  </a:lnTo>
                  <a:lnTo>
                    <a:pt x="2254" y="22900"/>
                  </a:lnTo>
                  <a:lnTo>
                    <a:pt x="2710" y="22740"/>
                  </a:lnTo>
                  <a:lnTo>
                    <a:pt x="3162" y="22569"/>
                  </a:lnTo>
                  <a:lnTo>
                    <a:pt x="3618" y="22376"/>
                  </a:lnTo>
                  <a:lnTo>
                    <a:pt x="4070" y="22162"/>
                  </a:lnTo>
                  <a:lnTo>
                    <a:pt x="4522" y="21938"/>
                  </a:lnTo>
                  <a:lnTo>
                    <a:pt x="4973" y="21692"/>
                  </a:lnTo>
                  <a:lnTo>
                    <a:pt x="5425" y="21435"/>
                  </a:lnTo>
                  <a:lnTo>
                    <a:pt x="5876" y="21168"/>
                  </a:lnTo>
                  <a:lnTo>
                    <a:pt x="6323" y="20890"/>
                  </a:lnTo>
                  <a:lnTo>
                    <a:pt x="6771" y="20591"/>
                  </a:lnTo>
                  <a:lnTo>
                    <a:pt x="7218" y="20292"/>
                  </a:lnTo>
                  <a:lnTo>
                    <a:pt x="7272" y="20270"/>
                  </a:lnTo>
                  <a:lnTo>
                    <a:pt x="7323" y="20270"/>
                  </a:lnTo>
                  <a:lnTo>
                    <a:pt x="7327" y="17779"/>
                  </a:lnTo>
                  <a:lnTo>
                    <a:pt x="7323" y="15278"/>
                  </a:lnTo>
                  <a:lnTo>
                    <a:pt x="7318" y="10199"/>
                  </a:lnTo>
                  <a:lnTo>
                    <a:pt x="7318" y="7644"/>
                  </a:lnTo>
                  <a:lnTo>
                    <a:pt x="7323" y="5089"/>
                  </a:lnTo>
                  <a:lnTo>
                    <a:pt x="7332" y="3806"/>
                  </a:lnTo>
                  <a:lnTo>
                    <a:pt x="7341" y="2534"/>
                  </a:lnTo>
                  <a:lnTo>
                    <a:pt x="7354" y="126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1"/>
            <p:cNvSpPr/>
            <p:nvPr/>
          </p:nvSpPr>
          <p:spPr>
            <a:xfrm>
              <a:off x="3064575" y="-10253825"/>
              <a:ext cx="159450" cy="956050"/>
            </a:xfrm>
            <a:custGeom>
              <a:rect b="b" l="l" r="r" t="t"/>
              <a:pathLst>
                <a:path extrusionOk="0" h="38242" w="6378">
                  <a:moveTo>
                    <a:pt x="5744" y="1"/>
                  </a:moveTo>
                  <a:lnTo>
                    <a:pt x="5566" y="11"/>
                  </a:lnTo>
                  <a:lnTo>
                    <a:pt x="5392" y="33"/>
                  </a:lnTo>
                  <a:lnTo>
                    <a:pt x="5219" y="76"/>
                  </a:lnTo>
                  <a:lnTo>
                    <a:pt x="5046" y="118"/>
                  </a:lnTo>
                  <a:lnTo>
                    <a:pt x="4881" y="182"/>
                  </a:lnTo>
                  <a:lnTo>
                    <a:pt x="4713" y="257"/>
                  </a:lnTo>
                  <a:lnTo>
                    <a:pt x="4553" y="354"/>
                  </a:lnTo>
                  <a:lnTo>
                    <a:pt x="4393" y="450"/>
                  </a:lnTo>
                  <a:lnTo>
                    <a:pt x="4238" y="567"/>
                  </a:lnTo>
                  <a:lnTo>
                    <a:pt x="4083" y="685"/>
                  </a:lnTo>
                  <a:lnTo>
                    <a:pt x="3932" y="824"/>
                  </a:lnTo>
                  <a:lnTo>
                    <a:pt x="3782" y="974"/>
                  </a:lnTo>
                  <a:lnTo>
                    <a:pt x="3640" y="1134"/>
                  </a:lnTo>
                  <a:lnTo>
                    <a:pt x="3495" y="1305"/>
                  </a:lnTo>
                  <a:lnTo>
                    <a:pt x="3358" y="1487"/>
                  </a:lnTo>
                  <a:lnTo>
                    <a:pt x="3221" y="1679"/>
                  </a:lnTo>
                  <a:lnTo>
                    <a:pt x="3084" y="1882"/>
                  </a:lnTo>
                  <a:lnTo>
                    <a:pt x="2952" y="2085"/>
                  </a:lnTo>
                  <a:lnTo>
                    <a:pt x="2824" y="2310"/>
                  </a:lnTo>
                  <a:lnTo>
                    <a:pt x="2701" y="2545"/>
                  </a:lnTo>
                  <a:lnTo>
                    <a:pt x="2578" y="2791"/>
                  </a:lnTo>
                  <a:lnTo>
                    <a:pt x="2454" y="3037"/>
                  </a:lnTo>
                  <a:lnTo>
                    <a:pt x="2336" y="3304"/>
                  </a:lnTo>
                  <a:lnTo>
                    <a:pt x="2222" y="3571"/>
                  </a:lnTo>
                  <a:lnTo>
                    <a:pt x="2112" y="3849"/>
                  </a:lnTo>
                  <a:lnTo>
                    <a:pt x="2003" y="4138"/>
                  </a:lnTo>
                  <a:lnTo>
                    <a:pt x="1898" y="4427"/>
                  </a:lnTo>
                  <a:lnTo>
                    <a:pt x="1793" y="4737"/>
                  </a:lnTo>
                  <a:lnTo>
                    <a:pt x="1693" y="5047"/>
                  </a:lnTo>
                  <a:lnTo>
                    <a:pt x="1597" y="5357"/>
                  </a:lnTo>
                  <a:lnTo>
                    <a:pt x="1501" y="5688"/>
                  </a:lnTo>
                  <a:lnTo>
                    <a:pt x="1410" y="6020"/>
                  </a:lnTo>
                  <a:lnTo>
                    <a:pt x="1319" y="6362"/>
                  </a:lnTo>
                  <a:lnTo>
                    <a:pt x="1232" y="6704"/>
                  </a:lnTo>
                  <a:lnTo>
                    <a:pt x="1150" y="7057"/>
                  </a:lnTo>
                  <a:lnTo>
                    <a:pt x="1068" y="7420"/>
                  </a:lnTo>
                  <a:lnTo>
                    <a:pt x="995" y="7784"/>
                  </a:lnTo>
                  <a:lnTo>
                    <a:pt x="917" y="8158"/>
                  </a:lnTo>
                  <a:lnTo>
                    <a:pt x="844" y="8532"/>
                  </a:lnTo>
                  <a:lnTo>
                    <a:pt x="776" y="8917"/>
                  </a:lnTo>
                  <a:lnTo>
                    <a:pt x="712" y="9302"/>
                  </a:lnTo>
                  <a:lnTo>
                    <a:pt x="648" y="9697"/>
                  </a:lnTo>
                  <a:lnTo>
                    <a:pt x="589" y="10093"/>
                  </a:lnTo>
                  <a:lnTo>
                    <a:pt x="529" y="10499"/>
                  </a:lnTo>
                  <a:lnTo>
                    <a:pt x="475" y="10905"/>
                  </a:lnTo>
                  <a:lnTo>
                    <a:pt x="424" y="11312"/>
                  </a:lnTo>
                  <a:lnTo>
                    <a:pt x="379" y="11729"/>
                  </a:lnTo>
                  <a:lnTo>
                    <a:pt x="333" y="12145"/>
                  </a:lnTo>
                  <a:lnTo>
                    <a:pt x="288" y="12573"/>
                  </a:lnTo>
                  <a:lnTo>
                    <a:pt x="246" y="12990"/>
                  </a:lnTo>
                  <a:lnTo>
                    <a:pt x="210" y="13418"/>
                  </a:lnTo>
                  <a:lnTo>
                    <a:pt x="178" y="13856"/>
                  </a:lnTo>
                  <a:lnTo>
                    <a:pt x="146" y="14284"/>
                  </a:lnTo>
                  <a:lnTo>
                    <a:pt x="119" y="14722"/>
                  </a:lnTo>
                  <a:lnTo>
                    <a:pt x="96" y="15160"/>
                  </a:lnTo>
                  <a:lnTo>
                    <a:pt x="73" y="15599"/>
                  </a:lnTo>
                  <a:lnTo>
                    <a:pt x="55" y="16037"/>
                  </a:lnTo>
                  <a:lnTo>
                    <a:pt x="37" y="16486"/>
                  </a:lnTo>
                  <a:lnTo>
                    <a:pt x="23" y="16935"/>
                  </a:lnTo>
                  <a:lnTo>
                    <a:pt x="14" y="17373"/>
                  </a:lnTo>
                  <a:lnTo>
                    <a:pt x="9" y="17822"/>
                  </a:lnTo>
                  <a:lnTo>
                    <a:pt x="5" y="18271"/>
                  </a:lnTo>
                  <a:lnTo>
                    <a:pt x="0" y="18720"/>
                  </a:lnTo>
                  <a:lnTo>
                    <a:pt x="5" y="19169"/>
                  </a:lnTo>
                  <a:lnTo>
                    <a:pt x="9" y="19608"/>
                  </a:lnTo>
                  <a:lnTo>
                    <a:pt x="18" y="20057"/>
                  </a:lnTo>
                  <a:lnTo>
                    <a:pt x="27" y="20506"/>
                  </a:lnTo>
                  <a:lnTo>
                    <a:pt x="41" y="20955"/>
                  </a:lnTo>
                  <a:lnTo>
                    <a:pt x="59" y="21393"/>
                  </a:lnTo>
                  <a:lnTo>
                    <a:pt x="78" y="21842"/>
                  </a:lnTo>
                  <a:lnTo>
                    <a:pt x="100" y="22280"/>
                  </a:lnTo>
                  <a:lnTo>
                    <a:pt x="128" y="22729"/>
                  </a:lnTo>
                  <a:lnTo>
                    <a:pt x="155" y="23168"/>
                  </a:lnTo>
                  <a:lnTo>
                    <a:pt x="192" y="23606"/>
                  </a:lnTo>
                  <a:lnTo>
                    <a:pt x="224" y="24044"/>
                  </a:lnTo>
                  <a:lnTo>
                    <a:pt x="265" y="24472"/>
                  </a:lnTo>
                  <a:lnTo>
                    <a:pt x="306" y="24900"/>
                  </a:lnTo>
                  <a:lnTo>
                    <a:pt x="347" y="25327"/>
                  </a:lnTo>
                  <a:lnTo>
                    <a:pt x="397" y="25755"/>
                  </a:lnTo>
                  <a:lnTo>
                    <a:pt x="447" y="26172"/>
                  </a:lnTo>
                  <a:lnTo>
                    <a:pt x="502" y="26589"/>
                  </a:lnTo>
                  <a:lnTo>
                    <a:pt x="557" y="27006"/>
                  </a:lnTo>
                  <a:lnTo>
                    <a:pt x="616" y="27423"/>
                  </a:lnTo>
                  <a:lnTo>
                    <a:pt x="680" y="27818"/>
                  </a:lnTo>
                  <a:lnTo>
                    <a:pt x="744" y="28224"/>
                  </a:lnTo>
                  <a:lnTo>
                    <a:pt x="817" y="28620"/>
                  </a:lnTo>
                  <a:lnTo>
                    <a:pt x="885" y="29015"/>
                  </a:lnTo>
                  <a:lnTo>
                    <a:pt x="963" y="29400"/>
                  </a:lnTo>
                  <a:lnTo>
                    <a:pt x="1040" y="29785"/>
                  </a:lnTo>
                  <a:lnTo>
                    <a:pt x="1122" y="30159"/>
                  </a:lnTo>
                  <a:lnTo>
                    <a:pt x="1204" y="30534"/>
                  </a:lnTo>
                  <a:lnTo>
                    <a:pt x="1296" y="30897"/>
                  </a:lnTo>
                  <a:lnTo>
                    <a:pt x="1387" y="31250"/>
                  </a:lnTo>
                  <a:lnTo>
                    <a:pt x="1478" y="31603"/>
                  </a:lnTo>
                  <a:lnTo>
                    <a:pt x="1574" y="31955"/>
                  </a:lnTo>
                  <a:lnTo>
                    <a:pt x="1674" y="32287"/>
                  </a:lnTo>
                  <a:lnTo>
                    <a:pt x="1779" y="32618"/>
                  </a:lnTo>
                  <a:lnTo>
                    <a:pt x="1889" y="32950"/>
                  </a:lnTo>
                  <a:lnTo>
                    <a:pt x="1998" y="33260"/>
                  </a:lnTo>
                  <a:lnTo>
                    <a:pt x="2108" y="33570"/>
                  </a:lnTo>
                  <a:lnTo>
                    <a:pt x="2226" y="33880"/>
                  </a:lnTo>
                  <a:lnTo>
                    <a:pt x="2345" y="34168"/>
                  </a:lnTo>
                  <a:lnTo>
                    <a:pt x="2468" y="34457"/>
                  </a:lnTo>
                  <a:lnTo>
                    <a:pt x="2591" y="34735"/>
                  </a:lnTo>
                  <a:lnTo>
                    <a:pt x="2719" y="35002"/>
                  </a:lnTo>
                  <a:lnTo>
                    <a:pt x="2851" y="35259"/>
                  </a:lnTo>
                  <a:lnTo>
                    <a:pt x="2988" y="35505"/>
                  </a:lnTo>
                  <a:lnTo>
                    <a:pt x="3125" y="35751"/>
                  </a:lnTo>
                  <a:lnTo>
                    <a:pt x="3266" y="35975"/>
                  </a:lnTo>
                  <a:lnTo>
                    <a:pt x="3412" y="36200"/>
                  </a:lnTo>
                  <a:lnTo>
                    <a:pt x="3563" y="36414"/>
                  </a:lnTo>
                  <a:lnTo>
                    <a:pt x="3713" y="36617"/>
                  </a:lnTo>
                  <a:lnTo>
                    <a:pt x="3864" y="36798"/>
                  </a:lnTo>
                  <a:lnTo>
                    <a:pt x="4024" y="36980"/>
                  </a:lnTo>
                  <a:lnTo>
                    <a:pt x="4183" y="37151"/>
                  </a:lnTo>
                  <a:lnTo>
                    <a:pt x="4348" y="37312"/>
                  </a:lnTo>
                  <a:lnTo>
                    <a:pt x="4516" y="37451"/>
                  </a:lnTo>
                  <a:lnTo>
                    <a:pt x="4685" y="37589"/>
                  </a:lnTo>
                  <a:lnTo>
                    <a:pt x="4859" y="37707"/>
                  </a:lnTo>
                  <a:lnTo>
                    <a:pt x="5036" y="37825"/>
                  </a:lnTo>
                  <a:lnTo>
                    <a:pt x="5219" y="37921"/>
                  </a:lnTo>
                  <a:lnTo>
                    <a:pt x="5401" y="38006"/>
                  </a:lnTo>
                  <a:lnTo>
                    <a:pt x="5588" y="38081"/>
                  </a:lnTo>
                  <a:lnTo>
                    <a:pt x="5780" y="38135"/>
                  </a:lnTo>
                  <a:lnTo>
                    <a:pt x="5972" y="38188"/>
                  </a:lnTo>
                  <a:lnTo>
                    <a:pt x="6168" y="38220"/>
                  </a:lnTo>
                  <a:lnTo>
                    <a:pt x="6368" y="38242"/>
                  </a:lnTo>
                  <a:lnTo>
                    <a:pt x="6373" y="37622"/>
                  </a:lnTo>
                  <a:lnTo>
                    <a:pt x="6378" y="37023"/>
                  </a:lnTo>
                  <a:lnTo>
                    <a:pt x="6373" y="35911"/>
                  </a:lnTo>
                  <a:lnTo>
                    <a:pt x="6359" y="34789"/>
                  </a:lnTo>
                  <a:lnTo>
                    <a:pt x="6346" y="33655"/>
                  </a:lnTo>
                  <a:lnTo>
                    <a:pt x="6327" y="32522"/>
                  </a:lnTo>
                  <a:lnTo>
                    <a:pt x="6305" y="31389"/>
                  </a:lnTo>
                  <a:lnTo>
                    <a:pt x="6277" y="30245"/>
                  </a:lnTo>
                  <a:lnTo>
                    <a:pt x="6218" y="27936"/>
                  </a:lnTo>
                  <a:lnTo>
                    <a:pt x="6154" y="25627"/>
                  </a:lnTo>
                  <a:lnTo>
                    <a:pt x="6081" y="23296"/>
                  </a:lnTo>
                  <a:lnTo>
                    <a:pt x="6013" y="20955"/>
                  </a:lnTo>
                  <a:lnTo>
                    <a:pt x="5944" y="18613"/>
                  </a:lnTo>
                  <a:lnTo>
                    <a:pt x="5885" y="16261"/>
                  </a:lnTo>
                  <a:lnTo>
                    <a:pt x="5858" y="15085"/>
                  </a:lnTo>
                  <a:lnTo>
                    <a:pt x="5830" y="13920"/>
                  </a:lnTo>
                  <a:lnTo>
                    <a:pt x="5812" y="12744"/>
                  </a:lnTo>
                  <a:lnTo>
                    <a:pt x="5794" y="11568"/>
                  </a:lnTo>
                  <a:lnTo>
                    <a:pt x="5780" y="10403"/>
                  </a:lnTo>
                  <a:lnTo>
                    <a:pt x="5775" y="9238"/>
                  </a:lnTo>
                  <a:lnTo>
                    <a:pt x="5771" y="8072"/>
                  </a:lnTo>
                  <a:lnTo>
                    <a:pt x="5771" y="6907"/>
                  </a:lnTo>
                  <a:lnTo>
                    <a:pt x="5780" y="5752"/>
                  </a:lnTo>
                  <a:lnTo>
                    <a:pt x="5794" y="4587"/>
                  </a:lnTo>
                  <a:lnTo>
                    <a:pt x="5817" y="3443"/>
                  </a:lnTo>
                  <a:lnTo>
                    <a:pt x="5844" y="2289"/>
                  </a:lnTo>
                  <a:lnTo>
                    <a:pt x="5880" y="1145"/>
                  </a:lnTo>
                  <a:lnTo>
                    <a:pt x="5926" y="11"/>
                  </a:lnTo>
                  <a:lnTo>
                    <a:pt x="574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1"/>
            <p:cNvSpPr/>
            <p:nvPr/>
          </p:nvSpPr>
          <p:spPr>
            <a:xfrm>
              <a:off x="3210425" y="-10718325"/>
              <a:ext cx="1513900" cy="3132425"/>
            </a:xfrm>
            <a:custGeom>
              <a:rect b="b" l="l" r="r" t="t"/>
              <a:pathLst>
                <a:path extrusionOk="0" h="125297" w="60556">
                  <a:moveTo>
                    <a:pt x="7181" y="65599"/>
                  </a:moveTo>
                  <a:lnTo>
                    <a:pt x="7222" y="65620"/>
                  </a:lnTo>
                  <a:lnTo>
                    <a:pt x="7263" y="65642"/>
                  </a:lnTo>
                  <a:lnTo>
                    <a:pt x="7309" y="65684"/>
                  </a:lnTo>
                  <a:lnTo>
                    <a:pt x="7391" y="65770"/>
                  </a:lnTo>
                  <a:lnTo>
                    <a:pt x="7473" y="65855"/>
                  </a:lnTo>
                  <a:lnTo>
                    <a:pt x="7633" y="66058"/>
                  </a:lnTo>
                  <a:lnTo>
                    <a:pt x="7788" y="66272"/>
                  </a:lnTo>
                  <a:lnTo>
                    <a:pt x="7938" y="66507"/>
                  </a:lnTo>
                  <a:lnTo>
                    <a:pt x="8089" y="66700"/>
                  </a:lnTo>
                  <a:lnTo>
                    <a:pt x="8162" y="66807"/>
                  </a:lnTo>
                  <a:lnTo>
                    <a:pt x="8235" y="66924"/>
                  </a:lnTo>
                  <a:lnTo>
                    <a:pt x="8303" y="67053"/>
                  </a:lnTo>
                  <a:lnTo>
                    <a:pt x="8372" y="67181"/>
                  </a:lnTo>
                  <a:lnTo>
                    <a:pt x="8436" y="67341"/>
                  </a:lnTo>
                  <a:lnTo>
                    <a:pt x="8500" y="67502"/>
                  </a:lnTo>
                  <a:lnTo>
                    <a:pt x="8504" y="67502"/>
                  </a:lnTo>
                  <a:lnTo>
                    <a:pt x="8509" y="67512"/>
                  </a:lnTo>
                  <a:lnTo>
                    <a:pt x="8509" y="67523"/>
                  </a:lnTo>
                  <a:lnTo>
                    <a:pt x="8563" y="67566"/>
                  </a:lnTo>
                  <a:lnTo>
                    <a:pt x="8618" y="67609"/>
                  </a:lnTo>
                  <a:lnTo>
                    <a:pt x="8668" y="67651"/>
                  </a:lnTo>
                  <a:lnTo>
                    <a:pt x="8718" y="67716"/>
                  </a:lnTo>
                  <a:lnTo>
                    <a:pt x="8750" y="67769"/>
                  </a:lnTo>
                  <a:lnTo>
                    <a:pt x="8787" y="67822"/>
                  </a:lnTo>
                  <a:lnTo>
                    <a:pt x="8819" y="67897"/>
                  </a:lnTo>
                  <a:lnTo>
                    <a:pt x="8851" y="67972"/>
                  </a:lnTo>
                  <a:lnTo>
                    <a:pt x="8883" y="68058"/>
                  </a:lnTo>
                  <a:lnTo>
                    <a:pt x="8910" y="68154"/>
                  </a:lnTo>
                  <a:lnTo>
                    <a:pt x="8937" y="68250"/>
                  </a:lnTo>
                  <a:lnTo>
                    <a:pt x="8960" y="68357"/>
                  </a:lnTo>
                  <a:lnTo>
                    <a:pt x="8983" y="68464"/>
                  </a:lnTo>
                  <a:lnTo>
                    <a:pt x="9001" y="68581"/>
                  </a:lnTo>
                  <a:lnTo>
                    <a:pt x="9020" y="68688"/>
                  </a:lnTo>
                  <a:lnTo>
                    <a:pt x="9033" y="68806"/>
                  </a:lnTo>
                  <a:lnTo>
                    <a:pt x="9042" y="68924"/>
                  </a:lnTo>
                  <a:lnTo>
                    <a:pt x="9052" y="69031"/>
                  </a:lnTo>
                  <a:lnTo>
                    <a:pt x="9052" y="69148"/>
                  </a:lnTo>
                  <a:lnTo>
                    <a:pt x="9052" y="69255"/>
                  </a:lnTo>
                  <a:lnTo>
                    <a:pt x="9143" y="69544"/>
                  </a:lnTo>
                  <a:lnTo>
                    <a:pt x="9184" y="69693"/>
                  </a:lnTo>
                  <a:lnTo>
                    <a:pt x="9225" y="69854"/>
                  </a:lnTo>
                  <a:lnTo>
                    <a:pt x="9302" y="70239"/>
                  </a:lnTo>
                  <a:lnTo>
                    <a:pt x="9375" y="70613"/>
                  </a:lnTo>
                  <a:lnTo>
                    <a:pt x="9407" y="70794"/>
                  </a:lnTo>
                  <a:lnTo>
                    <a:pt x="9435" y="70976"/>
                  </a:lnTo>
                  <a:lnTo>
                    <a:pt x="9458" y="71169"/>
                  </a:lnTo>
                  <a:lnTo>
                    <a:pt x="9476" y="71350"/>
                  </a:lnTo>
                  <a:lnTo>
                    <a:pt x="9489" y="71543"/>
                  </a:lnTo>
                  <a:lnTo>
                    <a:pt x="9499" y="71735"/>
                  </a:lnTo>
                  <a:lnTo>
                    <a:pt x="9503" y="71928"/>
                  </a:lnTo>
                  <a:lnTo>
                    <a:pt x="9499" y="72120"/>
                  </a:lnTo>
                  <a:lnTo>
                    <a:pt x="9489" y="72323"/>
                  </a:lnTo>
                  <a:lnTo>
                    <a:pt x="9476" y="72526"/>
                  </a:lnTo>
                  <a:lnTo>
                    <a:pt x="9453" y="72730"/>
                  </a:lnTo>
                  <a:lnTo>
                    <a:pt x="9421" y="72943"/>
                  </a:lnTo>
                  <a:lnTo>
                    <a:pt x="9389" y="73136"/>
                  </a:lnTo>
                  <a:lnTo>
                    <a:pt x="9353" y="73328"/>
                  </a:lnTo>
                  <a:lnTo>
                    <a:pt x="9312" y="73521"/>
                  </a:lnTo>
                  <a:lnTo>
                    <a:pt x="9270" y="73702"/>
                  </a:lnTo>
                  <a:lnTo>
                    <a:pt x="9229" y="73884"/>
                  </a:lnTo>
                  <a:lnTo>
                    <a:pt x="9184" y="74066"/>
                  </a:lnTo>
                  <a:lnTo>
                    <a:pt x="9134" y="74237"/>
                  </a:lnTo>
                  <a:lnTo>
                    <a:pt x="9083" y="74408"/>
                  </a:lnTo>
                  <a:lnTo>
                    <a:pt x="9029" y="74568"/>
                  </a:lnTo>
                  <a:lnTo>
                    <a:pt x="8974" y="74729"/>
                  </a:lnTo>
                  <a:lnTo>
                    <a:pt x="8919" y="74878"/>
                  </a:lnTo>
                  <a:lnTo>
                    <a:pt x="8860" y="75028"/>
                  </a:lnTo>
                  <a:lnTo>
                    <a:pt x="8801" y="75167"/>
                  </a:lnTo>
                  <a:lnTo>
                    <a:pt x="8737" y="75306"/>
                  </a:lnTo>
                  <a:lnTo>
                    <a:pt x="8673" y="75434"/>
                  </a:lnTo>
                  <a:lnTo>
                    <a:pt x="8609" y="75563"/>
                  </a:lnTo>
                  <a:lnTo>
                    <a:pt x="8541" y="75680"/>
                  </a:lnTo>
                  <a:lnTo>
                    <a:pt x="8472" y="75798"/>
                  </a:lnTo>
                  <a:lnTo>
                    <a:pt x="8408" y="75894"/>
                  </a:lnTo>
                  <a:lnTo>
                    <a:pt x="8335" y="76001"/>
                  </a:lnTo>
                  <a:lnTo>
                    <a:pt x="8267" y="76086"/>
                  </a:lnTo>
                  <a:lnTo>
                    <a:pt x="8198" y="76172"/>
                  </a:lnTo>
                  <a:lnTo>
                    <a:pt x="8130" y="76247"/>
                  </a:lnTo>
                  <a:lnTo>
                    <a:pt x="8057" y="76311"/>
                  </a:lnTo>
                  <a:lnTo>
                    <a:pt x="7984" y="76375"/>
                  </a:lnTo>
                  <a:lnTo>
                    <a:pt x="7916" y="76429"/>
                  </a:lnTo>
                  <a:lnTo>
                    <a:pt x="7843" y="76482"/>
                  </a:lnTo>
                  <a:lnTo>
                    <a:pt x="7774" y="76514"/>
                  </a:lnTo>
                  <a:lnTo>
                    <a:pt x="7701" y="76546"/>
                  </a:lnTo>
                  <a:lnTo>
                    <a:pt x="7628" y="76578"/>
                  </a:lnTo>
                  <a:lnTo>
                    <a:pt x="7555" y="76600"/>
                  </a:lnTo>
                  <a:lnTo>
                    <a:pt x="7487" y="76610"/>
                  </a:lnTo>
                  <a:lnTo>
                    <a:pt x="7414" y="76621"/>
                  </a:lnTo>
                  <a:lnTo>
                    <a:pt x="7345" y="76621"/>
                  </a:lnTo>
                  <a:lnTo>
                    <a:pt x="7204" y="76600"/>
                  </a:lnTo>
                  <a:lnTo>
                    <a:pt x="7063" y="76557"/>
                  </a:lnTo>
                  <a:lnTo>
                    <a:pt x="6926" y="76493"/>
                  </a:lnTo>
                  <a:lnTo>
                    <a:pt x="6789" y="76396"/>
                  </a:lnTo>
                  <a:lnTo>
                    <a:pt x="6657" y="76290"/>
                  </a:lnTo>
                  <a:lnTo>
                    <a:pt x="6524" y="76151"/>
                  </a:lnTo>
                  <a:lnTo>
                    <a:pt x="6401" y="75990"/>
                  </a:lnTo>
                  <a:lnTo>
                    <a:pt x="6278" y="75808"/>
                  </a:lnTo>
                  <a:lnTo>
                    <a:pt x="6164" y="75605"/>
                  </a:lnTo>
                  <a:lnTo>
                    <a:pt x="6050" y="75381"/>
                  </a:lnTo>
                  <a:lnTo>
                    <a:pt x="5945" y="75146"/>
                  </a:lnTo>
                  <a:lnTo>
                    <a:pt x="5845" y="74878"/>
                  </a:lnTo>
                  <a:lnTo>
                    <a:pt x="5753" y="74600"/>
                  </a:lnTo>
                  <a:lnTo>
                    <a:pt x="5667" y="74301"/>
                  </a:lnTo>
                  <a:lnTo>
                    <a:pt x="5584" y="73991"/>
                  </a:lnTo>
                  <a:lnTo>
                    <a:pt x="5516" y="73660"/>
                  </a:lnTo>
                  <a:lnTo>
                    <a:pt x="5452" y="73307"/>
                  </a:lnTo>
                  <a:lnTo>
                    <a:pt x="5397" y="72943"/>
                  </a:lnTo>
                  <a:lnTo>
                    <a:pt x="5352" y="72558"/>
                  </a:lnTo>
                  <a:lnTo>
                    <a:pt x="5334" y="72366"/>
                  </a:lnTo>
                  <a:lnTo>
                    <a:pt x="5320" y="72163"/>
                  </a:lnTo>
                  <a:lnTo>
                    <a:pt x="5306" y="71960"/>
                  </a:lnTo>
                  <a:lnTo>
                    <a:pt x="5293" y="71757"/>
                  </a:lnTo>
                  <a:lnTo>
                    <a:pt x="5283" y="71554"/>
                  </a:lnTo>
                  <a:lnTo>
                    <a:pt x="5279" y="71340"/>
                  </a:lnTo>
                  <a:lnTo>
                    <a:pt x="5274" y="71115"/>
                  </a:lnTo>
                  <a:lnTo>
                    <a:pt x="5274" y="70901"/>
                  </a:lnTo>
                  <a:lnTo>
                    <a:pt x="5279" y="70666"/>
                  </a:lnTo>
                  <a:lnTo>
                    <a:pt x="5288" y="70431"/>
                  </a:lnTo>
                  <a:lnTo>
                    <a:pt x="5297" y="70206"/>
                  </a:lnTo>
                  <a:lnTo>
                    <a:pt x="5311" y="69982"/>
                  </a:lnTo>
                  <a:lnTo>
                    <a:pt x="5329" y="69768"/>
                  </a:lnTo>
                  <a:lnTo>
                    <a:pt x="5352" y="69554"/>
                  </a:lnTo>
                  <a:lnTo>
                    <a:pt x="5379" y="69351"/>
                  </a:lnTo>
                  <a:lnTo>
                    <a:pt x="5407" y="69159"/>
                  </a:lnTo>
                  <a:lnTo>
                    <a:pt x="5439" y="68956"/>
                  </a:lnTo>
                  <a:lnTo>
                    <a:pt x="5470" y="68774"/>
                  </a:lnTo>
                  <a:lnTo>
                    <a:pt x="5507" y="68592"/>
                  </a:lnTo>
                  <a:lnTo>
                    <a:pt x="5548" y="68410"/>
                  </a:lnTo>
                  <a:lnTo>
                    <a:pt x="5589" y="68239"/>
                  </a:lnTo>
                  <a:lnTo>
                    <a:pt x="5635" y="68079"/>
                  </a:lnTo>
                  <a:lnTo>
                    <a:pt x="5685" y="67919"/>
                  </a:lnTo>
                  <a:lnTo>
                    <a:pt x="5735" y="67758"/>
                  </a:lnTo>
                  <a:lnTo>
                    <a:pt x="5785" y="67619"/>
                  </a:lnTo>
                  <a:lnTo>
                    <a:pt x="5840" y="67480"/>
                  </a:lnTo>
                  <a:lnTo>
                    <a:pt x="5899" y="67341"/>
                  </a:lnTo>
                  <a:lnTo>
                    <a:pt x="5954" y="67213"/>
                  </a:lnTo>
                  <a:lnTo>
                    <a:pt x="6018" y="67095"/>
                  </a:lnTo>
                  <a:lnTo>
                    <a:pt x="6077" y="66978"/>
                  </a:lnTo>
                  <a:lnTo>
                    <a:pt x="6141" y="66871"/>
                  </a:lnTo>
                  <a:lnTo>
                    <a:pt x="6209" y="66764"/>
                  </a:lnTo>
                  <a:lnTo>
                    <a:pt x="6273" y="66668"/>
                  </a:lnTo>
                  <a:lnTo>
                    <a:pt x="6342" y="66582"/>
                  </a:lnTo>
                  <a:lnTo>
                    <a:pt x="6415" y="66497"/>
                  </a:lnTo>
                  <a:lnTo>
                    <a:pt x="6483" y="66422"/>
                  </a:lnTo>
                  <a:lnTo>
                    <a:pt x="6556" y="66358"/>
                  </a:lnTo>
                  <a:lnTo>
                    <a:pt x="6629" y="66294"/>
                  </a:lnTo>
                  <a:lnTo>
                    <a:pt x="6702" y="66240"/>
                  </a:lnTo>
                  <a:lnTo>
                    <a:pt x="6775" y="66187"/>
                  </a:lnTo>
                  <a:lnTo>
                    <a:pt x="6821" y="66026"/>
                  </a:lnTo>
                  <a:lnTo>
                    <a:pt x="6844" y="65952"/>
                  </a:lnTo>
                  <a:lnTo>
                    <a:pt x="6871" y="65887"/>
                  </a:lnTo>
                  <a:lnTo>
                    <a:pt x="6898" y="65823"/>
                  </a:lnTo>
                  <a:lnTo>
                    <a:pt x="6930" y="65759"/>
                  </a:lnTo>
                  <a:lnTo>
                    <a:pt x="6962" y="65716"/>
                  </a:lnTo>
                  <a:lnTo>
                    <a:pt x="6994" y="65674"/>
                  </a:lnTo>
                  <a:lnTo>
                    <a:pt x="7031" y="65642"/>
                  </a:lnTo>
                  <a:lnTo>
                    <a:pt x="7063" y="65609"/>
                  </a:lnTo>
                  <a:lnTo>
                    <a:pt x="7104" y="65599"/>
                  </a:lnTo>
                  <a:close/>
                  <a:moveTo>
                    <a:pt x="54784" y="67790"/>
                  </a:moveTo>
                  <a:lnTo>
                    <a:pt x="54930" y="67822"/>
                  </a:lnTo>
                  <a:lnTo>
                    <a:pt x="55072" y="67876"/>
                  </a:lnTo>
                  <a:lnTo>
                    <a:pt x="55213" y="67961"/>
                  </a:lnTo>
                  <a:lnTo>
                    <a:pt x="55354" y="68068"/>
                  </a:lnTo>
                  <a:lnTo>
                    <a:pt x="55491" y="68186"/>
                  </a:lnTo>
                  <a:lnTo>
                    <a:pt x="55624" y="68336"/>
                  </a:lnTo>
                  <a:lnTo>
                    <a:pt x="55756" y="68507"/>
                  </a:lnTo>
                  <a:lnTo>
                    <a:pt x="55879" y="68699"/>
                  </a:lnTo>
                  <a:lnTo>
                    <a:pt x="56002" y="68913"/>
                  </a:lnTo>
                  <a:lnTo>
                    <a:pt x="56116" y="69148"/>
                  </a:lnTo>
                  <a:lnTo>
                    <a:pt x="56226" y="69394"/>
                  </a:lnTo>
                  <a:lnTo>
                    <a:pt x="56276" y="69501"/>
                  </a:lnTo>
                  <a:lnTo>
                    <a:pt x="56326" y="69619"/>
                  </a:lnTo>
                  <a:lnTo>
                    <a:pt x="56354" y="69672"/>
                  </a:lnTo>
                  <a:lnTo>
                    <a:pt x="56381" y="69736"/>
                  </a:lnTo>
                  <a:lnTo>
                    <a:pt x="56395" y="69790"/>
                  </a:lnTo>
                  <a:lnTo>
                    <a:pt x="56408" y="69832"/>
                  </a:lnTo>
                  <a:lnTo>
                    <a:pt x="56486" y="70057"/>
                  </a:lnTo>
                  <a:lnTo>
                    <a:pt x="56559" y="70281"/>
                  </a:lnTo>
                  <a:lnTo>
                    <a:pt x="56627" y="70527"/>
                  </a:lnTo>
                  <a:lnTo>
                    <a:pt x="56691" y="70773"/>
                  </a:lnTo>
                  <a:lnTo>
                    <a:pt x="56750" y="71040"/>
                  </a:lnTo>
                  <a:lnTo>
                    <a:pt x="56805" y="71297"/>
                  </a:lnTo>
                  <a:lnTo>
                    <a:pt x="56855" y="71575"/>
                  </a:lnTo>
                  <a:lnTo>
                    <a:pt x="56896" y="71853"/>
                  </a:lnTo>
                  <a:lnTo>
                    <a:pt x="56937" y="72142"/>
                  </a:lnTo>
                  <a:lnTo>
                    <a:pt x="56974" y="72430"/>
                  </a:lnTo>
                  <a:lnTo>
                    <a:pt x="57001" y="72719"/>
                  </a:lnTo>
                  <a:lnTo>
                    <a:pt x="57024" y="73018"/>
                  </a:lnTo>
                  <a:lnTo>
                    <a:pt x="57042" y="73307"/>
                  </a:lnTo>
                  <a:lnTo>
                    <a:pt x="57056" y="73606"/>
                  </a:lnTo>
                  <a:lnTo>
                    <a:pt x="57065" y="73916"/>
                  </a:lnTo>
                  <a:lnTo>
                    <a:pt x="57065" y="74216"/>
                  </a:lnTo>
                  <a:lnTo>
                    <a:pt x="57065" y="74515"/>
                  </a:lnTo>
                  <a:lnTo>
                    <a:pt x="57052" y="74814"/>
                  </a:lnTo>
                  <a:lnTo>
                    <a:pt x="57038" y="75114"/>
                  </a:lnTo>
                  <a:lnTo>
                    <a:pt x="57015" y="75413"/>
                  </a:lnTo>
                  <a:lnTo>
                    <a:pt x="56988" y="75702"/>
                  </a:lnTo>
                  <a:lnTo>
                    <a:pt x="56956" y="75990"/>
                  </a:lnTo>
                  <a:lnTo>
                    <a:pt x="56915" y="76279"/>
                  </a:lnTo>
                  <a:lnTo>
                    <a:pt x="56869" y="76557"/>
                  </a:lnTo>
                  <a:lnTo>
                    <a:pt x="56819" y="76835"/>
                  </a:lnTo>
                  <a:lnTo>
                    <a:pt x="56760" y="77102"/>
                  </a:lnTo>
                  <a:lnTo>
                    <a:pt x="56691" y="77359"/>
                  </a:lnTo>
                  <a:lnTo>
                    <a:pt x="56618" y="77605"/>
                  </a:lnTo>
                  <a:lnTo>
                    <a:pt x="56541" y="77850"/>
                  </a:lnTo>
                  <a:lnTo>
                    <a:pt x="56454" y="78086"/>
                  </a:lnTo>
                  <a:lnTo>
                    <a:pt x="56363" y="78310"/>
                  </a:lnTo>
                  <a:lnTo>
                    <a:pt x="56262" y="78524"/>
                  </a:lnTo>
                  <a:lnTo>
                    <a:pt x="56189" y="78663"/>
                  </a:lnTo>
                  <a:lnTo>
                    <a:pt x="56116" y="78802"/>
                  </a:lnTo>
                  <a:lnTo>
                    <a:pt x="56043" y="78919"/>
                  </a:lnTo>
                  <a:lnTo>
                    <a:pt x="55966" y="79037"/>
                  </a:lnTo>
                  <a:lnTo>
                    <a:pt x="55893" y="79144"/>
                  </a:lnTo>
                  <a:lnTo>
                    <a:pt x="55815" y="79240"/>
                  </a:lnTo>
                  <a:lnTo>
                    <a:pt x="55738" y="79336"/>
                  </a:lnTo>
                  <a:lnTo>
                    <a:pt x="55660" y="79422"/>
                  </a:lnTo>
                  <a:lnTo>
                    <a:pt x="55583" y="79486"/>
                  </a:lnTo>
                  <a:lnTo>
                    <a:pt x="55505" y="79561"/>
                  </a:lnTo>
                  <a:lnTo>
                    <a:pt x="55423" y="79614"/>
                  </a:lnTo>
                  <a:lnTo>
                    <a:pt x="55345" y="79668"/>
                  </a:lnTo>
                  <a:lnTo>
                    <a:pt x="55263" y="79711"/>
                  </a:lnTo>
                  <a:lnTo>
                    <a:pt x="55186" y="79743"/>
                  </a:lnTo>
                  <a:lnTo>
                    <a:pt x="55104" y="79764"/>
                  </a:lnTo>
                  <a:lnTo>
                    <a:pt x="55026" y="79785"/>
                  </a:lnTo>
                  <a:lnTo>
                    <a:pt x="54948" y="79796"/>
                  </a:lnTo>
                  <a:lnTo>
                    <a:pt x="54789" y="79796"/>
                  </a:lnTo>
                  <a:lnTo>
                    <a:pt x="54711" y="79785"/>
                  </a:lnTo>
                  <a:lnTo>
                    <a:pt x="54629" y="79764"/>
                  </a:lnTo>
                  <a:lnTo>
                    <a:pt x="54552" y="79743"/>
                  </a:lnTo>
                  <a:lnTo>
                    <a:pt x="54474" y="79711"/>
                  </a:lnTo>
                  <a:lnTo>
                    <a:pt x="54396" y="79668"/>
                  </a:lnTo>
                  <a:lnTo>
                    <a:pt x="54324" y="79614"/>
                  </a:lnTo>
                  <a:lnTo>
                    <a:pt x="54246" y="79561"/>
                  </a:lnTo>
                  <a:lnTo>
                    <a:pt x="54173" y="79507"/>
                  </a:lnTo>
                  <a:lnTo>
                    <a:pt x="54100" y="79443"/>
                  </a:lnTo>
                  <a:lnTo>
                    <a:pt x="54027" y="79368"/>
                  </a:lnTo>
                  <a:lnTo>
                    <a:pt x="53954" y="79283"/>
                  </a:lnTo>
                  <a:lnTo>
                    <a:pt x="53881" y="79197"/>
                  </a:lnTo>
                  <a:lnTo>
                    <a:pt x="53813" y="79112"/>
                  </a:lnTo>
                  <a:lnTo>
                    <a:pt x="53744" y="79005"/>
                  </a:lnTo>
                  <a:lnTo>
                    <a:pt x="53676" y="78909"/>
                  </a:lnTo>
                  <a:lnTo>
                    <a:pt x="53612" y="78791"/>
                  </a:lnTo>
                  <a:lnTo>
                    <a:pt x="53548" y="78674"/>
                  </a:lnTo>
                  <a:lnTo>
                    <a:pt x="53484" y="78556"/>
                  </a:lnTo>
                  <a:lnTo>
                    <a:pt x="53425" y="78428"/>
                  </a:lnTo>
                  <a:lnTo>
                    <a:pt x="53366" y="78299"/>
                  </a:lnTo>
                  <a:lnTo>
                    <a:pt x="53306" y="78160"/>
                  </a:lnTo>
                  <a:lnTo>
                    <a:pt x="53251" y="78011"/>
                  </a:lnTo>
                  <a:lnTo>
                    <a:pt x="53197" y="77861"/>
                  </a:lnTo>
                  <a:lnTo>
                    <a:pt x="53142" y="77711"/>
                  </a:lnTo>
                  <a:lnTo>
                    <a:pt x="53092" y="77540"/>
                  </a:lnTo>
                  <a:lnTo>
                    <a:pt x="53046" y="77380"/>
                  </a:lnTo>
                  <a:lnTo>
                    <a:pt x="53001" y="77209"/>
                  </a:lnTo>
                  <a:lnTo>
                    <a:pt x="52955" y="77038"/>
                  </a:lnTo>
                  <a:lnTo>
                    <a:pt x="52914" y="76856"/>
                  </a:lnTo>
                  <a:lnTo>
                    <a:pt x="52877" y="76664"/>
                  </a:lnTo>
                  <a:lnTo>
                    <a:pt x="52841" y="76482"/>
                  </a:lnTo>
                  <a:lnTo>
                    <a:pt x="52804" y="76279"/>
                  </a:lnTo>
                  <a:lnTo>
                    <a:pt x="52772" y="76086"/>
                  </a:lnTo>
                  <a:lnTo>
                    <a:pt x="52745" y="75883"/>
                  </a:lnTo>
                  <a:lnTo>
                    <a:pt x="52718" y="75669"/>
                  </a:lnTo>
                  <a:lnTo>
                    <a:pt x="52695" y="75466"/>
                  </a:lnTo>
                  <a:lnTo>
                    <a:pt x="52677" y="75242"/>
                  </a:lnTo>
                  <a:lnTo>
                    <a:pt x="52658" y="75028"/>
                  </a:lnTo>
                  <a:lnTo>
                    <a:pt x="52645" y="74804"/>
                  </a:lnTo>
                  <a:lnTo>
                    <a:pt x="52631" y="74568"/>
                  </a:lnTo>
                  <a:lnTo>
                    <a:pt x="52622" y="74344"/>
                  </a:lnTo>
                  <a:lnTo>
                    <a:pt x="52617" y="74109"/>
                  </a:lnTo>
                  <a:lnTo>
                    <a:pt x="52617" y="73863"/>
                  </a:lnTo>
                  <a:lnTo>
                    <a:pt x="52617" y="73628"/>
                  </a:lnTo>
                  <a:lnTo>
                    <a:pt x="52622" y="73382"/>
                  </a:lnTo>
                  <a:lnTo>
                    <a:pt x="52631" y="73157"/>
                  </a:lnTo>
                  <a:lnTo>
                    <a:pt x="52640" y="72943"/>
                  </a:lnTo>
                  <a:lnTo>
                    <a:pt x="52668" y="72505"/>
                  </a:lnTo>
                  <a:lnTo>
                    <a:pt x="52709" y="72077"/>
                  </a:lnTo>
                  <a:lnTo>
                    <a:pt x="52754" y="71660"/>
                  </a:lnTo>
                  <a:lnTo>
                    <a:pt x="52786" y="71457"/>
                  </a:lnTo>
                  <a:lnTo>
                    <a:pt x="52814" y="71254"/>
                  </a:lnTo>
                  <a:lnTo>
                    <a:pt x="52850" y="71051"/>
                  </a:lnTo>
                  <a:lnTo>
                    <a:pt x="52887" y="70859"/>
                  </a:lnTo>
                  <a:lnTo>
                    <a:pt x="52923" y="70666"/>
                  </a:lnTo>
                  <a:lnTo>
                    <a:pt x="52964" y="70474"/>
                  </a:lnTo>
                  <a:lnTo>
                    <a:pt x="53005" y="70281"/>
                  </a:lnTo>
                  <a:lnTo>
                    <a:pt x="53051" y="70110"/>
                  </a:lnTo>
                  <a:lnTo>
                    <a:pt x="53101" y="69929"/>
                  </a:lnTo>
                  <a:lnTo>
                    <a:pt x="53151" y="69757"/>
                  </a:lnTo>
                  <a:lnTo>
                    <a:pt x="53201" y="69597"/>
                  </a:lnTo>
                  <a:lnTo>
                    <a:pt x="53256" y="69437"/>
                  </a:lnTo>
                  <a:lnTo>
                    <a:pt x="53315" y="69276"/>
                  </a:lnTo>
                  <a:lnTo>
                    <a:pt x="53375" y="69127"/>
                  </a:lnTo>
                  <a:lnTo>
                    <a:pt x="53434" y="68988"/>
                  </a:lnTo>
                  <a:lnTo>
                    <a:pt x="53498" y="68849"/>
                  </a:lnTo>
                  <a:lnTo>
                    <a:pt x="53562" y="68720"/>
                  </a:lnTo>
                  <a:lnTo>
                    <a:pt x="53630" y="68603"/>
                  </a:lnTo>
                  <a:lnTo>
                    <a:pt x="53699" y="68485"/>
                  </a:lnTo>
                  <a:lnTo>
                    <a:pt x="53772" y="68378"/>
                  </a:lnTo>
                  <a:lnTo>
                    <a:pt x="53845" y="68282"/>
                  </a:lnTo>
                  <a:lnTo>
                    <a:pt x="53922" y="68186"/>
                  </a:lnTo>
                  <a:lnTo>
                    <a:pt x="54000" y="68111"/>
                  </a:lnTo>
                  <a:lnTo>
                    <a:pt x="54077" y="68036"/>
                  </a:lnTo>
                  <a:lnTo>
                    <a:pt x="54146" y="67983"/>
                  </a:lnTo>
                  <a:lnTo>
                    <a:pt x="54214" y="67929"/>
                  </a:lnTo>
                  <a:lnTo>
                    <a:pt x="54287" y="67887"/>
                  </a:lnTo>
                  <a:lnTo>
                    <a:pt x="54355" y="67855"/>
                  </a:lnTo>
                  <a:lnTo>
                    <a:pt x="54428" y="67833"/>
                  </a:lnTo>
                  <a:lnTo>
                    <a:pt x="54497" y="67812"/>
                  </a:lnTo>
                  <a:lnTo>
                    <a:pt x="54570" y="67790"/>
                  </a:lnTo>
                  <a:close/>
                  <a:moveTo>
                    <a:pt x="27345" y="80095"/>
                  </a:moveTo>
                  <a:lnTo>
                    <a:pt x="27395" y="80106"/>
                  </a:lnTo>
                  <a:lnTo>
                    <a:pt x="27445" y="80117"/>
                  </a:lnTo>
                  <a:lnTo>
                    <a:pt x="27500" y="80138"/>
                  </a:lnTo>
                  <a:lnTo>
                    <a:pt x="27550" y="80170"/>
                  </a:lnTo>
                  <a:lnTo>
                    <a:pt x="27596" y="80213"/>
                  </a:lnTo>
                  <a:lnTo>
                    <a:pt x="27646" y="80267"/>
                  </a:lnTo>
                  <a:lnTo>
                    <a:pt x="27691" y="80331"/>
                  </a:lnTo>
                  <a:lnTo>
                    <a:pt x="27732" y="80395"/>
                  </a:lnTo>
                  <a:lnTo>
                    <a:pt x="27773" y="80480"/>
                  </a:lnTo>
                  <a:lnTo>
                    <a:pt x="27810" y="80566"/>
                  </a:lnTo>
                  <a:lnTo>
                    <a:pt x="27842" y="80662"/>
                  </a:lnTo>
                  <a:lnTo>
                    <a:pt x="27874" y="80769"/>
                  </a:lnTo>
                  <a:lnTo>
                    <a:pt x="27897" y="80887"/>
                  </a:lnTo>
                  <a:lnTo>
                    <a:pt x="27919" y="81015"/>
                  </a:lnTo>
                  <a:lnTo>
                    <a:pt x="27938" y="81143"/>
                  </a:lnTo>
                  <a:lnTo>
                    <a:pt x="27947" y="81293"/>
                  </a:lnTo>
                  <a:lnTo>
                    <a:pt x="27988" y="81913"/>
                  </a:lnTo>
                  <a:lnTo>
                    <a:pt x="28038" y="82544"/>
                  </a:lnTo>
                  <a:lnTo>
                    <a:pt x="28070" y="82854"/>
                  </a:lnTo>
                  <a:lnTo>
                    <a:pt x="28097" y="83153"/>
                  </a:lnTo>
                  <a:lnTo>
                    <a:pt x="28134" y="83452"/>
                  </a:lnTo>
                  <a:lnTo>
                    <a:pt x="28170" y="83752"/>
                  </a:lnTo>
                  <a:lnTo>
                    <a:pt x="28211" y="84051"/>
                  </a:lnTo>
                  <a:lnTo>
                    <a:pt x="28252" y="84340"/>
                  </a:lnTo>
                  <a:lnTo>
                    <a:pt x="28298" y="84628"/>
                  </a:lnTo>
                  <a:lnTo>
                    <a:pt x="28348" y="84906"/>
                  </a:lnTo>
                  <a:lnTo>
                    <a:pt x="28398" y="85174"/>
                  </a:lnTo>
                  <a:lnTo>
                    <a:pt x="28453" y="85441"/>
                  </a:lnTo>
                  <a:lnTo>
                    <a:pt x="28512" y="85697"/>
                  </a:lnTo>
                  <a:lnTo>
                    <a:pt x="28572" y="85954"/>
                  </a:lnTo>
                  <a:lnTo>
                    <a:pt x="28640" y="86189"/>
                  </a:lnTo>
                  <a:lnTo>
                    <a:pt x="28709" y="86424"/>
                  </a:lnTo>
                  <a:lnTo>
                    <a:pt x="28782" y="86649"/>
                  </a:lnTo>
                  <a:lnTo>
                    <a:pt x="28859" y="86863"/>
                  </a:lnTo>
                  <a:lnTo>
                    <a:pt x="28937" y="87066"/>
                  </a:lnTo>
                  <a:lnTo>
                    <a:pt x="29023" y="87248"/>
                  </a:lnTo>
                  <a:lnTo>
                    <a:pt x="29115" y="87429"/>
                  </a:lnTo>
                  <a:lnTo>
                    <a:pt x="29206" y="87600"/>
                  </a:lnTo>
                  <a:lnTo>
                    <a:pt x="29302" y="87750"/>
                  </a:lnTo>
                  <a:lnTo>
                    <a:pt x="29407" y="87889"/>
                  </a:lnTo>
                  <a:lnTo>
                    <a:pt x="29511" y="88017"/>
                  </a:lnTo>
                  <a:lnTo>
                    <a:pt x="29621" y="88135"/>
                  </a:lnTo>
                  <a:lnTo>
                    <a:pt x="29740" y="88231"/>
                  </a:lnTo>
                  <a:lnTo>
                    <a:pt x="29858" y="88306"/>
                  </a:lnTo>
                  <a:lnTo>
                    <a:pt x="29986" y="88381"/>
                  </a:lnTo>
                  <a:lnTo>
                    <a:pt x="30114" y="88424"/>
                  </a:lnTo>
                  <a:lnTo>
                    <a:pt x="30255" y="88456"/>
                  </a:lnTo>
                  <a:lnTo>
                    <a:pt x="30392" y="88466"/>
                  </a:lnTo>
                  <a:lnTo>
                    <a:pt x="30529" y="88456"/>
                  </a:lnTo>
                  <a:lnTo>
                    <a:pt x="30661" y="88424"/>
                  </a:lnTo>
                  <a:lnTo>
                    <a:pt x="30789" y="88370"/>
                  </a:lnTo>
                  <a:lnTo>
                    <a:pt x="30917" y="88295"/>
                  </a:lnTo>
                  <a:lnTo>
                    <a:pt x="31040" y="88199"/>
                  </a:lnTo>
                  <a:lnTo>
                    <a:pt x="31163" y="88081"/>
                  </a:lnTo>
                  <a:lnTo>
                    <a:pt x="31277" y="87953"/>
                  </a:lnTo>
                  <a:lnTo>
                    <a:pt x="31391" y="87804"/>
                  </a:lnTo>
                  <a:lnTo>
                    <a:pt x="31500" y="87632"/>
                  </a:lnTo>
                  <a:lnTo>
                    <a:pt x="31610" y="87451"/>
                  </a:lnTo>
                  <a:lnTo>
                    <a:pt x="31710" y="87258"/>
                  </a:lnTo>
                  <a:lnTo>
                    <a:pt x="31811" y="87044"/>
                  </a:lnTo>
                  <a:lnTo>
                    <a:pt x="31906" y="86820"/>
                  </a:lnTo>
                  <a:lnTo>
                    <a:pt x="31998" y="86585"/>
                  </a:lnTo>
                  <a:lnTo>
                    <a:pt x="32084" y="86339"/>
                  </a:lnTo>
                  <a:lnTo>
                    <a:pt x="32167" y="86072"/>
                  </a:lnTo>
                  <a:lnTo>
                    <a:pt x="32249" y="85804"/>
                  </a:lnTo>
                  <a:lnTo>
                    <a:pt x="32322" y="85516"/>
                  </a:lnTo>
                  <a:lnTo>
                    <a:pt x="32395" y="85227"/>
                  </a:lnTo>
                  <a:lnTo>
                    <a:pt x="32458" y="84928"/>
                  </a:lnTo>
                  <a:lnTo>
                    <a:pt x="32522" y="84618"/>
                  </a:lnTo>
                  <a:lnTo>
                    <a:pt x="32582" y="84308"/>
                  </a:lnTo>
                  <a:lnTo>
                    <a:pt x="32632" y="83987"/>
                  </a:lnTo>
                  <a:lnTo>
                    <a:pt x="32682" y="83655"/>
                  </a:lnTo>
                  <a:lnTo>
                    <a:pt x="32723" y="83324"/>
                  </a:lnTo>
                  <a:lnTo>
                    <a:pt x="32764" y="82993"/>
                  </a:lnTo>
                  <a:lnTo>
                    <a:pt x="32796" y="82661"/>
                  </a:lnTo>
                  <a:lnTo>
                    <a:pt x="32828" y="82319"/>
                  </a:lnTo>
                  <a:lnTo>
                    <a:pt x="32851" y="81977"/>
                  </a:lnTo>
                  <a:lnTo>
                    <a:pt x="32869" y="81635"/>
                  </a:lnTo>
                  <a:lnTo>
                    <a:pt x="32878" y="81517"/>
                  </a:lnTo>
                  <a:lnTo>
                    <a:pt x="32887" y="81410"/>
                  </a:lnTo>
                  <a:lnTo>
                    <a:pt x="32901" y="81314"/>
                  </a:lnTo>
                  <a:lnTo>
                    <a:pt x="32919" y="81218"/>
                  </a:lnTo>
                  <a:lnTo>
                    <a:pt x="32937" y="81122"/>
                  </a:lnTo>
                  <a:lnTo>
                    <a:pt x="32960" y="81036"/>
                  </a:lnTo>
                  <a:lnTo>
                    <a:pt x="32988" y="80951"/>
                  </a:lnTo>
                  <a:lnTo>
                    <a:pt x="33015" y="80876"/>
                  </a:lnTo>
                  <a:lnTo>
                    <a:pt x="33047" y="80801"/>
                  </a:lnTo>
                  <a:lnTo>
                    <a:pt x="33079" y="80737"/>
                  </a:lnTo>
                  <a:lnTo>
                    <a:pt x="33111" y="80673"/>
                  </a:lnTo>
                  <a:lnTo>
                    <a:pt x="33147" y="80619"/>
                  </a:lnTo>
                  <a:lnTo>
                    <a:pt x="33179" y="80577"/>
                  </a:lnTo>
                  <a:lnTo>
                    <a:pt x="33216" y="80534"/>
                  </a:lnTo>
                  <a:lnTo>
                    <a:pt x="33252" y="80502"/>
                  </a:lnTo>
                  <a:lnTo>
                    <a:pt x="33293" y="80480"/>
                  </a:lnTo>
                  <a:lnTo>
                    <a:pt x="33330" y="80459"/>
                  </a:lnTo>
                  <a:lnTo>
                    <a:pt x="33366" y="80448"/>
                  </a:lnTo>
                  <a:lnTo>
                    <a:pt x="33403" y="80448"/>
                  </a:lnTo>
                  <a:lnTo>
                    <a:pt x="33439" y="80459"/>
                  </a:lnTo>
                  <a:lnTo>
                    <a:pt x="33471" y="80480"/>
                  </a:lnTo>
                  <a:lnTo>
                    <a:pt x="33508" y="80502"/>
                  </a:lnTo>
                  <a:lnTo>
                    <a:pt x="33540" y="80534"/>
                  </a:lnTo>
                  <a:lnTo>
                    <a:pt x="33572" y="80577"/>
                  </a:lnTo>
                  <a:lnTo>
                    <a:pt x="33599" y="80641"/>
                  </a:lnTo>
                  <a:lnTo>
                    <a:pt x="33626" y="80705"/>
                  </a:lnTo>
                  <a:lnTo>
                    <a:pt x="33649" y="80780"/>
                  </a:lnTo>
                  <a:lnTo>
                    <a:pt x="33672" y="80865"/>
                  </a:lnTo>
                  <a:lnTo>
                    <a:pt x="33690" y="80961"/>
                  </a:lnTo>
                  <a:lnTo>
                    <a:pt x="33708" y="81068"/>
                  </a:lnTo>
                  <a:lnTo>
                    <a:pt x="33718" y="81186"/>
                  </a:lnTo>
                  <a:lnTo>
                    <a:pt x="33727" y="81314"/>
                  </a:lnTo>
                  <a:lnTo>
                    <a:pt x="33740" y="81560"/>
                  </a:lnTo>
                  <a:lnTo>
                    <a:pt x="33749" y="81817"/>
                  </a:lnTo>
                  <a:lnTo>
                    <a:pt x="33759" y="82308"/>
                  </a:lnTo>
                  <a:lnTo>
                    <a:pt x="33759" y="82800"/>
                  </a:lnTo>
                  <a:lnTo>
                    <a:pt x="33749" y="83292"/>
                  </a:lnTo>
                  <a:lnTo>
                    <a:pt x="33727" y="83784"/>
                  </a:lnTo>
                  <a:lnTo>
                    <a:pt x="33699" y="84265"/>
                  </a:lnTo>
                  <a:lnTo>
                    <a:pt x="33658" y="84735"/>
                  </a:lnTo>
                  <a:lnTo>
                    <a:pt x="33608" y="85206"/>
                  </a:lnTo>
                  <a:lnTo>
                    <a:pt x="33549" y="85665"/>
                  </a:lnTo>
                  <a:lnTo>
                    <a:pt x="33480" y="86125"/>
                  </a:lnTo>
                  <a:lnTo>
                    <a:pt x="33407" y="86563"/>
                  </a:lnTo>
                  <a:lnTo>
                    <a:pt x="33321" y="86991"/>
                  </a:lnTo>
                  <a:lnTo>
                    <a:pt x="33229" y="87419"/>
                  </a:lnTo>
                  <a:lnTo>
                    <a:pt x="33129" y="87825"/>
                  </a:lnTo>
                  <a:lnTo>
                    <a:pt x="33024" y="88220"/>
                  </a:lnTo>
                  <a:lnTo>
                    <a:pt x="32910" y="88595"/>
                  </a:lnTo>
                  <a:lnTo>
                    <a:pt x="32787" y="88958"/>
                  </a:lnTo>
                  <a:lnTo>
                    <a:pt x="32659" y="89311"/>
                  </a:lnTo>
                  <a:lnTo>
                    <a:pt x="32527" y="89642"/>
                  </a:lnTo>
                  <a:lnTo>
                    <a:pt x="32385" y="89952"/>
                  </a:lnTo>
                  <a:lnTo>
                    <a:pt x="32244" y="90241"/>
                  </a:lnTo>
                  <a:lnTo>
                    <a:pt x="32094" y="90519"/>
                  </a:lnTo>
                  <a:lnTo>
                    <a:pt x="31934" y="90776"/>
                  </a:lnTo>
                  <a:lnTo>
                    <a:pt x="31774" y="91000"/>
                  </a:lnTo>
                  <a:lnTo>
                    <a:pt x="31610" y="91214"/>
                  </a:lnTo>
                  <a:lnTo>
                    <a:pt x="31528" y="91299"/>
                  </a:lnTo>
                  <a:lnTo>
                    <a:pt x="31441" y="91396"/>
                  </a:lnTo>
                  <a:lnTo>
                    <a:pt x="31354" y="91481"/>
                  </a:lnTo>
                  <a:lnTo>
                    <a:pt x="31268" y="91556"/>
                  </a:lnTo>
                  <a:lnTo>
                    <a:pt x="31181" y="91620"/>
                  </a:lnTo>
                  <a:lnTo>
                    <a:pt x="31090" y="91684"/>
                  </a:lnTo>
                  <a:lnTo>
                    <a:pt x="30999" y="91748"/>
                  </a:lnTo>
                  <a:lnTo>
                    <a:pt x="30907" y="91791"/>
                  </a:lnTo>
                  <a:lnTo>
                    <a:pt x="30816" y="91834"/>
                  </a:lnTo>
                  <a:lnTo>
                    <a:pt x="30725" y="91877"/>
                  </a:lnTo>
                  <a:lnTo>
                    <a:pt x="30634" y="91898"/>
                  </a:lnTo>
                  <a:lnTo>
                    <a:pt x="30538" y="91919"/>
                  </a:lnTo>
                  <a:lnTo>
                    <a:pt x="30442" y="91941"/>
                  </a:lnTo>
                  <a:lnTo>
                    <a:pt x="30351" y="91952"/>
                  </a:lnTo>
                  <a:lnTo>
                    <a:pt x="30255" y="91941"/>
                  </a:lnTo>
                  <a:lnTo>
                    <a:pt x="30159" y="91941"/>
                  </a:lnTo>
                  <a:lnTo>
                    <a:pt x="30063" y="91919"/>
                  </a:lnTo>
                  <a:lnTo>
                    <a:pt x="29968" y="91898"/>
                  </a:lnTo>
                  <a:lnTo>
                    <a:pt x="29876" y="91866"/>
                  </a:lnTo>
                  <a:lnTo>
                    <a:pt x="29781" y="91823"/>
                  </a:lnTo>
                  <a:lnTo>
                    <a:pt x="29689" y="91780"/>
                  </a:lnTo>
                  <a:lnTo>
                    <a:pt x="29598" y="91727"/>
                  </a:lnTo>
                  <a:lnTo>
                    <a:pt x="29507" y="91663"/>
                  </a:lnTo>
                  <a:lnTo>
                    <a:pt x="29416" y="91599"/>
                  </a:lnTo>
                  <a:lnTo>
                    <a:pt x="29324" y="91535"/>
                  </a:lnTo>
                  <a:lnTo>
                    <a:pt x="29233" y="91449"/>
                  </a:lnTo>
                  <a:lnTo>
                    <a:pt x="29147" y="91364"/>
                  </a:lnTo>
                  <a:lnTo>
                    <a:pt x="29055" y="91278"/>
                  </a:lnTo>
                  <a:lnTo>
                    <a:pt x="28887" y="91075"/>
                  </a:lnTo>
                  <a:lnTo>
                    <a:pt x="28713" y="90850"/>
                  </a:lnTo>
                  <a:lnTo>
                    <a:pt x="28549" y="90605"/>
                  </a:lnTo>
                  <a:lnTo>
                    <a:pt x="28389" y="90337"/>
                  </a:lnTo>
                  <a:lnTo>
                    <a:pt x="28234" y="90038"/>
                  </a:lnTo>
                  <a:lnTo>
                    <a:pt x="28088" y="89728"/>
                  </a:lnTo>
                  <a:lnTo>
                    <a:pt x="27942" y="89407"/>
                  </a:lnTo>
                  <a:lnTo>
                    <a:pt x="27805" y="89054"/>
                  </a:lnTo>
                  <a:lnTo>
                    <a:pt x="27673" y="88691"/>
                  </a:lnTo>
                  <a:lnTo>
                    <a:pt x="27550" y="88317"/>
                  </a:lnTo>
                  <a:lnTo>
                    <a:pt x="27431" y="87921"/>
                  </a:lnTo>
                  <a:lnTo>
                    <a:pt x="27322" y="87504"/>
                  </a:lnTo>
                  <a:lnTo>
                    <a:pt x="27221" y="87087"/>
                  </a:lnTo>
                  <a:lnTo>
                    <a:pt x="27126" y="86649"/>
                  </a:lnTo>
                  <a:lnTo>
                    <a:pt x="27044" y="86200"/>
                  </a:lnTo>
                  <a:lnTo>
                    <a:pt x="26966" y="85740"/>
                  </a:lnTo>
                  <a:lnTo>
                    <a:pt x="26898" y="85280"/>
                  </a:lnTo>
                  <a:lnTo>
                    <a:pt x="26843" y="84799"/>
                  </a:lnTo>
                  <a:lnTo>
                    <a:pt x="26797" y="84318"/>
                  </a:lnTo>
                  <a:lnTo>
                    <a:pt x="26774" y="84072"/>
                  </a:lnTo>
                  <a:lnTo>
                    <a:pt x="26761" y="83827"/>
                  </a:lnTo>
                  <a:lnTo>
                    <a:pt x="26747" y="83570"/>
                  </a:lnTo>
                  <a:lnTo>
                    <a:pt x="26733" y="83324"/>
                  </a:lnTo>
                  <a:lnTo>
                    <a:pt x="26724" y="83078"/>
                  </a:lnTo>
                  <a:lnTo>
                    <a:pt x="26720" y="82822"/>
                  </a:lnTo>
                  <a:lnTo>
                    <a:pt x="26715" y="82565"/>
                  </a:lnTo>
                  <a:lnTo>
                    <a:pt x="26715" y="82319"/>
                  </a:lnTo>
                  <a:lnTo>
                    <a:pt x="26720" y="82063"/>
                  </a:lnTo>
                  <a:lnTo>
                    <a:pt x="26724" y="81806"/>
                  </a:lnTo>
                  <a:lnTo>
                    <a:pt x="26733" y="81549"/>
                  </a:lnTo>
                  <a:lnTo>
                    <a:pt x="26747" y="81293"/>
                  </a:lnTo>
                  <a:lnTo>
                    <a:pt x="26756" y="81143"/>
                  </a:lnTo>
                  <a:lnTo>
                    <a:pt x="26770" y="81004"/>
                  </a:lnTo>
                  <a:lnTo>
                    <a:pt x="26793" y="80887"/>
                  </a:lnTo>
                  <a:lnTo>
                    <a:pt x="26815" y="80769"/>
                  </a:lnTo>
                  <a:lnTo>
                    <a:pt x="26847" y="80662"/>
                  </a:lnTo>
                  <a:lnTo>
                    <a:pt x="26879" y="80555"/>
                  </a:lnTo>
                  <a:lnTo>
                    <a:pt x="26916" y="80470"/>
                  </a:lnTo>
                  <a:lnTo>
                    <a:pt x="26957" y="80395"/>
                  </a:lnTo>
                  <a:lnTo>
                    <a:pt x="26998" y="80320"/>
                  </a:lnTo>
                  <a:lnTo>
                    <a:pt x="27044" y="80267"/>
                  </a:lnTo>
                  <a:lnTo>
                    <a:pt x="27089" y="80213"/>
                  </a:lnTo>
                  <a:lnTo>
                    <a:pt x="27139" y="80170"/>
                  </a:lnTo>
                  <a:lnTo>
                    <a:pt x="27190" y="80138"/>
                  </a:lnTo>
                  <a:lnTo>
                    <a:pt x="27240" y="80117"/>
                  </a:lnTo>
                  <a:lnTo>
                    <a:pt x="27290" y="80106"/>
                  </a:lnTo>
                  <a:lnTo>
                    <a:pt x="27345" y="80095"/>
                  </a:lnTo>
                  <a:close/>
                  <a:moveTo>
                    <a:pt x="10639" y="0"/>
                  </a:moveTo>
                  <a:lnTo>
                    <a:pt x="10260" y="22"/>
                  </a:lnTo>
                  <a:lnTo>
                    <a:pt x="9886" y="54"/>
                  </a:lnTo>
                  <a:lnTo>
                    <a:pt x="9517" y="96"/>
                  </a:lnTo>
                  <a:lnTo>
                    <a:pt x="9147" y="160"/>
                  </a:lnTo>
                  <a:lnTo>
                    <a:pt x="8782" y="246"/>
                  </a:lnTo>
                  <a:lnTo>
                    <a:pt x="8422" y="342"/>
                  </a:lnTo>
                  <a:lnTo>
                    <a:pt x="8066" y="460"/>
                  </a:lnTo>
                  <a:lnTo>
                    <a:pt x="7719" y="610"/>
                  </a:lnTo>
                  <a:lnTo>
                    <a:pt x="7546" y="684"/>
                  </a:lnTo>
                  <a:lnTo>
                    <a:pt x="7373" y="781"/>
                  </a:lnTo>
                  <a:lnTo>
                    <a:pt x="7204" y="877"/>
                  </a:lnTo>
                  <a:lnTo>
                    <a:pt x="7035" y="973"/>
                  </a:lnTo>
                  <a:lnTo>
                    <a:pt x="6866" y="1080"/>
                  </a:lnTo>
                  <a:lnTo>
                    <a:pt x="6702" y="1198"/>
                  </a:lnTo>
                  <a:lnTo>
                    <a:pt x="6538" y="1315"/>
                  </a:lnTo>
                  <a:lnTo>
                    <a:pt x="6378" y="1443"/>
                  </a:lnTo>
                  <a:lnTo>
                    <a:pt x="6219" y="1582"/>
                  </a:lnTo>
                  <a:lnTo>
                    <a:pt x="6059" y="1732"/>
                  </a:lnTo>
                  <a:lnTo>
                    <a:pt x="5904" y="1882"/>
                  </a:lnTo>
                  <a:lnTo>
                    <a:pt x="5749" y="2042"/>
                  </a:lnTo>
                  <a:lnTo>
                    <a:pt x="5594" y="2213"/>
                  </a:lnTo>
                  <a:lnTo>
                    <a:pt x="5443" y="2384"/>
                  </a:lnTo>
                  <a:lnTo>
                    <a:pt x="5297" y="2577"/>
                  </a:lnTo>
                  <a:lnTo>
                    <a:pt x="5151" y="2769"/>
                  </a:lnTo>
                  <a:lnTo>
                    <a:pt x="5005" y="2972"/>
                  </a:lnTo>
                  <a:lnTo>
                    <a:pt x="4864" y="3186"/>
                  </a:lnTo>
                  <a:lnTo>
                    <a:pt x="4727" y="3410"/>
                  </a:lnTo>
                  <a:lnTo>
                    <a:pt x="4590" y="3646"/>
                  </a:lnTo>
                  <a:lnTo>
                    <a:pt x="4453" y="3892"/>
                  </a:lnTo>
                  <a:lnTo>
                    <a:pt x="4321" y="4137"/>
                  </a:lnTo>
                  <a:lnTo>
                    <a:pt x="4193" y="4405"/>
                  </a:lnTo>
                  <a:lnTo>
                    <a:pt x="4065" y="4672"/>
                  </a:lnTo>
                  <a:lnTo>
                    <a:pt x="3942" y="4961"/>
                  </a:lnTo>
                  <a:lnTo>
                    <a:pt x="3819" y="5260"/>
                  </a:lnTo>
                  <a:lnTo>
                    <a:pt x="3700" y="5559"/>
                  </a:lnTo>
                  <a:lnTo>
                    <a:pt x="3586" y="5880"/>
                  </a:lnTo>
                  <a:lnTo>
                    <a:pt x="3472" y="6211"/>
                  </a:lnTo>
                  <a:lnTo>
                    <a:pt x="3363" y="6554"/>
                  </a:lnTo>
                  <a:lnTo>
                    <a:pt x="3253" y="6906"/>
                  </a:lnTo>
                  <a:lnTo>
                    <a:pt x="3148" y="7270"/>
                  </a:lnTo>
                  <a:lnTo>
                    <a:pt x="3048" y="7644"/>
                  </a:lnTo>
                  <a:lnTo>
                    <a:pt x="2948" y="8029"/>
                  </a:lnTo>
                  <a:lnTo>
                    <a:pt x="2852" y="8435"/>
                  </a:lnTo>
                  <a:lnTo>
                    <a:pt x="2761" y="8852"/>
                  </a:lnTo>
                  <a:lnTo>
                    <a:pt x="2674" y="9280"/>
                  </a:lnTo>
                  <a:lnTo>
                    <a:pt x="2587" y="9718"/>
                  </a:lnTo>
                  <a:lnTo>
                    <a:pt x="2505" y="10167"/>
                  </a:lnTo>
                  <a:lnTo>
                    <a:pt x="2423" y="10637"/>
                  </a:lnTo>
                  <a:lnTo>
                    <a:pt x="2350" y="11119"/>
                  </a:lnTo>
                  <a:lnTo>
                    <a:pt x="2277" y="11610"/>
                  </a:lnTo>
                  <a:lnTo>
                    <a:pt x="2209" y="12123"/>
                  </a:lnTo>
                  <a:lnTo>
                    <a:pt x="2145" y="12647"/>
                  </a:lnTo>
                  <a:lnTo>
                    <a:pt x="2081" y="13182"/>
                  </a:lnTo>
                  <a:lnTo>
                    <a:pt x="2026" y="13738"/>
                  </a:lnTo>
                  <a:lnTo>
                    <a:pt x="1976" y="14251"/>
                  </a:lnTo>
                  <a:lnTo>
                    <a:pt x="1930" y="14764"/>
                  </a:lnTo>
                  <a:lnTo>
                    <a:pt x="1889" y="15277"/>
                  </a:lnTo>
                  <a:lnTo>
                    <a:pt x="1853" y="15801"/>
                  </a:lnTo>
                  <a:lnTo>
                    <a:pt x="1821" y="16325"/>
                  </a:lnTo>
                  <a:lnTo>
                    <a:pt x="1789" y="16849"/>
                  </a:lnTo>
                  <a:lnTo>
                    <a:pt x="1762" y="17383"/>
                  </a:lnTo>
                  <a:lnTo>
                    <a:pt x="1739" y="17918"/>
                  </a:lnTo>
                  <a:lnTo>
                    <a:pt x="1721" y="18452"/>
                  </a:lnTo>
                  <a:lnTo>
                    <a:pt x="1702" y="18987"/>
                  </a:lnTo>
                  <a:lnTo>
                    <a:pt x="1675" y="20056"/>
                  </a:lnTo>
                  <a:lnTo>
                    <a:pt x="1657" y="21136"/>
                  </a:lnTo>
                  <a:lnTo>
                    <a:pt x="1648" y="22226"/>
                  </a:lnTo>
                  <a:lnTo>
                    <a:pt x="1648" y="23306"/>
                  </a:lnTo>
                  <a:lnTo>
                    <a:pt x="1657" y="24396"/>
                  </a:lnTo>
                  <a:lnTo>
                    <a:pt x="1666" y="25476"/>
                  </a:lnTo>
                  <a:lnTo>
                    <a:pt x="1680" y="26556"/>
                  </a:lnTo>
                  <a:lnTo>
                    <a:pt x="1721" y="28694"/>
                  </a:lnTo>
                  <a:lnTo>
                    <a:pt x="1762" y="30800"/>
                  </a:lnTo>
                  <a:lnTo>
                    <a:pt x="1816" y="33633"/>
                  </a:lnTo>
                  <a:lnTo>
                    <a:pt x="1862" y="36456"/>
                  </a:lnTo>
                  <a:lnTo>
                    <a:pt x="1903" y="39278"/>
                  </a:lnTo>
                  <a:lnTo>
                    <a:pt x="1935" y="42100"/>
                  </a:lnTo>
                  <a:lnTo>
                    <a:pt x="1967" y="44912"/>
                  </a:lnTo>
                  <a:lnTo>
                    <a:pt x="1990" y="47724"/>
                  </a:lnTo>
                  <a:lnTo>
                    <a:pt x="2003" y="50535"/>
                  </a:lnTo>
                  <a:lnTo>
                    <a:pt x="2013" y="53347"/>
                  </a:lnTo>
                  <a:lnTo>
                    <a:pt x="2017" y="56148"/>
                  </a:lnTo>
                  <a:lnTo>
                    <a:pt x="2013" y="58949"/>
                  </a:lnTo>
                  <a:lnTo>
                    <a:pt x="2003" y="61739"/>
                  </a:lnTo>
                  <a:lnTo>
                    <a:pt x="1985" y="64540"/>
                  </a:lnTo>
                  <a:lnTo>
                    <a:pt x="1962" y="67331"/>
                  </a:lnTo>
                  <a:lnTo>
                    <a:pt x="1930" y="70132"/>
                  </a:lnTo>
                  <a:lnTo>
                    <a:pt x="1894" y="72922"/>
                  </a:lnTo>
                  <a:lnTo>
                    <a:pt x="1848" y="75712"/>
                  </a:lnTo>
                  <a:lnTo>
                    <a:pt x="1794" y="78492"/>
                  </a:lnTo>
                  <a:lnTo>
                    <a:pt x="1734" y="81282"/>
                  </a:lnTo>
                  <a:lnTo>
                    <a:pt x="1661" y="84072"/>
                  </a:lnTo>
                  <a:lnTo>
                    <a:pt x="1588" y="86852"/>
                  </a:lnTo>
                  <a:lnTo>
                    <a:pt x="1502" y="89642"/>
                  </a:lnTo>
                  <a:lnTo>
                    <a:pt x="1410" y="92422"/>
                  </a:lnTo>
                  <a:lnTo>
                    <a:pt x="1305" y="95212"/>
                  </a:lnTo>
                  <a:lnTo>
                    <a:pt x="1196" y="98003"/>
                  </a:lnTo>
                  <a:lnTo>
                    <a:pt x="1077" y="100782"/>
                  </a:lnTo>
                  <a:lnTo>
                    <a:pt x="950" y="103572"/>
                  </a:lnTo>
                  <a:lnTo>
                    <a:pt x="817" y="106363"/>
                  </a:lnTo>
                  <a:lnTo>
                    <a:pt x="671" y="109153"/>
                  </a:lnTo>
                  <a:lnTo>
                    <a:pt x="516" y="111943"/>
                  </a:lnTo>
                  <a:lnTo>
                    <a:pt x="357" y="114734"/>
                  </a:lnTo>
                  <a:lnTo>
                    <a:pt x="183" y="117524"/>
                  </a:lnTo>
                  <a:lnTo>
                    <a:pt x="1" y="120325"/>
                  </a:lnTo>
                  <a:lnTo>
                    <a:pt x="1" y="120325"/>
                  </a:lnTo>
                  <a:lnTo>
                    <a:pt x="37" y="120271"/>
                  </a:lnTo>
                  <a:lnTo>
                    <a:pt x="78" y="120229"/>
                  </a:lnTo>
                  <a:lnTo>
                    <a:pt x="124" y="120186"/>
                  </a:lnTo>
                  <a:lnTo>
                    <a:pt x="170" y="120154"/>
                  </a:lnTo>
                  <a:lnTo>
                    <a:pt x="215" y="120122"/>
                  </a:lnTo>
                  <a:lnTo>
                    <a:pt x="265" y="120111"/>
                  </a:lnTo>
                  <a:lnTo>
                    <a:pt x="320" y="120100"/>
                  </a:lnTo>
                  <a:lnTo>
                    <a:pt x="370" y="120100"/>
                  </a:lnTo>
                  <a:lnTo>
                    <a:pt x="2232" y="120282"/>
                  </a:lnTo>
                  <a:lnTo>
                    <a:pt x="4088" y="120453"/>
                  </a:lnTo>
                  <a:lnTo>
                    <a:pt x="5949" y="120603"/>
                  </a:lnTo>
                  <a:lnTo>
                    <a:pt x="7806" y="120763"/>
                  </a:lnTo>
                  <a:lnTo>
                    <a:pt x="9667" y="120902"/>
                  </a:lnTo>
                  <a:lnTo>
                    <a:pt x="11529" y="121041"/>
                  </a:lnTo>
                  <a:lnTo>
                    <a:pt x="15251" y="121298"/>
                  </a:lnTo>
                  <a:lnTo>
                    <a:pt x="18978" y="121544"/>
                  </a:lnTo>
                  <a:lnTo>
                    <a:pt x="22701" y="121790"/>
                  </a:lnTo>
                  <a:lnTo>
                    <a:pt x="26428" y="122025"/>
                  </a:lnTo>
                  <a:lnTo>
                    <a:pt x="30150" y="122271"/>
                  </a:lnTo>
                  <a:lnTo>
                    <a:pt x="33877" y="122538"/>
                  </a:lnTo>
                  <a:lnTo>
                    <a:pt x="37600" y="122816"/>
                  </a:lnTo>
                  <a:lnTo>
                    <a:pt x="39465" y="122965"/>
                  </a:lnTo>
                  <a:lnTo>
                    <a:pt x="41327" y="123115"/>
                  </a:lnTo>
                  <a:lnTo>
                    <a:pt x="43188" y="123286"/>
                  </a:lnTo>
                  <a:lnTo>
                    <a:pt x="45045" y="123457"/>
                  </a:lnTo>
                  <a:lnTo>
                    <a:pt x="46906" y="123650"/>
                  </a:lnTo>
                  <a:lnTo>
                    <a:pt x="48767" y="123842"/>
                  </a:lnTo>
                  <a:lnTo>
                    <a:pt x="50624" y="124045"/>
                  </a:lnTo>
                  <a:lnTo>
                    <a:pt x="52485" y="124270"/>
                  </a:lnTo>
                  <a:lnTo>
                    <a:pt x="54342" y="124505"/>
                  </a:lnTo>
                  <a:lnTo>
                    <a:pt x="56198" y="124751"/>
                  </a:lnTo>
                  <a:lnTo>
                    <a:pt x="58055" y="125018"/>
                  </a:lnTo>
                  <a:lnTo>
                    <a:pt x="59912" y="125296"/>
                  </a:lnTo>
                  <a:lnTo>
                    <a:pt x="60062" y="113632"/>
                  </a:lnTo>
                  <a:lnTo>
                    <a:pt x="60208" y="101979"/>
                  </a:lnTo>
                  <a:lnTo>
                    <a:pt x="60277" y="96153"/>
                  </a:lnTo>
                  <a:lnTo>
                    <a:pt x="60341" y="90337"/>
                  </a:lnTo>
                  <a:lnTo>
                    <a:pt x="60400" y="84511"/>
                  </a:lnTo>
                  <a:lnTo>
                    <a:pt x="60450" y="78695"/>
                  </a:lnTo>
                  <a:lnTo>
                    <a:pt x="60491" y="72868"/>
                  </a:lnTo>
                  <a:lnTo>
                    <a:pt x="60523" y="67053"/>
                  </a:lnTo>
                  <a:lnTo>
                    <a:pt x="60537" y="64134"/>
                  </a:lnTo>
                  <a:lnTo>
                    <a:pt x="60546" y="61226"/>
                  </a:lnTo>
                  <a:lnTo>
                    <a:pt x="60550" y="58318"/>
                  </a:lnTo>
                  <a:lnTo>
                    <a:pt x="60555" y="55400"/>
                  </a:lnTo>
                  <a:lnTo>
                    <a:pt x="60555" y="52492"/>
                  </a:lnTo>
                  <a:lnTo>
                    <a:pt x="60550" y="49573"/>
                  </a:lnTo>
                  <a:lnTo>
                    <a:pt x="60541" y="46665"/>
                  </a:lnTo>
                  <a:lnTo>
                    <a:pt x="60532" y="43747"/>
                  </a:lnTo>
                  <a:lnTo>
                    <a:pt x="60519" y="40839"/>
                  </a:lnTo>
                  <a:lnTo>
                    <a:pt x="60496" y="37920"/>
                  </a:lnTo>
                  <a:lnTo>
                    <a:pt x="60473" y="35002"/>
                  </a:lnTo>
                  <a:lnTo>
                    <a:pt x="60446" y="32083"/>
                  </a:lnTo>
                  <a:lnTo>
                    <a:pt x="60436" y="31078"/>
                  </a:lnTo>
                  <a:lnTo>
                    <a:pt x="60432" y="30063"/>
                  </a:lnTo>
                  <a:lnTo>
                    <a:pt x="60423" y="28021"/>
                  </a:lnTo>
                  <a:lnTo>
                    <a:pt x="60414" y="25968"/>
                  </a:lnTo>
                  <a:lnTo>
                    <a:pt x="60404" y="24942"/>
                  </a:lnTo>
                  <a:lnTo>
                    <a:pt x="60395" y="23915"/>
                  </a:lnTo>
                  <a:lnTo>
                    <a:pt x="60377" y="22900"/>
                  </a:lnTo>
                  <a:lnTo>
                    <a:pt x="60354" y="21884"/>
                  </a:lnTo>
                  <a:lnTo>
                    <a:pt x="60322" y="20890"/>
                  </a:lnTo>
                  <a:lnTo>
                    <a:pt x="60286" y="19896"/>
                  </a:lnTo>
                  <a:lnTo>
                    <a:pt x="60236" y="18912"/>
                  </a:lnTo>
                  <a:lnTo>
                    <a:pt x="60208" y="18431"/>
                  </a:lnTo>
                  <a:lnTo>
                    <a:pt x="60176" y="17950"/>
                  </a:lnTo>
                  <a:lnTo>
                    <a:pt x="60144" y="17469"/>
                  </a:lnTo>
                  <a:lnTo>
                    <a:pt x="60108" y="16998"/>
                  </a:lnTo>
                  <a:lnTo>
                    <a:pt x="60067" y="16539"/>
                  </a:lnTo>
                  <a:lnTo>
                    <a:pt x="60026" y="16068"/>
                  </a:lnTo>
                  <a:lnTo>
                    <a:pt x="59976" y="15609"/>
                  </a:lnTo>
                  <a:lnTo>
                    <a:pt x="59925" y="15160"/>
                  </a:lnTo>
                  <a:lnTo>
                    <a:pt x="59871" y="14711"/>
                  </a:lnTo>
                  <a:lnTo>
                    <a:pt x="59816" y="14272"/>
                  </a:lnTo>
                  <a:lnTo>
                    <a:pt x="59752" y="13834"/>
                  </a:lnTo>
                  <a:lnTo>
                    <a:pt x="59688" y="13406"/>
                  </a:lnTo>
                  <a:lnTo>
                    <a:pt x="59615" y="12989"/>
                  </a:lnTo>
                  <a:lnTo>
                    <a:pt x="59542" y="12572"/>
                  </a:lnTo>
                  <a:lnTo>
                    <a:pt x="59460" y="12156"/>
                  </a:lnTo>
                  <a:lnTo>
                    <a:pt x="59378" y="11760"/>
                  </a:lnTo>
                  <a:lnTo>
                    <a:pt x="59287" y="11364"/>
                  </a:lnTo>
                  <a:lnTo>
                    <a:pt x="59196" y="10980"/>
                  </a:lnTo>
                  <a:lnTo>
                    <a:pt x="59095" y="10595"/>
                  </a:lnTo>
                  <a:lnTo>
                    <a:pt x="58990" y="10231"/>
                  </a:lnTo>
                  <a:lnTo>
                    <a:pt x="58881" y="9868"/>
                  </a:lnTo>
                  <a:lnTo>
                    <a:pt x="58767" y="9504"/>
                  </a:lnTo>
                  <a:lnTo>
                    <a:pt x="58644" y="9162"/>
                  </a:lnTo>
                  <a:lnTo>
                    <a:pt x="58516" y="8831"/>
                  </a:lnTo>
                  <a:lnTo>
                    <a:pt x="58384" y="8499"/>
                  </a:lnTo>
                  <a:lnTo>
                    <a:pt x="58242" y="8179"/>
                  </a:lnTo>
                  <a:lnTo>
                    <a:pt x="58101" y="7869"/>
                  </a:lnTo>
                  <a:lnTo>
                    <a:pt x="57946" y="7580"/>
                  </a:lnTo>
                  <a:lnTo>
                    <a:pt x="57791" y="7291"/>
                  </a:lnTo>
                  <a:lnTo>
                    <a:pt x="57622" y="7013"/>
                  </a:lnTo>
                  <a:lnTo>
                    <a:pt x="57453" y="6746"/>
                  </a:lnTo>
                  <a:lnTo>
                    <a:pt x="57270" y="6489"/>
                  </a:lnTo>
                  <a:lnTo>
                    <a:pt x="57088" y="6244"/>
                  </a:lnTo>
                  <a:lnTo>
                    <a:pt x="56892" y="6008"/>
                  </a:lnTo>
                  <a:lnTo>
                    <a:pt x="56691" y="5784"/>
                  </a:lnTo>
                  <a:lnTo>
                    <a:pt x="56486" y="5570"/>
                  </a:lnTo>
                  <a:lnTo>
                    <a:pt x="56271" y="5378"/>
                  </a:lnTo>
                  <a:lnTo>
                    <a:pt x="56048" y="5196"/>
                  </a:lnTo>
                  <a:lnTo>
                    <a:pt x="55779" y="4993"/>
                  </a:lnTo>
                  <a:lnTo>
                    <a:pt x="55510" y="4800"/>
                  </a:lnTo>
                  <a:lnTo>
                    <a:pt x="55231" y="4640"/>
                  </a:lnTo>
                  <a:lnTo>
                    <a:pt x="54953" y="4480"/>
                  </a:lnTo>
                  <a:lnTo>
                    <a:pt x="54670" y="4341"/>
                  </a:lnTo>
                  <a:lnTo>
                    <a:pt x="54383" y="4212"/>
                  </a:lnTo>
                  <a:lnTo>
                    <a:pt x="54095" y="4105"/>
                  </a:lnTo>
                  <a:lnTo>
                    <a:pt x="53803" y="3998"/>
                  </a:lnTo>
                  <a:lnTo>
                    <a:pt x="53511" y="3902"/>
                  </a:lnTo>
                  <a:lnTo>
                    <a:pt x="53215" y="3827"/>
                  </a:lnTo>
                  <a:lnTo>
                    <a:pt x="52914" y="3753"/>
                  </a:lnTo>
                  <a:lnTo>
                    <a:pt x="52617" y="3688"/>
                  </a:lnTo>
                  <a:lnTo>
                    <a:pt x="52316" y="3635"/>
                  </a:lnTo>
                  <a:lnTo>
                    <a:pt x="52011" y="3592"/>
                  </a:lnTo>
                  <a:lnTo>
                    <a:pt x="51404" y="3517"/>
                  </a:lnTo>
                  <a:lnTo>
                    <a:pt x="50797" y="3464"/>
                  </a:lnTo>
                  <a:lnTo>
                    <a:pt x="50190" y="3421"/>
                  </a:lnTo>
                  <a:lnTo>
                    <a:pt x="48986" y="3357"/>
                  </a:lnTo>
                  <a:lnTo>
                    <a:pt x="48389" y="3325"/>
                  </a:lnTo>
                  <a:lnTo>
                    <a:pt x="47805" y="3282"/>
                  </a:lnTo>
                  <a:lnTo>
                    <a:pt x="47230" y="3229"/>
                  </a:lnTo>
                  <a:lnTo>
                    <a:pt x="46952" y="3197"/>
                  </a:lnTo>
                  <a:lnTo>
                    <a:pt x="46669" y="3154"/>
                  </a:lnTo>
                  <a:lnTo>
                    <a:pt x="44447" y="2790"/>
                  </a:lnTo>
                  <a:lnTo>
                    <a:pt x="42221" y="2448"/>
                  </a:lnTo>
                  <a:lnTo>
                    <a:pt x="39995" y="2128"/>
                  </a:lnTo>
                  <a:lnTo>
                    <a:pt x="37768" y="1828"/>
                  </a:lnTo>
                  <a:lnTo>
                    <a:pt x="35542" y="1550"/>
                  </a:lnTo>
                  <a:lnTo>
                    <a:pt x="33316" y="1304"/>
                  </a:lnTo>
                  <a:lnTo>
                    <a:pt x="31085" y="1069"/>
                  </a:lnTo>
                  <a:lnTo>
                    <a:pt x="28859" y="866"/>
                  </a:lnTo>
                  <a:lnTo>
                    <a:pt x="26628" y="684"/>
                  </a:lnTo>
                  <a:lnTo>
                    <a:pt x="24402" y="513"/>
                  </a:lnTo>
                  <a:lnTo>
                    <a:pt x="22171" y="364"/>
                  </a:lnTo>
                  <a:lnTo>
                    <a:pt x="19945" y="246"/>
                  </a:lnTo>
                  <a:lnTo>
                    <a:pt x="17714" y="139"/>
                  </a:lnTo>
                  <a:lnTo>
                    <a:pt x="15484" y="64"/>
                  </a:lnTo>
                  <a:lnTo>
                    <a:pt x="14366" y="43"/>
                  </a:lnTo>
                  <a:lnTo>
                    <a:pt x="13253" y="22"/>
                  </a:lnTo>
                  <a:lnTo>
                    <a:pt x="12135" y="0"/>
                  </a:lnTo>
                  <a:close/>
                </a:path>
              </a:pathLst>
            </a:custGeom>
            <a:solidFill>
              <a:srgbClr val="F7B6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1"/>
            <p:cNvSpPr/>
            <p:nvPr/>
          </p:nvSpPr>
          <p:spPr>
            <a:xfrm>
              <a:off x="3212250" y="-6686850"/>
              <a:ext cx="1406000" cy="5023625"/>
            </a:xfrm>
            <a:custGeom>
              <a:rect b="b" l="l" r="r" t="t"/>
              <a:pathLst>
                <a:path extrusionOk="0" h="200945" w="56240">
                  <a:moveTo>
                    <a:pt x="13048" y="14893"/>
                  </a:moveTo>
                  <a:lnTo>
                    <a:pt x="14225" y="14915"/>
                  </a:lnTo>
                  <a:lnTo>
                    <a:pt x="15402" y="14936"/>
                  </a:lnTo>
                  <a:lnTo>
                    <a:pt x="16579" y="14968"/>
                  </a:lnTo>
                  <a:lnTo>
                    <a:pt x="17756" y="15011"/>
                  </a:lnTo>
                  <a:lnTo>
                    <a:pt x="18933" y="15053"/>
                  </a:lnTo>
                  <a:lnTo>
                    <a:pt x="20109" y="15118"/>
                  </a:lnTo>
                  <a:lnTo>
                    <a:pt x="21286" y="15192"/>
                  </a:lnTo>
                  <a:lnTo>
                    <a:pt x="22463" y="15278"/>
                  </a:lnTo>
                  <a:lnTo>
                    <a:pt x="23645" y="15374"/>
                  </a:lnTo>
                  <a:lnTo>
                    <a:pt x="24822" y="15481"/>
                  </a:lnTo>
                  <a:lnTo>
                    <a:pt x="25999" y="15599"/>
                  </a:lnTo>
                  <a:lnTo>
                    <a:pt x="27176" y="15727"/>
                  </a:lnTo>
                  <a:lnTo>
                    <a:pt x="28353" y="15866"/>
                  </a:lnTo>
                  <a:lnTo>
                    <a:pt x="29530" y="16026"/>
                  </a:lnTo>
                  <a:lnTo>
                    <a:pt x="30707" y="16197"/>
                  </a:lnTo>
                  <a:lnTo>
                    <a:pt x="31884" y="16379"/>
                  </a:lnTo>
                  <a:lnTo>
                    <a:pt x="33061" y="16582"/>
                  </a:lnTo>
                  <a:lnTo>
                    <a:pt x="34238" y="16785"/>
                  </a:lnTo>
                  <a:lnTo>
                    <a:pt x="35410" y="17021"/>
                  </a:lnTo>
                  <a:lnTo>
                    <a:pt x="36587" y="17256"/>
                  </a:lnTo>
                  <a:lnTo>
                    <a:pt x="37759" y="17523"/>
                  </a:lnTo>
                  <a:lnTo>
                    <a:pt x="38932" y="17790"/>
                  </a:lnTo>
                  <a:lnTo>
                    <a:pt x="40104" y="18079"/>
                  </a:lnTo>
                  <a:lnTo>
                    <a:pt x="41277" y="18389"/>
                  </a:lnTo>
                  <a:lnTo>
                    <a:pt x="42449" y="18710"/>
                  </a:lnTo>
                  <a:lnTo>
                    <a:pt x="43617" y="19052"/>
                  </a:lnTo>
                  <a:lnTo>
                    <a:pt x="44785" y="19415"/>
                  </a:lnTo>
                  <a:lnTo>
                    <a:pt x="45952" y="19790"/>
                  </a:lnTo>
                  <a:lnTo>
                    <a:pt x="47120" y="20185"/>
                  </a:lnTo>
                  <a:lnTo>
                    <a:pt x="48288" y="20602"/>
                  </a:lnTo>
                  <a:lnTo>
                    <a:pt x="48338" y="20623"/>
                  </a:lnTo>
                  <a:lnTo>
                    <a:pt x="48384" y="20655"/>
                  </a:lnTo>
                  <a:lnTo>
                    <a:pt x="48425" y="20709"/>
                  </a:lnTo>
                  <a:lnTo>
                    <a:pt x="48466" y="20762"/>
                  </a:lnTo>
                  <a:lnTo>
                    <a:pt x="48503" y="20837"/>
                  </a:lnTo>
                  <a:lnTo>
                    <a:pt x="48534" y="20912"/>
                  </a:lnTo>
                  <a:lnTo>
                    <a:pt x="48562" y="20998"/>
                  </a:lnTo>
                  <a:lnTo>
                    <a:pt x="48589" y="21094"/>
                  </a:lnTo>
                  <a:lnTo>
                    <a:pt x="48607" y="21190"/>
                  </a:lnTo>
                  <a:lnTo>
                    <a:pt x="48626" y="21297"/>
                  </a:lnTo>
                  <a:lnTo>
                    <a:pt x="48644" y="21404"/>
                  </a:lnTo>
                  <a:lnTo>
                    <a:pt x="48653" y="21521"/>
                  </a:lnTo>
                  <a:lnTo>
                    <a:pt x="48662" y="21639"/>
                  </a:lnTo>
                  <a:lnTo>
                    <a:pt x="48667" y="21757"/>
                  </a:lnTo>
                  <a:lnTo>
                    <a:pt x="48667" y="21885"/>
                  </a:lnTo>
                  <a:lnTo>
                    <a:pt x="48667" y="22002"/>
                  </a:lnTo>
                  <a:lnTo>
                    <a:pt x="48685" y="21864"/>
                  </a:lnTo>
                  <a:lnTo>
                    <a:pt x="48712" y="21735"/>
                  </a:lnTo>
                  <a:lnTo>
                    <a:pt x="48740" y="21607"/>
                  </a:lnTo>
                  <a:lnTo>
                    <a:pt x="48772" y="21489"/>
                  </a:lnTo>
                  <a:lnTo>
                    <a:pt x="48804" y="21393"/>
                  </a:lnTo>
                  <a:lnTo>
                    <a:pt x="48840" y="21297"/>
                  </a:lnTo>
                  <a:lnTo>
                    <a:pt x="48881" y="21211"/>
                  </a:lnTo>
                  <a:lnTo>
                    <a:pt x="48922" y="21147"/>
                  </a:lnTo>
                  <a:lnTo>
                    <a:pt x="48968" y="21083"/>
                  </a:lnTo>
                  <a:lnTo>
                    <a:pt x="49013" y="21030"/>
                  </a:lnTo>
                  <a:lnTo>
                    <a:pt x="49059" y="20987"/>
                  </a:lnTo>
                  <a:lnTo>
                    <a:pt x="49109" y="20955"/>
                  </a:lnTo>
                  <a:lnTo>
                    <a:pt x="49159" y="20933"/>
                  </a:lnTo>
                  <a:lnTo>
                    <a:pt x="49210" y="20912"/>
                  </a:lnTo>
                  <a:lnTo>
                    <a:pt x="49255" y="20912"/>
                  </a:lnTo>
                  <a:lnTo>
                    <a:pt x="49305" y="20923"/>
                  </a:lnTo>
                  <a:lnTo>
                    <a:pt x="49356" y="20944"/>
                  </a:lnTo>
                  <a:lnTo>
                    <a:pt x="49401" y="20965"/>
                  </a:lnTo>
                  <a:lnTo>
                    <a:pt x="49447" y="21008"/>
                  </a:lnTo>
                  <a:lnTo>
                    <a:pt x="49492" y="21062"/>
                  </a:lnTo>
                  <a:lnTo>
                    <a:pt x="49538" y="21115"/>
                  </a:lnTo>
                  <a:lnTo>
                    <a:pt x="49579" y="21190"/>
                  </a:lnTo>
                  <a:lnTo>
                    <a:pt x="49616" y="21265"/>
                  </a:lnTo>
                  <a:lnTo>
                    <a:pt x="49652" y="21350"/>
                  </a:lnTo>
                  <a:lnTo>
                    <a:pt x="49684" y="21457"/>
                  </a:lnTo>
                  <a:lnTo>
                    <a:pt x="49716" y="21564"/>
                  </a:lnTo>
                  <a:lnTo>
                    <a:pt x="49743" y="21682"/>
                  </a:lnTo>
                  <a:lnTo>
                    <a:pt x="49762" y="21821"/>
                  </a:lnTo>
                  <a:lnTo>
                    <a:pt x="49780" y="21960"/>
                  </a:lnTo>
                  <a:lnTo>
                    <a:pt x="49794" y="22109"/>
                  </a:lnTo>
                  <a:lnTo>
                    <a:pt x="49803" y="22270"/>
                  </a:lnTo>
                  <a:lnTo>
                    <a:pt x="49803" y="22441"/>
                  </a:lnTo>
                  <a:lnTo>
                    <a:pt x="49816" y="26033"/>
                  </a:lnTo>
                  <a:lnTo>
                    <a:pt x="49816" y="29614"/>
                  </a:lnTo>
                  <a:lnTo>
                    <a:pt x="49807" y="33196"/>
                  </a:lnTo>
                  <a:lnTo>
                    <a:pt x="49789" y="36777"/>
                  </a:lnTo>
                  <a:lnTo>
                    <a:pt x="49762" y="40359"/>
                  </a:lnTo>
                  <a:lnTo>
                    <a:pt x="49725" y="43940"/>
                  </a:lnTo>
                  <a:lnTo>
                    <a:pt x="49680" y="47521"/>
                  </a:lnTo>
                  <a:lnTo>
                    <a:pt x="49625" y="51103"/>
                  </a:lnTo>
                  <a:lnTo>
                    <a:pt x="49565" y="54684"/>
                  </a:lnTo>
                  <a:lnTo>
                    <a:pt x="49502" y="58255"/>
                  </a:lnTo>
                  <a:lnTo>
                    <a:pt x="49429" y="61836"/>
                  </a:lnTo>
                  <a:lnTo>
                    <a:pt x="49346" y="65407"/>
                  </a:lnTo>
                  <a:lnTo>
                    <a:pt x="49264" y="68988"/>
                  </a:lnTo>
                  <a:lnTo>
                    <a:pt x="49173" y="72559"/>
                  </a:lnTo>
                  <a:lnTo>
                    <a:pt x="49082" y="76130"/>
                  </a:lnTo>
                  <a:lnTo>
                    <a:pt x="48982" y="79701"/>
                  </a:lnTo>
                  <a:lnTo>
                    <a:pt x="48963" y="80428"/>
                  </a:lnTo>
                  <a:lnTo>
                    <a:pt x="48954" y="81187"/>
                  </a:lnTo>
                  <a:lnTo>
                    <a:pt x="48945" y="81999"/>
                  </a:lnTo>
                  <a:lnTo>
                    <a:pt x="48940" y="82844"/>
                  </a:lnTo>
                  <a:lnTo>
                    <a:pt x="48940" y="84650"/>
                  </a:lnTo>
                  <a:lnTo>
                    <a:pt x="48936" y="86575"/>
                  </a:lnTo>
                  <a:lnTo>
                    <a:pt x="48931" y="88585"/>
                  </a:lnTo>
                  <a:lnTo>
                    <a:pt x="48922" y="89622"/>
                  </a:lnTo>
                  <a:lnTo>
                    <a:pt x="48913" y="90659"/>
                  </a:lnTo>
                  <a:lnTo>
                    <a:pt x="48895" y="91696"/>
                  </a:lnTo>
                  <a:lnTo>
                    <a:pt x="48877" y="92743"/>
                  </a:lnTo>
                  <a:lnTo>
                    <a:pt x="48845" y="93791"/>
                  </a:lnTo>
                  <a:lnTo>
                    <a:pt x="48808" y="94828"/>
                  </a:lnTo>
                  <a:lnTo>
                    <a:pt x="48763" y="95854"/>
                  </a:lnTo>
                  <a:lnTo>
                    <a:pt x="48712" y="96881"/>
                  </a:lnTo>
                  <a:lnTo>
                    <a:pt x="48680" y="97383"/>
                  </a:lnTo>
                  <a:lnTo>
                    <a:pt x="48644" y="97875"/>
                  </a:lnTo>
                  <a:lnTo>
                    <a:pt x="48607" y="98367"/>
                  </a:lnTo>
                  <a:lnTo>
                    <a:pt x="48571" y="98859"/>
                  </a:lnTo>
                  <a:lnTo>
                    <a:pt x="48530" y="99340"/>
                  </a:lnTo>
                  <a:lnTo>
                    <a:pt x="48484" y="99810"/>
                  </a:lnTo>
                  <a:lnTo>
                    <a:pt x="48434" y="100280"/>
                  </a:lnTo>
                  <a:lnTo>
                    <a:pt x="48384" y="100740"/>
                  </a:lnTo>
                  <a:lnTo>
                    <a:pt x="48325" y="101189"/>
                  </a:lnTo>
                  <a:lnTo>
                    <a:pt x="48265" y="101638"/>
                  </a:lnTo>
                  <a:lnTo>
                    <a:pt x="48206" y="102066"/>
                  </a:lnTo>
                  <a:lnTo>
                    <a:pt x="48138" y="102493"/>
                  </a:lnTo>
                  <a:lnTo>
                    <a:pt x="48069" y="102910"/>
                  </a:lnTo>
                  <a:lnTo>
                    <a:pt x="47992" y="103317"/>
                  </a:lnTo>
                  <a:lnTo>
                    <a:pt x="47914" y="103712"/>
                  </a:lnTo>
                  <a:lnTo>
                    <a:pt x="47832" y="104086"/>
                  </a:lnTo>
                  <a:lnTo>
                    <a:pt x="47745" y="104460"/>
                  </a:lnTo>
                  <a:lnTo>
                    <a:pt x="47649" y="104824"/>
                  </a:lnTo>
                  <a:lnTo>
                    <a:pt x="47554" y="105166"/>
                  </a:lnTo>
                  <a:lnTo>
                    <a:pt x="47453" y="105497"/>
                  </a:lnTo>
                  <a:lnTo>
                    <a:pt x="47348" y="105818"/>
                  </a:lnTo>
                  <a:lnTo>
                    <a:pt x="47239" y="106118"/>
                  </a:lnTo>
                  <a:lnTo>
                    <a:pt x="47120" y="106406"/>
                  </a:lnTo>
                  <a:lnTo>
                    <a:pt x="47002" y="106684"/>
                  </a:lnTo>
                  <a:lnTo>
                    <a:pt x="46874" y="106941"/>
                  </a:lnTo>
                  <a:lnTo>
                    <a:pt x="46742" y="107187"/>
                  </a:lnTo>
                  <a:lnTo>
                    <a:pt x="46605" y="107411"/>
                  </a:lnTo>
                  <a:lnTo>
                    <a:pt x="46463" y="107625"/>
                  </a:lnTo>
                  <a:lnTo>
                    <a:pt x="46304" y="107828"/>
                  </a:lnTo>
                  <a:lnTo>
                    <a:pt x="46139" y="107999"/>
                  </a:lnTo>
                  <a:lnTo>
                    <a:pt x="45971" y="108160"/>
                  </a:lnTo>
                  <a:lnTo>
                    <a:pt x="45797" y="108309"/>
                  </a:lnTo>
                  <a:lnTo>
                    <a:pt x="45624" y="108427"/>
                  </a:lnTo>
                  <a:lnTo>
                    <a:pt x="45442" y="108534"/>
                  </a:lnTo>
                  <a:lnTo>
                    <a:pt x="45259" y="108619"/>
                  </a:lnTo>
                  <a:lnTo>
                    <a:pt x="45077" y="108694"/>
                  </a:lnTo>
                  <a:lnTo>
                    <a:pt x="44885" y="108747"/>
                  </a:lnTo>
                  <a:lnTo>
                    <a:pt x="44698" y="108790"/>
                  </a:lnTo>
                  <a:lnTo>
                    <a:pt x="44502" y="108822"/>
                  </a:lnTo>
                  <a:lnTo>
                    <a:pt x="44310" y="108844"/>
                  </a:lnTo>
                  <a:lnTo>
                    <a:pt x="43918" y="108844"/>
                  </a:lnTo>
                  <a:lnTo>
                    <a:pt x="43717" y="108833"/>
                  </a:lnTo>
                  <a:lnTo>
                    <a:pt x="43521" y="108812"/>
                  </a:lnTo>
                  <a:lnTo>
                    <a:pt x="43124" y="108758"/>
                  </a:lnTo>
                  <a:lnTo>
                    <a:pt x="42727" y="108673"/>
                  </a:lnTo>
                  <a:lnTo>
                    <a:pt x="42335" y="108576"/>
                  </a:lnTo>
                  <a:lnTo>
                    <a:pt x="41947" y="108480"/>
                  </a:lnTo>
                  <a:lnTo>
                    <a:pt x="41569" y="108395"/>
                  </a:lnTo>
                  <a:lnTo>
                    <a:pt x="41204" y="108309"/>
                  </a:lnTo>
                  <a:lnTo>
                    <a:pt x="40848" y="108245"/>
                  </a:lnTo>
                  <a:lnTo>
                    <a:pt x="40679" y="108224"/>
                  </a:lnTo>
                  <a:lnTo>
                    <a:pt x="40510" y="108202"/>
                  </a:lnTo>
                  <a:lnTo>
                    <a:pt x="35246" y="107828"/>
                  </a:lnTo>
                  <a:lnTo>
                    <a:pt x="29986" y="107454"/>
                  </a:lnTo>
                  <a:lnTo>
                    <a:pt x="24731" y="107080"/>
                  </a:lnTo>
                  <a:lnTo>
                    <a:pt x="19475" y="106706"/>
                  </a:lnTo>
                  <a:lnTo>
                    <a:pt x="14216" y="106321"/>
                  </a:lnTo>
                  <a:lnTo>
                    <a:pt x="11588" y="106128"/>
                  </a:lnTo>
                  <a:lnTo>
                    <a:pt x="8960" y="105925"/>
                  </a:lnTo>
                  <a:lnTo>
                    <a:pt x="8878" y="105904"/>
                  </a:lnTo>
                  <a:lnTo>
                    <a:pt x="8796" y="105861"/>
                  </a:lnTo>
                  <a:lnTo>
                    <a:pt x="8723" y="105808"/>
                  </a:lnTo>
                  <a:lnTo>
                    <a:pt x="8655" y="105743"/>
                  </a:lnTo>
                  <a:lnTo>
                    <a:pt x="8591" y="105647"/>
                  </a:lnTo>
                  <a:lnTo>
                    <a:pt x="8531" y="105551"/>
                  </a:lnTo>
                  <a:lnTo>
                    <a:pt x="8481" y="105433"/>
                  </a:lnTo>
                  <a:lnTo>
                    <a:pt x="8431" y="105316"/>
                  </a:lnTo>
                  <a:lnTo>
                    <a:pt x="8385" y="105177"/>
                  </a:lnTo>
                  <a:lnTo>
                    <a:pt x="8349" y="105027"/>
                  </a:lnTo>
                  <a:lnTo>
                    <a:pt x="8312" y="104877"/>
                  </a:lnTo>
                  <a:lnTo>
                    <a:pt x="8285" y="104717"/>
                  </a:lnTo>
                  <a:lnTo>
                    <a:pt x="8262" y="104546"/>
                  </a:lnTo>
                  <a:lnTo>
                    <a:pt x="8244" y="104375"/>
                  </a:lnTo>
                  <a:lnTo>
                    <a:pt x="8230" y="104204"/>
                  </a:lnTo>
                  <a:lnTo>
                    <a:pt x="8221" y="104033"/>
                  </a:lnTo>
                  <a:lnTo>
                    <a:pt x="8166" y="104022"/>
                  </a:lnTo>
                  <a:lnTo>
                    <a:pt x="8116" y="104001"/>
                  </a:lnTo>
                  <a:lnTo>
                    <a:pt x="8062" y="103958"/>
                  </a:lnTo>
                  <a:lnTo>
                    <a:pt x="8011" y="103915"/>
                  </a:lnTo>
                  <a:lnTo>
                    <a:pt x="7966" y="103862"/>
                  </a:lnTo>
                  <a:lnTo>
                    <a:pt x="7916" y="103798"/>
                  </a:lnTo>
                  <a:lnTo>
                    <a:pt x="7875" y="103723"/>
                  </a:lnTo>
                  <a:lnTo>
                    <a:pt x="7829" y="103627"/>
                  </a:lnTo>
                  <a:lnTo>
                    <a:pt x="7792" y="103530"/>
                  </a:lnTo>
                  <a:lnTo>
                    <a:pt x="7756" y="103423"/>
                  </a:lnTo>
                  <a:lnTo>
                    <a:pt x="7719" y="103295"/>
                  </a:lnTo>
                  <a:lnTo>
                    <a:pt x="7692" y="103167"/>
                  </a:lnTo>
                  <a:lnTo>
                    <a:pt x="7669" y="103017"/>
                  </a:lnTo>
                  <a:lnTo>
                    <a:pt x="7646" y="102868"/>
                  </a:lnTo>
                  <a:lnTo>
                    <a:pt x="7633" y="102697"/>
                  </a:lnTo>
                  <a:lnTo>
                    <a:pt x="7624" y="102525"/>
                  </a:lnTo>
                  <a:lnTo>
                    <a:pt x="7578" y="101189"/>
                  </a:lnTo>
                  <a:lnTo>
                    <a:pt x="7532" y="99863"/>
                  </a:lnTo>
                  <a:lnTo>
                    <a:pt x="7455" y="97201"/>
                  </a:lnTo>
                  <a:lnTo>
                    <a:pt x="7386" y="94529"/>
                  </a:lnTo>
                  <a:lnTo>
                    <a:pt x="7327" y="91856"/>
                  </a:lnTo>
                  <a:lnTo>
                    <a:pt x="7277" y="89183"/>
                  </a:lnTo>
                  <a:lnTo>
                    <a:pt x="7240" y="86500"/>
                  </a:lnTo>
                  <a:lnTo>
                    <a:pt x="7209" y="83817"/>
                  </a:lnTo>
                  <a:lnTo>
                    <a:pt x="7190" y="81123"/>
                  </a:lnTo>
                  <a:lnTo>
                    <a:pt x="7181" y="78439"/>
                  </a:lnTo>
                  <a:lnTo>
                    <a:pt x="7181" y="75745"/>
                  </a:lnTo>
                  <a:lnTo>
                    <a:pt x="7190" y="73051"/>
                  </a:lnTo>
                  <a:lnTo>
                    <a:pt x="7209" y="70357"/>
                  </a:lnTo>
                  <a:lnTo>
                    <a:pt x="7231" y="67663"/>
                  </a:lnTo>
                  <a:lnTo>
                    <a:pt x="7268" y="64969"/>
                  </a:lnTo>
                  <a:lnTo>
                    <a:pt x="7313" y="62264"/>
                  </a:lnTo>
                  <a:lnTo>
                    <a:pt x="7364" y="59570"/>
                  </a:lnTo>
                  <a:lnTo>
                    <a:pt x="7423" y="56876"/>
                  </a:lnTo>
                  <a:lnTo>
                    <a:pt x="7491" y="54182"/>
                  </a:lnTo>
                  <a:lnTo>
                    <a:pt x="7569" y="51498"/>
                  </a:lnTo>
                  <a:lnTo>
                    <a:pt x="7651" y="48804"/>
                  </a:lnTo>
                  <a:lnTo>
                    <a:pt x="7742" y="46121"/>
                  </a:lnTo>
                  <a:lnTo>
                    <a:pt x="7838" y="43438"/>
                  </a:lnTo>
                  <a:lnTo>
                    <a:pt x="7943" y="40754"/>
                  </a:lnTo>
                  <a:lnTo>
                    <a:pt x="8057" y="38081"/>
                  </a:lnTo>
                  <a:lnTo>
                    <a:pt x="8176" y="35409"/>
                  </a:lnTo>
                  <a:lnTo>
                    <a:pt x="8299" y="32736"/>
                  </a:lnTo>
                  <a:lnTo>
                    <a:pt x="8431" y="30074"/>
                  </a:lnTo>
                  <a:lnTo>
                    <a:pt x="8568" y="27423"/>
                  </a:lnTo>
                  <a:lnTo>
                    <a:pt x="8709" y="24771"/>
                  </a:lnTo>
                  <a:lnTo>
                    <a:pt x="8860" y="22131"/>
                  </a:lnTo>
                  <a:lnTo>
                    <a:pt x="9015" y="19490"/>
                  </a:lnTo>
                  <a:lnTo>
                    <a:pt x="9179" y="16860"/>
                  </a:lnTo>
                  <a:lnTo>
                    <a:pt x="9188" y="16732"/>
                  </a:lnTo>
                  <a:lnTo>
                    <a:pt x="9197" y="16604"/>
                  </a:lnTo>
                  <a:lnTo>
                    <a:pt x="9211" y="16486"/>
                  </a:lnTo>
                  <a:lnTo>
                    <a:pt x="9229" y="16368"/>
                  </a:lnTo>
                  <a:lnTo>
                    <a:pt x="9248" y="16262"/>
                  </a:lnTo>
                  <a:lnTo>
                    <a:pt x="9266" y="16165"/>
                  </a:lnTo>
                  <a:lnTo>
                    <a:pt x="9289" y="16069"/>
                  </a:lnTo>
                  <a:lnTo>
                    <a:pt x="9312" y="15984"/>
                  </a:lnTo>
                  <a:lnTo>
                    <a:pt x="9334" y="15909"/>
                  </a:lnTo>
                  <a:lnTo>
                    <a:pt x="9362" y="15834"/>
                  </a:lnTo>
                  <a:lnTo>
                    <a:pt x="9389" y="15770"/>
                  </a:lnTo>
                  <a:lnTo>
                    <a:pt x="9416" y="15706"/>
                  </a:lnTo>
                  <a:lnTo>
                    <a:pt x="9480" y="15599"/>
                  </a:lnTo>
                  <a:lnTo>
                    <a:pt x="9544" y="15524"/>
                  </a:lnTo>
                  <a:lnTo>
                    <a:pt x="9613" y="15460"/>
                  </a:lnTo>
                  <a:lnTo>
                    <a:pt x="9686" y="15428"/>
                  </a:lnTo>
                  <a:lnTo>
                    <a:pt x="9759" y="15406"/>
                  </a:lnTo>
                  <a:lnTo>
                    <a:pt x="9832" y="15417"/>
                  </a:lnTo>
                  <a:lnTo>
                    <a:pt x="9909" y="15438"/>
                  </a:lnTo>
                  <a:lnTo>
                    <a:pt x="9987" y="15481"/>
                  </a:lnTo>
                  <a:lnTo>
                    <a:pt x="10060" y="15545"/>
                  </a:lnTo>
                  <a:lnTo>
                    <a:pt x="10133" y="15620"/>
                  </a:lnTo>
                  <a:lnTo>
                    <a:pt x="10183" y="15470"/>
                  </a:lnTo>
                  <a:lnTo>
                    <a:pt x="10233" y="15321"/>
                  </a:lnTo>
                  <a:lnTo>
                    <a:pt x="10292" y="15203"/>
                  </a:lnTo>
                  <a:lnTo>
                    <a:pt x="10361" y="15096"/>
                  </a:lnTo>
                  <a:lnTo>
                    <a:pt x="10397" y="15053"/>
                  </a:lnTo>
                  <a:lnTo>
                    <a:pt x="10434" y="15011"/>
                  </a:lnTo>
                  <a:lnTo>
                    <a:pt x="10470" y="14979"/>
                  </a:lnTo>
                  <a:lnTo>
                    <a:pt x="10511" y="14947"/>
                  </a:lnTo>
                  <a:lnTo>
                    <a:pt x="10557" y="14925"/>
                  </a:lnTo>
                  <a:lnTo>
                    <a:pt x="10598" y="14904"/>
                  </a:lnTo>
                  <a:lnTo>
                    <a:pt x="10648" y="14893"/>
                  </a:lnTo>
                  <a:close/>
                  <a:moveTo>
                    <a:pt x="28845" y="128504"/>
                  </a:moveTo>
                  <a:lnTo>
                    <a:pt x="29046" y="128515"/>
                  </a:lnTo>
                  <a:lnTo>
                    <a:pt x="29251" y="128525"/>
                  </a:lnTo>
                  <a:lnTo>
                    <a:pt x="29461" y="128558"/>
                  </a:lnTo>
                  <a:lnTo>
                    <a:pt x="29667" y="128590"/>
                  </a:lnTo>
                  <a:lnTo>
                    <a:pt x="29876" y="128632"/>
                  </a:lnTo>
                  <a:lnTo>
                    <a:pt x="30091" y="128686"/>
                  </a:lnTo>
                  <a:lnTo>
                    <a:pt x="30305" y="128739"/>
                  </a:lnTo>
                  <a:lnTo>
                    <a:pt x="30483" y="128793"/>
                  </a:lnTo>
                  <a:lnTo>
                    <a:pt x="30657" y="128857"/>
                  </a:lnTo>
                  <a:lnTo>
                    <a:pt x="30834" y="128921"/>
                  </a:lnTo>
                  <a:lnTo>
                    <a:pt x="31008" y="128996"/>
                  </a:lnTo>
                  <a:lnTo>
                    <a:pt x="31181" y="129081"/>
                  </a:lnTo>
                  <a:lnTo>
                    <a:pt x="31354" y="129167"/>
                  </a:lnTo>
                  <a:lnTo>
                    <a:pt x="31528" y="129263"/>
                  </a:lnTo>
                  <a:lnTo>
                    <a:pt x="31697" y="129370"/>
                  </a:lnTo>
                  <a:lnTo>
                    <a:pt x="31865" y="129477"/>
                  </a:lnTo>
                  <a:lnTo>
                    <a:pt x="32034" y="129584"/>
                  </a:lnTo>
                  <a:lnTo>
                    <a:pt x="32203" y="129701"/>
                  </a:lnTo>
                  <a:lnTo>
                    <a:pt x="32367" y="129830"/>
                  </a:lnTo>
                  <a:lnTo>
                    <a:pt x="32531" y="129958"/>
                  </a:lnTo>
                  <a:lnTo>
                    <a:pt x="32696" y="130097"/>
                  </a:lnTo>
                  <a:lnTo>
                    <a:pt x="32855" y="130247"/>
                  </a:lnTo>
                  <a:lnTo>
                    <a:pt x="33015" y="130396"/>
                  </a:lnTo>
                  <a:lnTo>
                    <a:pt x="33175" y="130546"/>
                  </a:lnTo>
                  <a:lnTo>
                    <a:pt x="33334" y="130706"/>
                  </a:lnTo>
                  <a:lnTo>
                    <a:pt x="33649" y="131048"/>
                  </a:lnTo>
                  <a:lnTo>
                    <a:pt x="33955" y="131401"/>
                  </a:lnTo>
                  <a:lnTo>
                    <a:pt x="34256" y="131786"/>
                  </a:lnTo>
                  <a:lnTo>
                    <a:pt x="34557" y="132192"/>
                  </a:lnTo>
                  <a:lnTo>
                    <a:pt x="34849" y="132620"/>
                  </a:lnTo>
                  <a:lnTo>
                    <a:pt x="35136" y="133058"/>
                  </a:lnTo>
                  <a:lnTo>
                    <a:pt x="35415" y="133529"/>
                  </a:lnTo>
                  <a:lnTo>
                    <a:pt x="35693" y="134010"/>
                  </a:lnTo>
                  <a:lnTo>
                    <a:pt x="35962" y="134512"/>
                  </a:lnTo>
                  <a:lnTo>
                    <a:pt x="36231" y="135036"/>
                  </a:lnTo>
                  <a:lnTo>
                    <a:pt x="36491" y="135581"/>
                  </a:lnTo>
                  <a:lnTo>
                    <a:pt x="36742" y="136137"/>
                  </a:lnTo>
                  <a:lnTo>
                    <a:pt x="36993" y="136715"/>
                  </a:lnTo>
                  <a:lnTo>
                    <a:pt x="37235" y="137313"/>
                  </a:lnTo>
                  <a:lnTo>
                    <a:pt x="37472" y="137923"/>
                  </a:lnTo>
                  <a:lnTo>
                    <a:pt x="37705" y="138543"/>
                  </a:lnTo>
                  <a:lnTo>
                    <a:pt x="37928" y="139184"/>
                  </a:lnTo>
                  <a:lnTo>
                    <a:pt x="38147" y="139847"/>
                  </a:lnTo>
                  <a:lnTo>
                    <a:pt x="38362" y="140521"/>
                  </a:lnTo>
                  <a:lnTo>
                    <a:pt x="38567" y="141205"/>
                  </a:lnTo>
                  <a:lnTo>
                    <a:pt x="38768" y="141900"/>
                  </a:lnTo>
                  <a:lnTo>
                    <a:pt x="38964" y="142616"/>
                  </a:lnTo>
                  <a:lnTo>
                    <a:pt x="39151" y="143343"/>
                  </a:lnTo>
                  <a:lnTo>
                    <a:pt x="39333" y="144081"/>
                  </a:lnTo>
                  <a:lnTo>
                    <a:pt x="39511" y="144829"/>
                  </a:lnTo>
                  <a:lnTo>
                    <a:pt x="39680" y="145599"/>
                  </a:lnTo>
                  <a:lnTo>
                    <a:pt x="39840" y="146368"/>
                  </a:lnTo>
                  <a:lnTo>
                    <a:pt x="39995" y="147159"/>
                  </a:lnTo>
                  <a:lnTo>
                    <a:pt x="40145" y="147951"/>
                  </a:lnTo>
                  <a:lnTo>
                    <a:pt x="40287" y="148763"/>
                  </a:lnTo>
                  <a:lnTo>
                    <a:pt x="40423" y="149576"/>
                  </a:lnTo>
                  <a:lnTo>
                    <a:pt x="40551" y="150399"/>
                  </a:lnTo>
                  <a:lnTo>
                    <a:pt x="40674" y="151233"/>
                  </a:lnTo>
                  <a:lnTo>
                    <a:pt x="40788" y="152067"/>
                  </a:lnTo>
                  <a:lnTo>
                    <a:pt x="40898" y="152922"/>
                  </a:lnTo>
                  <a:lnTo>
                    <a:pt x="40998" y="153777"/>
                  </a:lnTo>
                  <a:lnTo>
                    <a:pt x="41090" y="154643"/>
                  </a:lnTo>
                  <a:lnTo>
                    <a:pt x="41176" y="155509"/>
                  </a:lnTo>
                  <a:lnTo>
                    <a:pt x="41258" y="156386"/>
                  </a:lnTo>
                  <a:lnTo>
                    <a:pt x="41327" y="157262"/>
                  </a:lnTo>
                  <a:lnTo>
                    <a:pt x="41391" y="158150"/>
                  </a:lnTo>
                  <a:lnTo>
                    <a:pt x="41450" y="159048"/>
                  </a:lnTo>
                  <a:lnTo>
                    <a:pt x="41496" y="159935"/>
                  </a:lnTo>
                  <a:lnTo>
                    <a:pt x="41541" y="160833"/>
                  </a:lnTo>
                  <a:lnTo>
                    <a:pt x="41573" y="161742"/>
                  </a:lnTo>
                  <a:lnTo>
                    <a:pt x="41600" y="162650"/>
                  </a:lnTo>
                  <a:lnTo>
                    <a:pt x="41619" y="163559"/>
                  </a:lnTo>
                  <a:lnTo>
                    <a:pt x="41628" y="164468"/>
                  </a:lnTo>
                  <a:lnTo>
                    <a:pt x="41632" y="165377"/>
                  </a:lnTo>
                  <a:lnTo>
                    <a:pt x="41623" y="166285"/>
                  </a:lnTo>
                  <a:lnTo>
                    <a:pt x="41614" y="167205"/>
                  </a:lnTo>
                  <a:lnTo>
                    <a:pt x="41591" y="168113"/>
                  </a:lnTo>
                  <a:lnTo>
                    <a:pt x="41559" y="169033"/>
                  </a:lnTo>
                  <a:lnTo>
                    <a:pt x="41523" y="169942"/>
                  </a:lnTo>
                  <a:lnTo>
                    <a:pt x="41477" y="170850"/>
                  </a:lnTo>
                  <a:lnTo>
                    <a:pt x="41464" y="171021"/>
                  </a:lnTo>
                  <a:lnTo>
                    <a:pt x="41441" y="171171"/>
                  </a:lnTo>
                  <a:lnTo>
                    <a:pt x="41413" y="171299"/>
                  </a:lnTo>
                  <a:lnTo>
                    <a:pt x="41377" y="171417"/>
                  </a:lnTo>
                  <a:lnTo>
                    <a:pt x="41336" y="171524"/>
                  </a:lnTo>
                  <a:lnTo>
                    <a:pt x="41295" y="171609"/>
                  </a:lnTo>
                  <a:lnTo>
                    <a:pt x="41245" y="171673"/>
                  </a:lnTo>
                  <a:lnTo>
                    <a:pt x="41194" y="171727"/>
                  </a:lnTo>
                  <a:lnTo>
                    <a:pt x="41226" y="171791"/>
                  </a:lnTo>
                  <a:lnTo>
                    <a:pt x="41254" y="171866"/>
                  </a:lnTo>
                  <a:lnTo>
                    <a:pt x="41281" y="171930"/>
                  </a:lnTo>
                  <a:lnTo>
                    <a:pt x="41304" y="172016"/>
                  </a:lnTo>
                  <a:lnTo>
                    <a:pt x="41322" y="172090"/>
                  </a:lnTo>
                  <a:lnTo>
                    <a:pt x="41345" y="172176"/>
                  </a:lnTo>
                  <a:lnTo>
                    <a:pt x="41372" y="172358"/>
                  </a:lnTo>
                  <a:lnTo>
                    <a:pt x="41395" y="172539"/>
                  </a:lnTo>
                  <a:lnTo>
                    <a:pt x="41404" y="172732"/>
                  </a:lnTo>
                  <a:lnTo>
                    <a:pt x="41404" y="172924"/>
                  </a:lnTo>
                  <a:lnTo>
                    <a:pt x="41395" y="173106"/>
                  </a:lnTo>
                  <a:lnTo>
                    <a:pt x="41377" y="173288"/>
                  </a:lnTo>
                  <a:lnTo>
                    <a:pt x="41363" y="173373"/>
                  </a:lnTo>
                  <a:lnTo>
                    <a:pt x="41350" y="173448"/>
                  </a:lnTo>
                  <a:lnTo>
                    <a:pt x="41331" y="173523"/>
                  </a:lnTo>
                  <a:lnTo>
                    <a:pt x="41308" y="173598"/>
                  </a:lnTo>
                  <a:lnTo>
                    <a:pt x="41286" y="173673"/>
                  </a:lnTo>
                  <a:lnTo>
                    <a:pt x="41258" y="173737"/>
                  </a:lnTo>
                  <a:lnTo>
                    <a:pt x="41231" y="173790"/>
                  </a:lnTo>
                  <a:lnTo>
                    <a:pt x="41199" y="173844"/>
                  </a:lnTo>
                  <a:lnTo>
                    <a:pt x="41162" y="173897"/>
                  </a:lnTo>
                  <a:lnTo>
                    <a:pt x="41126" y="173929"/>
                  </a:lnTo>
                  <a:lnTo>
                    <a:pt x="41090" y="173961"/>
                  </a:lnTo>
                  <a:lnTo>
                    <a:pt x="41044" y="173983"/>
                  </a:lnTo>
                  <a:lnTo>
                    <a:pt x="40998" y="174004"/>
                  </a:lnTo>
                  <a:lnTo>
                    <a:pt x="40953" y="174015"/>
                  </a:lnTo>
                  <a:lnTo>
                    <a:pt x="40223" y="174025"/>
                  </a:lnTo>
                  <a:lnTo>
                    <a:pt x="39488" y="174036"/>
                  </a:lnTo>
                  <a:lnTo>
                    <a:pt x="38024" y="174036"/>
                  </a:lnTo>
                  <a:lnTo>
                    <a:pt x="37289" y="174025"/>
                  </a:lnTo>
                  <a:lnTo>
                    <a:pt x="36555" y="174004"/>
                  </a:lnTo>
                  <a:lnTo>
                    <a:pt x="35821" y="173972"/>
                  </a:lnTo>
                  <a:lnTo>
                    <a:pt x="35086" y="173929"/>
                  </a:lnTo>
                  <a:lnTo>
                    <a:pt x="34352" y="173886"/>
                  </a:lnTo>
                  <a:lnTo>
                    <a:pt x="33617" y="173844"/>
                  </a:lnTo>
                  <a:lnTo>
                    <a:pt x="32883" y="173780"/>
                  </a:lnTo>
                  <a:lnTo>
                    <a:pt x="32144" y="173726"/>
                  </a:lnTo>
                  <a:lnTo>
                    <a:pt x="30675" y="173576"/>
                  </a:lnTo>
                  <a:lnTo>
                    <a:pt x="29201" y="173405"/>
                  </a:lnTo>
                  <a:lnTo>
                    <a:pt x="27728" y="173213"/>
                  </a:lnTo>
                  <a:lnTo>
                    <a:pt x="26259" y="172999"/>
                  </a:lnTo>
                  <a:lnTo>
                    <a:pt x="24785" y="172764"/>
                  </a:lnTo>
                  <a:lnTo>
                    <a:pt x="23321" y="172518"/>
                  </a:lnTo>
                  <a:lnTo>
                    <a:pt x="21852" y="172251"/>
                  </a:lnTo>
                  <a:lnTo>
                    <a:pt x="20388" y="171973"/>
                  </a:lnTo>
                  <a:lnTo>
                    <a:pt x="18928" y="171673"/>
                  </a:lnTo>
                  <a:lnTo>
                    <a:pt x="17468" y="171363"/>
                  </a:lnTo>
                  <a:lnTo>
                    <a:pt x="17400" y="171342"/>
                  </a:lnTo>
                  <a:lnTo>
                    <a:pt x="17331" y="171299"/>
                  </a:lnTo>
                  <a:lnTo>
                    <a:pt x="17267" y="171246"/>
                  </a:lnTo>
                  <a:lnTo>
                    <a:pt x="17208" y="171182"/>
                  </a:lnTo>
                  <a:lnTo>
                    <a:pt x="17153" y="171107"/>
                  </a:lnTo>
                  <a:lnTo>
                    <a:pt x="17099" y="171021"/>
                  </a:lnTo>
                  <a:lnTo>
                    <a:pt x="17053" y="170936"/>
                  </a:lnTo>
                  <a:lnTo>
                    <a:pt x="17007" y="170829"/>
                  </a:lnTo>
                  <a:lnTo>
                    <a:pt x="16966" y="170711"/>
                  </a:lnTo>
                  <a:lnTo>
                    <a:pt x="16930" y="170594"/>
                  </a:lnTo>
                  <a:lnTo>
                    <a:pt x="16893" y="170465"/>
                  </a:lnTo>
                  <a:lnTo>
                    <a:pt x="16866" y="170337"/>
                  </a:lnTo>
                  <a:lnTo>
                    <a:pt x="16839" y="170198"/>
                  </a:lnTo>
                  <a:lnTo>
                    <a:pt x="16816" y="170059"/>
                  </a:lnTo>
                  <a:lnTo>
                    <a:pt x="16798" y="169909"/>
                  </a:lnTo>
                  <a:lnTo>
                    <a:pt x="16784" y="169760"/>
                  </a:lnTo>
                  <a:lnTo>
                    <a:pt x="16720" y="169760"/>
                  </a:lnTo>
                  <a:lnTo>
                    <a:pt x="16652" y="169738"/>
                  </a:lnTo>
                  <a:lnTo>
                    <a:pt x="16592" y="169696"/>
                  </a:lnTo>
                  <a:lnTo>
                    <a:pt x="16528" y="169653"/>
                  </a:lnTo>
                  <a:lnTo>
                    <a:pt x="16469" y="169589"/>
                  </a:lnTo>
                  <a:lnTo>
                    <a:pt x="16414" y="169514"/>
                  </a:lnTo>
                  <a:lnTo>
                    <a:pt x="16360" y="169428"/>
                  </a:lnTo>
                  <a:lnTo>
                    <a:pt x="16309" y="169321"/>
                  </a:lnTo>
                  <a:lnTo>
                    <a:pt x="16264" y="169204"/>
                  </a:lnTo>
                  <a:lnTo>
                    <a:pt x="16223" y="169076"/>
                  </a:lnTo>
                  <a:lnTo>
                    <a:pt x="16186" y="168937"/>
                  </a:lnTo>
                  <a:lnTo>
                    <a:pt x="16159" y="168787"/>
                  </a:lnTo>
                  <a:lnTo>
                    <a:pt x="16136" y="168627"/>
                  </a:lnTo>
                  <a:lnTo>
                    <a:pt x="16122" y="168445"/>
                  </a:lnTo>
                  <a:lnTo>
                    <a:pt x="16113" y="168263"/>
                  </a:lnTo>
                  <a:lnTo>
                    <a:pt x="16113" y="168060"/>
                  </a:lnTo>
                  <a:lnTo>
                    <a:pt x="16141" y="167044"/>
                  </a:lnTo>
                  <a:lnTo>
                    <a:pt x="16177" y="166039"/>
                  </a:lnTo>
                  <a:lnTo>
                    <a:pt x="16214" y="165024"/>
                  </a:lnTo>
                  <a:lnTo>
                    <a:pt x="16259" y="164019"/>
                  </a:lnTo>
                  <a:lnTo>
                    <a:pt x="16314" y="163025"/>
                  </a:lnTo>
                  <a:lnTo>
                    <a:pt x="16369" y="162030"/>
                  </a:lnTo>
                  <a:lnTo>
                    <a:pt x="16433" y="161036"/>
                  </a:lnTo>
                  <a:lnTo>
                    <a:pt x="16501" y="160042"/>
                  </a:lnTo>
                  <a:lnTo>
                    <a:pt x="16574" y="159069"/>
                  </a:lnTo>
                  <a:lnTo>
                    <a:pt x="16656" y="158096"/>
                  </a:lnTo>
                  <a:lnTo>
                    <a:pt x="16743" y="157123"/>
                  </a:lnTo>
                  <a:lnTo>
                    <a:pt x="16839" y="156161"/>
                  </a:lnTo>
                  <a:lnTo>
                    <a:pt x="16934" y="155210"/>
                  </a:lnTo>
                  <a:lnTo>
                    <a:pt x="17039" y="154269"/>
                  </a:lnTo>
                  <a:lnTo>
                    <a:pt x="17153" y="153339"/>
                  </a:lnTo>
                  <a:lnTo>
                    <a:pt x="17267" y="152409"/>
                  </a:lnTo>
                  <a:lnTo>
                    <a:pt x="17391" y="151489"/>
                  </a:lnTo>
                  <a:lnTo>
                    <a:pt x="17523" y="150591"/>
                  </a:lnTo>
                  <a:lnTo>
                    <a:pt x="17655" y="149693"/>
                  </a:lnTo>
                  <a:lnTo>
                    <a:pt x="17797" y="148806"/>
                  </a:lnTo>
                  <a:lnTo>
                    <a:pt x="17947" y="147940"/>
                  </a:lnTo>
                  <a:lnTo>
                    <a:pt x="18098" y="147085"/>
                  </a:lnTo>
                  <a:lnTo>
                    <a:pt x="18257" y="146229"/>
                  </a:lnTo>
                  <a:lnTo>
                    <a:pt x="18426" y="145406"/>
                  </a:lnTo>
                  <a:lnTo>
                    <a:pt x="18599" y="144583"/>
                  </a:lnTo>
                  <a:lnTo>
                    <a:pt x="18777" y="143781"/>
                  </a:lnTo>
                  <a:lnTo>
                    <a:pt x="18960" y="142990"/>
                  </a:lnTo>
                  <a:lnTo>
                    <a:pt x="19151" y="142210"/>
                  </a:lnTo>
                  <a:lnTo>
                    <a:pt x="19348" y="141451"/>
                  </a:lnTo>
                  <a:lnTo>
                    <a:pt x="19553" y="140713"/>
                  </a:lnTo>
                  <a:lnTo>
                    <a:pt x="19763" y="139986"/>
                  </a:lnTo>
                  <a:lnTo>
                    <a:pt x="19977" y="139280"/>
                  </a:lnTo>
                  <a:lnTo>
                    <a:pt x="20201" y="138585"/>
                  </a:lnTo>
                  <a:lnTo>
                    <a:pt x="20429" y="137923"/>
                  </a:lnTo>
                  <a:lnTo>
                    <a:pt x="20661" y="137260"/>
                  </a:lnTo>
                  <a:lnTo>
                    <a:pt x="20903" y="136629"/>
                  </a:lnTo>
                  <a:lnTo>
                    <a:pt x="21154" y="136020"/>
                  </a:lnTo>
                  <a:lnTo>
                    <a:pt x="21405" y="135421"/>
                  </a:lnTo>
                  <a:lnTo>
                    <a:pt x="21537" y="135132"/>
                  </a:lnTo>
                  <a:lnTo>
                    <a:pt x="21665" y="134854"/>
                  </a:lnTo>
                  <a:lnTo>
                    <a:pt x="21797" y="134576"/>
                  </a:lnTo>
                  <a:lnTo>
                    <a:pt x="21934" y="134298"/>
                  </a:lnTo>
                  <a:lnTo>
                    <a:pt x="22071" y="134031"/>
                  </a:lnTo>
                  <a:lnTo>
                    <a:pt x="22208" y="133764"/>
                  </a:lnTo>
                  <a:lnTo>
                    <a:pt x="22345" y="133507"/>
                  </a:lnTo>
                  <a:lnTo>
                    <a:pt x="22486" y="133261"/>
                  </a:lnTo>
                  <a:lnTo>
                    <a:pt x="22628" y="133016"/>
                  </a:lnTo>
                  <a:lnTo>
                    <a:pt x="22774" y="132780"/>
                  </a:lnTo>
                  <a:lnTo>
                    <a:pt x="22920" y="132545"/>
                  </a:lnTo>
                  <a:lnTo>
                    <a:pt x="23066" y="132310"/>
                  </a:lnTo>
                  <a:lnTo>
                    <a:pt x="23216" y="132096"/>
                  </a:lnTo>
                  <a:lnTo>
                    <a:pt x="23367" y="131882"/>
                  </a:lnTo>
                  <a:lnTo>
                    <a:pt x="23517" y="131669"/>
                  </a:lnTo>
                  <a:lnTo>
                    <a:pt x="23672" y="131465"/>
                  </a:lnTo>
                  <a:lnTo>
                    <a:pt x="23827" y="131262"/>
                  </a:lnTo>
                  <a:lnTo>
                    <a:pt x="23982" y="131081"/>
                  </a:lnTo>
                  <a:lnTo>
                    <a:pt x="24142" y="130888"/>
                  </a:lnTo>
                  <a:lnTo>
                    <a:pt x="24302" y="130717"/>
                  </a:lnTo>
                  <a:lnTo>
                    <a:pt x="24461" y="130535"/>
                  </a:lnTo>
                  <a:lnTo>
                    <a:pt x="24626" y="130375"/>
                  </a:lnTo>
                  <a:lnTo>
                    <a:pt x="24790" y="130215"/>
                  </a:lnTo>
                  <a:lnTo>
                    <a:pt x="24959" y="130065"/>
                  </a:lnTo>
                  <a:lnTo>
                    <a:pt x="25128" y="129915"/>
                  </a:lnTo>
                  <a:lnTo>
                    <a:pt x="25296" y="129776"/>
                  </a:lnTo>
                  <a:lnTo>
                    <a:pt x="25470" y="129648"/>
                  </a:lnTo>
                  <a:lnTo>
                    <a:pt x="25643" y="129520"/>
                  </a:lnTo>
                  <a:lnTo>
                    <a:pt x="25816" y="129402"/>
                  </a:lnTo>
                  <a:lnTo>
                    <a:pt x="25994" y="129295"/>
                  </a:lnTo>
                  <a:lnTo>
                    <a:pt x="26172" y="129188"/>
                  </a:lnTo>
                  <a:lnTo>
                    <a:pt x="26350" y="129092"/>
                  </a:lnTo>
                  <a:lnTo>
                    <a:pt x="26533" y="128996"/>
                  </a:lnTo>
                  <a:lnTo>
                    <a:pt x="26715" y="128921"/>
                  </a:lnTo>
                  <a:lnTo>
                    <a:pt x="26902" y="128846"/>
                  </a:lnTo>
                  <a:lnTo>
                    <a:pt x="27089" y="128771"/>
                  </a:lnTo>
                  <a:lnTo>
                    <a:pt x="27276" y="128718"/>
                  </a:lnTo>
                  <a:lnTo>
                    <a:pt x="27468" y="128664"/>
                  </a:lnTo>
                  <a:lnTo>
                    <a:pt x="27659" y="128611"/>
                  </a:lnTo>
                  <a:lnTo>
                    <a:pt x="27851" y="128579"/>
                  </a:lnTo>
                  <a:lnTo>
                    <a:pt x="28047" y="128547"/>
                  </a:lnTo>
                  <a:lnTo>
                    <a:pt x="28243" y="128525"/>
                  </a:lnTo>
                  <a:lnTo>
                    <a:pt x="28444" y="128515"/>
                  </a:lnTo>
                  <a:lnTo>
                    <a:pt x="28640" y="128504"/>
                  </a:lnTo>
                  <a:close/>
                  <a:moveTo>
                    <a:pt x="7587" y="1"/>
                  </a:moveTo>
                  <a:lnTo>
                    <a:pt x="7359" y="12"/>
                  </a:lnTo>
                  <a:lnTo>
                    <a:pt x="7131" y="33"/>
                  </a:lnTo>
                  <a:lnTo>
                    <a:pt x="6907" y="76"/>
                  </a:lnTo>
                  <a:lnTo>
                    <a:pt x="6684" y="129"/>
                  </a:lnTo>
                  <a:lnTo>
                    <a:pt x="6465" y="193"/>
                  </a:lnTo>
                  <a:lnTo>
                    <a:pt x="6251" y="279"/>
                  </a:lnTo>
                  <a:lnTo>
                    <a:pt x="6041" y="386"/>
                  </a:lnTo>
                  <a:lnTo>
                    <a:pt x="5831" y="514"/>
                  </a:lnTo>
                  <a:lnTo>
                    <a:pt x="5630" y="664"/>
                  </a:lnTo>
                  <a:lnTo>
                    <a:pt x="5530" y="749"/>
                  </a:lnTo>
                  <a:lnTo>
                    <a:pt x="5429" y="835"/>
                  </a:lnTo>
                  <a:lnTo>
                    <a:pt x="5329" y="931"/>
                  </a:lnTo>
                  <a:lnTo>
                    <a:pt x="5229" y="1038"/>
                  </a:lnTo>
                  <a:lnTo>
                    <a:pt x="5133" y="1145"/>
                  </a:lnTo>
                  <a:lnTo>
                    <a:pt x="5037" y="1262"/>
                  </a:lnTo>
                  <a:lnTo>
                    <a:pt x="4941" y="1391"/>
                  </a:lnTo>
                  <a:lnTo>
                    <a:pt x="4850" y="1519"/>
                  </a:lnTo>
                  <a:lnTo>
                    <a:pt x="4754" y="1658"/>
                  </a:lnTo>
                  <a:lnTo>
                    <a:pt x="4663" y="1808"/>
                  </a:lnTo>
                  <a:lnTo>
                    <a:pt x="4572" y="1957"/>
                  </a:lnTo>
                  <a:lnTo>
                    <a:pt x="4481" y="2118"/>
                  </a:lnTo>
                  <a:lnTo>
                    <a:pt x="4394" y="2289"/>
                  </a:lnTo>
                  <a:lnTo>
                    <a:pt x="4303" y="2470"/>
                  </a:lnTo>
                  <a:lnTo>
                    <a:pt x="4216" y="2652"/>
                  </a:lnTo>
                  <a:lnTo>
                    <a:pt x="4134" y="2855"/>
                  </a:lnTo>
                  <a:lnTo>
                    <a:pt x="4047" y="3058"/>
                  </a:lnTo>
                  <a:lnTo>
                    <a:pt x="3965" y="3272"/>
                  </a:lnTo>
                  <a:lnTo>
                    <a:pt x="3883" y="3497"/>
                  </a:lnTo>
                  <a:lnTo>
                    <a:pt x="3801" y="3732"/>
                  </a:lnTo>
                  <a:lnTo>
                    <a:pt x="3719" y="3978"/>
                  </a:lnTo>
                  <a:lnTo>
                    <a:pt x="3641" y="4224"/>
                  </a:lnTo>
                  <a:lnTo>
                    <a:pt x="3564" y="4491"/>
                  </a:lnTo>
                  <a:lnTo>
                    <a:pt x="3486" y="4758"/>
                  </a:lnTo>
                  <a:lnTo>
                    <a:pt x="3413" y="5047"/>
                  </a:lnTo>
                  <a:lnTo>
                    <a:pt x="3335" y="5346"/>
                  </a:lnTo>
                  <a:lnTo>
                    <a:pt x="3262" y="5646"/>
                  </a:lnTo>
                  <a:lnTo>
                    <a:pt x="3194" y="5966"/>
                  </a:lnTo>
                  <a:lnTo>
                    <a:pt x="3121" y="6287"/>
                  </a:lnTo>
                  <a:lnTo>
                    <a:pt x="3053" y="6629"/>
                  </a:lnTo>
                  <a:lnTo>
                    <a:pt x="2984" y="6982"/>
                  </a:lnTo>
                  <a:lnTo>
                    <a:pt x="2916" y="7345"/>
                  </a:lnTo>
                  <a:lnTo>
                    <a:pt x="2870" y="7634"/>
                  </a:lnTo>
                  <a:lnTo>
                    <a:pt x="2825" y="7944"/>
                  </a:lnTo>
                  <a:lnTo>
                    <a:pt x="2788" y="8276"/>
                  </a:lnTo>
                  <a:lnTo>
                    <a:pt x="2752" y="8628"/>
                  </a:lnTo>
                  <a:lnTo>
                    <a:pt x="2724" y="8992"/>
                  </a:lnTo>
                  <a:lnTo>
                    <a:pt x="2697" y="9366"/>
                  </a:lnTo>
                  <a:lnTo>
                    <a:pt x="2674" y="9762"/>
                  </a:lnTo>
                  <a:lnTo>
                    <a:pt x="2656" y="10168"/>
                  </a:lnTo>
                  <a:lnTo>
                    <a:pt x="2638" y="10585"/>
                  </a:lnTo>
                  <a:lnTo>
                    <a:pt x="2624" y="11002"/>
                  </a:lnTo>
                  <a:lnTo>
                    <a:pt x="2615" y="11440"/>
                  </a:lnTo>
                  <a:lnTo>
                    <a:pt x="2610" y="11889"/>
                  </a:lnTo>
                  <a:lnTo>
                    <a:pt x="2601" y="12798"/>
                  </a:lnTo>
                  <a:lnTo>
                    <a:pt x="2601" y="13728"/>
                  </a:lnTo>
                  <a:lnTo>
                    <a:pt x="2633" y="13760"/>
                  </a:lnTo>
                  <a:lnTo>
                    <a:pt x="2660" y="13803"/>
                  </a:lnTo>
                  <a:lnTo>
                    <a:pt x="2715" y="13888"/>
                  </a:lnTo>
                  <a:lnTo>
                    <a:pt x="2765" y="14006"/>
                  </a:lnTo>
                  <a:lnTo>
                    <a:pt x="2806" y="14134"/>
                  </a:lnTo>
                  <a:lnTo>
                    <a:pt x="2843" y="14284"/>
                  </a:lnTo>
                  <a:lnTo>
                    <a:pt x="2875" y="14433"/>
                  </a:lnTo>
                  <a:lnTo>
                    <a:pt x="2898" y="14604"/>
                  </a:lnTo>
                  <a:lnTo>
                    <a:pt x="2911" y="14776"/>
                  </a:lnTo>
                  <a:lnTo>
                    <a:pt x="2916" y="14947"/>
                  </a:lnTo>
                  <a:lnTo>
                    <a:pt x="2916" y="15128"/>
                  </a:lnTo>
                  <a:lnTo>
                    <a:pt x="2907" y="15310"/>
                  </a:lnTo>
                  <a:lnTo>
                    <a:pt x="2884" y="15481"/>
                  </a:lnTo>
                  <a:lnTo>
                    <a:pt x="2852" y="15652"/>
                  </a:lnTo>
                  <a:lnTo>
                    <a:pt x="2834" y="15738"/>
                  </a:lnTo>
                  <a:lnTo>
                    <a:pt x="2811" y="15813"/>
                  </a:lnTo>
                  <a:lnTo>
                    <a:pt x="2783" y="15898"/>
                  </a:lnTo>
                  <a:lnTo>
                    <a:pt x="2756" y="15973"/>
                  </a:lnTo>
                  <a:lnTo>
                    <a:pt x="2724" y="16037"/>
                  </a:lnTo>
                  <a:lnTo>
                    <a:pt x="2692" y="16112"/>
                  </a:lnTo>
                  <a:lnTo>
                    <a:pt x="2660" y="16176"/>
                  </a:lnTo>
                  <a:lnTo>
                    <a:pt x="2628" y="16229"/>
                  </a:lnTo>
                  <a:lnTo>
                    <a:pt x="2651" y="17726"/>
                  </a:lnTo>
                  <a:lnTo>
                    <a:pt x="2669" y="19148"/>
                  </a:lnTo>
                  <a:lnTo>
                    <a:pt x="2679" y="19811"/>
                  </a:lnTo>
                  <a:lnTo>
                    <a:pt x="2683" y="20452"/>
                  </a:lnTo>
                  <a:lnTo>
                    <a:pt x="2679" y="21040"/>
                  </a:lnTo>
                  <a:lnTo>
                    <a:pt x="2674" y="21596"/>
                  </a:lnTo>
                  <a:lnTo>
                    <a:pt x="2400" y="38231"/>
                  </a:lnTo>
                  <a:lnTo>
                    <a:pt x="2122" y="54898"/>
                  </a:lnTo>
                  <a:lnTo>
                    <a:pt x="1091" y="116701"/>
                  </a:lnTo>
                  <a:lnTo>
                    <a:pt x="1059" y="118476"/>
                  </a:lnTo>
                  <a:lnTo>
                    <a:pt x="1023" y="120251"/>
                  </a:lnTo>
                  <a:lnTo>
                    <a:pt x="982" y="122047"/>
                  </a:lnTo>
                  <a:lnTo>
                    <a:pt x="936" y="123843"/>
                  </a:lnTo>
                  <a:lnTo>
                    <a:pt x="886" y="125650"/>
                  </a:lnTo>
                  <a:lnTo>
                    <a:pt x="836" y="127467"/>
                  </a:lnTo>
                  <a:lnTo>
                    <a:pt x="726" y="131113"/>
                  </a:lnTo>
                  <a:lnTo>
                    <a:pt x="493" y="138446"/>
                  </a:lnTo>
                  <a:lnTo>
                    <a:pt x="379" y="142135"/>
                  </a:lnTo>
                  <a:lnTo>
                    <a:pt x="274" y="145834"/>
                  </a:lnTo>
                  <a:lnTo>
                    <a:pt x="229" y="147673"/>
                  </a:lnTo>
                  <a:lnTo>
                    <a:pt x="183" y="149522"/>
                  </a:lnTo>
                  <a:lnTo>
                    <a:pt x="138" y="151361"/>
                  </a:lnTo>
                  <a:lnTo>
                    <a:pt x="101" y="153210"/>
                  </a:lnTo>
                  <a:lnTo>
                    <a:pt x="69" y="155049"/>
                  </a:lnTo>
                  <a:lnTo>
                    <a:pt x="42" y="156877"/>
                  </a:lnTo>
                  <a:lnTo>
                    <a:pt x="24" y="158716"/>
                  </a:lnTo>
                  <a:lnTo>
                    <a:pt x="10" y="160544"/>
                  </a:lnTo>
                  <a:lnTo>
                    <a:pt x="1" y="162362"/>
                  </a:lnTo>
                  <a:lnTo>
                    <a:pt x="1" y="164179"/>
                  </a:lnTo>
                  <a:lnTo>
                    <a:pt x="10" y="165986"/>
                  </a:lnTo>
                  <a:lnTo>
                    <a:pt x="28" y="167782"/>
                  </a:lnTo>
                  <a:lnTo>
                    <a:pt x="51" y="169578"/>
                  </a:lnTo>
                  <a:lnTo>
                    <a:pt x="87" y="171363"/>
                  </a:lnTo>
                  <a:lnTo>
                    <a:pt x="133" y="173138"/>
                  </a:lnTo>
                  <a:lnTo>
                    <a:pt x="160" y="174025"/>
                  </a:lnTo>
                  <a:lnTo>
                    <a:pt x="188" y="174913"/>
                  </a:lnTo>
                  <a:lnTo>
                    <a:pt x="224" y="175779"/>
                  </a:lnTo>
                  <a:lnTo>
                    <a:pt x="265" y="176623"/>
                  </a:lnTo>
                  <a:lnTo>
                    <a:pt x="316" y="177436"/>
                  </a:lnTo>
                  <a:lnTo>
                    <a:pt x="370" y="178227"/>
                  </a:lnTo>
                  <a:lnTo>
                    <a:pt x="434" y="178986"/>
                  </a:lnTo>
                  <a:lnTo>
                    <a:pt x="503" y="179724"/>
                  </a:lnTo>
                  <a:lnTo>
                    <a:pt x="580" y="180440"/>
                  </a:lnTo>
                  <a:lnTo>
                    <a:pt x="662" y="181124"/>
                  </a:lnTo>
                  <a:lnTo>
                    <a:pt x="749" y="181798"/>
                  </a:lnTo>
                  <a:lnTo>
                    <a:pt x="845" y="182439"/>
                  </a:lnTo>
                  <a:lnTo>
                    <a:pt x="945" y="183059"/>
                  </a:lnTo>
                  <a:lnTo>
                    <a:pt x="1050" y="183647"/>
                  </a:lnTo>
                  <a:lnTo>
                    <a:pt x="1164" y="184224"/>
                  </a:lnTo>
                  <a:lnTo>
                    <a:pt x="1283" y="184780"/>
                  </a:lnTo>
                  <a:lnTo>
                    <a:pt x="1406" y="185315"/>
                  </a:lnTo>
                  <a:lnTo>
                    <a:pt x="1534" y="185817"/>
                  </a:lnTo>
                  <a:lnTo>
                    <a:pt x="1666" y="186309"/>
                  </a:lnTo>
                  <a:lnTo>
                    <a:pt x="1807" y="186780"/>
                  </a:lnTo>
                  <a:lnTo>
                    <a:pt x="1949" y="187239"/>
                  </a:lnTo>
                  <a:lnTo>
                    <a:pt x="2099" y="187667"/>
                  </a:lnTo>
                  <a:lnTo>
                    <a:pt x="2254" y="188084"/>
                  </a:lnTo>
                  <a:lnTo>
                    <a:pt x="2414" y="188479"/>
                  </a:lnTo>
                  <a:lnTo>
                    <a:pt x="2578" y="188864"/>
                  </a:lnTo>
                  <a:lnTo>
                    <a:pt x="2742" y="189228"/>
                  </a:lnTo>
                  <a:lnTo>
                    <a:pt x="2916" y="189580"/>
                  </a:lnTo>
                  <a:lnTo>
                    <a:pt x="3094" y="189912"/>
                  </a:lnTo>
                  <a:lnTo>
                    <a:pt x="3272" y="190222"/>
                  </a:lnTo>
                  <a:lnTo>
                    <a:pt x="3459" y="190532"/>
                  </a:lnTo>
                  <a:lnTo>
                    <a:pt x="3646" y="190810"/>
                  </a:lnTo>
                  <a:lnTo>
                    <a:pt x="3837" y="191088"/>
                  </a:lnTo>
                  <a:lnTo>
                    <a:pt x="4033" y="191344"/>
                  </a:lnTo>
                  <a:lnTo>
                    <a:pt x="4230" y="191590"/>
                  </a:lnTo>
                  <a:lnTo>
                    <a:pt x="4435" y="191826"/>
                  </a:lnTo>
                  <a:lnTo>
                    <a:pt x="4640" y="192050"/>
                  </a:lnTo>
                  <a:lnTo>
                    <a:pt x="4845" y="192264"/>
                  </a:lnTo>
                  <a:lnTo>
                    <a:pt x="5060" y="192456"/>
                  </a:lnTo>
                  <a:lnTo>
                    <a:pt x="5274" y="192649"/>
                  </a:lnTo>
                  <a:lnTo>
                    <a:pt x="5489" y="192830"/>
                  </a:lnTo>
                  <a:lnTo>
                    <a:pt x="5712" y="192991"/>
                  </a:lnTo>
                  <a:lnTo>
                    <a:pt x="5931" y="193151"/>
                  </a:lnTo>
                  <a:lnTo>
                    <a:pt x="6159" y="193312"/>
                  </a:lnTo>
                  <a:lnTo>
                    <a:pt x="6383" y="193451"/>
                  </a:lnTo>
                  <a:lnTo>
                    <a:pt x="6615" y="193579"/>
                  </a:lnTo>
                  <a:lnTo>
                    <a:pt x="6844" y="193707"/>
                  </a:lnTo>
                  <a:lnTo>
                    <a:pt x="7076" y="193835"/>
                  </a:lnTo>
                  <a:lnTo>
                    <a:pt x="7313" y="193942"/>
                  </a:lnTo>
                  <a:lnTo>
                    <a:pt x="7788" y="194156"/>
                  </a:lnTo>
                  <a:lnTo>
                    <a:pt x="8267" y="194349"/>
                  </a:lnTo>
                  <a:lnTo>
                    <a:pt x="8750" y="194520"/>
                  </a:lnTo>
                  <a:lnTo>
                    <a:pt x="9239" y="194691"/>
                  </a:lnTo>
                  <a:lnTo>
                    <a:pt x="9731" y="194840"/>
                  </a:lnTo>
                  <a:lnTo>
                    <a:pt x="10721" y="195140"/>
                  </a:lnTo>
                  <a:lnTo>
                    <a:pt x="11214" y="195289"/>
                  </a:lnTo>
                  <a:lnTo>
                    <a:pt x="11707" y="195439"/>
                  </a:lnTo>
                  <a:lnTo>
                    <a:pt x="13125" y="195909"/>
                  </a:lnTo>
                  <a:lnTo>
                    <a:pt x="14549" y="196337"/>
                  </a:lnTo>
                  <a:lnTo>
                    <a:pt x="15972" y="196754"/>
                  </a:lnTo>
                  <a:lnTo>
                    <a:pt x="17395" y="197150"/>
                  </a:lnTo>
                  <a:lnTo>
                    <a:pt x="18818" y="197524"/>
                  </a:lnTo>
                  <a:lnTo>
                    <a:pt x="20246" y="197877"/>
                  </a:lnTo>
                  <a:lnTo>
                    <a:pt x="21670" y="198208"/>
                  </a:lnTo>
                  <a:lnTo>
                    <a:pt x="23097" y="198529"/>
                  </a:lnTo>
                  <a:lnTo>
                    <a:pt x="24521" y="198817"/>
                  </a:lnTo>
                  <a:lnTo>
                    <a:pt x="25944" y="199095"/>
                  </a:lnTo>
                  <a:lnTo>
                    <a:pt x="27372" y="199352"/>
                  </a:lnTo>
                  <a:lnTo>
                    <a:pt x="28800" y="199587"/>
                  </a:lnTo>
                  <a:lnTo>
                    <a:pt x="30228" y="199801"/>
                  </a:lnTo>
                  <a:lnTo>
                    <a:pt x="31656" y="199993"/>
                  </a:lnTo>
                  <a:lnTo>
                    <a:pt x="33083" y="200175"/>
                  </a:lnTo>
                  <a:lnTo>
                    <a:pt x="34511" y="200325"/>
                  </a:lnTo>
                  <a:lnTo>
                    <a:pt x="35939" y="200464"/>
                  </a:lnTo>
                  <a:lnTo>
                    <a:pt x="37372" y="200581"/>
                  </a:lnTo>
                  <a:lnTo>
                    <a:pt x="38799" y="200678"/>
                  </a:lnTo>
                  <a:lnTo>
                    <a:pt x="40227" y="200752"/>
                  </a:lnTo>
                  <a:lnTo>
                    <a:pt x="41660" y="200806"/>
                  </a:lnTo>
                  <a:lnTo>
                    <a:pt x="43088" y="200849"/>
                  </a:lnTo>
                  <a:lnTo>
                    <a:pt x="44520" y="200859"/>
                  </a:lnTo>
                  <a:lnTo>
                    <a:pt x="46340" y="200859"/>
                  </a:lnTo>
                  <a:lnTo>
                    <a:pt x="46723" y="200881"/>
                  </a:lnTo>
                  <a:lnTo>
                    <a:pt x="47485" y="200934"/>
                  </a:lnTo>
                  <a:lnTo>
                    <a:pt x="47859" y="200945"/>
                  </a:lnTo>
                  <a:lnTo>
                    <a:pt x="48416" y="200945"/>
                  </a:lnTo>
                  <a:lnTo>
                    <a:pt x="48598" y="200923"/>
                  </a:lnTo>
                  <a:lnTo>
                    <a:pt x="48781" y="200902"/>
                  </a:lnTo>
                  <a:lnTo>
                    <a:pt x="48959" y="200870"/>
                  </a:lnTo>
                  <a:lnTo>
                    <a:pt x="49141" y="200827"/>
                  </a:lnTo>
                  <a:lnTo>
                    <a:pt x="49319" y="200774"/>
                  </a:lnTo>
                  <a:lnTo>
                    <a:pt x="49497" y="200710"/>
                  </a:lnTo>
                  <a:lnTo>
                    <a:pt x="49675" y="200624"/>
                  </a:lnTo>
                  <a:lnTo>
                    <a:pt x="49848" y="200539"/>
                  </a:lnTo>
                  <a:lnTo>
                    <a:pt x="50022" y="200432"/>
                  </a:lnTo>
                  <a:lnTo>
                    <a:pt x="50195" y="200303"/>
                  </a:lnTo>
                  <a:lnTo>
                    <a:pt x="50368" y="200164"/>
                  </a:lnTo>
                  <a:lnTo>
                    <a:pt x="50542" y="200015"/>
                  </a:lnTo>
                  <a:lnTo>
                    <a:pt x="50710" y="199833"/>
                  </a:lnTo>
                  <a:lnTo>
                    <a:pt x="50879" y="199641"/>
                  </a:lnTo>
                  <a:lnTo>
                    <a:pt x="51048" y="199427"/>
                  </a:lnTo>
                  <a:lnTo>
                    <a:pt x="51217" y="199181"/>
                  </a:lnTo>
                  <a:lnTo>
                    <a:pt x="51381" y="198924"/>
                  </a:lnTo>
                  <a:lnTo>
                    <a:pt x="51545" y="198636"/>
                  </a:lnTo>
                  <a:lnTo>
                    <a:pt x="51710" y="198336"/>
                  </a:lnTo>
                  <a:lnTo>
                    <a:pt x="51810" y="198133"/>
                  </a:lnTo>
                  <a:lnTo>
                    <a:pt x="51906" y="197930"/>
                  </a:lnTo>
                  <a:lnTo>
                    <a:pt x="51997" y="197716"/>
                  </a:lnTo>
                  <a:lnTo>
                    <a:pt x="52088" y="197502"/>
                  </a:lnTo>
                  <a:lnTo>
                    <a:pt x="52170" y="197278"/>
                  </a:lnTo>
                  <a:lnTo>
                    <a:pt x="52252" y="197053"/>
                  </a:lnTo>
                  <a:lnTo>
                    <a:pt x="52330" y="196829"/>
                  </a:lnTo>
                  <a:lnTo>
                    <a:pt x="52408" y="196594"/>
                  </a:lnTo>
                  <a:lnTo>
                    <a:pt x="52480" y="196358"/>
                  </a:lnTo>
                  <a:lnTo>
                    <a:pt x="52549" y="196123"/>
                  </a:lnTo>
                  <a:lnTo>
                    <a:pt x="52617" y="195877"/>
                  </a:lnTo>
                  <a:lnTo>
                    <a:pt x="52681" y="195631"/>
                  </a:lnTo>
                  <a:lnTo>
                    <a:pt x="52741" y="195386"/>
                  </a:lnTo>
                  <a:lnTo>
                    <a:pt x="52800" y="195129"/>
                  </a:lnTo>
                  <a:lnTo>
                    <a:pt x="52855" y="194872"/>
                  </a:lnTo>
                  <a:lnTo>
                    <a:pt x="52905" y="194605"/>
                  </a:lnTo>
                  <a:lnTo>
                    <a:pt x="52955" y="194349"/>
                  </a:lnTo>
                  <a:lnTo>
                    <a:pt x="53005" y="194081"/>
                  </a:lnTo>
                  <a:lnTo>
                    <a:pt x="53092" y="193536"/>
                  </a:lnTo>
                  <a:lnTo>
                    <a:pt x="53169" y="192980"/>
                  </a:lnTo>
                  <a:lnTo>
                    <a:pt x="53242" y="192403"/>
                  </a:lnTo>
                  <a:lnTo>
                    <a:pt x="53306" y="191826"/>
                  </a:lnTo>
                  <a:lnTo>
                    <a:pt x="53361" y="191238"/>
                  </a:lnTo>
                  <a:lnTo>
                    <a:pt x="53411" y="190639"/>
                  </a:lnTo>
                  <a:lnTo>
                    <a:pt x="53452" y="190030"/>
                  </a:lnTo>
                  <a:lnTo>
                    <a:pt x="53489" y="189409"/>
                  </a:lnTo>
                  <a:lnTo>
                    <a:pt x="53521" y="188789"/>
                  </a:lnTo>
                  <a:lnTo>
                    <a:pt x="53548" y="188159"/>
                  </a:lnTo>
                  <a:lnTo>
                    <a:pt x="53575" y="187528"/>
                  </a:lnTo>
                  <a:lnTo>
                    <a:pt x="53594" y="186876"/>
                  </a:lnTo>
                  <a:lnTo>
                    <a:pt x="53612" y="186234"/>
                  </a:lnTo>
                  <a:lnTo>
                    <a:pt x="53644" y="184919"/>
                  </a:lnTo>
                  <a:lnTo>
                    <a:pt x="53699" y="182279"/>
                  </a:lnTo>
                  <a:lnTo>
                    <a:pt x="53735" y="180942"/>
                  </a:lnTo>
                  <a:lnTo>
                    <a:pt x="53753" y="180280"/>
                  </a:lnTo>
                  <a:lnTo>
                    <a:pt x="53781" y="179617"/>
                  </a:lnTo>
                  <a:lnTo>
                    <a:pt x="53927" y="175779"/>
                  </a:lnTo>
                  <a:lnTo>
                    <a:pt x="54068" y="171930"/>
                  </a:lnTo>
                  <a:lnTo>
                    <a:pt x="54205" y="168081"/>
                  </a:lnTo>
                  <a:lnTo>
                    <a:pt x="54337" y="164222"/>
                  </a:lnTo>
                  <a:lnTo>
                    <a:pt x="54465" y="160373"/>
                  </a:lnTo>
                  <a:lnTo>
                    <a:pt x="54588" y="156514"/>
                  </a:lnTo>
                  <a:lnTo>
                    <a:pt x="54707" y="152665"/>
                  </a:lnTo>
                  <a:lnTo>
                    <a:pt x="54816" y="148817"/>
                  </a:lnTo>
                  <a:lnTo>
                    <a:pt x="54935" y="144508"/>
                  </a:lnTo>
                  <a:lnTo>
                    <a:pt x="55049" y="140210"/>
                  </a:lnTo>
                  <a:lnTo>
                    <a:pt x="55154" y="135902"/>
                  </a:lnTo>
                  <a:lnTo>
                    <a:pt x="55254" y="131594"/>
                  </a:lnTo>
                  <a:lnTo>
                    <a:pt x="55345" y="127285"/>
                  </a:lnTo>
                  <a:lnTo>
                    <a:pt x="55432" y="122977"/>
                  </a:lnTo>
                  <a:lnTo>
                    <a:pt x="55514" y="118669"/>
                  </a:lnTo>
                  <a:lnTo>
                    <a:pt x="55587" y="114360"/>
                  </a:lnTo>
                  <a:lnTo>
                    <a:pt x="55656" y="110052"/>
                  </a:lnTo>
                  <a:lnTo>
                    <a:pt x="55715" y="105733"/>
                  </a:lnTo>
                  <a:lnTo>
                    <a:pt x="55770" y="101424"/>
                  </a:lnTo>
                  <a:lnTo>
                    <a:pt x="55820" y="97105"/>
                  </a:lnTo>
                  <a:lnTo>
                    <a:pt x="55861" y="92797"/>
                  </a:lnTo>
                  <a:lnTo>
                    <a:pt x="55897" y="88478"/>
                  </a:lnTo>
                  <a:lnTo>
                    <a:pt x="55925" y="84169"/>
                  </a:lnTo>
                  <a:lnTo>
                    <a:pt x="55948" y="79850"/>
                  </a:lnTo>
                  <a:lnTo>
                    <a:pt x="55961" y="78300"/>
                  </a:lnTo>
                  <a:lnTo>
                    <a:pt x="55989" y="76087"/>
                  </a:lnTo>
                  <a:lnTo>
                    <a:pt x="56066" y="69983"/>
                  </a:lnTo>
                  <a:lnTo>
                    <a:pt x="56107" y="66252"/>
                  </a:lnTo>
                  <a:lnTo>
                    <a:pt x="56153" y="62157"/>
                  </a:lnTo>
                  <a:lnTo>
                    <a:pt x="56189" y="57785"/>
                  </a:lnTo>
                  <a:lnTo>
                    <a:pt x="56203" y="55507"/>
                  </a:lnTo>
                  <a:lnTo>
                    <a:pt x="56217" y="53198"/>
                  </a:lnTo>
                  <a:lnTo>
                    <a:pt x="56176" y="53081"/>
                  </a:lnTo>
                  <a:lnTo>
                    <a:pt x="56144" y="52963"/>
                  </a:lnTo>
                  <a:lnTo>
                    <a:pt x="56116" y="52835"/>
                  </a:lnTo>
                  <a:lnTo>
                    <a:pt x="56093" y="52706"/>
                  </a:lnTo>
                  <a:lnTo>
                    <a:pt x="56075" y="52578"/>
                  </a:lnTo>
                  <a:lnTo>
                    <a:pt x="56066" y="52439"/>
                  </a:lnTo>
                  <a:lnTo>
                    <a:pt x="56062" y="52300"/>
                  </a:lnTo>
                  <a:lnTo>
                    <a:pt x="56062" y="52172"/>
                  </a:lnTo>
                  <a:lnTo>
                    <a:pt x="56066" y="52033"/>
                  </a:lnTo>
                  <a:lnTo>
                    <a:pt x="56080" y="51905"/>
                  </a:lnTo>
                  <a:lnTo>
                    <a:pt x="56093" y="51766"/>
                  </a:lnTo>
                  <a:lnTo>
                    <a:pt x="56112" y="51637"/>
                  </a:lnTo>
                  <a:lnTo>
                    <a:pt x="56135" y="51509"/>
                  </a:lnTo>
                  <a:lnTo>
                    <a:pt x="56162" y="51391"/>
                  </a:lnTo>
                  <a:lnTo>
                    <a:pt x="56194" y="51274"/>
                  </a:lnTo>
                  <a:lnTo>
                    <a:pt x="56226" y="51156"/>
                  </a:lnTo>
                  <a:lnTo>
                    <a:pt x="56239" y="47479"/>
                  </a:lnTo>
                  <a:lnTo>
                    <a:pt x="56239" y="43780"/>
                  </a:lnTo>
                  <a:lnTo>
                    <a:pt x="56235" y="41930"/>
                  </a:lnTo>
                  <a:lnTo>
                    <a:pt x="56230" y="40081"/>
                  </a:lnTo>
                  <a:lnTo>
                    <a:pt x="56221" y="38252"/>
                  </a:lnTo>
                  <a:lnTo>
                    <a:pt x="56208" y="36435"/>
                  </a:lnTo>
                  <a:lnTo>
                    <a:pt x="56194" y="34639"/>
                  </a:lnTo>
                  <a:lnTo>
                    <a:pt x="56176" y="32864"/>
                  </a:lnTo>
                  <a:lnTo>
                    <a:pt x="56148" y="31122"/>
                  </a:lnTo>
                  <a:lnTo>
                    <a:pt x="56121" y="29411"/>
                  </a:lnTo>
                  <a:lnTo>
                    <a:pt x="56089" y="27743"/>
                  </a:lnTo>
                  <a:lnTo>
                    <a:pt x="56052" y="26108"/>
                  </a:lnTo>
                  <a:lnTo>
                    <a:pt x="56011" y="24526"/>
                  </a:lnTo>
                  <a:lnTo>
                    <a:pt x="55966" y="22997"/>
                  </a:lnTo>
                  <a:lnTo>
                    <a:pt x="55916" y="21521"/>
                  </a:lnTo>
                  <a:lnTo>
                    <a:pt x="55856" y="20100"/>
                  </a:lnTo>
                  <a:lnTo>
                    <a:pt x="55797" y="18752"/>
                  </a:lnTo>
                  <a:lnTo>
                    <a:pt x="55729" y="17459"/>
                  </a:lnTo>
                  <a:lnTo>
                    <a:pt x="55656" y="16251"/>
                  </a:lnTo>
                  <a:lnTo>
                    <a:pt x="55615" y="15674"/>
                  </a:lnTo>
                  <a:lnTo>
                    <a:pt x="55573" y="15118"/>
                  </a:lnTo>
                  <a:lnTo>
                    <a:pt x="55532" y="14583"/>
                  </a:lnTo>
                  <a:lnTo>
                    <a:pt x="55487" y="14070"/>
                  </a:lnTo>
                  <a:lnTo>
                    <a:pt x="55441" y="13567"/>
                  </a:lnTo>
                  <a:lnTo>
                    <a:pt x="55396" y="13097"/>
                  </a:lnTo>
                  <a:lnTo>
                    <a:pt x="55345" y="12648"/>
                  </a:lnTo>
                  <a:lnTo>
                    <a:pt x="55295" y="12220"/>
                  </a:lnTo>
                  <a:lnTo>
                    <a:pt x="55245" y="11825"/>
                  </a:lnTo>
                  <a:lnTo>
                    <a:pt x="55190" y="11440"/>
                  </a:lnTo>
                  <a:lnTo>
                    <a:pt x="55136" y="11087"/>
                  </a:lnTo>
                  <a:lnTo>
                    <a:pt x="55076" y="10756"/>
                  </a:lnTo>
                  <a:lnTo>
                    <a:pt x="55017" y="10456"/>
                  </a:lnTo>
                  <a:lnTo>
                    <a:pt x="54953" y="10178"/>
                  </a:lnTo>
                  <a:lnTo>
                    <a:pt x="54889" y="9933"/>
                  </a:lnTo>
                  <a:lnTo>
                    <a:pt x="54825" y="9708"/>
                  </a:lnTo>
                  <a:lnTo>
                    <a:pt x="54757" y="9516"/>
                  </a:lnTo>
                  <a:lnTo>
                    <a:pt x="54688" y="9355"/>
                  </a:lnTo>
                  <a:lnTo>
                    <a:pt x="54652" y="9280"/>
                  </a:lnTo>
                  <a:lnTo>
                    <a:pt x="54620" y="9216"/>
                  </a:lnTo>
                  <a:lnTo>
                    <a:pt x="54584" y="9163"/>
                  </a:lnTo>
                  <a:lnTo>
                    <a:pt x="54547" y="9109"/>
                  </a:lnTo>
                  <a:lnTo>
                    <a:pt x="54506" y="9077"/>
                  </a:lnTo>
                  <a:lnTo>
                    <a:pt x="54469" y="9035"/>
                  </a:lnTo>
                  <a:lnTo>
                    <a:pt x="54433" y="9013"/>
                  </a:lnTo>
                  <a:lnTo>
                    <a:pt x="54392" y="8992"/>
                  </a:lnTo>
                  <a:lnTo>
                    <a:pt x="54342" y="8970"/>
                  </a:lnTo>
                  <a:lnTo>
                    <a:pt x="54292" y="8938"/>
                  </a:lnTo>
                  <a:lnTo>
                    <a:pt x="54246" y="8906"/>
                  </a:lnTo>
                  <a:lnTo>
                    <a:pt x="54200" y="8864"/>
                  </a:lnTo>
                  <a:lnTo>
                    <a:pt x="54159" y="8810"/>
                  </a:lnTo>
                  <a:lnTo>
                    <a:pt x="54118" y="8757"/>
                  </a:lnTo>
                  <a:lnTo>
                    <a:pt x="54082" y="8703"/>
                  </a:lnTo>
                  <a:lnTo>
                    <a:pt x="54050" y="8639"/>
                  </a:lnTo>
                  <a:lnTo>
                    <a:pt x="54018" y="8564"/>
                  </a:lnTo>
                  <a:lnTo>
                    <a:pt x="53990" y="8489"/>
                  </a:lnTo>
                  <a:lnTo>
                    <a:pt x="53963" y="8415"/>
                  </a:lnTo>
                  <a:lnTo>
                    <a:pt x="53936" y="8329"/>
                  </a:lnTo>
                  <a:lnTo>
                    <a:pt x="53895" y="8158"/>
                  </a:lnTo>
                  <a:lnTo>
                    <a:pt x="53863" y="7976"/>
                  </a:lnTo>
                  <a:lnTo>
                    <a:pt x="53840" y="7773"/>
                  </a:lnTo>
                  <a:lnTo>
                    <a:pt x="53822" y="7570"/>
                  </a:lnTo>
                  <a:lnTo>
                    <a:pt x="53817" y="7356"/>
                  </a:lnTo>
                  <a:lnTo>
                    <a:pt x="53817" y="7142"/>
                  </a:lnTo>
                  <a:lnTo>
                    <a:pt x="53826" y="6928"/>
                  </a:lnTo>
                  <a:lnTo>
                    <a:pt x="53840" y="6704"/>
                  </a:lnTo>
                  <a:lnTo>
                    <a:pt x="53867" y="6490"/>
                  </a:lnTo>
                  <a:lnTo>
                    <a:pt x="53895" y="6276"/>
                  </a:lnTo>
                  <a:lnTo>
                    <a:pt x="51107" y="5924"/>
                  </a:lnTo>
                  <a:lnTo>
                    <a:pt x="48316" y="5560"/>
                  </a:lnTo>
                  <a:lnTo>
                    <a:pt x="45528" y="5186"/>
                  </a:lnTo>
                  <a:lnTo>
                    <a:pt x="42741" y="4801"/>
                  </a:lnTo>
                  <a:lnTo>
                    <a:pt x="39949" y="4416"/>
                  </a:lnTo>
                  <a:lnTo>
                    <a:pt x="37162" y="4010"/>
                  </a:lnTo>
                  <a:lnTo>
                    <a:pt x="31587" y="3208"/>
                  </a:lnTo>
                  <a:lnTo>
                    <a:pt x="26008" y="2396"/>
                  </a:lnTo>
                  <a:lnTo>
                    <a:pt x="23216" y="2000"/>
                  </a:lnTo>
                  <a:lnTo>
                    <a:pt x="20429" y="1604"/>
                  </a:lnTo>
                  <a:lnTo>
                    <a:pt x="17637" y="1220"/>
                  </a:lnTo>
                  <a:lnTo>
                    <a:pt x="14850" y="845"/>
                  </a:lnTo>
                  <a:lnTo>
                    <a:pt x="12058" y="482"/>
                  </a:lnTo>
                  <a:lnTo>
                    <a:pt x="9266" y="140"/>
                  </a:lnTo>
                  <a:lnTo>
                    <a:pt x="8773" y="76"/>
                  </a:lnTo>
                  <a:lnTo>
                    <a:pt x="8294" y="22"/>
                  </a:lnTo>
                  <a:lnTo>
                    <a:pt x="8052" y="12"/>
                  </a:lnTo>
                  <a:lnTo>
                    <a:pt x="7820" y="1"/>
                  </a:lnTo>
                  <a:close/>
                </a:path>
              </a:pathLst>
            </a:custGeom>
            <a:solidFill>
              <a:srgbClr val="F7B6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1"/>
            <p:cNvSpPr/>
            <p:nvPr/>
          </p:nvSpPr>
          <p:spPr>
            <a:xfrm>
              <a:off x="3246575" y="-351750"/>
              <a:ext cx="459175" cy="539100"/>
            </a:xfrm>
            <a:custGeom>
              <a:rect b="b" l="l" r="r" t="t"/>
              <a:pathLst>
                <a:path extrusionOk="0" h="21564" w="18367">
                  <a:moveTo>
                    <a:pt x="8960" y="0"/>
                  </a:moveTo>
                  <a:lnTo>
                    <a:pt x="8751" y="11"/>
                  </a:lnTo>
                  <a:lnTo>
                    <a:pt x="8545" y="33"/>
                  </a:lnTo>
                  <a:lnTo>
                    <a:pt x="8345" y="75"/>
                  </a:lnTo>
                  <a:lnTo>
                    <a:pt x="8144" y="118"/>
                  </a:lnTo>
                  <a:lnTo>
                    <a:pt x="7943" y="171"/>
                  </a:lnTo>
                  <a:lnTo>
                    <a:pt x="7747" y="236"/>
                  </a:lnTo>
                  <a:lnTo>
                    <a:pt x="7551" y="310"/>
                  </a:lnTo>
                  <a:lnTo>
                    <a:pt x="7355" y="396"/>
                  </a:lnTo>
                  <a:lnTo>
                    <a:pt x="7163" y="482"/>
                  </a:lnTo>
                  <a:lnTo>
                    <a:pt x="6971" y="588"/>
                  </a:lnTo>
                  <a:lnTo>
                    <a:pt x="6949" y="674"/>
                  </a:lnTo>
                  <a:lnTo>
                    <a:pt x="6926" y="749"/>
                  </a:lnTo>
                  <a:lnTo>
                    <a:pt x="6898" y="813"/>
                  </a:lnTo>
                  <a:lnTo>
                    <a:pt x="6871" y="866"/>
                  </a:lnTo>
                  <a:lnTo>
                    <a:pt x="6839" y="909"/>
                  </a:lnTo>
                  <a:lnTo>
                    <a:pt x="6812" y="952"/>
                  </a:lnTo>
                  <a:lnTo>
                    <a:pt x="6780" y="984"/>
                  </a:lnTo>
                  <a:lnTo>
                    <a:pt x="6748" y="1005"/>
                  </a:lnTo>
                  <a:lnTo>
                    <a:pt x="6711" y="1016"/>
                  </a:lnTo>
                  <a:lnTo>
                    <a:pt x="6679" y="1027"/>
                  </a:lnTo>
                  <a:lnTo>
                    <a:pt x="6616" y="1027"/>
                  </a:lnTo>
                  <a:lnTo>
                    <a:pt x="6579" y="1005"/>
                  </a:lnTo>
                  <a:lnTo>
                    <a:pt x="6547" y="984"/>
                  </a:lnTo>
                  <a:lnTo>
                    <a:pt x="6515" y="963"/>
                  </a:lnTo>
                  <a:lnTo>
                    <a:pt x="6483" y="931"/>
                  </a:lnTo>
                  <a:lnTo>
                    <a:pt x="6333" y="1048"/>
                  </a:lnTo>
                  <a:lnTo>
                    <a:pt x="6178" y="1166"/>
                  </a:lnTo>
                  <a:lnTo>
                    <a:pt x="6027" y="1294"/>
                  </a:lnTo>
                  <a:lnTo>
                    <a:pt x="5877" y="1422"/>
                  </a:lnTo>
                  <a:lnTo>
                    <a:pt x="5726" y="1572"/>
                  </a:lnTo>
                  <a:lnTo>
                    <a:pt x="5580" y="1711"/>
                  </a:lnTo>
                  <a:lnTo>
                    <a:pt x="5434" y="1871"/>
                  </a:lnTo>
                  <a:lnTo>
                    <a:pt x="5288" y="2032"/>
                  </a:lnTo>
                  <a:lnTo>
                    <a:pt x="5147" y="2192"/>
                  </a:lnTo>
                  <a:lnTo>
                    <a:pt x="5005" y="2363"/>
                  </a:lnTo>
                  <a:lnTo>
                    <a:pt x="4864" y="2545"/>
                  </a:lnTo>
                  <a:lnTo>
                    <a:pt x="4722" y="2727"/>
                  </a:lnTo>
                  <a:lnTo>
                    <a:pt x="4586" y="2919"/>
                  </a:lnTo>
                  <a:lnTo>
                    <a:pt x="4453" y="3111"/>
                  </a:lnTo>
                  <a:lnTo>
                    <a:pt x="4316" y="3315"/>
                  </a:lnTo>
                  <a:lnTo>
                    <a:pt x="4184" y="3528"/>
                  </a:lnTo>
                  <a:lnTo>
                    <a:pt x="4052" y="3742"/>
                  </a:lnTo>
                  <a:lnTo>
                    <a:pt x="3924" y="3956"/>
                  </a:lnTo>
                  <a:lnTo>
                    <a:pt x="3796" y="4181"/>
                  </a:lnTo>
                  <a:lnTo>
                    <a:pt x="3669" y="4416"/>
                  </a:lnTo>
                  <a:lnTo>
                    <a:pt x="3545" y="4651"/>
                  </a:lnTo>
                  <a:lnTo>
                    <a:pt x="3422" y="4897"/>
                  </a:lnTo>
                  <a:lnTo>
                    <a:pt x="3299" y="5143"/>
                  </a:lnTo>
                  <a:lnTo>
                    <a:pt x="3180" y="5399"/>
                  </a:lnTo>
                  <a:lnTo>
                    <a:pt x="3062" y="5656"/>
                  </a:lnTo>
                  <a:lnTo>
                    <a:pt x="2948" y="5923"/>
                  </a:lnTo>
                  <a:lnTo>
                    <a:pt x="2834" y="6190"/>
                  </a:lnTo>
                  <a:lnTo>
                    <a:pt x="2720" y="6468"/>
                  </a:lnTo>
                  <a:lnTo>
                    <a:pt x="2610" y="6746"/>
                  </a:lnTo>
                  <a:lnTo>
                    <a:pt x="2501" y="7035"/>
                  </a:lnTo>
                  <a:lnTo>
                    <a:pt x="2391" y="7324"/>
                  </a:lnTo>
                  <a:lnTo>
                    <a:pt x="2286" y="7612"/>
                  </a:lnTo>
                  <a:lnTo>
                    <a:pt x="2186" y="7912"/>
                  </a:lnTo>
                  <a:lnTo>
                    <a:pt x="2081" y="8222"/>
                  </a:lnTo>
                  <a:lnTo>
                    <a:pt x="1981" y="8532"/>
                  </a:lnTo>
                  <a:lnTo>
                    <a:pt x="1885" y="8852"/>
                  </a:lnTo>
                  <a:lnTo>
                    <a:pt x="1789" y="9173"/>
                  </a:lnTo>
                  <a:lnTo>
                    <a:pt x="1693" y="9494"/>
                  </a:lnTo>
                  <a:lnTo>
                    <a:pt x="1602" y="9825"/>
                  </a:lnTo>
                  <a:lnTo>
                    <a:pt x="1515" y="10157"/>
                  </a:lnTo>
                  <a:lnTo>
                    <a:pt x="1424" y="10499"/>
                  </a:lnTo>
                  <a:lnTo>
                    <a:pt x="1342" y="10841"/>
                  </a:lnTo>
                  <a:lnTo>
                    <a:pt x="1173" y="11546"/>
                  </a:lnTo>
                  <a:lnTo>
                    <a:pt x="1018" y="12263"/>
                  </a:lnTo>
                  <a:lnTo>
                    <a:pt x="868" y="13000"/>
                  </a:lnTo>
                  <a:lnTo>
                    <a:pt x="731" y="13749"/>
                  </a:lnTo>
                  <a:lnTo>
                    <a:pt x="598" y="14519"/>
                  </a:lnTo>
                  <a:lnTo>
                    <a:pt x="475" y="15310"/>
                  </a:lnTo>
                  <a:lnTo>
                    <a:pt x="361" y="16111"/>
                  </a:lnTo>
                  <a:lnTo>
                    <a:pt x="256" y="16935"/>
                  </a:lnTo>
                  <a:lnTo>
                    <a:pt x="161" y="17769"/>
                  </a:lnTo>
                  <a:lnTo>
                    <a:pt x="74" y="18613"/>
                  </a:lnTo>
                  <a:lnTo>
                    <a:pt x="1" y="19479"/>
                  </a:lnTo>
                  <a:lnTo>
                    <a:pt x="37" y="19372"/>
                  </a:lnTo>
                  <a:lnTo>
                    <a:pt x="78" y="19287"/>
                  </a:lnTo>
                  <a:lnTo>
                    <a:pt x="119" y="19212"/>
                  </a:lnTo>
                  <a:lnTo>
                    <a:pt x="165" y="19137"/>
                  </a:lnTo>
                  <a:lnTo>
                    <a:pt x="211" y="19062"/>
                  </a:lnTo>
                  <a:lnTo>
                    <a:pt x="261" y="19009"/>
                  </a:lnTo>
                  <a:lnTo>
                    <a:pt x="311" y="18955"/>
                  </a:lnTo>
                  <a:lnTo>
                    <a:pt x="361" y="18902"/>
                  </a:lnTo>
                  <a:lnTo>
                    <a:pt x="411" y="18870"/>
                  </a:lnTo>
                  <a:lnTo>
                    <a:pt x="466" y="18838"/>
                  </a:lnTo>
                  <a:lnTo>
                    <a:pt x="521" y="18816"/>
                  </a:lnTo>
                  <a:lnTo>
                    <a:pt x="576" y="18795"/>
                  </a:lnTo>
                  <a:lnTo>
                    <a:pt x="630" y="18784"/>
                  </a:lnTo>
                  <a:lnTo>
                    <a:pt x="740" y="18784"/>
                  </a:lnTo>
                  <a:lnTo>
                    <a:pt x="795" y="18795"/>
                  </a:lnTo>
                  <a:lnTo>
                    <a:pt x="840" y="18816"/>
                  </a:lnTo>
                  <a:lnTo>
                    <a:pt x="900" y="18859"/>
                  </a:lnTo>
                  <a:lnTo>
                    <a:pt x="1073" y="18998"/>
                  </a:lnTo>
                  <a:lnTo>
                    <a:pt x="1287" y="19169"/>
                  </a:lnTo>
                  <a:lnTo>
                    <a:pt x="1401" y="19255"/>
                  </a:lnTo>
                  <a:lnTo>
                    <a:pt x="1515" y="19340"/>
                  </a:lnTo>
                  <a:lnTo>
                    <a:pt x="1629" y="19404"/>
                  </a:lnTo>
                  <a:lnTo>
                    <a:pt x="1739" y="19447"/>
                  </a:lnTo>
                  <a:lnTo>
                    <a:pt x="1789" y="19458"/>
                  </a:lnTo>
                  <a:lnTo>
                    <a:pt x="1835" y="19468"/>
                  </a:lnTo>
                  <a:lnTo>
                    <a:pt x="1880" y="19468"/>
                  </a:lnTo>
                  <a:lnTo>
                    <a:pt x="1921" y="19458"/>
                  </a:lnTo>
                  <a:lnTo>
                    <a:pt x="1958" y="19436"/>
                  </a:lnTo>
                  <a:lnTo>
                    <a:pt x="1990" y="19404"/>
                  </a:lnTo>
                  <a:lnTo>
                    <a:pt x="2017" y="19361"/>
                  </a:lnTo>
                  <a:lnTo>
                    <a:pt x="2045" y="19319"/>
                  </a:lnTo>
                  <a:lnTo>
                    <a:pt x="2058" y="19255"/>
                  </a:lnTo>
                  <a:lnTo>
                    <a:pt x="2072" y="19180"/>
                  </a:lnTo>
                  <a:lnTo>
                    <a:pt x="2077" y="19094"/>
                  </a:lnTo>
                  <a:lnTo>
                    <a:pt x="2077" y="18987"/>
                  </a:lnTo>
                  <a:lnTo>
                    <a:pt x="2077" y="18912"/>
                  </a:lnTo>
                  <a:lnTo>
                    <a:pt x="2077" y="18838"/>
                  </a:lnTo>
                  <a:lnTo>
                    <a:pt x="2081" y="18763"/>
                  </a:lnTo>
                  <a:lnTo>
                    <a:pt x="2086" y="18699"/>
                  </a:lnTo>
                  <a:lnTo>
                    <a:pt x="2095" y="18634"/>
                  </a:lnTo>
                  <a:lnTo>
                    <a:pt x="2108" y="18581"/>
                  </a:lnTo>
                  <a:lnTo>
                    <a:pt x="2136" y="18485"/>
                  </a:lnTo>
                  <a:lnTo>
                    <a:pt x="2168" y="18399"/>
                  </a:lnTo>
                  <a:lnTo>
                    <a:pt x="2209" y="18335"/>
                  </a:lnTo>
                  <a:lnTo>
                    <a:pt x="2254" y="18292"/>
                  </a:lnTo>
                  <a:lnTo>
                    <a:pt x="2300" y="18271"/>
                  </a:lnTo>
                  <a:lnTo>
                    <a:pt x="2350" y="18271"/>
                  </a:lnTo>
                  <a:lnTo>
                    <a:pt x="2400" y="18282"/>
                  </a:lnTo>
                  <a:lnTo>
                    <a:pt x="2446" y="18324"/>
                  </a:lnTo>
                  <a:lnTo>
                    <a:pt x="2492" y="18378"/>
                  </a:lnTo>
                  <a:lnTo>
                    <a:pt x="2533" y="18453"/>
                  </a:lnTo>
                  <a:lnTo>
                    <a:pt x="2569" y="18549"/>
                  </a:lnTo>
                  <a:lnTo>
                    <a:pt x="2597" y="18656"/>
                  </a:lnTo>
                  <a:lnTo>
                    <a:pt x="2610" y="18720"/>
                  </a:lnTo>
                  <a:lnTo>
                    <a:pt x="2619" y="18795"/>
                  </a:lnTo>
                  <a:lnTo>
                    <a:pt x="2638" y="18955"/>
                  </a:lnTo>
                  <a:lnTo>
                    <a:pt x="2647" y="19116"/>
                  </a:lnTo>
                  <a:lnTo>
                    <a:pt x="2651" y="19276"/>
                  </a:lnTo>
                  <a:lnTo>
                    <a:pt x="2651" y="19436"/>
                  </a:lnTo>
                  <a:lnTo>
                    <a:pt x="2642" y="19586"/>
                  </a:lnTo>
                  <a:lnTo>
                    <a:pt x="2633" y="19736"/>
                  </a:lnTo>
                  <a:lnTo>
                    <a:pt x="2615" y="19885"/>
                  </a:lnTo>
                  <a:lnTo>
                    <a:pt x="2592" y="20035"/>
                  </a:lnTo>
                  <a:lnTo>
                    <a:pt x="4444" y="20003"/>
                  </a:lnTo>
                  <a:lnTo>
                    <a:pt x="6301" y="19992"/>
                  </a:lnTo>
                  <a:lnTo>
                    <a:pt x="7231" y="20003"/>
                  </a:lnTo>
                  <a:lnTo>
                    <a:pt x="8157" y="20014"/>
                  </a:lnTo>
                  <a:lnTo>
                    <a:pt x="9088" y="20024"/>
                  </a:lnTo>
                  <a:lnTo>
                    <a:pt x="10019" y="20056"/>
                  </a:lnTo>
                  <a:lnTo>
                    <a:pt x="10945" y="20088"/>
                  </a:lnTo>
                  <a:lnTo>
                    <a:pt x="11875" y="20131"/>
                  </a:lnTo>
                  <a:lnTo>
                    <a:pt x="12801" y="20174"/>
                  </a:lnTo>
                  <a:lnTo>
                    <a:pt x="13732" y="20238"/>
                  </a:lnTo>
                  <a:lnTo>
                    <a:pt x="14658" y="20302"/>
                  </a:lnTo>
                  <a:lnTo>
                    <a:pt x="15589" y="20377"/>
                  </a:lnTo>
                  <a:lnTo>
                    <a:pt x="16515" y="20463"/>
                  </a:lnTo>
                  <a:lnTo>
                    <a:pt x="17441" y="20570"/>
                  </a:lnTo>
                  <a:lnTo>
                    <a:pt x="17491" y="20580"/>
                  </a:lnTo>
                  <a:lnTo>
                    <a:pt x="17532" y="20602"/>
                  </a:lnTo>
                  <a:lnTo>
                    <a:pt x="17578" y="20634"/>
                  </a:lnTo>
                  <a:lnTo>
                    <a:pt x="17614" y="20666"/>
                  </a:lnTo>
                  <a:lnTo>
                    <a:pt x="17651" y="20719"/>
                  </a:lnTo>
                  <a:lnTo>
                    <a:pt x="17687" y="20773"/>
                  </a:lnTo>
                  <a:lnTo>
                    <a:pt x="17719" y="20826"/>
                  </a:lnTo>
                  <a:lnTo>
                    <a:pt x="17747" y="20890"/>
                  </a:lnTo>
                  <a:lnTo>
                    <a:pt x="17774" y="20965"/>
                  </a:lnTo>
                  <a:lnTo>
                    <a:pt x="17797" y="21040"/>
                  </a:lnTo>
                  <a:lnTo>
                    <a:pt x="17815" y="21115"/>
                  </a:lnTo>
                  <a:lnTo>
                    <a:pt x="17833" y="21200"/>
                  </a:lnTo>
                  <a:lnTo>
                    <a:pt x="17847" y="21286"/>
                  </a:lnTo>
                  <a:lnTo>
                    <a:pt x="17861" y="21371"/>
                  </a:lnTo>
                  <a:lnTo>
                    <a:pt x="17870" y="21468"/>
                  </a:lnTo>
                  <a:lnTo>
                    <a:pt x="17874" y="21564"/>
                  </a:lnTo>
                  <a:lnTo>
                    <a:pt x="18271" y="21468"/>
                  </a:lnTo>
                  <a:lnTo>
                    <a:pt x="18276" y="21371"/>
                  </a:lnTo>
                  <a:lnTo>
                    <a:pt x="18280" y="21296"/>
                  </a:lnTo>
                  <a:lnTo>
                    <a:pt x="18317" y="20623"/>
                  </a:lnTo>
                  <a:lnTo>
                    <a:pt x="18344" y="19960"/>
                  </a:lnTo>
                  <a:lnTo>
                    <a:pt x="18362" y="19297"/>
                  </a:lnTo>
                  <a:lnTo>
                    <a:pt x="18367" y="18656"/>
                  </a:lnTo>
                  <a:lnTo>
                    <a:pt x="18367" y="18025"/>
                  </a:lnTo>
                  <a:lnTo>
                    <a:pt x="18353" y="17405"/>
                  </a:lnTo>
                  <a:lnTo>
                    <a:pt x="18330" y="16796"/>
                  </a:lnTo>
                  <a:lnTo>
                    <a:pt x="18303" y="16186"/>
                  </a:lnTo>
                  <a:lnTo>
                    <a:pt x="18262" y="15598"/>
                  </a:lnTo>
                  <a:lnTo>
                    <a:pt x="18212" y="15021"/>
                  </a:lnTo>
                  <a:lnTo>
                    <a:pt x="18157" y="14454"/>
                  </a:lnTo>
                  <a:lnTo>
                    <a:pt x="18093" y="13888"/>
                  </a:lnTo>
                  <a:lnTo>
                    <a:pt x="18020" y="13343"/>
                  </a:lnTo>
                  <a:lnTo>
                    <a:pt x="17938" y="12808"/>
                  </a:lnTo>
                  <a:lnTo>
                    <a:pt x="17851" y="12284"/>
                  </a:lnTo>
                  <a:lnTo>
                    <a:pt x="17756" y="11771"/>
                  </a:lnTo>
                  <a:lnTo>
                    <a:pt x="17651" y="11258"/>
                  </a:lnTo>
                  <a:lnTo>
                    <a:pt x="17541" y="10766"/>
                  </a:lnTo>
                  <a:lnTo>
                    <a:pt x="17427" y="10285"/>
                  </a:lnTo>
                  <a:lnTo>
                    <a:pt x="17304" y="9815"/>
                  </a:lnTo>
                  <a:lnTo>
                    <a:pt x="17172" y="9355"/>
                  </a:lnTo>
                  <a:lnTo>
                    <a:pt x="17035" y="8906"/>
                  </a:lnTo>
                  <a:lnTo>
                    <a:pt x="16893" y="8468"/>
                  </a:lnTo>
                  <a:lnTo>
                    <a:pt x="16747" y="8029"/>
                  </a:lnTo>
                  <a:lnTo>
                    <a:pt x="16597" y="7612"/>
                  </a:lnTo>
                  <a:lnTo>
                    <a:pt x="16437" y="7206"/>
                  </a:lnTo>
                  <a:lnTo>
                    <a:pt x="16273" y="6810"/>
                  </a:lnTo>
                  <a:lnTo>
                    <a:pt x="16104" y="6426"/>
                  </a:lnTo>
                  <a:lnTo>
                    <a:pt x="15931" y="6051"/>
                  </a:lnTo>
                  <a:lnTo>
                    <a:pt x="15753" y="5688"/>
                  </a:lnTo>
                  <a:lnTo>
                    <a:pt x="15575" y="5346"/>
                  </a:lnTo>
                  <a:lnTo>
                    <a:pt x="15388" y="5004"/>
                  </a:lnTo>
                  <a:lnTo>
                    <a:pt x="15196" y="4672"/>
                  </a:lnTo>
                  <a:lnTo>
                    <a:pt x="15005" y="4352"/>
                  </a:lnTo>
                  <a:lnTo>
                    <a:pt x="14809" y="4042"/>
                  </a:lnTo>
                  <a:lnTo>
                    <a:pt x="14608" y="3753"/>
                  </a:lnTo>
                  <a:lnTo>
                    <a:pt x="14407" y="3464"/>
                  </a:lnTo>
                  <a:lnTo>
                    <a:pt x="14202" y="3186"/>
                  </a:lnTo>
                  <a:lnTo>
                    <a:pt x="13992" y="2930"/>
                  </a:lnTo>
                  <a:lnTo>
                    <a:pt x="13782" y="2673"/>
                  </a:lnTo>
                  <a:lnTo>
                    <a:pt x="13568" y="2438"/>
                  </a:lnTo>
                  <a:lnTo>
                    <a:pt x="13353" y="2203"/>
                  </a:lnTo>
                  <a:lnTo>
                    <a:pt x="13134" y="1989"/>
                  </a:lnTo>
                  <a:lnTo>
                    <a:pt x="12920" y="1786"/>
                  </a:lnTo>
                  <a:lnTo>
                    <a:pt x="12697" y="1583"/>
                  </a:lnTo>
                  <a:lnTo>
                    <a:pt x="12478" y="1401"/>
                  </a:lnTo>
                  <a:lnTo>
                    <a:pt x="12254" y="1230"/>
                  </a:lnTo>
                  <a:lnTo>
                    <a:pt x="12035" y="1070"/>
                  </a:lnTo>
                  <a:lnTo>
                    <a:pt x="11812" y="920"/>
                  </a:lnTo>
                  <a:lnTo>
                    <a:pt x="11588" y="781"/>
                  </a:lnTo>
                  <a:lnTo>
                    <a:pt x="11364" y="653"/>
                  </a:lnTo>
                  <a:lnTo>
                    <a:pt x="11141" y="535"/>
                  </a:lnTo>
                  <a:lnTo>
                    <a:pt x="10917" y="428"/>
                  </a:lnTo>
                  <a:lnTo>
                    <a:pt x="10694" y="332"/>
                  </a:lnTo>
                  <a:lnTo>
                    <a:pt x="10475" y="257"/>
                  </a:lnTo>
                  <a:lnTo>
                    <a:pt x="10251" y="182"/>
                  </a:lnTo>
                  <a:lnTo>
                    <a:pt x="10032" y="118"/>
                  </a:lnTo>
                  <a:lnTo>
                    <a:pt x="9813" y="75"/>
                  </a:lnTo>
                  <a:lnTo>
                    <a:pt x="9599" y="43"/>
                  </a:lnTo>
                  <a:lnTo>
                    <a:pt x="9385" y="11"/>
                  </a:lnTo>
                  <a:lnTo>
                    <a:pt x="917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1"/>
            <p:cNvSpPr/>
            <p:nvPr/>
          </p:nvSpPr>
          <p:spPr>
            <a:xfrm>
              <a:off x="3342275" y="-9078375"/>
              <a:ext cx="105750" cy="275575"/>
            </a:xfrm>
            <a:custGeom>
              <a:rect b="b" l="l" r="r" t="t"/>
              <a:pathLst>
                <a:path extrusionOk="0" h="11023" w="4230">
                  <a:moveTo>
                    <a:pt x="1830" y="1"/>
                  </a:moveTo>
                  <a:lnTo>
                    <a:pt x="1789" y="11"/>
                  </a:lnTo>
                  <a:lnTo>
                    <a:pt x="1757" y="44"/>
                  </a:lnTo>
                  <a:lnTo>
                    <a:pt x="1720" y="76"/>
                  </a:lnTo>
                  <a:lnTo>
                    <a:pt x="1688" y="118"/>
                  </a:lnTo>
                  <a:lnTo>
                    <a:pt x="1656" y="161"/>
                  </a:lnTo>
                  <a:lnTo>
                    <a:pt x="1624" y="225"/>
                  </a:lnTo>
                  <a:lnTo>
                    <a:pt x="1597" y="289"/>
                  </a:lnTo>
                  <a:lnTo>
                    <a:pt x="1570" y="354"/>
                  </a:lnTo>
                  <a:lnTo>
                    <a:pt x="1547" y="428"/>
                  </a:lnTo>
                  <a:lnTo>
                    <a:pt x="1501" y="589"/>
                  </a:lnTo>
                  <a:lnTo>
                    <a:pt x="1428" y="642"/>
                  </a:lnTo>
                  <a:lnTo>
                    <a:pt x="1355" y="696"/>
                  </a:lnTo>
                  <a:lnTo>
                    <a:pt x="1282" y="760"/>
                  </a:lnTo>
                  <a:lnTo>
                    <a:pt x="1209" y="824"/>
                  </a:lnTo>
                  <a:lnTo>
                    <a:pt x="1141" y="899"/>
                  </a:lnTo>
                  <a:lnTo>
                    <a:pt x="1068" y="984"/>
                  </a:lnTo>
                  <a:lnTo>
                    <a:pt x="999" y="1070"/>
                  </a:lnTo>
                  <a:lnTo>
                    <a:pt x="935" y="1166"/>
                  </a:lnTo>
                  <a:lnTo>
                    <a:pt x="867" y="1273"/>
                  </a:lnTo>
                  <a:lnTo>
                    <a:pt x="803" y="1380"/>
                  </a:lnTo>
                  <a:lnTo>
                    <a:pt x="744" y="1497"/>
                  </a:lnTo>
                  <a:lnTo>
                    <a:pt x="680" y="1615"/>
                  </a:lnTo>
                  <a:lnTo>
                    <a:pt x="625" y="1743"/>
                  </a:lnTo>
                  <a:lnTo>
                    <a:pt x="566" y="1882"/>
                  </a:lnTo>
                  <a:lnTo>
                    <a:pt x="511" y="2021"/>
                  </a:lnTo>
                  <a:lnTo>
                    <a:pt x="461" y="2160"/>
                  </a:lnTo>
                  <a:lnTo>
                    <a:pt x="411" y="2321"/>
                  </a:lnTo>
                  <a:lnTo>
                    <a:pt x="361" y="2481"/>
                  </a:lnTo>
                  <a:lnTo>
                    <a:pt x="315" y="2641"/>
                  </a:lnTo>
                  <a:lnTo>
                    <a:pt x="274" y="2812"/>
                  </a:lnTo>
                  <a:lnTo>
                    <a:pt x="233" y="2994"/>
                  </a:lnTo>
                  <a:lnTo>
                    <a:pt x="196" y="3176"/>
                  </a:lnTo>
                  <a:lnTo>
                    <a:pt x="165" y="3358"/>
                  </a:lnTo>
                  <a:lnTo>
                    <a:pt x="133" y="3561"/>
                  </a:lnTo>
                  <a:lnTo>
                    <a:pt x="105" y="3753"/>
                  </a:lnTo>
                  <a:lnTo>
                    <a:pt x="78" y="3956"/>
                  </a:lnTo>
                  <a:lnTo>
                    <a:pt x="55" y="4170"/>
                  </a:lnTo>
                  <a:lnTo>
                    <a:pt x="37" y="4384"/>
                  </a:lnTo>
                  <a:lnTo>
                    <a:pt x="23" y="4608"/>
                  </a:lnTo>
                  <a:lnTo>
                    <a:pt x="14" y="4833"/>
                  </a:lnTo>
                  <a:lnTo>
                    <a:pt x="5" y="5068"/>
                  </a:lnTo>
                  <a:lnTo>
                    <a:pt x="0" y="5303"/>
                  </a:lnTo>
                  <a:lnTo>
                    <a:pt x="0" y="5517"/>
                  </a:lnTo>
                  <a:lnTo>
                    <a:pt x="5" y="5742"/>
                  </a:lnTo>
                  <a:lnTo>
                    <a:pt x="9" y="5956"/>
                  </a:lnTo>
                  <a:lnTo>
                    <a:pt x="19" y="6159"/>
                  </a:lnTo>
                  <a:lnTo>
                    <a:pt x="32" y="6362"/>
                  </a:lnTo>
                  <a:lnTo>
                    <a:pt x="46" y="6565"/>
                  </a:lnTo>
                  <a:lnTo>
                    <a:pt x="60" y="6768"/>
                  </a:lnTo>
                  <a:lnTo>
                    <a:pt x="78" y="6960"/>
                  </a:lnTo>
                  <a:lnTo>
                    <a:pt x="123" y="7345"/>
                  </a:lnTo>
                  <a:lnTo>
                    <a:pt x="178" y="7709"/>
                  </a:lnTo>
                  <a:lnTo>
                    <a:pt x="242" y="8062"/>
                  </a:lnTo>
                  <a:lnTo>
                    <a:pt x="310" y="8393"/>
                  </a:lnTo>
                  <a:lnTo>
                    <a:pt x="393" y="8703"/>
                  </a:lnTo>
                  <a:lnTo>
                    <a:pt x="479" y="9002"/>
                  </a:lnTo>
                  <a:lnTo>
                    <a:pt x="571" y="9280"/>
                  </a:lnTo>
                  <a:lnTo>
                    <a:pt x="671" y="9548"/>
                  </a:lnTo>
                  <a:lnTo>
                    <a:pt x="776" y="9783"/>
                  </a:lnTo>
                  <a:lnTo>
                    <a:pt x="890" y="10007"/>
                  </a:lnTo>
                  <a:lnTo>
                    <a:pt x="1004" y="10210"/>
                  </a:lnTo>
                  <a:lnTo>
                    <a:pt x="1127" y="10392"/>
                  </a:lnTo>
                  <a:lnTo>
                    <a:pt x="1250" y="10553"/>
                  </a:lnTo>
                  <a:lnTo>
                    <a:pt x="1383" y="10692"/>
                  </a:lnTo>
                  <a:lnTo>
                    <a:pt x="1515" y="10798"/>
                  </a:lnTo>
                  <a:lnTo>
                    <a:pt x="1652" y="10895"/>
                  </a:lnTo>
                  <a:lnTo>
                    <a:pt x="1789" y="10959"/>
                  </a:lnTo>
                  <a:lnTo>
                    <a:pt x="1930" y="11002"/>
                  </a:lnTo>
                  <a:lnTo>
                    <a:pt x="2071" y="11023"/>
                  </a:lnTo>
                  <a:lnTo>
                    <a:pt x="2140" y="11023"/>
                  </a:lnTo>
                  <a:lnTo>
                    <a:pt x="2213" y="11012"/>
                  </a:lnTo>
                  <a:lnTo>
                    <a:pt x="2281" y="11002"/>
                  </a:lnTo>
                  <a:lnTo>
                    <a:pt x="2354" y="10980"/>
                  </a:lnTo>
                  <a:lnTo>
                    <a:pt x="2427" y="10948"/>
                  </a:lnTo>
                  <a:lnTo>
                    <a:pt x="2500" y="10916"/>
                  </a:lnTo>
                  <a:lnTo>
                    <a:pt x="2569" y="10884"/>
                  </a:lnTo>
                  <a:lnTo>
                    <a:pt x="2642" y="10831"/>
                  </a:lnTo>
                  <a:lnTo>
                    <a:pt x="2710" y="10777"/>
                  </a:lnTo>
                  <a:lnTo>
                    <a:pt x="2783" y="10713"/>
                  </a:lnTo>
                  <a:lnTo>
                    <a:pt x="2856" y="10649"/>
                  </a:lnTo>
                  <a:lnTo>
                    <a:pt x="2924" y="10574"/>
                  </a:lnTo>
                  <a:lnTo>
                    <a:pt x="2993" y="10488"/>
                  </a:lnTo>
                  <a:lnTo>
                    <a:pt x="3061" y="10403"/>
                  </a:lnTo>
                  <a:lnTo>
                    <a:pt x="3134" y="10296"/>
                  </a:lnTo>
                  <a:lnTo>
                    <a:pt x="3198" y="10200"/>
                  </a:lnTo>
                  <a:lnTo>
                    <a:pt x="3267" y="10082"/>
                  </a:lnTo>
                  <a:lnTo>
                    <a:pt x="3335" y="9965"/>
                  </a:lnTo>
                  <a:lnTo>
                    <a:pt x="3399" y="9836"/>
                  </a:lnTo>
                  <a:lnTo>
                    <a:pt x="3463" y="9708"/>
                  </a:lnTo>
                  <a:lnTo>
                    <a:pt x="3527" y="9569"/>
                  </a:lnTo>
                  <a:lnTo>
                    <a:pt x="3586" y="9430"/>
                  </a:lnTo>
                  <a:lnTo>
                    <a:pt x="3645" y="9280"/>
                  </a:lnTo>
                  <a:lnTo>
                    <a:pt x="3700" y="9131"/>
                  </a:lnTo>
                  <a:lnTo>
                    <a:pt x="3755" y="8970"/>
                  </a:lnTo>
                  <a:lnTo>
                    <a:pt x="3809" y="8810"/>
                  </a:lnTo>
                  <a:lnTo>
                    <a:pt x="3860" y="8639"/>
                  </a:lnTo>
                  <a:lnTo>
                    <a:pt x="3910" y="8468"/>
                  </a:lnTo>
                  <a:lnTo>
                    <a:pt x="3955" y="8286"/>
                  </a:lnTo>
                  <a:lnTo>
                    <a:pt x="3996" y="8104"/>
                  </a:lnTo>
                  <a:lnTo>
                    <a:pt x="4038" y="7923"/>
                  </a:lnTo>
                  <a:lnTo>
                    <a:pt x="4079" y="7730"/>
                  </a:lnTo>
                  <a:lnTo>
                    <a:pt x="4115" y="7538"/>
                  </a:lnTo>
                  <a:lnTo>
                    <a:pt x="4147" y="7345"/>
                  </a:lnTo>
                  <a:lnTo>
                    <a:pt x="4179" y="7132"/>
                  </a:lnTo>
                  <a:lnTo>
                    <a:pt x="4202" y="6928"/>
                  </a:lnTo>
                  <a:lnTo>
                    <a:pt x="4215" y="6725"/>
                  </a:lnTo>
                  <a:lnTo>
                    <a:pt x="4225" y="6522"/>
                  </a:lnTo>
                  <a:lnTo>
                    <a:pt x="4229" y="6330"/>
                  </a:lnTo>
                  <a:lnTo>
                    <a:pt x="4225" y="6137"/>
                  </a:lnTo>
                  <a:lnTo>
                    <a:pt x="4215" y="5945"/>
                  </a:lnTo>
                  <a:lnTo>
                    <a:pt x="4202" y="5752"/>
                  </a:lnTo>
                  <a:lnTo>
                    <a:pt x="4184" y="5571"/>
                  </a:lnTo>
                  <a:lnTo>
                    <a:pt x="4161" y="5378"/>
                  </a:lnTo>
                  <a:lnTo>
                    <a:pt x="4133" y="5196"/>
                  </a:lnTo>
                  <a:lnTo>
                    <a:pt x="4101" y="5015"/>
                  </a:lnTo>
                  <a:lnTo>
                    <a:pt x="4028" y="4641"/>
                  </a:lnTo>
                  <a:lnTo>
                    <a:pt x="3951" y="4256"/>
                  </a:lnTo>
                  <a:lnTo>
                    <a:pt x="3910" y="4095"/>
                  </a:lnTo>
                  <a:lnTo>
                    <a:pt x="3869" y="3946"/>
                  </a:lnTo>
                  <a:lnTo>
                    <a:pt x="3778" y="3657"/>
                  </a:lnTo>
                  <a:lnTo>
                    <a:pt x="3778" y="3550"/>
                  </a:lnTo>
                  <a:lnTo>
                    <a:pt x="3778" y="3433"/>
                  </a:lnTo>
                  <a:lnTo>
                    <a:pt x="3768" y="3326"/>
                  </a:lnTo>
                  <a:lnTo>
                    <a:pt x="3759" y="3208"/>
                  </a:lnTo>
                  <a:lnTo>
                    <a:pt x="3746" y="3090"/>
                  </a:lnTo>
                  <a:lnTo>
                    <a:pt x="3727" y="2983"/>
                  </a:lnTo>
                  <a:lnTo>
                    <a:pt x="3709" y="2866"/>
                  </a:lnTo>
                  <a:lnTo>
                    <a:pt x="3686" y="2759"/>
                  </a:lnTo>
                  <a:lnTo>
                    <a:pt x="3663" y="2652"/>
                  </a:lnTo>
                  <a:lnTo>
                    <a:pt x="3636" y="2556"/>
                  </a:lnTo>
                  <a:lnTo>
                    <a:pt x="3609" y="2460"/>
                  </a:lnTo>
                  <a:lnTo>
                    <a:pt x="3577" y="2374"/>
                  </a:lnTo>
                  <a:lnTo>
                    <a:pt x="3545" y="2299"/>
                  </a:lnTo>
                  <a:lnTo>
                    <a:pt x="3513" y="2224"/>
                  </a:lnTo>
                  <a:lnTo>
                    <a:pt x="3476" y="2171"/>
                  </a:lnTo>
                  <a:lnTo>
                    <a:pt x="3444" y="2118"/>
                  </a:lnTo>
                  <a:lnTo>
                    <a:pt x="3394" y="2053"/>
                  </a:lnTo>
                  <a:lnTo>
                    <a:pt x="3344" y="2011"/>
                  </a:lnTo>
                  <a:lnTo>
                    <a:pt x="3289" y="1968"/>
                  </a:lnTo>
                  <a:lnTo>
                    <a:pt x="3235" y="1925"/>
                  </a:lnTo>
                  <a:lnTo>
                    <a:pt x="3235" y="1914"/>
                  </a:lnTo>
                  <a:lnTo>
                    <a:pt x="3230" y="1904"/>
                  </a:lnTo>
                  <a:lnTo>
                    <a:pt x="3226" y="1904"/>
                  </a:lnTo>
                  <a:lnTo>
                    <a:pt x="3162" y="1743"/>
                  </a:lnTo>
                  <a:lnTo>
                    <a:pt x="3098" y="1583"/>
                  </a:lnTo>
                  <a:lnTo>
                    <a:pt x="3029" y="1455"/>
                  </a:lnTo>
                  <a:lnTo>
                    <a:pt x="2961" y="1326"/>
                  </a:lnTo>
                  <a:lnTo>
                    <a:pt x="2888" y="1209"/>
                  </a:lnTo>
                  <a:lnTo>
                    <a:pt x="2815" y="1102"/>
                  </a:lnTo>
                  <a:lnTo>
                    <a:pt x="2664" y="909"/>
                  </a:lnTo>
                  <a:lnTo>
                    <a:pt x="2514" y="674"/>
                  </a:lnTo>
                  <a:lnTo>
                    <a:pt x="2359" y="460"/>
                  </a:lnTo>
                  <a:lnTo>
                    <a:pt x="2199" y="257"/>
                  </a:lnTo>
                  <a:lnTo>
                    <a:pt x="2117" y="172"/>
                  </a:lnTo>
                  <a:lnTo>
                    <a:pt x="2035" y="86"/>
                  </a:lnTo>
                  <a:lnTo>
                    <a:pt x="1989" y="44"/>
                  </a:lnTo>
                  <a:lnTo>
                    <a:pt x="1948" y="22"/>
                  </a:lnTo>
                  <a:lnTo>
                    <a:pt x="190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1"/>
            <p:cNvSpPr/>
            <p:nvPr/>
          </p:nvSpPr>
          <p:spPr>
            <a:xfrm>
              <a:off x="3391775" y="-6314525"/>
              <a:ext cx="1065900" cy="2348775"/>
            </a:xfrm>
            <a:custGeom>
              <a:rect b="b" l="l" r="r" t="t"/>
              <a:pathLst>
                <a:path extrusionOk="0" h="93951" w="42636">
                  <a:moveTo>
                    <a:pt x="3403" y="3956"/>
                  </a:moveTo>
                  <a:lnTo>
                    <a:pt x="3458" y="3998"/>
                  </a:lnTo>
                  <a:lnTo>
                    <a:pt x="3485" y="4020"/>
                  </a:lnTo>
                  <a:lnTo>
                    <a:pt x="3513" y="4031"/>
                  </a:lnTo>
                  <a:lnTo>
                    <a:pt x="4690" y="4041"/>
                  </a:lnTo>
                  <a:lnTo>
                    <a:pt x="5862" y="4063"/>
                  </a:lnTo>
                  <a:lnTo>
                    <a:pt x="7035" y="4095"/>
                  </a:lnTo>
                  <a:lnTo>
                    <a:pt x="8207" y="4137"/>
                  </a:lnTo>
                  <a:lnTo>
                    <a:pt x="9379" y="4191"/>
                  </a:lnTo>
                  <a:lnTo>
                    <a:pt x="10552" y="4266"/>
                  </a:lnTo>
                  <a:lnTo>
                    <a:pt x="11724" y="4341"/>
                  </a:lnTo>
                  <a:lnTo>
                    <a:pt x="12897" y="4426"/>
                  </a:lnTo>
                  <a:lnTo>
                    <a:pt x="14064" y="4522"/>
                  </a:lnTo>
                  <a:lnTo>
                    <a:pt x="15237" y="4629"/>
                  </a:lnTo>
                  <a:lnTo>
                    <a:pt x="16405" y="4747"/>
                  </a:lnTo>
                  <a:lnTo>
                    <a:pt x="17577" y="4864"/>
                  </a:lnTo>
                  <a:lnTo>
                    <a:pt x="18745" y="5003"/>
                  </a:lnTo>
                  <a:lnTo>
                    <a:pt x="19917" y="5142"/>
                  </a:lnTo>
                  <a:lnTo>
                    <a:pt x="21085" y="5292"/>
                  </a:lnTo>
                  <a:lnTo>
                    <a:pt x="22257" y="5442"/>
                  </a:lnTo>
                  <a:lnTo>
                    <a:pt x="24593" y="5773"/>
                  </a:lnTo>
                  <a:lnTo>
                    <a:pt x="26933" y="6115"/>
                  </a:lnTo>
                  <a:lnTo>
                    <a:pt x="29269" y="6489"/>
                  </a:lnTo>
                  <a:lnTo>
                    <a:pt x="31609" y="6885"/>
                  </a:lnTo>
                  <a:lnTo>
                    <a:pt x="33950" y="7281"/>
                  </a:lnTo>
                  <a:lnTo>
                    <a:pt x="36290" y="7697"/>
                  </a:lnTo>
                  <a:lnTo>
                    <a:pt x="40970" y="8542"/>
                  </a:lnTo>
                  <a:lnTo>
                    <a:pt x="41011" y="8553"/>
                  </a:lnTo>
                  <a:lnTo>
                    <a:pt x="41057" y="8542"/>
                  </a:lnTo>
                  <a:lnTo>
                    <a:pt x="41093" y="8521"/>
                  </a:lnTo>
                  <a:lnTo>
                    <a:pt x="41135" y="8499"/>
                  </a:lnTo>
                  <a:lnTo>
                    <a:pt x="41166" y="8457"/>
                  </a:lnTo>
                  <a:lnTo>
                    <a:pt x="41203" y="8414"/>
                  </a:lnTo>
                  <a:lnTo>
                    <a:pt x="41235" y="8360"/>
                  </a:lnTo>
                  <a:lnTo>
                    <a:pt x="41267" y="8307"/>
                  </a:lnTo>
                  <a:lnTo>
                    <a:pt x="41294" y="8243"/>
                  </a:lnTo>
                  <a:lnTo>
                    <a:pt x="41322" y="8168"/>
                  </a:lnTo>
                  <a:lnTo>
                    <a:pt x="41344" y="8093"/>
                  </a:lnTo>
                  <a:lnTo>
                    <a:pt x="41367" y="8008"/>
                  </a:lnTo>
                  <a:lnTo>
                    <a:pt x="41408" y="7836"/>
                  </a:lnTo>
                  <a:lnTo>
                    <a:pt x="41440" y="7644"/>
                  </a:lnTo>
                  <a:lnTo>
                    <a:pt x="41326" y="13299"/>
                  </a:lnTo>
                  <a:lnTo>
                    <a:pt x="41221" y="18955"/>
                  </a:lnTo>
                  <a:lnTo>
                    <a:pt x="41016" y="30266"/>
                  </a:lnTo>
                  <a:lnTo>
                    <a:pt x="40906" y="35932"/>
                  </a:lnTo>
                  <a:lnTo>
                    <a:pt x="40797" y="41587"/>
                  </a:lnTo>
                  <a:lnTo>
                    <a:pt x="40683" y="47243"/>
                  </a:lnTo>
                  <a:lnTo>
                    <a:pt x="40619" y="50065"/>
                  </a:lnTo>
                  <a:lnTo>
                    <a:pt x="40555" y="52898"/>
                  </a:lnTo>
                  <a:lnTo>
                    <a:pt x="40523" y="54213"/>
                  </a:lnTo>
                  <a:lnTo>
                    <a:pt x="40500" y="55539"/>
                  </a:lnTo>
                  <a:lnTo>
                    <a:pt x="40459" y="58233"/>
                  </a:lnTo>
                  <a:lnTo>
                    <a:pt x="40418" y="60948"/>
                  </a:lnTo>
                  <a:lnTo>
                    <a:pt x="40400" y="62306"/>
                  </a:lnTo>
                  <a:lnTo>
                    <a:pt x="40377" y="63664"/>
                  </a:lnTo>
                  <a:lnTo>
                    <a:pt x="40350" y="65032"/>
                  </a:lnTo>
                  <a:lnTo>
                    <a:pt x="40318" y="66390"/>
                  </a:lnTo>
                  <a:lnTo>
                    <a:pt x="40277" y="67737"/>
                  </a:lnTo>
                  <a:lnTo>
                    <a:pt x="40231" y="69084"/>
                  </a:lnTo>
                  <a:lnTo>
                    <a:pt x="40181" y="70420"/>
                  </a:lnTo>
                  <a:lnTo>
                    <a:pt x="40117" y="71746"/>
                  </a:lnTo>
                  <a:lnTo>
                    <a:pt x="40081" y="72398"/>
                  </a:lnTo>
                  <a:lnTo>
                    <a:pt x="40044" y="73061"/>
                  </a:lnTo>
                  <a:lnTo>
                    <a:pt x="40003" y="73702"/>
                  </a:lnTo>
                  <a:lnTo>
                    <a:pt x="39958" y="74355"/>
                  </a:lnTo>
                  <a:lnTo>
                    <a:pt x="39885" y="75306"/>
                  </a:lnTo>
                  <a:lnTo>
                    <a:pt x="39802" y="76311"/>
                  </a:lnTo>
                  <a:lnTo>
                    <a:pt x="39752" y="76824"/>
                  </a:lnTo>
                  <a:lnTo>
                    <a:pt x="39702" y="77359"/>
                  </a:lnTo>
                  <a:lnTo>
                    <a:pt x="39647" y="77882"/>
                  </a:lnTo>
                  <a:lnTo>
                    <a:pt x="39588" y="78428"/>
                  </a:lnTo>
                  <a:lnTo>
                    <a:pt x="39524" y="78973"/>
                  </a:lnTo>
                  <a:lnTo>
                    <a:pt x="39456" y="79518"/>
                  </a:lnTo>
                  <a:lnTo>
                    <a:pt x="39387" y="80063"/>
                  </a:lnTo>
                  <a:lnTo>
                    <a:pt x="39314" y="80609"/>
                  </a:lnTo>
                  <a:lnTo>
                    <a:pt x="39232" y="81154"/>
                  </a:lnTo>
                  <a:lnTo>
                    <a:pt x="39150" y="81699"/>
                  </a:lnTo>
                  <a:lnTo>
                    <a:pt x="39063" y="82244"/>
                  </a:lnTo>
                  <a:lnTo>
                    <a:pt x="38972" y="82768"/>
                  </a:lnTo>
                  <a:lnTo>
                    <a:pt x="38876" y="83303"/>
                  </a:lnTo>
                  <a:lnTo>
                    <a:pt x="38776" y="83816"/>
                  </a:lnTo>
                  <a:lnTo>
                    <a:pt x="38671" y="84318"/>
                  </a:lnTo>
                  <a:lnTo>
                    <a:pt x="38557" y="84821"/>
                  </a:lnTo>
                  <a:lnTo>
                    <a:pt x="38443" y="85302"/>
                  </a:lnTo>
                  <a:lnTo>
                    <a:pt x="38324" y="85772"/>
                  </a:lnTo>
                  <a:lnTo>
                    <a:pt x="38197" y="86221"/>
                  </a:lnTo>
                  <a:lnTo>
                    <a:pt x="38069" y="86660"/>
                  </a:lnTo>
                  <a:lnTo>
                    <a:pt x="37932" y="87077"/>
                  </a:lnTo>
                  <a:lnTo>
                    <a:pt x="37791" y="87472"/>
                  </a:lnTo>
                  <a:lnTo>
                    <a:pt x="37645" y="87846"/>
                  </a:lnTo>
                  <a:lnTo>
                    <a:pt x="37572" y="88028"/>
                  </a:lnTo>
                  <a:lnTo>
                    <a:pt x="37494" y="88199"/>
                  </a:lnTo>
                  <a:lnTo>
                    <a:pt x="37417" y="88370"/>
                  </a:lnTo>
                  <a:lnTo>
                    <a:pt x="37339" y="88530"/>
                  </a:lnTo>
                  <a:lnTo>
                    <a:pt x="37257" y="88680"/>
                  </a:lnTo>
                  <a:lnTo>
                    <a:pt x="37175" y="88830"/>
                  </a:lnTo>
                  <a:lnTo>
                    <a:pt x="37093" y="88969"/>
                  </a:lnTo>
                  <a:lnTo>
                    <a:pt x="37006" y="89108"/>
                  </a:lnTo>
                  <a:lnTo>
                    <a:pt x="36919" y="89236"/>
                  </a:lnTo>
                  <a:lnTo>
                    <a:pt x="36833" y="89354"/>
                  </a:lnTo>
                  <a:lnTo>
                    <a:pt x="36764" y="89439"/>
                  </a:lnTo>
                  <a:lnTo>
                    <a:pt x="36687" y="89503"/>
                  </a:lnTo>
                  <a:lnTo>
                    <a:pt x="36600" y="89567"/>
                  </a:lnTo>
                  <a:lnTo>
                    <a:pt x="36509" y="89621"/>
                  </a:lnTo>
                  <a:lnTo>
                    <a:pt x="36413" y="89653"/>
                  </a:lnTo>
                  <a:lnTo>
                    <a:pt x="36313" y="89685"/>
                  </a:lnTo>
                  <a:lnTo>
                    <a:pt x="36208" y="89706"/>
                  </a:lnTo>
                  <a:lnTo>
                    <a:pt x="36098" y="89717"/>
                  </a:lnTo>
                  <a:lnTo>
                    <a:pt x="35984" y="89728"/>
                  </a:lnTo>
                  <a:lnTo>
                    <a:pt x="35866" y="89728"/>
                  </a:lnTo>
                  <a:lnTo>
                    <a:pt x="35624" y="89706"/>
                  </a:lnTo>
                  <a:lnTo>
                    <a:pt x="35373" y="89664"/>
                  </a:lnTo>
                  <a:lnTo>
                    <a:pt x="35113" y="89600"/>
                  </a:lnTo>
                  <a:lnTo>
                    <a:pt x="34857" y="89535"/>
                  </a:lnTo>
                  <a:lnTo>
                    <a:pt x="34602" y="89450"/>
                  </a:lnTo>
                  <a:lnTo>
                    <a:pt x="34114" y="89290"/>
                  </a:lnTo>
                  <a:lnTo>
                    <a:pt x="33890" y="89215"/>
                  </a:lnTo>
                  <a:lnTo>
                    <a:pt x="33680" y="89161"/>
                  </a:lnTo>
                  <a:lnTo>
                    <a:pt x="33493" y="89108"/>
                  </a:lnTo>
                  <a:lnTo>
                    <a:pt x="33329" y="89086"/>
                  </a:lnTo>
                  <a:lnTo>
                    <a:pt x="29383" y="88798"/>
                  </a:lnTo>
                  <a:lnTo>
                    <a:pt x="25437" y="88509"/>
                  </a:lnTo>
                  <a:lnTo>
                    <a:pt x="17550" y="87910"/>
                  </a:lnTo>
                  <a:lnTo>
                    <a:pt x="13608" y="87611"/>
                  </a:lnTo>
                  <a:lnTo>
                    <a:pt x="9667" y="87333"/>
                  </a:lnTo>
                  <a:lnTo>
                    <a:pt x="5721" y="87055"/>
                  </a:lnTo>
                  <a:lnTo>
                    <a:pt x="1779" y="86809"/>
                  </a:lnTo>
                  <a:lnTo>
                    <a:pt x="1729" y="86809"/>
                  </a:lnTo>
                  <a:lnTo>
                    <a:pt x="1683" y="86831"/>
                  </a:lnTo>
                  <a:lnTo>
                    <a:pt x="1642" y="86852"/>
                  </a:lnTo>
                  <a:lnTo>
                    <a:pt x="1597" y="86873"/>
                  </a:lnTo>
                  <a:lnTo>
                    <a:pt x="1620" y="81646"/>
                  </a:lnTo>
                  <a:lnTo>
                    <a:pt x="1647" y="76439"/>
                  </a:lnTo>
                  <a:lnTo>
                    <a:pt x="1679" y="71233"/>
                  </a:lnTo>
                  <a:lnTo>
                    <a:pt x="1720" y="66048"/>
                  </a:lnTo>
                  <a:lnTo>
                    <a:pt x="1747" y="63450"/>
                  </a:lnTo>
                  <a:lnTo>
                    <a:pt x="1775" y="60863"/>
                  </a:lnTo>
                  <a:lnTo>
                    <a:pt x="1807" y="58276"/>
                  </a:lnTo>
                  <a:lnTo>
                    <a:pt x="1839" y="55678"/>
                  </a:lnTo>
                  <a:lnTo>
                    <a:pt x="1880" y="53101"/>
                  </a:lnTo>
                  <a:lnTo>
                    <a:pt x="1921" y="50514"/>
                  </a:lnTo>
                  <a:lnTo>
                    <a:pt x="1962" y="47927"/>
                  </a:lnTo>
                  <a:lnTo>
                    <a:pt x="2012" y="45340"/>
                  </a:lnTo>
                  <a:lnTo>
                    <a:pt x="2062" y="42763"/>
                  </a:lnTo>
                  <a:lnTo>
                    <a:pt x="2117" y="40176"/>
                  </a:lnTo>
                  <a:lnTo>
                    <a:pt x="2176" y="37600"/>
                  </a:lnTo>
                  <a:lnTo>
                    <a:pt x="2240" y="35012"/>
                  </a:lnTo>
                  <a:lnTo>
                    <a:pt x="2308" y="32436"/>
                  </a:lnTo>
                  <a:lnTo>
                    <a:pt x="2386" y="29849"/>
                  </a:lnTo>
                  <a:lnTo>
                    <a:pt x="2464" y="27272"/>
                  </a:lnTo>
                  <a:lnTo>
                    <a:pt x="2546" y="24685"/>
                  </a:lnTo>
                  <a:lnTo>
                    <a:pt x="2632" y="22098"/>
                  </a:lnTo>
                  <a:lnTo>
                    <a:pt x="2728" y="19511"/>
                  </a:lnTo>
                  <a:lnTo>
                    <a:pt x="2824" y="16924"/>
                  </a:lnTo>
                  <a:lnTo>
                    <a:pt x="2929" y="14336"/>
                  </a:lnTo>
                  <a:lnTo>
                    <a:pt x="3038" y="11739"/>
                  </a:lnTo>
                  <a:lnTo>
                    <a:pt x="3157" y="9151"/>
                  </a:lnTo>
                  <a:lnTo>
                    <a:pt x="3276" y="6554"/>
                  </a:lnTo>
                  <a:lnTo>
                    <a:pt x="3403" y="3956"/>
                  </a:lnTo>
                  <a:close/>
                  <a:moveTo>
                    <a:pt x="3467" y="0"/>
                  </a:moveTo>
                  <a:lnTo>
                    <a:pt x="3417" y="11"/>
                  </a:lnTo>
                  <a:lnTo>
                    <a:pt x="3376" y="32"/>
                  </a:lnTo>
                  <a:lnTo>
                    <a:pt x="3330" y="54"/>
                  </a:lnTo>
                  <a:lnTo>
                    <a:pt x="3289" y="86"/>
                  </a:lnTo>
                  <a:lnTo>
                    <a:pt x="3253" y="118"/>
                  </a:lnTo>
                  <a:lnTo>
                    <a:pt x="3216" y="160"/>
                  </a:lnTo>
                  <a:lnTo>
                    <a:pt x="3180" y="203"/>
                  </a:lnTo>
                  <a:lnTo>
                    <a:pt x="3111" y="310"/>
                  </a:lnTo>
                  <a:lnTo>
                    <a:pt x="3052" y="428"/>
                  </a:lnTo>
                  <a:lnTo>
                    <a:pt x="3002" y="577"/>
                  </a:lnTo>
                  <a:lnTo>
                    <a:pt x="2952" y="727"/>
                  </a:lnTo>
                  <a:lnTo>
                    <a:pt x="2879" y="652"/>
                  </a:lnTo>
                  <a:lnTo>
                    <a:pt x="2806" y="588"/>
                  </a:lnTo>
                  <a:lnTo>
                    <a:pt x="2728" y="545"/>
                  </a:lnTo>
                  <a:lnTo>
                    <a:pt x="2651" y="524"/>
                  </a:lnTo>
                  <a:lnTo>
                    <a:pt x="2578" y="513"/>
                  </a:lnTo>
                  <a:lnTo>
                    <a:pt x="2505" y="535"/>
                  </a:lnTo>
                  <a:lnTo>
                    <a:pt x="2432" y="567"/>
                  </a:lnTo>
                  <a:lnTo>
                    <a:pt x="2363" y="631"/>
                  </a:lnTo>
                  <a:lnTo>
                    <a:pt x="2299" y="706"/>
                  </a:lnTo>
                  <a:lnTo>
                    <a:pt x="2235" y="813"/>
                  </a:lnTo>
                  <a:lnTo>
                    <a:pt x="2208" y="877"/>
                  </a:lnTo>
                  <a:lnTo>
                    <a:pt x="2181" y="941"/>
                  </a:lnTo>
                  <a:lnTo>
                    <a:pt x="2153" y="1016"/>
                  </a:lnTo>
                  <a:lnTo>
                    <a:pt x="2131" y="1091"/>
                  </a:lnTo>
                  <a:lnTo>
                    <a:pt x="2108" y="1176"/>
                  </a:lnTo>
                  <a:lnTo>
                    <a:pt x="2085" y="1272"/>
                  </a:lnTo>
                  <a:lnTo>
                    <a:pt x="2067" y="1369"/>
                  </a:lnTo>
                  <a:lnTo>
                    <a:pt x="2048" y="1475"/>
                  </a:lnTo>
                  <a:lnTo>
                    <a:pt x="2030" y="1593"/>
                  </a:lnTo>
                  <a:lnTo>
                    <a:pt x="2016" y="1711"/>
                  </a:lnTo>
                  <a:lnTo>
                    <a:pt x="2007" y="1839"/>
                  </a:lnTo>
                  <a:lnTo>
                    <a:pt x="1998" y="1967"/>
                  </a:lnTo>
                  <a:lnTo>
                    <a:pt x="1834" y="4597"/>
                  </a:lnTo>
                  <a:lnTo>
                    <a:pt x="1679" y="7238"/>
                  </a:lnTo>
                  <a:lnTo>
                    <a:pt x="1528" y="9878"/>
                  </a:lnTo>
                  <a:lnTo>
                    <a:pt x="1387" y="12530"/>
                  </a:lnTo>
                  <a:lnTo>
                    <a:pt x="1250" y="15181"/>
                  </a:lnTo>
                  <a:lnTo>
                    <a:pt x="1118" y="17843"/>
                  </a:lnTo>
                  <a:lnTo>
                    <a:pt x="995" y="20516"/>
                  </a:lnTo>
                  <a:lnTo>
                    <a:pt x="876" y="23188"/>
                  </a:lnTo>
                  <a:lnTo>
                    <a:pt x="762" y="25861"/>
                  </a:lnTo>
                  <a:lnTo>
                    <a:pt x="657" y="28545"/>
                  </a:lnTo>
                  <a:lnTo>
                    <a:pt x="561" y="31228"/>
                  </a:lnTo>
                  <a:lnTo>
                    <a:pt x="470" y="33911"/>
                  </a:lnTo>
                  <a:lnTo>
                    <a:pt x="388" y="36605"/>
                  </a:lnTo>
                  <a:lnTo>
                    <a:pt x="310" y="39289"/>
                  </a:lnTo>
                  <a:lnTo>
                    <a:pt x="242" y="41983"/>
                  </a:lnTo>
                  <a:lnTo>
                    <a:pt x="183" y="44677"/>
                  </a:lnTo>
                  <a:lnTo>
                    <a:pt x="132" y="47371"/>
                  </a:lnTo>
                  <a:lnTo>
                    <a:pt x="87" y="50076"/>
                  </a:lnTo>
                  <a:lnTo>
                    <a:pt x="50" y="52770"/>
                  </a:lnTo>
                  <a:lnTo>
                    <a:pt x="28" y="55464"/>
                  </a:lnTo>
                  <a:lnTo>
                    <a:pt x="9" y="58158"/>
                  </a:lnTo>
                  <a:lnTo>
                    <a:pt x="0" y="60852"/>
                  </a:lnTo>
                  <a:lnTo>
                    <a:pt x="0" y="63546"/>
                  </a:lnTo>
                  <a:lnTo>
                    <a:pt x="9" y="66230"/>
                  </a:lnTo>
                  <a:lnTo>
                    <a:pt x="28" y="68924"/>
                  </a:lnTo>
                  <a:lnTo>
                    <a:pt x="59" y="71607"/>
                  </a:lnTo>
                  <a:lnTo>
                    <a:pt x="96" y="74290"/>
                  </a:lnTo>
                  <a:lnTo>
                    <a:pt x="146" y="76963"/>
                  </a:lnTo>
                  <a:lnTo>
                    <a:pt x="205" y="79636"/>
                  </a:lnTo>
                  <a:lnTo>
                    <a:pt x="274" y="82308"/>
                  </a:lnTo>
                  <a:lnTo>
                    <a:pt x="351" y="84970"/>
                  </a:lnTo>
                  <a:lnTo>
                    <a:pt x="397" y="86296"/>
                  </a:lnTo>
                  <a:lnTo>
                    <a:pt x="443" y="87632"/>
                  </a:lnTo>
                  <a:lnTo>
                    <a:pt x="452" y="87804"/>
                  </a:lnTo>
                  <a:lnTo>
                    <a:pt x="465" y="87975"/>
                  </a:lnTo>
                  <a:lnTo>
                    <a:pt x="488" y="88124"/>
                  </a:lnTo>
                  <a:lnTo>
                    <a:pt x="511" y="88274"/>
                  </a:lnTo>
                  <a:lnTo>
                    <a:pt x="538" y="88402"/>
                  </a:lnTo>
                  <a:lnTo>
                    <a:pt x="575" y="88530"/>
                  </a:lnTo>
                  <a:lnTo>
                    <a:pt x="611" y="88637"/>
                  </a:lnTo>
                  <a:lnTo>
                    <a:pt x="648" y="88734"/>
                  </a:lnTo>
                  <a:lnTo>
                    <a:pt x="694" y="88830"/>
                  </a:lnTo>
                  <a:lnTo>
                    <a:pt x="735" y="88905"/>
                  </a:lnTo>
                  <a:lnTo>
                    <a:pt x="785" y="88969"/>
                  </a:lnTo>
                  <a:lnTo>
                    <a:pt x="830" y="89022"/>
                  </a:lnTo>
                  <a:lnTo>
                    <a:pt x="881" y="89065"/>
                  </a:lnTo>
                  <a:lnTo>
                    <a:pt x="935" y="89108"/>
                  </a:lnTo>
                  <a:lnTo>
                    <a:pt x="985" y="89129"/>
                  </a:lnTo>
                  <a:lnTo>
                    <a:pt x="1040" y="89140"/>
                  </a:lnTo>
                  <a:lnTo>
                    <a:pt x="1049" y="89311"/>
                  </a:lnTo>
                  <a:lnTo>
                    <a:pt x="1063" y="89482"/>
                  </a:lnTo>
                  <a:lnTo>
                    <a:pt x="1081" y="89653"/>
                  </a:lnTo>
                  <a:lnTo>
                    <a:pt x="1104" y="89824"/>
                  </a:lnTo>
                  <a:lnTo>
                    <a:pt x="1131" y="89984"/>
                  </a:lnTo>
                  <a:lnTo>
                    <a:pt x="1168" y="90134"/>
                  </a:lnTo>
                  <a:lnTo>
                    <a:pt x="1204" y="90284"/>
                  </a:lnTo>
                  <a:lnTo>
                    <a:pt x="1250" y="90423"/>
                  </a:lnTo>
                  <a:lnTo>
                    <a:pt x="1300" y="90540"/>
                  </a:lnTo>
                  <a:lnTo>
                    <a:pt x="1350" y="90658"/>
                  </a:lnTo>
                  <a:lnTo>
                    <a:pt x="1410" y="90754"/>
                  </a:lnTo>
                  <a:lnTo>
                    <a:pt x="1474" y="90850"/>
                  </a:lnTo>
                  <a:lnTo>
                    <a:pt x="1542" y="90915"/>
                  </a:lnTo>
                  <a:lnTo>
                    <a:pt x="1615" y="90968"/>
                  </a:lnTo>
                  <a:lnTo>
                    <a:pt x="1697" y="91011"/>
                  </a:lnTo>
                  <a:lnTo>
                    <a:pt x="1779" y="91032"/>
                  </a:lnTo>
                  <a:lnTo>
                    <a:pt x="4407" y="91235"/>
                  </a:lnTo>
                  <a:lnTo>
                    <a:pt x="7035" y="91428"/>
                  </a:lnTo>
                  <a:lnTo>
                    <a:pt x="12294" y="91813"/>
                  </a:lnTo>
                  <a:lnTo>
                    <a:pt x="17550" y="92187"/>
                  </a:lnTo>
                  <a:lnTo>
                    <a:pt x="22805" y="92561"/>
                  </a:lnTo>
                  <a:lnTo>
                    <a:pt x="28065" y="92935"/>
                  </a:lnTo>
                  <a:lnTo>
                    <a:pt x="33329" y="93309"/>
                  </a:lnTo>
                  <a:lnTo>
                    <a:pt x="33498" y="93331"/>
                  </a:lnTo>
                  <a:lnTo>
                    <a:pt x="33667" y="93352"/>
                  </a:lnTo>
                  <a:lnTo>
                    <a:pt x="34023" y="93416"/>
                  </a:lnTo>
                  <a:lnTo>
                    <a:pt x="34388" y="93502"/>
                  </a:lnTo>
                  <a:lnTo>
                    <a:pt x="34766" y="93587"/>
                  </a:lnTo>
                  <a:lnTo>
                    <a:pt x="35154" y="93683"/>
                  </a:lnTo>
                  <a:lnTo>
                    <a:pt x="35546" y="93780"/>
                  </a:lnTo>
                  <a:lnTo>
                    <a:pt x="35943" y="93865"/>
                  </a:lnTo>
                  <a:lnTo>
                    <a:pt x="36340" y="93919"/>
                  </a:lnTo>
                  <a:lnTo>
                    <a:pt x="36536" y="93940"/>
                  </a:lnTo>
                  <a:lnTo>
                    <a:pt x="36737" y="93951"/>
                  </a:lnTo>
                  <a:lnTo>
                    <a:pt x="37129" y="93951"/>
                  </a:lnTo>
                  <a:lnTo>
                    <a:pt x="37321" y="93929"/>
                  </a:lnTo>
                  <a:lnTo>
                    <a:pt x="37517" y="93897"/>
                  </a:lnTo>
                  <a:lnTo>
                    <a:pt x="37704" y="93854"/>
                  </a:lnTo>
                  <a:lnTo>
                    <a:pt x="37896" y="93801"/>
                  </a:lnTo>
                  <a:lnTo>
                    <a:pt x="38078" y="93726"/>
                  </a:lnTo>
                  <a:lnTo>
                    <a:pt x="38261" y="93641"/>
                  </a:lnTo>
                  <a:lnTo>
                    <a:pt x="38443" y="93534"/>
                  </a:lnTo>
                  <a:lnTo>
                    <a:pt x="38616" y="93416"/>
                  </a:lnTo>
                  <a:lnTo>
                    <a:pt x="38790" y="93267"/>
                  </a:lnTo>
                  <a:lnTo>
                    <a:pt x="38958" y="93106"/>
                  </a:lnTo>
                  <a:lnTo>
                    <a:pt x="39123" y="92935"/>
                  </a:lnTo>
                  <a:lnTo>
                    <a:pt x="39282" y="92732"/>
                  </a:lnTo>
                  <a:lnTo>
                    <a:pt x="39424" y="92518"/>
                  </a:lnTo>
                  <a:lnTo>
                    <a:pt x="39561" y="92294"/>
                  </a:lnTo>
                  <a:lnTo>
                    <a:pt x="39693" y="92048"/>
                  </a:lnTo>
                  <a:lnTo>
                    <a:pt x="39821" y="91791"/>
                  </a:lnTo>
                  <a:lnTo>
                    <a:pt x="39939" y="91513"/>
                  </a:lnTo>
                  <a:lnTo>
                    <a:pt x="40058" y="91225"/>
                  </a:lnTo>
                  <a:lnTo>
                    <a:pt x="40167" y="90925"/>
                  </a:lnTo>
                  <a:lnTo>
                    <a:pt x="40272" y="90604"/>
                  </a:lnTo>
                  <a:lnTo>
                    <a:pt x="40373" y="90273"/>
                  </a:lnTo>
                  <a:lnTo>
                    <a:pt x="40468" y="89931"/>
                  </a:lnTo>
                  <a:lnTo>
                    <a:pt x="40564" y="89567"/>
                  </a:lnTo>
                  <a:lnTo>
                    <a:pt x="40651" y="89193"/>
                  </a:lnTo>
                  <a:lnTo>
                    <a:pt x="40733" y="88819"/>
                  </a:lnTo>
                  <a:lnTo>
                    <a:pt x="40811" y="88424"/>
                  </a:lnTo>
                  <a:lnTo>
                    <a:pt x="40888" y="88017"/>
                  </a:lnTo>
                  <a:lnTo>
                    <a:pt x="40957" y="87600"/>
                  </a:lnTo>
                  <a:lnTo>
                    <a:pt x="41025" y="87173"/>
                  </a:lnTo>
                  <a:lnTo>
                    <a:pt x="41084" y="86745"/>
                  </a:lnTo>
                  <a:lnTo>
                    <a:pt x="41144" y="86296"/>
                  </a:lnTo>
                  <a:lnTo>
                    <a:pt x="41203" y="85847"/>
                  </a:lnTo>
                  <a:lnTo>
                    <a:pt x="41253" y="85387"/>
                  </a:lnTo>
                  <a:lnTo>
                    <a:pt x="41303" y="84917"/>
                  </a:lnTo>
                  <a:lnTo>
                    <a:pt x="41349" y="84447"/>
                  </a:lnTo>
                  <a:lnTo>
                    <a:pt x="41390" y="83966"/>
                  </a:lnTo>
                  <a:lnTo>
                    <a:pt x="41426" y="83474"/>
                  </a:lnTo>
                  <a:lnTo>
                    <a:pt x="41463" y="82982"/>
                  </a:lnTo>
                  <a:lnTo>
                    <a:pt x="41499" y="82490"/>
                  </a:lnTo>
                  <a:lnTo>
                    <a:pt x="41531" y="81988"/>
                  </a:lnTo>
                  <a:lnTo>
                    <a:pt x="41582" y="80961"/>
                  </a:lnTo>
                  <a:lnTo>
                    <a:pt x="41627" y="79935"/>
                  </a:lnTo>
                  <a:lnTo>
                    <a:pt x="41664" y="78898"/>
                  </a:lnTo>
                  <a:lnTo>
                    <a:pt x="41696" y="77850"/>
                  </a:lnTo>
                  <a:lnTo>
                    <a:pt x="41714" y="76803"/>
                  </a:lnTo>
                  <a:lnTo>
                    <a:pt x="41732" y="75766"/>
                  </a:lnTo>
                  <a:lnTo>
                    <a:pt x="41741" y="74729"/>
                  </a:lnTo>
                  <a:lnTo>
                    <a:pt x="41750" y="73692"/>
                  </a:lnTo>
                  <a:lnTo>
                    <a:pt x="41755" y="71682"/>
                  </a:lnTo>
                  <a:lnTo>
                    <a:pt x="41759" y="69757"/>
                  </a:lnTo>
                  <a:lnTo>
                    <a:pt x="41759" y="67951"/>
                  </a:lnTo>
                  <a:lnTo>
                    <a:pt x="41764" y="67106"/>
                  </a:lnTo>
                  <a:lnTo>
                    <a:pt x="41773" y="66294"/>
                  </a:lnTo>
                  <a:lnTo>
                    <a:pt x="41782" y="65535"/>
                  </a:lnTo>
                  <a:lnTo>
                    <a:pt x="41801" y="64808"/>
                  </a:lnTo>
                  <a:lnTo>
                    <a:pt x="41901" y="61237"/>
                  </a:lnTo>
                  <a:lnTo>
                    <a:pt x="41992" y="57666"/>
                  </a:lnTo>
                  <a:lnTo>
                    <a:pt x="42083" y="54095"/>
                  </a:lnTo>
                  <a:lnTo>
                    <a:pt x="42165" y="50514"/>
                  </a:lnTo>
                  <a:lnTo>
                    <a:pt x="42248" y="46943"/>
                  </a:lnTo>
                  <a:lnTo>
                    <a:pt x="42321" y="43362"/>
                  </a:lnTo>
                  <a:lnTo>
                    <a:pt x="42384" y="39791"/>
                  </a:lnTo>
                  <a:lnTo>
                    <a:pt x="42444" y="36210"/>
                  </a:lnTo>
                  <a:lnTo>
                    <a:pt x="42499" y="32628"/>
                  </a:lnTo>
                  <a:lnTo>
                    <a:pt x="42544" y="29047"/>
                  </a:lnTo>
                  <a:lnTo>
                    <a:pt x="42581" y="25466"/>
                  </a:lnTo>
                  <a:lnTo>
                    <a:pt x="42608" y="21884"/>
                  </a:lnTo>
                  <a:lnTo>
                    <a:pt x="42626" y="18303"/>
                  </a:lnTo>
                  <a:lnTo>
                    <a:pt x="42635" y="14721"/>
                  </a:lnTo>
                  <a:lnTo>
                    <a:pt x="42635" y="11140"/>
                  </a:lnTo>
                  <a:lnTo>
                    <a:pt x="42622" y="7548"/>
                  </a:lnTo>
                  <a:lnTo>
                    <a:pt x="42622" y="7377"/>
                  </a:lnTo>
                  <a:lnTo>
                    <a:pt x="42613" y="7216"/>
                  </a:lnTo>
                  <a:lnTo>
                    <a:pt x="42599" y="7067"/>
                  </a:lnTo>
                  <a:lnTo>
                    <a:pt x="42581" y="6928"/>
                  </a:lnTo>
                  <a:lnTo>
                    <a:pt x="42562" y="6789"/>
                  </a:lnTo>
                  <a:lnTo>
                    <a:pt x="42535" y="6671"/>
                  </a:lnTo>
                  <a:lnTo>
                    <a:pt x="42503" y="6564"/>
                  </a:lnTo>
                  <a:lnTo>
                    <a:pt x="42471" y="6457"/>
                  </a:lnTo>
                  <a:lnTo>
                    <a:pt x="42435" y="6372"/>
                  </a:lnTo>
                  <a:lnTo>
                    <a:pt x="42398" y="6297"/>
                  </a:lnTo>
                  <a:lnTo>
                    <a:pt x="42357" y="6222"/>
                  </a:lnTo>
                  <a:lnTo>
                    <a:pt x="42311" y="6169"/>
                  </a:lnTo>
                  <a:lnTo>
                    <a:pt x="42266" y="6115"/>
                  </a:lnTo>
                  <a:lnTo>
                    <a:pt x="42220" y="6072"/>
                  </a:lnTo>
                  <a:lnTo>
                    <a:pt x="42175" y="6051"/>
                  </a:lnTo>
                  <a:lnTo>
                    <a:pt x="42124" y="6030"/>
                  </a:lnTo>
                  <a:lnTo>
                    <a:pt x="42074" y="6019"/>
                  </a:lnTo>
                  <a:lnTo>
                    <a:pt x="42029" y="6019"/>
                  </a:lnTo>
                  <a:lnTo>
                    <a:pt x="41978" y="6040"/>
                  </a:lnTo>
                  <a:lnTo>
                    <a:pt x="41928" y="6062"/>
                  </a:lnTo>
                  <a:lnTo>
                    <a:pt x="41878" y="6094"/>
                  </a:lnTo>
                  <a:lnTo>
                    <a:pt x="41832" y="6137"/>
                  </a:lnTo>
                  <a:lnTo>
                    <a:pt x="41787" y="6190"/>
                  </a:lnTo>
                  <a:lnTo>
                    <a:pt x="41741" y="6254"/>
                  </a:lnTo>
                  <a:lnTo>
                    <a:pt x="41700" y="6318"/>
                  </a:lnTo>
                  <a:lnTo>
                    <a:pt x="41659" y="6404"/>
                  </a:lnTo>
                  <a:lnTo>
                    <a:pt x="41623" y="6500"/>
                  </a:lnTo>
                  <a:lnTo>
                    <a:pt x="41591" y="6596"/>
                  </a:lnTo>
                  <a:lnTo>
                    <a:pt x="41559" y="6714"/>
                  </a:lnTo>
                  <a:lnTo>
                    <a:pt x="41531" y="6842"/>
                  </a:lnTo>
                  <a:lnTo>
                    <a:pt x="41504" y="6971"/>
                  </a:lnTo>
                  <a:lnTo>
                    <a:pt x="41486" y="7109"/>
                  </a:lnTo>
                  <a:lnTo>
                    <a:pt x="41486" y="6992"/>
                  </a:lnTo>
                  <a:lnTo>
                    <a:pt x="41486" y="6864"/>
                  </a:lnTo>
                  <a:lnTo>
                    <a:pt x="41481" y="6746"/>
                  </a:lnTo>
                  <a:lnTo>
                    <a:pt x="41472" y="6628"/>
                  </a:lnTo>
                  <a:lnTo>
                    <a:pt x="41463" y="6511"/>
                  </a:lnTo>
                  <a:lnTo>
                    <a:pt x="41445" y="6404"/>
                  </a:lnTo>
                  <a:lnTo>
                    <a:pt x="41426" y="6297"/>
                  </a:lnTo>
                  <a:lnTo>
                    <a:pt x="41408" y="6201"/>
                  </a:lnTo>
                  <a:lnTo>
                    <a:pt x="41381" y="6105"/>
                  </a:lnTo>
                  <a:lnTo>
                    <a:pt x="41353" y="6019"/>
                  </a:lnTo>
                  <a:lnTo>
                    <a:pt x="41322" y="5944"/>
                  </a:lnTo>
                  <a:lnTo>
                    <a:pt x="41285" y="5869"/>
                  </a:lnTo>
                  <a:lnTo>
                    <a:pt x="41244" y="5816"/>
                  </a:lnTo>
                  <a:lnTo>
                    <a:pt x="41203" y="5762"/>
                  </a:lnTo>
                  <a:lnTo>
                    <a:pt x="41157" y="5730"/>
                  </a:lnTo>
                  <a:lnTo>
                    <a:pt x="41107" y="5709"/>
                  </a:lnTo>
                  <a:lnTo>
                    <a:pt x="39939" y="5292"/>
                  </a:lnTo>
                  <a:lnTo>
                    <a:pt x="38771" y="4897"/>
                  </a:lnTo>
                  <a:lnTo>
                    <a:pt x="37604" y="4522"/>
                  </a:lnTo>
                  <a:lnTo>
                    <a:pt x="36436" y="4159"/>
                  </a:lnTo>
                  <a:lnTo>
                    <a:pt x="35268" y="3817"/>
                  </a:lnTo>
                  <a:lnTo>
                    <a:pt x="34096" y="3496"/>
                  </a:lnTo>
                  <a:lnTo>
                    <a:pt x="32923" y="3186"/>
                  </a:lnTo>
                  <a:lnTo>
                    <a:pt x="31751" y="2897"/>
                  </a:lnTo>
                  <a:lnTo>
                    <a:pt x="30578" y="2630"/>
                  </a:lnTo>
                  <a:lnTo>
                    <a:pt x="29406" y="2363"/>
                  </a:lnTo>
                  <a:lnTo>
                    <a:pt x="28229" y="2128"/>
                  </a:lnTo>
                  <a:lnTo>
                    <a:pt x="27057" y="1892"/>
                  </a:lnTo>
                  <a:lnTo>
                    <a:pt x="25880" y="1689"/>
                  </a:lnTo>
                  <a:lnTo>
                    <a:pt x="24703" y="1486"/>
                  </a:lnTo>
                  <a:lnTo>
                    <a:pt x="23526" y="1304"/>
                  </a:lnTo>
                  <a:lnTo>
                    <a:pt x="22349" y="1133"/>
                  </a:lnTo>
                  <a:lnTo>
                    <a:pt x="21172" y="973"/>
                  </a:lnTo>
                  <a:lnTo>
                    <a:pt x="19995" y="834"/>
                  </a:lnTo>
                  <a:lnTo>
                    <a:pt x="18818" y="706"/>
                  </a:lnTo>
                  <a:lnTo>
                    <a:pt x="17641" y="588"/>
                  </a:lnTo>
                  <a:lnTo>
                    <a:pt x="16464" y="481"/>
                  </a:lnTo>
                  <a:lnTo>
                    <a:pt x="15282" y="385"/>
                  </a:lnTo>
                  <a:lnTo>
                    <a:pt x="14105" y="299"/>
                  </a:lnTo>
                  <a:lnTo>
                    <a:pt x="12928" y="225"/>
                  </a:lnTo>
                  <a:lnTo>
                    <a:pt x="11752" y="160"/>
                  </a:lnTo>
                  <a:lnTo>
                    <a:pt x="10575" y="118"/>
                  </a:lnTo>
                  <a:lnTo>
                    <a:pt x="9398" y="75"/>
                  </a:lnTo>
                  <a:lnTo>
                    <a:pt x="8221" y="43"/>
                  </a:lnTo>
                  <a:lnTo>
                    <a:pt x="7044" y="22"/>
                  </a:lnTo>
                  <a:lnTo>
                    <a:pt x="586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1"/>
            <p:cNvSpPr/>
            <p:nvPr/>
          </p:nvSpPr>
          <p:spPr>
            <a:xfrm>
              <a:off x="3431675" y="-6215650"/>
              <a:ext cx="996125" cy="2144325"/>
            </a:xfrm>
            <a:custGeom>
              <a:rect b="b" l="l" r="r" t="t"/>
              <a:pathLst>
                <a:path extrusionOk="0" h="85773" w="39845">
                  <a:moveTo>
                    <a:pt x="18891" y="27326"/>
                  </a:moveTo>
                  <a:lnTo>
                    <a:pt x="19079" y="27337"/>
                  </a:lnTo>
                  <a:lnTo>
                    <a:pt x="19270" y="27369"/>
                  </a:lnTo>
                  <a:lnTo>
                    <a:pt x="19457" y="27423"/>
                  </a:lnTo>
                  <a:lnTo>
                    <a:pt x="19649" y="27497"/>
                  </a:lnTo>
                  <a:lnTo>
                    <a:pt x="19836" y="27583"/>
                  </a:lnTo>
                  <a:lnTo>
                    <a:pt x="20023" y="27690"/>
                  </a:lnTo>
                  <a:lnTo>
                    <a:pt x="20210" y="27818"/>
                  </a:lnTo>
                  <a:lnTo>
                    <a:pt x="20397" y="27957"/>
                  </a:lnTo>
                  <a:lnTo>
                    <a:pt x="20579" y="28117"/>
                  </a:lnTo>
                  <a:lnTo>
                    <a:pt x="20757" y="28289"/>
                  </a:lnTo>
                  <a:lnTo>
                    <a:pt x="20940" y="28481"/>
                  </a:lnTo>
                  <a:lnTo>
                    <a:pt x="21113" y="28695"/>
                  </a:lnTo>
                  <a:lnTo>
                    <a:pt x="21286" y="28919"/>
                  </a:lnTo>
                  <a:lnTo>
                    <a:pt x="21460" y="29165"/>
                  </a:lnTo>
                  <a:lnTo>
                    <a:pt x="21624" y="29422"/>
                  </a:lnTo>
                  <a:lnTo>
                    <a:pt x="21788" y="29700"/>
                  </a:lnTo>
                  <a:lnTo>
                    <a:pt x="21948" y="29988"/>
                  </a:lnTo>
                  <a:lnTo>
                    <a:pt x="22103" y="30298"/>
                  </a:lnTo>
                  <a:lnTo>
                    <a:pt x="22254" y="30630"/>
                  </a:lnTo>
                  <a:lnTo>
                    <a:pt x="22404" y="30972"/>
                  </a:lnTo>
                  <a:lnTo>
                    <a:pt x="22546" y="31325"/>
                  </a:lnTo>
                  <a:lnTo>
                    <a:pt x="22682" y="31699"/>
                  </a:lnTo>
                  <a:lnTo>
                    <a:pt x="22810" y="32084"/>
                  </a:lnTo>
                  <a:lnTo>
                    <a:pt x="22938" y="32490"/>
                  </a:lnTo>
                  <a:lnTo>
                    <a:pt x="23056" y="32907"/>
                  </a:lnTo>
                  <a:lnTo>
                    <a:pt x="23171" y="33345"/>
                  </a:lnTo>
                  <a:lnTo>
                    <a:pt x="23280" y="33794"/>
                  </a:lnTo>
                  <a:lnTo>
                    <a:pt x="23380" y="34265"/>
                  </a:lnTo>
                  <a:lnTo>
                    <a:pt x="23472" y="34746"/>
                  </a:lnTo>
                  <a:lnTo>
                    <a:pt x="23558" y="35238"/>
                  </a:lnTo>
                  <a:lnTo>
                    <a:pt x="23640" y="35740"/>
                  </a:lnTo>
                  <a:lnTo>
                    <a:pt x="23709" y="36264"/>
                  </a:lnTo>
                  <a:lnTo>
                    <a:pt x="23773" y="36809"/>
                  </a:lnTo>
                  <a:lnTo>
                    <a:pt x="23832" y="37365"/>
                  </a:lnTo>
                  <a:lnTo>
                    <a:pt x="23832" y="37418"/>
                  </a:lnTo>
                  <a:lnTo>
                    <a:pt x="23832" y="37472"/>
                  </a:lnTo>
                  <a:lnTo>
                    <a:pt x="23827" y="37579"/>
                  </a:lnTo>
                  <a:lnTo>
                    <a:pt x="25173" y="37889"/>
                  </a:lnTo>
                  <a:lnTo>
                    <a:pt x="26519" y="38231"/>
                  </a:lnTo>
                  <a:lnTo>
                    <a:pt x="27860" y="38584"/>
                  </a:lnTo>
                  <a:lnTo>
                    <a:pt x="29201" y="38969"/>
                  </a:lnTo>
                  <a:lnTo>
                    <a:pt x="30543" y="39375"/>
                  </a:lnTo>
                  <a:lnTo>
                    <a:pt x="31209" y="39589"/>
                  </a:lnTo>
                  <a:lnTo>
                    <a:pt x="31879" y="39813"/>
                  </a:lnTo>
                  <a:lnTo>
                    <a:pt x="32545" y="40038"/>
                  </a:lnTo>
                  <a:lnTo>
                    <a:pt x="33216" y="40273"/>
                  </a:lnTo>
                  <a:lnTo>
                    <a:pt x="33882" y="40508"/>
                  </a:lnTo>
                  <a:lnTo>
                    <a:pt x="34552" y="40754"/>
                  </a:lnTo>
                  <a:lnTo>
                    <a:pt x="34575" y="40679"/>
                  </a:lnTo>
                  <a:lnTo>
                    <a:pt x="34598" y="40604"/>
                  </a:lnTo>
                  <a:lnTo>
                    <a:pt x="34625" y="40529"/>
                  </a:lnTo>
                  <a:lnTo>
                    <a:pt x="34657" y="40476"/>
                  </a:lnTo>
                  <a:lnTo>
                    <a:pt x="34689" y="40423"/>
                  </a:lnTo>
                  <a:lnTo>
                    <a:pt x="34721" y="40380"/>
                  </a:lnTo>
                  <a:lnTo>
                    <a:pt x="34758" y="40348"/>
                  </a:lnTo>
                  <a:lnTo>
                    <a:pt x="34794" y="40326"/>
                  </a:lnTo>
                  <a:lnTo>
                    <a:pt x="34835" y="40316"/>
                  </a:lnTo>
                  <a:lnTo>
                    <a:pt x="34872" y="40316"/>
                  </a:lnTo>
                  <a:lnTo>
                    <a:pt x="34913" y="40326"/>
                  </a:lnTo>
                  <a:lnTo>
                    <a:pt x="34949" y="40348"/>
                  </a:lnTo>
                  <a:lnTo>
                    <a:pt x="34990" y="40380"/>
                  </a:lnTo>
                  <a:lnTo>
                    <a:pt x="35027" y="40433"/>
                  </a:lnTo>
                  <a:lnTo>
                    <a:pt x="35068" y="40487"/>
                  </a:lnTo>
                  <a:lnTo>
                    <a:pt x="35100" y="40562"/>
                  </a:lnTo>
                  <a:lnTo>
                    <a:pt x="35141" y="40668"/>
                  </a:lnTo>
                  <a:lnTo>
                    <a:pt x="35177" y="40775"/>
                  </a:lnTo>
                  <a:lnTo>
                    <a:pt x="35246" y="41021"/>
                  </a:lnTo>
                  <a:lnTo>
                    <a:pt x="35323" y="41053"/>
                  </a:lnTo>
                  <a:lnTo>
                    <a:pt x="35392" y="41075"/>
                  </a:lnTo>
                  <a:lnTo>
                    <a:pt x="35442" y="41107"/>
                  </a:lnTo>
                  <a:lnTo>
                    <a:pt x="35488" y="41160"/>
                  </a:lnTo>
                  <a:lnTo>
                    <a:pt x="35524" y="41224"/>
                  </a:lnTo>
                  <a:lnTo>
                    <a:pt x="35561" y="41299"/>
                  </a:lnTo>
                  <a:lnTo>
                    <a:pt x="35583" y="41395"/>
                  </a:lnTo>
                  <a:lnTo>
                    <a:pt x="35606" y="41502"/>
                  </a:lnTo>
                  <a:lnTo>
                    <a:pt x="35624" y="41609"/>
                  </a:lnTo>
                  <a:lnTo>
                    <a:pt x="35634" y="41727"/>
                  </a:lnTo>
                  <a:lnTo>
                    <a:pt x="35638" y="41844"/>
                  </a:lnTo>
                  <a:lnTo>
                    <a:pt x="35638" y="41962"/>
                  </a:lnTo>
                  <a:lnTo>
                    <a:pt x="35634" y="42090"/>
                  </a:lnTo>
                  <a:lnTo>
                    <a:pt x="35624" y="42208"/>
                  </a:lnTo>
                  <a:lnTo>
                    <a:pt x="35606" y="42326"/>
                  </a:lnTo>
                  <a:lnTo>
                    <a:pt x="35588" y="42432"/>
                  </a:lnTo>
                  <a:lnTo>
                    <a:pt x="35565" y="42539"/>
                  </a:lnTo>
                  <a:lnTo>
                    <a:pt x="35538" y="42625"/>
                  </a:lnTo>
                  <a:lnTo>
                    <a:pt x="35565" y="42988"/>
                  </a:lnTo>
                  <a:lnTo>
                    <a:pt x="35588" y="43352"/>
                  </a:lnTo>
                  <a:lnTo>
                    <a:pt x="35606" y="43705"/>
                  </a:lnTo>
                  <a:lnTo>
                    <a:pt x="35615" y="44057"/>
                  </a:lnTo>
                  <a:lnTo>
                    <a:pt x="35620" y="44325"/>
                  </a:lnTo>
                  <a:lnTo>
                    <a:pt x="35620" y="44581"/>
                  </a:lnTo>
                  <a:lnTo>
                    <a:pt x="35615" y="44827"/>
                  </a:lnTo>
                  <a:lnTo>
                    <a:pt x="35606" y="45073"/>
                  </a:lnTo>
                  <a:lnTo>
                    <a:pt x="35592" y="45308"/>
                  </a:lnTo>
                  <a:lnTo>
                    <a:pt x="35574" y="45533"/>
                  </a:lnTo>
                  <a:lnTo>
                    <a:pt x="35556" y="45747"/>
                  </a:lnTo>
                  <a:lnTo>
                    <a:pt x="35529" y="45960"/>
                  </a:lnTo>
                  <a:lnTo>
                    <a:pt x="35501" y="46174"/>
                  </a:lnTo>
                  <a:lnTo>
                    <a:pt x="35469" y="46388"/>
                  </a:lnTo>
                  <a:lnTo>
                    <a:pt x="35433" y="46591"/>
                  </a:lnTo>
                  <a:lnTo>
                    <a:pt x="35392" y="46805"/>
                  </a:lnTo>
                  <a:lnTo>
                    <a:pt x="35305" y="47222"/>
                  </a:lnTo>
                  <a:lnTo>
                    <a:pt x="35209" y="47650"/>
                  </a:lnTo>
                  <a:lnTo>
                    <a:pt x="35241" y="47789"/>
                  </a:lnTo>
                  <a:lnTo>
                    <a:pt x="35264" y="47927"/>
                  </a:lnTo>
                  <a:lnTo>
                    <a:pt x="35282" y="48066"/>
                  </a:lnTo>
                  <a:lnTo>
                    <a:pt x="35291" y="48216"/>
                  </a:lnTo>
                  <a:lnTo>
                    <a:pt x="35296" y="48366"/>
                  </a:lnTo>
                  <a:lnTo>
                    <a:pt x="35296" y="48515"/>
                  </a:lnTo>
                  <a:lnTo>
                    <a:pt x="35282" y="48665"/>
                  </a:lnTo>
                  <a:lnTo>
                    <a:pt x="35269" y="48804"/>
                  </a:lnTo>
                  <a:lnTo>
                    <a:pt x="35246" y="48932"/>
                  </a:lnTo>
                  <a:lnTo>
                    <a:pt x="35214" y="49061"/>
                  </a:lnTo>
                  <a:lnTo>
                    <a:pt x="35177" y="49168"/>
                  </a:lnTo>
                  <a:lnTo>
                    <a:pt x="35132" y="49264"/>
                  </a:lnTo>
                  <a:lnTo>
                    <a:pt x="35082" y="49339"/>
                  </a:lnTo>
                  <a:lnTo>
                    <a:pt x="35054" y="49371"/>
                  </a:lnTo>
                  <a:lnTo>
                    <a:pt x="35022" y="49403"/>
                  </a:lnTo>
                  <a:lnTo>
                    <a:pt x="34990" y="49424"/>
                  </a:lnTo>
                  <a:lnTo>
                    <a:pt x="34958" y="49435"/>
                  </a:lnTo>
                  <a:lnTo>
                    <a:pt x="34922" y="49446"/>
                  </a:lnTo>
                  <a:lnTo>
                    <a:pt x="34885" y="49446"/>
                  </a:lnTo>
                  <a:lnTo>
                    <a:pt x="32979" y="49392"/>
                  </a:lnTo>
                  <a:lnTo>
                    <a:pt x="31063" y="49317"/>
                  </a:lnTo>
                  <a:lnTo>
                    <a:pt x="29147" y="49242"/>
                  </a:lnTo>
                  <a:lnTo>
                    <a:pt x="27221" y="49146"/>
                  </a:lnTo>
                  <a:lnTo>
                    <a:pt x="25292" y="49039"/>
                  </a:lnTo>
                  <a:lnTo>
                    <a:pt x="23362" y="48911"/>
                  </a:lnTo>
                  <a:lnTo>
                    <a:pt x="22400" y="48836"/>
                  </a:lnTo>
                  <a:lnTo>
                    <a:pt x="21432" y="48751"/>
                  </a:lnTo>
                  <a:lnTo>
                    <a:pt x="20470" y="48665"/>
                  </a:lnTo>
                  <a:lnTo>
                    <a:pt x="19503" y="48558"/>
                  </a:lnTo>
                  <a:lnTo>
                    <a:pt x="18536" y="48451"/>
                  </a:lnTo>
                  <a:lnTo>
                    <a:pt x="17573" y="48344"/>
                  </a:lnTo>
                  <a:lnTo>
                    <a:pt x="16606" y="48216"/>
                  </a:lnTo>
                  <a:lnTo>
                    <a:pt x="15643" y="48077"/>
                  </a:lnTo>
                  <a:lnTo>
                    <a:pt x="14681" y="47938"/>
                  </a:lnTo>
                  <a:lnTo>
                    <a:pt x="13718" y="47778"/>
                  </a:lnTo>
                  <a:lnTo>
                    <a:pt x="12756" y="47607"/>
                  </a:lnTo>
                  <a:lnTo>
                    <a:pt x="11793" y="47425"/>
                  </a:lnTo>
                  <a:lnTo>
                    <a:pt x="10835" y="47233"/>
                  </a:lnTo>
                  <a:lnTo>
                    <a:pt x="9877" y="47029"/>
                  </a:lnTo>
                  <a:lnTo>
                    <a:pt x="8919" y="46805"/>
                  </a:lnTo>
                  <a:lnTo>
                    <a:pt x="7966" y="46580"/>
                  </a:lnTo>
                  <a:lnTo>
                    <a:pt x="7012" y="46324"/>
                  </a:lnTo>
                  <a:lnTo>
                    <a:pt x="6064" y="46067"/>
                  </a:lnTo>
                  <a:lnTo>
                    <a:pt x="5115" y="45789"/>
                  </a:lnTo>
                  <a:lnTo>
                    <a:pt x="4166" y="45490"/>
                  </a:lnTo>
                  <a:lnTo>
                    <a:pt x="4102" y="45469"/>
                  </a:lnTo>
                  <a:lnTo>
                    <a:pt x="4038" y="45426"/>
                  </a:lnTo>
                  <a:lnTo>
                    <a:pt x="3979" y="45362"/>
                  </a:lnTo>
                  <a:lnTo>
                    <a:pt x="3924" y="45298"/>
                  </a:lnTo>
                  <a:lnTo>
                    <a:pt x="3874" y="45212"/>
                  </a:lnTo>
                  <a:lnTo>
                    <a:pt x="3828" y="45127"/>
                  </a:lnTo>
                  <a:lnTo>
                    <a:pt x="3787" y="45020"/>
                  </a:lnTo>
                  <a:lnTo>
                    <a:pt x="3751" y="44913"/>
                  </a:lnTo>
                  <a:lnTo>
                    <a:pt x="3714" y="44795"/>
                  </a:lnTo>
                  <a:lnTo>
                    <a:pt x="3687" y="44667"/>
                  </a:lnTo>
                  <a:lnTo>
                    <a:pt x="3659" y="44539"/>
                  </a:lnTo>
                  <a:lnTo>
                    <a:pt x="3641" y="44400"/>
                  </a:lnTo>
                  <a:lnTo>
                    <a:pt x="3623" y="44271"/>
                  </a:lnTo>
                  <a:lnTo>
                    <a:pt x="3614" y="44122"/>
                  </a:lnTo>
                  <a:lnTo>
                    <a:pt x="3605" y="43983"/>
                  </a:lnTo>
                  <a:lnTo>
                    <a:pt x="3600" y="43844"/>
                  </a:lnTo>
                  <a:lnTo>
                    <a:pt x="3600" y="43705"/>
                  </a:lnTo>
                  <a:lnTo>
                    <a:pt x="3609" y="43555"/>
                  </a:lnTo>
                  <a:lnTo>
                    <a:pt x="3618" y="43427"/>
                  </a:lnTo>
                  <a:lnTo>
                    <a:pt x="3632" y="43288"/>
                  </a:lnTo>
                  <a:lnTo>
                    <a:pt x="3650" y="43159"/>
                  </a:lnTo>
                  <a:lnTo>
                    <a:pt x="3673" y="43031"/>
                  </a:lnTo>
                  <a:lnTo>
                    <a:pt x="3705" y="42914"/>
                  </a:lnTo>
                  <a:lnTo>
                    <a:pt x="3737" y="42807"/>
                  </a:lnTo>
                  <a:lnTo>
                    <a:pt x="3773" y="42710"/>
                  </a:lnTo>
                  <a:lnTo>
                    <a:pt x="3815" y="42614"/>
                  </a:lnTo>
                  <a:lnTo>
                    <a:pt x="3860" y="42539"/>
                  </a:lnTo>
                  <a:lnTo>
                    <a:pt x="3915" y="42475"/>
                  </a:lnTo>
                  <a:lnTo>
                    <a:pt x="3970" y="42411"/>
                  </a:lnTo>
                  <a:lnTo>
                    <a:pt x="4029" y="42368"/>
                  </a:lnTo>
                  <a:lnTo>
                    <a:pt x="4097" y="42347"/>
                  </a:lnTo>
                  <a:lnTo>
                    <a:pt x="4166" y="42336"/>
                  </a:lnTo>
                  <a:lnTo>
                    <a:pt x="4216" y="42326"/>
                  </a:lnTo>
                  <a:lnTo>
                    <a:pt x="4262" y="42326"/>
                  </a:lnTo>
                  <a:lnTo>
                    <a:pt x="4348" y="42336"/>
                  </a:lnTo>
                  <a:lnTo>
                    <a:pt x="4289" y="41812"/>
                  </a:lnTo>
                  <a:lnTo>
                    <a:pt x="4243" y="41278"/>
                  </a:lnTo>
                  <a:lnTo>
                    <a:pt x="4207" y="40743"/>
                  </a:lnTo>
                  <a:lnTo>
                    <a:pt x="4193" y="40476"/>
                  </a:lnTo>
                  <a:lnTo>
                    <a:pt x="4184" y="40198"/>
                  </a:lnTo>
                  <a:lnTo>
                    <a:pt x="4175" y="39931"/>
                  </a:lnTo>
                  <a:lnTo>
                    <a:pt x="4166" y="39664"/>
                  </a:lnTo>
                  <a:lnTo>
                    <a:pt x="4166" y="39386"/>
                  </a:lnTo>
                  <a:lnTo>
                    <a:pt x="4166" y="39118"/>
                  </a:lnTo>
                  <a:lnTo>
                    <a:pt x="4166" y="38840"/>
                  </a:lnTo>
                  <a:lnTo>
                    <a:pt x="4175" y="38573"/>
                  </a:lnTo>
                  <a:lnTo>
                    <a:pt x="4179" y="38295"/>
                  </a:lnTo>
                  <a:lnTo>
                    <a:pt x="4193" y="38017"/>
                  </a:lnTo>
                  <a:lnTo>
                    <a:pt x="4166" y="37846"/>
                  </a:lnTo>
                  <a:lnTo>
                    <a:pt x="4143" y="37675"/>
                  </a:lnTo>
                  <a:lnTo>
                    <a:pt x="4129" y="37504"/>
                  </a:lnTo>
                  <a:lnTo>
                    <a:pt x="4125" y="37322"/>
                  </a:lnTo>
                  <a:lnTo>
                    <a:pt x="4125" y="37140"/>
                  </a:lnTo>
                  <a:lnTo>
                    <a:pt x="4129" y="36959"/>
                  </a:lnTo>
                  <a:lnTo>
                    <a:pt x="4148" y="36777"/>
                  </a:lnTo>
                  <a:lnTo>
                    <a:pt x="4170" y="36617"/>
                  </a:lnTo>
                  <a:lnTo>
                    <a:pt x="4202" y="36456"/>
                  </a:lnTo>
                  <a:lnTo>
                    <a:pt x="4239" y="36307"/>
                  </a:lnTo>
                  <a:lnTo>
                    <a:pt x="4284" y="36178"/>
                  </a:lnTo>
                  <a:lnTo>
                    <a:pt x="4312" y="36114"/>
                  </a:lnTo>
                  <a:lnTo>
                    <a:pt x="4339" y="36061"/>
                  </a:lnTo>
                  <a:lnTo>
                    <a:pt x="4366" y="36018"/>
                  </a:lnTo>
                  <a:lnTo>
                    <a:pt x="4398" y="35965"/>
                  </a:lnTo>
                  <a:lnTo>
                    <a:pt x="4430" y="35932"/>
                  </a:lnTo>
                  <a:lnTo>
                    <a:pt x="4467" y="35900"/>
                  </a:lnTo>
                  <a:lnTo>
                    <a:pt x="4503" y="35868"/>
                  </a:lnTo>
                  <a:lnTo>
                    <a:pt x="4544" y="35847"/>
                  </a:lnTo>
                  <a:lnTo>
                    <a:pt x="4585" y="35836"/>
                  </a:lnTo>
                  <a:lnTo>
                    <a:pt x="4627" y="35826"/>
                  </a:lnTo>
                  <a:lnTo>
                    <a:pt x="5858" y="35804"/>
                  </a:lnTo>
                  <a:lnTo>
                    <a:pt x="7094" y="35793"/>
                  </a:lnTo>
                  <a:lnTo>
                    <a:pt x="8326" y="35815"/>
                  </a:lnTo>
                  <a:lnTo>
                    <a:pt x="9558" y="35847"/>
                  </a:lnTo>
                  <a:lnTo>
                    <a:pt x="10790" y="35890"/>
                  </a:lnTo>
                  <a:lnTo>
                    <a:pt x="12026" y="35965"/>
                  </a:lnTo>
                  <a:lnTo>
                    <a:pt x="13258" y="36050"/>
                  </a:lnTo>
                  <a:lnTo>
                    <a:pt x="14489" y="36146"/>
                  </a:lnTo>
                  <a:lnTo>
                    <a:pt x="14489" y="36039"/>
                  </a:lnTo>
                  <a:lnTo>
                    <a:pt x="14498" y="35900"/>
                  </a:lnTo>
                  <a:lnTo>
                    <a:pt x="14567" y="35312"/>
                  </a:lnTo>
                  <a:lnTo>
                    <a:pt x="14644" y="34756"/>
                  </a:lnTo>
                  <a:lnTo>
                    <a:pt x="14727" y="34211"/>
                  </a:lnTo>
                  <a:lnTo>
                    <a:pt x="14818" y="33687"/>
                  </a:lnTo>
                  <a:lnTo>
                    <a:pt x="14918" y="33185"/>
                  </a:lnTo>
                  <a:lnTo>
                    <a:pt x="15023" y="32715"/>
                  </a:lnTo>
                  <a:lnTo>
                    <a:pt x="15133" y="32255"/>
                  </a:lnTo>
                  <a:lnTo>
                    <a:pt x="15251" y="31816"/>
                  </a:lnTo>
                  <a:lnTo>
                    <a:pt x="15374" y="31400"/>
                  </a:lnTo>
                  <a:lnTo>
                    <a:pt x="15502" y="31004"/>
                  </a:lnTo>
                  <a:lnTo>
                    <a:pt x="15639" y="30630"/>
                  </a:lnTo>
                  <a:lnTo>
                    <a:pt x="15776" y="30288"/>
                  </a:lnTo>
                  <a:lnTo>
                    <a:pt x="15922" y="29946"/>
                  </a:lnTo>
                  <a:lnTo>
                    <a:pt x="16072" y="29636"/>
                  </a:lnTo>
                  <a:lnTo>
                    <a:pt x="16223" y="29347"/>
                  </a:lnTo>
                  <a:lnTo>
                    <a:pt x="16382" y="29080"/>
                  </a:lnTo>
                  <a:lnTo>
                    <a:pt x="16547" y="28823"/>
                  </a:lnTo>
                  <a:lnTo>
                    <a:pt x="16711" y="28588"/>
                  </a:lnTo>
                  <a:lnTo>
                    <a:pt x="16880" y="28385"/>
                  </a:lnTo>
                  <a:lnTo>
                    <a:pt x="17053" y="28192"/>
                  </a:lnTo>
                  <a:lnTo>
                    <a:pt x="17226" y="28021"/>
                  </a:lnTo>
                  <a:lnTo>
                    <a:pt x="17404" y="27861"/>
                  </a:lnTo>
                  <a:lnTo>
                    <a:pt x="17587" y="27733"/>
                  </a:lnTo>
                  <a:lnTo>
                    <a:pt x="17765" y="27615"/>
                  </a:lnTo>
                  <a:lnTo>
                    <a:pt x="17952" y="27519"/>
                  </a:lnTo>
                  <a:lnTo>
                    <a:pt x="18134" y="27444"/>
                  </a:lnTo>
                  <a:lnTo>
                    <a:pt x="18321" y="27390"/>
                  </a:lnTo>
                  <a:lnTo>
                    <a:pt x="18513" y="27348"/>
                  </a:lnTo>
                  <a:lnTo>
                    <a:pt x="18700" y="27326"/>
                  </a:lnTo>
                  <a:close/>
                  <a:moveTo>
                    <a:pt x="28412" y="55069"/>
                  </a:moveTo>
                  <a:lnTo>
                    <a:pt x="28526" y="55080"/>
                  </a:lnTo>
                  <a:lnTo>
                    <a:pt x="28636" y="55101"/>
                  </a:lnTo>
                  <a:lnTo>
                    <a:pt x="28750" y="55133"/>
                  </a:lnTo>
                  <a:lnTo>
                    <a:pt x="28864" y="55176"/>
                  </a:lnTo>
                  <a:lnTo>
                    <a:pt x="28978" y="55229"/>
                  </a:lnTo>
                  <a:lnTo>
                    <a:pt x="29083" y="55283"/>
                  </a:lnTo>
                  <a:lnTo>
                    <a:pt x="29183" y="55347"/>
                  </a:lnTo>
                  <a:lnTo>
                    <a:pt x="29279" y="55422"/>
                  </a:lnTo>
                  <a:lnTo>
                    <a:pt x="29379" y="55497"/>
                  </a:lnTo>
                  <a:lnTo>
                    <a:pt x="29475" y="55593"/>
                  </a:lnTo>
                  <a:lnTo>
                    <a:pt x="29571" y="55689"/>
                  </a:lnTo>
                  <a:lnTo>
                    <a:pt x="29662" y="55785"/>
                  </a:lnTo>
                  <a:lnTo>
                    <a:pt x="29753" y="55903"/>
                  </a:lnTo>
                  <a:lnTo>
                    <a:pt x="29845" y="56020"/>
                  </a:lnTo>
                  <a:lnTo>
                    <a:pt x="29931" y="56138"/>
                  </a:lnTo>
                  <a:lnTo>
                    <a:pt x="30018" y="56277"/>
                  </a:lnTo>
                  <a:lnTo>
                    <a:pt x="30105" y="56416"/>
                  </a:lnTo>
                  <a:lnTo>
                    <a:pt x="30187" y="56555"/>
                  </a:lnTo>
                  <a:lnTo>
                    <a:pt x="30264" y="56705"/>
                  </a:lnTo>
                  <a:lnTo>
                    <a:pt x="30346" y="56865"/>
                  </a:lnTo>
                  <a:lnTo>
                    <a:pt x="30424" y="57025"/>
                  </a:lnTo>
                  <a:lnTo>
                    <a:pt x="30497" y="57196"/>
                  </a:lnTo>
                  <a:lnTo>
                    <a:pt x="30570" y="57367"/>
                  </a:lnTo>
                  <a:lnTo>
                    <a:pt x="30643" y="57549"/>
                  </a:lnTo>
                  <a:lnTo>
                    <a:pt x="30711" y="57731"/>
                  </a:lnTo>
                  <a:lnTo>
                    <a:pt x="30780" y="57923"/>
                  </a:lnTo>
                  <a:lnTo>
                    <a:pt x="30844" y="58116"/>
                  </a:lnTo>
                  <a:lnTo>
                    <a:pt x="30907" y="58319"/>
                  </a:lnTo>
                  <a:lnTo>
                    <a:pt x="30967" y="58522"/>
                  </a:lnTo>
                  <a:lnTo>
                    <a:pt x="31026" y="58736"/>
                  </a:lnTo>
                  <a:lnTo>
                    <a:pt x="31081" y="58939"/>
                  </a:lnTo>
                  <a:lnTo>
                    <a:pt x="31190" y="59377"/>
                  </a:lnTo>
                  <a:lnTo>
                    <a:pt x="31286" y="59837"/>
                  </a:lnTo>
                  <a:lnTo>
                    <a:pt x="31377" y="60297"/>
                  </a:lnTo>
                  <a:lnTo>
                    <a:pt x="31455" y="60778"/>
                  </a:lnTo>
                  <a:lnTo>
                    <a:pt x="31528" y="61270"/>
                  </a:lnTo>
                  <a:lnTo>
                    <a:pt x="31587" y="61761"/>
                  </a:lnTo>
                  <a:lnTo>
                    <a:pt x="31637" y="62275"/>
                  </a:lnTo>
                  <a:lnTo>
                    <a:pt x="31678" y="62788"/>
                  </a:lnTo>
                  <a:lnTo>
                    <a:pt x="31710" y="63301"/>
                  </a:lnTo>
                  <a:lnTo>
                    <a:pt x="31729" y="63825"/>
                  </a:lnTo>
                  <a:lnTo>
                    <a:pt x="31738" y="64349"/>
                  </a:lnTo>
                  <a:lnTo>
                    <a:pt x="31738" y="64616"/>
                  </a:lnTo>
                  <a:lnTo>
                    <a:pt x="31738" y="64883"/>
                  </a:lnTo>
                  <a:lnTo>
                    <a:pt x="31733" y="65150"/>
                  </a:lnTo>
                  <a:lnTo>
                    <a:pt x="31724" y="65407"/>
                  </a:lnTo>
                  <a:lnTo>
                    <a:pt x="31710" y="65674"/>
                  </a:lnTo>
                  <a:lnTo>
                    <a:pt x="31697" y="65931"/>
                  </a:lnTo>
                  <a:lnTo>
                    <a:pt x="31683" y="66198"/>
                  </a:lnTo>
                  <a:lnTo>
                    <a:pt x="31665" y="66455"/>
                  </a:lnTo>
                  <a:lnTo>
                    <a:pt x="31642" y="66722"/>
                  </a:lnTo>
                  <a:lnTo>
                    <a:pt x="31615" y="66978"/>
                  </a:lnTo>
                  <a:lnTo>
                    <a:pt x="31587" y="67235"/>
                  </a:lnTo>
                  <a:lnTo>
                    <a:pt x="31555" y="67492"/>
                  </a:lnTo>
                  <a:lnTo>
                    <a:pt x="31519" y="67748"/>
                  </a:lnTo>
                  <a:lnTo>
                    <a:pt x="31482" y="68005"/>
                  </a:lnTo>
                  <a:lnTo>
                    <a:pt x="31441" y="68251"/>
                  </a:lnTo>
                  <a:lnTo>
                    <a:pt x="31400" y="68507"/>
                  </a:lnTo>
                  <a:lnTo>
                    <a:pt x="32600" y="68689"/>
                  </a:lnTo>
                  <a:lnTo>
                    <a:pt x="33202" y="68785"/>
                  </a:lnTo>
                  <a:lnTo>
                    <a:pt x="33800" y="68892"/>
                  </a:lnTo>
                  <a:lnTo>
                    <a:pt x="33864" y="68913"/>
                  </a:lnTo>
                  <a:lnTo>
                    <a:pt x="33923" y="68956"/>
                  </a:lnTo>
                  <a:lnTo>
                    <a:pt x="33982" y="69010"/>
                  </a:lnTo>
                  <a:lnTo>
                    <a:pt x="34037" y="69074"/>
                  </a:lnTo>
                  <a:lnTo>
                    <a:pt x="34092" y="69159"/>
                  </a:lnTo>
                  <a:lnTo>
                    <a:pt x="34142" y="69256"/>
                  </a:lnTo>
                  <a:lnTo>
                    <a:pt x="34192" y="69373"/>
                  </a:lnTo>
                  <a:lnTo>
                    <a:pt x="34233" y="69491"/>
                  </a:lnTo>
                  <a:lnTo>
                    <a:pt x="34270" y="69619"/>
                  </a:lnTo>
                  <a:lnTo>
                    <a:pt x="34301" y="69758"/>
                  </a:lnTo>
                  <a:lnTo>
                    <a:pt x="34324" y="69908"/>
                  </a:lnTo>
                  <a:lnTo>
                    <a:pt x="34343" y="70068"/>
                  </a:lnTo>
                  <a:lnTo>
                    <a:pt x="34352" y="70239"/>
                  </a:lnTo>
                  <a:lnTo>
                    <a:pt x="34352" y="70410"/>
                  </a:lnTo>
                  <a:lnTo>
                    <a:pt x="34343" y="70581"/>
                  </a:lnTo>
                  <a:lnTo>
                    <a:pt x="34324" y="70763"/>
                  </a:lnTo>
                  <a:lnTo>
                    <a:pt x="34238" y="72163"/>
                  </a:lnTo>
                  <a:lnTo>
                    <a:pt x="34142" y="73564"/>
                  </a:lnTo>
                  <a:lnTo>
                    <a:pt x="33955" y="76365"/>
                  </a:lnTo>
                  <a:lnTo>
                    <a:pt x="33950" y="76525"/>
                  </a:lnTo>
                  <a:lnTo>
                    <a:pt x="33941" y="76664"/>
                  </a:lnTo>
                  <a:lnTo>
                    <a:pt x="33927" y="76793"/>
                  </a:lnTo>
                  <a:lnTo>
                    <a:pt x="33909" y="76910"/>
                  </a:lnTo>
                  <a:lnTo>
                    <a:pt x="33886" y="77006"/>
                  </a:lnTo>
                  <a:lnTo>
                    <a:pt x="33859" y="77103"/>
                  </a:lnTo>
                  <a:lnTo>
                    <a:pt x="33832" y="77177"/>
                  </a:lnTo>
                  <a:lnTo>
                    <a:pt x="33795" y="77252"/>
                  </a:lnTo>
                  <a:lnTo>
                    <a:pt x="33759" y="77306"/>
                  </a:lnTo>
                  <a:lnTo>
                    <a:pt x="33722" y="77349"/>
                  </a:lnTo>
                  <a:lnTo>
                    <a:pt x="33681" y="77381"/>
                  </a:lnTo>
                  <a:lnTo>
                    <a:pt x="33640" y="77402"/>
                  </a:lnTo>
                  <a:lnTo>
                    <a:pt x="33594" y="77413"/>
                  </a:lnTo>
                  <a:lnTo>
                    <a:pt x="33553" y="77402"/>
                  </a:lnTo>
                  <a:lnTo>
                    <a:pt x="33508" y="77391"/>
                  </a:lnTo>
                  <a:lnTo>
                    <a:pt x="33467" y="77359"/>
                  </a:lnTo>
                  <a:lnTo>
                    <a:pt x="33448" y="77520"/>
                  </a:lnTo>
                  <a:lnTo>
                    <a:pt x="33416" y="77669"/>
                  </a:lnTo>
                  <a:lnTo>
                    <a:pt x="33398" y="77733"/>
                  </a:lnTo>
                  <a:lnTo>
                    <a:pt x="33380" y="77798"/>
                  </a:lnTo>
                  <a:lnTo>
                    <a:pt x="33357" y="77862"/>
                  </a:lnTo>
                  <a:lnTo>
                    <a:pt x="33334" y="77915"/>
                  </a:lnTo>
                  <a:lnTo>
                    <a:pt x="33307" y="77958"/>
                  </a:lnTo>
                  <a:lnTo>
                    <a:pt x="33280" y="78001"/>
                  </a:lnTo>
                  <a:lnTo>
                    <a:pt x="33248" y="78043"/>
                  </a:lnTo>
                  <a:lnTo>
                    <a:pt x="33216" y="78075"/>
                  </a:lnTo>
                  <a:lnTo>
                    <a:pt x="33184" y="78097"/>
                  </a:lnTo>
                  <a:lnTo>
                    <a:pt x="33143" y="78108"/>
                  </a:lnTo>
                  <a:lnTo>
                    <a:pt x="33102" y="78118"/>
                  </a:lnTo>
                  <a:lnTo>
                    <a:pt x="33061" y="78118"/>
                  </a:lnTo>
                  <a:lnTo>
                    <a:pt x="32148" y="78011"/>
                  </a:lnTo>
                  <a:lnTo>
                    <a:pt x="31236" y="77904"/>
                  </a:lnTo>
                  <a:lnTo>
                    <a:pt x="30319" y="77819"/>
                  </a:lnTo>
                  <a:lnTo>
                    <a:pt x="29407" y="77744"/>
                  </a:lnTo>
                  <a:lnTo>
                    <a:pt x="28490" y="77669"/>
                  </a:lnTo>
                  <a:lnTo>
                    <a:pt x="27573" y="77605"/>
                  </a:lnTo>
                  <a:lnTo>
                    <a:pt x="25734" y="77487"/>
                  </a:lnTo>
                  <a:lnTo>
                    <a:pt x="23896" y="77391"/>
                  </a:lnTo>
                  <a:lnTo>
                    <a:pt x="22057" y="77295"/>
                  </a:lnTo>
                  <a:lnTo>
                    <a:pt x="20219" y="77210"/>
                  </a:lnTo>
                  <a:lnTo>
                    <a:pt x="18381" y="77124"/>
                  </a:lnTo>
                  <a:lnTo>
                    <a:pt x="16538" y="77028"/>
                  </a:lnTo>
                  <a:lnTo>
                    <a:pt x="14699" y="76900"/>
                  </a:lnTo>
                  <a:lnTo>
                    <a:pt x="13782" y="76835"/>
                  </a:lnTo>
                  <a:lnTo>
                    <a:pt x="12865" y="76761"/>
                  </a:lnTo>
                  <a:lnTo>
                    <a:pt x="11944" y="76675"/>
                  </a:lnTo>
                  <a:lnTo>
                    <a:pt x="11027" y="76579"/>
                  </a:lnTo>
                  <a:lnTo>
                    <a:pt x="10110" y="76483"/>
                  </a:lnTo>
                  <a:lnTo>
                    <a:pt x="9198" y="76365"/>
                  </a:lnTo>
                  <a:lnTo>
                    <a:pt x="8281" y="76247"/>
                  </a:lnTo>
                  <a:lnTo>
                    <a:pt x="7368" y="76108"/>
                  </a:lnTo>
                  <a:lnTo>
                    <a:pt x="6456" y="75959"/>
                  </a:lnTo>
                  <a:lnTo>
                    <a:pt x="5543" y="75798"/>
                  </a:lnTo>
                  <a:lnTo>
                    <a:pt x="4631" y="75617"/>
                  </a:lnTo>
                  <a:lnTo>
                    <a:pt x="3723" y="75424"/>
                  </a:lnTo>
                  <a:lnTo>
                    <a:pt x="3641" y="75381"/>
                  </a:lnTo>
                  <a:lnTo>
                    <a:pt x="3564" y="75328"/>
                  </a:lnTo>
                  <a:lnTo>
                    <a:pt x="3495" y="75242"/>
                  </a:lnTo>
                  <a:lnTo>
                    <a:pt x="3431" y="75146"/>
                  </a:lnTo>
                  <a:lnTo>
                    <a:pt x="3377" y="75039"/>
                  </a:lnTo>
                  <a:lnTo>
                    <a:pt x="3326" y="74911"/>
                  </a:lnTo>
                  <a:lnTo>
                    <a:pt x="3281" y="74772"/>
                  </a:lnTo>
                  <a:lnTo>
                    <a:pt x="3244" y="74622"/>
                  </a:lnTo>
                  <a:lnTo>
                    <a:pt x="3199" y="74526"/>
                  </a:lnTo>
                  <a:lnTo>
                    <a:pt x="3176" y="74473"/>
                  </a:lnTo>
                  <a:lnTo>
                    <a:pt x="3153" y="74398"/>
                  </a:lnTo>
                  <a:lnTo>
                    <a:pt x="3066" y="74077"/>
                  </a:lnTo>
                  <a:lnTo>
                    <a:pt x="2984" y="73756"/>
                  </a:lnTo>
                  <a:lnTo>
                    <a:pt x="2911" y="73414"/>
                  </a:lnTo>
                  <a:lnTo>
                    <a:pt x="2847" y="73072"/>
                  </a:lnTo>
                  <a:lnTo>
                    <a:pt x="2788" y="72730"/>
                  </a:lnTo>
                  <a:lnTo>
                    <a:pt x="2733" y="72377"/>
                  </a:lnTo>
                  <a:lnTo>
                    <a:pt x="2692" y="72025"/>
                  </a:lnTo>
                  <a:lnTo>
                    <a:pt x="2656" y="71661"/>
                  </a:lnTo>
                  <a:lnTo>
                    <a:pt x="2624" y="71298"/>
                  </a:lnTo>
                  <a:lnTo>
                    <a:pt x="2601" y="70934"/>
                  </a:lnTo>
                  <a:lnTo>
                    <a:pt x="2587" y="70571"/>
                  </a:lnTo>
                  <a:lnTo>
                    <a:pt x="2578" y="70207"/>
                  </a:lnTo>
                  <a:lnTo>
                    <a:pt x="2578" y="69844"/>
                  </a:lnTo>
                  <a:lnTo>
                    <a:pt x="2583" y="69480"/>
                  </a:lnTo>
                  <a:lnTo>
                    <a:pt x="2596" y="69117"/>
                  </a:lnTo>
                  <a:lnTo>
                    <a:pt x="2615" y="68753"/>
                  </a:lnTo>
                  <a:lnTo>
                    <a:pt x="2642" y="68400"/>
                  </a:lnTo>
                  <a:lnTo>
                    <a:pt x="2674" y="68048"/>
                  </a:lnTo>
                  <a:lnTo>
                    <a:pt x="2715" y="67705"/>
                  </a:lnTo>
                  <a:lnTo>
                    <a:pt x="2765" y="67363"/>
                  </a:lnTo>
                  <a:lnTo>
                    <a:pt x="2815" y="67021"/>
                  </a:lnTo>
                  <a:lnTo>
                    <a:pt x="2879" y="66701"/>
                  </a:lnTo>
                  <a:lnTo>
                    <a:pt x="2948" y="66380"/>
                  </a:lnTo>
                  <a:lnTo>
                    <a:pt x="3021" y="66059"/>
                  </a:lnTo>
                  <a:lnTo>
                    <a:pt x="3103" y="65760"/>
                  </a:lnTo>
                  <a:lnTo>
                    <a:pt x="3190" y="65471"/>
                  </a:lnTo>
                  <a:lnTo>
                    <a:pt x="3281" y="65182"/>
                  </a:lnTo>
                  <a:lnTo>
                    <a:pt x="3381" y="64915"/>
                  </a:lnTo>
                  <a:lnTo>
                    <a:pt x="3491" y="64659"/>
                  </a:lnTo>
                  <a:lnTo>
                    <a:pt x="3605" y="64413"/>
                  </a:lnTo>
                  <a:lnTo>
                    <a:pt x="3723" y="64177"/>
                  </a:lnTo>
                  <a:lnTo>
                    <a:pt x="3851" y="63964"/>
                  </a:lnTo>
                  <a:lnTo>
                    <a:pt x="3919" y="63867"/>
                  </a:lnTo>
                  <a:lnTo>
                    <a:pt x="3988" y="63803"/>
                  </a:lnTo>
                  <a:lnTo>
                    <a:pt x="4052" y="63761"/>
                  </a:lnTo>
                  <a:lnTo>
                    <a:pt x="4116" y="63750"/>
                  </a:lnTo>
                  <a:lnTo>
                    <a:pt x="4179" y="63750"/>
                  </a:lnTo>
                  <a:lnTo>
                    <a:pt x="4239" y="63782"/>
                  </a:lnTo>
                  <a:lnTo>
                    <a:pt x="4298" y="63835"/>
                  </a:lnTo>
                  <a:lnTo>
                    <a:pt x="4348" y="63900"/>
                  </a:lnTo>
                  <a:lnTo>
                    <a:pt x="4398" y="63985"/>
                  </a:lnTo>
                  <a:lnTo>
                    <a:pt x="4444" y="64081"/>
                  </a:lnTo>
                  <a:lnTo>
                    <a:pt x="4485" y="64199"/>
                  </a:lnTo>
                  <a:lnTo>
                    <a:pt x="4522" y="64327"/>
                  </a:lnTo>
                  <a:lnTo>
                    <a:pt x="4554" y="64455"/>
                  </a:lnTo>
                  <a:lnTo>
                    <a:pt x="4581" y="64605"/>
                  </a:lnTo>
                  <a:lnTo>
                    <a:pt x="4604" y="64755"/>
                  </a:lnTo>
                  <a:lnTo>
                    <a:pt x="4617" y="64915"/>
                  </a:lnTo>
                  <a:lnTo>
                    <a:pt x="7167" y="65225"/>
                  </a:lnTo>
                  <a:lnTo>
                    <a:pt x="9722" y="65535"/>
                  </a:lnTo>
                  <a:lnTo>
                    <a:pt x="14822" y="66145"/>
                  </a:lnTo>
                  <a:lnTo>
                    <a:pt x="17372" y="66455"/>
                  </a:lnTo>
                  <a:lnTo>
                    <a:pt x="19927" y="66775"/>
                  </a:lnTo>
                  <a:lnTo>
                    <a:pt x="22473" y="67107"/>
                  </a:lnTo>
                  <a:lnTo>
                    <a:pt x="25023" y="67460"/>
                  </a:lnTo>
                  <a:lnTo>
                    <a:pt x="25023" y="67460"/>
                  </a:lnTo>
                  <a:lnTo>
                    <a:pt x="25000" y="67363"/>
                  </a:lnTo>
                  <a:lnTo>
                    <a:pt x="24982" y="67256"/>
                  </a:lnTo>
                  <a:lnTo>
                    <a:pt x="24963" y="67139"/>
                  </a:lnTo>
                  <a:lnTo>
                    <a:pt x="24950" y="67000"/>
                  </a:lnTo>
                  <a:lnTo>
                    <a:pt x="24927" y="66711"/>
                  </a:lnTo>
                  <a:lnTo>
                    <a:pt x="24909" y="66412"/>
                  </a:lnTo>
                  <a:lnTo>
                    <a:pt x="24895" y="66123"/>
                  </a:lnTo>
                  <a:lnTo>
                    <a:pt x="24886" y="65824"/>
                  </a:lnTo>
                  <a:lnTo>
                    <a:pt x="24877" y="65535"/>
                  </a:lnTo>
                  <a:lnTo>
                    <a:pt x="24872" y="65247"/>
                  </a:lnTo>
                  <a:lnTo>
                    <a:pt x="24872" y="64947"/>
                  </a:lnTo>
                  <a:lnTo>
                    <a:pt x="24877" y="64659"/>
                  </a:lnTo>
                  <a:lnTo>
                    <a:pt x="24886" y="64370"/>
                  </a:lnTo>
                  <a:lnTo>
                    <a:pt x="24895" y="64071"/>
                  </a:lnTo>
                  <a:lnTo>
                    <a:pt x="24909" y="63782"/>
                  </a:lnTo>
                  <a:lnTo>
                    <a:pt x="24922" y="63493"/>
                  </a:lnTo>
                  <a:lnTo>
                    <a:pt x="24945" y="63205"/>
                  </a:lnTo>
                  <a:lnTo>
                    <a:pt x="24968" y="62927"/>
                  </a:lnTo>
                  <a:lnTo>
                    <a:pt x="24991" y="62638"/>
                  </a:lnTo>
                  <a:lnTo>
                    <a:pt x="25023" y="62360"/>
                  </a:lnTo>
                  <a:lnTo>
                    <a:pt x="25055" y="62082"/>
                  </a:lnTo>
                  <a:lnTo>
                    <a:pt x="25087" y="61804"/>
                  </a:lnTo>
                  <a:lnTo>
                    <a:pt x="25128" y="61526"/>
                  </a:lnTo>
                  <a:lnTo>
                    <a:pt x="25169" y="61259"/>
                  </a:lnTo>
                  <a:lnTo>
                    <a:pt x="25210" y="60992"/>
                  </a:lnTo>
                  <a:lnTo>
                    <a:pt x="25255" y="60724"/>
                  </a:lnTo>
                  <a:lnTo>
                    <a:pt x="25305" y="60468"/>
                  </a:lnTo>
                  <a:lnTo>
                    <a:pt x="25356" y="60211"/>
                  </a:lnTo>
                  <a:lnTo>
                    <a:pt x="25410" y="59955"/>
                  </a:lnTo>
                  <a:lnTo>
                    <a:pt x="25465" y="59709"/>
                  </a:lnTo>
                  <a:lnTo>
                    <a:pt x="25524" y="59463"/>
                  </a:lnTo>
                  <a:lnTo>
                    <a:pt x="25588" y="59217"/>
                  </a:lnTo>
                  <a:lnTo>
                    <a:pt x="25652" y="58982"/>
                  </a:lnTo>
                  <a:lnTo>
                    <a:pt x="25716" y="58757"/>
                  </a:lnTo>
                  <a:lnTo>
                    <a:pt x="25784" y="58533"/>
                  </a:lnTo>
                  <a:lnTo>
                    <a:pt x="25857" y="58308"/>
                  </a:lnTo>
                  <a:lnTo>
                    <a:pt x="25930" y="58094"/>
                  </a:lnTo>
                  <a:lnTo>
                    <a:pt x="26003" y="57881"/>
                  </a:lnTo>
                  <a:lnTo>
                    <a:pt x="26081" y="57677"/>
                  </a:lnTo>
                  <a:lnTo>
                    <a:pt x="26159" y="57485"/>
                  </a:lnTo>
                  <a:lnTo>
                    <a:pt x="26241" y="57293"/>
                  </a:lnTo>
                  <a:lnTo>
                    <a:pt x="26323" y="57111"/>
                  </a:lnTo>
                  <a:lnTo>
                    <a:pt x="26409" y="56929"/>
                  </a:lnTo>
                  <a:lnTo>
                    <a:pt x="26496" y="56758"/>
                  </a:lnTo>
                  <a:lnTo>
                    <a:pt x="26583" y="56598"/>
                  </a:lnTo>
                  <a:lnTo>
                    <a:pt x="26674" y="56437"/>
                  </a:lnTo>
                  <a:lnTo>
                    <a:pt x="26765" y="56288"/>
                  </a:lnTo>
                  <a:lnTo>
                    <a:pt x="26857" y="56149"/>
                  </a:lnTo>
                  <a:lnTo>
                    <a:pt x="26952" y="56010"/>
                  </a:lnTo>
                  <a:lnTo>
                    <a:pt x="27048" y="55881"/>
                  </a:lnTo>
                  <a:lnTo>
                    <a:pt x="27144" y="55764"/>
                  </a:lnTo>
                  <a:lnTo>
                    <a:pt x="27244" y="55657"/>
                  </a:lnTo>
                  <a:lnTo>
                    <a:pt x="27345" y="55561"/>
                  </a:lnTo>
                  <a:lnTo>
                    <a:pt x="27445" y="55464"/>
                  </a:lnTo>
                  <a:lnTo>
                    <a:pt x="27550" y="55390"/>
                  </a:lnTo>
                  <a:lnTo>
                    <a:pt x="27655" y="55315"/>
                  </a:lnTo>
                  <a:lnTo>
                    <a:pt x="27760" y="55251"/>
                  </a:lnTo>
                  <a:lnTo>
                    <a:pt x="27865" y="55197"/>
                  </a:lnTo>
                  <a:lnTo>
                    <a:pt x="27974" y="55144"/>
                  </a:lnTo>
                  <a:lnTo>
                    <a:pt x="28084" y="55112"/>
                  </a:lnTo>
                  <a:lnTo>
                    <a:pt x="28189" y="55090"/>
                  </a:lnTo>
                  <a:lnTo>
                    <a:pt x="28303" y="55080"/>
                  </a:lnTo>
                  <a:lnTo>
                    <a:pt x="28412" y="55069"/>
                  </a:lnTo>
                  <a:close/>
                  <a:moveTo>
                    <a:pt x="1807" y="1"/>
                  </a:moveTo>
                  <a:lnTo>
                    <a:pt x="1680" y="2599"/>
                  </a:lnTo>
                  <a:lnTo>
                    <a:pt x="1561" y="5196"/>
                  </a:lnTo>
                  <a:lnTo>
                    <a:pt x="1442" y="7784"/>
                  </a:lnTo>
                  <a:lnTo>
                    <a:pt x="1333" y="10381"/>
                  </a:lnTo>
                  <a:lnTo>
                    <a:pt x="1228" y="12969"/>
                  </a:lnTo>
                  <a:lnTo>
                    <a:pt x="1132" y="15556"/>
                  </a:lnTo>
                  <a:lnTo>
                    <a:pt x="1036" y="18143"/>
                  </a:lnTo>
                  <a:lnTo>
                    <a:pt x="950" y="20730"/>
                  </a:lnTo>
                  <a:lnTo>
                    <a:pt x="868" y="23317"/>
                  </a:lnTo>
                  <a:lnTo>
                    <a:pt x="790" y="25894"/>
                  </a:lnTo>
                  <a:lnTo>
                    <a:pt x="712" y="28481"/>
                  </a:lnTo>
                  <a:lnTo>
                    <a:pt x="644" y="31057"/>
                  </a:lnTo>
                  <a:lnTo>
                    <a:pt x="580" y="33645"/>
                  </a:lnTo>
                  <a:lnTo>
                    <a:pt x="521" y="36221"/>
                  </a:lnTo>
                  <a:lnTo>
                    <a:pt x="466" y="38808"/>
                  </a:lnTo>
                  <a:lnTo>
                    <a:pt x="416" y="41385"/>
                  </a:lnTo>
                  <a:lnTo>
                    <a:pt x="366" y="43972"/>
                  </a:lnTo>
                  <a:lnTo>
                    <a:pt x="325" y="46559"/>
                  </a:lnTo>
                  <a:lnTo>
                    <a:pt x="284" y="49146"/>
                  </a:lnTo>
                  <a:lnTo>
                    <a:pt x="243" y="51723"/>
                  </a:lnTo>
                  <a:lnTo>
                    <a:pt x="211" y="54321"/>
                  </a:lnTo>
                  <a:lnTo>
                    <a:pt x="179" y="56908"/>
                  </a:lnTo>
                  <a:lnTo>
                    <a:pt x="151" y="59495"/>
                  </a:lnTo>
                  <a:lnTo>
                    <a:pt x="124" y="62093"/>
                  </a:lnTo>
                  <a:lnTo>
                    <a:pt x="83" y="67278"/>
                  </a:lnTo>
                  <a:lnTo>
                    <a:pt x="51" y="72484"/>
                  </a:lnTo>
                  <a:lnTo>
                    <a:pt x="24" y="77691"/>
                  </a:lnTo>
                  <a:lnTo>
                    <a:pt x="1" y="82918"/>
                  </a:lnTo>
                  <a:lnTo>
                    <a:pt x="46" y="82897"/>
                  </a:lnTo>
                  <a:lnTo>
                    <a:pt x="87" y="82876"/>
                  </a:lnTo>
                  <a:lnTo>
                    <a:pt x="133" y="82854"/>
                  </a:lnTo>
                  <a:lnTo>
                    <a:pt x="183" y="82854"/>
                  </a:lnTo>
                  <a:lnTo>
                    <a:pt x="4125" y="83100"/>
                  </a:lnTo>
                  <a:lnTo>
                    <a:pt x="8071" y="83378"/>
                  </a:lnTo>
                  <a:lnTo>
                    <a:pt x="12012" y="83656"/>
                  </a:lnTo>
                  <a:lnTo>
                    <a:pt x="15954" y="83955"/>
                  </a:lnTo>
                  <a:lnTo>
                    <a:pt x="23841" y="84554"/>
                  </a:lnTo>
                  <a:lnTo>
                    <a:pt x="27787" y="84843"/>
                  </a:lnTo>
                  <a:lnTo>
                    <a:pt x="31733" y="85131"/>
                  </a:lnTo>
                  <a:lnTo>
                    <a:pt x="31897" y="85153"/>
                  </a:lnTo>
                  <a:lnTo>
                    <a:pt x="32084" y="85206"/>
                  </a:lnTo>
                  <a:lnTo>
                    <a:pt x="32294" y="85260"/>
                  </a:lnTo>
                  <a:lnTo>
                    <a:pt x="32518" y="85335"/>
                  </a:lnTo>
                  <a:lnTo>
                    <a:pt x="33006" y="85495"/>
                  </a:lnTo>
                  <a:lnTo>
                    <a:pt x="33261" y="85580"/>
                  </a:lnTo>
                  <a:lnTo>
                    <a:pt x="33517" y="85645"/>
                  </a:lnTo>
                  <a:lnTo>
                    <a:pt x="33777" y="85709"/>
                  </a:lnTo>
                  <a:lnTo>
                    <a:pt x="34028" y="85751"/>
                  </a:lnTo>
                  <a:lnTo>
                    <a:pt x="34270" y="85773"/>
                  </a:lnTo>
                  <a:lnTo>
                    <a:pt x="34388" y="85773"/>
                  </a:lnTo>
                  <a:lnTo>
                    <a:pt x="34502" y="85762"/>
                  </a:lnTo>
                  <a:lnTo>
                    <a:pt x="34612" y="85751"/>
                  </a:lnTo>
                  <a:lnTo>
                    <a:pt x="34717" y="85730"/>
                  </a:lnTo>
                  <a:lnTo>
                    <a:pt x="34817" y="85698"/>
                  </a:lnTo>
                  <a:lnTo>
                    <a:pt x="34913" y="85666"/>
                  </a:lnTo>
                  <a:lnTo>
                    <a:pt x="35004" y="85612"/>
                  </a:lnTo>
                  <a:lnTo>
                    <a:pt x="35091" y="85548"/>
                  </a:lnTo>
                  <a:lnTo>
                    <a:pt x="35168" y="85484"/>
                  </a:lnTo>
                  <a:lnTo>
                    <a:pt x="35237" y="85399"/>
                  </a:lnTo>
                  <a:lnTo>
                    <a:pt x="35323" y="85281"/>
                  </a:lnTo>
                  <a:lnTo>
                    <a:pt x="35410" y="85153"/>
                  </a:lnTo>
                  <a:lnTo>
                    <a:pt x="35497" y="85014"/>
                  </a:lnTo>
                  <a:lnTo>
                    <a:pt x="35579" y="84875"/>
                  </a:lnTo>
                  <a:lnTo>
                    <a:pt x="35661" y="84725"/>
                  </a:lnTo>
                  <a:lnTo>
                    <a:pt x="35743" y="84575"/>
                  </a:lnTo>
                  <a:lnTo>
                    <a:pt x="35821" y="84415"/>
                  </a:lnTo>
                  <a:lnTo>
                    <a:pt x="35898" y="84244"/>
                  </a:lnTo>
                  <a:lnTo>
                    <a:pt x="35976" y="84073"/>
                  </a:lnTo>
                  <a:lnTo>
                    <a:pt x="36049" y="83891"/>
                  </a:lnTo>
                  <a:lnTo>
                    <a:pt x="36195" y="83517"/>
                  </a:lnTo>
                  <a:lnTo>
                    <a:pt x="36336" y="83122"/>
                  </a:lnTo>
                  <a:lnTo>
                    <a:pt x="36473" y="82705"/>
                  </a:lnTo>
                  <a:lnTo>
                    <a:pt x="36601" y="82266"/>
                  </a:lnTo>
                  <a:lnTo>
                    <a:pt x="36728" y="81817"/>
                  </a:lnTo>
                  <a:lnTo>
                    <a:pt x="36847" y="81347"/>
                  </a:lnTo>
                  <a:lnTo>
                    <a:pt x="36961" y="80866"/>
                  </a:lnTo>
                  <a:lnTo>
                    <a:pt x="37075" y="80363"/>
                  </a:lnTo>
                  <a:lnTo>
                    <a:pt x="37180" y="79861"/>
                  </a:lnTo>
                  <a:lnTo>
                    <a:pt x="37280" y="79348"/>
                  </a:lnTo>
                  <a:lnTo>
                    <a:pt x="37376" y="78813"/>
                  </a:lnTo>
                  <a:lnTo>
                    <a:pt x="37467" y="78289"/>
                  </a:lnTo>
                  <a:lnTo>
                    <a:pt x="37554" y="77744"/>
                  </a:lnTo>
                  <a:lnTo>
                    <a:pt x="37636" y="77199"/>
                  </a:lnTo>
                  <a:lnTo>
                    <a:pt x="37718" y="76654"/>
                  </a:lnTo>
                  <a:lnTo>
                    <a:pt x="37791" y="76108"/>
                  </a:lnTo>
                  <a:lnTo>
                    <a:pt x="37860" y="75563"/>
                  </a:lnTo>
                  <a:lnTo>
                    <a:pt x="37928" y="75018"/>
                  </a:lnTo>
                  <a:lnTo>
                    <a:pt x="37992" y="74473"/>
                  </a:lnTo>
                  <a:lnTo>
                    <a:pt x="38051" y="73927"/>
                  </a:lnTo>
                  <a:lnTo>
                    <a:pt x="38106" y="73404"/>
                  </a:lnTo>
                  <a:lnTo>
                    <a:pt x="38156" y="72869"/>
                  </a:lnTo>
                  <a:lnTo>
                    <a:pt x="38206" y="72356"/>
                  </a:lnTo>
                  <a:lnTo>
                    <a:pt x="38289" y="71351"/>
                  </a:lnTo>
                  <a:lnTo>
                    <a:pt x="38362" y="70400"/>
                  </a:lnTo>
                  <a:lnTo>
                    <a:pt x="38407" y="69747"/>
                  </a:lnTo>
                  <a:lnTo>
                    <a:pt x="38448" y="69106"/>
                  </a:lnTo>
                  <a:lnTo>
                    <a:pt x="38485" y="68443"/>
                  </a:lnTo>
                  <a:lnTo>
                    <a:pt x="38521" y="67791"/>
                  </a:lnTo>
                  <a:lnTo>
                    <a:pt x="38585" y="66465"/>
                  </a:lnTo>
                  <a:lnTo>
                    <a:pt x="38635" y="65129"/>
                  </a:lnTo>
                  <a:lnTo>
                    <a:pt x="38681" y="63782"/>
                  </a:lnTo>
                  <a:lnTo>
                    <a:pt x="38722" y="62435"/>
                  </a:lnTo>
                  <a:lnTo>
                    <a:pt x="38754" y="61077"/>
                  </a:lnTo>
                  <a:lnTo>
                    <a:pt x="38781" y="59709"/>
                  </a:lnTo>
                  <a:lnTo>
                    <a:pt x="38804" y="58351"/>
                  </a:lnTo>
                  <a:lnTo>
                    <a:pt x="38822" y="56993"/>
                  </a:lnTo>
                  <a:lnTo>
                    <a:pt x="38863" y="54278"/>
                  </a:lnTo>
                  <a:lnTo>
                    <a:pt x="38904" y="51584"/>
                  </a:lnTo>
                  <a:lnTo>
                    <a:pt x="38927" y="50258"/>
                  </a:lnTo>
                  <a:lnTo>
                    <a:pt x="38959" y="48943"/>
                  </a:lnTo>
                  <a:lnTo>
                    <a:pt x="39023" y="46110"/>
                  </a:lnTo>
                  <a:lnTo>
                    <a:pt x="39087" y="43288"/>
                  </a:lnTo>
                  <a:lnTo>
                    <a:pt x="39201" y="37632"/>
                  </a:lnTo>
                  <a:lnTo>
                    <a:pt x="39310" y="31977"/>
                  </a:lnTo>
                  <a:lnTo>
                    <a:pt x="39420" y="26311"/>
                  </a:lnTo>
                  <a:lnTo>
                    <a:pt x="39625" y="15000"/>
                  </a:lnTo>
                  <a:lnTo>
                    <a:pt x="39730" y="9344"/>
                  </a:lnTo>
                  <a:lnTo>
                    <a:pt x="39844" y="3689"/>
                  </a:lnTo>
                  <a:lnTo>
                    <a:pt x="39812" y="3881"/>
                  </a:lnTo>
                  <a:lnTo>
                    <a:pt x="39771" y="4053"/>
                  </a:lnTo>
                  <a:lnTo>
                    <a:pt x="39748" y="4138"/>
                  </a:lnTo>
                  <a:lnTo>
                    <a:pt x="39726" y="4213"/>
                  </a:lnTo>
                  <a:lnTo>
                    <a:pt x="39698" y="4288"/>
                  </a:lnTo>
                  <a:lnTo>
                    <a:pt x="39671" y="4352"/>
                  </a:lnTo>
                  <a:lnTo>
                    <a:pt x="39639" y="4405"/>
                  </a:lnTo>
                  <a:lnTo>
                    <a:pt x="39607" y="4459"/>
                  </a:lnTo>
                  <a:lnTo>
                    <a:pt x="39570" y="4502"/>
                  </a:lnTo>
                  <a:lnTo>
                    <a:pt x="39539" y="4544"/>
                  </a:lnTo>
                  <a:lnTo>
                    <a:pt x="39497" y="4566"/>
                  </a:lnTo>
                  <a:lnTo>
                    <a:pt x="39461" y="4587"/>
                  </a:lnTo>
                  <a:lnTo>
                    <a:pt x="39415" y="4598"/>
                  </a:lnTo>
                  <a:lnTo>
                    <a:pt x="39374" y="4587"/>
                  </a:lnTo>
                  <a:lnTo>
                    <a:pt x="34694" y="3742"/>
                  </a:lnTo>
                  <a:lnTo>
                    <a:pt x="32354" y="3326"/>
                  </a:lnTo>
                  <a:lnTo>
                    <a:pt x="30013" y="2930"/>
                  </a:lnTo>
                  <a:lnTo>
                    <a:pt x="27673" y="2534"/>
                  </a:lnTo>
                  <a:lnTo>
                    <a:pt x="25337" y="2160"/>
                  </a:lnTo>
                  <a:lnTo>
                    <a:pt x="22997" y="1818"/>
                  </a:lnTo>
                  <a:lnTo>
                    <a:pt x="20661" y="1487"/>
                  </a:lnTo>
                  <a:lnTo>
                    <a:pt x="19489" y="1337"/>
                  </a:lnTo>
                  <a:lnTo>
                    <a:pt x="18321" y="1187"/>
                  </a:lnTo>
                  <a:lnTo>
                    <a:pt x="17149" y="1048"/>
                  </a:lnTo>
                  <a:lnTo>
                    <a:pt x="15981" y="909"/>
                  </a:lnTo>
                  <a:lnTo>
                    <a:pt x="14809" y="792"/>
                  </a:lnTo>
                  <a:lnTo>
                    <a:pt x="13641" y="674"/>
                  </a:lnTo>
                  <a:lnTo>
                    <a:pt x="12468" y="567"/>
                  </a:lnTo>
                  <a:lnTo>
                    <a:pt x="11301" y="471"/>
                  </a:lnTo>
                  <a:lnTo>
                    <a:pt x="10128" y="386"/>
                  </a:lnTo>
                  <a:lnTo>
                    <a:pt x="8956" y="311"/>
                  </a:lnTo>
                  <a:lnTo>
                    <a:pt x="7783" y="236"/>
                  </a:lnTo>
                  <a:lnTo>
                    <a:pt x="6611" y="182"/>
                  </a:lnTo>
                  <a:lnTo>
                    <a:pt x="5439" y="140"/>
                  </a:lnTo>
                  <a:lnTo>
                    <a:pt x="4266" y="108"/>
                  </a:lnTo>
                  <a:lnTo>
                    <a:pt x="3094" y="86"/>
                  </a:lnTo>
                  <a:lnTo>
                    <a:pt x="1917" y="76"/>
                  </a:lnTo>
                  <a:lnTo>
                    <a:pt x="1889" y="65"/>
                  </a:lnTo>
                  <a:lnTo>
                    <a:pt x="1862" y="43"/>
                  </a:lnTo>
                  <a:lnTo>
                    <a:pt x="1807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1"/>
            <p:cNvSpPr/>
            <p:nvPr/>
          </p:nvSpPr>
          <p:spPr>
            <a:xfrm>
              <a:off x="3432150" y="-724850"/>
              <a:ext cx="185225" cy="344800"/>
            </a:xfrm>
            <a:custGeom>
              <a:rect b="b" l="l" r="r" t="t"/>
              <a:pathLst>
                <a:path extrusionOk="0" h="13792" w="7409">
                  <a:moveTo>
                    <a:pt x="1086" y="0"/>
                  </a:moveTo>
                  <a:lnTo>
                    <a:pt x="976" y="1497"/>
                  </a:lnTo>
                  <a:lnTo>
                    <a:pt x="858" y="2983"/>
                  </a:lnTo>
                  <a:lnTo>
                    <a:pt x="734" y="4458"/>
                  </a:lnTo>
                  <a:lnTo>
                    <a:pt x="602" y="5944"/>
                  </a:lnTo>
                  <a:lnTo>
                    <a:pt x="461" y="7420"/>
                  </a:lnTo>
                  <a:lnTo>
                    <a:pt x="319" y="8884"/>
                  </a:lnTo>
                  <a:lnTo>
                    <a:pt x="164" y="10359"/>
                  </a:lnTo>
                  <a:lnTo>
                    <a:pt x="0" y="11824"/>
                  </a:lnTo>
                  <a:lnTo>
                    <a:pt x="219" y="11739"/>
                  </a:lnTo>
                  <a:lnTo>
                    <a:pt x="443" y="11664"/>
                  </a:lnTo>
                  <a:lnTo>
                    <a:pt x="662" y="11600"/>
                  </a:lnTo>
                  <a:lnTo>
                    <a:pt x="885" y="11546"/>
                  </a:lnTo>
                  <a:lnTo>
                    <a:pt x="1104" y="11503"/>
                  </a:lnTo>
                  <a:lnTo>
                    <a:pt x="1328" y="11471"/>
                  </a:lnTo>
                  <a:lnTo>
                    <a:pt x="1556" y="11450"/>
                  </a:lnTo>
                  <a:lnTo>
                    <a:pt x="2003" y="11450"/>
                  </a:lnTo>
                  <a:lnTo>
                    <a:pt x="2231" y="11461"/>
                  </a:lnTo>
                  <a:lnTo>
                    <a:pt x="2459" y="11493"/>
                  </a:lnTo>
                  <a:lnTo>
                    <a:pt x="2682" y="11525"/>
                  </a:lnTo>
                  <a:lnTo>
                    <a:pt x="2911" y="11578"/>
                  </a:lnTo>
                  <a:lnTo>
                    <a:pt x="3139" y="11642"/>
                  </a:lnTo>
                  <a:lnTo>
                    <a:pt x="3367" y="11717"/>
                  </a:lnTo>
                  <a:lnTo>
                    <a:pt x="3595" y="11803"/>
                  </a:lnTo>
                  <a:lnTo>
                    <a:pt x="3754" y="11867"/>
                  </a:lnTo>
                  <a:lnTo>
                    <a:pt x="3914" y="11952"/>
                  </a:lnTo>
                  <a:lnTo>
                    <a:pt x="4238" y="12134"/>
                  </a:lnTo>
                  <a:lnTo>
                    <a:pt x="4566" y="12337"/>
                  </a:lnTo>
                  <a:lnTo>
                    <a:pt x="4895" y="12572"/>
                  </a:lnTo>
                  <a:lnTo>
                    <a:pt x="5228" y="12840"/>
                  </a:lnTo>
                  <a:lnTo>
                    <a:pt x="5561" y="13128"/>
                  </a:lnTo>
                  <a:lnTo>
                    <a:pt x="5899" y="13449"/>
                  </a:lnTo>
                  <a:lnTo>
                    <a:pt x="6236" y="13791"/>
                  </a:lnTo>
                  <a:lnTo>
                    <a:pt x="6396" y="12091"/>
                  </a:lnTo>
                  <a:lnTo>
                    <a:pt x="6551" y="10402"/>
                  </a:lnTo>
                  <a:lnTo>
                    <a:pt x="6706" y="8702"/>
                  </a:lnTo>
                  <a:lnTo>
                    <a:pt x="6857" y="7013"/>
                  </a:lnTo>
                  <a:lnTo>
                    <a:pt x="6998" y="5313"/>
                  </a:lnTo>
                  <a:lnTo>
                    <a:pt x="7139" y="3614"/>
                  </a:lnTo>
                  <a:lnTo>
                    <a:pt x="7276" y="1903"/>
                  </a:lnTo>
                  <a:lnTo>
                    <a:pt x="7409" y="193"/>
                  </a:lnTo>
                  <a:lnTo>
                    <a:pt x="7409" y="193"/>
                  </a:lnTo>
                  <a:lnTo>
                    <a:pt x="7016" y="278"/>
                  </a:lnTo>
                  <a:lnTo>
                    <a:pt x="6624" y="353"/>
                  </a:lnTo>
                  <a:lnTo>
                    <a:pt x="6227" y="417"/>
                  </a:lnTo>
                  <a:lnTo>
                    <a:pt x="5830" y="481"/>
                  </a:lnTo>
                  <a:lnTo>
                    <a:pt x="5433" y="524"/>
                  </a:lnTo>
                  <a:lnTo>
                    <a:pt x="5032" y="556"/>
                  </a:lnTo>
                  <a:lnTo>
                    <a:pt x="4635" y="588"/>
                  </a:lnTo>
                  <a:lnTo>
                    <a:pt x="4238" y="588"/>
                  </a:lnTo>
                  <a:lnTo>
                    <a:pt x="3837" y="577"/>
                  </a:lnTo>
                  <a:lnTo>
                    <a:pt x="3440" y="556"/>
                  </a:lnTo>
                  <a:lnTo>
                    <a:pt x="3043" y="513"/>
                  </a:lnTo>
                  <a:lnTo>
                    <a:pt x="2650" y="460"/>
                  </a:lnTo>
                  <a:lnTo>
                    <a:pt x="2254" y="374"/>
                  </a:lnTo>
                  <a:lnTo>
                    <a:pt x="1861" y="278"/>
                  </a:lnTo>
                  <a:lnTo>
                    <a:pt x="1474" y="150"/>
                  </a:lnTo>
                  <a:lnTo>
                    <a:pt x="108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1"/>
            <p:cNvSpPr/>
            <p:nvPr/>
          </p:nvSpPr>
          <p:spPr>
            <a:xfrm>
              <a:off x="3471725" y="-1697725"/>
              <a:ext cx="174275" cy="257950"/>
            </a:xfrm>
            <a:custGeom>
              <a:rect b="b" l="l" r="r" t="t"/>
              <a:pathLst>
                <a:path extrusionOk="0" h="10318" w="6971">
                  <a:moveTo>
                    <a:pt x="0" y="1"/>
                  </a:moveTo>
                  <a:lnTo>
                    <a:pt x="0" y="76"/>
                  </a:lnTo>
                  <a:lnTo>
                    <a:pt x="9" y="129"/>
                  </a:lnTo>
                  <a:lnTo>
                    <a:pt x="14" y="182"/>
                  </a:lnTo>
                  <a:lnTo>
                    <a:pt x="18" y="247"/>
                  </a:lnTo>
                  <a:lnTo>
                    <a:pt x="64" y="1465"/>
                  </a:lnTo>
                  <a:lnTo>
                    <a:pt x="105" y="2684"/>
                  </a:lnTo>
                  <a:lnTo>
                    <a:pt x="141" y="3914"/>
                  </a:lnTo>
                  <a:lnTo>
                    <a:pt x="173" y="5132"/>
                  </a:lnTo>
                  <a:lnTo>
                    <a:pt x="205" y="6351"/>
                  </a:lnTo>
                  <a:lnTo>
                    <a:pt x="228" y="7580"/>
                  </a:lnTo>
                  <a:lnTo>
                    <a:pt x="251" y="8799"/>
                  </a:lnTo>
                  <a:lnTo>
                    <a:pt x="269" y="10029"/>
                  </a:lnTo>
                  <a:lnTo>
                    <a:pt x="680" y="10007"/>
                  </a:lnTo>
                  <a:lnTo>
                    <a:pt x="1090" y="9997"/>
                  </a:lnTo>
                  <a:lnTo>
                    <a:pt x="1911" y="9997"/>
                  </a:lnTo>
                  <a:lnTo>
                    <a:pt x="2737" y="10018"/>
                  </a:lnTo>
                  <a:lnTo>
                    <a:pt x="3558" y="10061"/>
                  </a:lnTo>
                  <a:lnTo>
                    <a:pt x="4379" y="10114"/>
                  </a:lnTo>
                  <a:lnTo>
                    <a:pt x="5205" y="10178"/>
                  </a:lnTo>
                  <a:lnTo>
                    <a:pt x="6847" y="10317"/>
                  </a:lnTo>
                  <a:lnTo>
                    <a:pt x="6911" y="7302"/>
                  </a:lnTo>
                  <a:lnTo>
                    <a:pt x="6939" y="5934"/>
                  </a:lnTo>
                  <a:lnTo>
                    <a:pt x="6971" y="4715"/>
                  </a:lnTo>
                  <a:lnTo>
                    <a:pt x="6920" y="4705"/>
                  </a:lnTo>
                  <a:lnTo>
                    <a:pt x="6866" y="4694"/>
                  </a:lnTo>
                  <a:lnTo>
                    <a:pt x="6815" y="4673"/>
                  </a:lnTo>
                  <a:lnTo>
                    <a:pt x="6761" y="4640"/>
                  </a:lnTo>
                  <a:lnTo>
                    <a:pt x="6715" y="4598"/>
                  </a:lnTo>
                  <a:lnTo>
                    <a:pt x="6665" y="4544"/>
                  </a:lnTo>
                  <a:lnTo>
                    <a:pt x="6619" y="4480"/>
                  </a:lnTo>
                  <a:lnTo>
                    <a:pt x="6578" y="4405"/>
                  </a:lnTo>
                  <a:lnTo>
                    <a:pt x="6537" y="4330"/>
                  </a:lnTo>
                  <a:lnTo>
                    <a:pt x="6496" y="4234"/>
                  </a:lnTo>
                  <a:lnTo>
                    <a:pt x="6460" y="4138"/>
                  </a:lnTo>
                  <a:lnTo>
                    <a:pt x="6428" y="4031"/>
                  </a:lnTo>
                  <a:lnTo>
                    <a:pt x="6400" y="3914"/>
                  </a:lnTo>
                  <a:lnTo>
                    <a:pt x="6373" y="3785"/>
                  </a:lnTo>
                  <a:lnTo>
                    <a:pt x="6350" y="3646"/>
                  </a:lnTo>
                  <a:lnTo>
                    <a:pt x="6332" y="3497"/>
                  </a:lnTo>
                  <a:lnTo>
                    <a:pt x="6291" y="3197"/>
                  </a:lnTo>
                  <a:lnTo>
                    <a:pt x="6273" y="3037"/>
                  </a:lnTo>
                  <a:lnTo>
                    <a:pt x="6259" y="2866"/>
                  </a:lnTo>
                  <a:lnTo>
                    <a:pt x="6245" y="2780"/>
                  </a:lnTo>
                  <a:lnTo>
                    <a:pt x="6241" y="2684"/>
                  </a:lnTo>
                  <a:lnTo>
                    <a:pt x="6236" y="2588"/>
                  </a:lnTo>
                  <a:lnTo>
                    <a:pt x="6236" y="2492"/>
                  </a:lnTo>
                  <a:lnTo>
                    <a:pt x="6236" y="2289"/>
                  </a:lnTo>
                  <a:lnTo>
                    <a:pt x="6250" y="2096"/>
                  </a:lnTo>
                  <a:lnTo>
                    <a:pt x="5465" y="1882"/>
                  </a:lnTo>
                  <a:lnTo>
                    <a:pt x="4680" y="1647"/>
                  </a:lnTo>
                  <a:lnTo>
                    <a:pt x="3896" y="1401"/>
                  </a:lnTo>
                  <a:lnTo>
                    <a:pt x="3116" y="1145"/>
                  </a:lnTo>
                  <a:lnTo>
                    <a:pt x="2331" y="877"/>
                  </a:lnTo>
                  <a:lnTo>
                    <a:pt x="1556" y="599"/>
                  </a:lnTo>
                  <a:lnTo>
                    <a:pt x="776" y="3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1"/>
            <p:cNvSpPr/>
            <p:nvPr/>
          </p:nvSpPr>
          <p:spPr>
            <a:xfrm>
              <a:off x="3463375" y="-1086475"/>
              <a:ext cx="172925" cy="311650"/>
            </a:xfrm>
            <a:custGeom>
              <a:rect b="b" l="l" r="r" t="t"/>
              <a:pathLst>
                <a:path extrusionOk="0" h="12466" w="6917">
                  <a:moveTo>
                    <a:pt x="6917" y="0"/>
                  </a:moveTo>
                  <a:lnTo>
                    <a:pt x="6118" y="75"/>
                  </a:lnTo>
                  <a:lnTo>
                    <a:pt x="5316" y="161"/>
                  </a:lnTo>
                  <a:lnTo>
                    <a:pt x="4513" y="236"/>
                  </a:lnTo>
                  <a:lnTo>
                    <a:pt x="3710" y="311"/>
                  </a:lnTo>
                  <a:lnTo>
                    <a:pt x="2907" y="353"/>
                  </a:lnTo>
                  <a:lnTo>
                    <a:pt x="2505" y="375"/>
                  </a:lnTo>
                  <a:lnTo>
                    <a:pt x="2109" y="385"/>
                  </a:lnTo>
                  <a:lnTo>
                    <a:pt x="1306" y="385"/>
                  </a:lnTo>
                  <a:lnTo>
                    <a:pt x="904" y="364"/>
                  </a:lnTo>
                  <a:lnTo>
                    <a:pt x="503" y="343"/>
                  </a:lnTo>
                  <a:lnTo>
                    <a:pt x="462" y="1775"/>
                  </a:lnTo>
                  <a:lnTo>
                    <a:pt x="416" y="3218"/>
                  </a:lnTo>
                  <a:lnTo>
                    <a:pt x="361" y="4651"/>
                  </a:lnTo>
                  <a:lnTo>
                    <a:pt x="302" y="6084"/>
                  </a:lnTo>
                  <a:lnTo>
                    <a:pt x="238" y="7516"/>
                  </a:lnTo>
                  <a:lnTo>
                    <a:pt x="165" y="8949"/>
                  </a:lnTo>
                  <a:lnTo>
                    <a:pt x="88" y="10371"/>
                  </a:lnTo>
                  <a:lnTo>
                    <a:pt x="1" y="11792"/>
                  </a:lnTo>
                  <a:lnTo>
                    <a:pt x="790" y="11921"/>
                  </a:lnTo>
                  <a:lnTo>
                    <a:pt x="1579" y="12049"/>
                  </a:lnTo>
                  <a:lnTo>
                    <a:pt x="2364" y="12177"/>
                  </a:lnTo>
                  <a:lnTo>
                    <a:pt x="3153" y="12295"/>
                  </a:lnTo>
                  <a:lnTo>
                    <a:pt x="3546" y="12348"/>
                  </a:lnTo>
                  <a:lnTo>
                    <a:pt x="3938" y="12391"/>
                  </a:lnTo>
                  <a:lnTo>
                    <a:pt x="4335" y="12423"/>
                  </a:lnTo>
                  <a:lnTo>
                    <a:pt x="4727" y="12445"/>
                  </a:lnTo>
                  <a:lnTo>
                    <a:pt x="5124" y="12455"/>
                  </a:lnTo>
                  <a:lnTo>
                    <a:pt x="5521" y="12466"/>
                  </a:lnTo>
                  <a:lnTo>
                    <a:pt x="5913" y="12455"/>
                  </a:lnTo>
                  <a:lnTo>
                    <a:pt x="6315" y="12423"/>
                  </a:lnTo>
                  <a:lnTo>
                    <a:pt x="6388" y="11311"/>
                  </a:lnTo>
                  <a:lnTo>
                    <a:pt x="6465" y="10189"/>
                  </a:lnTo>
                  <a:lnTo>
                    <a:pt x="6534" y="9066"/>
                  </a:lnTo>
                  <a:lnTo>
                    <a:pt x="6602" y="7944"/>
                  </a:lnTo>
                  <a:lnTo>
                    <a:pt x="6666" y="6821"/>
                  </a:lnTo>
                  <a:lnTo>
                    <a:pt x="6725" y="5688"/>
                  </a:lnTo>
                  <a:lnTo>
                    <a:pt x="6784" y="4555"/>
                  </a:lnTo>
                  <a:lnTo>
                    <a:pt x="6835" y="3422"/>
                  </a:lnTo>
                  <a:lnTo>
                    <a:pt x="6853" y="2962"/>
                  </a:lnTo>
                  <a:lnTo>
                    <a:pt x="6871" y="2213"/>
                  </a:lnTo>
                  <a:lnTo>
                    <a:pt x="691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1"/>
            <p:cNvSpPr/>
            <p:nvPr/>
          </p:nvSpPr>
          <p:spPr>
            <a:xfrm>
              <a:off x="3477750" y="-1390625"/>
              <a:ext cx="164250" cy="254475"/>
            </a:xfrm>
            <a:custGeom>
              <a:rect b="b" l="l" r="r" t="t"/>
              <a:pathLst>
                <a:path extrusionOk="0" h="10179" w="6570">
                  <a:moveTo>
                    <a:pt x="6570" y="0"/>
                  </a:moveTo>
                  <a:lnTo>
                    <a:pt x="4941" y="150"/>
                  </a:lnTo>
                  <a:lnTo>
                    <a:pt x="4125" y="214"/>
                  </a:lnTo>
                  <a:lnTo>
                    <a:pt x="3308" y="268"/>
                  </a:lnTo>
                  <a:lnTo>
                    <a:pt x="2496" y="310"/>
                  </a:lnTo>
                  <a:lnTo>
                    <a:pt x="1680" y="332"/>
                  </a:lnTo>
                  <a:lnTo>
                    <a:pt x="1274" y="332"/>
                  </a:lnTo>
                  <a:lnTo>
                    <a:pt x="868" y="321"/>
                  </a:lnTo>
                  <a:lnTo>
                    <a:pt x="462" y="310"/>
                  </a:lnTo>
                  <a:lnTo>
                    <a:pt x="56" y="300"/>
                  </a:lnTo>
                  <a:lnTo>
                    <a:pt x="60" y="1486"/>
                  </a:lnTo>
                  <a:lnTo>
                    <a:pt x="65" y="2673"/>
                  </a:lnTo>
                  <a:lnTo>
                    <a:pt x="60" y="3860"/>
                  </a:lnTo>
                  <a:lnTo>
                    <a:pt x="56" y="5046"/>
                  </a:lnTo>
                  <a:lnTo>
                    <a:pt x="46" y="6233"/>
                  </a:lnTo>
                  <a:lnTo>
                    <a:pt x="37" y="7420"/>
                  </a:lnTo>
                  <a:lnTo>
                    <a:pt x="19" y="8606"/>
                  </a:lnTo>
                  <a:lnTo>
                    <a:pt x="1" y="9782"/>
                  </a:lnTo>
                  <a:lnTo>
                    <a:pt x="398" y="9772"/>
                  </a:lnTo>
                  <a:lnTo>
                    <a:pt x="795" y="9761"/>
                  </a:lnTo>
                  <a:lnTo>
                    <a:pt x="1593" y="9761"/>
                  </a:lnTo>
                  <a:lnTo>
                    <a:pt x="2391" y="9804"/>
                  </a:lnTo>
                  <a:lnTo>
                    <a:pt x="3190" y="9857"/>
                  </a:lnTo>
                  <a:lnTo>
                    <a:pt x="3988" y="9921"/>
                  </a:lnTo>
                  <a:lnTo>
                    <a:pt x="4786" y="10007"/>
                  </a:lnTo>
                  <a:lnTo>
                    <a:pt x="6378" y="10178"/>
                  </a:lnTo>
                  <a:lnTo>
                    <a:pt x="6470" y="5292"/>
                  </a:lnTo>
                  <a:lnTo>
                    <a:pt x="657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1"/>
            <p:cNvSpPr/>
            <p:nvPr/>
          </p:nvSpPr>
          <p:spPr>
            <a:xfrm>
              <a:off x="3496125" y="-4838950"/>
              <a:ext cx="794350" cy="576275"/>
            </a:xfrm>
            <a:custGeom>
              <a:rect b="b" l="l" r="r" t="t"/>
              <a:pathLst>
                <a:path extrusionOk="0" h="23051" w="31774">
                  <a:moveTo>
                    <a:pt x="25852" y="3069"/>
                  </a:moveTo>
                  <a:lnTo>
                    <a:pt x="25930" y="3080"/>
                  </a:lnTo>
                  <a:lnTo>
                    <a:pt x="26012" y="3091"/>
                  </a:lnTo>
                  <a:lnTo>
                    <a:pt x="26090" y="3112"/>
                  </a:lnTo>
                  <a:lnTo>
                    <a:pt x="26167" y="3133"/>
                  </a:lnTo>
                  <a:lnTo>
                    <a:pt x="26249" y="3176"/>
                  </a:lnTo>
                  <a:lnTo>
                    <a:pt x="26331" y="3219"/>
                  </a:lnTo>
                  <a:lnTo>
                    <a:pt x="26409" y="3272"/>
                  </a:lnTo>
                  <a:lnTo>
                    <a:pt x="26491" y="3336"/>
                  </a:lnTo>
                  <a:lnTo>
                    <a:pt x="26619" y="3465"/>
                  </a:lnTo>
                  <a:lnTo>
                    <a:pt x="26746" y="3604"/>
                  </a:lnTo>
                  <a:lnTo>
                    <a:pt x="26865" y="3764"/>
                  </a:lnTo>
                  <a:lnTo>
                    <a:pt x="26984" y="3946"/>
                  </a:lnTo>
                  <a:lnTo>
                    <a:pt x="27093" y="4149"/>
                  </a:lnTo>
                  <a:lnTo>
                    <a:pt x="27203" y="4363"/>
                  </a:lnTo>
                  <a:lnTo>
                    <a:pt x="27303" y="4587"/>
                  </a:lnTo>
                  <a:lnTo>
                    <a:pt x="27399" y="4833"/>
                  </a:lnTo>
                  <a:lnTo>
                    <a:pt x="27490" y="5090"/>
                  </a:lnTo>
                  <a:lnTo>
                    <a:pt x="27577" y="5357"/>
                  </a:lnTo>
                  <a:lnTo>
                    <a:pt x="27659" y="5646"/>
                  </a:lnTo>
                  <a:lnTo>
                    <a:pt x="27736" y="5934"/>
                  </a:lnTo>
                  <a:lnTo>
                    <a:pt x="27809" y="6244"/>
                  </a:lnTo>
                  <a:lnTo>
                    <a:pt x="27873" y="6554"/>
                  </a:lnTo>
                  <a:lnTo>
                    <a:pt x="27933" y="6875"/>
                  </a:lnTo>
                  <a:lnTo>
                    <a:pt x="27992" y="7207"/>
                  </a:lnTo>
                  <a:lnTo>
                    <a:pt x="28037" y="7538"/>
                  </a:lnTo>
                  <a:lnTo>
                    <a:pt x="28083" y="7880"/>
                  </a:lnTo>
                  <a:lnTo>
                    <a:pt x="28124" y="8233"/>
                  </a:lnTo>
                  <a:lnTo>
                    <a:pt x="28156" y="8586"/>
                  </a:lnTo>
                  <a:lnTo>
                    <a:pt x="28183" y="8938"/>
                  </a:lnTo>
                  <a:lnTo>
                    <a:pt x="28202" y="9291"/>
                  </a:lnTo>
                  <a:lnTo>
                    <a:pt x="28220" y="9655"/>
                  </a:lnTo>
                  <a:lnTo>
                    <a:pt x="28229" y="10008"/>
                  </a:lnTo>
                  <a:lnTo>
                    <a:pt x="28234" y="10371"/>
                  </a:lnTo>
                  <a:lnTo>
                    <a:pt x="28229" y="10724"/>
                  </a:lnTo>
                  <a:lnTo>
                    <a:pt x="28220" y="11087"/>
                  </a:lnTo>
                  <a:lnTo>
                    <a:pt x="28206" y="11440"/>
                  </a:lnTo>
                  <a:lnTo>
                    <a:pt x="28183" y="11782"/>
                  </a:lnTo>
                  <a:lnTo>
                    <a:pt x="28156" y="12135"/>
                  </a:lnTo>
                  <a:lnTo>
                    <a:pt x="28120" y="12466"/>
                  </a:lnTo>
                  <a:lnTo>
                    <a:pt x="28079" y="12808"/>
                  </a:lnTo>
                  <a:lnTo>
                    <a:pt x="28069" y="12947"/>
                  </a:lnTo>
                  <a:lnTo>
                    <a:pt x="28065" y="13065"/>
                  </a:lnTo>
                  <a:lnTo>
                    <a:pt x="28065" y="13193"/>
                  </a:lnTo>
                  <a:lnTo>
                    <a:pt x="28069" y="13311"/>
                  </a:lnTo>
                  <a:lnTo>
                    <a:pt x="26883" y="13097"/>
                  </a:lnTo>
                  <a:lnTo>
                    <a:pt x="25693" y="12894"/>
                  </a:lnTo>
                  <a:lnTo>
                    <a:pt x="24502" y="12702"/>
                  </a:lnTo>
                  <a:lnTo>
                    <a:pt x="23311" y="12509"/>
                  </a:lnTo>
                  <a:lnTo>
                    <a:pt x="23357" y="12381"/>
                  </a:lnTo>
                  <a:lnTo>
                    <a:pt x="23403" y="12231"/>
                  </a:lnTo>
                  <a:lnTo>
                    <a:pt x="23435" y="12082"/>
                  </a:lnTo>
                  <a:lnTo>
                    <a:pt x="23466" y="11910"/>
                  </a:lnTo>
                  <a:lnTo>
                    <a:pt x="23485" y="11729"/>
                  </a:lnTo>
                  <a:lnTo>
                    <a:pt x="23494" y="11536"/>
                  </a:lnTo>
                  <a:lnTo>
                    <a:pt x="23494" y="11322"/>
                  </a:lnTo>
                  <a:lnTo>
                    <a:pt x="23485" y="11109"/>
                  </a:lnTo>
                  <a:lnTo>
                    <a:pt x="23462" y="10692"/>
                  </a:lnTo>
                  <a:lnTo>
                    <a:pt x="23448" y="10275"/>
                  </a:lnTo>
                  <a:lnTo>
                    <a:pt x="23448" y="9858"/>
                  </a:lnTo>
                  <a:lnTo>
                    <a:pt x="23457" y="9441"/>
                  </a:lnTo>
                  <a:lnTo>
                    <a:pt x="23476" y="9035"/>
                  </a:lnTo>
                  <a:lnTo>
                    <a:pt x="23503" y="8628"/>
                  </a:lnTo>
                  <a:lnTo>
                    <a:pt x="23544" y="8222"/>
                  </a:lnTo>
                  <a:lnTo>
                    <a:pt x="23590" y="7827"/>
                  </a:lnTo>
                  <a:lnTo>
                    <a:pt x="23644" y="7431"/>
                  </a:lnTo>
                  <a:lnTo>
                    <a:pt x="23704" y="7057"/>
                  </a:lnTo>
                  <a:lnTo>
                    <a:pt x="23777" y="6683"/>
                  </a:lnTo>
                  <a:lnTo>
                    <a:pt x="23854" y="6319"/>
                  </a:lnTo>
                  <a:lnTo>
                    <a:pt x="23936" y="5977"/>
                  </a:lnTo>
                  <a:lnTo>
                    <a:pt x="24028" y="5646"/>
                  </a:lnTo>
                  <a:lnTo>
                    <a:pt x="24128" y="5325"/>
                  </a:lnTo>
                  <a:lnTo>
                    <a:pt x="24233" y="5015"/>
                  </a:lnTo>
                  <a:lnTo>
                    <a:pt x="24342" y="4737"/>
                  </a:lnTo>
                  <a:lnTo>
                    <a:pt x="24456" y="4470"/>
                  </a:lnTo>
                  <a:lnTo>
                    <a:pt x="24580" y="4213"/>
                  </a:lnTo>
                  <a:lnTo>
                    <a:pt x="24703" y="3989"/>
                  </a:lnTo>
                  <a:lnTo>
                    <a:pt x="24835" y="3785"/>
                  </a:lnTo>
                  <a:lnTo>
                    <a:pt x="24903" y="3689"/>
                  </a:lnTo>
                  <a:lnTo>
                    <a:pt x="24972" y="3604"/>
                  </a:lnTo>
                  <a:lnTo>
                    <a:pt x="25040" y="3518"/>
                  </a:lnTo>
                  <a:lnTo>
                    <a:pt x="25109" y="3443"/>
                  </a:lnTo>
                  <a:lnTo>
                    <a:pt x="25182" y="3379"/>
                  </a:lnTo>
                  <a:lnTo>
                    <a:pt x="25250" y="3315"/>
                  </a:lnTo>
                  <a:lnTo>
                    <a:pt x="25323" y="3262"/>
                  </a:lnTo>
                  <a:lnTo>
                    <a:pt x="25396" y="3208"/>
                  </a:lnTo>
                  <a:lnTo>
                    <a:pt x="25474" y="3165"/>
                  </a:lnTo>
                  <a:lnTo>
                    <a:pt x="25547" y="3133"/>
                  </a:lnTo>
                  <a:lnTo>
                    <a:pt x="25624" y="3112"/>
                  </a:lnTo>
                  <a:lnTo>
                    <a:pt x="25697" y="3091"/>
                  </a:lnTo>
                  <a:lnTo>
                    <a:pt x="25775" y="3080"/>
                  </a:lnTo>
                  <a:lnTo>
                    <a:pt x="25852" y="3069"/>
                  </a:lnTo>
                  <a:close/>
                  <a:moveTo>
                    <a:pt x="1346" y="12755"/>
                  </a:moveTo>
                  <a:lnTo>
                    <a:pt x="1401" y="12841"/>
                  </a:lnTo>
                  <a:lnTo>
                    <a:pt x="1433" y="12873"/>
                  </a:lnTo>
                  <a:lnTo>
                    <a:pt x="1460" y="12894"/>
                  </a:lnTo>
                  <a:lnTo>
                    <a:pt x="1497" y="12926"/>
                  </a:lnTo>
                  <a:lnTo>
                    <a:pt x="1528" y="12937"/>
                  </a:lnTo>
                  <a:lnTo>
                    <a:pt x="1565" y="12947"/>
                  </a:lnTo>
                  <a:lnTo>
                    <a:pt x="1606" y="12947"/>
                  </a:lnTo>
                  <a:lnTo>
                    <a:pt x="5739" y="13525"/>
                  </a:lnTo>
                  <a:lnTo>
                    <a:pt x="9877" y="14102"/>
                  </a:lnTo>
                  <a:lnTo>
                    <a:pt x="14014" y="14658"/>
                  </a:lnTo>
                  <a:lnTo>
                    <a:pt x="18152" y="15203"/>
                  </a:lnTo>
                  <a:lnTo>
                    <a:pt x="22509" y="15781"/>
                  </a:lnTo>
                  <a:lnTo>
                    <a:pt x="24685" y="16058"/>
                  </a:lnTo>
                  <a:lnTo>
                    <a:pt x="26861" y="16326"/>
                  </a:lnTo>
                  <a:lnTo>
                    <a:pt x="27216" y="16358"/>
                  </a:lnTo>
                  <a:lnTo>
                    <a:pt x="27558" y="16369"/>
                  </a:lnTo>
                  <a:lnTo>
                    <a:pt x="27892" y="16379"/>
                  </a:lnTo>
                  <a:lnTo>
                    <a:pt x="28206" y="16390"/>
                  </a:lnTo>
                  <a:lnTo>
                    <a:pt x="28503" y="16411"/>
                  </a:lnTo>
                  <a:lnTo>
                    <a:pt x="28649" y="16433"/>
                  </a:lnTo>
                  <a:lnTo>
                    <a:pt x="28786" y="16465"/>
                  </a:lnTo>
                  <a:lnTo>
                    <a:pt x="28922" y="16497"/>
                  </a:lnTo>
                  <a:lnTo>
                    <a:pt x="29055" y="16550"/>
                  </a:lnTo>
                  <a:lnTo>
                    <a:pt x="29178" y="16614"/>
                  </a:lnTo>
                  <a:lnTo>
                    <a:pt x="29301" y="16679"/>
                  </a:lnTo>
                  <a:lnTo>
                    <a:pt x="29415" y="16764"/>
                  </a:lnTo>
                  <a:lnTo>
                    <a:pt x="29529" y="16871"/>
                  </a:lnTo>
                  <a:lnTo>
                    <a:pt x="29634" y="16989"/>
                  </a:lnTo>
                  <a:lnTo>
                    <a:pt x="29739" y="17128"/>
                  </a:lnTo>
                  <a:lnTo>
                    <a:pt x="29835" y="17288"/>
                  </a:lnTo>
                  <a:lnTo>
                    <a:pt x="29926" y="17470"/>
                  </a:lnTo>
                  <a:lnTo>
                    <a:pt x="30013" y="17673"/>
                  </a:lnTo>
                  <a:lnTo>
                    <a:pt x="30054" y="17780"/>
                  </a:lnTo>
                  <a:lnTo>
                    <a:pt x="30095" y="17897"/>
                  </a:lnTo>
                  <a:lnTo>
                    <a:pt x="30131" y="18015"/>
                  </a:lnTo>
                  <a:lnTo>
                    <a:pt x="30168" y="18143"/>
                  </a:lnTo>
                  <a:lnTo>
                    <a:pt x="30236" y="18421"/>
                  </a:lnTo>
                  <a:lnTo>
                    <a:pt x="30300" y="18731"/>
                  </a:lnTo>
                  <a:lnTo>
                    <a:pt x="30359" y="19063"/>
                  </a:lnTo>
                  <a:lnTo>
                    <a:pt x="30410" y="19426"/>
                  </a:lnTo>
                  <a:lnTo>
                    <a:pt x="30455" y="19822"/>
                  </a:lnTo>
                  <a:lnTo>
                    <a:pt x="30496" y="20249"/>
                  </a:lnTo>
                  <a:lnTo>
                    <a:pt x="30528" y="20720"/>
                  </a:lnTo>
                  <a:lnTo>
                    <a:pt x="30505" y="20688"/>
                  </a:lnTo>
                  <a:lnTo>
                    <a:pt x="30496" y="20677"/>
                  </a:lnTo>
                  <a:lnTo>
                    <a:pt x="30483" y="20666"/>
                  </a:lnTo>
                  <a:lnTo>
                    <a:pt x="28694" y="20068"/>
                  </a:lnTo>
                  <a:lnTo>
                    <a:pt x="27791" y="19779"/>
                  </a:lnTo>
                  <a:lnTo>
                    <a:pt x="26888" y="19490"/>
                  </a:lnTo>
                  <a:lnTo>
                    <a:pt x="25980" y="19202"/>
                  </a:lnTo>
                  <a:lnTo>
                    <a:pt x="25068" y="18934"/>
                  </a:lnTo>
                  <a:lnTo>
                    <a:pt x="24155" y="18667"/>
                  </a:lnTo>
                  <a:lnTo>
                    <a:pt x="23238" y="18410"/>
                  </a:lnTo>
                  <a:lnTo>
                    <a:pt x="22317" y="18154"/>
                  </a:lnTo>
                  <a:lnTo>
                    <a:pt x="21395" y="17919"/>
                  </a:lnTo>
                  <a:lnTo>
                    <a:pt x="20469" y="17694"/>
                  </a:lnTo>
                  <a:lnTo>
                    <a:pt x="19548" y="17480"/>
                  </a:lnTo>
                  <a:lnTo>
                    <a:pt x="18617" y="17277"/>
                  </a:lnTo>
                  <a:lnTo>
                    <a:pt x="17691" y="17095"/>
                  </a:lnTo>
                  <a:lnTo>
                    <a:pt x="16765" y="16924"/>
                  </a:lnTo>
                  <a:lnTo>
                    <a:pt x="15834" y="16775"/>
                  </a:lnTo>
                  <a:lnTo>
                    <a:pt x="14904" y="16636"/>
                  </a:lnTo>
                  <a:lnTo>
                    <a:pt x="13978" y="16518"/>
                  </a:lnTo>
                  <a:lnTo>
                    <a:pt x="13047" y="16411"/>
                  </a:lnTo>
                  <a:lnTo>
                    <a:pt x="12121" y="16326"/>
                  </a:lnTo>
                  <a:lnTo>
                    <a:pt x="11195" y="16272"/>
                  </a:lnTo>
                  <a:lnTo>
                    <a:pt x="10269" y="16230"/>
                  </a:lnTo>
                  <a:lnTo>
                    <a:pt x="9343" y="16219"/>
                  </a:lnTo>
                  <a:lnTo>
                    <a:pt x="8421" y="16219"/>
                  </a:lnTo>
                  <a:lnTo>
                    <a:pt x="7505" y="16251"/>
                  </a:lnTo>
                  <a:lnTo>
                    <a:pt x="7044" y="16272"/>
                  </a:lnTo>
                  <a:lnTo>
                    <a:pt x="6583" y="16304"/>
                  </a:lnTo>
                  <a:lnTo>
                    <a:pt x="6127" y="16347"/>
                  </a:lnTo>
                  <a:lnTo>
                    <a:pt x="5671" y="16390"/>
                  </a:lnTo>
                  <a:lnTo>
                    <a:pt x="5214" y="16443"/>
                  </a:lnTo>
                  <a:lnTo>
                    <a:pt x="4758" y="16497"/>
                  </a:lnTo>
                  <a:lnTo>
                    <a:pt x="4302" y="16561"/>
                  </a:lnTo>
                  <a:lnTo>
                    <a:pt x="3850" y="16636"/>
                  </a:lnTo>
                  <a:lnTo>
                    <a:pt x="3394" y="16711"/>
                  </a:lnTo>
                  <a:lnTo>
                    <a:pt x="2943" y="16807"/>
                  </a:lnTo>
                  <a:lnTo>
                    <a:pt x="2491" y="16892"/>
                  </a:lnTo>
                  <a:lnTo>
                    <a:pt x="2044" y="16999"/>
                  </a:lnTo>
                  <a:lnTo>
                    <a:pt x="1592" y="17106"/>
                  </a:lnTo>
                  <a:lnTo>
                    <a:pt x="1145" y="17224"/>
                  </a:lnTo>
                  <a:lnTo>
                    <a:pt x="1132" y="17224"/>
                  </a:lnTo>
                  <a:lnTo>
                    <a:pt x="1118" y="17234"/>
                  </a:lnTo>
                  <a:lnTo>
                    <a:pt x="1091" y="17267"/>
                  </a:lnTo>
                  <a:lnTo>
                    <a:pt x="1068" y="16989"/>
                  </a:lnTo>
                  <a:lnTo>
                    <a:pt x="1045" y="16711"/>
                  </a:lnTo>
                  <a:lnTo>
                    <a:pt x="1031" y="16422"/>
                  </a:lnTo>
                  <a:lnTo>
                    <a:pt x="1022" y="16123"/>
                  </a:lnTo>
                  <a:lnTo>
                    <a:pt x="1018" y="15834"/>
                  </a:lnTo>
                  <a:lnTo>
                    <a:pt x="1022" y="15535"/>
                  </a:lnTo>
                  <a:lnTo>
                    <a:pt x="1027" y="15246"/>
                  </a:lnTo>
                  <a:lnTo>
                    <a:pt x="1040" y="14947"/>
                  </a:lnTo>
                  <a:lnTo>
                    <a:pt x="1059" y="14658"/>
                  </a:lnTo>
                  <a:lnTo>
                    <a:pt x="1086" y="14369"/>
                  </a:lnTo>
                  <a:lnTo>
                    <a:pt x="1113" y="14081"/>
                  </a:lnTo>
                  <a:lnTo>
                    <a:pt x="1150" y="13803"/>
                  </a:lnTo>
                  <a:lnTo>
                    <a:pt x="1191" y="13535"/>
                  </a:lnTo>
                  <a:lnTo>
                    <a:pt x="1237" y="13268"/>
                  </a:lnTo>
                  <a:lnTo>
                    <a:pt x="1287" y="13012"/>
                  </a:lnTo>
                  <a:lnTo>
                    <a:pt x="1346" y="12755"/>
                  </a:lnTo>
                  <a:close/>
                  <a:moveTo>
                    <a:pt x="25834" y="1"/>
                  </a:moveTo>
                  <a:lnTo>
                    <a:pt x="25725" y="12"/>
                  </a:lnTo>
                  <a:lnTo>
                    <a:pt x="25611" y="22"/>
                  </a:lnTo>
                  <a:lnTo>
                    <a:pt x="25506" y="44"/>
                  </a:lnTo>
                  <a:lnTo>
                    <a:pt x="25396" y="76"/>
                  </a:lnTo>
                  <a:lnTo>
                    <a:pt x="25287" y="129"/>
                  </a:lnTo>
                  <a:lnTo>
                    <a:pt x="25182" y="183"/>
                  </a:lnTo>
                  <a:lnTo>
                    <a:pt x="25077" y="247"/>
                  </a:lnTo>
                  <a:lnTo>
                    <a:pt x="24972" y="322"/>
                  </a:lnTo>
                  <a:lnTo>
                    <a:pt x="24867" y="396"/>
                  </a:lnTo>
                  <a:lnTo>
                    <a:pt x="24767" y="493"/>
                  </a:lnTo>
                  <a:lnTo>
                    <a:pt x="24666" y="589"/>
                  </a:lnTo>
                  <a:lnTo>
                    <a:pt x="24566" y="696"/>
                  </a:lnTo>
                  <a:lnTo>
                    <a:pt x="24470" y="813"/>
                  </a:lnTo>
                  <a:lnTo>
                    <a:pt x="24374" y="942"/>
                  </a:lnTo>
                  <a:lnTo>
                    <a:pt x="24279" y="1081"/>
                  </a:lnTo>
                  <a:lnTo>
                    <a:pt x="24187" y="1220"/>
                  </a:lnTo>
                  <a:lnTo>
                    <a:pt x="24096" y="1369"/>
                  </a:lnTo>
                  <a:lnTo>
                    <a:pt x="24005" y="1530"/>
                  </a:lnTo>
                  <a:lnTo>
                    <a:pt x="23918" y="1690"/>
                  </a:lnTo>
                  <a:lnTo>
                    <a:pt x="23831" y="1861"/>
                  </a:lnTo>
                  <a:lnTo>
                    <a:pt x="23745" y="2043"/>
                  </a:lnTo>
                  <a:lnTo>
                    <a:pt x="23663" y="2225"/>
                  </a:lnTo>
                  <a:lnTo>
                    <a:pt x="23581" y="2417"/>
                  </a:lnTo>
                  <a:lnTo>
                    <a:pt x="23503" y="2609"/>
                  </a:lnTo>
                  <a:lnTo>
                    <a:pt x="23425" y="2813"/>
                  </a:lnTo>
                  <a:lnTo>
                    <a:pt x="23352" y="3026"/>
                  </a:lnTo>
                  <a:lnTo>
                    <a:pt x="23279" y="3240"/>
                  </a:lnTo>
                  <a:lnTo>
                    <a:pt x="23206" y="3465"/>
                  </a:lnTo>
                  <a:lnTo>
                    <a:pt x="23138" y="3689"/>
                  </a:lnTo>
                  <a:lnTo>
                    <a:pt x="23074" y="3914"/>
                  </a:lnTo>
                  <a:lnTo>
                    <a:pt x="23010" y="4149"/>
                  </a:lnTo>
                  <a:lnTo>
                    <a:pt x="22946" y="4395"/>
                  </a:lnTo>
                  <a:lnTo>
                    <a:pt x="22887" y="4641"/>
                  </a:lnTo>
                  <a:lnTo>
                    <a:pt x="22832" y="4887"/>
                  </a:lnTo>
                  <a:lnTo>
                    <a:pt x="22778" y="5143"/>
                  </a:lnTo>
                  <a:lnTo>
                    <a:pt x="22727" y="5400"/>
                  </a:lnTo>
                  <a:lnTo>
                    <a:pt x="22677" y="5656"/>
                  </a:lnTo>
                  <a:lnTo>
                    <a:pt x="22632" y="5924"/>
                  </a:lnTo>
                  <a:lnTo>
                    <a:pt x="22591" y="6191"/>
                  </a:lnTo>
                  <a:lnTo>
                    <a:pt x="22550" y="6458"/>
                  </a:lnTo>
                  <a:lnTo>
                    <a:pt x="22509" y="6736"/>
                  </a:lnTo>
                  <a:lnTo>
                    <a:pt x="22477" y="7014"/>
                  </a:lnTo>
                  <a:lnTo>
                    <a:pt x="22445" y="7292"/>
                  </a:lnTo>
                  <a:lnTo>
                    <a:pt x="22413" y="7570"/>
                  </a:lnTo>
                  <a:lnTo>
                    <a:pt x="22390" y="7859"/>
                  </a:lnTo>
                  <a:lnTo>
                    <a:pt x="22367" y="8137"/>
                  </a:lnTo>
                  <a:lnTo>
                    <a:pt x="22344" y="8425"/>
                  </a:lnTo>
                  <a:lnTo>
                    <a:pt x="22331" y="8714"/>
                  </a:lnTo>
                  <a:lnTo>
                    <a:pt x="22317" y="9003"/>
                  </a:lnTo>
                  <a:lnTo>
                    <a:pt x="22308" y="9302"/>
                  </a:lnTo>
                  <a:lnTo>
                    <a:pt x="22299" y="9591"/>
                  </a:lnTo>
                  <a:lnTo>
                    <a:pt x="22294" y="9879"/>
                  </a:lnTo>
                  <a:lnTo>
                    <a:pt x="22294" y="10179"/>
                  </a:lnTo>
                  <a:lnTo>
                    <a:pt x="22299" y="10467"/>
                  </a:lnTo>
                  <a:lnTo>
                    <a:pt x="22308" y="10756"/>
                  </a:lnTo>
                  <a:lnTo>
                    <a:pt x="22317" y="11055"/>
                  </a:lnTo>
                  <a:lnTo>
                    <a:pt x="22331" y="11344"/>
                  </a:lnTo>
                  <a:lnTo>
                    <a:pt x="22349" y="11643"/>
                  </a:lnTo>
                  <a:lnTo>
                    <a:pt x="22372" y="11932"/>
                  </a:lnTo>
                  <a:lnTo>
                    <a:pt x="22385" y="12071"/>
                  </a:lnTo>
                  <a:lnTo>
                    <a:pt x="22404" y="12188"/>
                  </a:lnTo>
                  <a:lnTo>
                    <a:pt x="22422" y="12295"/>
                  </a:lnTo>
                  <a:lnTo>
                    <a:pt x="22445" y="12392"/>
                  </a:lnTo>
                  <a:lnTo>
                    <a:pt x="22445" y="12392"/>
                  </a:lnTo>
                  <a:lnTo>
                    <a:pt x="19895" y="12039"/>
                  </a:lnTo>
                  <a:lnTo>
                    <a:pt x="17349" y="11707"/>
                  </a:lnTo>
                  <a:lnTo>
                    <a:pt x="14794" y="11387"/>
                  </a:lnTo>
                  <a:lnTo>
                    <a:pt x="12244" y="11077"/>
                  </a:lnTo>
                  <a:lnTo>
                    <a:pt x="7144" y="10467"/>
                  </a:lnTo>
                  <a:lnTo>
                    <a:pt x="4589" y="10157"/>
                  </a:lnTo>
                  <a:lnTo>
                    <a:pt x="2039" y="9847"/>
                  </a:lnTo>
                  <a:lnTo>
                    <a:pt x="2026" y="9687"/>
                  </a:lnTo>
                  <a:lnTo>
                    <a:pt x="2003" y="9537"/>
                  </a:lnTo>
                  <a:lnTo>
                    <a:pt x="1976" y="9387"/>
                  </a:lnTo>
                  <a:lnTo>
                    <a:pt x="1944" y="9259"/>
                  </a:lnTo>
                  <a:lnTo>
                    <a:pt x="1907" y="9131"/>
                  </a:lnTo>
                  <a:lnTo>
                    <a:pt x="1866" y="9013"/>
                  </a:lnTo>
                  <a:lnTo>
                    <a:pt x="1820" y="8917"/>
                  </a:lnTo>
                  <a:lnTo>
                    <a:pt x="1770" y="8832"/>
                  </a:lnTo>
                  <a:lnTo>
                    <a:pt x="1720" y="8767"/>
                  </a:lnTo>
                  <a:lnTo>
                    <a:pt x="1661" y="8714"/>
                  </a:lnTo>
                  <a:lnTo>
                    <a:pt x="1601" y="8682"/>
                  </a:lnTo>
                  <a:lnTo>
                    <a:pt x="1538" y="8682"/>
                  </a:lnTo>
                  <a:lnTo>
                    <a:pt x="1474" y="8693"/>
                  </a:lnTo>
                  <a:lnTo>
                    <a:pt x="1410" y="8735"/>
                  </a:lnTo>
                  <a:lnTo>
                    <a:pt x="1341" y="8799"/>
                  </a:lnTo>
                  <a:lnTo>
                    <a:pt x="1273" y="8896"/>
                  </a:lnTo>
                  <a:lnTo>
                    <a:pt x="1145" y="9109"/>
                  </a:lnTo>
                  <a:lnTo>
                    <a:pt x="1027" y="9345"/>
                  </a:lnTo>
                  <a:lnTo>
                    <a:pt x="913" y="9591"/>
                  </a:lnTo>
                  <a:lnTo>
                    <a:pt x="803" y="9847"/>
                  </a:lnTo>
                  <a:lnTo>
                    <a:pt x="703" y="10114"/>
                  </a:lnTo>
                  <a:lnTo>
                    <a:pt x="612" y="10403"/>
                  </a:lnTo>
                  <a:lnTo>
                    <a:pt x="525" y="10692"/>
                  </a:lnTo>
                  <a:lnTo>
                    <a:pt x="443" y="10991"/>
                  </a:lnTo>
                  <a:lnTo>
                    <a:pt x="370" y="11312"/>
                  </a:lnTo>
                  <a:lnTo>
                    <a:pt x="301" y="11633"/>
                  </a:lnTo>
                  <a:lnTo>
                    <a:pt x="237" y="11953"/>
                  </a:lnTo>
                  <a:lnTo>
                    <a:pt x="187" y="12295"/>
                  </a:lnTo>
                  <a:lnTo>
                    <a:pt x="137" y="12637"/>
                  </a:lnTo>
                  <a:lnTo>
                    <a:pt x="96" y="12980"/>
                  </a:lnTo>
                  <a:lnTo>
                    <a:pt x="64" y="13332"/>
                  </a:lnTo>
                  <a:lnTo>
                    <a:pt x="37" y="13685"/>
                  </a:lnTo>
                  <a:lnTo>
                    <a:pt x="18" y="14049"/>
                  </a:lnTo>
                  <a:lnTo>
                    <a:pt x="5" y="14412"/>
                  </a:lnTo>
                  <a:lnTo>
                    <a:pt x="0" y="14776"/>
                  </a:lnTo>
                  <a:lnTo>
                    <a:pt x="0" y="15139"/>
                  </a:lnTo>
                  <a:lnTo>
                    <a:pt x="9" y="15503"/>
                  </a:lnTo>
                  <a:lnTo>
                    <a:pt x="23" y="15866"/>
                  </a:lnTo>
                  <a:lnTo>
                    <a:pt x="46" y="16230"/>
                  </a:lnTo>
                  <a:lnTo>
                    <a:pt x="78" y="16593"/>
                  </a:lnTo>
                  <a:lnTo>
                    <a:pt x="114" y="16957"/>
                  </a:lnTo>
                  <a:lnTo>
                    <a:pt x="155" y="17309"/>
                  </a:lnTo>
                  <a:lnTo>
                    <a:pt x="210" y="17662"/>
                  </a:lnTo>
                  <a:lnTo>
                    <a:pt x="269" y="18004"/>
                  </a:lnTo>
                  <a:lnTo>
                    <a:pt x="333" y="18346"/>
                  </a:lnTo>
                  <a:lnTo>
                    <a:pt x="406" y="18688"/>
                  </a:lnTo>
                  <a:lnTo>
                    <a:pt x="488" y="19009"/>
                  </a:lnTo>
                  <a:lnTo>
                    <a:pt x="575" y="19330"/>
                  </a:lnTo>
                  <a:lnTo>
                    <a:pt x="598" y="19405"/>
                  </a:lnTo>
                  <a:lnTo>
                    <a:pt x="621" y="19458"/>
                  </a:lnTo>
                  <a:lnTo>
                    <a:pt x="666" y="19554"/>
                  </a:lnTo>
                  <a:lnTo>
                    <a:pt x="703" y="19704"/>
                  </a:lnTo>
                  <a:lnTo>
                    <a:pt x="748" y="19843"/>
                  </a:lnTo>
                  <a:lnTo>
                    <a:pt x="799" y="19971"/>
                  </a:lnTo>
                  <a:lnTo>
                    <a:pt x="853" y="20078"/>
                  </a:lnTo>
                  <a:lnTo>
                    <a:pt x="917" y="20174"/>
                  </a:lnTo>
                  <a:lnTo>
                    <a:pt x="986" y="20260"/>
                  </a:lnTo>
                  <a:lnTo>
                    <a:pt x="1063" y="20313"/>
                  </a:lnTo>
                  <a:lnTo>
                    <a:pt x="1145" y="20356"/>
                  </a:lnTo>
                  <a:lnTo>
                    <a:pt x="2053" y="20549"/>
                  </a:lnTo>
                  <a:lnTo>
                    <a:pt x="2965" y="20730"/>
                  </a:lnTo>
                  <a:lnTo>
                    <a:pt x="3878" y="20891"/>
                  </a:lnTo>
                  <a:lnTo>
                    <a:pt x="4790" y="21040"/>
                  </a:lnTo>
                  <a:lnTo>
                    <a:pt x="5703" y="21179"/>
                  </a:lnTo>
                  <a:lnTo>
                    <a:pt x="6620" y="21297"/>
                  </a:lnTo>
                  <a:lnTo>
                    <a:pt x="7532" y="21415"/>
                  </a:lnTo>
                  <a:lnTo>
                    <a:pt x="8449" y="21511"/>
                  </a:lnTo>
                  <a:lnTo>
                    <a:pt x="9366" y="21607"/>
                  </a:lnTo>
                  <a:lnTo>
                    <a:pt x="10287" y="21693"/>
                  </a:lnTo>
                  <a:lnTo>
                    <a:pt x="11204" y="21767"/>
                  </a:lnTo>
                  <a:lnTo>
                    <a:pt x="12121" y="21832"/>
                  </a:lnTo>
                  <a:lnTo>
                    <a:pt x="13960" y="21960"/>
                  </a:lnTo>
                  <a:lnTo>
                    <a:pt x="15803" y="22056"/>
                  </a:lnTo>
                  <a:lnTo>
                    <a:pt x="17641" y="22142"/>
                  </a:lnTo>
                  <a:lnTo>
                    <a:pt x="19479" y="22227"/>
                  </a:lnTo>
                  <a:lnTo>
                    <a:pt x="21318" y="22323"/>
                  </a:lnTo>
                  <a:lnTo>
                    <a:pt x="23156" y="22419"/>
                  </a:lnTo>
                  <a:lnTo>
                    <a:pt x="24995" y="22537"/>
                  </a:lnTo>
                  <a:lnTo>
                    <a:pt x="25912" y="22601"/>
                  </a:lnTo>
                  <a:lnTo>
                    <a:pt x="26829" y="22676"/>
                  </a:lnTo>
                  <a:lnTo>
                    <a:pt x="27741" y="22751"/>
                  </a:lnTo>
                  <a:lnTo>
                    <a:pt x="28658" y="22836"/>
                  </a:lnTo>
                  <a:lnTo>
                    <a:pt x="29570" y="22943"/>
                  </a:lnTo>
                  <a:lnTo>
                    <a:pt x="30483" y="23050"/>
                  </a:lnTo>
                  <a:lnTo>
                    <a:pt x="30524" y="23050"/>
                  </a:lnTo>
                  <a:lnTo>
                    <a:pt x="30565" y="23040"/>
                  </a:lnTo>
                  <a:lnTo>
                    <a:pt x="30606" y="23029"/>
                  </a:lnTo>
                  <a:lnTo>
                    <a:pt x="30638" y="23007"/>
                  </a:lnTo>
                  <a:lnTo>
                    <a:pt x="30670" y="22975"/>
                  </a:lnTo>
                  <a:lnTo>
                    <a:pt x="30702" y="22933"/>
                  </a:lnTo>
                  <a:lnTo>
                    <a:pt x="30729" y="22890"/>
                  </a:lnTo>
                  <a:lnTo>
                    <a:pt x="30756" y="22847"/>
                  </a:lnTo>
                  <a:lnTo>
                    <a:pt x="30779" y="22794"/>
                  </a:lnTo>
                  <a:lnTo>
                    <a:pt x="30802" y="22730"/>
                  </a:lnTo>
                  <a:lnTo>
                    <a:pt x="30820" y="22665"/>
                  </a:lnTo>
                  <a:lnTo>
                    <a:pt x="30838" y="22601"/>
                  </a:lnTo>
                  <a:lnTo>
                    <a:pt x="30870" y="22452"/>
                  </a:lnTo>
                  <a:lnTo>
                    <a:pt x="30889" y="22291"/>
                  </a:lnTo>
                  <a:lnTo>
                    <a:pt x="30930" y="22323"/>
                  </a:lnTo>
                  <a:lnTo>
                    <a:pt x="30975" y="22334"/>
                  </a:lnTo>
                  <a:lnTo>
                    <a:pt x="31016" y="22345"/>
                  </a:lnTo>
                  <a:lnTo>
                    <a:pt x="31062" y="22334"/>
                  </a:lnTo>
                  <a:lnTo>
                    <a:pt x="31103" y="22313"/>
                  </a:lnTo>
                  <a:lnTo>
                    <a:pt x="31144" y="22281"/>
                  </a:lnTo>
                  <a:lnTo>
                    <a:pt x="31181" y="22238"/>
                  </a:lnTo>
                  <a:lnTo>
                    <a:pt x="31217" y="22184"/>
                  </a:lnTo>
                  <a:lnTo>
                    <a:pt x="31254" y="22109"/>
                  </a:lnTo>
                  <a:lnTo>
                    <a:pt x="31281" y="22035"/>
                  </a:lnTo>
                  <a:lnTo>
                    <a:pt x="31308" y="21938"/>
                  </a:lnTo>
                  <a:lnTo>
                    <a:pt x="31331" y="21842"/>
                  </a:lnTo>
                  <a:lnTo>
                    <a:pt x="31349" y="21725"/>
                  </a:lnTo>
                  <a:lnTo>
                    <a:pt x="31363" y="21596"/>
                  </a:lnTo>
                  <a:lnTo>
                    <a:pt x="31372" y="21457"/>
                  </a:lnTo>
                  <a:lnTo>
                    <a:pt x="31377" y="21297"/>
                  </a:lnTo>
                  <a:lnTo>
                    <a:pt x="31564" y="18496"/>
                  </a:lnTo>
                  <a:lnTo>
                    <a:pt x="31660" y="17095"/>
                  </a:lnTo>
                  <a:lnTo>
                    <a:pt x="31746" y="15695"/>
                  </a:lnTo>
                  <a:lnTo>
                    <a:pt x="31765" y="15513"/>
                  </a:lnTo>
                  <a:lnTo>
                    <a:pt x="31774" y="15342"/>
                  </a:lnTo>
                  <a:lnTo>
                    <a:pt x="31774" y="15171"/>
                  </a:lnTo>
                  <a:lnTo>
                    <a:pt x="31765" y="15000"/>
                  </a:lnTo>
                  <a:lnTo>
                    <a:pt x="31746" y="14840"/>
                  </a:lnTo>
                  <a:lnTo>
                    <a:pt x="31723" y="14690"/>
                  </a:lnTo>
                  <a:lnTo>
                    <a:pt x="31692" y="14551"/>
                  </a:lnTo>
                  <a:lnTo>
                    <a:pt x="31655" y="14423"/>
                  </a:lnTo>
                  <a:lnTo>
                    <a:pt x="31614" y="14305"/>
                  </a:lnTo>
                  <a:lnTo>
                    <a:pt x="31564" y="14188"/>
                  </a:lnTo>
                  <a:lnTo>
                    <a:pt x="31514" y="14091"/>
                  </a:lnTo>
                  <a:lnTo>
                    <a:pt x="31459" y="14006"/>
                  </a:lnTo>
                  <a:lnTo>
                    <a:pt x="31404" y="13942"/>
                  </a:lnTo>
                  <a:lnTo>
                    <a:pt x="31345" y="13888"/>
                  </a:lnTo>
                  <a:lnTo>
                    <a:pt x="31286" y="13845"/>
                  </a:lnTo>
                  <a:lnTo>
                    <a:pt x="31222" y="13824"/>
                  </a:lnTo>
                  <a:lnTo>
                    <a:pt x="30624" y="13717"/>
                  </a:lnTo>
                  <a:lnTo>
                    <a:pt x="30022" y="13621"/>
                  </a:lnTo>
                  <a:lnTo>
                    <a:pt x="28822" y="13439"/>
                  </a:lnTo>
                  <a:lnTo>
                    <a:pt x="28863" y="13183"/>
                  </a:lnTo>
                  <a:lnTo>
                    <a:pt x="28904" y="12937"/>
                  </a:lnTo>
                  <a:lnTo>
                    <a:pt x="28941" y="12680"/>
                  </a:lnTo>
                  <a:lnTo>
                    <a:pt x="28977" y="12424"/>
                  </a:lnTo>
                  <a:lnTo>
                    <a:pt x="29009" y="12167"/>
                  </a:lnTo>
                  <a:lnTo>
                    <a:pt x="29037" y="11910"/>
                  </a:lnTo>
                  <a:lnTo>
                    <a:pt x="29064" y="11654"/>
                  </a:lnTo>
                  <a:lnTo>
                    <a:pt x="29087" y="11387"/>
                  </a:lnTo>
                  <a:lnTo>
                    <a:pt x="29105" y="11130"/>
                  </a:lnTo>
                  <a:lnTo>
                    <a:pt x="29119" y="10863"/>
                  </a:lnTo>
                  <a:lnTo>
                    <a:pt x="29132" y="10606"/>
                  </a:lnTo>
                  <a:lnTo>
                    <a:pt x="29146" y="10339"/>
                  </a:lnTo>
                  <a:lnTo>
                    <a:pt x="29155" y="10082"/>
                  </a:lnTo>
                  <a:lnTo>
                    <a:pt x="29160" y="9815"/>
                  </a:lnTo>
                  <a:lnTo>
                    <a:pt x="29160" y="9548"/>
                  </a:lnTo>
                  <a:lnTo>
                    <a:pt x="29160" y="9281"/>
                  </a:lnTo>
                  <a:lnTo>
                    <a:pt x="29151" y="8757"/>
                  </a:lnTo>
                  <a:lnTo>
                    <a:pt x="29132" y="8233"/>
                  </a:lnTo>
                  <a:lnTo>
                    <a:pt x="29100" y="7720"/>
                  </a:lnTo>
                  <a:lnTo>
                    <a:pt x="29059" y="7207"/>
                  </a:lnTo>
                  <a:lnTo>
                    <a:pt x="29009" y="6693"/>
                  </a:lnTo>
                  <a:lnTo>
                    <a:pt x="28950" y="6202"/>
                  </a:lnTo>
                  <a:lnTo>
                    <a:pt x="28877" y="5710"/>
                  </a:lnTo>
                  <a:lnTo>
                    <a:pt x="28799" y="5229"/>
                  </a:lnTo>
                  <a:lnTo>
                    <a:pt x="28708" y="4769"/>
                  </a:lnTo>
                  <a:lnTo>
                    <a:pt x="28612" y="4309"/>
                  </a:lnTo>
                  <a:lnTo>
                    <a:pt x="28503" y="3871"/>
                  </a:lnTo>
                  <a:lnTo>
                    <a:pt x="28448" y="3668"/>
                  </a:lnTo>
                  <a:lnTo>
                    <a:pt x="28389" y="3454"/>
                  </a:lnTo>
                  <a:lnTo>
                    <a:pt x="28329" y="3251"/>
                  </a:lnTo>
                  <a:lnTo>
                    <a:pt x="28266" y="3048"/>
                  </a:lnTo>
                  <a:lnTo>
                    <a:pt x="28202" y="2855"/>
                  </a:lnTo>
                  <a:lnTo>
                    <a:pt x="28133" y="2663"/>
                  </a:lnTo>
                  <a:lnTo>
                    <a:pt x="28065" y="2481"/>
                  </a:lnTo>
                  <a:lnTo>
                    <a:pt x="27992" y="2299"/>
                  </a:lnTo>
                  <a:lnTo>
                    <a:pt x="27919" y="2128"/>
                  </a:lnTo>
                  <a:lnTo>
                    <a:pt x="27846" y="1957"/>
                  </a:lnTo>
                  <a:lnTo>
                    <a:pt x="27768" y="1797"/>
                  </a:lnTo>
                  <a:lnTo>
                    <a:pt x="27686" y="1637"/>
                  </a:lnTo>
                  <a:lnTo>
                    <a:pt x="27609" y="1487"/>
                  </a:lnTo>
                  <a:lnTo>
                    <a:pt x="27527" y="1348"/>
                  </a:lnTo>
                  <a:lnTo>
                    <a:pt x="27440" y="1209"/>
                  </a:lnTo>
                  <a:lnTo>
                    <a:pt x="27353" y="1070"/>
                  </a:lnTo>
                  <a:lnTo>
                    <a:pt x="27267" y="952"/>
                  </a:lnTo>
                  <a:lnTo>
                    <a:pt x="27175" y="835"/>
                  </a:lnTo>
                  <a:lnTo>
                    <a:pt x="27084" y="717"/>
                  </a:lnTo>
                  <a:lnTo>
                    <a:pt x="26993" y="621"/>
                  </a:lnTo>
                  <a:lnTo>
                    <a:pt x="26897" y="525"/>
                  </a:lnTo>
                  <a:lnTo>
                    <a:pt x="26801" y="429"/>
                  </a:lnTo>
                  <a:lnTo>
                    <a:pt x="26701" y="354"/>
                  </a:lnTo>
                  <a:lnTo>
                    <a:pt x="26605" y="279"/>
                  </a:lnTo>
                  <a:lnTo>
                    <a:pt x="26505" y="215"/>
                  </a:lnTo>
                  <a:lnTo>
                    <a:pt x="26400" y="161"/>
                  </a:lnTo>
                  <a:lnTo>
                    <a:pt x="26286" y="108"/>
                  </a:lnTo>
                  <a:lnTo>
                    <a:pt x="26172" y="65"/>
                  </a:lnTo>
                  <a:lnTo>
                    <a:pt x="26058" y="33"/>
                  </a:lnTo>
                  <a:lnTo>
                    <a:pt x="25948" y="12"/>
                  </a:lnTo>
                  <a:lnTo>
                    <a:pt x="2583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1"/>
            <p:cNvSpPr/>
            <p:nvPr/>
          </p:nvSpPr>
          <p:spPr>
            <a:xfrm>
              <a:off x="3521550" y="-4520075"/>
              <a:ext cx="737800" cy="199125"/>
            </a:xfrm>
            <a:custGeom>
              <a:rect b="b" l="l" r="r" t="t"/>
              <a:pathLst>
                <a:path extrusionOk="0" h="7965" w="29512">
                  <a:moveTo>
                    <a:pt x="329" y="0"/>
                  </a:moveTo>
                  <a:lnTo>
                    <a:pt x="270" y="257"/>
                  </a:lnTo>
                  <a:lnTo>
                    <a:pt x="220" y="513"/>
                  </a:lnTo>
                  <a:lnTo>
                    <a:pt x="174" y="780"/>
                  </a:lnTo>
                  <a:lnTo>
                    <a:pt x="133" y="1048"/>
                  </a:lnTo>
                  <a:lnTo>
                    <a:pt x="96" y="1326"/>
                  </a:lnTo>
                  <a:lnTo>
                    <a:pt x="69" y="1614"/>
                  </a:lnTo>
                  <a:lnTo>
                    <a:pt x="42" y="1903"/>
                  </a:lnTo>
                  <a:lnTo>
                    <a:pt x="23" y="2192"/>
                  </a:lnTo>
                  <a:lnTo>
                    <a:pt x="10" y="2491"/>
                  </a:lnTo>
                  <a:lnTo>
                    <a:pt x="5" y="2780"/>
                  </a:lnTo>
                  <a:lnTo>
                    <a:pt x="1" y="3079"/>
                  </a:lnTo>
                  <a:lnTo>
                    <a:pt x="5" y="3368"/>
                  </a:lnTo>
                  <a:lnTo>
                    <a:pt x="14" y="3667"/>
                  </a:lnTo>
                  <a:lnTo>
                    <a:pt x="28" y="3956"/>
                  </a:lnTo>
                  <a:lnTo>
                    <a:pt x="51" y="4234"/>
                  </a:lnTo>
                  <a:lnTo>
                    <a:pt x="74" y="4512"/>
                  </a:lnTo>
                  <a:lnTo>
                    <a:pt x="101" y="4479"/>
                  </a:lnTo>
                  <a:lnTo>
                    <a:pt x="115" y="4469"/>
                  </a:lnTo>
                  <a:lnTo>
                    <a:pt x="128" y="4469"/>
                  </a:lnTo>
                  <a:lnTo>
                    <a:pt x="575" y="4351"/>
                  </a:lnTo>
                  <a:lnTo>
                    <a:pt x="1027" y="4244"/>
                  </a:lnTo>
                  <a:lnTo>
                    <a:pt x="1474" y="4137"/>
                  </a:lnTo>
                  <a:lnTo>
                    <a:pt x="1926" y="4052"/>
                  </a:lnTo>
                  <a:lnTo>
                    <a:pt x="2377" y="3956"/>
                  </a:lnTo>
                  <a:lnTo>
                    <a:pt x="2833" y="3881"/>
                  </a:lnTo>
                  <a:lnTo>
                    <a:pt x="3285" y="3806"/>
                  </a:lnTo>
                  <a:lnTo>
                    <a:pt x="3741" y="3742"/>
                  </a:lnTo>
                  <a:lnTo>
                    <a:pt x="4197" y="3688"/>
                  </a:lnTo>
                  <a:lnTo>
                    <a:pt x="4654" y="3635"/>
                  </a:lnTo>
                  <a:lnTo>
                    <a:pt x="5110" y="3592"/>
                  </a:lnTo>
                  <a:lnTo>
                    <a:pt x="5566" y="3549"/>
                  </a:lnTo>
                  <a:lnTo>
                    <a:pt x="6027" y="3517"/>
                  </a:lnTo>
                  <a:lnTo>
                    <a:pt x="6488" y="3496"/>
                  </a:lnTo>
                  <a:lnTo>
                    <a:pt x="7404" y="3464"/>
                  </a:lnTo>
                  <a:lnTo>
                    <a:pt x="8326" y="3464"/>
                  </a:lnTo>
                  <a:lnTo>
                    <a:pt x="9252" y="3475"/>
                  </a:lnTo>
                  <a:lnTo>
                    <a:pt x="10178" y="3517"/>
                  </a:lnTo>
                  <a:lnTo>
                    <a:pt x="11104" y="3571"/>
                  </a:lnTo>
                  <a:lnTo>
                    <a:pt x="12030" y="3656"/>
                  </a:lnTo>
                  <a:lnTo>
                    <a:pt x="12961" y="3763"/>
                  </a:lnTo>
                  <a:lnTo>
                    <a:pt x="13887" y="3881"/>
                  </a:lnTo>
                  <a:lnTo>
                    <a:pt x="14817" y="4020"/>
                  </a:lnTo>
                  <a:lnTo>
                    <a:pt x="15748" y="4169"/>
                  </a:lnTo>
                  <a:lnTo>
                    <a:pt x="16674" y="4340"/>
                  </a:lnTo>
                  <a:lnTo>
                    <a:pt x="17600" y="4522"/>
                  </a:lnTo>
                  <a:lnTo>
                    <a:pt x="18531" y="4725"/>
                  </a:lnTo>
                  <a:lnTo>
                    <a:pt x="19452" y="4939"/>
                  </a:lnTo>
                  <a:lnTo>
                    <a:pt x="20378" y="5164"/>
                  </a:lnTo>
                  <a:lnTo>
                    <a:pt x="21300" y="5399"/>
                  </a:lnTo>
                  <a:lnTo>
                    <a:pt x="22221" y="5655"/>
                  </a:lnTo>
                  <a:lnTo>
                    <a:pt x="23138" y="5912"/>
                  </a:lnTo>
                  <a:lnTo>
                    <a:pt x="24051" y="6179"/>
                  </a:lnTo>
                  <a:lnTo>
                    <a:pt x="24963" y="6447"/>
                  </a:lnTo>
                  <a:lnTo>
                    <a:pt x="25871" y="6735"/>
                  </a:lnTo>
                  <a:lnTo>
                    <a:pt x="26774" y="7024"/>
                  </a:lnTo>
                  <a:lnTo>
                    <a:pt x="27677" y="7313"/>
                  </a:lnTo>
                  <a:lnTo>
                    <a:pt x="29466" y="7911"/>
                  </a:lnTo>
                  <a:lnTo>
                    <a:pt x="29479" y="7922"/>
                  </a:lnTo>
                  <a:lnTo>
                    <a:pt x="29488" y="7933"/>
                  </a:lnTo>
                  <a:lnTo>
                    <a:pt x="29511" y="7965"/>
                  </a:lnTo>
                  <a:lnTo>
                    <a:pt x="29479" y="7494"/>
                  </a:lnTo>
                  <a:lnTo>
                    <a:pt x="29438" y="7067"/>
                  </a:lnTo>
                  <a:lnTo>
                    <a:pt x="29393" y="6671"/>
                  </a:lnTo>
                  <a:lnTo>
                    <a:pt x="29342" y="6308"/>
                  </a:lnTo>
                  <a:lnTo>
                    <a:pt x="29283" y="5976"/>
                  </a:lnTo>
                  <a:lnTo>
                    <a:pt x="29219" y="5666"/>
                  </a:lnTo>
                  <a:lnTo>
                    <a:pt x="29151" y="5388"/>
                  </a:lnTo>
                  <a:lnTo>
                    <a:pt x="29114" y="5260"/>
                  </a:lnTo>
                  <a:lnTo>
                    <a:pt x="29078" y="5142"/>
                  </a:lnTo>
                  <a:lnTo>
                    <a:pt x="29037" y="5025"/>
                  </a:lnTo>
                  <a:lnTo>
                    <a:pt x="28996" y="4918"/>
                  </a:lnTo>
                  <a:lnTo>
                    <a:pt x="28909" y="4715"/>
                  </a:lnTo>
                  <a:lnTo>
                    <a:pt x="28818" y="4533"/>
                  </a:lnTo>
                  <a:lnTo>
                    <a:pt x="28722" y="4373"/>
                  </a:lnTo>
                  <a:lnTo>
                    <a:pt x="28617" y="4234"/>
                  </a:lnTo>
                  <a:lnTo>
                    <a:pt x="28512" y="4116"/>
                  </a:lnTo>
                  <a:lnTo>
                    <a:pt x="28398" y="4009"/>
                  </a:lnTo>
                  <a:lnTo>
                    <a:pt x="28284" y="3924"/>
                  </a:lnTo>
                  <a:lnTo>
                    <a:pt x="28161" y="3859"/>
                  </a:lnTo>
                  <a:lnTo>
                    <a:pt x="28038" y="3795"/>
                  </a:lnTo>
                  <a:lnTo>
                    <a:pt x="27905" y="3742"/>
                  </a:lnTo>
                  <a:lnTo>
                    <a:pt x="27769" y="3710"/>
                  </a:lnTo>
                  <a:lnTo>
                    <a:pt x="27632" y="3678"/>
                  </a:lnTo>
                  <a:lnTo>
                    <a:pt x="27486" y="3656"/>
                  </a:lnTo>
                  <a:lnTo>
                    <a:pt x="27189" y="3635"/>
                  </a:lnTo>
                  <a:lnTo>
                    <a:pt x="26875" y="3624"/>
                  </a:lnTo>
                  <a:lnTo>
                    <a:pt x="26541" y="3614"/>
                  </a:lnTo>
                  <a:lnTo>
                    <a:pt x="26199" y="3603"/>
                  </a:lnTo>
                  <a:lnTo>
                    <a:pt x="25844" y="3571"/>
                  </a:lnTo>
                  <a:lnTo>
                    <a:pt x="23668" y="3303"/>
                  </a:lnTo>
                  <a:lnTo>
                    <a:pt x="21492" y="3026"/>
                  </a:lnTo>
                  <a:lnTo>
                    <a:pt x="17135" y="2448"/>
                  </a:lnTo>
                  <a:lnTo>
                    <a:pt x="12997" y="1903"/>
                  </a:lnTo>
                  <a:lnTo>
                    <a:pt x="8860" y="1347"/>
                  </a:lnTo>
                  <a:lnTo>
                    <a:pt x="4722" y="770"/>
                  </a:lnTo>
                  <a:lnTo>
                    <a:pt x="589" y="192"/>
                  </a:lnTo>
                  <a:lnTo>
                    <a:pt x="548" y="192"/>
                  </a:lnTo>
                  <a:lnTo>
                    <a:pt x="511" y="182"/>
                  </a:lnTo>
                  <a:lnTo>
                    <a:pt x="480" y="171"/>
                  </a:lnTo>
                  <a:lnTo>
                    <a:pt x="443" y="139"/>
                  </a:lnTo>
                  <a:lnTo>
                    <a:pt x="416" y="118"/>
                  </a:lnTo>
                  <a:lnTo>
                    <a:pt x="384" y="86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7B6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1"/>
            <p:cNvSpPr/>
            <p:nvPr/>
          </p:nvSpPr>
          <p:spPr>
            <a:xfrm>
              <a:off x="3521675" y="-5532500"/>
              <a:ext cx="800975" cy="553000"/>
            </a:xfrm>
            <a:custGeom>
              <a:rect b="b" l="l" r="r" t="t"/>
              <a:pathLst>
                <a:path extrusionOk="0" h="22120" w="32039">
                  <a:moveTo>
                    <a:pt x="15561" y="2577"/>
                  </a:moveTo>
                  <a:lnTo>
                    <a:pt x="15725" y="2588"/>
                  </a:lnTo>
                  <a:lnTo>
                    <a:pt x="15889" y="2620"/>
                  </a:lnTo>
                  <a:lnTo>
                    <a:pt x="16049" y="2662"/>
                  </a:lnTo>
                  <a:lnTo>
                    <a:pt x="16208" y="2737"/>
                  </a:lnTo>
                  <a:lnTo>
                    <a:pt x="16368" y="2812"/>
                  </a:lnTo>
                  <a:lnTo>
                    <a:pt x="16523" y="2919"/>
                  </a:lnTo>
                  <a:lnTo>
                    <a:pt x="16674" y="3026"/>
                  </a:lnTo>
                  <a:lnTo>
                    <a:pt x="16824" y="3165"/>
                  </a:lnTo>
                  <a:lnTo>
                    <a:pt x="16970" y="3314"/>
                  </a:lnTo>
                  <a:lnTo>
                    <a:pt x="17116" y="3475"/>
                  </a:lnTo>
                  <a:lnTo>
                    <a:pt x="17258" y="3657"/>
                  </a:lnTo>
                  <a:lnTo>
                    <a:pt x="17399" y="3849"/>
                  </a:lnTo>
                  <a:lnTo>
                    <a:pt x="17536" y="4052"/>
                  </a:lnTo>
                  <a:lnTo>
                    <a:pt x="17668" y="4277"/>
                  </a:lnTo>
                  <a:lnTo>
                    <a:pt x="17801" y="4512"/>
                  </a:lnTo>
                  <a:lnTo>
                    <a:pt x="17928" y="4758"/>
                  </a:lnTo>
                  <a:lnTo>
                    <a:pt x="18051" y="5025"/>
                  </a:lnTo>
                  <a:lnTo>
                    <a:pt x="18175" y="5292"/>
                  </a:lnTo>
                  <a:lnTo>
                    <a:pt x="18293" y="5570"/>
                  </a:lnTo>
                  <a:lnTo>
                    <a:pt x="18407" y="5870"/>
                  </a:lnTo>
                  <a:lnTo>
                    <a:pt x="18517" y="6180"/>
                  </a:lnTo>
                  <a:lnTo>
                    <a:pt x="18626" y="6490"/>
                  </a:lnTo>
                  <a:lnTo>
                    <a:pt x="18727" y="6810"/>
                  </a:lnTo>
                  <a:lnTo>
                    <a:pt x="18827" y="7152"/>
                  </a:lnTo>
                  <a:lnTo>
                    <a:pt x="18923" y="7495"/>
                  </a:lnTo>
                  <a:lnTo>
                    <a:pt x="19014" y="7847"/>
                  </a:lnTo>
                  <a:lnTo>
                    <a:pt x="19101" y="8200"/>
                  </a:lnTo>
                  <a:lnTo>
                    <a:pt x="19183" y="8574"/>
                  </a:lnTo>
                  <a:lnTo>
                    <a:pt x="19260" y="8949"/>
                  </a:lnTo>
                  <a:lnTo>
                    <a:pt x="19338" y="9323"/>
                  </a:lnTo>
                  <a:lnTo>
                    <a:pt x="19406" y="9718"/>
                  </a:lnTo>
                  <a:lnTo>
                    <a:pt x="19470" y="10103"/>
                  </a:lnTo>
                  <a:lnTo>
                    <a:pt x="18526" y="9911"/>
                  </a:lnTo>
                  <a:lnTo>
                    <a:pt x="17582" y="9729"/>
                  </a:lnTo>
                  <a:lnTo>
                    <a:pt x="16633" y="9569"/>
                  </a:lnTo>
                  <a:lnTo>
                    <a:pt x="15684" y="9408"/>
                  </a:lnTo>
                  <a:lnTo>
                    <a:pt x="14740" y="9269"/>
                  </a:lnTo>
                  <a:lnTo>
                    <a:pt x="13791" y="9141"/>
                  </a:lnTo>
                  <a:lnTo>
                    <a:pt x="12842" y="9023"/>
                  </a:lnTo>
                  <a:lnTo>
                    <a:pt x="11893" y="8916"/>
                  </a:lnTo>
                  <a:lnTo>
                    <a:pt x="12062" y="8264"/>
                  </a:lnTo>
                  <a:lnTo>
                    <a:pt x="12230" y="7634"/>
                  </a:lnTo>
                  <a:lnTo>
                    <a:pt x="12322" y="7324"/>
                  </a:lnTo>
                  <a:lnTo>
                    <a:pt x="12408" y="7024"/>
                  </a:lnTo>
                  <a:lnTo>
                    <a:pt x="12500" y="6736"/>
                  </a:lnTo>
                  <a:lnTo>
                    <a:pt x="12595" y="6447"/>
                  </a:lnTo>
                  <a:lnTo>
                    <a:pt x="12691" y="6158"/>
                  </a:lnTo>
                  <a:lnTo>
                    <a:pt x="12787" y="5891"/>
                  </a:lnTo>
                  <a:lnTo>
                    <a:pt x="12883" y="5624"/>
                  </a:lnTo>
                  <a:lnTo>
                    <a:pt x="12988" y="5367"/>
                  </a:lnTo>
                  <a:lnTo>
                    <a:pt x="13088" y="5121"/>
                  </a:lnTo>
                  <a:lnTo>
                    <a:pt x="13193" y="4875"/>
                  </a:lnTo>
                  <a:lnTo>
                    <a:pt x="13303" y="4651"/>
                  </a:lnTo>
                  <a:lnTo>
                    <a:pt x="13412" y="4426"/>
                  </a:lnTo>
                  <a:lnTo>
                    <a:pt x="13526" y="4223"/>
                  </a:lnTo>
                  <a:lnTo>
                    <a:pt x="13640" y="4020"/>
                  </a:lnTo>
                  <a:lnTo>
                    <a:pt x="13754" y="3838"/>
                  </a:lnTo>
                  <a:lnTo>
                    <a:pt x="13877" y="3657"/>
                  </a:lnTo>
                  <a:lnTo>
                    <a:pt x="14000" y="3496"/>
                  </a:lnTo>
                  <a:lnTo>
                    <a:pt x="14124" y="3347"/>
                  </a:lnTo>
                  <a:lnTo>
                    <a:pt x="14256" y="3208"/>
                  </a:lnTo>
                  <a:lnTo>
                    <a:pt x="14388" y="3079"/>
                  </a:lnTo>
                  <a:lnTo>
                    <a:pt x="14521" y="2962"/>
                  </a:lnTo>
                  <a:lnTo>
                    <a:pt x="14657" y="2865"/>
                  </a:lnTo>
                  <a:lnTo>
                    <a:pt x="14799" y="2780"/>
                  </a:lnTo>
                  <a:lnTo>
                    <a:pt x="14945" y="2705"/>
                  </a:lnTo>
                  <a:lnTo>
                    <a:pt x="15095" y="2652"/>
                  </a:lnTo>
                  <a:lnTo>
                    <a:pt x="15246" y="2620"/>
                  </a:lnTo>
                  <a:lnTo>
                    <a:pt x="15401" y="2588"/>
                  </a:lnTo>
                  <a:lnTo>
                    <a:pt x="15561" y="2577"/>
                  </a:lnTo>
                  <a:close/>
                  <a:moveTo>
                    <a:pt x="1442" y="11397"/>
                  </a:moveTo>
                  <a:lnTo>
                    <a:pt x="3298" y="11514"/>
                  </a:lnTo>
                  <a:lnTo>
                    <a:pt x="5150" y="11664"/>
                  </a:lnTo>
                  <a:lnTo>
                    <a:pt x="7007" y="11824"/>
                  </a:lnTo>
                  <a:lnTo>
                    <a:pt x="8859" y="12017"/>
                  </a:lnTo>
                  <a:lnTo>
                    <a:pt x="10711" y="12220"/>
                  </a:lnTo>
                  <a:lnTo>
                    <a:pt x="12559" y="12434"/>
                  </a:lnTo>
                  <a:lnTo>
                    <a:pt x="14411" y="12669"/>
                  </a:lnTo>
                  <a:lnTo>
                    <a:pt x="16263" y="12926"/>
                  </a:lnTo>
                  <a:lnTo>
                    <a:pt x="18111" y="13193"/>
                  </a:lnTo>
                  <a:lnTo>
                    <a:pt x="19958" y="13471"/>
                  </a:lnTo>
                  <a:lnTo>
                    <a:pt x="21810" y="13770"/>
                  </a:lnTo>
                  <a:lnTo>
                    <a:pt x="23658" y="14080"/>
                  </a:lnTo>
                  <a:lnTo>
                    <a:pt x="25510" y="14401"/>
                  </a:lnTo>
                  <a:lnTo>
                    <a:pt x="27358" y="14732"/>
                  </a:lnTo>
                  <a:lnTo>
                    <a:pt x="29210" y="15074"/>
                  </a:lnTo>
                  <a:lnTo>
                    <a:pt x="31057" y="15427"/>
                  </a:lnTo>
                  <a:lnTo>
                    <a:pt x="31117" y="15833"/>
                  </a:lnTo>
                  <a:lnTo>
                    <a:pt x="31171" y="16250"/>
                  </a:lnTo>
                  <a:lnTo>
                    <a:pt x="31194" y="16464"/>
                  </a:lnTo>
                  <a:lnTo>
                    <a:pt x="31212" y="16678"/>
                  </a:lnTo>
                  <a:lnTo>
                    <a:pt x="31226" y="16902"/>
                  </a:lnTo>
                  <a:lnTo>
                    <a:pt x="31240" y="17127"/>
                  </a:lnTo>
                  <a:lnTo>
                    <a:pt x="31253" y="17437"/>
                  </a:lnTo>
                  <a:lnTo>
                    <a:pt x="31258" y="17779"/>
                  </a:lnTo>
                  <a:lnTo>
                    <a:pt x="31263" y="18121"/>
                  </a:lnTo>
                  <a:lnTo>
                    <a:pt x="31263" y="18463"/>
                  </a:lnTo>
                  <a:lnTo>
                    <a:pt x="31253" y="18816"/>
                  </a:lnTo>
                  <a:lnTo>
                    <a:pt x="31240" y="19158"/>
                  </a:lnTo>
                  <a:lnTo>
                    <a:pt x="31222" y="19479"/>
                  </a:lnTo>
                  <a:lnTo>
                    <a:pt x="31194" y="19789"/>
                  </a:lnTo>
                  <a:lnTo>
                    <a:pt x="29360" y="19329"/>
                  </a:lnTo>
                  <a:lnTo>
                    <a:pt x="27517" y="18870"/>
                  </a:lnTo>
                  <a:lnTo>
                    <a:pt x="25670" y="18421"/>
                  </a:lnTo>
                  <a:lnTo>
                    <a:pt x="23818" y="17972"/>
                  </a:lnTo>
                  <a:lnTo>
                    <a:pt x="21961" y="17555"/>
                  </a:lnTo>
                  <a:lnTo>
                    <a:pt x="20100" y="17148"/>
                  </a:lnTo>
                  <a:lnTo>
                    <a:pt x="19169" y="16956"/>
                  </a:lnTo>
                  <a:lnTo>
                    <a:pt x="18238" y="16763"/>
                  </a:lnTo>
                  <a:lnTo>
                    <a:pt x="17308" y="16582"/>
                  </a:lnTo>
                  <a:lnTo>
                    <a:pt x="16373" y="16411"/>
                  </a:lnTo>
                  <a:lnTo>
                    <a:pt x="15442" y="16240"/>
                  </a:lnTo>
                  <a:lnTo>
                    <a:pt x="14511" y="16090"/>
                  </a:lnTo>
                  <a:lnTo>
                    <a:pt x="13576" y="15940"/>
                  </a:lnTo>
                  <a:lnTo>
                    <a:pt x="12646" y="15791"/>
                  </a:lnTo>
                  <a:lnTo>
                    <a:pt x="11715" y="15662"/>
                  </a:lnTo>
                  <a:lnTo>
                    <a:pt x="10780" y="15545"/>
                  </a:lnTo>
                  <a:lnTo>
                    <a:pt x="9849" y="15438"/>
                  </a:lnTo>
                  <a:lnTo>
                    <a:pt x="8919" y="15342"/>
                  </a:lnTo>
                  <a:lnTo>
                    <a:pt x="7988" y="15256"/>
                  </a:lnTo>
                  <a:lnTo>
                    <a:pt x="7062" y="15181"/>
                  </a:lnTo>
                  <a:lnTo>
                    <a:pt x="6131" y="15117"/>
                  </a:lnTo>
                  <a:lnTo>
                    <a:pt x="5205" y="15064"/>
                  </a:lnTo>
                  <a:lnTo>
                    <a:pt x="4279" y="15032"/>
                  </a:lnTo>
                  <a:lnTo>
                    <a:pt x="3353" y="15010"/>
                  </a:lnTo>
                  <a:lnTo>
                    <a:pt x="2427" y="15000"/>
                  </a:lnTo>
                  <a:lnTo>
                    <a:pt x="1506" y="15010"/>
                  </a:lnTo>
                  <a:lnTo>
                    <a:pt x="1478" y="14561"/>
                  </a:lnTo>
                  <a:lnTo>
                    <a:pt x="1460" y="14112"/>
                  </a:lnTo>
                  <a:lnTo>
                    <a:pt x="1442" y="13663"/>
                  </a:lnTo>
                  <a:lnTo>
                    <a:pt x="1433" y="13214"/>
                  </a:lnTo>
                  <a:lnTo>
                    <a:pt x="1428" y="12754"/>
                  </a:lnTo>
                  <a:lnTo>
                    <a:pt x="1428" y="12305"/>
                  </a:lnTo>
                  <a:lnTo>
                    <a:pt x="1433" y="11846"/>
                  </a:lnTo>
                  <a:lnTo>
                    <a:pt x="1442" y="11397"/>
                  </a:lnTo>
                  <a:close/>
                  <a:moveTo>
                    <a:pt x="15100" y="0"/>
                  </a:moveTo>
                  <a:lnTo>
                    <a:pt x="14913" y="22"/>
                  </a:lnTo>
                  <a:lnTo>
                    <a:pt x="14721" y="64"/>
                  </a:lnTo>
                  <a:lnTo>
                    <a:pt x="14534" y="118"/>
                  </a:lnTo>
                  <a:lnTo>
                    <a:pt x="14352" y="193"/>
                  </a:lnTo>
                  <a:lnTo>
                    <a:pt x="14165" y="289"/>
                  </a:lnTo>
                  <a:lnTo>
                    <a:pt x="13987" y="407"/>
                  </a:lnTo>
                  <a:lnTo>
                    <a:pt x="13804" y="535"/>
                  </a:lnTo>
                  <a:lnTo>
                    <a:pt x="13626" y="695"/>
                  </a:lnTo>
                  <a:lnTo>
                    <a:pt x="13453" y="866"/>
                  </a:lnTo>
                  <a:lnTo>
                    <a:pt x="13280" y="1059"/>
                  </a:lnTo>
                  <a:lnTo>
                    <a:pt x="13111" y="1262"/>
                  </a:lnTo>
                  <a:lnTo>
                    <a:pt x="12947" y="1497"/>
                  </a:lnTo>
                  <a:lnTo>
                    <a:pt x="12782" y="1754"/>
                  </a:lnTo>
                  <a:lnTo>
                    <a:pt x="12623" y="2021"/>
                  </a:lnTo>
                  <a:lnTo>
                    <a:pt x="12472" y="2310"/>
                  </a:lnTo>
                  <a:lnTo>
                    <a:pt x="12322" y="2620"/>
                  </a:lnTo>
                  <a:lnTo>
                    <a:pt x="12176" y="2962"/>
                  </a:lnTo>
                  <a:lnTo>
                    <a:pt x="12039" y="3304"/>
                  </a:lnTo>
                  <a:lnTo>
                    <a:pt x="11902" y="3678"/>
                  </a:lnTo>
                  <a:lnTo>
                    <a:pt x="11774" y="4074"/>
                  </a:lnTo>
                  <a:lnTo>
                    <a:pt x="11651" y="4490"/>
                  </a:lnTo>
                  <a:lnTo>
                    <a:pt x="11533" y="4929"/>
                  </a:lnTo>
                  <a:lnTo>
                    <a:pt x="11423" y="5389"/>
                  </a:lnTo>
                  <a:lnTo>
                    <a:pt x="11318" y="5859"/>
                  </a:lnTo>
                  <a:lnTo>
                    <a:pt x="11218" y="6361"/>
                  </a:lnTo>
                  <a:lnTo>
                    <a:pt x="11127" y="6885"/>
                  </a:lnTo>
                  <a:lnTo>
                    <a:pt x="11044" y="7430"/>
                  </a:lnTo>
                  <a:lnTo>
                    <a:pt x="10967" y="7986"/>
                  </a:lnTo>
                  <a:lnTo>
                    <a:pt x="10898" y="8574"/>
                  </a:lnTo>
                  <a:lnTo>
                    <a:pt x="10889" y="8713"/>
                  </a:lnTo>
                  <a:lnTo>
                    <a:pt x="10889" y="8820"/>
                  </a:lnTo>
                  <a:lnTo>
                    <a:pt x="9658" y="8724"/>
                  </a:lnTo>
                  <a:lnTo>
                    <a:pt x="8426" y="8639"/>
                  </a:lnTo>
                  <a:lnTo>
                    <a:pt x="7190" y="8564"/>
                  </a:lnTo>
                  <a:lnTo>
                    <a:pt x="5958" y="8521"/>
                  </a:lnTo>
                  <a:lnTo>
                    <a:pt x="4726" y="8489"/>
                  </a:lnTo>
                  <a:lnTo>
                    <a:pt x="3494" y="8467"/>
                  </a:lnTo>
                  <a:lnTo>
                    <a:pt x="2258" y="8478"/>
                  </a:lnTo>
                  <a:lnTo>
                    <a:pt x="1027" y="8500"/>
                  </a:lnTo>
                  <a:lnTo>
                    <a:pt x="985" y="8510"/>
                  </a:lnTo>
                  <a:lnTo>
                    <a:pt x="944" y="8521"/>
                  </a:lnTo>
                  <a:lnTo>
                    <a:pt x="903" y="8542"/>
                  </a:lnTo>
                  <a:lnTo>
                    <a:pt x="867" y="8574"/>
                  </a:lnTo>
                  <a:lnTo>
                    <a:pt x="830" y="8606"/>
                  </a:lnTo>
                  <a:lnTo>
                    <a:pt x="798" y="8639"/>
                  </a:lnTo>
                  <a:lnTo>
                    <a:pt x="766" y="8692"/>
                  </a:lnTo>
                  <a:lnTo>
                    <a:pt x="739" y="8735"/>
                  </a:lnTo>
                  <a:lnTo>
                    <a:pt x="712" y="8788"/>
                  </a:lnTo>
                  <a:lnTo>
                    <a:pt x="684" y="8852"/>
                  </a:lnTo>
                  <a:lnTo>
                    <a:pt x="639" y="8981"/>
                  </a:lnTo>
                  <a:lnTo>
                    <a:pt x="602" y="9130"/>
                  </a:lnTo>
                  <a:lnTo>
                    <a:pt x="570" y="9291"/>
                  </a:lnTo>
                  <a:lnTo>
                    <a:pt x="548" y="9451"/>
                  </a:lnTo>
                  <a:lnTo>
                    <a:pt x="529" y="9633"/>
                  </a:lnTo>
                  <a:lnTo>
                    <a:pt x="525" y="9814"/>
                  </a:lnTo>
                  <a:lnTo>
                    <a:pt x="525" y="9996"/>
                  </a:lnTo>
                  <a:lnTo>
                    <a:pt x="529" y="10178"/>
                  </a:lnTo>
                  <a:lnTo>
                    <a:pt x="543" y="10349"/>
                  </a:lnTo>
                  <a:lnTo>
                    <a:pt x="566" y="10520"/>
                  </a:lnTo>
                  <a:lnTo>
                    <a:pt x="593" y="10691"/>
                  </a:lnTo>
                  <a:lnTo>
                    <a:pt x="579" y="10969"/>
                  </a:lnTo>
                  <a:lnTo>
                    <a:pt x="575" y="11247"/>
                  </a:lnTo>
                  <a:lnTo>
                    <a:pt x="566" y="11514"/>
                  </a:lnTo>
                  <a:lnTo>
                    <a:pt x="566" y="11792"/>
                  </a:lnTo>
                  <a:lnTo>
                    <a:pt x="566" y="12060"/>
                  </a:lnTo>
                  <a:lnTo>
                    <a:pt x="566" y="12338"/>
                  </a:lnTo>
                  <a:lnTo>
                    <a:pt x="575" y="12605"/>
                  </a:lnTo>
                  <a:lnTo>
                    <a:pt x="584" y="12872"/>
                  </a:lnTo>
                  <a:lnTo>
                    <a:pt x="593" y="13150"/>
                  </a:lnTo>
                  <a:lnTo>
                    <a:pt x="607" y="13417"/>
                  </a:lnTo>
                  <a:lnTo>
                    <a:pt x="643" y="13952"/>
                  </a:lnTo>
                  <a:lnTo>
                    <a:pt x="689" y="14486"/>
                  </a:lnTo>
                  <a:lnTo>
                    <a:pt x="748" y="15010"/>
                  </a:lnTo>
                  <a:lnTo>
                    <a:pt x="662" y="15000"/>
                  </a:lnTo>
                  <a:lnTo>
                    <a:pt x="616" y="15000"/>
                  </a:lnTo>
                  <a:lnTo>
                    <a:pt x="566" y="15010"/>
                  </a:lnTo>
                  <a:lnTo>
                    <a:pt x="497" y="15021"/>
                  </a:lnTo>
                  <a:lnTo>
                    <a:pt x="429" y="15042"/>
                  </a:lnTo>
                  <a:lnTo>
                    <a:pt x="370" y="15085"/>
                  </a:lnTo>
                  <a:lnTo>
                    <a:pt x="315" y="15149"/>
                  </a:lnTo>
                  <a:lnTo>
                    <a:pt x="260" y="15213"/>
                  </a:lnTo>
                  <a:lnTo>
                    <a:pt x="215" y="15288"/>
                  </a:lnTo>
                  <a:lnTo>
                    <a:pt x="173" y="15384"/>
                  </a:lnTo>
                  <a:lnTo>
                    <a:pt x="137" y="15481"/>
                  </a:lnTo>
                  <a:lnTo>
                    <a:pt x="105" y="15588"/>
                  </a:lnTo>
                  <a:lnTo>
                    <a:pt x="73" y="15705"/>
                  </a:lnTo>
                  <a:lnTo>
                    <a:pt x="50" y="15833"/>
                  </a:lnTo>
                  <a:lnTo>
                    <a:pt x="32" y="15962"/>
                  </a:lnTo>
                  <a:lnTo>
                    <a:pt x="18" y="16101"/>
                  </a:lnTo>
                  <a:lnTo>
                    <a:pt x="9" y="16229"/>
                  </a:lnTo>
                  <a:lnTo>
                    <a:pt x="0" y="16379"/>
                  </a:lnTo>
                  <a:lnTo>
                    <a:pt x="0" y="16518"/>
                  </a:lnTo>
                  <a:lnTo>
                    <a:pt x="5" y="16657"/>
                  </a:lnTo>
                  <a:lnTo>
                    <a:pt x="14" y="16796"/>
                  </a:lnTo>
                  <a:lnTo>
                    <a:pt x="23" y="16945"/>
                  </a:lnTo>
                  <a:lnTo>
                    <a:pt x="41" y="17074"/>
                  </a:lnTo>
                  <a:lnTo>
                    <a:pt x="59" y="17213"/>
                  </a:lnTo>
                  <a:lnTo>
                    <a:pt x="87" y="17341"/>
                  </a:lnTo>
                  <a:lnTo>
                    <a:pt x="114" y="17469"/>
                  </a:lnTo>
                  <a:lnTo>
                    <a:pt x="151" y="17587"/>
                  </a:lnTo>
                  <a:lnTo>
                    <a:pt x="187" y="17694"/>
                  </a:lnTo>
                  <a:lnTo>
                    <a:pt x="228" y="17801"/>
                  </a:lnTo>
                  <a:lnTo>
                    <a:pt x="274" y="17886"/>
                  </a:lnTo>
                  <a:lnTo>
                    <a:pt x="324" y="17972"/>
                  </a:lnTo>
                  <a:lnTo>
                    <a:pt x="379" y="18036"/>
                  </a:lnTo>
                  <a:lnTo>
                    <a:pt x="438" y="18100"/>
                  </a:lnTo>
                  <a:lnTo>
                    <a:pt x="502" y="18143"/>
                  </a:lnTo>
                  <a:lnTo>
                    <a:pt x="566" y="18164"/>
                  </a:lnTo>
                  <a:lnTo>
                    <a:pt x="1515" y="18463"/>
                  </a:lnTo>
                  <a:lnTo>
                    <a:pt x="2464" y="18741"/>
                  </a:lnTo>
                  <a:lnTo>
                    <a:pt x="3412" y="18998"/>
                  </a:lnTo>
                  <a:lnTo>
                    <a:pt x="4366" y="19254"/>
                  </a:lnTo>
                  <a:lnTo>
                    <a:pt x="5319" y="19479"/>
                  </a:lnTo>
                  <a:lnTo>
                    <a:pt x="6277" y="19703"/>
                  </a:lnTo>
                  <a:lnTo>
                    <a:pt x="7235" y="19907"/>
                  </a:lnTo>
                  <a:lnTo>
                    <a:pt x="8193" y="20099"/>
                  </a:lnTo>
                  <a:lnTo>
                    <a:pt x="9156" y="20281"/>
                  </a:lnTo>
                  <a:lnTo>
                    <a:pt x="10118" y="20452"/>
                  </a:lnTo>
                  <a:lnTo>
                    <a:pt x="11081" y="20612"/>
                  </a:lnTo>
                  <a:lnTo>
                    <a:pt x="12043" y="20751"/>
                  </a:lnTo>
                  <a:lnTo>
                    <a:pt x="13006" y="20890"/>
                  </a:lnTo>
                  <a:lnTo>
                    <a:pt x="13973" y="21018"/>
                  </a:lnTo>
                  <a:lnTo>
                    <a:pt x="14936" y="21125"/>
                  </a:lnTo>
                  <a:lnTo>
                    <a:pt x="15903" y="21232"/>
                  </a:lnTo>
                  <a:lnTo>
                    <a:pt x="16870" y="21339"/>
                  </a:lnTo>
                  <a:lnTo>
                    <a:pt x="17832" y="21425"/>
                  </a:lnTo>
                  <a:lnTo>
                    <a:pt x="18800" y="21510"/>
                  </a:lnTo>
                  <a:lnTo>
                    <a:pt x="19762" y="21585"/>
                  </a:lnTo>
                  <a:lnTo>
                    <a:pt x="21692" y="21713"/>
                  </a:lnTo>
                  <a:lnTo>
                    <a:pt x="23621" y="21820"/>
                  </a:lnTo>
                  <a:lnTo>
                    <a:pt x="25547" y="21916"/>
                  </a:lnTo>
                  <a:lnTo>
                    <a:pt x="27463" y="21991"/>
                  </a:lnTo>
                  <a:lnTo>
                    <a:pt x="29379" y="22066"/>
                  </a:lnTo>
                  <a:lnTo>
                    <a:pt x="31285" y="22120"/>
                  </a:lnTo>
                  <a:lnTo>
                    <a:pt x="31322" y="22120"/>
                  </a:lnTo>
                  <a:lnTo>
                    <a:pt x="31358" y="22109"/>
                  </a:lnTo>
                  <a:lnTo>
                    <a:pt x="31390" y="22098"/>
                  </a:lnTo>
                  <a:lnTo>
                    <a:pt x="31422" y="22077"/>
                  </a:lnTo>
                  <a:lnTo>
                    <a:pt x="31454" y="22045"/>
                  </a:lnTo>
                  <a:lnTo>
                    <a:pt x="31482" y="22013"/>
                  </a:lnTo>
                  <a:lnTo>
                    <a:pt x="31532" y="21938"/>
                  </a:lnTo>
                  <a:lnTo>
                    <a:pt x="31577" y="21842"/>
                  </a:lnTo>
                  <a:lnTo>
                    <a:pt x="31614" y="21735"/>
                  </a:lnTo>
                  <a:lnTo>
                    <a:pt x="31646" y="21606"/>
                  </a:lnTo>
                  <a:lnTo>
                    <a:pt x="31669" y="21478"/>
                  </a:lnTo>
                  <a:lnTo>
                    <a:pt x="31682" y="21339"/>
                  </a:lnTo>
                  <a:lnTo>
                    <a:pt x="31696" y="21189"/>
                  </a:lnTo>
                  <a:lnTo>
                    <a:pt x="31696" y="21040"/>
                  </a:lnTo>
                  <a:lnTo>
                    <a:pt x="31691" y="20890"/>
                  </a:lnTo>
                  <a:lnTo>
                    <a:pt x="31682" y="20740"/>
                  </a:lnTo>
                  <a:lnTo>
                    <a:pt x="31664" y="20601"/>
                  </a:lnTo>
                  <a:lnTo>
                    <a:pt x="31641" y="20463"/>
                  </a:lnTo>
                  <a:lnTo>
                    <a:pt x="31609" y="20324"/>
                  </a:lnTo>
                  <a:lnTo>
                    <a:pt x="31705" y="19896"/>
                  </a:lnTo>
                  <a:lnTo>
                    <a:pt x="31792" y="19479"/>
                  </a:lnTo>
                  <a:lnTo>
                    <a:pt x="31833" y="19265"/>
                  </a:lnTo>
                  <a:lnTo>
                    <a:pt x="31869" y="19062"/>
                  </a:lnTo>
                  <a:lnTo>
                    <a:pt x="31901" y="18848"/>
                  </a:lnTo>
                  <a:lnTo>
                    <a:pt x="31929" y="18634"/>
                  </a:lnTo>
                  <a:lnTo>
                    <a:pt x="31956" y="18421"/>
                  </a:lnTo>
                  <a:lnTo>
                    <a:pt x="31974" y="18207"/>
                  </a:lnTo>
                  <a:lnTo>
                    <a:pt x="31992" y="17982"/>
                  </a:lnTo>
                  <a:lnTo>
                    <a:pt x="32006" y="17747"/>
                  </a:lnTo>
                  <a:lnTo>
                    <a:pt x="32015" y="17501"/>
                  </a:lnTo>
                  <a:lnTo>
                    <a:pt x="32020" y="17255"/>
                  </a:lnTo>
                  <a:lnTo>
                    <a:pt x="32020" y="16999"/>
                  </a:lnTo>
                  <a:lnTo>
                    <a:pt x="32015" y="16731"/>
                  </a:lnTo>
                  <a:lnTo>
                    <a:pt x="32006" y="16379"/>
                  </a:lnTo>
                  <a:lnTo>
                    <a:pt x="31988" y="16026"/>
                  </a:lnTo>
                  <a:lnTo>
                    <a:pt x="31965" y="15662"/>
                  </a:lnTo>
                  <a:lnTo>
                    <a:pt x="31938" y="15299"/>
                  </a:lnTo>
                  <a:lnTo>
                    <a:pt x="31965" y="15213"/>
                  </a:lnTo>
                  <a:lnTo>
                    <a:pt x="31988" y="15106"/>
                  </a:lnTo>
                  <a:lnTo>
                    <a:pt x="32006" y="15000"/>
                  </a:lnTo>
                  <a:lnTo>
                    <a:pt x="32024" y="14882"/>
                  </a:lnTo>
                  <a:lnTo>
                    <a:pt x="32034" y="14764"/>
                  </a:lnTo>
                  <a:lnTo>
                    <a:pt x="32038" y="14636"/>
                  </a:lnTo>
                  <a:lnTo>
                    <a:pt x="32038" y="14518"/>
                  </a:lnTo>
                  <a:lnTo>
                    <a:pt x="32034" y="14401"/>
                  </a:lnTo>
                  <a:lnTo>
                    <a:pt x="32024" y="14283"/>
                  </a:lnTo>
                  <a:lnTo>
                    <a:pt x="32006" y="14176"/>
                  </a:lnTo>
                  <a:lnTo>
                    <a:pt x="31983" y="14069"/>
                  </a:lnTo>
                  <a:lnTo>
                    <a:pt x="31961" y="13973"/>
                  </a:lnTo>
                  <a:lnTo>
                    <a:pt x="31924" y="13898"/>
                  </a:lnTo>
                  <a:lnTo>
                    <a:pt x="31888" y="13834"/>
                  </a:lnTo>
                  <a:lnTo>
                    <a:pt x="31842" y="13781"/>
                  </a:lnTo>
                  <a:lnTo>
                    <a:pt x="31792" y="13749"/>
                  </a:lnTo>
                  <a:lnTo>
                    <a:pt x="31723" y="13727"/>
                  </a:lnTo>
                  <a:lnTo>
                    <a:pt x="31646" y="13695"/>
                  </a:lnTo>
                  <a:lnTo>
                    <a:pt x="31577" y="13449"/>
                  </a:lnTo>
                  <a:lnTo>
                    <a:pt x="31541" y="13342"/>
                  </a:lnTo>
                  <a:lnTo>
                    <a:pt x="31500" y="13236"/>
                  </a:lnTo>
                  <a:lnTo>
                    <a:pt x="31468" y="13161"/>
                  </a:lnTo>
                  <a:lnTo>
                    <a:pt x="31427" y="13107"/>
                  </a:lnTo>
                  <a:lnTo>
                    <a:pt x="31390" y="13054"/>
                  </a:lnTo>
                  <a:lnTo>
                    <a:pt x="31349" y="13022"/>
                  </a:lnTo>
                  <a:lnTo>
                    <a:pt x="31313" y="13000"/>
                  </a:lnTo>
                  <a:lnTo>
                    <a:pt x="31272" y="12990"/>
                  </a:lnTo>
                  <a:lnTo>
                    <a:pt x="31235" y="12990"/>
                  </a:lnTo>
                  <a:lnTo>
                    <a:pt x="31194" y="13000"/>
                  </a:lnTo>
                  <a:lnTo>
                    <a:pt x="31158" y="13022"/>
                  </a:lnTo>
                  <a:lnTo>
                    <a:pt x="31121" y="13054"/>
                  </a:lnTo>
                  <a:lnTo>
                    <a:pt x="31089" y="13097"/>
                  </a:lnTo>
                  <a:lnTo>
                    <a:pt x="31057" y="13150"/>
                  </a:lnTo>
                  <a:lnTo>
                    <a:pt x="31025" y="13203"/>
                  </a:lnTo>
                  <a:lnTo>
                    <a:pt x="30998" y="13278"/>
                  </a:lnTo>
                  <a:lnTo>
                    <a:pt x="30975" y="13353"/>
                  </a:lnTo>
                  <a:lnTo>
                    <a:pt x="30952" y="13428"/>
                  </a:lnTo>
                  <a:lnTo>
                    <a:pt x="30282" y="13182"/>
                  </a:lnTo>
                  <a:lnTo>
                    <a:pt x="29616" y="12947"/>
                  </a:lnTo>
                  <a:lnTo>
                    <a:pt x="28945" y="12712"/>
                  </a:lnTo>
                  <a:lnTo>
                    <a:pt x="28279" y="12487"/>
                  </a:lnTo>
                  <a:lnTo>
                    <a:pt x="27609" y="12263"/>
                  </a:lnTo>
                  <a:lnTo>
                    <a:pt x="26943" y="12049"/>
                  </a:lnTo>
                  <a:lnTo>
                    <a:pt x="25601" y="11643"/>
                  </a:lnTo>
                  <a:lnTo>
                    <a:pt x="24260" y="11258"/>
                  </a:lnTo>
                  <a:lnTo>
                    <a:pt x="22919" y="10905"/>
                  </a:lnTo>
                  <a:lnTo>
                    <a:pt x="21573" y="10563"/>
                  </a:lnTo>
                  <a:lnTo>
                    <a:pt x="20227" y="10253"/>
                  </a:lnTo>
                  <a:lnTo>
                    <a:pt x="20232" y="10146"/>
                  </a:lnTo>
                  <a:lnTo>
                    <a:pt x="20232" y="10092"/>
                  </a:lnTo>
                  <a:lnTo>
                    <a:pt x="20232" y="10039"/>
                  </a:lnTo>
                  <a:lnTo>
                    <a:pt x="20173" y="9483"/>
                  </a:lnTo>
                  <a:lnTo>
                    <a:pt x="20109" y="8938"/>
                  </a:lnTo>
                  <a:lnTo>
                    <a:pt x="20040" y="8414"/>
                  </a:lnTo>
                  <a:lnTo>
                    <a:pt x="19958" y="7912"/>
                  </a:lnTo>
                  <a:lnTo>
                    <a:pt x="19872" y="7420"/>
                  </a:lnTo>
                  <a:lnTo>
                    <a:pt x="19780" y="6939"/>
                  </a:lnTo>
                  <a:lnTo>
                    <a:pt x="19680" y="6468"/>
                  </a:lnTo>
                  <a:lnTo>
                    <a:pt x="19571" y="6019"/>
                  </a:lnTo>
                  <a:lnTo>
                    <a:pt x="19456" y="5581"/>
                  </a:lnTo>
                  <a:lnTo>
                    <a:pt x="19338" y="5164"/>
                  </a:lnTo>
                  <a:lnTo>
                    <a:pt x="19210" y="4758"/>
                  </a:lnTo>
                  <a:lnTo>
                    <a:pt x="19082" y="4373"/>
                  </a:lnTo>
                  <a:lnTo>
                    <a:pt x="18946" y="3999"/>
                  </a:lnTo>
                  <a:lnTo>
                    <a:pt x="18804" y="3646"/>
                  </a:lnTo>
                  <a:lnTo>
                    <a:pt x="18654" y="3304"/>
                  </a:lnTo>
                  <a:lnTo>
                    <a:pt x="18503" y="2972"/>
                  </a:lnTo>
                  <a:lnTo>
                    <a:pt x="18348" y="2662"/>
                  </a:lnTo>
                  <a:lnTo>
                    <a:pt x="18188" y="2374"/>
                  </a:lnTo>
                  <a:lnTo>
                    <a:pt x="18024" y="2096"/>
                  </a:lnTo>
                  <a:lnTo>
                    <a:pt x="17860" y="1839"/>
                  </a:lnTo>
                  <a:lnTo>
                    <a:pt x="17686" y="1593"/>
                  </a:lnTo>
                  <a:lnTo>
                    <a:pt x="17513" y="1369"/>
                  </a:lnTo>
                  <a:lnTo>
                    <a:pt x="17340" y="1155"/>
                  </a:lnTo>
                  <a:lnTo>
                    <a:pt x="17157" y="963"/>
                  </a:lnTo>
                  <a:lnTo>
                    <a:pt x="16979" y="791"/>
                  </a:lnTo>
                  <a:lnTo>
                    <a:pt x="16797" y="631"/>
                  </a:lnTo>
                  <a:lnTo>
                    <a:pt x="16610" y="492"/>
                  </a:lnTo>
                  <a:lnTo>
                    <a:pt x="16423" y="364"/>
                  </a:lnTo>
                  <a:lnTo>
                    <a:pt x="16236" y="257"/>
                  </a:lnTo>
                  <a:lnTo>
                    <a:pt x="16049" y="171"/>
                  </a:lnTo>
                  <a:lnTo>
                    <a:pt x="15857" y="97"/>
                  </a:lnTo>
                  <a:lnTo>
                    <a:pt x="15670" y="43"/>
                  </a:lnTo>
                  <a:lnTo>
                    <a:pt x="15479" y="11"/>
                  </a:lnTo>
                  <a:lnTo>
                    <a:pt x="1529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1"/>
            <p:cNvSpPr/>
            <p:nvPr/>
          </p:nvSpPr>
          <p:spPr>
            <a:xfrm>
              <a:off x="3557350" y="-5247600"/>
              <a:ext cx="745900" cy="209825"/>
            </a:xfrm>
            <a:custGeom>
              <a:rect b="b" l="l" r="r" t="t"/>
              <a:pathLst>
                <a:path extrusionOk="0" h="8393" w="29836">
                  <a:moveTo>
                    <a:pt x="15" y="1"/>
                  </a:moveTo>
                  <a:lnTo>
                    <a:pt x="6" y="450"/>
                  </a:lnTo>
                  <a:lnTo>
                    <a:pt x="1" y="909"/>
                  </a:lnTo>
                  <a:lnTo>
                    <a:pt x="1" y="1358"/>
                  </a:lnTo>
                  <a:lnTo>
                    <a:pt x="6" y="1818"/>
                  </a:lnTo>
                  <a:lnTo>
                    <a:pt x="15" y="2267"/>
                  </a:lnTo>
                  <a:lnTo>
                    <a:pt x="33" y="2716"/>
                  </a:lnTo>
                  <a:lnTo>
                    <a:pt x="51" y="3165"/>
                  </a:lnTo>
                  <a:lnTo>
                    <a:pt x="79" y="3614"/>
                  </a:lnTo>
                  <a:lnTo>
                    <a:pt x="1000" y="3604"/>
                  </a:lnTo>
                  <a:lnTo>
                    <a:pt x="1926" y="3614"/>
                  </a:lnTo>
                  <a:lnTo>
                    <a:pt x="2852" y="3636"/>
                  </a:lnTo>
                  <a:lnTo>
                    <a:pt x="3778" y="3668"/>
                  </a:lnTo>
                  <a:lnTo>
                    <a:pt x="4704" y="3721"/>
                  </a:lnTo>
                  <a:lnTo>
                    <a:pt x="5635" y="3785"/>
                  </a:lnTo>
                  <a:lnTo>
                    <a:pt x="6561" y="3860"/>
                  </a:lnTo>
                  <a:lnTo>
                    <a:pt x="7492" y="3946"/>
                  </a:lnTo>
                  <a:lnTo>
                    <a:pt x="8422" y="4042"/>
                  </a:lnTo>
                  <a:lnTo>
                    <a:pt x="9353" y="4149"/>
                  </a:lnTo>
                  <a:lnTo>
                    <a:pt x="10288" y="4266"/>
                  </a:lnTo>
                  <a:lnTo>
                    <a:pt x="11219" y="4395"/>
                  </a:lnTo>
                  <a:lnTo>
                    <a:pt x="12149" y="4544"/>
                  </a:lnTo>
                  <a:lnTo>
                    <a:pt x="13084" y="4694"/>
                  </a:lnTo>
                  <a:lnTo>
                    <a:pt x="14015" y="4844"/>
                  </a:lnTo>
                  <a:lnTo>
                    <a:pt x="14946" y="5015"/>
                  </a:lnTo>
                  <a:lnTo>
                    <a:pt x="15881" y="5186"/>
                  </a:lnTo>
                  <a:lnTo>
                    <a:pt x="16811" y="5367"/>
                  </a:lnTo>
                  <a:lnTo>
                    <a:pt x="17742" y="5560"/>
                  </a:lnTo>
                  <a:lnTo>
                    <a:pt x="18673" y="5752"/>
                  </a:lnTo>
                  <a:lnTo>
                    <a:pt x="20534" y="6159"/>
                  </a:lnTo>
                  <a:lnTo>
                    <a:pt x="22391" y="6576"/>
                  </a:lnTo>
                  <a:lnTo>
                    <a:pt x="24243" y="7025"/>
                  </a:lnTo>
                  <a:lnTo>
                    <a:pt x="26090" y="7474"/>
                  </a:lnTo>
                  <a:lnTo>
                    <a:pt x="27933" y="7933"/>
                  </a:lnTo>
                  <a:lnTo>
                    <a:pt x="29767" y="8393"/>
                  </a:lnTo>
                  <a:lnTo>
                    <a:pt x="29795" y="8083"/>
                  </a:lnTo>
                  <a:lnTo>
                    <a:pt x="29813" y="7762"/>
                  </a:lnTo>
                  <a:lnTo>
                    <a:pt x="29826" y="7420"/>
                  </a:lnTo>
                  <a:lnTo>
                    <a:pt x="29836" y="7067"/>
                  </a:lnTo>
                  <a:lnTo>
                    <a:pt x="29836" y="6725"/>
                  </a:lnTo>
                  <a:lnTo>
                    <a:pt x="29831" y="6383"/>
                  </a:lnTo>
                  <a:lnTo>
                    <a:pt x="29826" y="6041"/>
                  </a:lnTo>
                  <a:lnTo>
                    <a:pt x="29813" y="5731"/>
                  </a:lnTo>
                  <a:lnTo>
                    <a:pt x="29799" y="5506"/>
                  </a:lnTo>
                  <a:lnTo>
                    <a:pt x="29785" y="5282"/>
                  </a:lnTo>
                  <a:lnTo>
                    <a:pt x="29767" y="5068"/>
                  </a:lnTo>
                  <a:lnTo>
                    <a:pt x="29744" y="4854"/>
                  </a:lnTo>
                  <a:lnTo>
                    <a:pt x="29690" y="4437"/>
                  </a:lnTo>
                  <a:lnTo>
                    <a:pt x="29630" y="4031"/>
                  </a:lnTo>
                  <a:lnTo>
                    <a:pt x="27783" y="3678"/>
                  </a:lnTo>
                  <a:lnTo>
                    <a:pt x="25931" y="3336"/>
                  </a:lnTo>
                  <a:lnTo>
                    <a:pt x="24083" y="3005"/>
                  </a:lnTo>
                  <a:lnTo>
                    <a:pt x="22231" y="2684"/>
                  </a:lnTo>
                  <a:lnTo>
                    <a:pt x="20383" y="2374"/>
                  </a:lnTo>
                  <a:lnTo>
                    <a:pt x="18531" y="2075"/>
                  </a:lnTo>
                  <a:lnTo>
                    <a:pt x="16684" y="1797"/>
                  </a:lnTo>
                  <a:lnTo>
                    <a:pt x="14836" y="1530"/>
                  </a:lnTo>
                  <a:lnTo>
                    <a:pt x="12984" y="1273"/>
                  </a:lnTo>
                  <a:lnTo>
                    <a:pt x="11132" y="1038"/>
                  </a:lnTo>
                  <a:lnTo>
                    <a:pt x="9284" y="824"/>
                  </a:lnTo>
                  <a:lnTo>
                    <a:pt x="7432" y="621"/>
                  </a:lnTo>
                  <a:lnTo>
                    <a:pt x="5580" y="428"/>
                  </a:lnTo>
                  <a:lnTo>
                    <a:pt x="3723" y="268"/>
                  </a:lnTo>
                  <a:lnTo>
                    <a:pt x="1871" y="118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F7B6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1"/>
            <p:cNvSpPr/>
            <p:nvPr/>
          </p:nvSpPr>
          <p:spPr>
            <a:xfrm>
              <a:off x="3615075" y="-3474250"/>
              <a:ext cx="638000" cy="1138325"/>
            </a:xfrm>
            <a:custGeom>
              <a:rect b="b" l="l" r="r" t="t"/>
              <a:pathLst>
                <a:path extrusionOk="0" h="45533" w="25520">
                  <a:moveTo>
                    <a:pt x="13047" y="4084"/>
                  </a:moveTo>
                  <a:lnTo>
                    <a:pt x="13362" y="4116"/>
                  </a:lnTo>
                  <a:lnTo>
                    <a:pt x="13677" y="4169"/>
                  </a:lnTo>
                  <a:lnTo>
                    <a:pt x="13992" y="4244"/>
                  </a:lnTo>
                  <a:lnTo>
                    <a:pt x="14311" y="4330"/>
                  </a:lnTo>
                  <a:lnTo>
                    <a:pt x="14621" y="4447"/>
                  </a:lnTo>
                  <a:lnTo>
                    <a:pt x="14931" y="4586"/>
                  </a:lnTo>
                  <a:lnTo>
                    <a:pt x="15232" y="4757"/>
                  </a:lnTo>
                  <a:lnTo>
                    <a:pt x="15533" y="4939"/>
                  </a:lnTo>
                  <a:lnTo>
                    <a:pt x="15825" y="5142"/>
                  </a:lnTo>
                  <a:lnTo>
                    <a:pt x="16113" y="5378"/>
                  </a:lnTo>
                  <a:lnTo>
                    <a:pt x="16396" y="5623"/>
                  </a:lnTo>
                  <a:lnTo>
                    <a:pt x="16674" y="5891"/>
                  </a:lnTo>
                  <a:lnTo>
                    <a:pt x="16948" y="6179"/>
                  </a:lnTo>
                  <a:lnTo>
                    <a:pt x="17217" y="6489"/>
                  </a:lnTo>
                  <a:lnTo>
                    <a:pt x="17481" y="6810"/>
                  </a:lnTo>
                  <a:lnTo>
                    <a:pt x="17741" y="7152"/>
                  </a:lnTo>
                  <a:lnTo>
                    <a:pt x="17997" y="7516"/>
                  </a:lnTo>
                  <a:lnTo>
                    <a:pt x="18243" y="7901"/>
                  </a:lnTo>
                  <a:lnTo>
                    <a:pt x="18490" y="8296"/>
                  </a:lnTo>
                  <a:lnTo>
                    <a:pt x="18476" y="8328"/>
                  </a:lnTo>
                  <a:lnTo>
                    <a:pt x="18462" y="8392"/>
                  </a:lnTo>
                  <a:lnTo>
                    <a:pt x="17892" y="11118"/>
                  </a:lnTo>
                  <a:lnTo>
                    <a:pt x="17317" y="13866"/>
                  </a:lnTo>
                  <a:lnTo>
                    <a:pt x="17030" y="15245"/>
                  </a:lnTo>
                  <a:lnTo>
                    <a:pt x="16747" y="16624"/>
                  </a:lnTo>
                  <a:lnTo>
                    <a:pt x="16464" y="18014"/>
                  </a:lnTo>
                  <a:lnTo>
                    <a:pt x="16186" y="19415"/>
                  </a:lnTo>
                  <a:lnTo>
                    <a:pt x="15912" y="20815"/>
                  </a:lnTo>
                  <a:lnTo>
                    <a:pt x="15643" y="22215"/>
                  </a:lnTo>
                  <a:lnTo>
                    <a:pt x="15383" y="23627"/>
                  </a:lnTo>
                  <a:lnTo>
                    <a:pt x="15123" y="25049"/>
                  </a:lnTo>
                  <a:lnTo>
                    <a:pt x="14877" y="26470"/>
                  </a:lnTo>
                  <a:lnTo>
                    <a:pt x="14635" y="27903"/>
                  </a:lnTo>
                  <a:lnTo>
                    <a:pt x="14402" y="29346"/>
                  </a:lnTo>
                  <a:lnTo>
                    <a:pt x="14183" y="30800"/>
                  </a:lnTo>
                  <a:lnTo>
                    <a:pt x="14037" y="30554"/>
                  </a:lnTo>
                  <a:lnTo>
                    <a:pt x="13887" y="30330"/>
                  </a:lnTo>
                  <a:lnTo>
                    <a:pt x="13809" y="30223"/>
                  </a:lnTo>
                  <a:lnTo>
                    <a:pt x="13727" y="30127"/>
                  </a:lnTo>
                  <a:lnTo>
                    <a:pt x="13649" y="30030"/>
                  </a:lnTo>
                  <a:lnTo>
                    <a:pt x="13567" y="29945"/>
                  </a:lnTo>
                  <a:lnTo>
                    <a:pt x="13485" y="29870"/>
                  </a:lnTo>
                  <a:lnTo>
                    <a:pt x="13398" y="29795"/>
                  </a:lnTo>
                  <a:lnTo>
                    <a:pt x="13316" y="29731"/>
                  </a:lnTo>
                  <a:lnTo>
                    <a:pt x="13230" y="29667"/>
                  </a:lnTo>
                  <a:lnTo>
                    <a:pt x="13143" y="29614"/>
                  </a:lnTo>
                  <a:lnTo>
                    <a:pt x="13052" y="29560"/>
                  </a:lnTo>
                  <a:lnTo>
                    <a:pt x="12961" y="29517"/>
                  </a:lnTo>
                  <a:lnTo>
                    <a:pt x="12874" y="29485"/>
                  </a:lnTo>
                  <a:lnTo>
                    <a:pt x="12783" y="29464"/>
                  </a:lnTo>
                  <a:lnTo>
                    <a:pt x="12696" y="29442"/>
                  </a:lnTo>
                  <a:lnTo>
                    <a:pt x="12609" y="29432"/>
                  </a:lnTo>
                  <a:lnTo>
                    <a:pt x="12523" y="29432"/>
                  </a:lnTo>
                  <a:lnTo>
                    <a:pt x="12436" y="29442"/>
                  </a:lnTo>
                  <a:lnTo>
                    <a:pt x="12349" y="29453"/>
                  </a:lnTo>
                  <a:lnTo>
                    <a:pt x="12263" y="29464"/>
                  </a:lnTo>
                  <a:lnTo>
                    <a:pt x="12176" y="29496"/>
                  </a:lnTo>
                  <a:lnTo>
                    <a:pt x="12094" y="29517"/>
                  </a:lnTo>
                  <a:lnTo>
                    <a:pt x="12007" y="29560"/>
                  </a:lnTo>
                  <a:lnTo>
                    <a:pt x="11838" y="29656"/>
                  </a:lnTo>
                  <a:lnTo>
                    <a:pt x="11674" y="29774"/>
                  </a:lnTo>
                  <a:lnTo>
                    <a:pt x="11510" y="29913"/>
                  </a:lnTo>
                  <a:lnTo>
                    <a:pt x="11350" y="30073"/>
                  </a:lnTo>
                  <a:lnTo>
                    <a:pt x="11195" y="30266"/>
                  </a:lnTo>
                  <a:lnTo>
                    <a:pt x="11045" y="30469"/>
                  </a:lnTo>
                  <a:lnTo>
                    <a:pt x="10894" y="30704"/>
                  </a:lnTo>
                  <a:lnTo>
                    <a:pt x="10748" y="30950"/>
                  </a:lnTo>
                  <a:lnTo>
                    <a:pt x="10611" y="31217"/>
                  </a:lnTo>
                  <a:lnTo>
                    <a:pt x="10474" y="31495"/>
                  </a:lnTo>
                  <a:lnTo>
                    <a:pt x="10347" y="31805"/>
                  </a:lnTo>
                  <a:lnTo>
                    <a:pt x="10223" y="32115"/>
                  </a:lnTo>
                  <a:lnTo>
                    <a:pt x="10105" y="32457"/>
                  </a:lnTo>
                  <a:lnTo>
                    <a:pt x="9991" y="32799"/>
                  </a:lnTo>
                  <a:lnTo>
                    <a:pt x="9886" y="33163"/>
                  </a:lnTo>
                  <a:lnTo>
                    <a:pt x="9790" y="33537"/>
                  </a:lnTo>
                  <a:lnTo>
                    <a:pt x="9699" y="33933"/>
                  </a:lnTo>
                  <a:lnTo>
                    <a:pt x="9612" y="34328"/>
                  </a:lnTo>
                  <a:lnTo>
                    <a:pt x="9539" y="34734"/>
                  </a:lnTo>
                  <a:lnTo>
                    <a:pt x="9471" y="35162"/>
                  </a:lnTo>
                  <a:lnTo>
                    <a:pt x="9411" y="35590"/>
                  </a:lnTo>
                  <a:lnTo>
                    <a:pt x="9361" y="36028"/>
                  </a:lnTo>
                  <a:lnTo>
                    <a:pt x="9320" y="36477"/>
                  </a:lnTo>
                  <a:lnTo>
                    <a:pt x="9288" y="36926"/>
                  </a:lnTo>
                  <a:lnTo>
                    <a:pt x="9265" y="37386"/>
                  </a:lnTo>
                  <a:lnTo>
                    <a:pt x="9252" y="37856"/>
                  </a:lnTo>
                  <a:lnTo>
                    <a:pt x="9252" y="38316"/>
                  </a:lnTo>
                  <a:lnTo>
                    <a:pt x="9252" y="38465"/>
                  </a:lnTo>
                  <a:lnTo>
                    <a:pt x="9256" y="38604"/>
                  </a:lnTo>
                  <a:lnTo>
                    <a:pt x="9270" y="38733"/>
                  </a:lnTo>
                  <a:lnTo>
                    <a:pt x="9284" y="38861"/>
                  </a:lnTo>
                  <a:lnTo>
                    <a:pt x="9302" y="38968"/>
                  </a:lnTo>
                  <a:lnTo>
                    <a:pt x="9320" y="39075"/>
                  </a:lnTo>
                  <a:lnTo>
                    <a:pt x="9343" y="39171"/>
                  </a:lnTo>
                  <a:lnTo>
                    <a:pt x="9370" y="39267"/>
                  </a:lnTo>
                  <a:lnTo>
                    <a:pt x="9398" y="39342"/>
                  </a:lnTo>
                  <a:lnTo>
                    <a:pt x="9430" y="39417"/>
                  </a:lnTo>
                  <a:lnTo>
                    <a:pt x="9462" y="39481"/>
                  </a:lnTo>
                  <a:lnTo>
                    <a:pt x="9498" y="39535"/>
                  </a:lnTo>
                  <a:lnTo>
                    <a:pt x="9535" y="39588"/>
                  </a:lnTo>
                  <a:lnTo>
                    <a:pt x="9571" y="39631"/>
                  </a:lnTo>
                  <a:lnTo>
                    <a:pt x="9608" y="39663"/>
                  </a:lnTo>
                  <a:lnTo>
                    <a:pt x="9649" y="39684"/>
                  </a:lnTo>
                  <a:lnTo>
                    <a:pt x="8609" y="39545"/>
                  </a:lnTo>
                  <a:lnTo>
                    <a:pt x="7568" y="39428"/>
                  </a:lnTo>
                  <a:lnTo>
                    <a:pt x="6533" y="39310"/>
                  </a:lnTo>
                  <a:lnTo>
                    <a:pt x="5493" y="39203"/>
                  </a:lnTo>
                  <a:lnTo>
                    <a:pt x="4457" y="39107"/>
                  </a:lnTo>
                  <a:lnTo>
                    <a:pt x="3422" y="39011"/>
                  </a:lnTo>
                  <a:lnTo>
                    <a:pt x="2391" y="38936"/>
                  </a:lnTo>
                  <a:lnTo>
                    <a:pt x="1355" y="38850"/>
                  </a:lnTo>
                  <a:lnTo>
                    <a:pt x="1460" y="37129"/>
                  </a:lnTo>
                  <a:lnTo>
                    <a:pt x="1565" y="35397"/>
                  </a:lnTo>
                  <a:lnTo>
                    <a:pt x="1670" y="33665"/>
                  </a:lnTo>
                  <a:lnTo>
                    <a:pt x="1779" y="31933"/>
                  </a:lnTo>
                  <a:lnTo>
                    <a:pt x="1839" y="31067"/>
                  </a:lnTo>
                  <a:lnTo>
                    <a:pt x="1898" y="30202"/>
                  </a:lnTo>
                  <a:lnTo>
                    <a:pt x="1966" y="29346"/>
                  </a:lnTo>
                  <a:lnTo>
                    <a:pt x="2030" y="28480"/>
                  </a:lnTo>
                  <a:lnTo>
                    <a:pt x="2103" y="27625"/>
                  </a:lnTo>
                  <a:lnTo>
                    <a:pt x="2181" y="26780"/>
                  </a:lnTo>
                  <a:lnTo>
                    <a:pt x="2263" y="25936"/>
                  </a:lnTo>
                  <a:lnTo>
                    <a:pt x="2350" y="25091"/>
                  </a:lnTo>
                  <a:lnTo>
                    <a:pt x="2441" y="24257"/>
                  </a:lnTo>
                  <a:lnTo>
                    <a:pt x="2537" y="23434"/>
                  </a:lnTo>
                  <a:lnTo>
                    <a:pt x="2642" y="22611"/>
                  </a:lnTo>
                  <a:lnTo>
                    <a:pt x="2756" y="21799"/>
                  </a:lnTo>
                  <a:lnTo>
                    <a:pt x="2874" y="20997"/>
                  </a:lnTo>
                  <a:lnTo>
                    <a:pt x="3002" y="20206"/>
                  </a:lnTo>
                  <a:lnTo>
                    <a:pt x="3134" y="19415"/>
                  </a:lnTo>
                  <a:lnTo>
                    <a:pt x="3280" y="18645"/>
                  </a:lnTo>
                  <a:lnTo>
                    <a:pt x="3431" y="17875"/>
                  </a:lnTo>
                  <a:lnTo>
                    <a:pt x="3513" y="17501"/>
                  </a:lnTo>
                  <a:lnTo>
                    <a:pt x="3595" y="17127"/>
                  </a:lnTo>
                  <a:lnTo>
                    <a:pt x="3682" y="16753"/>
                  </a:lnTo>
                  <a:lnTo>
                    <a:pt x="3768" y="16389"/>
                  </a:lnTo>
                  <a:lnTo>
                    <a:pt x="3860" y="16015"/>
                  </a:lnTo>
                  <a:lnTo>
                    <a:pt x="3951" y="15662"/>
                  </a:lnTo>
                  <a:lnTo>
                    <a:pt x="4047" y="15299"/>
                  </a:lnTo>
                  <a:lnTo>
                    <a:pt x="4147" y="14946"/>
                  </a:lnTo>
                  <a:lnTo>
                    <a:pt x="4247" y="14593"/>
                  </a:lnTo>
                  <a:lnTo>
                    <a:pt x="4352" y="14240"/>
                  </a:lnTo>
                  <a:lnTo>
                    <a:pt x="4457" y="13898"/>
                  </a:lnTo>
                  <a:lnTo>
                    <a:pt x="4567" y="13556"/>
                  </a:lnTo>
                  <a:lnTo>
                    <a:pt x="4681" y="13214"/>
                  </a:lnTo>
                  <a:lnTo>
                    <a:pt x="4795" y="12882"/>
                  </a:lnTo>
                  <a:lnTo>
                    <a:pt x="4909" y="12572"/>
                  </a:lnTo>
                  <a:lnTo>
                    <a:pt x="5018" y="12273"/>
                  </a:lnTo>
                  <a:lnTo>
                    <a:pt x="5137" y="11974"/>
                  </a:lnTo>
                  <a:lnTo>
                    <a:pt x="5251" y="11674"/>
                  </a:lnTo>
                  <a:lnTo>
                    <a:pt x="5370" y="11396"/>
                  </a:lnTo>
                  <a:lnTo>
                    <a:pt x="5488" y="11108"/>
                  </a:lnTo>
                  <a:lnTo>
                    <a:pt x="5730" y="10563"/>
                  </a:lnTo>
                  <a:lnTo>
                    <a:pt x="5976" y="10039"/>
                  </a:lnTo>
                  <a:lnTo>
                    <a:pt x="6232" y="9536"/>
                  </a:lnTo>
                  <a:lnTo>
                    <a:pt x="6492" y="9055"/>
                  </a:lnTo>
                  <a:lnTo>
                    <a:pt x="6756" y="8595"/>
                  </a:lnTo>
                  <a:lnTo>
                    <a:pt x="7026" y="8168"/>
                  </a:lnTo>
                  <a:lnTo>
                    <a:pt x="7299" y="7751"/>
                  </a:lnTo>
                  <a:lnTo>
                    <a:pt x="7573" y="7355"/>
                  </a:lnTo>
                  <a:lnTo>
                    <a:pt x="7856" y="6992"/>
                  </a:lnTo>
                  <a:lnTo>
                    <a:pt x="8143" y="6639"/>
                  </a:lnTo>
                  <a:lnTo>
                    <a:pt x="8431" y="6318"/>
                  </a:lnTo>
                  <a:lnTo>
                    <a:pt x="8727" y="6008"/>
                  </a:lnTo>
                  <a:lnTo>
                    <a:pt x="9024" y="5730"/>
                  </a:lnTo>
                  <a:lnTo>
                    <a:pt x="9320" y="5474"/>
                  </a:lnTo>
                  <a:lnTo>
                    <a:pt x="9621" y="5239"/>
                  </a:lnTo>
                  <a:lnTo>
                    <a:pt x="9927" y="5014"/>
                  </a:lnTo>
                  <a:lnTo>
                    <a:pt x="10233" y="4822"/>
                  </a:lnTo>
                  <a:lnTo>
                    <a:pt x="10543" y="4651"/>
                  </a:lnTo>
                  <a:lnTo>
                    <a:pt x="10853" y="4512"/>
                  </a:lnTo>
                  <a:lnTo>
                    <a:pt x="11163" y="4383"/>
                  </a:lnTo>
                  <a:lnTo>
                    <a:pt x="11473" y="4276"/>
                  </a:lnTo>
                  <a:lnTo>
                    <a:pt x="11788" y="4191"/>
                  </a:lnTo>
                  <a:lnTo>
                    <a:pt x="12103" y="4137"/>
                  </a:lnTo>
                  <a:lnTo>
                    <a:pt x="12418" y="4095"/>
                  </a:lnTo>
                  <a:lnTo>
                    <a:pt x="12732" y="4084"/>
                  </a:lnTo>
                  <a:close/>
                  <a:moveTo>
                    <a:pt x="19493" y="10167"/>
                  </a:moveTo>
                  <a:lnTo>
                    <a:pt x="19648" y="10509"/>
                  </a:lnTo>
                  <a:lnTo>
                    <a:pt x="19803" y="10851"/>
                  </a:lnTo>
                  <a:lnTo>
                    <a:pt x="19958" y="11215"/>
                  </a:lnTo>
                  <a:lnTo>
                    <a:pt x="20109" y="11578"/>
                  </a:lnTo>
                  <a:lnTo>
                    <a:pt x="20255" y="11952"/>
                  </a:lnTo>
                  <a:lnTo>
                    <a:pt x="20401" y="12327"/>
                  </a:lnTo>
                  <a:lnTo>
                    <a:pt x="20542" y="12711"/>
                  </a:lnTo>
                  <a:lnTo>
                    <a:pt x="20684" y="13107"/>
                  </a:lnTo>
                  <a:lnTo>
                    <a:pt x="20821" y="13503"/>
                  </a:lnTo>
                  <a:lnTo>
                    <a:pt x="20953" y="13909"/>
                  </a:lnTo>
                  <a:lnTo>
                    <a:pt x="21085" y="14326"/>
                  </a:lnTo>
                  <a:lnTo>
                    <a:pt x="21218" y="14743"/>
                  </a:lnTo>
                  <a:lnTo>
                    <a:pt x="21341" y="15170"/>
                  </a:lnTo>
                  <a:lnTo>
                    <a:pt x="21468" y="15598"/>
                  </a:lnTo>
                  <a:lnTo>
                    <a:pt x="21587" y="16036"/>
                  </a:lnTo>
                  <a:lnTo>
                    <a:pt x="21710" y="16475"/>
                  </a:lnTo>
                  <a:lnTo>
                    <a:pt x="21824" y="16924"/>
                  </a:lnTo>
                  <a:lnTo>
                    <a:pt x="21938" y="17383"/>
                  </a:lnTo>
                  <a:lnTo>
                    <a:pt x="22052" y="17843"/>
                  </a:lnTo>
                  <a:lnTo>
                    <a:pt x="22162" y="18303"/>
                  </a:lnTo>
                  <a:lnTo>
                    <a:pt x="22267" y="18773"/>
                  </a:lnTo>
                  <a:lnTo>
                    <a:pt x="22372" y="19254"/>
                  </a:lnTo>
                  <a:lnTo>
                    <a:pt x="22472" y="19735"/>
                  </a:lnTo>
                  <a:lnTo>
                    <a:pt x="22572" y="20216"/>
                  </a:lnTo>
                  <a:lnTo>
                    <a:pt x="22668" y="20708"/>
                  </a:lnTo>
                  <a:lnTo>
                    <a:pt x="22759" y="21200"/>
                  </a:lnTo>
                  <a:lnTo>
                    <a:pt x="22851" y="21702"/>
                  </a:lnTo>
                  <a:lnTo>
                    <a:pt x="22937" y="22205"/>
                  </a:lnTo>
                  <a:lnTo>
                    <a:pt x="23024" y="22707"/>
                  </a:lnTo>
                  <a:lnTo>
                    <a:pt x="23106" y="23220"/>
                  </a:lnTo>
                  <a:lnTo>
                    <a:pt x="23188" y="23734"/>
                  </a:lnTo>
                  <a:lnTo>
                    <a:pt x="23266" y="24247"/>
                  </a:lnTo>
                  <a:lnTo>
                    <a:pt x="23339" y="24771"/>
                  </a:lnTo>
                  <a:lnTo>
                    <a:pt x="23412" y="25294"/>
                  </a:lnTo>
                  <a:lnTo>
                    <a:pt x="23485" y="25829"/>
                  </a:lnTo>
                  <a:lnTo>
                    <a:pt x="23549" y="26353"/>
                  </a:lnTo>
                  <a:lnTo>
                    <a:pt x="23617" y="26887"/>
                  </a:lnTo>
                  <a:lnTo>
                    <a:pt x="23676" y="27433"/>
                  </a:lnTo>
                  <a:lnTo>
                    <a:pt x="23736" y="27967"/>
                  </a:lnTo>
                  <a:lnTo>
                    <a:pt x="23790" y="28512"/>
                  </a:lnTo>
                  <a:lnTo>
                    <a:pt x="23845" y="29058"/>
                  </a:lnTo>
                  <a:lnTo>
                    <a:pt x="23900" y="29603"/>
                  </a:lnTo>
                  <a:lnTo>
                    <a:pt x="23946" y="30148"/>
                  </a:lnTo>
                  <a:lnTo>
                    <a:pt x="23991" y="30704"/>
                  </a:lnTo>
                  <a:lnTo>
                    <a:pt x="24037" y="31260"/>
                  </a:lnTo>
                  <a:lnTo>
                    <a:pt x="24078" y="31816"/>
                  </a:lnTo>
                  <a:lnTo>
                    <a:pt x="24114" y="32372"/>
                  </a:lnTo>
                  <a:lnTo>
                    <a:pt x="24151" y="32928"/>
                  </a:lnTo>
                  <a:lnTo>
                    <a:pt x="24183" y="33484"/>
                  </a:lnTo>
                  <a:lnTo>
                    <a:pt x="24210" y="34050"/>
                  </a:lnTo>
                  <a:lnTo>
                    <a:pt x="24265" y="35173"/>
                  </a:lnTo>
                  <a:lnTo>
                    <a:pt x="24301" y="36306"/>
                  </a:lnTo>
                  <a:lnTo>
                    <a:pt x="24333" y="37439"/>
                  </a:lnTo>
                  <a:lnTo>
                    <a:pt x="24352" y="38572"/>
                  </a:lnTo>
                  <a:lnTo>
                    <a:pt x="24361" y="39695"/>
                  </a:lnTo>
                  <a:lnTo>
                    <a:pt x="24361" y="40262"/>
                  </a:lnTo>
                  <a:lnTo>
                    <a:pt x="24356" y="40828"/>
                  </a:lnTo>
                  <a:lnTo>
                    <a:pt x="24352" y="41395"/>
                  </a:lnTo>
                  <a:lnTo>
                    <a:pt x="24342" y="41961"/>
                  </a:lnTo>
                  <a:lnTo>
                    <a:pt x="24342" y="42100"/>
                  </a:lnTo>
                  <a:lnTo>
                    <a:pt x="24347" y="42239"/>
                  </a:lnTo>
                  <a:lnTo>
                    <a:pt x="24356" y="42357"/>
                  </a:lnTo>
                  <a:lnTo>
                    <a:pt x="24374" y="42475"/>
                  </a:lnTo>
                  <a:lnTo>
                    <a:pt x="24393" y="42581"/>
                  </a:lnTo>
                  <a:lnTo>
                    <a:pt x="24415" y="42678"/>
                  </a:lnTo>
                  <a:lnTo>
                    <a:pt x="24438" y="42774"/>
                  </a:lnTo>
                  <a:lnTo>
                    <a:pt x="24470" y="42859"/>
                  </a:lnTo>
                  <a:lnTo>
                    <a:pt x="24470" y="42859"/>
                  </a:lnTo>
                  <a:lnTo>
                    <a:pt x="23321" y="42507"/>
                  </a:lnTo>
                  <a:lnTo>
                    <a:pt x="22171" y="42175"/>
                  </a:lnTo>
                  <a:lnTo>
                    <a:pt x="21017" y="41865"/>
                  </a:lnTo>
                  <a:lnTo>
                    <a:pt x="19863" y="41577"/>
                  </a:lnTo>
                  <a:lnTo>
                    <a:pt x="18708" y="41299"/>
                  </a:lnTo>
                  <a:lnTo>
                    <a:pt x="17550" y="41042"/>
                  </a:lnTo>
                  <a:lnTo>
                    <a:pt x="16391" y="40807"/>
                  </a:lnTo>
                  <a:lnTo>
                    <a:pt x="15228" y="40582"/>
                  </a:lnTo>
                  <a:lnTo>
                    <a:pt x="13868" y="40336"/>
                  </a:lnTo>
                  <a:lnTo>
                    <a:pt x="12500" y="40101"/>
                  </a:lnTo>
                  <a:lnTo>
                    <a:pt x="11131" y="39898"/>
                  </a:lnTo>
                  <a:lnTo>
                    <a:pt x="9763" y="39706"/>
                  </a:lnTo>
                  <a:lnTo>
                    <a:pt x="9813" y="39695"/>
                  </a:lnTo>
                  <a:lnTo>
                    <a:pt x="9858" y="39674"/>
                  </a:lnTo>
                  <a:lnTo>
                    <a:pt x="9904" y="39641"/>
                  </a:lnTo>
                  <a:lnTo>
                    <a:pt x="9950" y="39599"/>
                  </a:lnTo>
                  <a:lnTo>
                    <a:pt x="9995" y="39545"/>
                  </a:lnTo>
                  <a:lnTo>
                    <a:pt x="10036" y="39481"/>
                  </a:lnTo>
                  <a:lnTo>
                    <a:pt x="10077" y="39417"/>
                  </a:lnTo>
                  <a:lnTo>
                    <a:pt x="10114" y="39331"/>
                  </a:lnTo>
                  <a:lnTo>
                    <a:pt x="10150" y="39235"/>
                  </a:lnTo>
                  <a:lnTo>
                    <a:pt x="10182" y="39139"/>
                  </a:lnTo>
                  <a:lnTo>
                    <a:pt x="10210" y="39021"/>
                  </a:lnTo>
                  <a:lnTo>
                    <a:pt x="10237" y="38904"/>
                  </a:lnTo>
                  <a:lnTo>
                    <a:pt x="10260" y="38776"/>
                  </a:lnTo>
                  <a:lnTo>
                    <a:pt x="10283" y="38626"/>
                  </a:lnTo>
                  <a:lnTo>
                    <a:pt x="10296" y="38476"/>
                  </a:lnTo>
                  <a:lnTo>
                    <a:pt x="10306" y="38316"/>
                  </a:lnTo>
                  <a:lnTo>
                    <a:pt x="10324" y="37995"/>
                  </a:lnTo>
                  <a:lnTo>
                    <a:pt x="10347" y="37674"/>
                  </a:lnTo>
                  <a:lnTo>
                    <a:pt x="10374" y="37364"/>
                  </a:lnTo>
                  <a:lnTo>
                    <a:pt x="10410" y="37044"/>
                  </a:lnTo>
                  <a:lnTo>
                    <a:pt x="10447" y="36734"/>
                  </a:lnTo>
                  <a:lnTo>
                    <a:pt x="10493" y="36424"/>
                  </a:lnTo>
                  <a:lnTo>
                    <a:pt x="10543" y="36124"/>
                  </a:lnTo>
                  <a:lnTo>
                    <a:pt x="10593" y="35836"/>
                  </a:lnTo>
                  <a:lnTo>
                    <a:pt x="10652" y="35547"/>
                  </a:lnTo>
                  <a:lnTo>
                    <a:pt x="10716" y="35258"/>
                  </a:lnTo>
                  <a:lnTo>
                    <a:pt x="10785" y="34991"/>
                  </a:lnTo>
                  <a:lnTo>
                    <a:pt x="10858" y="34724"/>
                  </a:lnTo>
                  <a:lnTo>
                    <a:pt x="10931" y="34478"/>
                  </a:lnTo>
                  <a:lnTo>
                    <a:pt x="11013" y="34232"/>
                  </a:lnTo>
                  <a:lnTo>
                    <a:pt x="11099" y="33997"/>
                  </a:lnTo>
                  <a:lnTo>
                    <a:pt x="11186" y="33783"/>
                  </a:lnTo>
                  <a:lnTo>
                    <a:pt x="11277" y="33580"/>
                  </a:lnTo>
                  <a:lnTo>
                    <a:pt x="11373" y="33387"/>
                  </a:lnTo>
                  <a:lnTo>
                    <a:pt x="11469" y="33206"/>
                  </a:lnTo>
                  <a:lnTo>
                    <a:pt x="11574" y="33045"/>
                  </a:lnTo>
                  <a:lnTo>
                    <a:pt x="11679" y="32896"/>
                  </a:lnTo>
                  <a:lnTo>
                    <a:pt x="11784" y="32757"/>
                  </a:lnTo>
                  <a:lnTo>
                    <a:pt x="11893" y="32650"/>
                  </a:lnTo>
                  <a:lnTo>
                    <a:pt x="12007" y="32553"/>
                  </a:lnTo>
                  <a:lnTo>
                    <a:pt x="12126" y="32479"/>
                  </a:lnTo>
                  <a:lnTo>
                    <a:pt x="12244" y="32415"/>
                  </a:lnTo>
                  <a:lnTo>
                    <a:pt x="12363" y="32382"/>
                  </a:lnTo>
                  <a:lnTo>
                    <a:pt x="12486" y="32361"/>
                  </a:lnTo>
                  <a:lnTo>
                    <a:pt x="12614" y="32372"/>
                  </a:lnTo>
                  <a:lnTo>
                    <a:pt x="12737" y="32393"/>
                  </a:lnTo>
                  <a:lnTo>
                    <a:pt x="12869" y="32447"/>
                  </a:lnTo>
                  <a:lnTo>
                    <a:pt x="12997" y="32521"/>
                  </a:lnTo>
                  <a:lnTo>
                    <a:pt x="13107" y="32596"/>
                  </a:lnTo>
                  <a:lnTo>
                    <a:pt x="13211" y="32692"/>
                  </a:lnTo>
                  <a:lnTo>
                    <a:pt x="13312" y="32799"/>
                  </a:lnTo>
                  <a:lnTo>
                    <a:pt x="13408" y="32917"/>
                  </a:lnTo>
                  <a:lnTo>
                    <a:pt x="13503" y="33045"/>
                  </a:lnTo>
                  <a:lnTo>
                    <a:pt x="13599" y="33184"/>
                  </a:lnTo>
                  <a:lnTo>
                    <a:pt x="13686" y="33334"/>
                  </a:lnTo>
                  <a:lnTo>
                    <a:pt x="13773" y="33505"/>
                  </a:lnTo>
                  <a:lnTo>
                    <a:pt x="13859" y="33676"/>
                  </a:lnTo>
                  <a:lnTo>
                    <a:pt x="13937" y="33858"/>
                  </a:lnTo>
                  <a:lnTo>
                    <a:pt x="14014" y="34050"/>
                  </a:lnTo>
                  <a:lnTo>
                    <a:pt x="14092" y="34253"/>
                  </a:lnTo>
                  <a:lnTo>
                    <a:pt x="14160" y="34456"/>
                  </a:lnTo>
                  <a:lnTo>
                    <a:pt x="14229" y="34681"/>
                  </a:lnTo>
                  <a:lnTo>
                    <a:pt x="14293" y="34905"/>
                  </a:lnTo>
                  <a:lnTo>
                    <a:pt x="14352" y="35130"/>
                  </a:lnTo>
                  <a:lnTo>
                    <a:pt x="14407" y="35376"/>
                  </a:lnTo>
                  <a:lnTo>
                    <a:pt x="14461" y="35622"/>
                  </a:lnTo>
                  <a:lnTo>
                    <a:pt x="14512" y="35868"/>
                  </a:lnTo>
                  <a:lnTo>
                    <a:pt x="14557" y="36124"/>
                  </a:lnTo>
                  <a:lnTo>
                    <a:pt x="14598" y="36391"/>
                  </a:lnTo>
                  <a:lnTo>
                    <a:pt x="14639" y="36648"/>
                  </a:lnTo>
                  <a:lnTo>
                    <a:pt x="14671" y="36926"/>
                  </a:lnTo>
                  <a:lnTo>
                    <a:pt x="14703" y="37193"/>
                  </a:lnTo>
                  <a:lnTo>
                    <a:pt x="14731" y="37471"/>
                  </a:lnTo>
                  <a:lnTo>
                    <a:pt x="14753" y="37749"/>
                  </a:lnTo>
                  <a:lnTo>
                    <a:pt x="14772" y="38038"/>
                  </a:lnTo>
                  <a:lnTo>
                    <a:pt x="14785" y="38316"/>
                  </a:lnTo>
                  <a:lnTo>
                    <a:pt x="14799" y="38604"/>
                  </a:lnTo>
                  <a:lnTo>
                    <a:pt x="14804" y="38893"/>
                  </a:lnTo>
                  <a:lnTo>
                    <a:pt x="14808" y="39171"/>
                  </a:lnTo>
                  <a:lnTo>
                    <a:pt x="14804" y="39460"/>
                  </a:lnTo>
                  <a:lnTo>
                    <a:pt x="14804" y="39588"/>
                  </a:lnTo>
                  <a:lnTo>
                    <a:pt x="14813" y="39706"/>
                  </a:lnTo>
                  <a:lnTo>
                    <a:pt x="14822" y="39813"/>
                  </a:lnTo>
                  <a:lnTo>
                    <a:pt x="14840" y="39919"/>
                  </a:lnTo>
                  <a:lnTo>
                    <a:pt x="14858" y="40016"/>
                  </a:lnTo>
                  <a:lnTo>
                    <a:pt x="14881" y="40101"/>
                  </a:lnTo>
                  <a:lnTo>
                    <a:pt x="14908" y="40176"/>
                  </a:lnTo>
                  <a:lnTo>
                    <a:pt x="14936" y="40251"/>
                  </a:lnTo>
                  <a:lnTo>
                    <a:pt x="14968" y="40315"/>
                  </a:lnTo>
                  <a:lnTo>
                    <a:pt x="15000" y="40368"/>
                  </a:lnTo>
                  <a:lnTo>
                    <a:pt x="15036" y="40422"/>
                  </a:lnTo>
                  <a:lnTo>
                    <a:pt x="15073" y="40454"/>
                  </a:lnTo>
                  <a:lnTo>
                    <a:pt x="15114" y="40486"/>
                  </a:lnTo>
                  <a:lnTo>
                    <a:pt x="15150" y="40507"/>
                  </a:lnTo>
                  <a:lnTo>
                    <a:pt x="15191" y="40529"/>
                  </a:lnTo>
                  <a:lnTo>
                    <a:pt x="15228" y="40529"/>
                  </a:lnTo>
                  <a:lnTo>
                    <a:pt x="15292" y="40518"/>
                  </a:lnTo>
                  <a:lnTo>
                    <a:pt x="15356" y="40486"/>
                  </a:lnTo>
                  <a:lnTo>
                    <a:pt x="15383" y="40454"/>
                  </a:lnTo>
                  <a:lnTo>
                    <a:pt x="15410" y="40422"/>
                  </a:lnTo>
                  <a:lnTo>
                    <a:pt x="15438" y="40390"/>
                  </a:lnTo>
                  <a:lnTo>
                    <a:pt x="15465" y="40336"/>
                  </a:lnTo>
                  <a:lnTo>
                    <a:pt x="15488" y="40294"/>
                  </a:lnTo>
                  <a:lnTo>
                    <a:pt x="15511" y="40229"/>
                  </a:lnTo>
                  <a:lnTo>
                    <a:pt x="15533" y="40165"/>
                  </a:lnTo>
                  <a:lnTo>
                    <a:pt x="15552" y="40101"/>
                  </a:lnTo>
                  <a:lnTo>
                    <a:pt x="15565" y="40026"/>
                  </a:lnTo>
                  <a:lnTo>
                    <a:pt x="15579" y="39941"/>
                  </a:lnTo>
                  <a:lnTo>
                    <a:pt x="15593" y="39845"/>
                  </a:lnTo>
                  <a:lnTo>
                    <a:pt x="15597" y="39748"/>
                  </a:lnTo>
                  <a:lnTo>
                    <a:pt x="15616" y="39492"/>
                  </a:lnTo>
                  <a:lnTo>
                    <a:pt x="15629" y="39225"/>
                  </a:lnTo>
                  <a:lnTo>
                    <a:pt x="15638" y="38968"/>
                  </a:lnTo>
                  <a:lnTo>
                    <a:pt x="15643" y="38711"/>
                  </a:lnTo>
                  <a:lnTo>
                    <a:pt x="15647" y="38444"/>
                  </a:lnTo>
                  <a:lnTo>
                    <a:pt x="15647" y="38188"/>
                  </a:lnTo>
                  <a:lnTo>
                    <a:pt x="15643" y="37931"/>
                  </a:lnTo>
                  <a:lnTo>
                    <a:pt x="15638" y="37674"/>
                  </a:lnTo>
                  <a:lnTo>
                    <a:pt x="15634" y="37418"/>
                  </a:lnTo>
                  <a:lnTo>
                    <a:pt x="15620" y="37161"/>
                  </a:lnTo>
                  <a:lnTo>
                    <a:pt x="15606" y="36905"/>
                  </a:lnTo>
                  <a:lnTo>
                    <a:pt x="15593" y="36659"/>
                  </a:lnTo>
                  <a:lnTo>
                    <a:pt x="15552" y="36156"/>
                  </a:lnTo>
                  <a:lnTo>
                    <a:pt x="15502" y="35665"/>
                  </a:lnTo>
                  <a:lnTo>
                    <a:pt x="15442" y="35183"/>
                  </a:lnTo>
                  <a:lnTo>
                    <a:pt x="15374" y="34713"/>
                  </a:lnTo>
                  <a:lnTo>
                    <a:pt x="15292" y="34253"/>
                  </a:lnTo>
                  <a:lnTo>
                    <a:pt x="15205" y="33815"/>
                  </a:lnTo>
                  <a:lnTo>
                    <a:pt x="15109" y="33377"/>
                  </a:lnTo>
                  <a:lnTo>
                    <a:pt x="15004" y="32960"/>
                  </a:lnTo>
                  <a:lnTo>
                    <a:pt x="14890" y="32564"/>
                  </a:lnTo>
                  <a:lnTo>
                    <a:pt x="14767" y="32179"/>
                  </a:lnTo>
                  <a:lnTo>
                    <a:pt x="14940" y="31538"/>
                  </a:lnTo>
                  <a:lnTo>
                    <a:pt x="15105" y="30886"/>
                  </a:lnTo>
                  <a:lnTo>
                    <a:pt x="15273" y="30234"/>
                  </a:lnTo>
                  <a:lnTo>
                    <a:pt x="15438" y="29581"/>
                  </a:lnTo>
                  <a:lnTo>
                    <a:pt x="15757" y="28256"/>
                  </a:lnTo>
                  <a:lnTo>
                    <a:pt x="16072" y="26909"/>
                  </a:lnTo>
                  <a:lnTo>
                    <a:pt x="16382" y="25551"/>
                  </a:lnTo>
                  <a:lnTo>
                    <a:pt x="16683" y="24172"/>
                  </a:lnTo>
                  <a:lnTo>
                    <a:pt x="16980" y="22793"/>
                  </a:lnTo>
                  <a:lnTo>
                    <a:pt x="17272" y="21403"/>
                  </a:lnTo>
                  <a:lnTo>
                    <a:pt x="17554" y="20003"/>
                  </a:lnTo>
                  <a:lnTo>
                    <a:pt x="17842" y="18591"/>
                  </a:lnTo>
                  <a:lnTo>
                    <a:pt x="18120" y="17191"/>
                  </a:lnTo>
                  <a:lnTo>
                    <a:pt x="18398" y="15780"/>
                  </a:lnTo>
                  <a:lnTo>
                    <a:pt x="19493" y="10167"/>
                  </a:lnTo>
                  <a:close/>
                  <a:moveTo>
                    <a:pt x="12527" y="0"/>
                  </a:moveTo>
                  <a:lnTo>
                    <a:pt x="12331" y="11"/>
                  </a:lnTo>
                  <a:lnTo>
                    <a:pt x="12130" y="21"/>
                  </a:lnTo>
                  <a:lnTo>
                    <a:pt x="11934" y="43"/>
                  </a:lnTo>
                  <a:lnTo>
                    <a:pt x="11738" y="75"/>
                  </a:lnTo>
                  <a:lnTo>
                    <a:pt x="11546" y="107"/>
                  </a:lnTo>
                  <a:lnTo>
                    <a:pt x="11355" y="160"/>
                  </a:lnTo>
                  <a:lnTo>
                    <a:pt x="11163" y="214"/>
                  </a:lnTo>
                  <a:lnTo>
                    <a:pt x="10976" y="267"/>
                  </a:lnTo>
                  <a:lnTo>
                    <a:pt x="10789" y="342"/>
                  </a:lnTo>
                  <a:lnTo>
                    <a:pt x="10602" y="417"/>
                  </a:lnTo>
                  <a:lnTo>
                    <a:pt x="10420" y="492"/>
                  </a:lnTo>
                  <a:lnTo>
                    <a:pt x="10237" y="588"/>
                  </a:lnTo>
                  <a:lnTo>
                    <a:pt x="10059" y="684"/>
                  </a:lnTo>
                  <a:lnTo>
                    <a:pt x="9881" y="791"/>
                  </a:lnTo>
                  <a:lnTo>
                    <a:pt x="9703" y="898"/>
                  </a:lnTo>
                  <a:lnTo>
                    <a:pt x="9530" y="1016"/>
                  </a:lnTo>
                  <a:lnTo>
                    <a:pt x="9357" y="1144"/>
                  </a:lnTo>
                  <a:lnTo>
                    <a:pt x="9183" y="1272"/>
                  </a:lnTo>
                  <a:lnTo>
                    <a:pt x="9015" y="1411"/>
                  </a:lnTo>
                  <a:lnTo>
                    <a:pt x="8846" y="1561"/>
                  </a:lnTo>
                  <a:lnTo>
                    <a:pt x="8677" y="1711"/>
                  </a:lnTo>
                  <a:lnTo>
                    <a:pt x="8513" y="1871"/>
                  </a:lnTo>
                  <a:lnTo>
                    <a:pt x="8348" y="2031"/>
                  </a:lnTo>
                  <a:lnTo>
                    <a:pt x="8189" y="2213"/>
                  </a:lnTo>
                  <a:lnTo>
                    <a:pt x="8029" y="2384"/>
                  </a:lnTo>
                  <a:lnTo>
                    <a:pt x="7869" y="2577"/>
                  </a:lnTo>
                  <a:lnTo>
                    <a:pt x="7714" y="2758"/>
                  </a:lnTo>
                  <a:lnTo>
                    <a:pt x="7559" y="2961"/>
                  </a:lnTo>
                  <a:lnTo>
                    <a:pt x="7404" y="3165"/>
                  </a:lnTo>
                  <a:lnTo>
                    <a:pt x="7254" y="3378"/>
                  </a:lnTo>
                  <a:lnTo>
                    <a:pt x="7103" y="3592"/>
                  </a:lnTo>
                  <a:lnTo>
                    <a:pt x="6953" y="3806"/>
                  </a:lnTo>
                  <a:lnTo>
                    <a:pt x="6807" y="4041"/>
                  </a:lnTo>
                  <a:lnTo>
                    <a:pt x="6661" y="4276"/>
                  </a:lnTo>
                  <a:lnTo>
                    <a:pt x="6515" y="4512"/>
                  </a:lnTo>
                  <a:lnTo>
                    <a:pt x="6373" y="4757"/>
                  </a:lnTo>
                  <a:lnTo>
                    <a:pt x="6232" y="5003"/>
                  </a:lnTo>
                  <a:lnTo>
                    <a:pt x="6095" y="5260"/>
                  </a:lnTo>
                  <a:lnTo>
                    <a:pt x="5958" y="5527"/>
                  </a:lnTo>
                  <a:lnTo>
                    <a:pt x="5821" y="5794"/>
                  </a:lnTo>
                  <a:lnTo>
                    <a:pt x="5684" y="6072"/>
                  </a:lnTo>
                  <a:lnTo>
                    <a:pt x="5552" y="6350"/>
                  </a:lnTo>
                  <a:lnTo>
                    <a:pt x="5424" y="6628"/>
                  </a:lnTo>
                  <a:lnTo>
                    <a:pt x="5292" y="6917"/>
                  </a:lnTo>
                  <a:lnTo>
                    <a:pt x="5041" y="7516"/>
                  </a:lnTo>
                  <a:lnTo>
                    <a:pt x="4790" y="8125"/>
                  </a:lnTo>
                  <a:lnTo>
                    <a:pt x="4548" y="8756"/>
                  </a:lnTo>
                  <a:lnTo>
                    <a:pt x="4316" y="9419"/>
                  </a:lnTo>
                  <a:lnTo>
                    <a:pt x="4088" y="10081"/>
                  </a:lnTo>
                  <a:lnTo>
                    <a:pt x="3864" y="10776"/>
                  </a:lnTo>
                  <a:lnTo>
                    <a:pt x="3650" y="11482"/>
                  </a:lnTo>
                  <a:lnTo>
                    <a:pt x="3440" y="12209"/>
                  </a:lnTo>
                  <a:lnTo>
                    <a:pt x="3235" y="12947"/>
                  </a:lnTo>
                  <a:lnTo>
                    <a:pt x="3038" y="13706"/>
                  </a:lnTo>
                  <a:lnTo>
                    <a:pt x="2847" y="14486"/>
                  </a:lnTo>
                  <a:lnTo>
                    <a:pt x="2664" y="15277"/>
                  </a:lnTo>
                  <a:lnTo>
                    <a:pt x="2486" y="16079"/>
                  </a:lnTo>
                  <a:lnTo>
                    <a:pt x="2313" y="16902"/>
                  </a:lnTo>
                  <a:lnTo>
                    <a:pt x="2144" y="17725"/>
                  </a:lnTo>
                  <a:lnTo>
                    <a:pt x="1985" y="18581"/>
                  </a:lnTo>
                  <a:lnTo>
                    <a:pt x="1834" y="19436"/>
                  </a:lnTo>
                  <a:lnTo>
                    <a:pt x="1684" y="20302"/>
                  </a:lnTo>
                  <a:lnTo>
                    <a:pt x="1542" y="21189"/>
                  </a:lnTo>
                  <a:lnTo>
                    <a:pt x="1410" y="22087"/>
                  </a:lnTo>
                  <a:lnTo>
                    <a:pt x="1278" y="22985"/>
                  </a:lnTo>
                  <a:lnTo>
                    <a:pt x="1154" y="23905"/>
                  </a:lnTo>
                  <a:lnTo>
                    <a:pt x="1040" y="24835"/>
                  </a:lnTo>
                  <a:lnTo>
                    <a:pt x="926" y="25765"/>
                  </a:lnTo>
                  <a:lnTo>
                    <a:pt x="821" y="26706"/>
                  </a:lnTo>
                  <a:lnTo>
                    <a:pt x="726" y="27657"/>
                  </a:lnTo>
                  <a:lnTo>
                    <a:pt x="630" y="28619"/>
                  </a:lnTo>
                  <a:lnTo>
                    <a:pt x="543" y="29592"/>
                  </a:lnTo>
                  <a:lnTo>
                    <a:pt x="461" y="30565"/>
                  </a:lnTo>
                  <a:lnTo>
                    <a:pt x="388" y="31538"/>
                  </a:lnTo>
                  <a:lnTo>
                    <a:pt x="320" y="32532"/>
                  </a:lnTo>
                  <a:lnTo>
                    <a:pt x="256" y="33526"/>
                  </a:lnTo>
                  <a:lnTo>
                    <a:pt x="201" y="34521"/>
                  </a:lnTo>
                  <a:lnTo>
                    <a:pt x="146" y="35515"/>
                  </a:lnTo>
                  <a:lnTo>
                    <a:pt x="101" y="36520"/>
                  </a:lnTo>
                  <a:lnTo>
                    <a:pt x="64" y="37535"/>
                  </a:lnTo>
                  <a:lnTo>
                    <a:pt x="28" y="38540"/>
                  </a:lnTo>
                  <a:lnTo>
                    <a:pt x="0" y="39556"/>
                  </a:lnTo>
                  <a:lnTo>
                    <a:pt x="0" y="39759"/>
                  </a:lnTo>
                  <a:lnTo>
                    <a:pt x="9" y="39941"/>
                  </a:lnTo>
                  <a:lnTo>
                    <a:pt x="23" y="40123"/>
                  </a:lnTo>
                  <a:lnTo>
                    <a:pt x="46" y="40283"/>
                  </a:lnTo>
                  <a:lnTo>
                    <a:pt x="73" y="40433"/>
                  </a:lnTo>
                  <a:lnTo>
                    <a:pt x="110" y="40572"/>
                  </a:lnTo>
                  <a:lnTo>
                    <a:pt x="151" y="40700"/>
                  </a:lnTo>
                  <a:lnTo>
                    <a:pt x="196" y="40817"/>
                  </a:lnTo>
                  <a:lnTo>
                    <a:pt x="247" y="40924"/>
                  </a:lnTo>
                  <a:lnTo>
                    <a:pt x="301" y="41010"/>
                  </a:lnTo>
                  <a:lnTo>
                    <a:pt x="356" y="41085"/>
                  </a:lnTo>
                  <a:lnTo>
                    <a:pt x="415" y="41149"/>
                  </a:lnTo>
                  <a:lnTo>
                    <a:pt x="479" y="41192"/>
                  </a:lnTo>
                  <a:lnTo>
                    <a:pt x="539" y="41234"/>
                  </a:lnTo>
                  <a:lnTo>
                    <a:pt x="607" y="41256"/>
                  </a:lnTo>
                  <a:lnTo>
                    <a:pt x="671" y="41256"/>
                  </a:lnTo>
                  <a:lnTo>
                    <a:pt x="685" y="41405"/>
                  </a:lnTo>
                  <a:lnTo>
                    <a:pt x="703" y="41555"/>
                  </a:lnTo>
                  <a:lnTo>
                    <a:pt x="726" y="41694"/>
                  </a:lnTo>
                  <a:lnTo>
                    <a:pt x="753" y="41833"/>
                  </a:lnTo>
                  <a:lnTo>
                    <a:pt x="780" y="41961"/>
                  </a:lnTo>
                  <a:lnTo>
                    <a:pt x="817" y="42090"/>
                  </a:lnTo>
                  <a:lnTo>
                    <a:pt x="853" y="42207"/>
                  </a:lnTo>
                  <a:lnTo>
                    <a:pt x="894" y="42325"/>
                  </a:lnTo>
                  <a:lnTo>
                    <a:pt x="940" y="42432"/>
                  </a:lnTo>
                  <a:lnTo>
                    <a:pt x="986" y="42517"/>
                  </a:lnTo>
                  <a:lnTo>
                    <a:pt x="1040" y="42603"/>
                  </a:lnTo>
                  <a:lnTo>
                    <a:pt x="1095" y="42678"/>
                  </a:lnTo>
                  <a:lnTo>
                    <a:pt x="1154" y="42742"/>
                  </a:lnTo>
                  <a:lnTo>
                    <a:pt x="1218" y="42795"/>
                  </a:lnTo>
                  <a:lnTo>
                    <a:pt x="1287" y="42838"/>
                  </a:lnTo>
                  <a:lnTo>
                    <a:pt x="1355" y="42859"/>
                  </a:lnTo>
                  <a:lnTo>
                    <a:pt x="2815" y="43169"/>
                  </a:lnTo>
                  <a:lnTo>
                    <a:pt x="4275" y="43469"/>
                  </a:lnTo>
                  <a:lnTo>
                    <a:pt x="5739" y="43747"/>
                  </a:lnTo>
                  <a:lnTo>
                    <a:pt x="7208" y="44014"/>
                  </a:lnTo>
                  <a:lnTo>
                    <a:pt x="8672" y="44260"/>
                  </a:lnTo>
                  <a:lnTo>
                    <a:pt x="10146" y="44495"/>
                  </a:lnTo>
                  <a:lnTo>
                    <a:pt x="11615" y="44709"/>
                  </a:lnTo>
                  <a:lnTo>
                    <a:pt x="13088" y="44901"/>
                  </a:lnTo>
                  <a:lnTo>
                    <a:pt x="14562" y="45072"/>
                  </a:lnTo>
                  <a:lnTo>
                    <a:pt x="16031" y="45222"/>
                  </a:lnTo>
                  <a:lnTo>
                    <a:pt x="16770" y="45276"/>
                  </a:lnTo>
                  <a:lnTo>
                    <a:pt x="17504" y="45340"/>
                  </a:lnTo>
                  <a:lnTo>
                    <a:pt x="18239" y="45382"/>
                  </a:lnTo>
                  <a:lnTo>
                    <a:pt x="18973" y="45425"/>
                  </a:lnTo>
                  <a:lnTo>
                    <a:pt x="19708" y="45468"/>
                  </a:lnTo>
                  <a:lnTo>
                    <a:pt x="20442" y="45500"/>
                  </a:lnTo>
                  <a:lnTo>
                    <a:pt x="21176" y="45521"/>
                  </a:lnTo>
                  <a:lnTo>
                    <a:pt x="21911" y="45532"/>
                  </a:lnTo>
                  <a:lnTo>
                    <a:pt x="23375" y="45532"/>
                  </a:lnTo>
                  <a:lnTo>
                    <a:pt x="24110" y="45521"/>
                  </a:lnTo>
                  <a:lnTo>
                    <a:pt x="24840" y="45511"/>
                  </a:lnTo>
                  <a:lnTo>
                    <a:pt x="24885" y="45500"/>
                  </a:lnTo>
                  <a:lnTo>
                    <a:pt x="24931" y="45479"/>
                  </a:lnTo>
                  <a:lnTo>
                    <a:pt x="24977" y="45457"/>
                  </a:lnTo>
                  <a:lnTo>
                    <a:pt x="25013" y="45425"/>
                  </a:lnTo>
                  <a:lnTo>
                    <a:pt x="25049" y="45393"/>
                  </a:lnTo>
                  <a:lnTo>
                    <a:pt x="25086" y="45340"/>
                  </a:lnTo>
                  <a:lnTo>
                    <a:pt x="25118" y="45286"/>
                  </a:lnTo>
                  <a:lnTo>
                    <a:pt x="25145" y="45233"/>
                  </a:lnTo>
                  <a:lnTo>
                    <a:pt x="25173" y="45169"/>
                  </a:lnTo>
                  <a:lnTo>
                    <a:pt x="25195" y="45094"/>
                  </a:lnTo>
                  <a:lnTo>
                    <a:pt x="25218" y="45019"/>
                  </a:lnTo>
                  <a:lnTo>
                    <a:pt x="25237" y="44944"/>
                  </a:lnTo>
                  <a:lnTo>
                    <a:pt x="25250" y="44869"/>
                  </a:lnTo>
                  <a:lnTo>
                    <a:pt x="25264" y="44784"/>
                  </a:lnTo>
                  <a:lnTo>
                    <a:pt x="25282" y="44602"/>
                  </a:lnTo>
                  <a:lnTo>
                    <a:pt x="25291" y="44420"/>
                  </a:lnTo>
                  <a:lnTo>
                    <a:pt x="25291" y="44228"/>
                  </a:lnTo>
                  <a:lnTo>
                    <a:pt x="25282" y="44035"/>
                  </a:lnTo>
                  <a:lnTo>
                    <a:pt x="25259" y="43854"/>
                  </a:lnTo>
                  <a:lnTo>
                    <a:pt x="25232" y="43672"/>
                  </a:lnTo>
                  <a:lnTo>
                    <a:pt x="25209" y="43586"/>
                  </a:lnTo>
                  <a:lnTo>
                    <a:pt x="25191" y="43512"/>
                  </a:lnTo>
                  <a:lnTo>
                    <a:pt x="25168" y="43426"/>
                  </a:lnTo>
                  <a:lnTo>
                    <a:pt x="25141" y="43362"/>
                  </a:lnTo>
                  <a:lnTo>
                    <a:pt x="25113" y="43287"/>
                  </a:lnTo>
                  <a:lnTo>
                    <a:pt x="25081" y="43223"/>
                  </a:lnTo>
                  <a:lnTo>
                    <a:pt x="25132" y="43169"/>
                  </a:lnTo>
                  <a:lnTo>
                    <a:pt x="25182" y="43105"/>
                  </a:lnTo>
                  <a:lnTo>
                    <a:pt x="25223" y="43020"/>
                  </a:lnTo>
                  <a:lnTo>
                    <a:pt x="25264" y="42913"/>
                  </a:lnTo>
                  <a:lnTo>
                    <a:pt x="25300" y="42795"/>
                  </a:lnTo>
                  <a:lnTo>
                    <a:pt x="25328" y="42667"/>
                  </a:lnTo>
                  <a:lnTo>
                    <a:pt x="25351" y="42517"/>
                  </a:lnTo>
                  <a:lnTo>
                    <a:pt x="25364" y="42346"/>
                  </a:lnTo>
                  <a:lnTo>
                    <a:pt x="25410" y="41438"/>
                  </a:lnTo>
                  <a:lnTo>
                    <a:pt x="25446" y="40529"/>
                  </a:lnTo>
                  <a:lnTo>
                    <a:pt x="25478" y="39609"/>
                  </a:lnTo>
                  <a:lnTo>
                    <a:pt x="25501" y="38701"/>
                  </a:lnTo>
                  <a:lnTo>
                    <a:pt x="25510" y="37781"/>
                  </a:lnTo>
                  <a:lnTo>
                    <a:pt x="25519" y="36873"/>
                  </a:lnTo>
                  <a:lnTo>
                    <a:pt x="25515" y="35964"/>
                  </a:lnTo>
                  <a:lnTo>
                    <a:pt x="25506" y="35055"/>
                  </a:lnTo>
                  <a:lnTo>
                    <a:pt x="25487" y="34146"/>
                  </a:lnTo>
                  <a:lnTo>
                    <a:pt x="25460" y="33238"/>
                  </a:lnTo>
                  <a:lnTo>
                    <a:pt x="25428" y="32329"/>
                  </a:lnTo>
                  <a:lnTo>
                    <a:pt x="25383" y="31431"/>
                  </a:lnTo>
                  <a:lnTo>
                    <a:pt x="25337" y="30544"/>
                  </a:lnTo>
                  <a:lnTo>
                    <a:pt x="25278" y="29646"/>
                  </a:lnTo>
                  <a:lnTo>
                    <a:pt x="25214" y="28758"/>
                  </a:lnTo>
                  <a:lnTo>
                    <a:pt x="25145" y="27882"/>
                  </a:lnTo>
                  <a:lnTo>
                    <a:pt x="25063" y="27005"/>
                  </a:lnTo>
                  <a:lnTo>
                    <a:pt x="24977" y="26139"/>
                  </a:lnTo>
                  <a:lnTo>
                    <a:pt x="24885" y="25273"/>
                  </a:lnTo>
                  <a:lnTo>
                    <a:pt x="24785" y="24418"/>
                  </a:lnTo>
                  <a:lnTo>
                    <a:pt x="24675" y="23563"/>
                  </a:lnTo>
                  <a:lnTo>
                    <a:pt x="24561" y="22729"/>
                  </a:lnTo>
                  <a:lnTo>
                    <a:pt x="24438" y="21895"/>
                  </a:lnTo>
                  <a:lnTo>
                    <a:pt x="24310" y="21072"/>
                  </a:lnTo>
                  <a:lnTo>
                    <a:pt x="24174" y="20259"/>
                  </a:lnTo>
                  <a:lnTo>
                    <a:pt x="24032" y="19447"/>
                  </a:lnTo>
                  <a:lnTo>
                    <a:pt x="23882" y="18655"/>
                  </a:lnTo>
                  <a:lnTo>
                    <a:pt x="23727" y="17864"/>
                  </a:lnTo>
                  <a:lnTo>
                    <a:pt x="23567" y="17095"/>
                  </a:lnTo>
                  <a:lnTo>
                    <a:pt x="23398" y="16325"/>
                  </a:lnTo>
                  <a:lnTo>
                    <a:pt x="23220" y="15577"/>
                  </a:lnTo>
                  <a:lnTo>
                    <a:pt x="23038" y="14839"/>
                  </a:lnTo>
                  <a:lnTo>
                    <a:pt x="22851" y="14112"/>
                  </a:lnTo>
                  <a:lnTo>
                    <a:pt x="22655" y="13396"/>
                  </a:lnTo>
                  <a:lnTo>
                    <a:pt x="22454" y="12701"/>
                  </a:lnTo>
                  <a:lnTo>
                    <a:pt x="22249" y="12016"/>
                  </a:lnTo>
                  <a:lnTo>
                    <a:pt x="22034" y="11343"/>
                  </a:lnTo>
                  <a:lnTo>
                    <a:pt x="21815" y="10680"/>
                  </a:lnTo>
                  <a:lnTo>
                    <a:pt x="21592" y="10039"/>
                  </a:lnTo>
                  <a:lnTo>
                    <a:pt x="21359" y="9419"/>
                  </a:lnTo>
                  <a:lnTo>
                    <a:pt x="21122" y="8809"/>
                  </a:lnTo>
                  <a:lnTo>
                    <a:pt x="20880" y="8211"/>
                  </a:lnTo>
                  <a:lnTo>
                    <a:pt x="20629" y="7633"/>
                  </a:lnTo>
                  <a:lnTo>
                    <a:pt x="20378" y="7077"/>
                  </a:lnTo>
                  <a:lnTo>
                    <a:pt x="20118" y="6532"/>
                  </a:lnTo>
                  <a:lnTo>
                    <a:pt x="19849" y="6008"/>
                  </a:lnTo>
                  <a:lnTo>
                    <a:pt x="19580" y="5506"/>
                  </a:lnTo>
                  <a:lnTo>
                    <a:pt x="19302" y="5025"/>
                  </a:lnTo>
                  <a:lnTo>
                    <a:pt x="19023" y="4554"/>
                  </a:lnTo>
                  <a:lnTo>
                    <a:pt x="18736" y="4116"/>
                  </a:lnTo>
                  <a:lnTo>
                    <a:pt x="18444" y="3688"/>
                  </a:lnTo>
                  <a:lnTo>
                    <a:pt x="18143" y="3282"/>
                  </a:lnTo>
                  <a:lnTo>
                    <a:pt x="17842" y="2897"/>
                  </a:lnTo>
                  <a:lnTo>
                    <a:pt x="17536" y="2544"/>
                  </a:lnTo>
                  <a:lnTo>
                    <a:pt x="17221" y="2202"/>
                  </a:lnTo>
                  <a:lnTo>
                    <a:pt x="17062" y="2042"/>
                  </a:lnTo>
                  <a:lnTo>
                    <a:pt x="16902" y="1892"/>
                  </a:lnTo>
                  <a:lnTo>
                    <a:pt x="16742" y="1743"/>
                  </a:lnTo>
                  <a:lnTo>
                    <a:pt x="16583" y="1593"/>
                  </a:lnTo>
                  <a:lnTo>
                    <a:pt x="16418" y="1454"/>
                  </a:lnTo>
                  <a:lnTo>
                    <a:pt x="16254" y="1326"/>
                  </a:lnTo>
                  <a:lnTo>
                    <a:pt x="16090" y="1197"/>
                  </a:lnTo>
                  <a:lnTo>
                    <a:pt x="15921" y="1080"/>
                  </a:lnTo>
                  <a:lnTo>
                    <a:pt x="15752" y="973"/>
                  </a:lnTo>
                  <a:lnTo>
                    <a:pt x="15584" y="866"/>
                  </a:lnTo>
                  <a:lnTo>
                    <a:pt x="15415" y="759"/>
                  </a:lnTo>
                  <a:lnTo>
                    <a:pt x="15241" y="663"/>
                  </a:lnTo>
                  <a:lnTo>
                    <a:pt x="15068" y="577"/>
                  </a:lnTo>
                  <a:lnTo>
                    <a:pt x="14895" y="492"/>
                  </a:lnTo>
                  <a:lnTo>
                    <a:pt x="14721" y="417"/>
                  </a:lnTo>
                  <a:lnTo>
                    <a:pt x="14544" y="353"/>
                  </a:lnTo>
                  <a:lnTo>
                    <a:pt x="14370" y="289"/>
                  </a:lnTo>
                  <a:lnTo>
                    <a:pt x="14192" y="235"/>
                  </a:lnTo>
                  <a:lnTo>
                    <a:pt x="13978" y="182"/>
                  </a:lnTo>
                  <a:lnTo>
                    <a:pt x="13763" y="128"/>
                  </a:lnTo>
                  <a:lnTo>
                    <a:pt x="13554" y="86"/>
                  </a:lnTo>
                  <a:lnTo>
                    <a:pt x="13348" y="54"/>
                  </a:lnTo>
                  <a:lnTo>
                    <a:pt x="13138" y="21"/>
                  </a:lnTo>
                  <a:lnTo>
                    <a:pt x="12933" y="11"/>
                  </a:lnTo>
                  <a:lnTo>
                    <a:pt x="1273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1"/>
            <p:cNvSpPr/>
            <p:nvPr/>
          </p:nvSpPr>
          <p:spPr>
            <a:xfrm>
              <a:off x="3648950" y="-3372175"/>
              <a:ext cx="428375" cy="890050"/>
            </a:xfrm>
            <a:custGeom>
              <a:rect b="b" l="l" r="r" t="t"/>
              <a:pathLst>
                <a:path extrusionOk="0" h="35602" w="17135">
                  <a:moveTo>
                    <a:pt x="11377" y="1"/>
                  </a:moveTo>
                  <a:lnTo>
                    <a:pt x="11063" y="12"/>
                  </a:lnTo>
                  <a:lnTo>
                    <a:pt x="10748" y="54"/>
                  </a:lnTo>
                  <a:lnTo>
                    <a:pt x="10433" y="108"/>
                  </a:lnTo>
                  <a:lnTo>
                    <a:pt x="10118" y="193"/>
                  </a:lnTo>
                  <a:lnTo>
                    <a:pt x="9808" y="300"/>
                  </a:lnTo>
                  <a:lnTo>
                    <a:pt x="9498" y="429"/>
                  </a:lnTo>
                  <a:lnTo>
                    <a:pt x="9188" y="568"/>
                  </a:lnTo>
                  <a:lnTo>
                    <a:pt x="8878" y="739"/>
                  </a:lnTo>
                  <a:lnTo>
                    <a:pt x="8572" y="931"/>
                  </a:lnTo>
                  <a:lnTo>
                    <a:pt x="8266" y="1156"/>
                  </a:lnTo>
                  <a:lnTo>
                    <a:pt x="7965" y="1391"/>
                  </a:lnTo>
                  <a:lnTo>
                    <a:pt x="7669" y="1647"/>
                  </a:lnTo>
                  <a:lnTo>
                    <a:pt x="7372" y="1925"/>
                  </a:lnTo>
                  <a:lnTo>
                    <a:pt x="7076" y="2235"/>
                  </a:lnTo>
                  <a:lnTo>
                    <a:pt x="6788" y="2556"/>
                  </a:lnTo>
                  <a:lnTo>
                    <a:pt x="6501" y="2909"/>
                  </a:lnTo>
                  <a:lnTo>
                    <a:pt x="6218" y="3272"/>
                  </a:lnTo>
                  <a:lnTo>
                    <a:pt x="5944" y="3668"/>
                  </a:lnTo>
                  <a:lnTo>
                    <a:pt x="5671" y="4085"/>
                  </a:lnTo>
                  <a:lnTo>
                    <a:pt x="5401" y="4512"/>
                  </a:lnTo>
                  <a:lnTo>
                    <a:pt x="5137" y="4972"/>
                  </a:lnTo>
                  <a:lnTo>
                    <a:pt x="4877" y="5453"/>
                  </a:lnTo>
                  <a:lnTo>
                    <a:pt x="4621" y="5956"/>
                  </a:lnTo>
                  <a:lnTo>
                    <a:pt x="4375" y="6480"/>
                  </a:lnTo>
                  <a:lnTo>
                    <a:pt x="4133" y="7025"/>
                  </a:lnTo>
                  <a:lnTo>
                    <a:pt x="4015" y="7313"/>
                  </a:lnTo>
                  <a:lnTo>
                    <a:pt x="3896" y="7591"/>
                  </a:lnTo>
                  <a:lnTo>
                    <a:pt x="3782" y="7891"/>
                  </a:lnTo>
                  <a:lnTo>
                    <a:pt x="3663" y="8190"/>
                  </a:lnTo>
                  <a:lnTo>
                    <a:pt x="3554" y="8489"/>
                  </a:lnTo>
                  <a:lnTo>
                    <a:pt x="3440" y="8799"/>
                  </a:lnTo>
                  <a:lnTo>
                    <a:pt x="3326" y="9131"/>
                  </a:lnTo>
                  <a:lnTo>
                    <a:pt x="3212" y="9473"/>
                  </a:lnTo>
                  <a:lnTo>
                    <a:pt x="3102" y="9815"/>
                  </a:lnTo>
                  <a:lnTo>
                    <a:pt x="2997" y="10157"/>
                  </a:lnTo>
                  <a:lnTo>
                    <a:pt x="2892" y="10510"/>
                  </a:lnTo>
                  <a:lnTo>
                    <a:pt x="2792" y="10863"/>
                  </a:lnTo>
                  <a:lnTo>
                    <a:pt x="2692" y="11216"/>
                  </a:lnTo>
                  <a:lnTo>
                    <a:pt x="2596" y="11579"/>
                  </a:lnTo>
                  <a:lnTo>
                    <a:pt x="2505" y="11932"/>
                  </a:lnTo>
                  <a:lnTo>
                    <a:pt x="2413" y="12306"/>
                  </a:lnTo>
                  <a:lnTo>
                    <a:pt x="2327" y="12670"/>
                  </a:lnTo>
                  <a:lnTo>
                    <a:pt x="2240" y="13044"/>
                  </a:lnTo>
                  <a:lnTo>
                    <a:pt x="2158" y="13418"/>
                  </a:lnTo>
                  <a:lnTo>
                    <a:pt x="2076" y="13792"/>
                  </a:lnTo>
                  <a:lnTo>
                    <a:pt x="1925" y="14562"/>
                  </a:lnTo>
                  <a:lnTo>
                    <a:pt x="1779" y="15332"/>
                  </a:lnTo>
                  <a:lnTo>
                    <a:pt x="1647" y="16123"/>
                  </a:lnTo>
                  <a:lnTo>
                    <a:pt x="1519" y="16914"/>
                  </a:lnTo>
                  <a:lnTo>
                    <a:pt x="1401" y="17716"/>
                  </a:lnTo>
                  <a:lnTo>
                    <a:pt x="1287" y="18528"/>
                  </a:lnTo>
                  <a:lnTo>
                    <a:pt x="1182" y="19351"/>
                  </a:lnTo>
                  <a:lnTo>
                    <a:pt x="1086" y="20174"/>
                  </a:lnTo>
                  <a:lnTo>
                    <a:pt x="995" y="21008"/>
                  </a:lnTo>
                  <a:lnTo>
                    <a:pt x="908" y="21853"/>
                  </a:lnTo>
                  <a:lnTo>
                    <a:pt x="826" y="22697"/>
                  </a:lnTo>
                  <a:lnTo>
                    <a:pt x="748" y="23542"/>
                  </a:lnTo>
                  <a:lnTo>
                    <a:pt x="675" y="24397"/>
                  </a:lnTo>
                  <a:lnTo>
                    <a:pt x="611" y="25263"/>
                  </a:lnTo>
                  <a:lnTo>
                    <a:pt x="543" y="26119"/>
                  </a:lnTo>
                  <a:lnTo>
                    <a:pt x="484" y="26984"/>
                  </a:lnTo>
                  <a:lnTo>
                    <a:pt x="424" y="27850"/>
                  </a:lnTo>
                  <a:lnTo>
                    <a:pt x="315" y="29582"/>
                  </a:lnTo>
                  <a:lnTo>
                    <a:pt x="210" y="31314"/>
                  </a:lnTo>
                  <a:lnTo>
                    <a:pt x="105" y="33046"/>
                  </a:lnTo>
                  <a:lnTo>
                    <a:pt x="0" y="34767"/>
                  </a:lnTo>
                  <a:lnTo>
                    <a:pt x="1036" y="34853"/>
                  </a:lnTo>
                  <a:lnTo>
                    <a:pt x="2067" y="34928"/>
                  </a:lnTo>
                  <a:lnTo>
                    <a:pt x="3102" y="35024"/>
                  </a:lnTo>
                  <a:lnTo>
                    <a:pt x="4138" y="35120"/>
                  </a:lnTo>
                  <a:lnTo>
                    <a:pt x="5178" y="35227"/>
                  </a:lnTo>
                  <a:lnTo>
                    <a:pt x="6213" y="35345"/>
                  </a:lnTo>
                  <a:lnTo>
                    <a:pt x="7254" y="35462"/>
                  </a:lnTo>
                  <a:lnTo>
                    <a:pt x="8294" y="35601"/>
                  </a:lnTo>
                  <a:lnTo>
                    <a:pt x="8253" y="35580"/>
                  </a:lnTo>
                  <a:lnTo>
                    <a:pt x="8216" y="35548"/>
                  </a:lnTo>
                  <a:lnTo>
                    <a:pt x="8180" y="35505"/>
                  </a:lnTo>
                  <a:lnTo>
                    <a:pt x="8143" y="35452"/>
                  </a:lnTo>
                  <a:lnTo>
                    <a:pt x="8107" y="35398"/>
                  </a:lnTo>
                  <a:lnTo>
                    <a:pt x="8075" y="35334"/>
                  </a:lnTo>
                  <a:lnTo>
                    <a:pt x="8043" y="35259"/>
                  </a:lnTo>
                  <a:lnTo>
                    <a:pt x="8015" y="35184"/>
                  </a:lnTo>
                  <a:lnTo>
                    <a:pt x="7988" y="35088"/>
                  </a:lnTo>
                  <a:lnTo>
                    <a:pt x="7965" y="34992"/>
                  </a:lnTo>
                  <a:lnTo>
                    <a:pt x="7947" y="34885"/>
                  </a:lnTo>
                  <a:lnTo>
                    <a:pt x="7929" y="34778"/>
                  </a:lnTo>
                  <a:lnTo>
                    <a:pt x="7915" y="34650"/>
                  </a:lnTo>
                  <a:lnTo>
                    <a:pt x="7901" y="34521"/>
                  </a:lnTo>
                  <a:lnTo>
                    <a:pt x="7897" y="34382"/>
                  </a:lnTo>
                  <a:lnTo>
                    <a:pt x="7897" y="34233"/>
                  </a:lnTo>
                  <a:lnTo>
                    <a:pt x="7897" y="33773"/>
                  </a:lnTo>
                  <a:lnTo>
                    <a:pt x="7910" y="33303"/>
                  </a:lnTo>
                  <a:lnTo>
                    <a:pt x="7933" y="32843"/>
                  </a:lnTo>
                  <a:lnTo>
                    <a:pt x="7965" y="32394"/>
                  </a:lnTo>
                  <a:lnTo>
                    <a:pt x="8006" y="31945"/>
                  </a:lnTo>
                  <a:lnTo>
                    <a:pt x="8056" y="31507"/>
                  </a:lnTo>
                  <a:lnTo>
                    <a:pt x="8116" y="31079"/>
                  </a:lnTo>
                  <a:lnTo>
                    <a:pt x="8184" y="30651"/>
                  </a:lnTo>
                  <a:lnTo>
                    <a:pt x="8257" y="30245"/>
                  </a:lnTo>
                  <a:lnTo>
                    <a:pt x="8344" y="29850"/>
                  </a:lnTo>
                  <a:lnTo>
                    <a:pt x="8435" y="29454"/>
                  </a:lnTo>
                  <a:lnTo>
                    <a:pt x="8531" y="29080"/>
                  </a:lnTo>
                  <a:lnTo>
                    <a:pt x="8636" y="28716"/>
                  </a:lnTo>
                  <a:lnTo>
                    <a:pt x="8750" y="28374"/>
                  </a:lnTo>
                  <a:lnTo>
                    <a:pt x="8868" y="28032"/>
                  </a:lnTo>
                  <a:lnTo>
                    <a:pt x="8992" y="27722"/>
                  </a:lnTo>
                  <a:lnTo>
                    <a:pt x="9119" y="27412"/>
                  </a:lnTo>
                  <a:lnTo>
                    <a:pt x="9256" y="27134"/>
                  </a:lnTo>
                  <a:lnTo>
                    <a:pt x="9393" y="26867"/>
                  </a:lnTo>
                  <a:lnTo>
                    <a:pt x="9539" y="26621"/>
                  </a:lnTo>
                  <a:lnTo>
                    <a:pt x="9690" y="26386"/>
                  </a:lnTo>
                  <a:lnTo>
                    <a:pt x="9840" y="26183"/>
                  </a:lnTo>
                  <a:lnTo>
                    <a:pt x="9995" y="25990"/>
                  </a:lnTo>
                  <a:lnTo>
                    <a:pt x="10155" y="25830"/>
                  </a:lnTo>
                  <a:lnTo>
                    <a:pt x="10319" y="25691"/>
                  </a:lnTo>
                  <a:lnTo>
                    <a:pt x="10483" y="25573"/>
                  </a:lnTo>
                  <a:lnTo>
                    <a:pt x="10652" y="25477"/>
                  </a:lnTo>
                  <a:lnTo>
                    <a:pt x="10739" y="25434"/>
                  </a:lnTo>
                  <a:lnTo>
                    <a:pt x="10821" y="25413"/>
                  </a:lnTo>
                  <a:lnTo>
                    <a:pt x="10908" y="25381"/>
                  </a:lnTo>
                  <a:lnTo>
                    <a:pt x="10994" y="25370"/>
                  </a:lnTo>
                  <a:lnTo>
                    <a:pt x="11081" y="25359"/>
                  </a:lnTo>
                  <a:lnTo>
                    <a:pt x="11168" y="25349"/>
                  </a:lnTo>
                  <a:lnTo>
                    <a:pt x="11254" y="25349"/>
                  </a:lnTo>
                  <a:lnTo>
                    <a:pt x="11341" y="25359"/>
                  </a:lnTo>
                  <a:lnTo>
                    <a:pt x="11428" y="25381"/>
                  </a:lnTo>
                  <a:lnTo>
                    <a:pt x="11519" y="25402"/>
                  </a:lnTo>
                  <a:lnTo>
                    <a:pt x="11606" y="25434"/>
                  </a:lnTo>
                  <a:lnTo>
                    <a:pt x="11697" y="25477"/>
                  </a:lnTo>
                  <a:lnTo>
                    <a:pt x="11788" y="25531"/>
                  </a:lnTo>
                  <a:lnTo>
                    <a:pt x="11875" y="25584"/>
                  </a:lnTo>
                  <a:lnTo>
                    <a:pt x="11961" y="25648"/>
                  </a:lnTo>
                  <a:lnTo>
                    <a:pt x="12043" y="25712"/>
                  </a:lnTo>
                  <a:lnTo>
                    <a:pt x="12130" y="25787"/>
                  </a:lnTo>
                  <a:lnTo>
                    <a:pt x="12212" y="25862"/>
                  </a:lnTo>
                  <a:lnTo>
                    <a:pt x="12294" y="25947"/>
                  </a:lnTo>
                  <a:lnTo>
                    <a:pt x="12372" y="26044"/>
                  </a:lnTo>
                  <a:lnTo>
                    <a:pt x="12454" y="26140"/>
                  </a:lnTo>
                  <a:lnTo>
                    <a:pt x="12532" y="26247"/>
                  </a:lnTo>
                  <a:lnTo>
                    <a:pt x="12682" y="26471"/>
                  </a:lnTo>
                  <a:lnTo>
                    <a:pt x="12828" y="26717"/>
                  </a:lnTo>
                  <a:lnTo>
                    <a:pt x="13047" y="25263"/>
                  </a:lnTo>
                  <a:lnTo>
                    <a:pt x="13280" y="23820"/>
                  </a:lnTo>
                  <a:lnTo>
                    <a:pt x="13522" y="22387"/>
                  </a:lnTo>
                  <a:lnTo>
                    <a:pt x="13768" y="20966"/>
                  </a:lnTo>
                  <a:lnTo>
                    <a:pt x="14028" y="19544"/>
                  </a:lnTo>
                  <a:lnTo>
                    <a:pt x="14288" y="18132"/>
                  </a:lnTo>
                  <a:lnTo>
                    <a:pt x="14557" y="16732"/>
                  </a:lnTo>
                  <a:lnTo>
                    <a:pt x="14831" y="15332"/>
                  </a:lnTo>
                  <a:lnTo>
                    <a:pt x="15109" y="13931"/>
                  </a:lnTo>
                  <a:lnTo>
                    <a:pt x="15392" y="12541"/>
                  </a:lnTo>
                  <a:lnTo>
                    <a:pt x="15675" y="11162"/>
                  </a:lnTo>
                  <a:lnTo>
                    <a:pt x="15962" y="9783"/>
                  </a:lnTo>
                  <a:lnTo>
                    <a:pt x="16537" y="7035"/>
                  </a:lnTo>
                  <a:lnTo>
                    <a:pt x="17107" y="4309"/>
                  </a:lnTo>
                  <a:lnTo>
                    <a:pt x="17121" y="4245"/>
                  </a:lnTo>
                  <a:lnTo>
                    <a:pt x="17135" y="4213"/>
                  </a:lnTo>
                  <a:lnTo>
                    <a:pt x="16888" y="3818"/>
                  </a:lnTo>
                  <a:lnTo>
                    <a:pt x="16642" y="3433"/>
                  </a:lnTo>
                  <a:lnTo>
                    <a:pt x="16386" y="3069"/>
                  </a:lnTo>
                  <a:lnTo>
                    <a:pt x="16126" y="2727"/>
                  </a:lnTo>
                  <a:lnTo>
                    <a:pt x="15862" y="2406"/>
                  </a:lnTo>
                  <a:lnTo>
                    <a:pt x="15593" y="2096"/>
                  </a:lnTo>
                  <a:lnTo>
                    <a:pt x="15319" y="1808"/>
                  </a:lnTo>
                  <a:lnTo>
                    <a:pt x="15041" y="1540"/>
                  </a:lnTo>
                  <a:lnTo>
                    <a:pt x="14758" y="1295"/>
                  </a:lnTo>
                  <a:lnTo>
                    <a:pt x="14470" y="1059"/>
                  </a:lnTo>
                  <a:lnTo>
                    <a:pt x="14178" y="856"/>
                  </a:lnTo>
                  <a:lnTo>
                    <a:pt x="13877" y="674"/>
                  </a:lnTo>
                  <a:lnTo>
                    <a:pt x="13576" y="503"/>
                  </a:lnTo>
                  <a:lnTo>
                    <a:pt x="13266" y="364"/>
                  </a:lnTo>
                  <a:lnTo>
                    <a:pt x="12956" y="247"/>
                  </a:lnTo>
                  <a:lnTo>
                    <a:pt x="12637" y="161"/>
                  </a:lnTo>
                  <a:lnTo>
                    <a:pt x="12322" y="86"/>
                  </a:lnTo>
                  <a:lnTo>
                    <a:pt x="12007" y="33"/>
                  </a:lnTo>
                  <a:lnTo>
                    <a:pt x="1169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1"/>
            <p:cNvSpPr/>
            <p:nvPr/>
          </p:nvSpPr>
          <p:spPr>
            <a:xfrm>
              <a:off x="3685775" y="-11956600"/>
              <a:ext cx="210675" cy="482175"/>
            </a:xfrm>
            <a:custGeom>
              <a:rect b="b" l="l" r="r" t="t"/>
              <a:pathLst>
                <a:path extrusionOk="0" h="19287" w="8427">
                  <a:moveTo>
                    <a:pt x="4850" y="1"/>
                  </a:moveTo>
                  <a:lnTo>
                    <a:pt x="4635" y="11"/>
                  </a:lnTo>
                  <a:lnTo>
                    <a:pt x="4417" y="44"/>
                  </a:lnTo>
                  <a:lnTo>
                    <a:pt x="4198" y="97"/>
                  </a:lnTo>
                  <a:lnTo>
                    <a:pt x="3983" y="172"/>
                  </a:lnTo>
                  <a:lnTo>
                    <a:pt x="3764" y="268"/>
                  </a:lnTo>
                  <a:lnTo>
                    <a:pt x="3545" y="386"/>
                  </a:lnTo>
                  <a:lnTo>
                    <a:pt x="3326" y="525"/>
                  </a:lnTo>
                  <a:lnTo>
                    <a:pt x="3112" y="674"/>
                  </a:lnTo>
                  <a:lnTo>
                    <a:pt x="2897" y="856"/>
                  </a:lnTo>
                  <a:lnTo>
                    <a:pt x="2688" y="1048"/>
                  </a:lnTo>
                  <a:lnTo>
                    <a:pt x="2482" y="1262"/>
                  </a:lnTo>
                  <a:lnTo>
                    <a:pt x="2277" y="1487"/>
                  </a:lnTo>
                  <a:lnTo>
                    <a:pt x="2081" y="1743"/>
                  </a:lnTo>
                  <a:lnTo>
                    <a:pt x="1885" y="2011"/>
                  </a:lnTo>
                  <a:lnTo>
                    <a:pt x="1698" y="2299"/>
                  </a:lnTo>
                  <a:lnTo>
                    <a:pt x="1520" y="2609"/>
                  </a:lnTo>
                  <a:lnTo>
                    <a:pt x="1346" y="2930"/>
                  </a:lnTo>
                  <a:lnTo>
                    <a:pt x="1178" y="3272"/>
                  </a:lnTo>
                  <a:lnTo>
                    <a:pt x="1100" y="3454"/>
                  </a:lnTo>
                  <a:lnTo>
                    <a:pt x="1022" y="3636"/>
                  </a:lnTo>
                  <a:lnTo>
                    <a:pt x="945" y="3817"/>
                  </a:lnTo>
                  <a:lnTo>
                    <a:pt x="872" y="4010"/>
                  </a:lnTo>
                  <a:lnTo>
                    <a:pt x="804" y="4202"/>
                  </a:lnTo>
                  <a:lnTo>
                    <a:pt x="735" y="4395"/>
                  </a:lnTo>
                  <a:lnTo>
                    <a:pt x="667" y="4598"/>
                  </a:lnTo>
                  <a:lnTo>
                    <a:pt x="607" y="4812"/>
                  </a:lnTo>
                  <a:lnTo>
                    <a:pt x="543" y="5015"/>
                  </a:lnTo>
                  <a:lnTo>
                    <a:pt x="489" y="5239"/>
                  </a:lnTo>
                  <a:lnTo>
                    <a:pt x="434" y="5453"/>
                  </a:lnTo>
                  <a:lnTo>
                    <a:pt x="379" y="5678"/>
                  </a:lnTo>
                  <a:lnTo>
                    <a:pt x="329" y="5902"/>
                  </a:lnTo>
                  <a:lnTo>
                    <a:pt x="283" y="6137"/>
                  </a:lnTo>
                  <a:lnTo>
                    <a:pt x="242" y="6372"/>
                  </a:lnTo>
                  <a:lnTo>
                    <a:pt x="201" y="6608"/>
                  </a:lnTo>
                  <a:lnTo>
                    <a:pt x="165" y="6854"/>
                  </a:lnTo>
                  <a:lnTo>
                    <a:pt x="133" y="7099"/>
                  </a:lnTo>
                  <a:lnTo>
                    <a:pt x="106" y="7345"/>
                  </a:lnTo>
                  <a:lnTo>
                    <a:pt x="78" y="7602"/>
                  </a:lnTo>
                  <a:lnTo>
                    <a:pt x="55" y="7858"/>
                  </a:lnTo>
                  <a:lnTo>
                    <a:pt x="37" y="8126"/>
                  </a:lnTo>
                  <a:lnTo>
                    <a:pt x="23" y="8393"/>
                  </a:lnTo>
                  <a:lnTo>
                    <a:pt x="10" y="8660"/>
                  </a:lnTo>
                  <a:lnTo>
                    <a:pt x="5" y="8938"/>
                  </a:lnTo>
                  <a:lnTo>
                    <a:pt x="1" y="9206"/>
                  </a:lnTo>
                  <a:lnTo>
                    <a:pt x="1" y="9494"/>
                  </a:lnTo>
                  <a:lnTo>
                    <a:pt x="5" y="9772"/>
                  </a:lnTo>
                  <a:lnTo>
                    <a:pt x="14" y="10061"/>
                  </a:lnTo>
                  <a:lnTo>
                    <a:pt x="28" y="10349"/>
                  </a:lnTo>
                  <a:lnTo>
                    <a:pt x="46" y="10649"/>
                  </a:lnTo>
                  <a:lnTo>
                    <a:pt x="69" y="10948"/>
                  </a:lnTo>
                  <a:lnTo>
                    <a:pt x="96" y="11247"/>
                  </a:lnTo>
                  <a:lnTo>
                    <a:pt x="128" y="11557"/>
                  </a:lnTo>
                  <a:lnTo>
                    <a:pt x="165" y="11857"/>
                  </a:lnTo>
                  <a:lnTo>
                    <a:pt x="201" y="12178"/>
                  </a:lnTo>
                  <a:lnTo>
                    <a:pt x="247" y="12488"/>
                  </a:lnTo>
                  <a:lnTo>
                    <a:pt x="297" y="12808"/>
                  </a:lnTo>
                  <a:lnTo>
                    <a:pt x="356" y="13129"/>
                  </a:lnTo>
                  <a:lnTo>
                    <a:pt x="416" y="13450"/>
                  </a:lnTo>
                  <a:lnTo>
                    <a:pt x="480" y="13781"/>
                  </a:lnTo>
                  <a:lnTo>
                    <a:pt x="553" y="14113"/>
                  </a:lnTo>
                  <a:lnTo>
                    <a:pt x="653" y="14540"/>
                  </a:lnTo>
                  <a:lnTo>
                    <a:pt x="758" y="14946"/>
                  </a:lnTo>
                  <a:lnTo>
                    <a:pt x="872" y="15342"/>
                  </a:lnTo>
                  <a:lnTo>
                    <a:pt x="991" y="15716"/>
                  </a:lnTo>
                  <a:lnTo>
                    <a:pt x="1118" y="16069"/>
                  </a:lnTo>
                  <a:lnTo>
                    <a:pt x="1251" y="16411"/>
                  </a:lnTo>
                  <a:lnTo>
                    <a:pt x="1387" y="16721"/>
                  </a:lnTo>
                  <a:lnTo>
                    <a:pt x="1529" y="17020"/>
                  </a:lnTo>
                  <a:lnTo>
                    <a:pt x="1675" y="17309"/>
                  </a:lnTo>
                  <a:lnTo>
                    <a:pt x="1830" y="17566"/>
                  </a:lnTo>
                  <a:lnTo>
                    <a:pt x="1985" y="17812"/>
                  </a:lnTo>
                  <a:lnTo>
                    <a:pt x="2145" y="18036"/>
                  </a:lnTo>
                  <a:lnTo>
                    <a:pt x="2309" y="18250"/>
                  </a:lnTo>
                  <a:lnTo>
                    <a:pt x="2473" y="18432"/>
                  </a:lnTo>
                  <a:lnTo>
                    <a:pt x="2642" y="18603"/>
                  </a:lnTo>
                  <a:lnTo>
                    <a:pt x="2815" y="18752"/>
                  </a:lnTo>
                  <a:lnTo>
                    <a:pt x="2989" y="18891"/>
                  </a:lnTo>
                  <a:lnTo>
                    <a:pt x="3167" y="18998"/>
                  </a:lnTo>
                  <a:lnTo>
                    <a:pt x="3344" y="19094"/>
                  </a:lnTo>
                  <a:lnTo>
                    <a:pt x="3527" y="19169"/>
                  </a:lnTo>
                  <a:lnTo>
                    <a:pt x="3705" y="19233"/>
                  </a:lnTo>
                  <a:lnTo>
                    <a:pt x="3887" y="19266"/>
                  </a:lnTo>
                  <a:lnTo>
                    <a:pt x="4070" y="19287"/>
                  </a:lnTo>
                  <a:lnTo>
                    <a:pt x="4257" y="19287"/>
                  </a:lnTo>
                  <a:lnTo>
                    <a:pt x="4439" y="19266"/>
                  </a:lnTo>
                  <a:lnTo>
                    <a:pt x="4622" y="19223"/>
                  </a:lnTo>
                  <a:lnTo>
                    <a:pt x="4800" y="19169"/>
                  </a:lnTo>
                  <a:lnTo>
                    <a:pt x="4982" y="19084"/>
                  </a:lnTo>
                  <a:lnTo>
                    <a:pt x="5160" y="18988"/>
                  </a:lnTo>
                  <a:lnTo>
                    <a:pt x="5338" y="18870"/>
                  </a:lnTo>
                  <a:lnTo>
                    <a:pt x="5516" y="18731"/>
                  </a:lnTo>
                  <a:lnTo>
                    <a:pt x="5689" y="18581"/>
                  </a:lnTo>
                  <a:lnTo>
                    <a:pt x="5822" y="18442"/>
                  </a:lnTo>
                  <a:lnTo>
                    <a:pt x="5954" y="18303"/>
                  </a:lnTo>
                  <a:lnTo>
                    <a:pt x="6077" y="18154"/>
                  </a:lnTo>
                  <a:lnTo>
                    <a:pt x="6200" y="17993"/>
                  </a:lnTo>
                  <a:lnTo>
                    <a:pt x="6319" y="17822"/>
                  </a:lnTo>
                  <a:lnTo>
                    <a:pt x="6437" y="17641"/>
                  </a:lnTo>
                  <a:lnTo>
                    <a:pt x="6551" y="17459"/>
                  </a:lnTo>
                  <a:lnTo>
                    <a:pt x="6661" y="17256"/>
                  </a:lnTo>
                  <a:lnTo>
                    <a:pt x="6770" y="17053"/>
                  </a:lnTo>
                  <a:lnTo>
                    <a:pt x="6875" y="16839"/>
                  </a:lnTo>
                  <a:lnTo>
                    <a:pt x="6976" y="16625"/>
                  </a:lnTo>
                  <a:lnTo>
                    <a:pt x="7076" y="16390"/>
                  </a:lnTo>
                  <a:lnTo>
                    <a:pt x="7172" y="16155"/>
                  </a:lnTo>
                  <a:lnTo>
                    <a:pt x="7263" y="15919"/>
                  </a:lnTo>
                  <a:lnTo>
                    <a:pt x="7354" y="15663"/>
                  </a:lnTo>
                  <a:lnTo>
                    <a:pt x="7441" y="15406"/>
                  </a:lnTo>
                  <a:lnTo>
                    <a:pt x="7523" y="15150"/>
                  </a:lnTo>
                  <a:lnTo>
                    <a:pt x="7605" y="14882"/>
                  </a:lnTo>
                  <a:lnTo>
                    <a:pt x="7683" y="14604"/>
                  </a:lnTo>
                  <a:lnTo>
                    <a:pt x="7760" y="14326"/>
                  </a:lnTo>
                  <a:lnTo>
                    <a:pt x="7829" y="14038"/>
                  </a:lnTo>
                  <a:lnTo>
                    <a:pt x="7902" y="13738"/>
                  </a:lnTo>
                  <a:lnTo>
                    <a:pt x="7966" y="13450"/>
                  </a:lnTo>
                  <a:lnTo>
                    <a:pt x="8030" y="13140"/>
                  </a:lnTo>
                  <a:lnTo>
                    <a:pt x="8089" y="12840"/>
                  </a:lnTo>
                  <a:lnTo>
                    <a:pt x="8144" y="12520"/>
                  </a:lnTo>
                  <a:lnTo>
                    <a:pt x="8198" y="12210"/>
                  </a:lnTo>
                  <a:lnTo>
                    <a:pt x="8253" y="11889"/>
                  </a:lnTo>
                  <a:lnTo>
                    <a:pt x="8299" y="11568"/>
                  </a:lnTo>
                  <a:lnTo>
                    <a:pt x="8344" y="11237"/>
                  </a:lnTo>
                  <a:lnTo>
                    <a:pt x="8385" y="10905"/>
                  </a:lnTo>
                  <a:lnTo>
                    <a:pt x="8426" y="10563"/>
                  </a:lnTo>
                  <a:lnTo>
                    <a:pt x="8399" y="10403"/>
                  </a:lnTo>
                  <a:lnTo>
                    <a:pt x="8381" y="10221"/>
                  </a:lnTo>
                  <a:lnTo>
                    <a:pt x="8367" y="10050"/>
                  </a:lnTo>
                  <a:lnTo>
                    <a:pt x="8358" y="9868"/>
                  </a:lnTo>
                  <a:lnTo>
                    <a:pt x="8358" y="9687"/>
                  </a:lnTo>
                  <a:lnTo>
                    <a:pt x="8367" y="9505"/>
                  </a:lnTo>
                  <a:lnTo>
                    <a:pt x="8381" y="9323"/>
                  </a:lnTo>
                  <a:lnTo>
                    <a:pt x="8399" y="9163"/>
                  </a:lnTo>
                  <a:lnTo>
                    <a:pt x="8335" y="9163"/>
                  </a:lnTo>
                  <a:lnTo>
                    <a:pt x="8276" y="9141"/>
                  </a:lnTo>
                  <a:lnTo>
                    <a:pt x="8212" y="9109"/>
                  </a:lnTo>
                  <a:lnTo>
                    <a:pt x="8148" y="9056"/>
                  </a:lnTo>
                  <a:lnTo>
                    <a:pt x="8089" y="8981"/>
                  </a:lnTo>
                  <a:lnTo>
                    <a:pt x="8034" y="8895"/>
                  </a:lnTo>
                  <a:lnTo>
                    <a:pt x="7979" y="8789"/>
                  </a:lnTo>
                  <a:lnTo>
                    <a:pt x="7934" y="8682"/>
                  </a:lnTo>
                  <a:lnTo>
                    <a:pt x="7888" y="8543"/>
                  </a:lnTo>
                  <a:lnTo>
                    <a:pt x="7852" y="8404"/>
                  </a:lnTo>
                  <a:lnTo>
                    <a:pt x="7820" y="8243"/>
                  </a:lnTo>
                  <a:lnTo>
                    <a:pt x="7792" y="8072"/>
                  </a:lnTo>
                  <a:lnTo>
                    <a:pt x="7774" y="7891"/>
                  </a:lnTo>
                  <a:lnTo>
                    <a:pt x="7765" y="7687"/>
                  </a:lnTo>
                  <a:lnTo>
                    <a:pt x="7765" y="7484"/>
                  </a:lnTo>
                  <a:lnTo>
                    <a:pt x="7779" y="7270"/>
                  </a:lnTo>
                  <a:lnTo>
                    <a:pt x="7797" y="6971"/>
                  </a:lnTo>
                  <a:lnTo>
                    <a:pt x="7811" y="6672"/>
                  </a:lnTo>
                  <a:lnTo>
                    <a:pt x="7820" y="6394"/>
                  </a:lnTo>
                  <a:lnTo>
                    <a:pt x="7824" y="6105"/>
                  </a:lnTo>
                  <a:lnTo>
                    <a:pt x="7829" y="5838"/>
                  </a:lnTo>
                  <a:lnTo>
                    <a:pt x="7824" y="5571"/>
                  </a:lnTo>
                  <a:lnTo>
                    <a:pt x="7820" y="5314"/>
                  </a:lnTo>
                  <a:lnTo>
                    <a:pt x="7811" y="5057"/>
                  </a:lnTo>
                  <a:lnTo>
                    <a:pt x="7792" y="4812"/>
                  </a:lnTo>
                  <a:lnTo>
                    <a:pt x="7779" y="4576"/>
                  </a:lnTo>
                  <a:lnTo>
                    <a:pt x="7756" y="4341"/>
                  </a:lnTo>
                  <a:lnTo>
                    <a:pt x="7728" y="4117"/>
                  </a:lnTo>
                  <a:lnTo>
                    <a:pt x="7701" y="3892"/>
                  </a:lnTo>
                  <a:lnTo>
                    <a:pt x="7669" y="3678"/>
                  </a:lnTo>
                  <a:lnTo>
                    <a:pt x="7633" y="3475"/>
                  </a:lnTo>
                  <a:lnTo>
                    <a:pt x="7596" y="3272"/>
                  </a:lnTo>
                  <a:lnTo>
                    <a:pt x="7551" y="3080"/>
                  </a:lnTo>
                  <a:lnTo>
                    <a:pt x="7509" y="2887"/>
                  </a:lnTo>
                  <a:lnTo>
                    <a:pt x="7459" y="2706"/>
                  </a:lnTo>
                  <a:lnTo>
                    <a:pt x="7409" y="2524"/>
                  </a:lnTo>
                  <a:lnTo>
                    <a:pt x="7354" y="2363"/>
                  </a:lnTo>
                  <a:lnTo>
                    <a:pt x="7295" y="2192"/>
                  </a:lnTo>
                  <a:lnTo>
                    <a:pt x="7236" y="2032"/>
                  </a:lnTo>
                  <a:lnTo>
                    <a:pt x="7172" y="1882"/>
                  </a:lnTo>
                  <a:lnTo>
                    <a:pt x="7108" y="1743"/>
                  </a:lnTo>
                  <a:lnTo>
                    <a:pt x="7040" y="1604"/>
                  </a:lnTo>
                  <a:lnTo>
                    <a:pt x="6971" y="1465"/>
                  </a:lnTo>
                  <a:lnTo>
                    <a:pt x="6898" y="1337"/>
                  </a:lnTo>
                  <a:lnTo>
                    <a:pt x="6825" y="1219"/>
                  </a:lnTo>
                  <a:lnTo>
                    <a:pt x="6748" y="1102"/>
                  </a:lnTo>
                  <a:lnTo>
                    <a:pt x="6666" y="995"/>
                  </a:lnTo>
                  <a:lnTo>
                    <a:pt x="6583" y="888"/>
                  </a:lnTo>
                  <a:lnTo>
                    <a:pt x="6501" y="792"/>
                  </a:lnTo>
                  <a:lnTo>
                    <a:pt x="6415" y="706"/>
                  </a:lnTo>
                  <a:lnTo>
                    <a:pt x="6328" y="610"/>
                  </a:lnTo>
                  <a:lnTo>
                    <a:pt x="6241" y="535"/>
                  </a:lnTo>
                  <a:lnTo>
                    <a:pt x="6150" y="460"/>
                  </a:lnTo>
                  <a:lnTo>
                    <a:pt x="6059" y="396"/>
                  </a:lnTo>
                  <a:lnTo>
                    <a:pt x="5963" y="332"/>
                  </a:lnTo>
                  <a:lnTo>
                    <a:pt x="5867" y="268"/>
                  </a:lnTo>
                  <a:lnTo>
                    <a:pt x="5671" y="172"/>
                  </a:lnTo>
                  <a:lnTo>
                    <a:pt x="5470" y="97"/>
                  </a:lnTo>
                  <a:lnTo>
                    <a:pt x="5270" y="44"/>
                  </a:lnTo>
                  <a:lnTo>
                    <a:pt x="5060" y="1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1"/>
            <p:cNvSpPr/>
            <p:nvPr/>
          </p:nvSpPr>
          <p:spPr>
            <a:xfrm>
              <a:off x="3705050" y="-7066375"/>
              <a:ext cx="449725" cy="373150"/>
            </a:xfrm>
            <a:custGeom>
              <a:rect b="b" l="l" r="r" t="t"/>
              <a:pathLst>
                <a:path extrusionOk="0" h="14926" w="17989">
                  <a:moveTo>
                    <a:pt x="115" y="1"/>
                  </a:moveTo>
                  <a:lnTo>
                    <a:pt x="78" y="1530"/>
                  </a:lnTo>
                  <a:lnTo>
                    <a:pt x="51" y="3059"/>
                  </a:lnTo>
                  <a:lnTo>
                    <a:pt x="33" y="4598"/>
                  </a:lnTo>
                  <a:lnTo>
                    <a:pt x="14" y="6137"/>
                  </a:lnTo>
                  <a:lnTo>
                    <a:pt x="5" y="7677"/>
                  </a:lnTo>
                  <a:lnTo>
                    <a:pt x="1" y="9227"/>
                  </a:lnTo>
                  <a:lnTo>
                    <a:pt x="1" y="10777"/>
                  </a:lnTo>
                  <a:lnTo>
                    <a:pt x="5" y="12327"/>
                  </a:lnTo>
                  <a:lnTo>
                    <a:pt x="434" y="12392"/>
                  </a:lnTo>
                  <a:lnTo>
                    <a:pt x="863" y="12456"/>
                  </a:lnTo>
                  <a:lnTo>
                    <a:pt x="5119" y="13022"/>
                  </a:lnTo>
                  <a:lnTo>
                    <a:pt x="7245" y="13322"/>
                  </a:lnTo>
                  <a:lnTo>
                    <a:pt x="9371" y="13621"/>
                  </a:lnTo>
                  <a:lnTo>
                    <a:pt x="11501" y="13942"/>
                  </a:lnTo>
                  <a:lnTo>
                    <a:pt x="13627" y="14262"/>
                  </a:lnTo>
                  <a:lnTo>
                    <a:pt x="15753" y="14583"/>
                  </a:lnTo>
                  <a:lnTo>
                    <a:pt x="17879" y="14925"/>
                  </a:lnTo>
                  <a:lnTo>
                    <a:pt x="17901" y="11985"/>
                  </a:lnTo>
                  <a:lnTo>
                    <a:pt x="17924" y="9035"/>
                  </a:lnTo>
                  <a:lnTo>
                    <a:pt x="17952" y="6063"/>
                  </a:lnTo>
                  <a:lnTo>
                    <a:pt x="17988" y="3080"/>
                  </a:lnTo>
                  <a:lnTo>
                    <a:pt x="17591" y="3037"/>
                  </a:lnTo>
                  <a:lnTo>
                    <a:pt x="17591" y="3155"/>
                  </a:lnTo>
                  <a:lnTo>
                    <a:pt x="17582" y="3283"/>
                  </a:lnTo>
                  <a:lnTo>
                    <a:pt x="17577" y="3401"/>
                  </a:lnTo>
                  <a:lnTo>
                    <a:pt x="17564" y="3518"/>
                  </a:lnTo>
                  <a:lnTo>
                    <a:pt x="17546" y="3636"/>
                  </a:lnTo>
                  <a:lnTo>
                    <a:pt x="17527" y="3743"/>
                  </a:lnTo>
                  <a:lnTo>
                    <a:pt x="17504" y="3839"/>
                  </a:lnTo>
                  <a:lnTo>
                    <a:pt x="17477" y="3935"/>
                  </a:lnTo>
                  <a:lnTo>
                    <a:pt x="17450" y="4021"/>
                  </a:lnTo>
                  <a:lnTo>
                    <a:pt x="17418" y="4106"/>
                  </a:lnTo>
                  <a:lnTo>
                    <a:pt x="17381" y="4170"/>
                  </a:lnTo>
                  <a:lnTo>
                    <a:pt x="17340" y="4224"/>
                  </a:lnTo>
                  <a:lnTo>
                    <a:pt x="17299" y="4267"/>
                  </a:lnTo>
                  <a:lnTo>
                    <a:pt x="17249" y="4288"/>
                  </a:lnTo>
                  <a:lnTo>
                    <a:pt x="17203" y="4299"/>
                  </a:lnTo>
                  <a:lnTo>
                    <a:pt x="17149" y="4299"/>
                  </a:lnTo>
                  <a:lnTo>
                    <a:pt x="16159" y="4074"/>
                  </a:lnTo>
                  <a:lnTo>
                    <a:pt x="15173" y="3860"/>
                  </a:lnTo>
                  <a:lnTo>
                    <a:pt x="14188" y="3657"/>
                  </a:lnTo>
                  <a:lnTo>
                    <a:pt x="13198" y="3465"/>
                  </a:lnTo>
                  <a:lnTo>
                    <a:pt x="12213" y="3283"/>
                  </a:lnTo>
                  <a:lnTo>
                    <a:pt x="11227" y="3112"/>
                  </a:lnTo>
                  <a:lnTo>
                    <a:pt x="10242" y="2941"/>
                  </a:lnTo>
                  <a:lnTo>
                    <a:pt x="9257" y="2791"/>
                  </a:lnTo>
                  <a:lnTo>
                    <a:pt x="8271" y="2642"/>
                  </a:lnTo>
                  <a:lnTo>
                    <a:pt x="7286" y="2492"/>
                  </a:lnTo>
                  <a:lnTo>
                    <a:pt x="6301" y="2364"/>
                  </a:lnTo>
                  <a:lnTo>
                    <a:pt x="5315" y="2235"/>
                  </a:lnTo>
                  <a:lnTo>
                    <a:pt x="3340" y="1989"/>
                  </a:lnTo>
                  <a:lnTo>
                    <a:pt x="1360" y="1776"/>
                  </a:lnTo>
                  <a:lnTo>
                    <a:pt x="1292" y="1754"/>
                  </a:lnTo>
                  <a:lnTo>
                    <a:pt x="1223" y="1722"/>
                  </a:lnTo>
                  <a:lnTo>
                    <a:pt x="1164" y="1669"/>
                  </a:lnTo>
                  <a:lnTo>
                    <a:pt x="1105" y="1605"/>
                  </a:lnTo>
                  <a:lnTo>
                    <a:pt x="1054" y="1530"/>
                  </a:lnTo>
                  <a:lnTo>
                    <a:pt x="1009" y="1444"/>
                  </a:lnTo>
                  <a:lnTo>
                    <a:pt x="963" y="1337"/>
                  </a:lnTo>
                  <a:lnTo>
                    <a:pt x="927" y="1230"/>
                  </a:lnTo>
                  <a:lnTo>
                    <a:pt x="890" y="1113"/>
                  </a:lnTo>
                  <a:lnTo>
                    <a:pt x="863" y="985"/>
                  </a:lnTo>
                  <a:lnTo>
                    <a:pt x="840" y="856"/>
                  </a:lnTo>
                  <a:lnTo>
                    <a:pt x="817" y="717"/>
                  </a:lnTo>
                  <a:lnTo>
                    <a:pt x="803" y="578"/>
                  </a:lnTo>
                  <a:lnTo>
                    <a:pt x="790" y="439"/>
                  </a:lnTo>
                  <a:lnTo>
                    <a:pt x="785" y="290"/>
                  </a:lnTo>
                  <a:lnTo>
                    <a:pt x="781" y="140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1"/>
            <p:cNvSpPr/>
            <p:nvPr/>
          </p:nvSpPr>
          <p:spPr>
            <a:xfrm>
              <a:off x="3707900" y="-7284200"/>
              <a:ext cx="450750" cy="294825"/>
            </a:xfrm>
            <a:custGeom>
              <a:rect b="b" l="l" r="r" t="t"/>
              <a:pathLst>
                <a:path extrusionOk="0" h="11793" w="18030">
                  <a:moveTo>
                    <a:pt x="297" y="1"/>
                  </a:moveTo>
                  <a:lnTo>
                    <a:pt x="247" y="1091"/>
                  </a:lnTo>
                  <a:lnTo>
                    <a:pt x="201" y="2182"/>
                  </a:lnTo>
                  <a:lnTo>
                    <a:pt x="160" y="3272"/>
                  </a:lnTo>
                  <a:lnTo>
                    <a:pt x="124" y="4352"/>
                  </a:lnTo>
                  <a:lnTo>
                    <a:pt x="87" y="5443"/>
                  </a:lnTo>
                  <a:lnTo>
                    <a:pt x="55" y="6533"/>
                  </a:lnTo>
                  <a:lnTo>
                    <a:pt x="23" y="7624"/>
                  </a:lnTo>
                  <a:lnTo>
                    <a:pt x="1" y="8714"/>
                  </a:lnTo>
                  <a:lnTo>
                    <a:pt x="667" y="8853"/>
                  </a:lnTo>
                  <a:lnTo>
                    <a:pt x="671" y="8714"/>
                  </a:lnTo>
                  <a:lnTo>
                    <a:pt x="676" y="8564"/>
                  </a:lnTo>
                  <a:lnTo>
                    <a:pt x="689" y="8425"/>
                  </a:lnTo>
                  <a:lnTo>
                    <a:pt x="703" y="8286"/>
                  </a:lnTo>
                  <a:lnTo>
                    <a:pt x="726" y="8158"/>
                  </a:lnTo>
                  <a:lnTo>
                    <a:pt x="749" y="8019"/>
                  </a:lnTo>
                  <a:lnTo>
                    <a:pt x="776" y="7901"/>
                  </a:lnTo>
                  <a:lnTo>
                    <a:pt x="813" y="7784"/>
                  </a:lnTo>
                  <a:lnTo>
                    <a:pt x="849" y="7677"/>
                  </a:lnTo>
                  <a:lnTo>
                    <a:pt x="895" y="7581"/>
                  </a:lnTo>
                  <a:lnTo>
                    <a:pt x="940" y="7495"/>
                  </a:lnTo>
                  <a:lnTo>
                    <a:pt x="991" y="7431"/>
                  </a:lnTo>
                  <a:lnTo>
                    <a:pt x="1050" y="7367"/>
                  </a:lnTo>
                  <a:lnTo>
                    <a:pt x="1109" y="7324"/>
                  </a:lnTo>
                  <a:lnTo>
                    <a:pt x="1178" y="7292"/>
                  </a:lnTo>
                  <a:lnTo>
                    <a:pt x="1246" y="7281"/>
                  </a:lnTo>
                  <a:lnTo>
                    <a:pt x="1743" y="7260"/>
                  </a:lnTo>
                  <a:lnTo>
                    <a:pt x="2236" y="7249"/>
                  </a:lnTo>
                  <a:lnTo>
                    <a:pt x="3230" y="7249"/>
                  </a:lnTo>
                  <a:lnTo>
                    <a:pt x="3728" y="7260"/>
                  </a:lnTo>
                  <a:lnTo>
                    <a:pt x="4229" y="7281"/>
                  </a:lnTo>
                  <a:lnTo>
                    <a:pt x="4727" y="7313"/>
                  </a:lnTo>
                  <a:lnTo>
                    <a:pt x="5224" y="7356"/>
                  </a:lnTo>
                  <a:lnTo>
                    <a:pt x="5726" y="7399"/>
                  </a:lnTo>
                  <a:lnTo>
                    <a:pt x="6223" y="7463"/>
                  </a:lnTo>
                  <a:lnTo>
                    <a:pt x="6725" y="7517"/>
                  </a:lnTo>
                  <a:lnTo>
                    <a:pt x="7227" y="7591"/>
                  </a:lnTo>
                  <a:lnTo>
                    <a:pt x="7724" y="7677"/>
                  </a:lnTo>
                  <a:lnTo>
                    <a:pt x="8226" y="7762"/>
                  </a:lnTo>
                  <a:lnTo>
                    <a:pt x="8727" y="7859"/>
                  </a:lnTo>
                  <a:lnTo>
                    <a:pt x="9225" y="7955"/>
                  </a:lnTo>
                  <a:lnTo>
                    <a:pt x="9727" y="8062"/>
                  </a:lnTo>
                  <a:lnTo>
                    <a:pt x="10224" y="8179"/>
                  </a:lnTo>
                  <a:lnTo>
                    <a:pt x="10726" y="8308"/>
                  </a:lnTo>
                  <a:lnTo>
                    <a:pt x="11223" y="8447"/>
                  </a:lnTo>
                  <a:lnTo>
                    <a:pt x="11725" y="8586"/>
                  </a:lnTo>
                  <a:lnTo>
                    <a:pt x="12222" y="8725"/>
                  </a:lnTo>
                  <a:lnTo>
                    <a:pt x="12719" y="8885"/>
                  </a:lnTo>
                  <a:lnTo>
                    <a:pt x="13212" y="9045"/>
                  </a:lnTo>
                  <a:lnTo>
                    <a:pt x="13709" y="9216"/>
                  </a:lnTo>
                  <a:lnTo>
                    <a:pt x="14206" y="9387"/>
                  </a:lnTo>
                  <a:lnTo>
                    <a:pt x="14699" y="9569"/>
                  </a:lnTo>
                  <a:lnTo>
                    <a:pt x="15192" y="9762"/>
                  </a:lnTo>
                  <a:lnTo>
                    <a:pt x="15684" y="9954"/>
                  </a:lnTo>
                  <a:lnTo>
                    <a:pt x="16172" y="10157"/>
                  </a:lnTo>
                  <a:lnTo>
                    <a:pt x="16665" y="10371"/>
                  </a:lnTo>
                  <a:lnTo>
                    <a:pt x="17153" y="10585"/>
                  </a:lnTo>
                  <a:lnTo>
                    <a:pt x="17194" y="10606"/>
                  </a:lnTo>
                  <a:lnTo>
                    <a:pt x="17231" y="10638"/>
                  </a:lnTo>
                  <a:lnTo>
                    <a:pt x="17267" y="10681"/>
                  </a:lnTo>
                  <a:lnTo>
                    <a:pt x="17299" y="10735"/>
                  </a:lnTo>
                  <a:lnTo>
                    <a:pt x="17327" y="10788"/>
                  </a:lnTo>
                  <a:lnTo>
                    <a:pt x="17354" y="10852"/>
                  </a:lnTo>
                  <a:lnTo>
                    <a:pt x="17377" y="10927"/>
                  </a:lnTo>
                  <a:lnTo>
                    <a:pt x="17400" y="11002"/>
                  </a:lnTo>
                  <a:lnTo>
                    <a:pt x="17418" y="11087"/>
                  </a:lnTo>
                  <a:lnTo>
                    <a:pt x="17436" y="11173"/>
                  </a:lnTo>
                  <a:lnTo>
                    <a:pt x="17450" y="11258"/>
                  </a:lnTo>
                  <a:lnTo>
                    <a:pt x="17459" y="11355"/>
                  </a:lnTo>
                  <a:lnTo>
                    <a:pt x="17473" y="11547"/>
                  </a:lnTo>
                  <a:lnTo>
                    <a:pt x="17477" y="11750"/>
                  </a:lnTo>
                  <a:lnTo>
                    <a:pt x="17874" y="11793"/>
                  </a:lnTo>
                  <a:lnTo>
                    <a:pt x="17906" y="9569"/>
                  </a:lnTo>
                  <a:lnTo>
                    <a:pt x="17942" y="7356"/>
                  </a:lnTo>
                  <a:lnTo>
                    <a:pt x="17984" y="5133"/>
                  </a:lnTo>
                  <a:lnTo>
                    <a:pt x="18029" y="2909"/>
                  </a:lnTo>
                  <a:lnTo>
                    <a:pt x="17988" y="2941"/>
                  </a:lnTo>
                  <a:lnTo>
                    <a:pt x="17965" y="2952"/>
                  </a:lnTo>
                  <a:lnTo>
                    <a:pt x="17947" y="2962"/>
                  </a:lnTo>
                  <a:lnTo>
                    <a:pt x="15808" y="2802"/>
                  </a:lnTo>
                  <a:lnTo>
                    <a:pt x="13663" y="2652"/>
                  </a:lnTo>
                  <a:lnTo>
                    <a:pt x="11515" y="2492"/>
                  </a:lnTo>
                  <a:lnTo>
                    <a:pt x="10438" y="2406"/>
                  </a:lnTo>
                  <a:lnTo>
                    <a:pt x="9362" y="2310"/>
                  </a:lnTo>
                  <a:lnTo>
                    <a:pt x="8290" y="2203"/>
                  </a:lnTo>
                  <a:lnTo>
                    <a:pt x="7213" y="2086"/>
                  </a:lnTo>
                  <a:lnTo>
                    <a:pt x="6141" y="1947"/>
                  </a:lnTo>
                  <a:lnTo>
                    <a:pt x="5064" y="1797"/>
                  </a:lnTo>
                  <a:lnTo>
                    <a:pt x="3992" y="1615"/>
                  </a:lnTo>
                  <a:lnTo>
                    <a:pt x="2925" y="1423"/>
                  </a:lnTo>
                  <a:lnTo>
                    <a:pt x="1853" y="1209"/>
                  </a:lnTo>
                  <a:lnTo>
                    <a:pt x="1319" y="1091"/>
                  </a:lnTo>
                  <a:lnTo>
                    <a:pt x="785" y="974"/>
                  </a:lnTo>
                  <a:lnTo>
                    <a:pt x="740" y="952"/>
                  </a:lnTo>
                  <a:lnTo>
                    <a:pt x="694" y="931"/>
                  </a:lnTo>
                  <a:lnTo>
                    <a:pt x="653" y="899"/>
                  </a:lnTo>
                  <a:lnTo>
                    <a:pt x="616" y="856"/>
                  </a:lnTo>
                  <a:lnTo>
                    <a:pt x="575" y="813"/>
                  </a:lnTo>
                  <a:lnTo>
                    <a:pt x="543" y="760"/>
                  </a:lnTo>
                  <a:lnTo>
                    <a:pt x="507" y="707"/>
                  </a:lnTo>
                  <a:lnTo>
                    <a:pt x="480" y="642"/>
                  </a:lnTo>
                  <a:lnTo>
                    <a:pt x="448" y="578"/>
                  </a:lnTo>
                  <a:lnTo>
                    <a:pt x="420" y="514"/>
                  </a:lnTo>
                  <a:lnTo>
                    <a:pt x="375" y="354"/>
                  </a:lnTo>
                  <a:lnTo>
                    <a:pt x="334" y="183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1"/>
            <p:cNvSpPr/>
            <p:nvPr/>
          </p:nvSpPr>
          <p:spPr>
            <a:xfrm>
              <a:off x="3716925" y="-7536225"/>
              <a:ext cx="450500" cy="276925"/>
            </a:xfrm>
            <a:custGeom>
              <a:rect b="b" l="l" r="r" t="t"/>
              <a:pathLst>
                <a:path extrusionOk="0" h="11077" w="18020">
                  <a:moveTo>
                    <a:pt x="516" y="1"/>
                  </a:moveTo>
                  <a:lnTo>
                    <a:pt x="438" y="1048"/>
                  </a:lnTo>
                  <a:lnTo>
                    <a:pt x="370" y="2107"/>
                  </a:lnTo>
                  <a:lnTo>
                    <a:pt x="301" y="3154"/>
                  </a:lnTo>
                  <a:lnTo>
                    <a:pt x="233" y="4202"/>
                  </a:lnTo>
                  <a:lnTo>
                    <a:pt x="114" y="6308"/>
                  </a:lnTo>
                  <a:lnTo>
                    <a:pt x="0" y="8404"/>
                  </a:lnTo>
                  <a:lnTo>
                    <a:pt x="37" y="8297"/>
                  </a:lnTo>
                  <a:lnTo>
                    <a:pt x="78" y="8200"/>
                  </a:lnTo>
                  <a:lnTo>
                    <a:pt x="123" y="8126"/>
                  </a:lnTo>
                  <a:lnTo>
                    <a:pt x="173" y="8051"/>
                  </a:lnTo>
                  <a:lnTo>
                    <a:pt x="233" y="7997"/>
                  </a:lnTo>
                  <a:lnTo>
                    <a:pt x="292" y="7965"/>
                  </a:lnTo>
                  <a:lnTo>
                    <a:pt x="356" y="7944"/>
                  </a:lnTo>
                  <a:lnTo>
                    <a:pt x="424" y="7944"/>
                  </a:lnTo>
                  <a:lnTo>
                    <a:pt x="963" y="7976"/>
                  </a:lnTo>
                  <a:lnTo>
                    <a:pt x="1496" y="8008"/>
                  </a:lnTo>
                  <a:lnTo>
                    <a:pt x="2568" y="8104"/>
                  </a:lnTo>
                  <a:lnTo>
                    <a:pt x="3645" y="8222"/>
                  </a:lnTo>
                  <a:lnTo>
                    <a:pt x="4717" y="8361"/>
                  </a:lnTo>
                  <a:lnTo>
                    <a:pt x="5794" y="8532"/>
                  </a:lnTo>
                  <a:lnTo>
                    <a:pt x="6866" y="8703"/>
                  </a:lnTo>
                  <a:lnTo>
                    <a:pt x="7942" y="8895"/>
                  </a:lnTo>
                  <a:lnTo>
                    <a:pt x="9014" y="9109"/>
                  </a:lnTo>
                  <a:lnTo>
                    <a:pt x="10091" y="9323"/>
                  </a:lnTo>
                  <a:lnTo>
                    <a:pt x="11163" y="9558"/>
                  </a:lnTo>
                  <a:lnTo>
                    <a:pt x="13307" y="10029"/>
                  </a:lnTo>
                  <a:lnTo>
                    <a:pt x="15451" y="10520"/>
                  </a:lnTo>
                  <a:lnTo>
                    <a:pt x="17586" y="11001"/>
                  </a:lnTo>
                  <a:lnTo>
                    <a:pt x="17618" y="11012"/>
                  </a:lnTo>
                  <a:lnTo>
                    <a:pt x="17650" y="11033"/>
                  </a:lnTo>
                  <a:lnTo>
                    <a:pt x="17705" y="11076"/>
                  </a:lnTo>
                  <a:lnTo>
                    <a:pt x="17769" y="8703"/>
                  </a:lnTo>
                  <a:lnTo>
                    <a:pt x="17841" y="6351"/>
                  </a:lnTo>
                  <a:lnTo>
                    <a:pt x="17883" y="5164"/>
                  </a:lnTo>
                  <a:lnTo>
                    <a:pt x="17924" y="3999"/>
                  </a:lnTo>
                  <a:lnTo>
                    <a:pt x="17969" y="2823"/>
                  </a:lnTo>
                  <a:lnTo>
                    <a:pt x="18019" y="1658"/>
                  </a:lnTo>
                  <a:lnTo>
                    <a:pt x="16925" y="1594"/>
                  </a:lnTo>
                  <a:lnTo>
                    <a:pt x="15830" y="1529"/>
                  </a:lnTo>
                  <a:lnTo>
                    <a:pt x="13645" y="1369"/>
                  </a:lnTo>
                  <a:lnTo>
                    <a:pt x="11455" y="1187"/>
                  </a:lnTo>
                  <a:lnTo>
                    <a:pt x="9265" y="984"/>
                  </a:lnTo>
                  <a:lnTo>
                    <a:pt x="7080" y="760"/>
                  </a:lnTo>
                  <a:lnTo>
                    <a:pt x="4890" y="524"/>
                  </a:lnTo>
                  <a:lnTo>
                    <a:pt x="2705" y="268"/>
                  </a:lnTo>
                  <a:lnTo>
                    <a:pt x="51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1"/>
            <p:cNvSpPr/>
            <p:nvPr/>
          </p:nvSpPr>
          <p:spPr>
            <a:xfrm>
              <a:off x="3724550" y="-7102975"/>
              <a:ext cx="420300" cy="144075"/>
            </a:xfrm>
            <a:custGeom>
              <a:rect b="b" l="l" r="r" t="t"/>
              <a:pathLst>
                <a:path extrusionOk="0" h="5763" w="16812">
                  <a:moveTo>
                    <a:pt x="1570" y="0"/>
                  </a:moveTo>
                  <a:lnTo>
                    <a:pt x="1077" y="11"/>
                  </a:lnTo>
                  <a:lnTo>
                    <a:pt x="580" y="32"/>
                  </a:lnTo>
                  <a:lnTo>
                    <a:pt x="512" y="43"/>
                  </a:lnTo>
                  <a:lnTo>
                    <a:pt x="443" y="75"/>
                  </a:lnTo>
                  <a:lnTo>
                    <a:pt x="384" y="118"/>
                  </a:lnTo>
                  <a:lnTo>
                    <a:pt x="325" y="182"/>
                  </a:lnTo>
                  <a:lnTo>
                    <a:pt x="274" y="246"/>
                  </a:lnTo>
                  <a:lnTo>
                    <a:pt x="229" y="332"/>
                  </a:lnTo>
                  <a:lnTo>
                    <a:pt x="183" y="428"/>
                  </a:lnTo>
                  <a:lnTo>
                    <a:pt x="147" y="535"/>
                  </a:lnTo>
                  <a:lnTo>
                    <a:pt x="110" y="652"/>
                  </a:lnTo>
                  <a:lnTo>
                    <a:pt x="83" y="770"/>
                  </a:lnTo>
                  <a:lnTo>
                    <a:pt x="60" y="909"/>
                  </a:lnTo>
                  <a:lnTo>
                    <a:pt x="37" y="1037"/>
                  </a:lnTo>
                  <a:lnTo>
                    <a:pt x="23" y="1176"/>
                  </a:lnTo>
                  <a:lnTo>
                    <a:pt x="10" y="1315"/>
                  </a:lnTo>
                  <a:lnTo>
                    <a:pt x="5" y="1465"/>
                  </a:lnTo>
                  <a:lnTo>
                    <a:pt x="1" y="1604"/>
                  </a:lnTo>
                  <a:lnTo>
                    <a:pt x="5" y="1754"/>
                  </a:lnTo>
                  <a:lnTo>
                    <a:pt x="10" y="1903"/>
                  </a:lnTo>
                  <a:lnTo>
                    <a:pt x="23" y="2042"/>
                  </a:lnTo>
                  <a:lnTo>
                    <a:pt x="37" y="2181"/>
                  </a:lnTo>
                  <a:lnTo>
                    <a:pt x="60" y="2320"/>
                  </a:lnTo>
                  <a:lnTo>
                    <a:pt x="83" y="2449"/>
                  </a:lnTo>
                  <a:lnTo>
                    <a:pt x="110" y="2577"/>
                  </a:lnTo>
                  <a:lnTo>
                    <a:pt x="147" y="2694"/>
                  </a:lnTo>
                  <a:lnTo>
                    <a:pt x="183" y="2801"/>
                  </a:lnTo>
                  <a:lnTo>
                    <a:pt x="229" y="2908"/>
                  </a:lnTo>
                  <a:lnTo>
                    <a:pt x="274" y="2994"/>
                  </a:lnTo>
                  <a:lnTo>
                    <a:pt x="325" y="3069"/>
                  </a:lnTo>
                  <a:lnTo>
                    <a:pt x="384" y="3133"/>
                  </a:lnTo>
                  <a:lnTo>
                    <a:pt x="443" y="3186"/>
                  </a:lnTo>
                  <a:lnTo>
                    <a:pt x="512" y="3218"/>
                  </a:lnTo>
                  <a:lnTo>
                    <a:pt x="580" y="3240"/>
                  </a:lnTo>
                  <a:lnTo>
                    <a:pt x="2560" y="3453"/>
                  </a:lnTo>
                  <a:lnTo>
                    <a:pt x="4535" y="3699"/>
                  </a:lnTo>
                  <a:lnTo>
                    <a:pt x="5521" y="3828"/>
                  </a:lnTo>
                  <a:lnTo>
                    <a:pt x="6506" y="3956"/>
                  </a:lnTo>
                  <a:lnTo>
                    <a:pt x="7491" y="4106"/>
                  </a:lnTo>
                  <a:lnTo>
                    <a:pt x="8477" y="4255"/>
                  </a:lnTo>
                  <a:lnTo>
                    <a:pt x="9462" y="4405"/>
                  </a:lnTo>
                  <a:lnTo>
                    <a:pt x="10447" y="4576"/>
                  </a:lnTo>
                  <a:lnTo>
                    <a:pt x="11433" y="4747"/>
                  </a:lnTo>
                  <a:lnTo>
                    <a:pt x="12418" y="4929"/>
                  </a:lnTo>
                  <a:lnTo>
                    <a:pt x="13408" y="5121"/>
                  </a:lnTo>
                  <a:lnTo>
                    <a:pt x="14393" y="5324"/>
                  </a:lnTo>
                  <a:lnTo>
                    <a:pt x="15379" y="5538"/>
                  </a:lnTo>
                  <a:lnTo>
                    <a:pt x="16369" y="5763"/>
                  </a:lnTo>
                  <a:lnTo>
                    <a:pt x="16423" y="5763"/>
                  </a:lnTo>
                  <a:lnTo>
                    <a:pt x="16469" y="5752"/>
                  </a:lnTo>
                  <a:lnTo>
                    <a:pt x="16519" y="5731"/>
                  </a:lnTo>
                  <a:lnTo>
                    <a:pt x="16560" y="5688"/>
                  </a:lnTo>
                  <a:lnTo>
                    <a:pt x="16601" y="5634"/>
                  </a:lnTo>
                  <a:lnTo>
                    <a:pt x="16638" y="5570"/>
                  </a:lnTo>
                  <a:lnTo>
                    <a:pt x="16670" y="5485"/>
                  </a:lnTo>
                  <a:lnTo>
                    <a:pt x="16697" y="5399"/>
                  </a:lnTo>
                  <a:lnTo>
                    <a:pt x="16724" y="5303"/>
                  </a:lnTo>
                  <a:lnTo>
                    <a:pt x="16747" y="5207"/>
                  </a:lnTo>
                  <a:lnTo>
                    <a:pt x="16766" y="5100"/>
                  </a:lnTo>
                  <a:lnTo>
                    <a:pt x="16784" y="4982"/>
                  </a:lnTo>
                  <a:lnTo>
                    <a:pt x="16797" y="4865"/>
                  </a:lnTo>
                  <a:lnTo>
                    <a:pt x="16802" y="4747"/>
                  </a:lnTo>
                  <a:lnTo>
                    <a:pt x="16811" y="4619"/>
                  </a:lnTo>
                  <a:lnTo>
                    <a:pt x="16811" y="4501"/>
                  </a:lnTo>
                  <a:lnTo>
                    <a:pt x="16807" y="4298"/>
                  </a:lnTo>
                  <a:lnTo>
                    <a:pt x="16793" y="4106"/>
                  </a:lnTo>
                  <a:lnTo>
                    <a:pt x="16784" y="4009"/>
                  </a:lnTo>
                  <a:lnTo>
                    <a:pt x="16770" y="3924"/>
                  </a:lnTo>
                  <a:lnTo>
                    <a:pt x="16752" y="3838"/>
                  </a:lnTo>
                  <a:lnTo>
                    <a:pt x="16734" y="3753"/>
                  </a:lnTo>
                  <a:lnTo>
                    <a:pt x="16711" y="3678"/>
                  </a:lnTo>
                  <a:lnTo>
                    <a:pt x="16688" y="3603"/>
                  </a:lnTo>
                  <a:lnTo>
                    <a:pt x="16661" y="3539"/>
                  </a:lnTo>
                  <a:lnTo>
                    <a:pt x="16633" y="3486"/>
                  </a:lnTo>
                  <a:lnTo>
                    <a:pt x="16601" y="3432"/>
                  </a:lnTo>
                  <a:lnTo>
                    <a:pt x="16565" y="3389"/>
                  </a:lnTo>
                  <a:lnTo>
                    <a:pt x="16528" y="3357"/>
                  </a:lnTo>
                  <a:lnTo>
                    <a:pt x="16487" y="3336"/>
                  </a:lnTo>
                  <a:lnTo>
                    <a:pt x="15999" y="3122"/>
                  </a:lnTo>
                  <a:lnTo>
                    <a:pt x="15506" y="2908"/>
                  </a:lnTo>
                  <a:lnTo>
                    <a:pt x="15018" y="2705"/>
                  </a:lnTo>
                  <a:lnTo>
                    <a:pt x="14526" y="2513"/>
                  </a:lnTo>
                  <a:lnTo>
                    <a:pt x="14033" y="2320"/>
                  </a:lnTo>
                  <a:lnTo>
                    <a:pt x="13540" y="2138"/>
                  </a:lnTo>
                  <a:lnTo>
                    <a:pt x="13043" y="1967"/>
                  </a:lnTo>
                  <a:lnTo>
                    <a:pt x="12546" y="1796"/>
                  </a:lnTo>
                  <a:lnTo>
                    <a:pt x="12053" y="1636"/>
                  </a:lnTo>
                  <a:lnTo>
                    <a:pt x="11556" y="1476"/>
                  </a:lnTo>
                  <a:lnTo>
                    <a:pt x="11059" y="1337"/>
                  </a:lnTo>
                  <a:lnTo>
                    <a:pt x="10557" y="1198"/>
                  </a:lnTo>
                  <a:lnTo>
                    <a:pt x="10060" y="1059"/>
                  </a:lnTo>
                  <a:lnTo>
                    <a:pt x="9558" y="930"/>
                  </a:lnTo>
                  <a:lnTo>
                    <a:pt x="9061" y="813"/>
                  </a:lnTo>
                  <a:lnTo>
                    <a:pt x="8559" y="706"/>
                  </a:lnTo>
                  <a:lnTo>
                    <a:pt x="8061" y="610"/>
                  </a:lnTo>
                  <a:lnTo>
                    <a:pt x="7560" y="513"/>
                  </a:lnTo>
                  <a:lnTo>
                    <a:pt x="7058" y="428"/>
                  </a:lnTo>
                  <a:lnTo>
                    <a:pt x="6561" y="342"/>
                  </a:lnTo>
                  <a:lnTo>
                    <a:pt x="6059" y="268"/>
                  </a:lnTo>
                  <a:lnTo>
                    <a:pt x="5557" y="214"/>
                  </a:lnTo>
                  <a:lnTo>
                    <a:pt x="5060" y="150"/>
                  </a:lnTo>
                  <a:lnTo>
                    <a:pt x="4558" y="107"/>
                  </a:lnTo>
                  <a:lnTo>
                    <a:pt x="4061" y="64"/>
                  </a:lnTo>
                  <a:lnTo>
                    <a:pt x="3563" y="32"/>
                  </a:lnTo>
                  <a:lnTo>
                    <a:pt x="3062" y="11"/>
                  </a:lnTo>
                  <a:lnTo>
                    <a:pt x="256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1"/>
            <p:cNvSpPr/>
            <p:nvPr/>
          </p:nvSpPr>
          <p:spPr>
            <a:xfrm>
              <a:off x="3818975" y="-5468100"/>
              <a:ext cx="189475" cy="188200"/>
            </a:xfrm>
            <a:custGeom>
              <a:rect b="b" l="l" r="r" t="t"/>
              <a:pathLst>
                <a:path extrusionOk="0" h="7528" w="7579">
                  <a:moveTo>
                    <a:pt x="3669" y="1"/>
                  </a:moveTo>
                  <a:lnTo>
                    <a:pt x="3509" y="12"/>
                  </a:lnTo>
                  <a:lnTo>
                    <a:pt x="3354" y="44"/>
                  </a:lnTo>
                  <a:lnTo>
                    <a:pt x="3203" y="76"/>
                  </a:lnTo>
                  <a:lnTo>
                    <a:pt x="3053" y="129"/>
                  </a:lnTo>
                  <a:lnTo>
                    <a:pt x="2907" y="204"/>
                  </a:lnTo>
                  <a:lnTo>
                    <a:pt x="2765" y="289"/>
                  </a:lnTo>
                  <a:lnTo>
                    <a:pt x="2629" y="386"/>
                  </a:lnTo>
                  <a:lnTo>
                    <a:pt x="2496" y="503"/>
                  </a:lnTo>
                  <a:lnTo>
                    <a:pt x="2364" y="632"/>
                  </a:lnTo>
                  <a:lnTo>
                    <a:pt x="2232" y="771"/>
                  </a:lnTo>
                  <a:lnTo>
                    <a:pt x="2108" y="920"/>
                  </a:lnTo>
                  <a:lnTo>
                    <a:pt x="1985" y="1081"/>
                  </a:lnTo>
                  <a:lnTo>
                    <a:pt x="1862" y="1262"/>
                  </a:lnTo>
                  <a:lnTo>
                    <a:pt x="1748" y="1444"/>
                  </a:lnTo>
                  <a:lnTo>
                    <a:pt x="1634" y="1647"/>
                  </a:lnTo>
                  <a:lnTo>
                    <a:pt x="1520" y="1850"/>
                  </a:lnTo>
                  <a:lnTo>
                    <a:pt x="1411" y="2075"/>
                  </a:lnTo>
                  <a:lnTo>
                    <a:pt x="1301" y="2299"/>
                  </a:lnTo>
                  <a:lnTo>
                    <a:pt x="1196" y="2545"/>
                  </a:lnTo>
                  <a:lnTo>
                    <a:pt x="1096" y="2791"/>
                  </a:lnTo>
                  <a:lnTo>
                    <a:pt x="991" y="3048"/>
                  </a:lnTo>
                  <a:lnTo>
                    <a:pt x="895" y="3315"/>
                  </a:lnTo>
                  <a:lnTo>
                    <a:pt x="799" y="3582"/>
                  </a:lnTo>
                  <a:lnTo>
                    <a:pt x="703" y="3871"/>
                  </a:lnTo>
                  <a:lnTo>
                    <a:pt x="608" y="4160"/>
                  </a:lnTo>
                  <a:lnTo>
                    <a:pt x="516" y="4448"/>
                  </a:lnTo>
                  <a:lnTo>
                    <a:pt x="430" y="4748"/>
                  </a:lnTo>
                  <a:lnTo>
                    <a:pt x="338" y="5058"/>
                  </a:lnTo>
                  <a:lnTo>
                    <a:pt x="170" y="5688"/>
                  </a:lnTo>
                  <a:lnTo>
                    <a:pt x="1" y="6340"/>
                  </a:lnTo>
                  <a:lnTo>
                    <a:pt x="950" y="6447"/>
                  </a:lnTo>
                  <a:lnTo>
                    <a:pt x="1899" y="6565"/>
                  </a:lnTo>
                  <a:lnTo>
                    <a:pt x="2848" y="6693"/>
                  </a:lnTo>
                  <a:lnTo>
                    <a:pt x="3792" y="6832"/>
                  </a:lnTo>
                  <a:lnTo>
                    <a:pt x="4741" y="6993"/>
                  </a:lnTo>
                  <a:lnTo>
                    <a:pt x="5690" y="7153"/>
                  </a:lnTo>
                  <a:lnTo>
                    <a:pt x="6634" y="7335"/>
                  </a:lnTo>
                  <a:lnTo>
                    <a:pt x="7578" y="7527"/>
                  </a:lnTo>
                  <a:lnTo>
                    <a:pt x="7514" y="7142"/>
                  </a:lnTo>
                  <a:lnTo>
                    <a:pt x="7446" y="6747"/>
                  </a:lnTo>
                  <a:lnTo>
                    <a:pt x="7368" y="6373"/>
                  </a:lnTo>
                  <a:lnTo>
                    <a:pt x="7291" y="5998"/>
                  </a:lnTo>
                  <a:lnTo>
                    <a:pt x="7209" y="5624"/>
                  </a:lnTo>
                  <a:lnTo>
                    <a:pt x="7122" y="5271"/>
                  </a:lnTo>
                  <a:lnTo>
                    <a:pt x="7031" y="4919"/>
                  </a:lnTo>
                  <a:lnTo>
                    <a:pt x="6935" y="4576"/>
                  </a:lnTo>
                  <a:lnTo>
                    <a:pt x="6835" y="4234"/>
                  </a:lnTo>
                  <a:lnTo>
                    <a:pt x="6734" y="3914"/>
                  </a:lnTo>
                  <a:lnTo>
                    <a:pt x="6625" y="3604"/>
                  </a:lnTo>
                  <a:lnTo>
                    <a:pt x="6515" y="3294"/>
                  </a:lnTo>
                  <a:lnTo>
                    <a:pt x="6401" y="2994"/>
                  </a:lnTo>
                  <a:lnTo>
                    <a:pt x="6283" y="2716"/>
                  </a:lnTo>
                  <a:lnTo>
                    <a:pt x="6159" y="2449"/>
                  </a:lnTo>
                  <a:lnTo>
                    <a:pt x="6036" y="2182"/>
                  </a:lnTo>
                  <a:lnTo>
                    <a:pt x="5909" y="1936"/>
                  </a:lnTo>
                  <a:lnTo>
                    <a:pt x="5776" y="1701"/>
                  </a:lnTo>
                  <a:lnTo>
                    <a:pt x="5644" y="1476"/>
                  </a:lnTo>
                  <a:lnTo>
                    <a:pt x="5507" y="1273"/>
                  </a:lnTo>
                  <a:lnTo>
                    <a:pt x="5366" y="1081"/>
                  </a:lnTo>
                  <a:lnTo>
                    <a:pt x="5224" y="899"/>
                  </a:lnTo>
                  <a:lnTo>
                    <a:pt x="5078" y="738"/>
                  </a:lnTo>
                  <a:lnTo>
                    <a:pt x="4932" y="589"/>
                  </a:lnTo>
                  <a:lnTo>
                    <a:pt x="4782" y="450"/>
                  </a:lnTo>
                  <a:lnTo>
                    <a:pt x="4631" y="343"/>
                  </a:lnTo>
                  <a:lnTo>
                    <a:pt x="4476" y="236"/>
                  </a:lnTo>
                  <a:lnTo>
                    <a:pt x="4316" y="161"/>
                  </a:lnTo>
                  <a:lnTo>
                    <a:pt x="4157" y="86"/>
                  </a:lnTo>
                  <a:lnTo>
                    <a:pt x="3997" y="44"/>
                  </a:lnTo>
                  <a:lnTo>
                    <a:pt x="3833" y="12"/>
                  </a:lnTo>
                  <a:lnTo>
                    <a:pt x="3669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1"/>
            <p:cNvSpPr/>
            <p:nvPr/>
          </p:nvSpPr>
          <p:spPr>
            <a:xfrm>
              <a:off x="3859125" y="-2665225"/>
              <a:ext cx="136650" cy="205550"/>
            </a:xfrm>
            <a:custGeom>
              <a:rect b="b" l="l" r="r" t="t"/>
              <a:pathLst>
                <a:path extrusionOk="0" h="8222" w="5466">
                  <a:moveTo>
                    <a:pt x="2724" y="0"/>
                  </a:moveTo>
                  <a:lnTo>
                    <a:pt x="2601" y="21"/>
                  </a:lnTo>
                  <a:lnTo>
                    <a:pt x="2482" y="54"/>
                  </a:lnTo>
                  <a:lnTo>
                    <a:pt x="2364" y="118"/>
                  </a:lnTo>
                  <a:lnTo>
                    <a:pt x="2245" y="192"/>
                  </a:lnTo>
                  <a:lnTo>
                    <a:pt x="2131" y="289"/>
                  </a:lnTo>
                  <a:lnTo>
                    <a:pt x="2022" y="396"/>
                  </a:lnTo>
                  <a:lnTo>
                    <a:pt x="1917" y="535"/>
                  </a:lnTo>
                  <a:lnTo>
                    <a:pt x="1812" y="684"/>
                  </a:lnTo>
                  <a:lnTo>
                    <a:pt x="1707" y="845"/>
                  </a:lnTo>
                  <a:lnTo>
                    <a:pt x="1611" y="1026"/>
                  </a:lnTo>
                  <a:lnTo>
                    <a:pt x="1515" y="1219"/>
                  </a:lnTo>
                  <a:lnTo>
                    <a:pt x="1424" y="1422"/>
                  </a:lnTo>
                  <a:lnTo>
                    <a:pt x="1337" y="1636"/>
                  </a:lnTo>
                  <a:lnTo>
                    <a:pt x="1251" y="1871"/>
                  </a:lnTo>
                  <a:lnTo>
                    <a:pt x="1169" y="2117"/>
                  </a:lnTo>
                  <a:lnTo>
                    <a:pt x="1096" y="2363"/>
                  </a:lnTo>
                  <a:lnTo>
                    <a:pt x="1023" y="2630"/>
                  </a:lnTo>
                  <a:lnTo>
                    <a:pt x="954" y="2897"/>
                  </a:lnTo>
                  <a:lnTo>
                    <a:pt x="890" y="3186"/>
                  </a:lnTo>
                  <a:lnTo>
                    <a:pt x="831" y="3475"/>
                  </a:lnTo>
                  <a:lnTo>
                    <a:pt x="781" y="3763"/>
                  </a:lnTo>
                  <a:lnTo>
                    <a:pt x="731" y="4063"/>
                  </a:lnTo>
                  <a:lnTo>
                    <a:pt x="685" y="4373"/>
                  </a:lnTo>
                  <a:lnTo>
                    <a:pt x="648" y="4683"/>
                  </a:lnTo>
                  <a:lnTo>
                    <a:pt x="612" y="5003"/>
                  </a:lnTo>
                  <a:lnTo>
                    <a:pt x="585" y="5313"/>
                  </a:lnTo>
                  <a:lnTo>
                    <a:pt x="562" y="5634"/>
                  </a:lnTo>
                  <a:lnTo>
                    <a:pt x="544" y="5955"/>
                  </a:lnTo>
                  <a:lnTo>
                    <a:pt x="534" y="6115"/>
                  </a:lnTo>
                  <a:lnTo>
                    <a:pt x="521" y="6265"/>
                  </a:lnTo>
                  <a:lnTo>
                    <a:pt x="498" y="6415"/>
                  </a:lnTo>
                  <a:lnTo>
                    <a:pt x="475" y="6543"/>
                  </a:lnTo>
                  <a:lnTo>
                    <a:pt x="448" y="6660"/>
                  </a:lnTo>
                  <a:lnTo>
                    <a:pt x="420" y="6778"/>
                  </a:lnTo>
                  <a:lnTo>
                    <a:pt x="388" y="6874"/>
                  </a:lnTo>
                  <a:lnTo>
                    <a:pt x="352" y="6970"/>
                  </a:lnTo>
                  <a:lnTo>
                    <a:pt x="315" y="7056"/>
                  </a:lnTo>
                  <a:lnTo>
                    <a:pt x="274" y="7120"/>
                  </a:lnTo>
                  <a:lnTo>
                    <a:pt x="233" y="7184"/>
                  </a:lnTo>
                  <a:lnTo>
                    <a:pt x="188" y="7238"/>
                  </a:lnTo>
                  <a:lnTo>
                    <a:pt x="142" y="7280"/>
                  </a:lnTo>
                  <a:lnTo>
                    <a:pt x="96" y="7313"/>
                  </a:lnTo>
                  <a:lnTo>
                    <a:pt x="51" y="7334"/>
                  </a:lnTo>
                  <a:lnTo>
                    <a:pt x="1" y="7345"/>
                  </a:lnTo>
                  <a:lnTo>
                    <a:pt x="1369" y="7537"/>
                  </a:lnTo>
                  <a:lnTo>
                    <a:pt x="2738" y="7740"/>
                  </a:lnTo>
                  <a:lnTo>
                    <a:pt x="4106" y="7975"/>
                  </a:lnTo>
                  <a:lnTo>
                    <a:pt x="5466" y="8221"/>
                  </a:lnTo>
                  <a:lnTo>
                    <a:pt x="5466" y="8168"/>
                  </a:lnTo>
                  <a:lnTo>
                    <a:pt x="5429" y="8168"/>
                  </a:lnTo>
                  <a:lnTo>
                    <a:pt x="5388" y="8146"/>
                  </a:lnTo>
                  <a:lnTo>
                    <a:pt x="5352" y="8125"/>
                  </a:lnTo>
                  <a:lnTo>
                    <a:pt x="5311" y="8093"/>
                  </a:lnTo>
                  <a:lnTo>
                    <a:pt x="5274" y="8061"/>
                  </a:lnTo>
                  <a:lnTo>
                    <a:pt x="5238" y="8007"/>
                  </a:lnTo>
                  <a:lnTo>
                    <a:pt x="5206" y="7954"/>
                  </a:lnTo>
                  <a:lnTo>
                    <a:pt x="5174" y="7890"/>
                  </a:lnTo>
                  <a:lnTo>
                    <a:pt x="5146" y="7815"/>
                  </a:lnTo>
                  <a:lnTo>
                    <a:pt x="5119" y="7740"/>
                  </a:lnTo>
                  <a:lnTo>
                    <a:pt x="5096" y="7655"/>
                  </a:lnTo>
                  <a:lnTo>
                    <a:pt x="5078" y="7558"/>
                  </a:lnTo>
                  <a:lnTo>
                    <a:pt x="5060" y="7452"/>
                  </a:lnTo>
                  <a:lnTo>
                    <a:pt x="5051" y="7345"/>
                  </a:lnTo>
                  <a:lnTo>
                    <a:pt x="5042" y="7227"/>
                  </a:lnTo>
                  <a:lnTo>
                    <a:pt x="5042" y="7099"/>
                  </a:lnTo>
                  <a:lnTo>
                    <a:pt x="5046" y="6810"/>
                  </a:lnTo>
                  <a:lnTo>
                    <a:pt x="5042" y="6532"/>
                  </a:lnTo>
                  <a:lnTo>
                    <a:pt x="5037" y="6243"/>
                  </a:lnTo>
                  <a:lnTo>
                    <a:pt x="5023" y="5955"/>
                  </a:lnTo>
                  <a:lnTo>
                    <a:pt x="5010" y="5677"/>
                  </a:lnTo>
                  <a:lnTo>
                    <a:pt x="4991" y="5388"/>
                  </a:lnTo>
                  <a:lnTo>
                    <a:pt x="4969" y="5110"/>
                  </a:lnTo>
                  <a:lnTo>
                    <a:pt x="4941" y="4832"/>
                  </a:lnTo>
                  <a:lnTo>
                    <a:pt x="4909" y="4565"/>
                  </a:lnTo>
                  <a:lnTo>
                    <a:pt x="4877" y="4287"/>
                  </a:lnTo>
                  <a:lnTo>
                    <a:pt x="4836" y="4030"/>
                  </a:lnTo>
                  <a:lnTo>
                    <a:pt x="4795" y="3763"/>
                  </a:lnTo>
                  <a:lnTo>
                    <a:pt x="4750" y="3507"/>
                  </a:lnTo>
                  <a:lnTo>
                    <a:pt x="4699" y="3261"/>
                  </a:lnTo>
                  <a:lnTo>
                    <a:pt x="4645" y="3015"/>
                  </a:lnTo>
                  <a:lnTo>
                    <a:pt x="4590" y="2769"/>
                  </a:lnTo>
                  <a:lnTo>
                    <a:pt x="4531" y="2544"/>
                  </a:lnTo>
                  <a:lnTo>
                    <a:pt x="4467" y="2320"/>
                  </a:lnTo>
                  <a:lnTo>
                    <a:pt x="4398" y="2095"/>
                  </a:lnTo>
                  <a:lnTo>
                    <a:pt x="4330" y="1892"/>
                  </a:lnTo>
                  <a:lnTo>
                    <a:pt x="4252" y="1689"/>
                  </a:lnTo>
                  <a:lnTo>
                    <a:pt x="4175" y="1497"/>
                  </a:lnTo>
                  <a:lnTo>
                    <a:pt x="4097" y="1315"/>
                  </a:lnTo>
                  <a:lnTo>
                    <a:pt x="4011" y="1144"/>
                  </a:lnTo>
                  <a:lnTo>
                    <a:pt x="3924" y="973"/>
                  </a:lnTo>
                  <a:lnTo>
                    <a:pt x="3837" y="823"/>
                  </a:lnTo>
                  <a:lnTo>
                    <a:pt x="3741" y="684"/>
                  </a:lnTo>
                  <a:lnTo>
                    <a:pt x="3646" y="556"/>
                  </a:lnTo>
                  <a:lnTo>
                    <a:pt x="3550" y="438"/>
                  </a:lnTo>
                  <a:lnTo>
                    <a:pt x="3449" y="331"/>
                  </a:lnTo>
                  <a:lnTo>
                    <a:pt x="3345" y="235"/>
                  </a:lnTo>
                  <a:lnTo>
                    <a:pt x="3235" y="160"/>
                  </a:lnTo>
                  <a:lnTo>
                    <a:pt x="3107" y="86"/>
                  </a:lnTo>
                  <a:lnTo>
                    <a:pt x="2975" y="32"/>
                  </a:lnTo>
                  <a:lnTo>
                    <a:pt x="2852" y="11"/>
                  </a:lnTo>
                  <a:lnTo>
                    <a:pt x="272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1"/>
            <p:cNvSpPr/>
            <p:nvPr/>
          </p:nvSpPr>
          <p:spPr>
            <a:xfrm>
              <a:off x="3878300" y="-8715950"/>
              <a:ext cx="176100" cy="296425"/>
            </a:xfrm>
            <a:custGeom>
              <a:rect b="b" l="l" r="r" t="t"/>
              <a:pathLst>
                <a:path extrusionOk="0" h="11857" w="7044">
                  <a:moveTo>
                    <a:pt x="630" y="0"/>
                  </a:moveTo>
                  <a:lnTo>
                    <a:pt x="575" y="11"/>
                  </a:lnTo>
                  <a:lnTo>
                    <a:pt x="525" y="22"/>
                  </a:lnTo>
                  <a:lnTo>
                    <a:pt x="475" y="43"/>
                  </a:lnTo>
                  <a:lnTo>
                    <a:pt x="424" y="75"/>
                  </a:lnTo>
                  <a:lnTo>
                    <a:pt x="374" y="118"/>
                  </a:lnTo>
                  <a:lnTo>
                    <a:pt x="329" y="172"/>
                  </a:lnTo>
                  <a:lnTo>
                    <a:pt x="283" y="225"/>
                  </a:lnTo>
                  <a:lnTo>
                    <a:pt x="242" y="300"/>
                  </a:lnTo>
                  <a:lnTo>
                    <a:pt x="201" y="375"/>
                  </a:lnTo>
                  <a:lnTo>
                    <a:pt x="164" y="460"/>
                  </a:lnTo>
                  <a:lnTo>
                    <a:pt x="132" y="567"/>
                  </a:lnTo>
                  <a:lnTo>
                    <a:pt x="100" y="674"/>
                  </a:lnTo>
                  <a:lnTo>
                    <a:pt x="78" y="792"/>
                  </a:lnTo>
                  <a:lnTo>
                    <a:pt x="55" y="909"/>
                  </a:lnTo>
                  <a:lnTo>
                    <a:pt x="41" y="1048"/>
                  </a:lnTo>
                  <a:lnTo>
                    <a:pt x="32" y="1198"/>
                  </a:lnTo>
                  <a:lnTo>
                    <a:pt x="18" y="1454"/>
                  </a:lnTo>
                  <a:lnTo>
                    <a:pt x="9" y="1711"/>
                  </a:lnTo>
                  <a:lnTo>
                    <a:pt x="5" y="1968"/>
                  </a:lnTo>
                  <a:lnTo>
                    <a:pt x="0" y="2224"/>
                  </a:lnTo>
                  <a:lnTo>
                    <a:pt x="0" y="2470"/>
                  </a:lnTo>
                  <a:lnTo>
                    <a:pt x="5" y="2727"/>
                  </a:lnTo>
                  <a:lnTo>
                    <a:pt x="9" y="2983"/>
                  </a:lnTo>
                  <a:lnTo>
                    <a:pt x="18" y="3229"/>
                  </a:lnTo>
                  <a:lnTo>
                    <a:pt x="32" y="3475"/>
                  </a:lnTo>
                  <a:lnTo>
                    <a:pt x="46" y="3732"/>
                  </a:lnTo>
                  <a:lnTo>
                    <a:pt x="59" y="3977"/>
                  </a:lnTo>
                  <a:lnTo>
                    <a:pt x="82" y="4223"/>
                  </a:lnTo>
                  <a:lnTo>
                    <a:pt x="128" y="4704"/>
                  </a:lnTo>
                  <a:lnTo>
                    <a:pt x="183" y="5185"/>
                  </a:lnTo>
                  <a:lnTo>
                    <a:pt x="251" y="5645"/>
                  </a:lnTo>
                  <a:lnTo>
                    <a:pt x="329" y="6105"/>
                  </a:lnTo>
                  <a:lnTo>
                    <a:pt x="411" y="6554"/>
                  </a:lnTo>
                  <a:lnTo>
                    <a:pt x="506" y="6992"/>
                  </a:lnTo>
                  <a:lnTo>
                    <a:pt x="607" y="7409"/>
                  </a:lnTo>
                  <a:lnTo>
                    <a:pt x="716" y="7826"/>
                  </a:lnTo>
                  <a:lnTo>
                    <a:pt x="835" y="8222"/>
                  </a:lnTo>
                  <a:lnTo>
                    <a:pt x="958" y="8596"/>
                  </a:lnTo>
                  <a:lnTo>
                    <a:pt x="1090" y="8959"/>
                  </a:lnTo>
                  <a:lnTo>
                    <a:pt x="1227" y="9312"/>
                  </a:lnTo>
                  <a:lnTo>
                    <a:pt x="1373" y="9633"/>
                  </a:lnTo>
                  <a:lnTo>
                    <a:pt x="1519" y="9943"/>
                  </a:lnTo>
                  <a:lnTo>
                    <a:pt x="1674" y="10242"/>
                  </a:lnTo>
                  <a:lnTo>
                    <a:pt x="1834" y="10510"/>
                  </a:lnTo>
                  <a:lnTo>
                    <a:pt x="1998" y="10755"/>
                  </a:lnTo>
                  <a:lnTo>
                    <a:pt x="2172" y="10980"/>
                  </a:lnTo>
                  <a:lnTo>
                    <a:pt x="2340" y="11183"/>
                  </a:lnTo>
                  <a:lnTo>
                    <a:pt x="2432" y="11269"/>
                  </a:lnTo>
                  <a:lnTo>
                    <a:pt x="2518" y="11354"/>
                  </a:lnTo>
                  <a:lnTo>
                    <a:pt x="2609" y="11440"/>
                  </a:lnTo>
                  <a:lnTo>
                    <a:pt x="2701" y="11504"/>
                  </a:lnTo>
                  <a:lnTo>
                    <a:pt x="2792" y="11568"/>
                  </a:lnTo>
                  <a:lnTo>
                    <a:pt x="2883" y="11632"/>
                  </a:lnTo>
                  <a:lnTo>
                    <a:pt x="2974" y="11685"/>
                  </a:lnTo>
                  <a:lnTo>
                    <a:pt x="3066" y="11728"/>
                  </a:lnTo>
                  <a:lnTo>
                    <a:pt x="3161" y="11771"/>
                  </a:lnTo>
                  <a:lnTo>
                    <a:pt x="3253" y="11803"/>
                  </a:lnTo>
                  <a:lnTo>
                    <a:pt x="3348" y="11824"/>
                  </a:lnTo>
                  <a:lnTo>
                    <a:pt x="3444" y="11846"/>
                  </a:lnTo>
                  <a:lnTo>
                    <a:pt x="3540" y="11846"/>
                  </a:lnTo>
                  <a:lnTo>
                    <a:pt x="3636" y="11857"/>
                  </a:lnTo>
                  <a:lnTo>
                    <a:pt x="3727" y="11846"/>
                  </a:lnTo>
                  <a:lnTo>
                    <a:pt x="3823" y="11824"/>
                  </a:lnTo>
                  <a:lnTo>
                    <a:pt x="3919" y="11803"/>
                  </a:lnTo>
                  <a:lnTo>
                    <a:pt x="4010" y="11782"/>
                  </a:lnTo>
                  <a:lnTo>
                    <a:pt x="4101" y="11739"/>
                  </a:lnTo>
                  <a:lnTo>
                    <a:pt x="4192" y="11696"/>
                  </a:lnTo>
                  <a:lnTo>
                    <a:pt x="4284" y="11653"/>
                  </a:lnTo>
                  <a:lnTo>
                    <a:pt x="4375" y="11589"/>
                  </a:lnTo>
                  <a:lnTo>
                    <a:pt x="4466" y="11525"/>
                  </a:lnTo>
                  <a:lnTo>
                    <a:pt x="4553" y="11461"/>
                  </a:lnTo>
                  <a:lnTo>
                    <a:pt x="4639" y="11386"/>
                  </a:lnTo>
                  <a:lnTo>
                    <a:pt x="4726" y="11301"/>
                  </a:lnTo>
                  <a:lnTo>
                    <a:pt x="4813" y="11204"/>
                  </a:lnTo>
                  <a:lnTo>
                    <a:pt x="4895" y="11119"/>
                  </a:lnTo>
                  <a:lnTo>
                    <a:pt x="5059" y="10905"/>
                  </a:lnTo>
                  <a:lnTo>
                    <a:pt x="5219" y="10681"/>
                  </a:lnTo>
                  <a:lnTo>
                    <a:pt x="5379" y="10424"/>
                  </a:lnTo>
                  <a:lnTo>
                    <a:pt x="5529" y="10146"/>
                  </a:lnTo>
                  <a:lnTo>
                    <a:pt x="5670" y="9857"/>
                  </a:lnTo>
                  <a:lnTo>
                    <a:pt x="5812" y="9547"/>
                  </a:lnTo>
                  <a:lnTo>
                    <a:pt x="5944" y="9216"/>
                  </a:lnTo>
                  <a:lnTo>
                    <a:pt x="6072" y="8863"/>
                  </a:lnTo>
                  <a:lnTo>
                    <a:pt x="6195" y="8500"/>
                  </a:lnTo>
                  <a:lnTo>
                    <a:pt x="6309" y="8125"/>
                  </a:lnTo>
                  <a:lnTo>
                    <a:pt x="6414" y="7730"/>
                  </a:lnTo>
                  <a:lnTo>
                    <a:pt x="6514" y="7324"/>
                  </a:lnTo>
                  <a:lnTo>
                    <a:pt x="6606" y="6896"/>
                  </a:lnTo>
                  <a:lnTo>
                    <a:pt x="6692" y="6468"/>
                  </a:lnTo>
                  <a:lnTo>
                    <a:pt x="6765" y="6030"/>
                  </a:lnTo>
                  <a:lnTo>
                    <a:pt x="6834" y="5570"/>
                  </a:lnTo>
                  <a:lnTo>
                    <a:pt x="6893" y="5111"/>
                  </a:lnTo>
                  <a:lnTo>
                    <a:pt x="6943" y="4640"/>
                  </a:lnTo>
                  <a:lnTo>
                    <a:pt x="6984" y="4170"/>
                  </a:lnTo>
                  <a:lnTo>
                    <a:pt x="7012" y="3689"/>
                  </a:lnTo>
                  <a:lnTo>
                    <a:pt x="7034" y="3197"/>
                  </a:lnTo>
                  <a:lnTo>
                    <a:pt x="7044" y="2705"/>
                  </a:lnTo>
                  <a:lnTo>
                    <a:pt x="7044" y="2213"/>
                  </a:lnTo>
                  <a:lnTo>
                    <a:pt x="7034" y="1722"/>
                  </a:lnTo>
                  <a:lnTo>
                    <a:pt x="7025" y="1465"/>
                  </a:lnTo>
                  <a:lnTo>
                    <a:pt x="7012" y="1219"/>
                  </a:lnTo>
                  <a:lnTo>
                    <a:pt x="7003" y="1091"/>
                  </a:lnTo>
                  <a:lnTo>
                    <a:pt x="6993" y="973"/>
                  </a:lnTo>
                  <a:lnTo>
                    <a:pt x="6975" y="866"/>
                  </a:lnTo>
                  <a:lnTo>
                    <a:pt x="6957" y="770"/>
                  </a:lnTo>
                  <a:lnTo>
                    <a:pt x="6934" y="685"/>
                  </a:lnTo>
                  <a:lnTo>
                    <a:pt x="6911" y="610"/>
                  </a:lnTo>
                  <a:lnTo>
                    <a:pt x="6884" y="546"/>
                  </a:lnTo>
                  <a:lnTo>
                    <a:pt x="6857" y="482"/>
                  </a:lnTo>
                  <a:lnTo>
                    <a:pt x="6825" y="439"/>
                  </a:lnTo>
                  <a:lnTo>
                    <a:pt x="6793" y="407"/>
                  </a:lnTo>
                  <a:lnTo>
                    <a:pt x="6756" y="385"/>
                  </a:lnTo>
                  <a:lnTo>
                    <a:pt x="6724" y="364"/>
                  </a:lnTo>
                  <a:lnTo>
                    <a:pt x="6688" y="353"/>
                  </a:lnTo>
                  <a:lnTo>
                    <a:pt x="6651" y="353"/>
                  </a:lnTo>
                  <a:lnTo>
                    <a:pt x="6615" y="364"/>
                  </a:lnTo>
                  <a:lnTo>
                    <a:pt x="6578" y="385"/>
                  </a:lnTo>
                  <a:lnTo>
                    <a:pt x="6537" y="407"/>
                  </a:lnTo>
                  <a:lnTo>
                    <a:pt x="6501" y="439"/>
                  </a:lnTo>
                  <a:lnTo>
                    <a:pt x="6464" y="482"/>
                  </a:lnTo>
                  <a:lnTo>
                    <a:pt x="6432" y="524"/>
                  </a:lnTo>
                  <a:lnTo>
                    <a:pt x="6396" y="578"/>
                  </a:lnTo>
                  <a:lnTo>
                    <a:pt x="6364" y="642"/>
                  </a:lnTo>
                  <a:lnTo>
                    <a:pt x="6332" y="706"/>
                  </a:lnTo>
                  <a:lnTo>
                    <a:pt x="6300" y="781"/>
                  </a:lnTo>
                  <a:lnTo>
                    <a:pt x="6273" y="856"/>
                  </a:lnTo>
                  <a:lnTo>
                    <a:pt x="6245" y="941"/>
                  </a:lnTo>
                  <a:lnTo>
                    <a:pt x="6222" y="1027"/>
                  </a:lnTo>
                  <a:lnTo>
                    <a:pt x="6204" y="1123"/>
                  </a:lnTo>
                  <a:lnTo>
                    <a:pt x="6186" y="1219"/>
                  </a:lnTo>
                  <a:lnTo>
                    <a:pt x="6172" y="1315"/>
                  </a:lnTo>
                  <a:lnTo>
                    <a:pt x="6163" y="1422"/>
                  </a:lnTo>
                  <a:lnTo>
                    <a:pt x="6154" y="1540"/>
                  </a:lnTo>
                  <a:lnTo>
                    <a:pt x="6136" y="1882"/>
                  </a:lnTo>
                  <a:lnTo>
                    <a:pt x="6113" y="2224"/>
                  </a:lnTo>
                  <a:lnTo>
                    <a:pt x="6081" y="2566"/>
                  </a:lnTo>
                  <a:lnTo>
                    <a:pt x="6049" y="2898"/>
                  </a:lnTo>
                  <a:lnTo>
                    <a:pt x="6008" y="3229"/>
                  </a:lnTo>
                  <a:lnTo>
                    <a:pt x="5967" y="3560"/>
                  </a:lnTo>
                  <a:lnTo>
                    <a:pt x="5917" y="3892"/>
                  </a:lnTo>
                  <a:lnTo>
                    <a:pt x="5867" y="4213"/>
                  </a:lnTo>
                  <a:lnTo>
                    <a:pt x="5807" y="4523"/>
                  </a:lnTo>
                  <a:lnTo>
                    <a:pt x="5743" y="4833"/>
                  </a:lnTo>
                  <a:lnTo>
                    <a:pt x="5680" y="5132"/>
                  </a:lnTo>
                  <a:lnTo>
                    <a:pt x="5607" y="5421"/>
                  </a:lnTo>
                  <a:lnTo>
                    <a:pt x="5534" y="5709"/>
                  </a:lnTo>
                  <a:lnTo>
                    <a:pt x="5452" y="5977"/>
                  </a:lnTo>
                  <a:lnTo>
                    <a:pt x="5369" y="6244"/>
                  </a:lnTo>
                  <a:lnTo>
                    <a:pt x="5283" y="6490"/>
                  </a:lnTo>
                  <a:lnTo>
                    <a:pt x="5191" y="6725"/>
                  </a:lnTo>
                  <a:lnTo>
                    <a:pt x="5096" y="6949"/>
                  </a:lnTo>
                  <a:lnTo>
                    <a:pt x="4995" y="7163"/>
                  </a:lnTo>
                  <a:lnTo>
                    <a:pt x="4895" y="7356"/>
                  </a:lnTo>
                  <a:lnTo>
                    <a:pt x="4785" y="7537"/>
                  </a:lnTo>
                  <a:lnTo>
                    <a:pt x="4676" y="7709"/>
                  </a:lnTo>
                  <a:lnTo>
                    <a:pt x="4562" y="7858"/>
                  </a:lnTo>
                  <a:lnTo>
                    <a:pt x="4448" y="7986"/>
                  </a:lnTo>
                  <a:lnTo>
                    <a:pt x="4325" y="8104"/>
                  </a:lnTo>
                  <a:lnTo>
                    <a:pt x="4202" y="8200"/>
                  </a:lnTo>
                  <a:lnTo>
                    <a:pt x="4074" y="8275"/>
                  </a:lnTo>
                  <a:lnTo>
                    <a:pt x="3946" y="8329"/>
                  </a:lnTo>
                  <a:lnTo>
                    <a:pt x="3814" y="8361"/>
                  </a:lnTo>
                  <a:lnTo>
                    <a:pt x="3677" y="8371"/>
                  </a:lnTo>
                  <a:lnTo>
                    <a:pt x="3540" y="8361"/>
                  </a:lnTo>
                  <a:lnTo>
                    <a:pt x="3399" y="8329"/>
                  </a:lnTo>
                  <a:lnTo>
                    <a:pt x="3271" y="8286"/>
                  </a:lnTo>
                  <a:lnTo>
                    <a:pt x="3143" y="8211"/>
                  </a:lnTo>
                  <a:lnTo>
                    <a:pt x="3025" y="8136"/>
                  </a:lnTo>
                  <a:lnTo>
                    <a:pt x="2906" y="8040"/>
                  </a:lnTo>
                  <a:lnTo>
                    <a:pt x="2796" y="7922"/>
                  </a:lnTo>
                  <a:lnTo>
                    <a:pt x="2692" y="7794"/>
                  </a:lnTo>
                  <a:lnTo>
                    <a:pt x="2587" y="7655"/>
                  </a:lnTo>
                  <a:lnTo>
                    <a:pt x="2491" y="7505"/>
                  </a:lnTo>
                  <a:lnTo>
                    <a:pt x="2400" y="7334"/>
                  </a:lnTo>
                  <a:lnTo>
                    <a:pt x="2308" y="7153"/>
                  </a:lnTo>
                  <a:lnTo>
                    <a:pt x="2222" y="6971"/>
                  </a:lnTo>
                  <a:lnTo>
                    <a:pt x="2144" y="6768"/>
                  </a:lnTo>
                  <a:lnTo>
                    <a:pt x="2067" y="6554"/>
                  </a:lnTo>
                  <a:lnTo>
                    <a:pt x="1994" y="6329"/>
                  </a:lnTo>
                  <a:lnTo>
                    <a:pt x="1925" y="6094"/>
                  </a:lnTo>
                  <a:lnTo>
                    <a:pt x="1857" y="5859"/>
                  </a:lnTo>
                  <a:lnTo>
                    <a:pt x="1797" y="5602"/>
                  </a:lnTo>
                  <a:lnTo>
                    <a:pt x="1738" y="5346"/>
                  </a:lnTo>
                  <a:lnTo>
                    <a:pt x="1683" y="5079"/>
                  </a:lnTo>
                  <a:lnTo>
                    <a:pt x="1633" y="4811"/>
                  </a:lnTo>
                  <a:lnTo>
                    <a:pt x="1583" y="4533"/>
                  </a:lnTo>
                  <a:lnTo>
                    <a:pt x="1537" y="4245"/>
                  </a:lnTo>
                  <a:lnTo>
                    <a:pt x="1496" y="3956"/>
                  </a:lnTo>
                  <a:lnTo>
                    <a:pt x="1455" y="3657"/>
                  </a:lnTo>
                  <a:lnTo>
                    <a:pt x="1419" y="3357"/>
                  </a:lnTo>
                  <a:lnTo>
                    <a:pt x="1382" y="3058"/>
                  </a:lnTo>
                  <a:lnTo>
                    <a:pt x="1355" y="2759"/>
                  </a:lnTo>
                  <a:lnTo>
                    <a:pt x="1323" y="2449"/>
                  </a:lnTo>
                  <a:lnTo>
                    <a:pt x="1273" y="1818"/>
                  </a:lnTo>
                  <a:lnTo>
                    <a:pt x="1232" y="1198"/>
                  </a:lnTo>
                  <a:lnTo>
                    <a:pt x="1223" y="1048"/>
                  </a:lnTo>
                  <a:lnTo>
                    <a:pt x="1204" y="920"/>
                  </a:lnTo>
                  <a:lnTo>
                    <a:pt x="1182" y="792"/>
                  </a:lnTo>
                  <a:lnTo>
                    <a:pt x="1159" y="674"/>
                  </a:lnTo>
                  <a:lnTo>
                    <a:pt x="1127" y="567"/>
                  </a:lnTo>
                  <a:lnTo>
                    <a:pt x="1095" y="471"/>
                  </a:lnTo>
                  <a:lnTo>
                    <a:pt x="1058" y="385"/>
                  </a:lnTo>
                  <a:lnTo>
                    <a:pt x="1017" y="300"/>
                  </a:lnTo>
                  <a:lnTo>
                    <a:pt x="976" y="236"/>
                  </a:lnTo>
                  <a:lnTo>
                    <a:pt x="931" y="172"/>
                  </a:lnTo>
                  <a:lnTo>
                    <a:pt x="881" y="118"/>
                  </a:lnTo>
                  <a:lnTo>
                    <a:pt x="835" y="75"/>
                  </a:lnTo>
                  <a:lnTo>
                    <a:pt x="785" y="43"/>
                  </a:lnTo>
                  <a:lnTo>
                    <a:pt x="730" y="22"/>
                  </a:lnTo>
                  <a:lnTo>
                    <a:pt x="680" y="11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1"/>
            <p:cNvSpPr/>
            <p:nvPr/>
          </p:nvSpPr>
          <p:spPr>
            <a:xfrm>
              <a:off x="3894600" y="-11663400"/>
              <a:ext cx="176900" cy="871600"/>
            </a:xfrm>
            <a:custGeom>
              <a:rect b="b" l="l" r="r" t="t"/>
              <a:pathLst>
                <a:path extrusionOk="0" h="34864" w="7076">
                  <a:moveTo>
                    <a:pt x="849" y="1"/>
                  </a:moveTo>
                  <a:lnTo>
                    <a:pt x="776" y="642"/>
                  </a:lnTo>
                  <a:lnTo>
                    <a:pt x="694" y="1273"/>
                  </a:lnTo>
                  <a:lnTo>
                    <a:pt x="603" y="1893"/>
                  </a:lnTo>
                  <a:lnTo>
                    <a:pt x="502" y="2502"/>
                  </a:lnTo>
                  <a:lnTo>
                    <a:pt x="388" y="3101"/>
                  </a:lnTo>
                  <a:lnTo>
                    <a:pt x="329" y="3390"/>
                  </a:lnTo>
                  <a:lnTo>
                    <a:pt x="270" y="3678"/>
                  </a:lnTo>
                  <a:lnTo>
                    <a:pt x="206" y="3956"/>
                  </a:lnTo>
                  <a:lnTo>
                    <a:pt x="142" y="4245"/>
                  </a:lnTo>
                  <a:lnTo>
                    <a:pt x="73" y="4512"/>
                  </a:lnTo>
                  <a:lnTo>
                    <a:pt x="0" y="4790"/>
                  </a:lnTo>
                  <a:lnTo>
                    <a:pt x="187" y="5004"/>
                  </a:lnTo>
                  <a:lnTo>
                    <a:pt x="374" y="5239"/>
                  </a:lnTo>
                  <a:lnTo>
                    <a:pt x="552" y="5496"/>
                  </a:lnTo>
                  <a:lnTo>
                    <a:pt x="730" y="5752"/>
                  </a:lnTo>
                  <a:lnTo>
                    <a:pt x="904" y="6030"/>
                  </a:lnTo>
                  <a:lnTo>
                    <a:pt x="1072" y="6329"/>
                  </a:lnTo>
                  <a:lnTo>
                    <a:pt x="1241" y="6629"/>
                  </a:lnTo>
                  <a:lnTo>
                    <a:pt x="1401" y="6950"/>
                  </a:lnTo>
                  <a:lnTo>
                    <a:pt x="1561" y="7281"/>
                  </a:lnTo>
                  <a:lnTo>
                    <a:pt x="1716" y="7623"/>
                  </a:lnTo>
                  <a:lnTo>
                    <a:pt x="1866" y="7976"/>
                  </a:lnTo>
                  <a:lnTo>
                    <a:pt x="2017" y="8339"/>
                  </a:lnTo>
                  <a:lnTo>
                    <a:pt x="2158" y="8714"/>
                  </a:lnTo>
                  <a:lnTo>
                    <a:pt x="2300" y="9109"/>
                  </a:lnTo>
                  <a:lnTo>
                    <a:pt x="2436" y="9505"/>
                  </a:lnTo>
                  <a:lnTo>
                    <a:pt x="2569" y="9911"/>
                  </a:lnTo>
                  <a:lnTo>
                    <a:pt x="2696" y="10328"/>
                  </a:lnTo>
                  <a:lnTo>
                    <a:pt x="2820" y="10755"/>
                  </a:lnTo>
                  <a:lnTo>
                    <a:pt x="2943" y="11194"/>
                  </a:lnTo>
                  <a:lnTo>
                    <a:pt x="3057" y="11632"/>
                  </a:lnTo>
                  <a:lnTo>
                    <a:pt x="3171" y="12092"/>
                  </a:lnTo>
                  <a:lnTo>
                    <a:pt x="3280" y="12552"/>
                  </a:lnTo>
                  <a:lnTo>
                    <a:pt x="3385" y="13022"/>
                  </a:lnTo>
                  <a:lnTo>
                    <a:pt x="3486" y="13492"/>
                  </a:lnTo>
                  <a:lnTo>
                    <a:pt x="3581" y="13973"/>
                  </a:lnTo>
                  <a:lnTo>
                    <a:pt x="3673" y="14465"/>
                  </a:lnTo>
                  <a:lnTo>
                    <a:pt x="3759" y="14968"/>
                  </a:lnTo>
                  <a:lnTo>
                    <a:pt x="3842" y="15470"/>
                  </a:lnTo>
                  <a:lnTo>
                    <a:pt x="3924" y="15973"/>
                  </a:lnTo>
                  <a:lnTo>
                    <a:pt x="3997" y="16486"/>
                  </a:lnTo>
                  <a:lnTo>
                    <a:pt x="4070" y="16999"/>
                  </a:lnTo>
                  <a:lnTo>
                    <a:pt x="4133" y="17523"/>
                  </a:lnTo>
                  <a:lnTo>
                    <a:pt x="4197" y="18047"/>
                  </a:lnTo>
                  <a:lnTo>
                    <a:pt x="4257" y="18581"/>
                  </a:lnTo>
                  <a:lnTo>
                    <a:pt x="4307" y="19116"/>
                  </a:lnTo>
                  <a:lnTo>
                    <a:pt x="4357" y="19650"/>
                  </a:lnTo>
                  <a:lnTo>
                    <a:pt x="4403" y="20185"/>
                  </a:lnTo>
                  <a:lnTo>
                    <a:pt x="4439" y="20730"/>
                  </a:lnTo>
                  <a:lnTo>
                    <a:pt x="4476" y="21275"/>
                  </a:lnTo>
                  <a:lnTo>
                    <a:pt x="4508" y="21820"/>
                  </a:lnTo>
                  <a:lnTo>
                    <a:pt x="4535" y="22366"/>
                  </a:lnTo>
                  <a:lnTo>
                    <a:pt x="4553" y="22911"/>
                  </a:lnTo>
                  <a:lnTo>
                    <a:pt x="4571" y="23467"/>
                  </a:lnTo>
                  <a:lnTo>
                    <a:pt x="4585" y="24012"/>
                  </a:lnTo>
                  <a:lnTo>
                    <a:pt x="4590" y="24557"/>
                  </a:lnTo>
                  <a:lnTo>
                    <a:pt x="4594" y="25113"/>
                  </a:lnTo>
                  <a:lnTo>
                    <a:pt x="4594" y="25658"/>
                  </a:lnTo>
                  <a:lnTo>
                    <a:pt x="4585" y="26204"/>
                  </a:lnTo>
                  <a:lnTo>
                    <a:pt x="4576" y="26749"/>
                  </a:lnTo>
                  <a:lnTo>
                    <a:pt x="4558" y="27294"/>
                  </a:lnTo>
                  <a:lnTo>
                    <a:pt x="4535" y="27829"/>
                  </a:lnTo>
                  <a:lnTo>
                    <a:pt x="4512" y="28374"/>
                  </a:lnTo>
                  <a:lnTo>
                    <a:pt x="4480" y="28908"/>
                  </a:lnTo>
                  <a:lnTo>
                    <a:pt x="4444" y="29443"/>
                  </a:lnTo>
                  <a:lnTo>
                    <a:pt x="4403" y="29967"/>
                  </a:lnTo>
                  <a:lnTo>
                    <a:pt x="4357" y="30501"/>
                  </a:lnTo>
                  <a:lnTo>
                    <a:pt x="4307" y="31014"/>
                  </a:lnTo>
                  <a:lnTo>
                    <a:pt x="4248" y="31538"/>
                  </a:lnTo>
                  <a:lnTo>
                    <a:pt x="4188" y="32051"/>
                  </a:lnTo>
                  <a:lnTo>
                    <a:pt x="4120" y="32554"/>
                  </a:lnTo>
                  <a:lnTo>
                    <a:pt x="4051" y="33056"/>
                  </a:lnTo>
                  <a:lnTo>
                    <a:pt x="3974" y="33548"/>
                  </a:lnTo>
                  <a:lnTo>
                    <a:pt x="3892" y="34040"/>
                  </a:lnTo>
                  <a:lnTo>
                    <a:pt x="3805" y="34521"/>
                  </a:lnTo>
                  <a:lnTo>
                    <a:pt x="5315" y="34692"/>
                  </a:lnTo>
                  <a:lnTo>
                    <a:pt x="6820" y="34863"/>
                  </a:lnTo>
                  <a:lnTo>
                    <a:pt x="6861" y="34168"/>
                  </a:lnTo>
                  <a:lnTo>
                    <a:pt x="6893" y="33473"/>
                  </a:lnTo>
                  <a:lnTo>
                    <a:pt x="6925" y="32768"/>
                  </a:lnTo>
                  <a:lnTo>
                    <a:pt x="6957" y="32073"/>
                  </a:lnTo>
                  <a:lnTo>
                    <a:pt x="6985" y="31389"/>
                  </a:lnTo>
                  <a:lnTo>
                    <a:pt x="7007" y="30694"/>
                  </a:lnTo>
                  <a:lnTo>
                    <a:pt x="7026" y="29999"/>
                  </a:lnTo>
                  <a:lnTo>
                    <a:pt x="7044" y="29315"/>
                  </a:lnTo>
                  <a:lnTo>
                    <a:pt x="7053" y="28630"/>
                  </a:lnTo>
                  <a:lnTo>
                    <a:pt x="7067" y="27946"/>
                  </a:lnTo>
                  <a:lnTo>
                    <a:pt x="7071" y="27262"/>
                  </a:lnTo>
                  <a:lnTo>
                    <a:pt x="7076" y="26589"/>
                  </a:lnTo>
                  <a:lnTo>
                    <a:pt x="7071" y="25904"/>
                  </a:lnTo>
                  <a:lnTo>
                    <a:pt x="7067" y="25231"/>
                  </a:lnTo>
                  <a:lnTo>
                    <a:pt x="7062" y="24568"/>
                  </a:lnTo>
                  <a:lnTo>
                    <a:pt x="7049" y="23894"/>
                  </a:lnTo>
                  <a:lnTo>
                    <a:pt x="7030" y="23242"/>
                  </a:lnTo>
                  <a:lnTo>
                    <a:pt x="7012" y="22579"/>
                  </a:lnTo>
                  <a:lnTo>
                    <a:pt x="6989" y="21927"/>
                  </a:lnTo>
                  <a:lnTo>
                    <a:pt x="6962" y="21275"/>
                  </a:lnTo>
                  <a:lnTo>
                    <a:pt x="6930" y="20634"/>
                  </a:lnTo>
                  <a:lnTo>
                    <a:pt x="6893" y="19992"/>
                  </a:lnTo>
                  <a:lnTo>
                    <a:pt x="6852" y="19351"/>
                  </a:lnTo>
                  <a:lnTo>
                    <a:pt x="6807" y="18720"/>
                  </a:lnTo>
                  <a:lnTo>
                    <a:pt x="6761" y="18100"/>
                  </a:lnTo>
                  <a:lnTo>
                    <a:pt x="6706" y="17480"/>
                  </a:lnTo>
                  <a:lnTo>
                    <a:pt x="6647" y="16860"/>
                  </a:lnTo>
                  <a:lnTo>
                    <a:pt x="6588" y="16251"/>
                  </a:lnTo>
                  <a:lnTo>
                    <a:pt x="6519" y="15652"/>
                  </a:lnTo>
                  <a:lnTo>
                    <a:pt x="6446" y="15053"/>
                  </a:lnTo>
                  <a:lnTo>
                    <a:pt x="6373" y="14465"/>
                  </a:lnTo>
                  <a:lnTo>
                    <a:pt x="6291" y="13888"/>
                  </a:lnTo>
                  <a:lnTo>
                    <a:pt x="6205" y="13311"/>
                  </a:lnTo>
                  <a:lnTo>
                    <a:pt x="6118" y="12744"/>
                  </a:lnTo>
                  <a:lnTo>
                    <a:pt x="6022" y="12177"/>
                  </a:lnTo>
                  <a:lnTo>
                    <a:pt x="5922" y="11621"/>
                  </a:lnTo>
                  <a:lnTo>
                    <a:pt x="5817" y="11076"/>
                  </a:lnTo>
                  <a:lnTo>
                    <a:pt x="5703" y="10542"/>
                  </a:lnTo>
                  <a:lnTo>
                    <a:pt x="5589" y="10007"/>
                  </a:lnTo>
                  <a:lnTo>
                    <a:pt x="5470" y="9494"/>
                  </a:lnTo>
                  <a:lnTo>
                    <a:pt x="5342" y="8981"/>
                  </a:lnTo>
                  <a:lnTo>
                    <a:pt x="5210" y="8468"/>
                  </a:lnTo>
                  <a:lnTo>
                    <a:pt x="5073" y="7976"/>
                  </a:lnTo>
                  <a:lnTo>
                    <a:pt x="4932" y="7495"/>
                  </a:lnTo>
                  <a:lnTo>
                    <a:pt x="4786" y="7014"/>
                  </a:lnTo>
                  <a:lnTo>
                    <a:pt x="4631" y="6543"/>
                  </a:lnTo>
                  <a:lnTo>
                    <a:pt x="4471" y="6094"/>
                  </a:lnTo>
                  <a:lnTo>
                    <a:pt x="4307" y="5645"/>
                  </a:lnTo>
                  <a:lnTo>
                    <a:pt x="4138" y="5207"/>
                  </a:lnTo>
                  <a:lnTo>
                    <a:pt x="3960" y="4779"/>
                  </a:lnTo>
                  <a:lnTo>
                    <a:pt x="3778" y="4362"/>
                  </a:lnTo>
                  <a:lnTo>
                    <a:pt x="3591" y="3956"/>
                  </a:lnTo>
                  <a:lnTo>
                    <a:pt x="3399" y="3561"/>
                  </a:lnTo>
                  <a:lnTo>
                    <a:pt x="3198" y="3176"/>
                  </a:lnTo>
                  <a:lnTo>
                    <a:pt x="2993" y="2802"/>
                  </a:lnTo>
                  <a:lnTo>
                    <a:pt x="2779" y="2449"/>
                  </a:lnTo>
                  <a:lnTo>
                    <a:pt x="2560" y="2096"/>
                  </a:lnTo>
                  <a:lnTo>
                    <a:pt x="2336" y="1765"/>
                  </a:lnTo>
                  <a:lnTo>
                    <a:pt x="2103" y="1433"/>
                  </a:lnTo>
                  <a:lnTo>
                    <a:pt x="1866" y="1123"/>
                  </a:lnTo>
                  <a:lnTo>
                    <a:pt x="1624" y="824"/>
                  </a:lnTo>
                  <a:lnTo>
                    <a:pt x="1374" y="535"/>
                  </a:lnTo>
                  <a:lnTo>
                    <a:pt x="1114" y="268"/>
                  </a:lnTo>
                  <a:lnTo>
                    <a:pt x="84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1"/>
            <p:cNvSpPr/>
            <p:nvPr/>
          </p:nvSpPr>
          <p:spPr>
            <a:xfrm>
              <a:off x="3984250" y="-3220100"/>
              <a:ext cx="242600" cy="817350"/>
            </a:xfrm>
            <a:custGeom>
              <a:rect b="b" l="l" r="r" t="t"/>
              <a:pathLst>
                <a:path extrusionOk="0" h="32694" w="9704">
                  <a:moveTo>
                    <a:pt x="4726" y="1"/>
                  </a:moveTo>
                  <a:lnTo>
                    <a:pt x="3631" y="5614"/>
                  </a:lnTo>
                  <a:lnTo>
                    <a:pt x="3353" y="7025"/>
                  </a:lnTo>
                  <a:lnTo>
                    <a:pt x="3075" y="8425"/>
                  </a:lnTo>
                  <a:lnTo>
                    <a:pt x="2787" y="9837"/>
                  </a:lnTo>
                  <a:lnTo>
                    <a:pt x="2505" y="11237"/>
                  </a:lnTo>
                  <a:lnTo>
                    <a:pt x="2213" y="12627"/>
                  </a:lnTo>
                  <a:lnTo>
                    <a:pt x="1916" y="14006"/>
                  </a:lnTo>
                  <a:lnTo>
                    <a:pt x="1615" y="15385"/>
                  </a:lnTo>
                  <a:lnTo>
                    <a:pt x="1305" y="16743"/>
                  </a:lnTo>
                  <a:lnTo>
                    <a:pt x="990" y="18090"/>
                  </a:lnTo>
                  <a:lnTo>
                    <a:pt x="671" y="19415"/>
                  </a:lnTo>
                  <a:lnTo>
                    <a:pt x="506" y="20068"/>
                  </a:lnTo>
                  <a:lnTo>
                    <a:pt x="338" y="20720"/>
                  </a:lnTo>
                  <a:lnTo>
                    <a:pt x="173" y="21372"/>
                  </a:lnTo>
                  <a:lnTo>
                    <a:pt x="0" y="22013"/>
                  </a:lnTo>
                  <a:lnTo>
                    <a:pt x="123" y="22398"/>
                  </a:lnTo>
                  <a:lnTo>
                    <a:pt x="237" y="22794"/>
                  </a:lnTo>
                  <a:lnTo>
                    <a:pt x="342" y="23211"/>
                  </a:lnTo>
                  <a:lnTo>
                    <a:pt x="438" y="23649"/>
                  </a:lnTo>
                  <a:lnTo>
                    <a:pt x="525" y="24087"/>
                  </a:lnTo>
                  <a:lnTo>
                    <a:pt x="607" y="24547"/>
                  </a:lnTo>
                  <a:lnTo>
                    <a:pt x="675" y="25017"/>
                  </a:lnTo>
                  <a:lnTo>
                    <a:pt x="735" y="25499"/>
                  </a:lnTo>
                  <a:lnTo>
                    <a:pt x="785" y="25990"/>
                  </a:lnTo>
                  <a:lnTo>
                    <a:pt x="826" y="26493"/>
                  </a:lnTo>
                  <a:lnTo>
                    <a:pt x="839" y="26739"/>
                  </a:lnTo>
                  <a:lnTo>
                    <a:pt x="853" y="26995"/>
                  </a:lnTo>
                  <a:lnTo>
                    <a:pt x="867" y="27252"/>
                  </a:lnTo>
                  <a:lnTo>
                    <a:pt x="871" y="27508"/>
                  </a:lnTo>
                  <a:lnTo>
                    <a:pt x="876" y="27765"/>
                  </a:lnTo>
                  <a:lnTo>
                    <a:pt x="880" y="28022"/>
                  </a:lnTo>
                  <a:lnTo>
                    <a:pt x="880" y="28278"/>
                  </a:lnTo>
                  <a:lnTo>
                    <a:pt x="876" y="28545"/>
                  </a:lnTo>
                  <a:lnTo>
                    <a:pt x="871" y="28802"/>
                  </a:lnTo>
                  <a:lnTo>
                    <a:pt x="862" y="29059"/>
                  </a:lnTo>
                  <a:lnTo>
                    <a:pt x="849" y="29326"/>
                  </a:lnTo>
                  <a:lnTo>
                    <a:pt x="830" y="29582"/>
                  </a:lnTo>
                  <a:lnTo>
                    <a:pt x="826" y="29679"/>
                  </a:lnTo>
                  <a:lnTo>
                    <a:pt x="812" y="29775"/>
                  </a:lnTo>
                  <a:lnTo>
                    <a:pt x="798" y="29860"/>
                  </a:lnTo>
                  <a:lnTo>
                    <a:pt x="785" y="29935"/>
                  </a:lnTo>
                  <a:lnTo>
                    <a:pt x="766" y="29999"/>
                  </a:lnTo>
                  <a:lnTo>
                    <a:pt x="744" y="30063"/>
                  </a:lnTo>
                  <a:lnTo>
                    <a:pt x="721" y="30128"/>
                  </a:lnTo>
                  <a:lnTo>
                    <a:pt x="698" y="30170"/>
                  </a:lnTo>
                  <a:lnTo>
                    <a:pt x="671" y="30224"/>
                  </a:lnTo>
                  <a:lnTo>
                    <a:pt x="643" y="30256"/>
                  </a:lnTo>
                  <a:lnTo>
                    <a:pt x="616" y="30288"/>
                  </a:lnTo>
                  <a:lnTo>
                    <a:pt x="589" y="30320"/>
                  </a:lnTo>
                  <a:lnTo>
                    <a:pt x="525" y="30352"/>
                  </a:lnTo>
                  <a:lnTo>
                    <a:pt x="461" y="30363"/>
                  </a:lnTo>
                  <a:lnTo>
                    <a:pt x="461" y="30416"/>
                  </a:lnTo>
                  <a:lnTo>
                    <a:pt x="1624" y="30641"/>
                  </a:lnTo>
                  <a:lnTo>
                    <a:pt x="2783" y="30876"/>
                  </a:lnTo>
                  <a:lnTo>
                    <a:pt x="3941" y="31133"/>
                  </a:lnTo>
                  <a:lnTo>
                    <a:pt x="5096" y="31411"/>
                  </a:lnTo>
                  <a:lnTo>
                    <a:pt x="6250" y="31699"/>
                  </a:lnTo>
                  <a:lnTo>
                    <a:pt x="7404" y="32009"/>
                  </a:lnTo>
                  <a:lnTo>
                    <a:pt x="8554" y="32341"/>
                  </a:lnTo>
                  <a:lnTo>
                    <a:pt x="9703" y="32693"/>
                  </a:lnTo>
                  <a:lnTo>
                    <a:pt x="9703" y="32693"/>
                  </a:lnTo>
                  <a:lnTo>
                    <a:pt x="9671" y="32608"/>
                  </a:lnTo>
                  <a:lnTo>
                    <a:pt x="9648" y="32512"/>
                  </a:lnTo>
                  <a:lnTo>
                    <a:pt x="9626" y="32415"/>
                  </a:lnTo>
                  <a:lnTo>
                    <a:pt x="9607" y="32309"/>
                  </a:lnTo>
                  <a:lnTo>
                    <a:pt x="9589" y="32191"/>
                  </a:lnTo>
                  <a:lnTo>
                    <a:pt x="9580" y="32073"/>
                  </a:lnTo>
                  <a:lnTo>
                    <a:pt x="9575" y="31934"/>
                  </a:lnTo>
                  <a:lnTo>
                    <a:pt x="9575" y="31795"/>
                  </a:lnTo>
                  <a:lnTo>
                    <a:pt x="9585" y="31229"/>
                  </a:lnTo>
                  <a:lnTo>
                    <a:pt x="9589" y="30662"/>
                  </a:lnTo>
                  <a:lnTo>
                    <a:pt x="9594" y="30096"/>
                  </a:lnTo>
                  <a:lnTo>
                    <a:pt x="9594" y="29529"/>
                  </a:lnTo>
                  <a:lnTo>
                    <a:pt x="9585" y="28406"/>
                  </a:lnTo>
                  <a:lnTo>
                    <a:pt x="9566" y="27273"/>
                  </a:lnTo>
                  <a:lnTo>
                    <a:pt x="9534" y="26140"/>
                  </a:lnTo>
                  <a:lnTo>
                    <a:pt x="9498" y="25007"/>
                  </a:lnTo>
                  <a:lnTo>
                    <a:pt x="9443" y="23884"/>
                  </a:lnTo>
                  <a:lnTo>
                    <a:pt x="9416" y="23318"/>
                  </a:lnTo>
                  <a:lnTo>
                    <a:pt x="9384" y="22762"/>
                  </a:lnTo>
                  <a:lnTo>
                    <a:pt x="9347" y="22206"/>
                  </a:lnTo>
                  <a:lnTo>
                    <a:pt x="9311" y="21650"/>
                  </a:lnTo>
                  <a:lnTo>
                    <a:pt x="9270" y="21094"/>
                  </a:lnTo>
                  <a:lnTo>
                    <a:pt x="9224" y="20538"/>
                  </a:lnTo>
                  <a:lnTo>
                    <a:pt x="9179" y="19982"/>
                  </a:lnTo>
                  <a:lnTo>
                    <a:pt x="9133" y="19437"/>
                  </a:lnTo>
                  <a:lnTo>
                    <a:pt x="9078" y="18892"/>
                  </a:lnTo>
                  <a:lnTo>
                    <a:pt x="9023" y="18346"/>
                  </a:lnTo>
                  <a:lnTo>
                    <a:pt x="8969" y="17801"/>
                  </a:lnTo>
                  <a:lnTo>
                    <a:pt x="8909" y="17267"/>
                  </a:lnTo>
                  <a:lnTo>
                    <a:pt x="8850" y="16721"/>
                  </a:lnTo>
                  <a:lnTo>
                    <a:pt x="8782" y="16187"/>
                  </a:lnTo>
                  <a:lnTo>
                    <a:pt x="8718" y="15663"/>
                  </a:lnTo>
                  <a:lnTo>
                    <a:pt x="8645" y="15128"/>
                  </a:lnTo>
                  <a:lnTo>
                    <a:pt x="8572" y="14605"/>
                  </a:lnTo>
                  <a:lnTo>
                    <a:pt x="8499" y="14081"/>
                  </a:lnTo>
                  <a:lnTo>
                    <a:pt x="8421" y="13568"/>
                  </a:lnTo>
                  <a:lnTo>
                    <a:pt x="8339" y="13054"/>
                  </a:lnTo>
                  <a:lnTo>
                    <a:pt x="8257" y="12541"/>
                  </a:lnTo>
                  <a:lnTo>
                    <a:pt x="8170" y="12039"/>
                  </a:lnTo>
                  <a:lnTo>
                    <a:pt x="8084" y="11536"/>
                  </a:lnTo>
                  <a:lnTo>
                    <a:pt x="7992" y="11034"/>
                  </a:lnTo>
                  <a:lnTo>
                    <a:pt x="7901" y="10542"/>
                  </a:lnTo>
                  <a:lnTo>
                    <a:pt x="7805" y="10050"/>
                  </a:lnTo>
                  <a:lnTo>
                    <a:pt x="7705" y="9569"/>
                  </a:lnTo>
                  <a:lnTo>
                    <a:pt x="7605" y="9088"/>
                  </a:lnTo>
                  <a:lnTo>
                    <a:pt x="7500" y="8607"/>
                  </a:lnTo>
                  <a:lnTo>
                    <a:pt x="7395" y="8137"/>
                  </a:lnTo>
                  <a:lnTo>
                    <a:pt x="7285" y="7677"/>
                  </a:lnTo>
                  <a:lnTo>
                    <a:pt x="7171" y="7217"/>
                  </a:lnTo>
                  <a:lnTo>
                    <a:pt x="7057" y="6758"/>
                  </a:lnTo>
                  <a:lnTo>
                    <a:pt x="6943" y="6309"/>
                  </a:lnTo>
                  <a:lnTo>
                    <a:pt x="6820" y="5870"/>
                  </a:lnTo>
                  <a:lnTo>
                    <a:pt x="6701" y="5432"/>
                  </a:lnTo>
                  <a:lnTo>
                    <a:pt x="6574" y="5004"/>
                  </a:lnTo>
                  <a:lnTo>
                    <a:pt x="6451" y="4577"/>
                  </a:lnTo>
                  <a:lnTo>
                    <a:pt x="6318" y="4160"/>
                  </a:lnTo>
                  <a:lnTo>
                    <a:pt x="6186" y="3743"/>
                  </a:lnTo>
                  <a:lnTo>
                    <a:pt x="6054" y="3337"/>
                  </a:lnTo>
                  <a:lnTo>
                    <a:pt x="5917" y="2941"/>
                  </a:lnTo>
                  <a:lnTo>
                    <a:pt x="5775" y="2545"/>
                  </a:lnTo>
                  <a:lnTo>
                    <a:pt x="5634" y="2161"/>
                  </a:lnTo>
                  <a:lnTo>
                    <a:pt x="5488" y="1786"/>
                  </a:lnTo>
                  <a:lnTo>
                    <a:pt x="5342" y="1412"/>
                  </a:lnTo>
                  <a:lnTo>
                    <a:pt x="5191" y="1049"/>
                  </a:lnTo>
                  <a:lnTo>
                    <a:pt x="5036" y="685"/>
                  </a:lnTo>
                  <a:lnTo>
                    <a:pt x="4881" y="343"/>
                  </a:lnTo>
                  <a:lnTo>
                    <a:pt x="472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1"/>
            <p:cNvSpPr/>
            <p:nvPr/>
          </p:nvSpPr>
          <p:spPr>
            <a:xfrm>
              <a:off x="4078900" y="-4762225"/>
              <a:ext cx="123075" cy="256050"/>
            </a:xfrm>
            <a:custGeom>
              <a:rect b="b" l="l" r="r" t="t"/>
              <a:pathLst>
                <a:path extrusionOk="0" h="10242" w="4923">
                  <a:moveTo>
                    <a:pt x="2541" y="0"/>
                  </a:moveTo>
                  <a:lnTo>
                    <a:pt x="2464" y="11"/>
                  </a:lnTo>
                  <a:lnTo>
                    <a:pt x="2386" y="22"/>
                  </a:lnTo>
                  <a:lnTo>
                    <a:pt x="2313" y="43"/>
                  </a:lnTo>
                  <a:lnTo>
                    <a:pt x="2236" y="64"/>
                  </a:lnTo>
                  <a:lnTo>
                    <a:pt x="2163" y="96"/>
                  </a:lnTo>
                  <a:lnTo>
                    <a:pt x="2085" y="139"/>
                  </a:lnTo>
                  <a:lnTo>
                    <a:pt x="2012" y="193"/>
                  </a:lnTo>
                  <a:lnTo>
                    <a:pt x="1939" y="246"/>
                  </a:lnTo>
                  <a:lnTo>
                    <a:pt x="1871" y="310"/>
                  </a:lnTo>
                  <a:lnTo>
                    <a:pt x="1798" y="374"/>
                  </a:lnTo>
                  <a:lnTo>
                    <a:pt x="1729" y="449"/>
                  </a:lnTo>
                  <a:lnTo>
                    <a:pt x="1661" y="535"/>
                  </a:lnTo>
                  <a:lnTo>
                    <a:pt x="1592" y="620"/>
                  </a:lnTo>
                  <a:lnTo>
                    <a:pt x="1524" y="716"/>
                  </a:lnTo>
                  <a:lnTo>
                    <a:pt x="1392" y="920"/>
                  </a:lnTo>
                  <a:lnTo>
                    <a:pt x="1269" y="1144"/>
                  </a:lnTo>
                  <a:lnTo>
                    <a:pt x="1145" y="1401"/>
                  </a:lnTo>
                  <a:lnTo>
                    <a:pt x="1031" y="1668"/>
                  </a:lnTo>
                  <a:lnTo>
                    <a:pt x="922" y="1946"/>
                  </a:lnTo>
                  <a:lnTo>
                    <a:pt x="817" y="2256"/>
                  </a:lnTo>
                  <a:lnTo>
                    <a:pt x="717" y="2577"/>
                  </a:lnTo>
                  <a:lnTo>
                    <a:pt x="625" y="2908"/>
                  </a:lnTo>
                  <a:lnTo>
                    <a:pt x="543" y="3250"/>
                  </a:lnTo>
                  <a:lnTo>
                    <a:pt x="466" y="3614"/>
                  </a:lnTo>
                  <a:lnTo>
                    <a:pt x="393" y="3988"/>
                  </a:lnTo>
                  <a:lnTo>
                    <a:pt x="333" y="4362"/>
                  </a:lnTo>
                  <a:lnTo>
                    <a:pt x="279" y="4758"/>
                  </a:lnTo>
                  <a:lnTo>
                    <a:pt x="233" y="5153"/>
                  </a:lnTo>
                  <a:lnTo>
                    <a:pt x="192" y="5559"/>
                  </a:lnTo>
                  <a:lnTo>
                    <a:pt x="165" y="5966"/>
                  </a:lnTo>
                  <a:lnTo>
                    <a:pt x="146" y="6372"/>
                  </a:lnTo>
                  <a:lnTo>
                    <a:pt x="137" y="6789"/>
                  </a:lnTo>
                  <a:lnTo>
                    <a:pt x="137" y="7206"/>
                  </a:lnTo>
                  <a:lnTo>
                    <a:pt x="151" y="7623"/>
                  </a:lnTo>
                  <a:lnTo>
                    <a:pt x="174" y="8040"/>
                  </a:lnTo>
                  <a:lnTo>
                    <a:pt x="183" y="8253"/>
                  </a:lnTo>
                  <a:lnTo>
                    <a:pt x="183" y="8467"/>
                  </a:lnTo>
                  <a:lnTo>
                    <a:pt x="174" y="8660"/>
                  </a:lnTo>
                  <a:lnTo>
                    <a:pt x="155" y="8841"/>
                  </a:lnTo>
                  <a:lnTo>
                    <a:pt x="124" y="9013"/>
                  </a:lnTo>
                  <a:lnTo>
                    <a:pt x="92" y="9162"/>
                  </a:lnTo>
                  <a:lnTo>
                    <a:pt x="46" y="9312"/>
                  </a:lnTo>
                  <a:lnTo>
                    <a:pt x="0" y="9440"/>
                  </a:lnTo>
                  <a:lnTo>
                    <a:pt x="1191" y="9633"/>
                  </a:lnTo>
                  <a:lnTo>
                    <a:pt x="2382" y="9825"/>
                  </a:lnTo>
                  <a:lnTo>
                    <a:pt x="3572" y="10028"/>
                  </a:lnTo>
                  <a:lnTo>
                    <a:pt x="4758" y="10242"/>
                  </a:lnTo>
                  <a:lnTo>
                    <a:pt x="4754" y="10124"/>
                  </a:lnTo>
                  <a:lnTo>
                    <a:pt x="4754" y="9996"/>
                  </a:lnTo>
                  <a:lnTo>
                    <a:pt x="4758" y="9878"/>
                  </a:lnTo>
                  <a:lnTo>
                    <a:pt x="4768" y="9739"/>
                  </a:lnTo>
                  <a:lnTo>
                    <a:pt x="4809" y="9397"/>
                  </a:lnTo>
                  <a:lnTo>
                    <a:pt x="4845" y="9066"/>
                  </a:lnTo>
                  <a:lnTo>
                    <a:pt x="4872" y="8713"/>
                  </a:lnTo>
                  <a:lnTo>
                    <a:pt x="4895" y="8371"/>
                  </a:lnTo>
                  <a:lnTo>
                    <a:pt x="4909" y="8018"/>
                  </a:lnTo>
                  <a:lnTo>
                    <a:pt x="4918" y="7655"/>
                  </a:lnTo>
                  <a:lnTo>
                    <a:pt x="4923" y="7302"/>
                  </a:lnTo>
                  <a:lnTo>
                    <a:pt x="4918" y="6939"/>
                  </a:lnTo>
                  <a:lnTo>
                    <a:pt x="4909" y="6586"/>
                  </a:lnTo>
                  <a:lnTo>
                    <a:pt x="4891" y="6222"/>
                  </a:lnTo>
                  <a:lnTo>
                    <a:pt x="4872" y="5869"/>
                  </a:lnTo>
                  <a:lnTo>
                    <a:pt x="4845" y="5517"/>
                  </a:lnTo>
                  <a:lnTo>
                    <a:pt x="4813" y="5164"/>
                  </a:lnTo>
                  <a:lnTo>
                    <a:pt x="4772" y="4811"/>
                  </a:lnTo>
                  <a:lnTo>
                    <a:pt x="4726" y="4469"/>
                  </a:lnTo>
                  <a:lnTo>
                    <a:pt x="4681" y="4138"/>
                  </a:lnTo>
                  <a:lnTo>
                    <a:pt x="4622" y="3806"/>
                  </a:lnTo>
                  <a:lnTo>
                    <a:pt x="4562" y="3485"/>
                  </a:lnTo>
                  <a:lnTo>
                    <a:pt x="4498" y="3175"/>
                  </a:lnTo>
                  <a:lnTo>
                    <a:pt x="4425" y="2865"/>
                  </a:lnTo>
                  <a:lnTo>
                    <a:pt x="4348" y="2577"/>
                  </a:lnTo>
                  <a:lnTo>
                    <a:pt x="4266" y="2288"/>
                  </a:lnTo>
                  <a:lnTo>
                    <a:pt x="4179" y="2021"/>
                  </a:lnTo>
                  <a:lnTo>
                    <a:pt x="4088" y="1764"/>
                  </a:lnTo>
                  <a:lnTo>
                    <a:pt x="3992" y="1518"/>
                  </a:lnTo>
                  <a:lnTo>
                    <a:pt x="3892" y="1294"/>
                  </a:lnTo>
                  <a:lnTo>
                    <a:pt x="3782" y="1080"/>
                  </a:lnTo>
                  <a:lnTo>
                    <a:pt x="3673" y="877"/>
                  </a:lnTo>
                  <a:lnTo>
                    <a:pt x="3554" y="695"/>
                  </a:lnTo>
                  <a:lnTo>
                    <a:pt x="3435" y="535"/>
                  </a:lnTo>
                  <a:lnTo>
                    <a:pt x="3308" y="396"/>
                  </a:lnTo>
                  <a:lnTo>
                    <a:pt x="3180" y="267"/>
                  </a:lnTo>
                  <a:lnTo>
                    <a:pt x="3098" y="203"/>
                  </a:lnTo>
                  <a:lnTo>
                    <a:pt x="3020" y="150"/>
                  </a:lnTo>
                  <a:lnTo>
                    <a:pt x="2938" y="107"/>
                  </a:lnTo>
                  <a:lnTo>
                    <a:pt x="2856" y="64"/>
                  </a:lnTo>
                  <a:lnTo>
                    <a:pt x="2779" y="43"/>
                  </a:lnTo>
                  <a:lnTo>
                    <a:pt x="2701" y="22"/>
                  </a:lnTo>
                  <a:lnTo>
                    <a:pt x="2619" y="11"/>
                  </a:lnTo>
                  <a:lnTo>
                    <a:pt x="254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1"/>
            <p:cNvSpPr/>
            <p:nvPr/>
          </p:nvSpPr>
          <p:spPr>
            <a:xfrm>
              <a:off x="4111175" y="-1567025"/>
              <a:ext cx="165500" cy="215975"/>
            </a:xfrm>
            <a:custGeom>
              <a:rect b="b" l="l" r="r" t="t"/>
              <a:pathLst>
                <a:path extrusionOk="0" h="8639" w="6620">
                  <a:moveTo>
                    <a:pt x="0" y="0"/>
                  </a:moveTo>
                  <a:lnTo>
                    <a:pt x="55" y="107"/>
                  </a:lnTo>
                  <a:lnTo>
                    <a:pt x="110" y="225"/>
                  </a:lnTo>
                  <a:lnTo>
                    <a:pt x="156" y="364"/>
                  </a:lnTo>
                  <a:lnTo>
                    <a:pt x="192" y="514"/>
                  </a:lnTo>
                  <a:lnTo>
                    <a:pt x="228" y="674"/>
                  </a:lnTo>
                  <a:lnTo>
                    <a:pt x="251" y="856"/>
                  </a:lnTo>
                  <a:lnTo>
                    <a:pt x="265" y="1048"/>
                  </a:lnTo>
                  <a:lnTo>
                    <a:pt x="270" y="1155"/>
                  </a:lnTo>
                  <a:lnTo>
                    <a:pt x="270" y="1262"/>
                  </a:lnTo>
                  <a:lnTo>
                    <a:pt x="270" y="3047"/>
                  </a:lnTo>
                  <a:lnTo>
                    <a:pt x="270" y="4822"/>
                  </a:lnTo>
                  <a:lnTo>
                    <a:pt x="270" y="8318"/>
                  </a:lnTo>
                  <a:lnTo>
                    <a:pt x="1045" y="8339"/>
                  </a:lnTo>
                  <a:lnTo>
                    <a:pt x="1825" y="8371"/>
                  </a:lnTo>
                  <a:lnTo>
                    <a:pt x="3376" y="8446"/>
                  </a:lnTo>
                  <a:lnTo>
                    <a:pt x="4927" y="8532"/>
                  </a:lnTo>
                  <a:lnTo>
                    <a:pt x="6478" y="8639"/>
                  </a:lnTo>
                  <a:lnTo>
                    <a:pt x="6506" y="6586"/>
                  </a:lnTo>
                  <a:lnTo>
                    <a:pt x="6538" y="4523"/>
                  </a:lnTo>
                  <a:lnTo>
                    <a:pt x="6574" y="2481"/>
                  </a:lnTo>
                  <a:lnTo>
                    <a:pt x="6597" y="1454"/>
                  </a:lnTo>
                  <a:lnTo>
                    <a:pt x="6620" y="428"/>
                  </a:lnTo>
                  <a:lnTo>
                    <a:pt x="5794" y="407"/>
                  </a:lnTo>
                  <a:lnTo>
                    <a:pt x="4964" y="364"/>
                  </a:lnTo>
                  <a:lnTo>
                    <a:pt x="4133" y="310"/>
                  </a:lnTo>
                  <a:lnTo>
                    <a:pt x="3308" y="257"/>
                  </a:lnTo>
                  <a:lnTo>
                    <a:pt x="1652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1"/>
            <p:cNvSpPr/>
            <p:nvPr/>
          </p:nvSpPr>
          <p:spPr>
            <a:xfrm>
              <a:off x="4118125" y="-1297075"/>
              <a:ext cx="154100" cy="281725"/>
            </a:xfrm>
            <a:custGeom>
              <a:rect b="b" l="l" r="r" t="t"/>
              <a:pathLst>
                <a:path extrusionOk="0" h="11269" w="6164">
                  <a:moveTo>
                    <a:pt x="6164" y="0"/>
                  </a:moveTo>
                  <a:lnTo>
                    <a:pt x="4622" y="107"/>
                  </a:lnTo>
                  <a:lnTo>
                    <a:pt x="3080" y="193"/>
                  </a:lnTo>
                  <a:lnTo>
                    <a:pt x="1543" y="267"/>
                  </a:lnTo>
                  <a:lnTo>
                    <a:pt x="772" y="299"/>
                  </a:lnTo>
                  <a:lnTo>
                    <a:pt x="1" y="321"/>
                  </a:lnTo>
                  <a:lnTo>
                    <a:pt x="19" y="2983"/>
                  </a:lnTo>
                  <a:lnTo>
                    <a:pt x="42" y="5645"/>
                  </a:lnTo>
                  <a:lnTo>
                    <a:pt x="69" y="8296"/>
                  </a:lnTo>
                  <a:lnTo>
                    <a:pt x="87" y="9611"/>
                  </a:lnTo>
                  <a:lnTo>
                    <a:pt x="110" y="10926"/>
                  </a:lnTo>
                  <a:lnTo>
                    <a:pt x="867" y="10948"/>
                  </a:lnTo>
                  <a:lnTo>
                    <a:pt x="1620" y="10980"/>
                  </a:lnTo>
                  <a:lnTo>
                    <a:pt x="3135" y="11065"/>
                  </a:lnTo>
                  <a:lnTo>
                    <a:pt x="4645" y="11161"/>
                  </a:lnTo>
                  <a:lnTo>
                    <a:pt x="6155" y="11268"/>
                  </a:lnTo>
                  <a:lnTo>
                    <a:pt x="6141" y="9857"/>
                  </a:lnTo>
                  <a:lnTo>
                    <a:pt x="6136" y="8446"/>
                  </a:lnTo>
                  <a:lnTo>
                    <a:pt x="6132" y="7035"/>
                  </a:lnTo>
                  <a:lnTo>
                    <a:pt x="6132" y="5634"/>
                  </a:lnTo>
                  <a:lnTo>
                    <a:pt x="6136" y="4223"/>
                  </a:lnTo>
                  <a:lnTo>
                    <a:pt x="6141" y="2823"/>
                  </a:lnTo>
                  <a:lnTo>
                    <a:pt x="6150" y="1411"/>
                  </a:lnTo>
                  <a:lnTo>
                    <a:pt x="616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1"/>
            <p:cNvSpPr/>
            <p:nvPr/>
          </p:nvSpPr>
          <p:spPr>
            <a:xfrm>
              <a:off x="4122225" y="-965125"/>
              <a:ext cx="156975" cy="281725"/>
            </a:xfrm>
            <a:custGeom>
              <a:rect b="b" l="l" r="r" t="t"/>
              <a:pathLst>
                <a:path extrusionOk="0" h="11269" w="6279">
                  <a:moveTo>
                    <a:pt x="6018" y="0"/>
                  </a:moveTo>
                  <a:lnTo>
                    <a:pt x="4513" y="96"/>
                  </a:lnTo>
                  <a:lnTo>
                    <a:pt x="3007" y="193"/>
                  </a:lnTo>
                  <a:lnTo>
                    <a:pt x="1506" y="289"/>
                  </a:lnTo>
                  <a:lnTo>
                    <a:pt x="754" y="321"/>
                  </a:lnTo>
                  <a:lnTo>
                    <a:pt x="1" y="342"/>
                  </a:lnTo>
                  <a:lnTo>
                    <a:pt x="65" y="2961"/>
                  </a:lnTo>
                  <a:lnTo>
                    <a:pt x="101" y="4276"/>
                  </a:lnTo>
                  <a:lnTo>
                    <a:pt x="142" y="5591"/>
                  </a:lnTo>
                  <a:lnTo>
                    <a:pt x="183" y="6896"/>
                  </a:lnTo>
                  <a:lnTo>
                    <a:pt x="229" y="8211"/>
                  </a:lnTo>
                  <a:lnTo>
                    <a:pt x="279" y="9536"/>
                  </a:lnTo>
                  <a:lnTo>
                    <a:pt x="334" y="10851"/>
                  </a:lnTo>
                  <a:lnTo>
                    <a:pt x="1078" y="10851"/>
                  </a:lnTo>
                  <a:lnTo>
                    <a:pt x="1821" y="10873"/>
                  </a:lnTo>
                  <a:lnTo>
                    <a:pt x="2565" y="10894"/>
                  </a:lnTo>
                  <a:lnTo>
                    <a:pt x="3308" y="10926"/>
                  </a:lnTo>
                  <a:lnTo>
                    <a:pt x="4056" y="10980"/>
                  </a:lnTo>
                  <a:lnTo>
                    <a:pt x="4795" y="11054"/>
                  </a:lnTo>
                  <a:lnTo>
                    <a:pt x="5539" y="11151"/>
                  </a:lnTo>
                  <a:lnTo>
                    <a:pt x="6278" y="11268"/>
                  </a:lnTo>
                  <a:lnTo>
                    <a:pt x="6232" y="9857"/>
                  </a:lnTo>
                  <a:lnTo>
                    <a:pt x="6187" y="8457"/>
                  </a:lnTo>
                  <a:lnTo>
                    <a:pt x="6150" y="7045"/>
                  </a:lnTo>
                  <a:lnTo>
                    <a:pt x="6114" y="5645"/>
                  </a:lnTo>
                  <a:lnTo>
                    <a:pt x="6082" y="4234"/>
                  </a:lnTo>
                  <a:lnTo>
                    <a:pt x="6059" y="2822"/>
                  </a:lnTo>
                  <a:lnTo>
                    <a:pt x="6036" y="1411"/>
                  </a:lnTo>
                  <a:lnTo>
                    <a:pt x="601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1"/>
            <p:cNvSpPr/>
            <p:nvPr/>
          </p:nvSpPr>
          <p:spPr>
            <a:xfrm>
              <a:off x="4134200" y="-630250"/>
              <a:ext cx="160600" cy="296975"/>
            </a:xfrm>
            <a:custGeom>
              <a:rect b="b" l="l" r="r" t="t"/>
              <a:pathLst>
                <a:path extrusionOk="0" h="11879" w="6424">
                  <a:moveTo>
                    <a:pt x="5890" y="1"/>
                  </a:moveTo>
                  <a:lnTo>
                    <a:pt x="5525" y="65"/>
                  </a:lnTo>
                  <a:lnTo>
                    <a:pt x="5156" y="129"/>
                  </a:lnTo>
                  <a:lnTo>
                    <a:pt x="4421" y="225"/>
                  </a:lnTo>
                  <a:lnTo>
                    <a:pt x="3687" y="300"/>
                  </a:lnTo>
                  <a:lnTo>
                    <a:pt x="2948" y="364"/>
                  </a:lnTo>
                  <a:lnTo>
                    <a:pt x="2213" y="396"/>
                  </a:lnTo>
                  <a:lnTo>
                    <a:pt x="1474" y="428"/>
                  </a:lnTo>
                  <a:lnTo>
                    <a:pt x="735" y="439"/>
                  </a:lnTo>
                  <a:lnTo>
                    <a:pt x="1" y="439"/>
                  </a:lnTo>
                  <a:lnTo>
                    <a:pt x="78" y="1861"/>
                  </a:lnTo>
                  <a:lnTo>
                    <a:pt x="161" y="3283"/>
                  </a:lnTo>
                  <a:lnTo>
                    <a:pt x="247" y="4705"/>
                  </a:lnTo>
                  <a:lnTo>
                    <a:pt x="338" y="6126"/>
                  </a:lnTo>
                  <a:lnTo>
                    <a:pt x="439" y="7559"/>
                  </a:lnTo>
                  <a:lnTo>
                    <a:pt x="544" y="8992"/>
                  </a:lnTo>
                  <a:lnTo>
                    <a:pt x="658" y="10435"/>
                  </a:lnTo>
                  <a:lnTo>
                    <a:pt x="776" y="11878"/>
                  </a:lnTo>
                  <a:lnTo>
                    <a:pt x="1119" y="11611"/>
                  </a:lnTo>
                  <a:lnTo>
                    <a:pt x="1465" y="11354"/>
                  </a:lnTo>
                  <a:lnTo>
                    <a:pt x="1812" y="11130"/>
                  </a:lnTo>
                  <a:lnTo>
                    <a:pt x="2163" y="10916"/>
                  </a:lnTo>
                  <a:lnTo>
                    <a:pt x="2514" y="10734"/>
                  </a:lnTo>
                  <a:lnTo>
                    <a:pt x="2866" y="10563"/>
                  </a:lnTo>
                  <a:lnTo>
                    <a:pt x="3222" y="10413"/>
                  </a:lnTo>
                  <a:lnTo>
                    <a:pt x="3577" y="10274"/>
                  </a:lnTo>
                  <a:lnTo>
                    <a:pt x="3933" y="10168"/>
                  </a:lnTo>
                  <a:lnTo>
                    <a:pt x="4289" y="10082"/>
                  </a:lnTo>
                  <a:lnTo>
                    <a:pt x="4645" y="10007"/>
                  </a:lnTo>
                  <a:lnTo>
                    <a:pt x="5005" y="9954"/>
                  </a:lnTo>
                  <a:lnTo>
                    <a:pt x="5361" y="9922"/>
                  </a:lnTo>
                  <a:lnTo>
                    <a:pt x="5717" y="9911"/>
                  </a:lnTo>
                  <a:lnTo>
                    <a:pt x="6068" y="9922"/>
                  </a:lnTo>
                  <a:lnTo>
                    <a:pt x="6424" y="9954"/>
                  </a:lnTo>
                  <a:lnTo>
                    <a:pt x="6342" y="8714"/>
                  </a:lnTo>
                  <a:lnTo>
                    <a:pt x="6269" y="7474"/>
                  </a:lnTo>
                  <a:lnTo>
                    <a:pt x="6196" y="6233"/>
                  </a:lnTo>
                  <a:lnTo>
                    <a:pt x="6127" y="4993"/>
                  </a:lnTo>
                  <a:lnTo>
                    <a:pt x="6064" y="3742"/>
                  </a:lnTo>
                  <a:lnTo>
                    <a:pt x="6004" y="2502"/>
                  </a:lnTo>
                  <a:lnTo>
                    <a:pt x="5945" y="1251"/>
                  </a:lnTo>
                  <a:lnTo>
                    <a:pt x="589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1"/>
            <p:cNvSpPr/>
            <p:nvPr/>
          </p:nvSpPr>
          <p:spPr>
            <a:xfrm>
              <a:off x="4000325" y="-297225"/>
              <a:ext cx="506050" cy="423900"/>
            </a:xfrm>
            <a:custGeom>
              <a:rect b="b" l="l" r="r" t="t"/>
              <a:pathLst>
                <a:path extrusionOk="0" h="16956" w="20242">
                  <a:moveTo>
                    <a:pt x="10246" y="0"/>
                  </a:moveTo>
                  <a:lnTo>
                    <a:pt x="10036" y="11"/>
                  </a:lnTo>
                  <a:lnTo>
                    <a:pt x="9822" y="22"/>
                  </a:lnTo>
                  <a:lnTo>
                    <a:pt x="9612" y="43"/>
                  </a:lnTo>
                  <a:lnTo>
                    <a:pt x="9402" y="75"/>
                  </a:lnTo>
                  <a:lnTo>
                    <a:pt x="9188" y="118"/>
                  </a:lnTo>
                  <a:lnTo>
                    <a:pt x="8978" y="161"/>
                  </a:lnTo>
                  <a:lnTo>
                    <a:pt x="8768" y="214"/>
                  </a:lnTo>
                  <a:lnTo>
                    <a:pt x="8558" y="278"/>
                  </a:lnTo>
                  <a:lnTo>
                    <a:pt x="8348" y="342"/>
                  </a:lnTo>
                  <a:lnTo>
                    <a:pt x="8139" y="428"/>
                  </a:lnTo>
                  <a:lnTo>
                    <a:pt x="7929" y="514"/>
                  </a:lnTo>
                  <a:lnTo>
                    <a:pt x="7724" y="610"/>
                  </a:lnTo>
                  <a:lnTo>
                    <a:pt x="7514" y="706"/>
                  </a:lnTo>
                  <a:lnTo>
                    <a:pt x="7308" y="824"/>
                  </a:lnTo>
                  <a:lnTo>
                    <a:pt x="7108" y="941"/>
                  </a:lnTo>
                  <a:lnTo>
                    <a:pt x="6902" y="1069"/>
                  </a:lnTo>
                  <a:lnTo>
                    <a:pt x="6702" y="1198"/>
                  </a:lnTo>
                  <a:lnTo>
                    <a:pt x="6501" y="1347"/>
                  </a:lnTo>
                  <a:lnTo>
                    <a:pt x="6300" y="1497"/>
                  </a:lnTo>
                  <a:lnTo>
                    <a:pt x="6104" y="1647"/>
                  </a:lnTo>
                  <a:lnTo>
                    <a:pt x="5903" y="1818"/>
                  </a:lnTo>
                  <a:lnTo>
                    <a:pt x="5712" y="1989"/>
                  </a:lnTo>
                  <a:lnTo>
                    <a:pt x="5516" y="2171"/>
                  </a:lnTo>
                  <a:lnTo>
                    <a:pt x="5324" y="2363"/>
                  </a:lnTo>
                  <a:lnTo>
                    <a:pt x="5137" y="2566"/>
                  </a:lnTo>
                  <a:lnTo>
                    <a:pt x="4950" y="2769"/>
                  </a:lnTo>
                  <a:lnTo>
                    <a:pt x="4763" y="2983"/>
                  </a:lnTo>
                  <a:lnTo>
                    <a:pt x="4580" y="3208"/>
                  </a:lnTo>
                  <a:lnTo>
                    <a:pt x="4398" y="3432"/>
                  </a:lnTo>
                  <a:lnTo>
                    <a:pt x="4220" y="3678"/>
                  </a:lnTo>
                  <a:lnTo>
                    <a:pt x="4042" y="3924"/>
                  </a:lnTo>
                  <a:lnTo>
                    <a:pt x="3869" y="4170"/>
                  </a:lnTo>
                  <a:lnTo>
                    <a:pt x="3695" y="4437"/>
                  </a:lnTo>
                  <a:lnTo>
                    <a:pt x="3527" y="4704"/>
                  </a:lnTo>
                  <a:lnTo>
                    <a:pt x="3362" y="4982"/>
                  </a:lnTo>
                  <a:lnTo>
                    <a:pt x="3198" y="5271"/>
                  </a:lnTo>
                  <a:lnTo>
                    <a:pt x="3038" y="5560"/>
                  </a:lnTo>
                  <a:lnTo>
                    <a:pt x="2879" y="5859"/>
                  </a:lnTo>
                  <a:lnTo>
                    <a:pt x="2724" y="6169"/>
                  </a:lnTo>
                  <a:lnTo>
                    <a:pt x="2573" y="6490"/>
                  </a:lnTo>
                  <a:lnTo>
                    <a:pt x="2423" y="6810"/>
                  </a:lnTo>
                  <a:lnTo>
                    <a:pt x="2277" y="7142"/>
                  </a:lnTo>
                  <a:lnTo>
                    <a:pt x="2135" y="7484"/>
                  </a:lnTo>
                  <a:lnTo>
                    <a:pt x="1998" y="7837"/>
                  </a:lnTo>
                  <a:lnTo>
                    <a:pt x="1862" y="8190"/>
                  </a:lnTo>
                  <a:lnTo>
                    <a:pt x="1729" y="8553"/>
                  </a:lnTo>
                  <a:lnTo>
                    <a:pt x="1601" y="8927"/>
                  </a:lnTo>
                  <a:lnTo>
                    <a:pt x="1474" y="9301"/>
                  </a:lnTo>
                  <a:lnTo>
                    <a:pt x="1355" y="9697"/>
                  </a:lnTo>
                  <a:lnTo>
                    <a:pt x="1237" y="10092"/>
                  </a:lnTo>
                  <a:lnTo>
                    <a:pt x="1122" y="10488"/>
                  </a:lnTo>
                  <a:lnTo>
                    <a:pt x="1018" y="10905"/>
                  </a:lnTo>
                  <a:lnTo>
                    <a:pt x="913" y="11322"/>
                  </a:lnTo>
                  <a:lnTo>
                    <a:pt x="808" y="11750"/>
                  </a:lnTo>
                  <a:lnTo>
                    <a:pt x="712" y="12177"/>
                  </a:lnTo>
                  <a:lnTo>
                    <a:pt x="621" y="12626"/>
                  </a:lnTo>
                  <a:lnTo>
                    <a:pt x="534" y="13075"/>
                  </a:lnTo>
                  <a:lnTo>
                    <a:pt x="452" y="13535"/>
                  </a:lnTo>
                  <a:lnTo>
                    <a:pt x="370" y="13995"/>
                  </a:lnTo>
                  <a:lnTo>
                    <a:pt x="297" y="14465"/>
                  </a:lnTo>
                  <a:lnTo>
                    <a:pt x="228" y="14946"/>
                  </a:lnTo>
                  <a:lnTo>
                    <a:pt x="164" y="15438"/>
                  </a:lnTo>
                  <a:lnTo>
                    <a:pt x="105" y="15940"/>
                  </a:lnTo>
                  <a:lnTo>
                    <a:pt x="50" y="16443"/>
                  </a:lnTo>
                  <a:lnTo>
                    <a:pt x="0" y="16956"/>
                  </a:lnTo>
                  <a:lnTo>
                    <a:pt x="584" y="16796"/>
                  </a:lnTo>
                  <a:lnTo>
                    <a:pt x="1168" y="16657"/>
                  </a:lnTo>
                  <a:lnTo>
                    <a:pt x="1752" y="16528"/>
                  </a:lnTo>
                  <a:lnTo>
                    <a:pt x="2341" y="16411"/>
                  </a:lnTo>
                  <a:lnTo>
                    <a:pt x="2924" y="16304"/>
                  </a:lnTo>
                  <a:lnTo>
                    <a:pt x="3517" y="16197"/>
                  </a:lnTo>
                  <a:lnTo>
                    <a:pt x="4106" y="16111"/>
                  </a:lnTo>
                  <a:lnTo>
                    <a:pt x="4694" y="16037"/>
                  </a:lnTo>
                  <a:lnTo>
                    <a:pt x="5287" y="15972"/>
                  </a:lnTo>
                  <a:lnTo>
                    <a:pt x="5881" y="15908"/>
                  </a:lnTo>
                  <a:lnTo>
                    <a:pt x="6474" y="15865"/>
                  </a:lnTo>
                  <a:lnTo>
                    <a:pt x="7067" y="15823"/>
                  </a:lnTo>
                  <a:lnTo>
                    <a:pt x="7660" y="15780"/>
                  </a:lnTo>
                  <a:lnTo>
                    <a:pt x="8257" y="15759"/>
                  </a:lnTo>
                  <a:lnTo>
                    <a:pt x="9443" y="15716"/>
                  </a:lnTo>
                  <a:lnTo>
                    <a:pt x="10634" y="15705"/>
                  </a:lnTo>
                  <a:lnTo>
                    <a:pt x="11820" y="15705"/>
                  </a:lnTo>
                  <a:lnTo>
                    <a:pt x="13011" y="15727"/>
                  </a:lnTo>
                  <a:lnTo>
                    <a:pt x="14192" y="15748"/>
                  </a:lnTo>
                  <a:lnTo>
                    <a:pt x="16555" y="15823"/>
                  </a:lnTo>
                  <a:lnTo>
                    <a:pt x="18896" y="15887"/>
                  </a:lnTo>
                  <a:lnTo>
                    <a:pt x="18955" y="15898"/>
                  </a:lnTo>
                  <a:lnTo>
                    <a:pt x="19010" y="15919"/>
                  </a:lnTo>
                  <a:lnTo>
                    <a:pt x="19055" y="15962"/>
                  </a:lnTo>
                  <a:lnTo>
                    <a:pt x="19101" y="16015"/>
                  </a:lnTo>
                  <a:lnTo>
                    <a:pt x="19142" y="16079"/>
                  </a:lnTo>
                  <a:lnTo>
                    <a:pt x="19178" y="16165"/>
                  </a:lnTo>
                  <a:lnTo>
                    <a:pt x="19210" y="16250"/>
                  </a:lnTo>
                  <a:lnTo>
                    <a:pt x="19238" y="16347"/>
                  </a:lnTo>
                  <a:lnTo>
                    <a:pt x="20241" y="16421"/>
                  </a:lnTo>
                  <a:lnTo>
                    <a:pt x="20214" y="16347"/>
                  </a:lnTo>
                  <a:lnTo>
                    <a:pt x="20196" y="16250"/>
                  </a:lnTo>
                  <a:lnTo>
                    <a:pt x="20173" y="16154"/>
                  </a:lnTo>
                  <a:lnTo>
                    <a:pt x="20159" y="16026"/>
                  </a:lnTo>
                  <a:lnTo>
                    <a:pt x="20109" y="15523"/>
                  </a:lnTo>
                  <a:lnTo>
                    <a:pt x="20050" y="15021"/>
                  </a:lnTo>
                  <a:lnTo>
                    <a:pt x="19986" y="14529"/>
                  </a:lnTo>
                  <a:lnTo>
                    <a:pt x="19922" y="14037"/>
                  </a:lnTo>
                  <a:lnTo>
                    <a:pt x="19849" y="13567"/>
                  </a:lnTo>
                  <a:lnTo>
                    <a:pt x="19771" y="13097"/>
                  </a:lnTo>
                  <a:lnTo>
                    <a:pt x="19689" y="12637"/>
                  </a:lnTo>
                  <a:lnTo>
                    <a:pt x="19607" y="12188"/>
                  </a:lnTo>
                  <a:lnTo>
                    <a:pt x="19516" y="11739"/>
                  </a:lnTo>
                  <a:lnTo>
                    <a:pt x="19420" y="11301"/>
                  </a:lnTo>
                  <a:lnTo>
                    <a:pt x="19324" y="10873"/>
                  </a:lnTo>
                  <a:lnTo>
                    <a:pt x="19219" y="10456"/>
                  </a:lnTo>
                  <a:lnTo>
                    <a:pt x="19110" y="10050"/>
                  </a:lnTo>
                  <a:lnTo>
                    <a:pt x="19000" y="9643"/>
                  </a:lnTo>
                  <a:lnTo>
                    <a:pt x="18886" y="9248"/>
                  </a:lnTo>
                  <a:lnTo>
                    <a:pt x="18768" y="8863"/>
                  </a:lnTo>
                  <a:lnTo>
                    <a:pt x="18645" y="8489"/>
                  </a:lnTo>
                  <a:lnTo>
                    <a:pt x="18517" y="8125"/>
                  </a:lnTo>
                  <a:lnTo>
                    <a:pt x="18385" y="7762"/>
                  </a:lnTo>
                  <a:lnTo>
                    <a:pt x="18252" y="7409"/>
                  </a:lnTo>
                  <a:lnTo>
                    <a:pt x="18115" y="7067"/>
                  </a:lnTo>
                  <a:lnTo>
                    <a:pt x="17974" y="6725"/>
                  </a:lnTo>
                  <a:lnTo>
                    <a:pt x="17833" y="6404"/>
                  </a:lnTo>
                  <a:lnTo>
                    <a:pt x="17682" y="6083"/>
                  </a:lnTo>
                  <a:lnTo>
                    <a:pt x="17532" y="5773"/>
                  </a:lnTo>
                  <a:lnTo>
                    <a:pt x="17381" y="5463"/>
                  </a:lnTo>
                  <a:lnTo>
                    <a:pt x="17221" y="5175"/>
                  </a:lnTo>
                  <a:lnTo>
                    <a:pt x="17062" y="4886"/>
                  </a:lnTo>
                  <a:lnTo>
                    <a:pt x="16902" y="4608"/>
                  </a:lnTo>
                  <a:lnTo>
                    <a:pt x="16733" y="4341"/>
                  </a:lnTo>
                  <a:lnTo>
                    <a:pt x="16569" y="4074"/>
                  </a:lnTo>
                  <a:lnTo>
                    <a:pt x="16396" y="3817"/>
                  </a:lnTo>
                  <a:lnTo>
                    <a:pt x="16222" y="3571"/>
                  </a:lnTo>
                  <a:lnTo>
                    <a:pt x="16049" y="3336"/>
                  </a:lnTo>
                  <a:lnTo>
                    <a:pt x="15871" y="3111"/>
                  </a:lnTo>
                  <a:lnTo>
                    <a:pt x="15689" y="2887"/>
                  </a:lnTo>
                  <a:lnTo>
                    <a:pt x="15506" y="2673"/>
                  </a:lnTo>
                  <a:lnTo>
                    <a:pt x="15324" y="2470"/>
                  </a:lnTo>
                  <a:lnTo>
                    <a:pt x="15137" y="2278"/>
                  </a:lnTo>
                  <a:lnTo>
                    <a:pt x="14950" y="2085"/>
                  </a:lnTo>
                  <a:lnTo>
                    <a:pt x="14758" y="1903"/>
                  </a:lnTo>
                  <a:lnTo>
                    <a:pt x="14566" y="1732"/>
                  </a:lnTo>
                  <a:lnTo>
                    <a:pt x="14370" y="1572"/>
                  </a:lnTo>
                  <a:lnTo>
                    <a:pt x="14174" y="1412"/>
                  </a:lnTo>
                  <a:lnTo>
                    <a:pt x="13978" y="1273"/>
                  </a:lnTo>
                  <a:lnTo>
                    <a:pt x="13777" y="1134"/>
                  </a:lnTo>
                  <a:lnTo>
                    <a:pt x="13576" y="995"/>
                  </a:lnTo>
                  <a:lnTo>
                    <a:pt x="13376" y="877"/>
                  </a:lnTo>
                  <a:lnTo>
                    <a:pt x="13175" y="759"/>
                  </a:lnTo>
                  <a:lnTo>
                    <a:pt x="12970" y="653"/>
                  </a:lnTo>
                  <a:lnTo>
                    <a:pt x="12764" y="556"/>
                  </a:lnTo>
                  <a:lnTo>
                    <a:pt x="12559" y="460"/>
                  </a:lnTo>
                  <a:lnTo>
                    <a:pt x="12354" y="385"/>
                  </a:lnTo>
                  <a:lnTo>
                    <a:pt x="12144" y="310"/>
                  </a:lnTo>
                  <a:lnTo>
                    <a:pt x="11934" y="236"/>
                  </a:lnTo>
                  <a:lnTo>
                    <a:pt x="11724" y="182"/>
                  </a:lnTo>
                  <a:lnTo>
                    <a:pt x="11514" y="129"/>
                  </a:lnTo>
                  <a:lnTo>
                    <a:pt x="11305" y="86"/>
                  </a:lnTo>
                  <a:lnTo>
                    <a:pt x="11095" y="54"/>
                  </a:lnTo>
                  <a:lnTo>
                    <a:pt x="10885" y="32"/>
                  </a:lnTo>
                  <a:lnTo>
                    <a:pt x="10670" y="11"/>
                  </a:lnTo>
                  <a:lnTo>
                    <a:pt x="1046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1"/>
            <p:cNvSpPr/>
            <p:nvPr/>
          </p:nvSpPr>
          <p:spPr>
            <a:xfrm>
              <a:off x="4525850" y="-9023575"/>
              <a:ext cx="111225" cy="300175"/>
            </a:xfrm>
            <a:custGeom>
              <a:rect b="b" l="l" r="r" t="t"/>
              <a:pathLst>
                <a:path extrusionOk="0" h="12007" w="4449">
                  <a:moveTo>
                    <a:pt x="1953" y="0"/>
                  </a:moveTo>
                  <a:lnTo>
                    <a:pt x="1880" y="22"/>
                  </a:lnTo>
                  <a:lnTo>
                    <a:pt x="1811" y="43"/>
                  </a:lnTo>
                  <a:lnTo>
                    <a:pt x="1738" y="65"/>
                  </a:lnTo>
                  <a:lnTo>
                    <a:pt x="1670" y="97"/>
                  </a:lnTo>
                  <a:lnTo>
                    <a:pt x="1597" y="139"/>
                  </a:lnTo>
                  <a:lnTo>
                    <a:pt x="1529" y="193"/>
                  </a:lnTo>
                  <a:lnTo>
                    <a:pt x="1460" y="246"/>
                  </a:lnTo>
                  <a:lnTo>
                    <a:pt x="1383" y="321"/>
                  </a:lnTo>
                  <a:lnTo>
                    <a:pt x="1305" y="396"/>
                  </a:lnTo>
                  <a:lnTo>
                    <a:pt x="1228" y="492"/>
                  </a:lnTo>
                  <a:lnTo>
                    <a:pt x="1155" y="588"/>
                  </a:lnTo>
                  <a:lnTo>
                    <a:pt x="1082" y="695"/>
                  </a:lnTo>
                  <a:lnTo>
                    <a:pt x="1013" y="813"/>
                  </a:lnTo>
                  <a:lnTo>
                    <a:pt x="945" y="930"/>
                  </a:lnTo>
                  <a:lnTo>
                    <a:pt x="881" y="1059"/>
                  </a:lnTo>
                  <a:lnTo>
                    <a:pt x="817" y="1198"/>
                  </a:lnTo>
                  <a:lnTo>
                    <a:pt x="758" y="1337"/>
                  </a:lnTo>
                  <a:lnTo>
                    <a:pt x="698" y="1486"/>
                  </a:lnTo>
                  <a:lnTo>
                    <a:pt x="639" y="1647"/>
                  </a:lnTo>
                  <a:lnTo>
                    <a:pt x="584" y="1807"/>
                  </a:lnTo>
                  <a:lnTo>
                    <a:pt x="534" y="1967"/>
                  </a:lnTo>
                  <a:lnTo>
                    <a:pt x="484" y="2139"/>
                  </a:lnTo>
                  <a:lnTo>
                    <a:pt x="434" y="2320"/>
                  </a:lnTo>
                  <a:lnTo>
                    <a:pt x="388" y="2491"/>
                  </a:lnTo>
                  <a:lnTo>
                    <a:pt x="347" y="2684"/>
                  </a:lnTo>
                  <a:lnTo>
                    <a:pt x="306" y="2876"/>
                  </a:lnTo>
                  <a:lnTo>
                    <a:pt x="270" y="3069"/>
                  </a:lnTo>
                  <a:lnTo>
                    <a:pt x="233" y="3261"/>
                  </a:lnTo>
                  <a:lnTo>
                    <a:pt x="197" y="3464"/>
                  </a:lnTo>
                  <a:lnTo>
                    <a:pt x="169" y="3667"/>
                  </a:lnTo>
                  <a:lnTo>
                    <a:pt x="137" y="3870"/>
                  </a:lnTo>
                  <a:lnTo>
                    <a:pt x="92" y="4287"/>
                  </a:lnTo>
                  <a:lnTo>
                    <a:pt x="51" y="4715"/>
                  </a:lnTo>
                  <a:lnTo>
                    <a:pt x="23" y="5153"/>
                  </a:lnTo>
                  <a:lnTo>
                    <a:pt x="14" y="5367"/>
                  </a:lnTo>
                  <a:lnTo>
                    <a:pt x="5" y="5592"/>
                  </a:lnTo>
                  <a:lnTo>
                    <a:pt x="0" y="5838"/>
                  </a:lnTo>
                  <a:lnTo>
                    <a:pt x="0" y="6073"/>
                  </a:lnTo>
                  <a:lnTo>
                    <a:pt x="0" y="6319"/>
                  </a:lnTo>
                  <a:lnTo>
                    <a:pt x="5" y="6554"/>
                  </a:lnTo>
                  <a:lnTo>
                    <a:pt x="14" y="6778"/>
                  </a:lnTo>
                  <a:lnTo>
                    <a:pt x="28" y="7014"/>
                  </a:lnTo>
                  <a:lnTo>
                    <a:pt x="41" y="7238"/>
                  </a:lnTo>
                  <a:lnTo>
                    <a:pt x="60" y="7452"/>
                  </a:lnTo>
                  <a:lnTo>
                    <a:pt x="78" y="7676"/>
                  </a:lnTo>
                  <a:lnTo>
                    <a:pt x="101" y="7879"/>
                  </a:lnTo>
                  <a:lnTo>
                    <a:pt x="128" y="8093"/>
                  </a:lnTo>
                  <a:lnTo>
                    <a:pt x="155" y="8296"/>
                  </a:lnTo>
                  <a:lnTo>
                    <a:pt x="187" y="8489"/>
                  </a:lnTo>
                  <a:lnTo>
                    <a:pt x="224" y="8692"/>
                  </a:lnTo>
                  <a:lnTo>
                    <a:pt x="260" y="8874"/>
                  </a:lnTo>
                  <a:lnTo>
                    <a:pt x="297" y="9066"/>
                  </a:lnTo>
                  <a:lnTo>
                    <a:pt x="338" y="9248"/>
                  </a:lnTo>
                  <a:lnTo>
                    <a:pt x="384" y="9419"/>
                  </a:lnTo>
                  <a:lnTo>
                    <a:pt x="429" y="9590"/>
                  </a:lnTo>
                  <a:lnTo>
                    <a:pt x="475" y="9750"/>
                  </a:lnTo>
                  <a:lnTo>
                    <a:pt x="525" y="9921"/>
                  </a:lnTo>
                  <a:lnTo>
                    <a:pt x="580" y="10071"/>
                  </a:lnTo>
                  <a:lnTo>
                    <a:pt x="634" y="10221"/>
                  </a:lnTo>
                  <a:lnTo>
                    <a:pt x="689" y="10370"/>
                  </a:lnTo>
                  <a:lnTo>
                    <a:pt x="749" y="10509"/>
                  </a:lnTo>
                  <a:lnTo>
                    <a:pt x="808" y="10638"/>
                  </a:lnTo>
                  <a:lnTo>
                    <a:pt x="867" y="10766"/>
                  </a:lnTo>
                  <a:lnTo>
                    <a:pt x="931" y="10884"/>
                  </a:lnTo>
                  <a:lnTo>
                    <a:pt x="995" y="11001"/>
                  </a:lnTo>
                  <a:lnTo>
                    <a:pt x="1059" y="11119"/>
                  </a:lnTo>
                  <a:lnTo>
                    <a:pt x="1127" y="11215"/>
                  </a:lnTo>
                  <a:lnTo>
                    <a:pt x="1196" y="11322"/>
                  </a:lnTo>
                  <a:lnTo>
                    <a:pt x="1264" y="11407"/>
                  </a:lnTo>
                  <a:lnTo>
                    <a:pt x="1337" y="11493"/>
                  </a:lnTo>
                  <a:lnTo>
                    <a:pt x="1410" y="11578"/>
                  </a:lnTo>
                  <a:lnTo>
                    <a:pt x="1483" y="11653"/>
                  </a:lnTo>
                  <a:lnTo>
                    <a:pt x="1556" y="11717"/>
                  </a:lnTo>
                  <a:lnTo>
                    <a:pt x="1629" y="11771"/>
                  </a:lnTo>
                  <a:lnTo>
                    <a:pt x="1707" y="11824"/>
                  </a:lnTo>
                  <a:lnTo>
                    <a:pt x="1779" y="11878"/>
                  </a:lnTo>
                  <a:lnTo>
                    <a:pt x="1857" y="11921"/>
                  </a:lnTo>
                  <a:lnTo>
                    <a:pt x="1935" y="11953"/>
                  </a:lnTo>
                  <a:lnTo>
                    <a:pt x="2012" y="11974"/>
                  </a:lnTo>
                  <a:lnTo>
                    <a:pt x="2094" y="11995"/>
                  </a:lnTo>
                  <a:lnTo>
                    <a:pt x="2172" y="12006"/>
                  </a:lnTo>
                  <a:lnTo>
                    <a:pt x="2331" y="12006"/>
                  </a:lnTo>
                  <a:lnTo>
                    <a:pt x="2409" y="11995"/>
                  </a:lnTo>
                  <a:lnTo>
                    <a:pt x="2487" y="11974"/>
                  </a:lnTo>
                  <a:lnTo>
                    <a:pt x="2569" y="11953"/>
                  </a:lnTo>
                  <a:lnTo>
                    <a:pt x="2646" y="11921"/>
                  </a:lnTo>
                  <a:lnTo>
                    <a:pt x="2728" y="11878"/>
                  </a:lnTo>
                  <a:lnTo>
                    <a:pt x="2806" y="11824"/>
                  </a:lnTo>
                  <a:lnTo>
                    <a:pt x="2888" y="11771"/>
                  </a:lnTo>
                  <a:lnTo>
                    <a:pt x="2966" y="11696"/>
                  </a:lnTo>
                  <a:lnTo>
                    <a:pt x="3043" y="11632"/>
                  </a:lnTo>
                  <a:lnTo>
                    <a:pt x="3121" y="11546"/>
                  </a:lnTo>
                  <a:lnTo>
                    <a:pt x="3198" y="11450"/>
                  </a:lnTo>
                  <a:lnTo>
                    <a:pt x="3276" y="11354"/>
                  </a:lnTo>
                  <a:lnTo>
                    <a:pt x="3349" y="11247"/>
                  </a:lnTo>
                  <a:lnTo>
                    <a:pt x="3426" y="11129"/>
                  </a:lnTo>
                  <a:lnTo>
                    <a:pt x="3499" y="11012"/>
                  </a:lnTo>
                  <a:lnTo>
                    <a:pt x="3572" y="10873"/>
                  </a:lnTo>
                  <a:lnTo>
                    <a:pt x="3645" y="10734"/>
                  </a:lnTo>
                  <a:lnTo>
                    <a:pt x="3746" y="10520"/>
                  </a:lnTo>
                  <a:lnTo>
                    <a:pt x="3837" y="10296"/>
                  </a:lnTo>
                  <a:lnTo>
                    <a:pt x="3924" y="10060"/>
                  </a:lnTo>
                  <a:lnTo>
                    <a:pt x="4001" y="9815"/>
                  </a:lnTo>
                  <a:lnTo>
                    <a:pt x="4074" y="9569"/>
                  </a:lnTo>
                  <a:lnTo>
                    <a:pt x="4143" y="9312"/>
                  </a:lnTo>
                  <a:lnTo>
                    <a:pt x="4202" y="9045"/>
                  </a:lnTo>
                  <a:lnTo>
                    <a:pt x="4252" y="8767"/>
                  </a:lnTo>
                  <a:lnTo>
                    <a:pt x="4298" y="8489"/>
                  </a:lnTo>
                  <a:lnTo>
                    <a:pt x="4339" y="8200"/>
                  </a:lnTo>
                  <a:lnTo>
                    <a:pt x="4371" y="7912"/>
                  </a:lnTo>
                  <a:lnTo>
                    <a:pt x="4398" y="7623"/>
                  </a:lnTo>
                  <a:lnTo>
                    <a:pt x="4421" y="7324"/>
                  </a:lnTo>
                  <a:lnTo>
                    <a:pt x="4435" y="7024"/>
                  </a:lnTo>
                  <a:lnTo>
                    <a:pt x="4448" y="6725"/>
                  </a:lnTo>
                  <a:lnTo>
                    <a:pt x="4448" y="6426"/>
                  </a:lnTo>
                  <a:lnTo>
                    <a:pt x="4448" y="6126"/>
                  </a:lnTo>
                  <a:lnTo>
                    <a:pt x="4439" y="5816"/>
                  </a:lnTo>
                  <a:lnTo>
                    <a:pt x="4425" y="5517"/>
                  </a:lnTo>
                  <a:lnTo>
                    <a:pt x="4407" y="5228"/>
                  </a:lnTo>
                  <a:lnTo>
                    <a:pt x="4384" y="4929"/>
                  </a:lnTo>
                  <a:lnTo>
                    <a:pt x="4357" y="4640"/>
                  </a:lnTo>
                  <a:lnTo>
                    <a:pt x="4320" y="4352"/>
                  </a:lnTo>
                  <a:lnTo>
                    <a:pt x="4279" y="4063"/>
                  </a:lnTo>
                  <a:lnTo>
                    <a:pt x="4238" y="3785"/>
                  </a:lnTo>
                  <a:lnTo>
                    <a:pt x="4188" y="3507"/>
                  </a:lnTo>
                  <a:lnTo>
                    <a:pt x="4133" y="3250"/>
                  </a:lnTo>
                  <a:lnTo>
                    <a:pt x="4074" y="2983"/>
                  </a:lnTo>
                  <a:lnTo>
                    <a:pt x="4010" y="2737"/>
                  </a:lnTo>
                  <a:lnTo>
                    <a:pt x="3942" y="2491"/>
                  </a:lnTo>
                  <a:lnTo>
                    <a:pt x="3869" y="2267"/>
                  </a:lnTo>
                  <a:lnTo>
                    <a:pt x="3791" y="2042"/>
                  </a:lnTo>
                  <a:lnTo>
                    <a:pt x="3778" y="2000"/>
                  </a:lnTo>
                  <a:lnTo>
                    <a:pt x="3764" y="1946"/>
                  </a:lnTo>
                  <a:lnTo>
                    <a:pt x="3737" y="1882"/>
                  </a:lnTo>
                  <a:lnTo>
                    <a:pt x="3709" y="1829"/>
                  </a:lnTo>
                  <a:lnTo>
                    <a:pt x="3659" y="1711"/>
                  </a:lnTo>
                  <a:lnTo>
                    <a:pt x="3609" y="1604"/>
                  </a:lnTo>
                  <a:lnTo>
                    <a:pt x="3499" y="1358"/>
                  </a:lnTo>
                  <a:lnTo>
                    <a:pt x="3385" y="1123"/>
                  </a:lnTo>
                  <a:lnTo>
                    <a:pt x="3262" y="909"/>
                  </a:lnTo>
                  <a:lnTo>
                    <a:pt x="3139" y="717"/>
                  </a:lnTo>
                  <a:lnTo>
                    <a:pt x="3007" y="546"/>
                  </a:lnTo>
                  <a:lnTo>
                    <a:pt x="2874" y="396"/>
                  </a:lnTo>
                  <a:lnTo>
                    <a:pt x="2737" y="278"/>
                  </a:lnTo>
                  <a:lnTo>
                    <a:pt x="2596" y="171"/>
                  </a:lnTo>
                  <a:lnTo>
                    <a:pt x="2455" y="86"/>
                  </a:lnTo>
                  <a:lnTo>
                    <a:pt x="2313" y="32"/>
                  </a:lnTo>
                  <a:lnTo>
                    <a:pt x="216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1"/>
            <p:cNvSpPr/>
            <p:nvPr/>
          </p:nvSpPr>
          <p:spPr>
            <a:xfrm>
              <a:off x="4646400" y="-6226600"/>
              <a:ext cx="224475" cy="923700"/>
            </a:xfrm>
            <a:custGeom>
              <a:rect b="b" l="l" r="r" t="t"/>
              <a:pathLst>
                <a:path extrusionOk="0" h="36948" w="8979">
                  <a:moveTo>
                    <a:pt x="0" y="0"/>
                  </a:moveTo>
                  <a:lnTo>
                    <a:pt x="32" y="1016"/>
                  </a:lnTo>
                  <a:lnTo>
                    <a:pt x="64" y="2032"/>
                  </a:lnTo>
                  <a:lnTo>
                    <a:pt x="91" y="3047"/>
                  </a:lnTo>
                  <a:lnTo>
                    <a:pt x="114" y="4074"/>
                  </a:lnTo>
                  <a:lnTo>
                    <a:pt x="137" y="5100"/>
                  </a:lnTo>
                  <a:lnTo>
                    <a:pt x="155" y="6137"/>
                  </a:lnTo>
                  <a:lnTo>
                    <a:pt x="187" y="8200"/>
                  </a:lnTo>
                  <a:lnTo>
                    <a:pt x="206" y="10274"/>
                  </a:lnTo>
                  <a:lnTo>
                    <a:pt x="219" y="12348"/>
                  </a:lnTo>
                  <a:lnTo>
                    <a:pt x="224" y="14433"/>
                  </a:lnTo>
                  <a:lnTo>
                    <a:pt x="224" y="16518"/>
                  </a:lnTo>
                  <a:lnTo>
                    <a:pt x="219" y="18592"/>
                  </a:lnTo>
                  <a:lnTo>
                    <a:pt x="215" y="20666"/>
                  </a:lnTo>
                  <a:lnTo>
                    <a:pt x="196" y="24792"/>
                  </a:lnTo>
                  <a:lnTo>
                    <a:pt x="192" y="26845"/>
                  </a:lnTo>
                  <a:lnTo>
                    <a:pt x="187" y="28876"/>
                  </a:lnTo>
                  <a:lnTo>
                    <a:pt x="192" y="30897"/>
                  </a:lnTo>
                  <a:lnTo>
                    <a:pt x="196" y="32896"/>
                  </a:lnTo>
                  <a:lnTo>
                    <a:pt x="196" y="33377"/>
                  </a:lnTo>
                  <a:lnTo>
                    <a:pt x="402" y="33783"/>
                  </a:lnTo>
                  <a:lnTo>
                    <a:pt x="598" y="34211"/>
                  </a:lnTo>
                  <a:lnTo>
                    <a:pt x="789" y="34639"/>
                  </a:lnTo>
                  <a:lnTo>
                    <a:pt x="981" y="35088"/>
                  </a:lnTo>
                  <a:lnTo>
                    <a:pt x="1164" y="35537"/>
                  </a:lnTo>
                  <a:lnTo>
                    <a:pt x="1341" y="35996"/>
                  </a:lnTo>
                  <a:lnTo>
                    <a:pt x="1515" y="36467"/>
                  </a:lnTo>
                  <a:lnTo>
                    <a:pt x="1688" y="36948"/>
                  </a:lnTo>
                  <a:lnTo>
                    <a:pt x="2112" y="36103"/>
                  </a:lnTo>
                  <a:lnTo>
                    <a:pt x="2541" y="35269"/>
                  </a:lnTo>
                  <a:lnTo>
                    <a:pt x="2979" y="34457"/>
                  </a:lnTo>
                  <a:lnTo>
                    <a:pt x="3417" y="33655"/>
                  </a:lnTo>
                  <a:lnTo>
                    <a:pt x="3860" y="32864"/>
                  </a:lnTo>
                  <a:lnTo>
                    <a:pt x="4307" y="32094"/>
                  </a:lnTo>
                  <a:lnTo>
                    <a:pt x="4754" y="31346"/>
                  </a:lnTo>
                  <a:lnTo>
                    <a:pt x="5210" y="30608"/>
                  </a:lnTo>
                  <a:lnTo>
                    <a:pt x="5666" y="29892"/>
                  </a:lnTo>
                  <a:lnTo>
                    <a:pt x="6131" y="29197"/>
                  </a:lnTo>
                  <a:lnTo>
                    <a:pt x="6597" y="28513"/>
                  </a:lnTo>
                  <a:lnTo>
                    <a:pt x="7067" y="27850"/>
                  </a:lnTo>
                  <a:lnTo>
                    <a:pt x="7536" y="27208"/>
                  </a:lnTo>
                  <a:lnTo>
                    <a:pt x="8015" y="26588"/>
                  </a:lnTo>
                  <a:lnTo>
                    <a:pt x="8494" y="25990"/>
                  </a:lnTo>
                  <a:lnTo>
                    <a:pt x="8978" y="25423"/>
                  </a:lnTo>
                  <a:lnTo>
                    <a:pt x="8800" y="24407"/>
                  </a:lnTo>
                  <a:lnTo>
                    <a:pt x="8622" y="23413"/>
                  </a:lnTo>
                  <a:lnTo>
                    <a:pt x="8435" y="22419"/>
                  </a:lnTo>
                  <a:lnTo>
                    <a:pt x="8244" y="21446"/>
                  </a:lnTo>
                  <a:lnTo>
                    <a:pt x="8047" y="20473"/>
                  </a:lnTo>
                  <a:lnTo>
                    <a:pt x="7842" y="19522"/>
                  </a:lnTo>
                  <a:lnTo>
                    <a:pt x="7632" y="18581"/>
                  </a:lnTo>
                  <a:lnTo>
                    <a:pt x="7418" y="17640"/>
                  </a:lnTo>
                  <a:lnTo>
                    <a:pt x="7194" y="16721"/>
                  </a:lnTo>
                  <a:lnTo>
                    <a:pt x="6966" y="15823"/>
                  </a:lnTo>
                  <a:lnTo>
                    <a:pt x="6734" y="14925"/>
                  </a:lnTo>
                  <a:lnTo>
                    <a:pt x="6492" y="14048"/>
                  </a:lnTo>
                  <a:lnTo>
                    <a:pt x="6241" y="13182"/>
                  </a:lnTo>
                  <a:lnTo>
                    <a:pt x="5985" y="12327"/>
                  </a:lnTo>
                  <a:lnTo>
                    <a:pt x="5721" y="11493"/>
                  </a:lnTo>
                  <a:lnTo>
                    <a:pt x="5452" y="10670"/>
                  </a:lnTo>
                  <a:lnTo>
                    <a:pt x="5173" y="9868"/>
                  </a:lnTo>
                  <a:lnTo>
                    <a:pt x="4891" y="9077"/>
                  </a:lnTo>
                  <a:lnTo>
                    <a:pt x="4594" y="8307"/>
                  </a:lnTo>
                  <a:lnTo>
                    <a:pt x="4444" y="7933"/>
                  </a:lnTo>
                  <a:lnTo>
                    <a:pt x="4293" y="7559"/>
                  </a:lnTo>
                  <a:lnTo>
                    <a:pt x="4142" y="7185"/>
                  </a:lnTo>
                  <a:lnTo>
                    <a:pt x="3983" y="6821"/>
                  </a:lnTo>
                  <a:lnTo>
                    <a:pt x="3828" y="6458"/>
                  </a:lnTo>
                  <a:lnTo>
                    <a:pt x="3668" y="6094"/>
                  </a:lnTo>
                  <a:lnTo>
                    <a:pt x="3504" y="5752"/>
                  </a:lnTo>
                  <a:lnTo>
                    <a:pt x="3340" y="5399"/>
                  </a:lnTo>
                  <a:lnTo>
                    <a:pt x="3175" y="5057"/>
                  </a:lnTo>
                  <a:lnTo>
                    <a:pt x="3007" y="4715"/>
                  </a:lnTo>
                  <a:lnTo>
                    <a:pt x="2833" y="4384"/>
                  </a:lnTo>
                  <a:lnTo>
                    <a:pt x="2660" y="4052"/>
                  </a:lnTo>
                  <a:lnTo>
                    <a:pt x="2486" y="3731"/>
                  </a:lnTo>
                  <a:lnTo>
                    <a:pt x="2309" y="3411"/>
                  </a:lnTo>
                  <a:lnTo>
                    <a:pt x="2131" y="3101"/>
                  </a:lnTo>
                  <a:lnTo>
                    <a:pt x="1948" y="2791"/>
                  </a:lnTo>
                  <a:lnTo>
                    <a:pt x="1761" y="2491"/>
                  </a:lnTo>
                  <a:lnTo>
                    <a:pt x="1579" y="2192"/>
                  </a:lnTo>
                  <a:lnTo>
                    <a:pt x="1387" y="1903"/>
                  </a:lnTo>
                  <a:lnTo>
                    <a:pt x="1195" y="1615"/>
                  </a:lnTo>
                  <a:lnTo>
                    <a:pt x="1004" y="1326"/>
                  </a:lnTo>
                  <a:lnTo>
                    <a:pt x="808" y="1059"/>
                  </a:lnTo>
                  <a:lnTo>
                    <a:pt x="607" y="781"/>
                  </a:lnTo>
                  <a:lnTo>
                    <a:pt x="406" y="514"/>
                  </a:lnTo>
                  <a:lnTo>
                    <a:pt x="206" y="2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1"/>
            <p:cNvSpPr/>
            <p:nvPr/>
          </p:nvSpPr>
          <p:spPr>
            <a:xfrm>
              <a:off x="4705250" y="-5553625"/>
              <a:ext cx="250000" cy="869200"/>
            </a:xfrm>
            <a:custGeom>
              <a:rect b="b" l="l" r="r" t="t"/>
              <a:pathLst>
                <a:path extrusionOk="0" h="34768" w="10000">
                  <a:moveTo>
                    <a:pt x="6875" y="1"/>
                  </a:moveTo>
                  <a:lnTo>
                    <a:pt x="6423" y="685"/>
                  </a:lnTo>
                  <a:lnTo>
                    <a:pt x="5976" y="1369"/>
                  </a:lnTo>
                  <a:lnTo>
                    <a:pt x="5534" y="2064"/>
                  </a:lnTo>
                  <a:lnTo>
                    <a:pt x="5091" y="2759"/>
                  </a:lnTo>
                  <a:lnTo>
                    <a:pt x="4649" y="3475"/>
                  </a:lnTo>
                  <a:lnTo>
                    <a:pt x="4215" y="4192"/>
                  </a:lnTo>
                  <a:lnTo>
                    <a:pt x="3782" y="4929"/>
                  </a:lnTo>
                  <a:lnTo>
                    <a:pt x="3349" y="5667"/>
                  </a:lnTo>
                  <a:lnTo>
                    <a:pt x="2924" y="6426"/>
                  </a:lnTo>
                  <a:lnTo>
                    <a:pt x="2496" y="7185"/>
                  </a:lnTo>
                  <a:lnTo>
                    <a:pt x="2076" y="7965"/>
                  </a:lnTo>
                  <a:lnTo>
                    <a:pt x="1656" y="8757"/>
                  </a:lnTo>
                  <a:lnTo>
                    <a:pt x="1236" y="9558"/>
                  </a:lnTo>
                  <a:lnTo>
                    <a:pt x="821" y="10371"/>
                  </a:lnTo>
                  <a:lnTo>
                    <a:pt x="411" y="11205"/>
                  </a:lnTo>
                  <a:lnTo>
                    <a:pt x="0" y="12049"/>
                  </a:lnTo>
                  <a:lnTo>
                    <a:pt x="174" y="12648"/>
                  </a:lnTo>
                  <a:lnTo>
                    <a:pt x="338" y="13257"/>
                  </a:lnTo>
                  <a:lnTo>
                    <a:pt x="497" y="13877"/>
                  </a:lnTo>
                  <a:lnTo>
                    <a:pt x="653" y="14508"/>
                  </a:lnTo>
                  <a:lnTo>
                    <a:pt x="799" y="15150"/>
                  </a:lnTo>
                  <a:lnTo>
                    <a:pt x="944" y="15802"/>
                  </a:lnTo>
                  <a:lnTo>
                    <a:pt x="1086" y="16454"/>
                  </a:lnTo>
                  <a:lnTo>
                    <a:pt x="1223" y="17127"/>
                  </a:lnTo>
                  <a:lnTo>
                    <a:pt x="1350" y="17801"/>
                  </a:lnTo>
                  <a:lnTo>
                    <a:pt x="1478" y="18485"/>
                  </a:lnTo>
                  <a:lnTo>
                    <a:pt x="1601" y="19180"/>
                  </a:lnTo>
                  <a:lnTo>
                    <a:pt x="1720" y="19875"/>
                  </a:lnTo>
                  <a:lnTo>
                    <a:pt x="1834" y="20581"/>
                  </a:lnTo>
                  <a:lnTo>
                    <a:pt x="1944" y="21297"/>
                  </a:lnTo>
                  <a:lnTo>
                    <a:pt x="2053" y="22013"/>
                  </a:lnTo>
                  <a:lnTo>
                    <a:pt x="2158" y="22740"/>
                  </a:lnTo>
                  <a:lnTo>
                    <a:pt x="2254" y="23467"/>
                  </a:lnTo>
                  <a:lnTo>
                    <a:pt x="2354" y="24205"/>
                  </a:lnTo>
                  <a:lnTo>
                    <a:pt x="2445" y="24942"/>
                  </a:lnTo>
                  <a:lnTo>
                    <a:pt x="2537" y="25680"/>
                  </a:lnTo>
                  <a:lnTo>
                    <a:pt x="2623" y="26428"/>
                  </a:lnTo>
                  <a:lnTo>
                    <a:pt x="2705" y="27177"/>
                  </a:lnTo>
                  <a:lnTo>
                    <a:pt x="2787" y="27936"/>
                  </a:lnTo>
                  <a:lnTo>
                    <a:pt x="2865" y="28684"/>
                  </a:lnTo>
                  <a:lnTo>
                    <a:pt x="3016" y="30202"/>
                  </a:lnTo>
                  <a:lnTo>
                    <a:pt x="3157" y="31720"/>
                  </a:lnTo>
                  <a:lnTo>
                    <a:pt x="3289" y="33238"/>
                  </a:lnTo>
                  <a:lnTo>
                    <a:pt x="3417" y="34767"/>
                  </a:lnTo>
                  <a:lnTo>
                    <a:pt x="3805" y="34307"/>
                  </a:lnTo>
                  <a:lnTo>
                    <a:pt x="4197" y="33858"/>
                  </a:lnTo>
                  <a:lnTo>
                    <a:pt x="4599" y="33431"/>
                  </a:lnTo>
                  <a:lnTo>
                    <a:pt x="5005" y="33025"/>
                  </a:lnTo>
                  <a:lnTo>
                    <a:pt x="5415" y="32640"/>
                  </a:lnTo>
                  <a:lnTo>
                    <a:pt x="5826" y="32266"/>
                  </a:lnTo>
                  <a:lnTo>
                    <a:pt x="6241" y="31913"/>
                  </a:lnTo>
                  <a:lnTo>
                    <a:pt x="6661" y="31571"/>
                  </a:lnTo>
                  <a:lnTo>
                    <a:pt x="7080" y="31261"/>
                  </a:lnTo>
                  <a:lnTo>
                    <a:pt x="7500" y="30972"/>
                  </a:lnTo>
                  <a:lnTo>
                    <a:pt x="7920" y="30694"/>
                  </a:lnTo>
                  <a:lnTo>
                    <a:pt x="8339" y="30437"/>
                  </a:lnTo>
                  <a:lnTo>
                    <a:pt x="8759" y="30213"/>
                  </a:lnTo>
                  <a:lnTo>
                    <a:pt x="9179" y="29999"/>
                  </a:lnTo>
                  <a:lnTo>
                    <a:pt x="9589" y="29807"/>
                  </a:lnTo>
                  <a:lnTo>
                    <a:pt x="10000" y="29646"/>
                  </a:lnTo>
                  <a:lnTo>
                    <a:pt x="9858" y="27765"/>
                  </a:lnTo>
                  <a:lnTo>
                    <a:pt x="9712" y="25872"/>
                  </a:lnTo>
                  <a:lnTo>
                    <a:pt x="9562" y="23980"/>
                  </a:lnTo>
                  <a:lnTo>
                    <a:pt x="9407" y="22088"/>
                  </a:lnTo>
                  <a:lnTo>
                    <a:pt x="9247" y="20196"/>
                  </a:lnTo>
                  <a:lnTo>
                    <a:pt x="9078" y="18303"/>
                  </a:lnTo>
                  <a:lnTo>
                    <a:pt x="8900" y="16422"/>
                  </a:lnTo>
                  <a:lnTo>
                    <a:pt x="8718" y="14540"/>
                  </a:lnTo>
                  <a:lnTo>
                    <a:pt x="8526" y="12669"/>
                  </a:lnTo>
                  <a:lnTo>
                    <a:pt x="8426" y="11739"/>
                  </a:lnTo>
                  <a:lnTo>
                    <a:pt x="8326" y="10809"/>
                  </a:lnTo>
                  <a:lnTo>
                    <a:pt x="8221" y="9890"/>
                  </a:lnTo>
                  <a:lnTo>
                    <a:pt x="8111" y="8970"/>
                  </a:lnTo>
                  <a:lnTo>
                    <a:pt x="8002" y="8051"/>
                  </a:lnTo>
                  <a:lnTo>
                    <a:pt x="7892" y="7142"/>
                  </a:lnTo>
                  <a:lnTo>
                    <a:pt x="7774" y="6234"/>
                  </a:lnTo>
                  <a:lnTo>
                    <a:pt x="7655" y="5325"/>
                  </a:lnTo>
                  <a:lnTo>
                    <a:pt x="7536" y="4427"/>
                  </a:lnTo>
                  <a:lnTo>
                    <a:pt x="7409" y="3529"/>
                  </a:lnTo>
                  <a:lnTo>
                    <a:pt x="7281" y="2641"/>
                  </a:lnTo>
                  <a:lnTo>
                    <a:pt x="7149" y="1754"/>
                  </a:lnTo>
                  <a:lnTo>
                    <a:pt x="7012" y="877"/>
                  </a:lnTo>
                  <a:lnTo>
                    <a:pt x="687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1"/>
            <p:cNvSpPr/>
            <p:nvPr/>
          </p:nvSpPr>
          <p:spPr>
            <a:xfrm>
              <a:off x="4762150" y="-10095325"/>
              <a:ext cx="141325" cy="911675"/>
            </a:xfrm>
            <a:custGeom>
              <a:rect b="b" l="l" r="r" t="t"/>
              <a:pathLst>
                <a:path extrusionOk="0" h="36467" w="5653">
                  <a:moveTo>
                    <a:pt x="1" y="0"/>
                  </a:moveTo>
                  <a:lnTo>
                    <a:pt x="5" y="1219"/>
                  </a:lnTo>
                  <a:lnTo>
                    <a:pt x="5" y="2438"/>
                  </a:lnTo>
                  <a:lnTo>
                    <a:pt x="5" y="4843"/>
                  </a:lnTo>
                  <a:lnTo>
                    <a:pt x="5" y="6030"/>
                  </a:lnTo>
                  <a:lnTo>
                    <a:pt x="5" y="7206"/>
                  </a:lnTo>
                  <a:lnTo>
                    <a:pt x="10" y="8361"/>
                  </a:lnTo>
                  <a:lnTo>
                    <a:pt x="19" y="9494"/>
                  </a:lnTo>
                  <a:lnTo>
                    <a:pt x="46" y="12861"/>
                  </a:lnTo>
                  <a:lnTo>
                    <a:pt x="74" y="16229"/>
                  </a:lnTo>
                  <a:lnTo>
                    <a:pt x="92" y="19607"/>
                  </a:lnTo>
                  <a:lnTo>
                    <a:pt x="110" y="22975"/>
                  </a:lnTo>
                  <a:lnTo>
                    <a:pt x="119" y="26342"/>
                  </a:lnTo>
                  <a:lnTo>
                    <a:pt x="128" y="29710"/>
                  </a:lnTo>
                  <a:lnTo>
                    <a:pt x="128" y="33088"/>
                  </a:lnTo>
                  <a:lnTo>
                    <a:pt x="128" y="36467"/>
                  </a:lnTo>
                  <a:lnTo>
                    <a:pt x="411" y="36178"/>
                  </a:lnTo>
                  <a:lnTo>
                    <a:pt x="689" y="35857"/>
                  </a:lnTo>
                  <a:lnTo>
                    <a:pt x="968" y="35526"/>
                  </a:lnTo>
                  <a:lnTo>
                    <a:pt x="1241" y="35173"/>
                  </a:lnTo>
                  <a:lnTo>
                    <a:pt x="1511" y="34788"/>
                  </a:lnTo>
                  <a:lnTo>
                    <a:pt x="1775" y="34393"/>
                  </a:lnTo>
                  <a:lnTo>
                    <a:pt x="2035" y="33976"/>
                  </a:lnTo>
                  <a:lnTo>
                    <a:pt x="2286" y="33527"/>
                  </a:lnTo>
                  <a:lnTo>
                    <a:pt x="2537" y="33067"/>
                  </a:lnTo>
                  <a:lnTo>
                    <a:pt x="2779" y="32586"/>
                  </a:lnTo>
                  <a:lnTo>
                    <a:pt x="3011" y="32083"/>
                  </a:lnTo>
                  <a:lnTo>
                    <a:pt x="3130" y="31827"/>
                  </a:lnTo>
                  <a:lnTo>
                    <a:pt x="3244" y="31570"/>
                  </a:lnTo>
                  <a:lnTo>
                    <a:pt x="3354" y="31303"/>
                  </a:lnTo>
                  <a:lnTo>
                    <a:pt x="3463" y="31025"/>
                  </a:lnTo>
                  <a:lnTo>
                    <a:pt x="3573" y="30747"/>
                  </a:lnTo>
                  <a:lnTo>
                    <a:pt x="3677" y="30469"/>
                  </a:lnTo>
                  <a:lnTo>
                    <a:pt x="3778" y="30180"/>
                  </a:lnTo>
                  <a:lnTo>
                    <a:pt x="3883" y="29892"/>
                  </a:lnTo>
                  <a:lnTo>
                    <a:pt x="3979" y="29592"/>
                  </a:lnTo>
                  <a:lnTo>
                    <a:pt x="4074" y="29293"/>
                  </a:lnTo>
                  <a:lnTo>
                    <a:pt x="4170" y="28983"/>
                  </a:lnTo>
                  <a:lnTo>
                    <a:pt x="4261" y="28673"/>
                  </a:lnTo>
                  <a:lnTo>
                    <a:pt x="4353" y="28363"/>
                  </a:lnTo>
                  <a:lnTo>
                    <a:pt x="4439" y="28042"/>
                  </a:lnTo>
                  <a:lnTo>
                    <a:pt x="4526" y="27711"/>
                  </a:lnTo>
                  <a:lnTo>
                    <a:pt x="4608" y="27390"/>
                  </a:lnTo>
                  <a:lnTo>
                    <a:pt x="4686" y="27048"/>
                  </a:lnTo>
                  <a:lnTo>
                    <a:pt x="4763" y="26717"/>
                  </a:lnTo>
                  <a:lnTo>
                    <a:pt x="4836" y="26375"/>
                  </a:lnTo>
                  <a:lnTo>
                    <a:pt x="4909" y="26022"/>
                  </a:lnTo>
                  <a:lnTo>
                    <a:pt x="4973" y="25680"/>
                  </a:lnTo>
                  <a:lnTo>
                    <a:pt x="5041" y="25316"/>
                  </a:lnTo>
                  <a:lnTo>
                    <a:pt x="5101" y="24963"/>
                  </a:lnTo>
                  <a:lnTo>
                    <a:pt x="5160" y="24600"/>
                  </a:lnTo>
                  <a:lnTo>
                    <a:pt x="5219" y="24226"/>
                  </a:lnTo>
                  <a:lnTo>
                    <a:pt x="5270" y="23862"/>
                  </a:lnTo>
                  <a:lnTo>
                    <a:pt x="5320" y="23488"/>
                  </a:lnTo>
                  <a:lnTo>
                    <a:pt x="5365" y="23103"/>
                  </a:lnTo>
                  <a:lnTo>
                    <a:pt x="5411" y="22718"/>
                  </a:lnTo>
                  <a:lnTo>
                    <a:pt x="5452" y="22333"/>
                  </a:lnTo>
                  <a:lnTo>
                    <a:pt x="5488" y="21938"/>
                  </a:lnTo>
                  <a:lnTo>
                    <a:pt x="5520" y="21542"/>
                  </a:lnTo>
                  <a:lnTo>
                    <a:pt x="5548" y="21136"/>
                  </a:lnTo>
                  <a:lnTo>
                    <a:pt x="5575" y="20740"/>
                  </a:lnTo>
                  <a:lnTo>
                    <a:pt x="5598" y="20324"/>
                  </a:lnTo>
                  <a:lnTo>
                    <a:pt x="5616" y="19917"/>
                  </a:lnTo>
                  <a:lnTo>
                    <a:pt x="5630" y="19500"/>
                  </a:lnTo>
                  <a:lnTo>
                    <a:pt x="5644" y="19083"/>
                  </a:lnTo>
                  <a:lnTo>
                    <a:pt x="5648" y="18656"/>
                  </a:lnTo>
                  <a:lnTo>
                    <a:pt x="5653" y="18228"/>
                  </a:lnTo>
                  <a:lnTo>
                    <a:pt x="5653" y="17800"/>
                  </a:lnTo>
                  <a:lnTo>
                    <a:pt x="5648" y="17362"/>
                  </a:lnTo>
                  <a:lnTo>
                    <a:pt x="5639" y="16945"/>
                  </a:lnTo>
                  <a:lnTo>
                    <a:pt x="5625" y="16528"/>
                  </a:lnTo>
                  <a:lnTo>
                    <a:pt x="5612" y="16111"/>
                  </a:lnTo>
                  <a:lnTo>
                    <a:pt x="5593" y="15705"/>
                  </a:lnTo>
                  <a:lnTo>
                    <a:pt x="5571" y="15310"/>
                  </a:lnTo>
                  <a:lnTo>
                    <a:pt x="5548" y="14903"/>
                  </a:lnTo>
                  <a:lnTo>
                    <a:pt x="5516" y="14518"/>
                  </a:lnTo>
                  <a:lnTo>
                    <a:pt x="5484" y="14134"/>
                  </a:lnTo>
                  <a:lnTo>
                    <a:pt x="5452" y="13749"/>
                  </a:lnTo>
                  <a:lnTo>
                    <a:pt x="5411" y="13364"/>
                  </a:lnTo>
                  <a:lnTo>
                    <a:pt x="5370" y="13000"/>
                  </a:lnTo>
                  <a:lnTo>
                    <a:pt x="5329" y="12626"/>
                  </a:lnTo>
                  <a:lnTo>
                    <a:pt x="5279" y="12263"/>
                  </a:lnTo>
                  <a:lnTo>
                    <a:pt x="5228" y="11910"/>
                  </a:lnTo>
                  <a:lnTo>
                    <a:pt x="5178" y="11546"/>
                  </a:lnTo>
                  <a:lnTo>
                    <a:pt x="5119" y="11204"/>
                  </a:lnTo>
                  <a:lnTo>
                    <a:pt x="5060" y="10862"/>
                  </a:lnTo>
                  <a:lnTo>
                    <a:pt x="5000" y="10520"/>
                  </a:lnTo>
                  <a:lnTo>
                    <a:pt x="4936" y="10178"/>
                  </a:lnTo>
                  <a:lnTo>
                    <a:pt x="4868" y="9857"/>
                  </a:lnTo>
                  <a:lnTo>
                    <a:pt x="4800" y="9526"/>
                  </a:lnTo>
                  <a:lnTo>
                    <a:pt x="4727" y="9205"/>
                  </a:lnTo>
                  <a:lnTo>
                    <a:pt x="4654" y="8895"/>
                  </a:lnTo>
                  <a:lnTo>
                    <a:pt x="4576" y="8585"/>
                  </a:lnTo>
                  <a:lnTo>
                    <a:pt x="4494" y="8275"/>
                  </a:lnTo>
                  <a:lnTo>
                    <a:pt x="4412" y="7976"/>
                  </a:lnTo>
                  <a:lnTo>
                    <a:pt x="4330" y="7676"/>
                  </a:lnTo>
                  <a:lnTo>
                    <a:pt x="4243" y="7388"/>
                  </a:lnTo>
                  <a:lnTo>
                    <a:pt x="4152" y="7099"/>
                  </a:lnTo>
                  <a:lnTo>
                    <a:pt x="4061" y="6810"/>
                  </a:lnTo>
                  <a:lnTo>
                    <a:pt x="3969" y="6532"/>
                  </a:lnTo>
                  <a:lnTo>
                    <a:pt x="3874" y="6265"/>
                  </a:lnTo>
                  <a:lnTo>
                    <a:pt x="3778" y="5998"/>
                  </a:lnTo>
                  <a:lnTo>
                    <a:pt x="3677" y="5731"/>
                  </a:lnTo>
                  <a:lnTo>
                    <a:pt x="3577" y="5474"/>
                  </a:lnTo>
                  <a:lnTo>
                    <a:pt x="3472" y="5217"/>
                  </a:lnTo>
                  <a:lnTo>
                    <a:pt x="3262" y="4726"/>
                  </a:lnTo>
                  <a:lnTo>
                    <a:pt x="3043" y="4245"/>
                  </a:lnTo>
                  <a:lnTo>
                    <a:pt x="2815" y="3796"/>
                  </a:lnTo>
                  <a:lnTo>
                    <a:pt x="2583" y="3357"/>
                  </a:lnTo>
                  <a:lnTo>
                    <a:pt x="2345" y="2930"/>
                  </a:lnTo>
                  <a:lnTo>
                    <a:pt x="2104" y="2534"/>
                  </a:lnTo>
                  <a:lnTo>
                    <a:pt x="1853" y="2149"/>
                  </a:lnTo>
                  <a:lnTo>
                    <a:pt x="1602" y="1786"/>
                  </a:lnTo>
                  <a:lnTo>
                    <a:pt x="1342" y="1444"/>
                  </a:lnTo>
                  <a:lnTo>
                    <a:pt x="1082" y="1123"/>
                  </a:lnTo>
                  <a:lnTo>
                    <a:pt x="817" y="813"/>
                  </a:lnTo>
                  <a:lnTo>
                    <a:pt x="548" y="524"/>
                  </a:lnTo>
                  <a:lnTo>
                    <a:pt x="274" y="2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1"/>
            <p:cNvSpPr/>
            <p:nvPr/>
          </p:nvSpPr>
          <p:spPr>
            <a:xfrm>
              <a:off x="4751650" y="-2896150"/>
              <a:ext cx="336125" cy="751300"/>
            </a:xfrm>
            <a:custGeom>
              <a:rect b="b" l="l" r="r" t="t"/>
              <a:pathLst>
                <a:path extrusionOk="0" h="30052" w="13445">
                  <a:moveTo>
                    <a:pt x="7432" y="0"/>
                  </a:moveTo>
                  <a:lnTo>
                    <a:pt x="7295" y="11"/>
                  </a:lnTo>
                  <a:lnTo>
                    <a:pt x="7158" y="22"/>
                  </a:lnTo>
                  <a:lnTo>
                    <a:pt x="7022" y="43"/>
                  </a:lnTo>
                  <a:lnTo>
                    <a:pt x="6889" y="75"/>
                  </a:lnTo>
                  <a:lnTo>
                    <a:pt x="6752" y="107"/>
                  </a:lnTo>
                  <a:lnTo>
                    <a:pt x="6616" y="161"/>
                  </a:lnTo>
                  <a:lnTo>
                    <a:pt x="6483" y="203"/>
                  </a:lnTo>
                  <a:lnTo>
                    <a:pt x="6346" y="267"/>
                  </a:lnTo>
                  <a:lnTo>
                    <a:pt x="6292" y="385"/>
                  </a:lnTo>
                  <a:lnTo>
                    <a:pt x="6232" y="481"/>
                  </a:lnTo>
                  <a:lnTo>
                    <a:pt x="6169" y="556"/>
                  </a:lnTo>
                  <a:lnTo>
                    <a:pt x="6100" y="620"/>
                  </a:lnTo>
                  <a:lnTo>
                    <a:pt x="6027" y="663"/>
                  </a:lnTo>
                  <a:lnTo>
                    <a:pt x="5991" y="674"/>
                  </a:lnTo>
                  <a:lnTo>
                    <a:pt x="5954" y="684"/>
                  </a:lnTo>
                  <a:lnTo>
                    <a:pt x="5913" y="684"/>
                  </a:lnTo>
                  <a:lnTo>
                    <a:pt x="5872" y="674"/>
                  </a:lnTo>
                  <a:lnTo>
                    <a:pt x="5831" y="652"/>
                  </a:lnTo>
                  <a:lnTo>
                    <a:pt x="5785" y="631"/>
                  </a:lnTo>
                  <a:lnTo>
                    <a:pt x="5589" y="524"/>
                  </a:lnTo>
                  <a:lnTo>
                    <a:pt x="5393" y="439"/>
                  </a:lnTo>
                  <a:lnTo>
                    <a:pt x="5201" y="374"/>
                  </a:lnTo>
                  <a:lnTo>
                    <a:pt x="5010" y="332"/>
                  </a:lnTo>
                  <a:lnTo>
                    <a:pt x="4818" y="300"/>
                  </a:lnTo>
                  <a:lnTo>
                    <a:pt x="4636" y="289"/>
                  </a:lnTo>
                  <a:lnTo>
                    <a:pt x="4449" y="300"/>
                  </a:lnTo>
                  <a:lnTo>
                    <a:pt x="4271" y="332"/>
                  </a:lnTo>
                  <a:lnTo>
                    <a:pt x="4088" y="374"/>
                  </a:lnTo>
                  <a:lnTo>
                    <a:pt x="3915" y="439"/>
                  </a:lnTo>
                  <a:lnTo>
                    <a:pt x="3742" y="524"/>
                  </a:lnTo>
                  <a:lnTo>
                    <a:pt x="3573" y="620"/>
                  </a:lnTo>
                  <a:lnTo>
                    <a:pt x="3404" y="738"/>
                  </a:lnTo>
                  <a:lnTo>
                    <a:pt x="3240" y="866"/>
                  </a:lnTo>
                  <a:lnTo>
                    <a:pt x="3080" y="1005"/>
                  </a:lnTo>
                  <a:lnTo>
                    <a:pt x="2920" y="1166"/>
                  </a:lnTo>
                  <a:lnTo>
                    <a:pt x="2770" y="1347"/>
                  </a:lnTo>
                  <a:lnTo>
                    <a:pt x="2619" y="1529"/>
                  </a:lnTo>
                  <a:lnTo>
                    <a:pt x="2469" y="1743"/>
                  </a:lnTo>
                  <a:lnTo>
                    <a:pt x="2327" y="1957"/>
                  </a:lnTo>
                  <a:lnTo>
                    <a:pt x="2186" y="2192"/>
                  </a:lnTo>
                  <a:lnTo>
                    <a:pt x="2049" y="2427"/>
                  </a:lnTo>
                  <a:lnTo>
                    <a:pt x="1917" y="2694"/>
                  </a:lnTo>
                  <a:lnTo>
                    <a:pt x="1785" y="2962"/>
                  </a:lnTo>
                  <a:lnTo>
                    <a:pt x="1661" y="3240"/>
                  </a:lnTo>
                  <a:lnTo>
                    <a:pt x="1538" y="3539"/>
                  </a:lnTo>
                  <a:lnTo>
                    <a:pt x="1424" y="3838"/>
                  </a:lnTo>
                  <a:lnTo>
                    <a:pt x="1310" y="4159"/>
                  </a:lnTo>
                  <a:lnTo>
                    <a:pt x="1201" y="4480"/>
                  </a:lnTo>
                  <a:lnTo>
                    <a:pt x="1096" y="4822"/>
                  </a:lnTo>
                  <a:lnTo>
                    <a:pt x="995" y="5164"/>
                  </a:lnTo>
                  <a:lnTo>
                    <a:pt x="900" y="5527"/>
                  </a:lnTo>
                  <a:lnTo>
                    <a:pt x="808" y="5891"/>
                  </a:lnTo>
                  <a:lnTo>
                    <a:pt x="717" y="6265"/>
                  </a:lnTo>
                  <a:lnTo>
                    <a:pt x="635" y="6650"/>
                  </a:lnTo>
                  <a:lnTo>
                    <a:pt x="557" y="7035"/>
                  </a:lnTo>
                  <a:lnTo>
                    <a:pt x="484" y="7441"/>
                  </a:lnTo>
                  <a:lnTo>
                    <a:pt x="416" y="7847"/>
                  </a:lnTo>
                  <a:lnTo>
                    <a:pt x="352" y="8253"/>
                  </a:lnTo>
                  <a:lnTo>
                    <a:pt x="297" y="8681"/>
                  </a:lnTo>
                  <a:lnTo>
                    <a:pt x="243" y="9109"/>
                  </a:lnTo>
                  <a:lnTo>
                    <a:pt x="192" y="9536"/>
                  </a:lnTo>
                  <a:lnTo>
                    <a:pt x="151" y="9975"/>
                  </a:lnTo>
                  <a:lnTo>
                    <a:pt x="110" y="10424"/>
                  </a:lnTo>
                  <a:lnTo>
                    <a:pt x="78" y="10873"/>
                  </a:lnTo>
                  <a:lnTo>
                    <a:pt x="51" y="11322"/>
                  </a:lnTo>
                  <a:lnTo>
                    <a:pt x="33" y="11781"/>
                  </a:lnTo>
                  <a:lnTo>
                    <a:pt x="15" y="12241"/>
                  </a:lnTo>
                  <a:lnTo>
                    <a:pt x="5" y="12712"/>
                  </a:lnTo>
                  <a:lnTo>
                    <a:pt x="1" y="13182"/>
                  </a:lnTo>
                  <a:lnTo>
                    <a:pt x="1" y="13652"/>
                  </a:lnTo>
                  <a:lnTo>
                    <a:pt x="10" y="14123"/>
                  </a:lnTo>
                  <a:lnTo>
                    <a:pt x="19" y="14604"/>
                  </a:lnTo>
                  <a:lnTo>
                    <a:pt x="42" y="15085"/>
                  </a:lnTo>
                  <a:lnTo>
                    <a:pt x="65" y="15555"/>
                  </a:lnTo>
                  <a:lnTo>
                    <a:pt x="97" y="16036"/>
                  </a:lnTo>
                  <a:lnTo>
                    <a:pt x="133" y="16517"/>
                  </a:lnTo>
                  <a:lnTo>
                    <a:pt x="179" y="16999"/>
                  </a:lnTo>
                  <a:lnTo>
                    <a:pt x="229" y="17480"/>
                  </a:lnTo>
                  <a:lnTo>
                    <a:pt x="284" y="17971"/>
                  </a:lnTo>
                  <a:lnTo>
                    <a:pt x="348" y="18442"/>
                  </a:lnTo>
                  <a:lnTo>
                    <a:pt x="416" y="18923"/>
                  </a:lnTo>
                  <a:lnTo>
                    <a:pt x="494" y="19404"/>
                  </a:lnTo>
                  <a:lnTo>
                    <a:pt x="576" y="19885"/>
                  </a:lnTo>
                  <a:lnTo>
                    <a:pt x="644" y="20259"/>
                  </a:lnTo>
                  <a:lnTo>
                    <a:pt x="717" y="20623"/>
                  </a:lnTo>
                  <a:lnTo>
                    <a:pt x="795" y="20976"/>
                  </a:lnTo>
                  <a:lnTo>
                    <a:pt x="877" y="21328"/>
                  </a:lnTo>
                  <a:lnTo>
                    <a:pt x="959" y="21681"/>
                  </a:lnTo>
                  <a:lnTo>
                    <a:pt x="1046" y="22013"/>
                  </a:lnTo>
                  <a:lnTo>
                    <a:pt x="1132" y="22355"/>
                  </a:lnTo>
                  <a:lnTo>
                    <a:pt x="1223" y="22675"/>
                  </a:lnTo>
                  <a:lnTo>
                    <a:pt x="1319" y="22996"/>
                  </a:lnTo>
                  <a:lnTo>
                    <a:pt x="1420" y="23306"/>
                  </a:lnTo>
                  <a:lnTo>
                    <a:pt x="1520" y="23616"/>
                  </a:lnTo>
                  <a:lnTo>
                    <a:pt x="1620" y="23915"/>
                  </a:lnTo>
                  <a:lnTo>
                    <a:pt x="1730" y="24204"/>
                  </a:lnTo>
                  <a:lnTo>
                    <a:pt x="1835" y="24493"/>
                  </a:lnTo>
                  <a:lnTo>
                    <a:pt x="1949" y="24771"/>
                  </a:lnTo>
                  <a:lnTo>
                    <a:pt x="2058" y="25038"/>
                  </a:lnTo>
                  <a:lnTo>
                    <a:pt x="2177" y="25305"/>
                  </a:lnTo>
                  <a:lnTo>
                    <a:pt x="2295" y="25562"/>
                  </a:lnTo>
                  <a:lnTo>
                    <a:pt x="2414" y="25818"/>
                  </a:lnTo>
                  <a:lnTo>
                    <a:pt x="2537" y="26054"/>
                  </a:lnTo>
                  <a:lnTo>
                    <a:pt x="2660" y="26300"/>
                  </a:lnTo>
                  <a:lnTo>
                    <a:pt x="2788" y="26524"/>
                  </a:lnTo>
                  <a:lnTo>
                    <a:pt x="2916" y="26749"/>
                  </a:lnTo>
                  <a:lnTo>
                    <a:pt x="3044" y="26962"/>
                  </a:lnTo>
                  <a:lnTo>
                    <a:pt x="3176" y="27176"/>
                  </a:lnTo>
                  <a:lnTo>
                    <a:pt x="3313" y="27379"/>
                  </a:lnTo>
                  <a:lnTo>
                    <a:pt x="3445" y="27572"/>
                  </a:lnTo>
                  <a:lnTo>
                    <a:pt x="3582" y="27753"/>
                  </a:lnTo>
                  <a:lnTo>
                    <a:pt x="3719" y="27935"/>
                  </a:lnTo>
                  <a:lnTo>
                    <a:pt x="3860" y="28106"/>
                  </a:lnTo>
                  <a:lnTo>
                    <a:pt x="4002" y="28277"/>
                  </a:lnTo>
                  <a:lnTo>
                    <a:pt x="4143" y="28438"/>
                  </a:lnTo>
                  <a:lnTo>
                    <a:pt x="4289" y="28587"/>
                  </a:lnTo>
                  <a:lnTo>
                    <a:pt x="4430" y="28726"/>
                  </a:lnTo>
                  <a:lnTo>
                    <a:pt x="4576" y="28865"/>
                  </a:lnTo>
                  <a:lnTo>
                    <a:pt x="4727" y="28994"/>
                  </a:lnTo>
                  <a:lnTo>
                    <a:pt x="4873" y="29122"/>
                  </a:lnTo>
                  <a:lnTo>
                    <a:pt x="5023" y="29229"/>
                  </a:lnTo>
                  <a:lnTo>
                    <a:pt x="5169" y="29336"/>
                  </a:lnTo>
                  <a:lnTo>
                    <a:pt x="5320" y="29443"/>
                  </a:lnTo>
                  <a:lnTo>
                    <a:pt x="5471" y="29528"/>
                  </a:lnTo>
                  <a:lnTo>
                    <a:pt x="5626" y="29614"/>
                  </a:lnTo>
                  <a:lnTo>
                    <a:pt x="5776" y="29699"/>
                  </a:lnTo>
                  <a:lnTo>
                    <a:pt x="5927" y="29763"/>
                  </a:lnTo>
                  <a:lnTo>
                    <a:pt x="6082" y="29827"/>
                  </a:lnTo>
                  <a:lnTo>
                    <a:pt x="6232" y="29881"/>
                  </a:lnTo>
                  <a:lnTo>
                    <a:pt x="6387" y="29934"/>
                  </a:lnTo>
                  <a:lnTo>
                    <a:pt x="6543" y="29966"/>
                  </a:lnTo>
                  <a:lnTo>
                    <a:pt x="6693" y="29999"/>
                  </a:lnTo>
                  <a:lnTo>
                    <a:pt x="6848" y="30020"/>
                  </a:lnTo>
                  <a:lnTo>
                    <a:pt x="7003" y="30041"/>
                  </a:lnTo>
                  <a:lnTo>
                    <a:pt x="7154" y="30052"/>
                  </a:lnTo>
                  <a:lnTo>
                    <a:pt x="7309" y="30052"/>
                  </a:lnTo>
                  <a:lnTo>
                    <a:pt x="7464" y="30041"/>
                  </a:lnTo>
                  <a:lnTo>
                    <a:pt x="7615" y="30031"/>
                  </a:lnTo>
                  <a:lnTo>
                    <a:pt x="7770" y="30009"/>
                  </a:lnTo>
                  <a:lnTo>
                    <a:pt x="7920" y="29977"/>
                  </a:lnTo>
                  <a:lnTo>
                    <a:pt x="8071" y="29934"/>
                  </a:lnTo>
                  <a:lnTo>
                    <a:pt x="8221" y="29892"/>
                  </a:lnTo>
                  <a:lnTo>
                    <a:pt x="8372" y="29838"/>
                  </a:lnTo>
                  <a:lnTo>
                    <a:pt x="8522" y="29774"/>
                  </a:lnTo>
                  <a:lnTo>
                    <a:pt x="8673" y="29710"/>
                  </a:lnTo>
                  <a:lnTo>
                    <a:pt x="8819" y="29624"/>
                  </a:lnTo>
                  <a:lnTo>
                    <a:pt x="8965" y="29539"/>
                  </a:lnTo>
                  <a:lnTo>
                    <a:pt x="9111" y="29453"/>
                  </a:lnTo>
                  <a:lnTo>
                    <a:pt x="9252" y="29346"/>
                  </a:lnTo>
                  <a:lnTo>
                    <a:pt x="9389" y="29240"/>
                  </a:lnTo>
                  <a:lnTo>
                    <a:pt x="9526" y="29111"/>
                  </a:lnTo>
                  <a:lnTo>
                    <a:pt x="9663" y="28983"/>
                  </a:lnTo>
                  <a:lnTo>
                    <a:pt x="9800" y="28844"/>
                  </a:lnTo>
                  <a:lnTo>
                    <a:pt x="9932" y="28705"/>
                  </a:lnTo>
                  <a:lnTo>
                    <a:pt x="10064" y="28545"/>
                  </a:lnTo>
                  <a:lnTo>
                    <a:pt x="10192" y="28384"/>
                  </a:lnTo>
                  <a:lnTo>
                    <a:pt x="10320" y="28213"/>
                  </a:lnTo>
                  <a:lnTo>
                    <a:pt x="10448" y="28031"/>
                  </a:lnTo>
                  <a:lnTo>
                    <a:pt x="10571" y="27839"/>
                  </a:lnTo>
                  <a:lnTo>
                    <a:pt x="10694" y="27647"/>
                  </a:lnTo>
                  <a:lnTo>
                    <a:pt x="10812" y="27443"/>
                  </a:lnTo>
                  <a:lnTo>
                    <a:pt x="10931" y="27230"/>
                  </a:lnTo>
                  <a:lnTo>
                    <a:pt x="11045" y="27005"/>
                  </a:lnTo>
                  <a:lnTo>
                    <a:pt x="11159" y="26781"/>
                  </a:lnTo>
                  <a:lnTo>
                    <a:pt x="11273" y="26545"/>
                  </a:lnTo>
                  <a:lnTo>
                    <a:pt x="11383" y="26310"/>
                  </a:lnTo>
                  <a:lnTo>
                    <a:pt x="11488" y="26064"/>
                  </a:lnTo>
                  <a:lnTo>
                    <a:pt x="11593" y="25808"/>
                  </a:lnTo>
                  <a:lnTo>
                    <a:pt x="11693" y="25551"/>
                  </a:lnTo>
                  <a:lnTo>
                    <a:pt x="11793" y="25284"/>
                  </a:lnTo>
                  <a:lnTo>
                    <a:pt x="11889" y="25006"/>
                  </a:lnTo>
                  <a:lnTo>
                    <a:pt x="11985" y="24728"/>
                  </a:lnTo>
                  <a:lnTo>
                    <a:pt x="12076" y="24450"/>
                  </a:lnTo>
                  <a:lnTo>
                    <a:pt x="12167" y="24161"/>
                  </a:lnTo>
                  <a:lnTo>
                    <a:pt x="12254" y="23862"/>
                  </a:lnTo>
                  <a:lnTo>
                    <a:pt x="12341" y="23563"/>
                  </a:lnTo>
                  <a:lnTo>
                    <a:pt x="12418" y="23253"/>
                  </a:lnTo>
                  <a:lnTo>
                    <a:pt x="12500" y="22943"/>
                  </a:lnTo>
                  <a:lnTo>
                    <a:pt x="12573" y="22633"/>
                  </a:lnTo>
                  <a:lnTo>
                    <a:pt x="12646" y="22312"/>
                  </a:lnTo>
                  <a:lnTo>
                    <a:pt x="12719" y="21980"/>
                  </a:lnTo>
                  <a:lnTo>
                    <a:pt x="12783" y="21660"/>
                  </a:lnTo>
                  <a:lnTo>
                    <a:pt x="12852" y="21318"/>
                  </a:lnTo>
                  <a:lnTo>
                    <a:pt x="12911" y="20986"/>
                  </a:lnTo>
                  <a:lnTo>
                    <a:pt x="12970" y="20644"/>
                  </a:lnTo>
                  <a:lnTo>
                    <a:pt x="13025" y="20302"/>
                  </a:lnTo>
                  <a:lnTo>
                    <a:pt x="13075" y="19949"/>
                  </a:lnTo>
                  <a:lnTo>
                    <a:pt x="13125" y="19596"/>
                  </a:lnTo>
                  <a:lnTo>
                    <a:pt x="13171" y="19244"/>
                  </a:lnTo>
                  <a:lnTo>
                    <a:pt x="13212" y="18880"/>
                  </a:lnTo>
                  <a:lnTo>
                    <a:pt x="13249" y="18517"/>
                  </a:lnTo>
                  <a:lnTo>
                    <a:pt x="13285" y="18153"/>
                  </a:lnTo>
                  <a:lnTo>
                    <a:pt x="13317" y="17790"/>
                  </a:lnTo>
                  <a:lnTo>
                    <a:pt x="13344" y="17415"/>
                  </a:lnTo>
                  <a:lnTo>
                    <a:pt x="13372" y="17041"/>
                  </a:lnTo>
                  <a:lnTo>
                    <a:pt x="13395" y="16667"/>
                  </a:lnTo>
                  <a:lnTo>
                    <a:pt x="13408" y="16293"/>
                  </a:lnTo>
                  <a:lnTo>
                    <a:pt x="13426" y="15908"/>
                  </a:lnTo>
                  <a:lnTo>
                    <a:pt x="13436" y="15534"/>
                  </a:lnTo>
                  <a:lnTo>
                    <a:pt x="13440" y="15149"/>
                  </a:lnTo>
                  <a:lnTo>
                    <a:pt x="13445" y="14764"/>
                  </a:lnTo>
                  <a:lnTo>
                    <a:pt x="13445" y="14379"/>
                  </a:lnTo>
                  <a:lnTo>
                    <a:pt x="13440" y="13994"/>
                  </a:lnTo>
                  <a:lnTo>
                    <a:pt x="13431" y="13610"/>
                  </a:lnTo>
                  <a:lnTo>
                    <a:pt x="13417" y="13214"/>
                  </a:lnTo>
                  <a:lnTo>
                    <a:pt x="13399" y="12829"/>
                  </a:lnTo>
                  <a:lnTo>
                    <a:pt x="13381" y="12434"/>
                  </a:lnTo>
                  <a:lnTo>
                    <a:pt x="13353" y="12049"/>
                  </a:lnTo>
                  <a:lnTo>
                    <a:pt x="13326" y="11653"/>
                  </a:lnTo>
                  <a:lnTo>
                    <a:pt x="13294" y="11268"/>
                  </a:lnTo>
                  <a:lnTo>
                    <a:pt x="13258" y="10873"/>
                  </a:lnTo>
                  <a:lnTo>
                    <a:pt x="13217" y="10499"/>
                  </a:lnTo>
                  <a:lnTo>
                    <a:pt x="13176" y="10135"/>
                  </a:lnTo>
                  <a:lnTo>
                    <a:pt x="13125" y="9772"/>
                  </a:lnTo>
                  <a:lnTo>
                    <a:pt x="13075" y="9419"/>
                  </a:lnTo>
                  <a:lnTo>
                    <a:pt x="13025" y="9066"/>
                  </a:lnTo>
                  <a:lnTo>
                    <a:pt x="12966" y="8724"/>
                  </a:lnTo>
                  <a:lnTo>
                    <a:pt x="12906" y="8392"/>
                  </a:lnTo>
                  <a:lnTo>
                    <a:pt x="12843" y="8061"/>
                  </a:lnTo>
                  <a:lnTo>
                    <a:pt x="12779" y="7730"/>
                  </a:lnTo>
                  <a:lnTo>
                    <a:pt x="12710" y="7420"/>
                  </a:lnTo>
                  <a:lnTo>
                    <a:pt x="12637" y="7099"/>
                  </a:lnTo>
                  <a:lnTo>
                    <a:pt x="12564" y="6800"/>
                  </a:lnTo>
                  <a:lnTo>
                    <a:pt x="12487" y="6500"/>
                  </a:lnTo>
                  <a:lnTo>
                    <a:pt x="12405" y="6201"/>
                  </a:lnTo>
                  <a:lnTo>
                    <a:pt x="12322" y="5923"/>
                  </a:lnTo>
                  <a:lnTo>
                    <a:pt x="12236" y="5634"/>
                  </a:lnTo>
                  <a:lnTo>
                    <a:pt x="12149" y="5367"/>
                  </a:lnTo>
                  <a:lnTo>
                    <a:pt x="12058" y="5100"/>
                  </a:lnTo>
                  <a:lnTo>
                    <a:pt x="11967" y="4832"/>
                  </a:lnTo>
                  <a:lnTo>
                    <a:pt x="11871" y="4587"/>
                  </a:lnTo>
                  <a:lnTo>
                    <a:pt x="11775" y="4330"/>
                  </a:lnTo>
                  <a:lnTo>
                    <a:pt x="11675" y="4095"/>
                  </a:lnTo>
                  <a:lnTo>
                    <a:pt x="11570" y="3860"/>
                  </a:lnTo>
                  <a:lnTo>
                    <a:pt x="11469" y="3635"/>
                  </a:lnTo>
                  <a:lnTo>
                    <a:pt x="11364" y="3411"/>
                  </a:lnTo>
                  <a:lnTo>
                    <a:pt x="11255" y="3197"/>
                  </a:lnTo>
                  <a:lnTo>
                    <a:pt x="11146" y="2983"/>
                  </a:lnTo>
                  <a:lnTo>
                    <a:pt x="11031" y="2791"/>
                  </a:lnTo>
                  <a:lnTo>
                    <a:pt x="10922" y="2587"/>
                  </a:lnTo>
                  <a:lnTo>
                    <a:pt x="10803" y="2406"/>
                  </a:lnTo>
                  <a:lnTo>
                    <a:pt x="10689" y="2224"/>
                  </a:lnTo>
                  <a:lnTo>
                    <a:pt x="10571" y="2053"/>
                  </a:lnTo>
                  <a:lnTo>
                    <a:pt x="10452" y="1882"/>
                  </a:lnTo>
                  <a:lnTo>
                    <a:pt x="10329" y="1721"/>
                  </a:lnTo>
                  <a:lnTo>
                    <a:pt x="10206" y="1572"/>
                  </a:lnTo>
                  <a:lnTo>
                    <a:pt x="10083" y="1422"/>
                  </a:lnTo>
                  <a:lnTo>
                    <a:pt x="9959" y="1283"/>
                  </a:lnTo>
                  <a:lnTo>
                    <a:pt x="9832" y="1155"/>
                  </a:lnTo>
                  <a:lnTo>
                    <a:pt x="9704" y="1027"/>
                  </a:lnTo>
                  <a:lnTo>
                    <a:pt x="9576" y="909"/>
                  </a:lnTo>
                  <a:lnTo>
                    <a:pt x="9448" y="802"/>
                  </a:lnTo>
                  <a:lnTo>
                    <a:pt x="9316" y="695"/>
                  </a:lnTo>
                  <a:lnTo>
                    <a:pt x="9188" y="599"/>
                  </a:lnTo>
                  <a:lnTo>
                    <a:pt x="9056" y="503"/>
                  </a:lnTo>
                  <a:lnTo>
                    <a:pt x="8924" y="428"/>
                  </a:lnTo>
                  <a:lnTo>
                    <a:pt x="8787" y="353"/>
                  </a:lnTo>
                  <a:lnTo>
                    <a:pt x="8655" y="278"/>
                  </a:lnTo>
                  <a:lnTo>
                    <a:pt x="8522" y="225"/>
                  </a:lnTo>
                  <a:lnTo>
                    <a:pt x="8386" y="171"/>
                  </a:lnTo>
                  <a:lnTo>
                    <a:pt x="8249" y="129"/>
                  </a:lnTo>
                  <a:lnTo>
                    <a:pt x="8112" y="86"/>
                  </a:lnTo>
                  <a:lnTo>
                    <a:pt x="7980" y="54"/>
                  </a:lnTo>
                  <a:lnTo>
                    <a:pt x="7843" y="32"/>
                  </a:lnTo>
                  <a:lnTo>
                    <a:pt x="7706" y="11"/>
                  </a:lnTo>
                  <a:lnTo>
                    <a:pt x="756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1"/>
            <p:cNvSpPr/>
            <p:nvPr/>
          </p:nvSpPr>
          <p:spPr>
            <a:xfrm>
              <a:off x="4795575" y="-4771325"/>
              <a:ext cx="194475" cy="652425"/>
            </a:xfrm>
            <a:custGeom>
              <a:rect b="b" l="l" r="r" t="t"/>
              <a:pathLst>
                <a:path extrusionOk="0" h="26097" w="7779">
                  <a:moveTo>
                    <a:pt x="6505" y="1"/>
                  </a:moveTo>
                  <a:lnTo>
                    <a:pt x="5684" y="728"/>
                  </a:lnTo>
                  <a:lnTo>
                    <a:pt x="4868" y="1476"/>
                  </a:lnTo>
                  <a:lnTo>
                    <a:pt x="4056" y="2224"/>
                  </a:lnTo>
                  <a:lnTo>
                    <a:pt x="3244" y="2994"/>
                  </a:lnTo>
                  <a:lnTo>
                    <a:pt x="1624" y="4555"/>
                  </a:lnTo>
                  <a:lnTo>
                    <a:pt x="0" y="6116"/>
                  </a:lnTo>
                  <a:lnTo>
                    <a:pt x="215" y="8992"/>
                  </a:lnTo>
                  <a:lnTo>
                    <a:pt x="415" y="11803"/>
                  </a:lnTo>
                  <a:lnTo>
                    <a:pt x="534" y="13578"/>
                  </a:lnTo>
                  <a:lnTo>
                    <a:pt x="648" y="15353"/>
                  </a:lnTo>
                  <a:lnTo>
                    <a:pt x="757" y="17138"/>
                  </a:lnTo>
                  <a:lnTo>
                    <a:pt x="858" y="18934"/>
                  </a:lnTo>
                  <a:lnTo>
                    <a:pt x="958" y="20719"/>
                  </a:lnTo>
                  <a:lnTo>
                    <a:pt x="1049" y="22515"/>
                  </a:lnTo>
                  <a:lnTo>
                    <a:pt x="1136" y="24301"/>
                  </a:lnTo>
                  <a:lnTo>
                    <a:pt x="1223" y="26097"/>
                  </a:lnTo>
                  <a:lnTo>
                    <a:pt x="2039" y="25819"/>
                  </a:lnTo>
                  <a:lnTo>
                    <a:pt x="2860" y="25552"/>
                  </a:lnTo>
                  <a:lnTo>
                    <a:pt x="3682" y="25284"/>
                  </a:lnTo>
                  <a:lnTo>
                    <a:pt x="4498" y="25039"/>
                  </a:lnTo>
                  <a:lnTo>
                    <a:pt x="5319" y="24793"/>
                  </a:lnTo>
                  <a:lnTo>
                    <a:pt x="6140" y="24557"/>
                  </a:lnTo>
                  <a:lnTo>
                    <a:pt x="6957" y="24322"/>
                  </a:lnTo>
                  <a:lnTo>
                    <a:pt x="7778" y="24108"/>
                  </a:lnTo>
                  <a:lnTo>
                    <a:pt x="7728" y="22590"/>
                  </a:lnTo>
                  <a:lnTo>
                    <a:pt x="7669" y="21083"/>
                  </a:lnTo>
                  <a:lnTo>
                    <a:pt x="7609" y="19576"/>
                  </a:lnTo>
                  <a:lnTo>
                    <a:pt x="7546" y="18068"/>
                  </a:lnTo>
                  <a:lnTo>
                    <a:pt x="7477" y="16561"/>
                  </a:lnTo>
                  <a:lnTo>
                    <a:pt x="7409" y="15053"/>
                  </a:lnTo>
                  <a:lnTo>
                    <a:pt x="7336" y="13546"/>
                  </a:lnTo>
                  <a:lnTo>
                    <a:pt x="7258" y="12039"/>
                  </a:lnTo>
                  <a:lnTo>
                    <a:pt x="7176" y="10531"/>
                  </a:lnTo>
                  <a:lnTo>
                    <a:pt x="7089" y="9024"/>
                  </a:lnTo>
                  <a:lnTo>
                    <a:pt x="7003" y="7516"/>
                  </a:lnTo>
                  <a:lnTo>
                    <a:pt x="6911" y="6009"/>
                  </a:lnTo>
                  <a:lnTo>
                    <a:pt x="6816" y="4512"/>
                  </a:lnTo>
                  <a:lnTo>
                    <a:pt x="6715" y="3005"/>
                  </a:lnTo>
                  <a:lnTo>
                    <a:pt x="6610" y="1508"/>
                  </a:lnTo>
                  <a:lnTo>
                    <a:pt x="650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41"/>
            <p:cNvSpPr/>
            <p:nvPr/>
          </p:nvSpPr>
          <p:spPr>
            <a:xfrm>
              <a:off x="4831025" y="-3475075"/>
              <a:ext cx="169400" cy="522550"/>
            </a:xfrm>
            <a:custGeom>
              <a:rect b="b" l="l" r="r" t="t"/>
              <a:pathLst>
                <a:path extrusionOk="0" h="20902" w="6776">
                  <a:moveTo>
                    <a:pt x="6775" y="1"/>
                  </a:moveTo>
                  <a:lnTo>
                    <a:pt x="6388" y="193"/>
                  </a:lnTo>
                  <a:lnTo>
                    <a:pt x="6000" y="386"/>
                  </a:lnTo>
                  <a:lnTo>
                    <a:pt x="5607" y="557"/>
                  </a:lnTo>
                  <a:lnTo>
                    <a:pt x="5211" y="728"/>
                  </a:lnTo>
                  <a:lnTo>
                    <a:pt x="4814" y="878"/>
                  </a:lnTo>
                  <a:lnTo>
                    <a:pt x="4412" y="1017"/>
                  </a:lnTo>
                  <a:lnTo>
                    <a:pt x="4011" y="1134"/>
                  </a:lnTo>
                  <a:lnTo>
                    <a:pt x="3609" y="1241"/>
                  </a:lnTo>
                  <a:lnTo>
                    <a:pt x="3203" y="1327"/>
                  </a:lnTo>
                  <a:lnTo>
                    <a:pt x="2802" y="1380"/>
                  </a:lnTo>
                  <a:lnTo>
                    <a:pt x="2396" y="1423"/>
                  </a:lnTo>
                  <a:lnTo>
                    <a:pt x="1994" y="1444"/>
                  </a:lnTo>
                  <a:lnTo>
                    <a:pt x="1794" y="1444"/>
                  </a:lnTo>
                  <a:lnTo>
                    <a:pt x="1593" y="1434"/>
                  </a:lnTo>
                  <a:lnTo>
                    <a:pt x="1392" y="1423"/>
                  </a:lnTo>
                  <a:lnTo>
                    <a:pt x="1192" y="1401"/>
                  </a:lnTo>
                  <a:lnTo>
                    <a:pt x="995" y="1369"/>
                  </a:lnTo>
                  <a:lnTo>
                    <a:pt x="795" y="1337"/>
                  </a:lnTo>
                  <a:lnTo>
                    <a:pt x="599" y="1295"/>
                  </a:lnTo>
                  <a:lnTo>
                    <a:pt x="398" y="1241"/>
                  </a:lnTo>
                  <a:lnTo>
                    <a:pt x="389" y="3614"/>
                  </a:lnTo>
                  <a:lnTo>
                    <a:pt x="366" y="5988"/>
                  </a:lnTo>
                  <a:lnTo>
                    <a:pt x="334" y="8361"/>
                  </a:lnTo>
                  <a:lnTo>
                    <a:pt x="316" y="9537"/>
                  </a:lnTo>
                  <a:lnTo>
                    <a:pt x="293" y="10724"/>
                  </a:lnTo>
                  <a:lnTo>
                    <a:pt x="266" y="11911"/>
                  </a:lnTo>
                  <a:lnTo>
                    <a:pt x="238" y="13086"/>
                  </a:lnTo>
                  <a:lnTo>
                    <a:pt x="206" y="14273"/>
                  </a:lnTo>
                  <a:lnTo>
                    <a:pt x="170" y="15449"/>
                  </a:lnTo>
                  <a:lnTo>
                    <a:pt x="133" y="16636"/>
                  </a:lnTo>
                  <a:lnTo>
                    <a:pt x="92" y="17812"/>
                  </a:lnTo>
                  <a:lnTo>
                    <a:pt x="51" y="18999"/>
                  </a:lnTo>
                  <a:lnTo>
                    <a:pt x="1" y="20174"/>
                  </a:lnTo>
                  <a:lnTo>
                    <a:pt x="174" y="20068"/>
                  </a:lnTo>
                  <a:lnTo>
                    <a:pt x="352" y="19982"/>
                  </a:lnTo>
                  <a:lnTo>
                    <a:pt x="530" y="19907"/>
                  </a:lnTo>
                  <a:lnTo>
                    <a:pt x="708" y="19854"/>
                  </a:lnTo>
                  <a:lnTo>
                    <a:pt x="886" y="19811"/>
                  </a:lnTo>
                  <a:lnTo>
                    <a:pt x="1068" y="19779"/>
                  </a:lnTo>
                  <a:lnTo>
                    <a:pt x="1251" y="19768"/>
                  </a:lnTo>
                  <a:lnTo>
                    <a:pt x="1438" y="19779"/>
                  </a:lnTo>
                  <a:lnTo>
                    <a:pt x="1625" y="19800"/>
                  </a:lnTo>
                  <a:lnTo>
                    <a:pt x="1812" y="19843"/>
                  </a:lnTo>
                  <a:lnTo>
                    <a:pt x="1999" y="19897"/>
                  </a:lnTo>
                  <a:lnTo>
                    <a:pt x="2191" y="19971"/>
                  </a:lnTo>
                  <a:lnTo>
                    <a:pt x="2378" y="20057"/>
                  </a:lnTo>
                  <a:lnTo>
                    <a:pt x="2569" y="20164"/>
                  </a:lnTo>
                  <a:lnTo>
                    <a:pt x="2761" y="20292"/>
                  </a:lnTo>
                  <a:lnTo>
                    <a:pt x="2957" y="20442"/>
                  </a:lnTo>
                  <a:lnTo>
                    <a:pt x="2998" y="20485"/>
                  </a:lnTo>
                  <a:lnTo>
                    <a:pt x="3039" y="20527"/>
                  </a:lnTo>
                  <a:lnTo>
                    <a:pt x="3076" y="20581"/>
                  </a:lnTo>
                  <a:lnTo>
                    <a:pt x="3112" y="20634"/>
                  </a:lnTo>
                  <a:lnTo>
                    <a:pt x="3176" y="20762"/>
                  </a:lnTo>
                  <a:lnTo>
                    <a:pt x="3235" y="20901"/>
                  </a:lnTo>
                  <a:lnTo>
                    <a:pt x="3436" y="20784"/>
                  </a:lnTo>
                  <a:lnTo>
                    <a:pt x="3641" y="20677"/>
                  </a:lnTo>
                  <a:lnTo>
                    <a:pt x="3842" y="20591"/>
                  </a:lnTo>
                  <a:lnTo>
                    <a:pt x="4043" y="20517"/>
                  </a:lnTo>
                  <a:lnTo>
                    <a:pt x="4248" y="20463"/>
                  </a:lnTo>
                  <a:lnTo>
                    <a:pt x="4449" y="20420"/>
                  </a:lnTo>
                  <a:lnTo>
                    <a:pt x="4654" y="20399"/>
                  </a:lnTo>
                  <a:lnTo>
                    <a:pt x="4855" y="20388"/>
                  </a:lnTo>
                  <a:lnTo>
                    <a:pt x="5060" y="20399"/>
                  </a:lnTo>
                  <a:lnTo>
                    <a:pt x="5261" y="20420"/>
                  </a:lnTo>
                  <a:lnTo>
                    <a:pt x="5461" y="20452"/>
                  </a:lnTo>
                  <a:lnTo>
                    <a:pt x="5662" y="20506"/>
                  </a:lnTo>
                  <a:lnTo>
                    <a:pt x="5858" y="20581"/>
                  </a:lnTo>
                  <a:lnTo>
                    <a:pt x="6059" y="20666"/>
                  </a:lnTo>
                  <a:lnTo>
                    <a:pt x="6255" y="20762"/>
                  </a:lnTo>
                  <a:lnTo>
                    <a:pt x="6451" y="20880"/>
                  </a:lnTo>
                  <a:lnTo>
                    <a:pt x="6520" y="18261"/>
                  </a:lnTo>
                  <a:lnTo>
                    <a:pt x="6584" y="15652"/>
                  </a:lnTo>
                  <a:lnTo>
                    <a:pt x="6634" y="13044"/>
                  </a:lnTo>
                  <a:lnTo>
                    <a:pt x="6680" y="10424"/>
                  </a:lnTo>
                  <a:lnTo>
                    <a:pt x="6716" y="7816"/>
                  </a:lnTo>
                  <a:lnTo>
                    <a:pt x="6743" y="5207"/>
                  </a:lnTo>
                  <a:lnTo>
                    <a:pt x="6766" y="2610"/>
                  </a:lnTo>
                  <a:lnTo>
                    <a:pt x="677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1"/>
            <p:cNvSpPr/>
            <p:nvPr/>
          </p:nvSpPr>
          <p:spPr>
            <a:xfrm>
              <a:off x="4828750" y="-4128000"/>
              <a:ext cx="171675" cy="619025"/>
            </a:xfrm>
            <a:custGeom>
              <a:rect b="b" l="l" r="r" t="t"/>
              <a:pathLst>
                <a:path extrusionOk="0" h="24761" w="6867">
                  <a:moveTo>
                    <a:pt x="6506" y="0"/>
                  </a:moveTo>
                  <a:lnTo>
                    <a:pt x="5694" y="364"/>
                  </a:lnTo>
                  <a:lnTo>
                    <a:pt x="4882" y="727"/>
                  </a:lnTo>
                  <a:lnTo>
                    <a:pt x="4070" y="1080"/>
                  </a:lnTo>
                  <a:lnTo>
                    <a:pt x="3258" y="1422"/>
                  </a:lnTo>
                  <a:lnTo>
                    <a:pt x="2441" y="1754"/>
                  </a:lnTo>
                  <a:lnTo>
                    <a:pt x="1629" y="2085"/>
                  </a:lnTo>
                  <a:lnTo>
                    <a:pt x="817" y="2406"/>
                  </a:lnTo>
                  <a:lnTo>
                    <a:pt x="1" y="2716"/>
                  </a:lnTo>
                  <a:lnTo>
                    <a:pt x="60" y="4084"/>
                  </a:lnTo>
                  <a:lnTo>
                    <a:pt x="110" y="5463"/>
                  </a:lnTo>
                  <a:lnTo>
                    <a:pt x="160" y="6832"/>
                  </a:lnTo>
                  <a:lnTo>
                    <a:pt x="206" y="8200"/>
                  </a:lnTo>
                  <a:lnTo>
                    <a:pt x="252" y="9569"/>
                  </a:lnTo>
                  <a:lnTo>
                    <a:pt x="293" y="10948"/>
                  </a:lnTo>
                  <a:lnTo>
                    <a:pt x="329" y="12316"/>
                  </a:lnTo>
                  <a:lnTo>
                    <a:pt x="361" y="13695"/>
                  </a:lnTo>
                  <a:lnTo>
                    <a:pt x="393" y="15064"/>
                  </a:lnTo>
                  <a:lnTo>
                    <a:pt x="420" y="16443"/>
                  </a:lnTo>
                  <a:lnTo>
                    <a:pt x="443" y="17811"/>
                  </a:lnTo>
                  <a:lnTo>
                    <a:pt x="461" y="19190"/>
                  </a:lnTo>
                  <a:lnTo>
                    <a:pt x="475" y="20559"/>
                  </a:lnTo>
                  <a:lnTo>
                    <a:pt x="489" y="21938"/>
                  </a:lnTo>
                  <a:lnTo>
                    <a:pt x="493" y="23306"/>
                  </a:lnTo>
                  <a:lnTo>
                    <a:pt x="498" y="24685"/>
                  </a:lnTo>
                  <a:lnTo>
                    <a:pt x="1301" y="24728"/>
                  </a:lnTo>
                  <a:lnTo>
                    <a:pt x="2099" y="24750"/>
                  </a:lnTo>
                  <a:lnTo>
                    <a:pt x="2491" y="24760"/>
                  </a:lnTo>
                  <a:lnTo>
                    <a:pt x="3285" y="24760"/>
                  </a:lnTo>
                  <a:lnTo>
                    <a:pt x="3678" y="24739"/>
                  </a:lnTo>
                  <a:lnTo>
                    <a:pt x="4074" y="24707"/>
                  </a:lnTo>
                  <a:lnTo>
                    <a:pt x="4471" y="24664"/>
                  </a:lnTo>
                  <a:lnTo>
                    <a:pt x="4868" y="24611"/>
                  </a:lnTo>
                  <a:lnTo>
                    <a:pt x="5265" y="24536"/>
                  </a:lnTo>
                  <a:lnTo>
                    <a:pt x="5662" y="24440"/>
                  </a:lnTo>
                  <a:lnTo>
                    <a:pt x="6063" y="24322"/>
                  </a:lnTo>
                  <a:lnTo>
                    <a:pt x="6465" y="24194"/>
                  </a:lnTo>
                  <a:lnTo>
                    <a:pt x="6866" y="24033"/>
                  </a:lnTo>
                  <a:lnTo>
                    <a:pt x="6866" y="22526"/>
                  </a:lnTo>
                  <a:lnTo>
                    <a:pt x="6866" y="21018"/>
                  </a:lnTo>
                  <a:lnTo>
                    <a:pt x="6857" y="19511"/>
                  </a:lnTo>
                  <a:lnTo>
                    <a:pt x="6848" y="18004"/>
                  </a:lnTo>
                  <a:lnTo>
                    <a:pt x="6839" y="16507"/>
                  </a:lnTo>
                  <a:lnTo>
                    <a:pt x="6825" y="15000"/>
                  </a:lnTo>
                  <a:lnTo>
                    <a:pt x="6807" y="13503"/>
                  </a:lnTo>
                  <a:lnTo>
                    <a:pt x="6784" y="11995"/>
                  </a:lnTo>
                  <a:lnTo>
                    <a:pt x="6761" y="10499"/>
                  </a:lnTo>
                  <a:lnTo>
                    <a:pt x="6734" y="8991"/>
                  </a:lnTo>
                  <a:lnTo>
                    <a:pt x="6702" y="7495"/>
                  </a:lnTo>
                  <a:lnTo>
                    <a:pt x="6670" y="5998"/>
                  </a:lnTo>
                  <a:lnTo>
                    <a:pt x="6634" y="4491"/>
                  </a:lnTo>
                  <a:lnTo>
                    <a:pt x="6593" y="2994"/>
                  </a:lnTo>
                  <a:lnTo>
                    <a:pt x="6552" y="1497"/>
                  </a:lnTo>
                  <a:lnTo>
                    <a:pt x="650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2"/>
          <p:cNvSpPr txBox="1"/>
          <p:nvPr>
            <p:ph type="title"/>
          </p:nvPr>
        </p:nvSpPr>
        <p:spPr>
          <a:xfrm>
            <a:off x="3625000" y="1113600"/>
            <a:ext cx="3866100" cy="8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UV Sensing</a:t>
            </a:r>
            <a:endParaRPr/>
          </a:p>
        </p:txBody>
      </p:sp>
      <p:sp>
        <p:nvSpPr>
          <p:cNvPr id="697" name="Google Shape;697;p32"/>
          <p:cNvSpPr txBox="1"/>
          <p:nvPr>
            <p:ph idx="1" type="subTitle"/>
          </p:nvPr>
        </p:nvSpPr>
        <p:spPr>
          <a:xfrm>
            <a:off x="3594750" y="2009100"/>
            <a:ext cx="5682000" cy="20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realized, it’s not that easy.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Calculations with nanowaves, voltage, and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location conditions determine UV, BUT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698" name="Google Shape;698;p32"/>
          <p:cNvGrpSpPr/>
          <p:nvPr/>
        </p:nvGrpSpPr>
        <p:grpSpPr>
          <a:xfrm>
            <a:off x="7755102" y="3582139"/>
            <a:ext cx="1443064" cy="1314400"/>
            <a:chOff x="2753355" y="845406"/>
            <a:chExt cx="3967732" cy="3844398"/>
          </a:xfrm>
        </p:grpSpPr>
        <p:sp>
          <p:nvSpPr>
            <p:cNvPr id="699" name="Google Shape;699;p32"/>
            <p:cNvSpPr/>
            <p:nvPr/>
          </p:nvSpPr>
          <p:spPr>
            <a:xfrm rot="3600049">
              <a:off x="3391798" y="1253588"/>
              <a:ext cx="2690846" cy="3028034"/>
            </a:xfrm>
            <a:custGeom>
              <a:rect b="b" l="l" r="r" t="t"/>
              <a:pathLst>
                <a:path extrusionOk="0" h="19603" w="17420">
                  <a:moveTo>
                    <a:pt x="9305" y="1"/>
                  </a:moveTo>
                  <a:cubicBezTo>
                    <a:pt x="9121" y="1"/>
                    <a:pt x="8933" y="51"/>
                    <a:pt x="8763" y="156"/>
                  </a:cubicBezTo>
                  <a:lnTo>
                    <a:pt x="596" y="5478"/>
                  </a:lnTo>
                  <a:cubicBezTo>
                    <a:pt x="108" y="5788"/>
                    <a:pt x="0" y="6454"/>
                    <a:pt x="358" y="6919"/>
                  </a:cubicBezTo>
                  <a:lnTo>
                    <a:pt x="8109" y="16575"/>
                  </a:lnTo>
                  <a:cubicBezTo>
                    <a:pt x="8513" y="17063"/>
                    <a:pt x="9085" y="17349"/>
                    <a:pt x="9680" y="17396"/>
                  </a:cubicBezTo>
                  <a:lnTo>
                    <a:pt x="10907" y="19301"/>
                  </a:lnTo>
                  <a:cubicBezTo>
                    <a:pt x="11034" y="19497"/>
                    <a:pt x="11248" y="19602"/>
                    <a:pt x="11466" y="19602"/>
                  </a:cubicBezTo>
                  <a:cubicBezTo>
                    <a:pt x="11593" y="19602"/>
                    <a:pt x="11721" y="19566"/>
                    <a:pt x="11835" y="19492"/>
                  </a:cubicBezTo>
                  <a:lnTo>
                    <a:pt x="17014" y="16122"/>
                  </a:lnTo>
                  <a:cubicBezTo>
                    <a:pt x="17324" y="15932"/>
                    <a:pt x="17419" y="15515"/>
                    <a:pt x="17205" y="15206"/>
                  </a:cubicBezTo>
                  <a:lnTo>
                    <a:pt x="15967" y="13301"/>
                  </a:lnTo>
                  <a:cubicBezTo>
                    <a:pt x="16181" y="12741"/>
                    <a:pt x="16145" y="12098"/>
                    <a:pt x="15871" y="11527"/>
                  </a:cubicBezTo>
                  <a:lnTo>
                    <a:pt x="10180" y="537"/>
                  </a:lnTo>
                  <a:cubicBezTo>
                    <a:pt x="10007" y="191"/>
                    <a:pt x="9663" y="1"/>
                    <a:pt x="9305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14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411919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2"/>
            <p:cNvSpPr/>
            <p:nvPr/>
          </p:nvSpPr>
          <p:spPr>
            <a:xfrm rot="3600049">
              <a:off x="3622441" y="3397024"/>
              <a:ext cx="1223238" cy="1016862"/>
            </a:xfrm>
            <a:custGeom>
              <a:rect b="b" l="l" r="r" t="t"/>
              <a:pathLst>
                <a:path extrusionOk="0" h="6583" w="7919">
                  <a:moveTo>
                    <a:pt x="6275" y="1"/>
                  </a:moveTo>
                  <a:lnTo>
                    <a:pt x="1" y="4097"/>
                  </a:lnTo>
                  <a:lnTo>
                    <a:pt x="1406" y="6287"/>
                  </a:lnTo>
                  <a:cubicBezTo>
                    <a:pt x="1541" y="6482"/>
                    <a:pt x="1747" y="6583"/>
                    <a:pt x="1961" y="6583"/>
                  </a:cubicBezTo>
                  <a:cubicBezTo>
                    <a:pt x="2087" y="6583"/>
                    <a:pt x="2215" y="6548"/>
                    <a:pt x="2334" y="6478"/>
                  </a:cubicBezTo>
                  <a:lnTo>
                    <a:pt x="7513" y="3120"/>
                  </a:lnTo>
                  <a:cubicBezTo>
                    <a:pt x="7823" y="2918"/>
                    <a:pt x="7918" y="2501"/>
                    <a:pt x="7692" y="2192"/>
                  </a:cubicBezTo>
                  <a:lnTo>
                    <a:pt x="6275" y="1"/>
                  </a:lnTo>
                  <a:close/>
                </a:path>
              </a:pathLst>
            </a:custGeom>
            <a:solidFill>
              <a:srgbClr val="F163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2"/>
            <p:cNvSpPr/>
            <p:nvPr/>
          </p:nvSpPr>
          <p:spPr>
            <a:xfrm rot="3600049">
              <a:off x="3597460" y="1268871"/>
              <a:ext cx="2528963" cy="2686505"/>
            </a:xfrm>
            <a:custGeom>
              <a:rect b="b" l="l" r="r" t="t"/>
              <a:pathLst>
                <a:path extrusionOk="0" h="17392" w="16372">
                  <a:moveTo>
                    <a:pt x="9302" y="1"/>
                  </a:moveTo>
                  <a:cubicBezTo>
                    <a:pt x="9119" y="1"/>
                    <a:pt x="8933" y="51"/>
                    <a:pt x="8763" y="156"/>
                  </a:cubicBezTo>
                  <a:lnTo>
                    <a:pt x="596" y="5478"/>
                  </a:lnTo>
                  <a:cubicBezTo>
                    <a:pt x="108" y="5800"/>
                    <a:pt x="0" y="6466"/>
                    <a:pt x="358" y="6919"/>
                  </a:cubicBezTo>
                  <a:lnTo>
                    <a:pt x="8109" y="16575"/>
                  </a:lnTo>
                  <a:cubicBezTo>
                    <a:pt x="8544" y="17111"/>
                    <a:pt x="9178" y="17392"/>
                    <a:pt x="9822" y="17392"/>
                  </a:cubicBezTo>
                  <a:cubicBezTo>
                    <a:pt x="10236" y="17392"/>
                    <a:pt x="10653" y="17276"/>
                    <a:pt x="11026" y="17039"/>
                  </a:cubicBezTo>
                  <a:lnTo>
                    <a:pt x="15109" y="14384"/>
                  </a:lnTo>
                  <a:cubicBezTo>
                    <a:pt x="16050" y="13777"/>
                    <a:pt x="16371" y="12539"/>
                    <a:pt x="15860" y="11527"/>
                  </a:cubicBezTo>
                  <a:lnTo>
                    <a:pt x="10180" y="537"/>
                  </a:lnTo>
                  <a:cubicBezTo>
                    <a:pt x="9999" y="191"/>
                    <a:pt x="9657" y="1"/>
                    <a:pt x="9302" y="1"/>
                  </a:cubicBezTo>
                  <a:close/>
                </a:path>
              </a:pathLst>
            </a:custGeom>
            <a:solidFill>
              <a:srgbClr val="F5DE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2"/>
            <p:cNvSpPr/>
            <p:nvPr/>
          </p:nvSpPr>
          <p:spPr>
            <a:xfrm rot="3600049">
              <a:off x="5083306" y="2281461"/>
              <a:ext cx="119713" cy="168061"/>
            </a:xfrm>
            <a:custGeom>
              <a:rect b="b" l="l" r="r" t="t"/>
              <a:pathLst>
                <a:path extrusionOk="0" h="1088" w="775">
                  <a:moveTo>
                    <a:pt x="131" y="1"/>
                  </a:moveTo>
                  <a:cubicBezTo>
                    <a:pt x="131" y="1"/>
                    <a:pt x="0" y="429"/>
                    <a:pt x="119" y="727"/>
                  </a:cubicBezTo>
                  <a:cubicBezTo>
                    <a:pt x="217" y="972"/>
                    <a:pt x="356" y="1088"/>
                    <a:pt x="481" y="1088"/>
                  </a:cubicBezTo>
                  <a:cubicBezTo>
                    <a:pt x="508" y="1088"/>
                    <a:pt x="535" y="1083"/>
                    <a:pt x="560" y="1072"/>
                  </a:cubicBezTo>
                  <a:cubicBezTo>
                    <a:pt x="715" y="1013"/>
                    <a:pt x="774" y="822"/>
                    <a:pt x="655" y="524"/>
                  </a:cubicBezTo>
                  <a:cubicBezTo>
                    <a:pt x="536" y="227"/>
                    <a:pt x="131" y="1"/>
                    <a:pt x="131" y="1"/>
                  </a:cubicBezTo>
                  <a:close/>
                </a:path>
              </a:pathLst>
            </a:custGeom>
            <a:solidFill>
              <a:srgbClr val="FC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2"/>
            <p:cNvSpPr/>
            <p:nvPr/>
          </p:nvSpPr>
          <p:spPr>
            <a:xfrm rot="3600049">
              <a:off x="4375835" y="3169792"/>
              <a:ext cx="119559" cy="168216"/>
            </a:xfrm>
            <a:custGeom>
              <a:rect b="b" l="l" r="r" t="t"/>
              <a:pathLst>
                <a:path extrusionOk="0" h="1089" w="774">
                  <a:moveTo>
                    <a:pt x="293" y="1"/>
                  </a:moveTo>
                  <a:cubicBezTo>
                    <a:pt x="266" y="1"/>
                    <a:pt x="240" y="6"/>
                    <a:pt x="214" y="17"/>
                  </a:cubicBezTo>
                  <a:cubicBezTo>
                    <a:pt x="60" y="76"/>
                    <a:pt x="0" y="278"/>
                    <a:pt x="119" y="576"/>
                  </a:cubicBezTo>
                  <a:cubicBezTo>
                    <a:pt x="238" y="850"/>
                    <a:pt x="643" y="1088"/>
                    <a:pt x="643" y="1088"/>
                  </a:cubicBezTo>
                  <a:cubicBezTo>
                    <a:pt x="643" y="1088"/>
                    <a:pt x="774" y="659"/>
                    <a:pt x="655" y="362"/>
                  </a:cubicBezTo>
                  <a:cubicBezTo>
                    <a:pt x="557" y="117"/>
                    <a:pt x="418" y="1"/>
                    <a:pt x="293" y="1"/>
                  </a:cubicBezTo>
                  <a:close/>
                </a:path>
              </a:pathLst>
            </a:custGeom>
            <a:solidFill>
              <a:srgbClr val="FC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2"/>
            <p:cNvSpPr/>
            <p:nvPr/>
          </p:nvSpPr>
          <p:spPr>
            <a:xfrm rot="3600049">
              <a:off x="5144118" y="3111133"/>
              <a:ext cx="174859" cy="101331"/>
            </a:xfrm>
            <a:custGeom>
              <a:rect b="b" l="l" r="r" t="t"/>
              <a:pathLst>
                <a:path extrusionOk="0" h="656" w="1132">
                  <a:moveTo>
                    <a:pt x="687" y="1"/>
                  </a:moveTo>
                  <a:cubicBezTo>
                    <a:pt x="591" y="1"/>
                    <a:pt x="493" y="13"/>
                    <a:pt x="405" y="48"/>
                  </a:cubicBezTo>
                  <a:cubicBezTo>
                    <a:pt x="107" y="179"/>
                    <a:pt x="0" y="346"/>
                    <a:pt x="60" y="501"/>
                  </a:cubicBezTo>
                  <a:cubicBezTo>
                    <a:pt x="98" y="593"/>
                    <a:pt x="192" y="656"/>
                    <a:pt x="335" y="656"/>
                  </a:cubicBezTo>
                  <a:cubicBezTo>
                    <a:pt x="412" y="656"/>
                    <a:pt x="503" y="638"/>
                    <a:pt x="607" y="596"/>
                  </a:cubicBezTo>
                  <a:cubicBezTo>
                    <a:pt x="905" y="477"/>
                    <a:pt x="1131" y="72"/>
                    <a:pt x="1131" y="72"/>
                  </a:cubicBezTo>
                  <a:cubicBezTo>
                    <a:pt x="1131" y="72"/>
                    <a:pt x="918" y="1"/>
                    <a:pt x="687" y="1"/>
                  </a:cubicBezTo>
                  <a:close/>
                </a:path>
              </a:pathLst>
            </a:custGeom>
            <a:solidFill>
              <a:srgbClr val="FC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2"/>
            <p:cNvSpPr/>
            <p:nvPr/>
          </p:nvSpPr>
          <p:spPr>
            <a:xfrm rot="3600049">
              <a:off x="4259952" y="2409353"/>
              <a:ext cx="174859" cy="100404"/>
            </a:xfrm>
            <a:custGeom>
              <a:rect b="b" l="l" r="r" t="t"/>
              <a:pathLst>
                <a:path extrusionOk="0" h="650" w="1132">
                  <a:moveTo>
                    <a:pt x="801" y="0"/>
                  </a:moveTo>
                  <a:cubicBezTo>
                    <a:pt x="720" y="0"/>
                    <a:pt x="623" y="20"/>
                    <a:pt x="513" y="64"/>
                  </a:cubicBezTo>
                  <a:cubicBezTo>
                    <a:pt x="239" y="183"/>
                    <a:pt x="1" y="588"/>
                    <a:pt x="1" y="588"/>
                  </a:cubicBezTo>
                  <a:cubicBezTo>
                    <a:pt x="1" y="588"/>
                    <a:pt x="203" y="650"/>
                    <a:pt x="427" y="650"/>
                  </a:cubicBezTo>
                  <a:cubicBezTo>
                    <a:pt x="528" y="650"/>
                    <a:pt x="634" y="637"/>
                    <a:pt x="727" y="600"/>
                  </a:cubicBezTo>
                  <a:cubicBezTo>
                    <a:pt x="1025" y="481"/>
                    <a:pt x="1132" y="302"/>
                    <a:pt x="1072" y="147"/>
                  </a:cubicBezTo>
                  <a:cubicBezTo>
                    <a:pt x="1035" y="57"/>
                    <a:pt x="941" y="0"/>
                    <a:pt x="801" y="0"/>
                  </a:cubicBezTo>
                  <a:close/>
                </a:path>
              </a:pathLst>
            </a:custGeom>
            <a:solidFill>
              <a:srgbClr val="FC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2"/>
            <p:cNvSpPr/>
            <p:nvPr/>
          </p:nvSpPr>
          <p:spPr>
            <a:xfrm rot="3600049">
              <a:off x="5295070" y="2654542"/>
              <a:ext cx="116006" cy="164817"/>
            </a:xfrm>
            <a:custGeom>
              <a:rect b="b" l="l" r="r" t="t"/>
              <a:pathLst>
                <a:path extrusionOk="0" h="1067" w="751">
                  <a:moveTo>
                    <a:pt x="631" y="0"/>
                  </a:moveTo>
                  <a:cubicBezTo>
                    <a:pt x="631" y="0"/>
                    <a:pt x="239" y="203"/>
                    <a:pt x="119" y="500"/>
                  </a:cubicBezTo>
                  <a:cubicBezTo>
                    <a:pt x="0" y="786"/>
                    <a:pt x="36" y="989"/>
                    <a:pt x="191" y="1048"/>
                  </a:cubicBezTo>
                  <a:cubicBezTo>
                    <a:pt x="217" y="1060"/>
                    <a:pt x="245" y="1066"/>
                    <a:pt x="275" y="1066"/>
                  </a:cubicBezTo>
                  <a:cubicBezTo>
                    <a:pt x="395" y="1066"/>
                    <a:pt x="536" y="965"/>
                    <a:pt x="631" y="727"/>
                  </a:cubicBezTo>
                  <a:cubicBezTo>
                    <a:pt x="751" y="441"/>
                    <a:pt x="631" y="0"/>
                    <a:pt x="631" y="0"/>
                  </a:cubicBezTo>
                  <a:close/>
                </a:path>
              </a:pathLst>
            </a:custGeom>
            <a:solidFill>
              <a:srgbClr val="FC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2"/>
            <p:cNvSpPr/>
            <p:nvPr/>
          </p:nvSpPr>
          <p:spPr>
            <a:xfrm rot="3600049">
              <a:off x="4167471" y="2800219"/>
              <a:ext cx="119713" cy="166671"/>
            </a:xfrm>
            <a:custGeom>
              <a:rect b="b" l="l" r="r" t="t"/>
              <a:pathLst>
                <a:path extrusionOk="0" h="1079" w="775">
                  <a:moveTo>
                    <a:pt x="499" y="1"/>
                  </a:moveTo>
                  <a:cubicBezTo>
                    <a:pt x="376" y="1"/>
                    <a:pt x="227" y="102"/>
                    <a:pt x="132" y="340"/>
                  </a:cubicBezTo>
                  <a:cubicBezTo>
                    <a:pt x="1" y="638"/>
                    <a:pt x="132" y="1078"/>
                    <a:pt x="132" y="1078"/>
                  </a:cubicBezTo>
                  <a:cubicBezTo>
                    <a:pt x="132" y="1078"/>
                    <a:pt x="537" y="864"/>
                    <a:pt x="656" y="566"/>
                  </a:cubicBezTo>
                  <a:cubicBezTo>
                    <a:pt x="775" y="281"/>
                    <a:pt x="727" y="78"/>
                    <a:pt x="584" y="19"/>
                  </a:cubicBezTo>
                  <a:cubicBezTo>
                    <a:pt x="558" y="7"/>
                    <a:pt x="529" y="1"/>
                    <a:pt x="499" y="1"/>
                  </a:cubicBezTo>
                  <a:close/>
                </a:path>
              </a:pathLst>
            </a:custGeom>
            <a:solidFill>
              <a:srgbClr val="FC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2"/>
            <p:cNvSpPr/>
            <p:nvPr/>
          </p:nvSpPr>
          <p:spPr>
            <a:xfrm rot="3600049">
              <a:off x="4776373" y="3321015"/>
              <a:ext cx="171151" cy="99786"/>
            </a:xfrm>
            <a:custGeom>
              <a:rect b="b" l="l" r="r" t="t"/>
              <a:pathLst>
                <a:path extrusionOk="0" h="646" w="1108">
                  <a:moveTo>
                    <a:pt x="315" y="1"/>
                  </a:moveTo>
                  <a:cubicBezTo>
                    <a:pt x="186" y="1"/>
                    <a:pt x="96" y="52"/>
                    <a:pt x="60" y="140"/>
                  </a:cubicBezTo>
                  <a:cubicBezTo>
                    <a:pt x="0" y="271"/>
                    <a:pt x="84" y="473"/>
                    <a:pt x="381" y="592"/>
                  </a:cubicBezTo>
                  <a:cubicBezTo>
                    <a:pt x="477" y="632"/>
                    <a:pt x="589" y="645"/>
                    <a:pt x="697" y="645"/>
                  </a:cubicBezTo>
                  <a:cubicBezTo>
                    <a:pt x="912" y="645"/>
                    <a:pt x="1108" y="592"/>
                    <a:pt x="1108" y="592"/>
                  </a:cubicBezTo>
                  <a:cubicBezTo>
                    <a:pt x="1108" y="592"/>
                    <a:pt x="905" y="187"/>
                    <a:pt x="608" y="68"/>
                  </a:cubicBezTo>
                  <a:cubicBezTo>
                    <a:pt x="496" y="22"/>
                    <a:pt x="398" y="1"/>
                    <a:pt x="315" y="1"/>
                  </a:cubicBezTo>
                  <a:close/>
                </a:path>
              </a:pathLst>
            </a:custGeom>
            <a:solidFill>
              <a:srgbClr val="FC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2"/>
            <p:cNvSpPr/>
            <p:nvPr/>
          </p:nvSpPr>
          <p:spPr>
            <a:xfrm rot="3600049">
              <a:off x="4630605" y="2202244"/>
              <a:ext cx="173005" cy="98396"/>
            </a:xfrm>
            <a:custGeom>
              <a:rect b="b" l="l" r="r" t="t"/>
              <a:pathLst>
                <a:path extrusionOk="0" h="637" w="1120">
                  <a:moveTo>
                    <a:pt x="415" y="1"/>
                  </a:moveTo>
                  <a:cubicBezTo>
                    <a:pt x="196" y="1"/>
                    <a:pt x="1" y="53"/>
                    <a:pt x="1" y="53"/>
                  </a:cubicBezTo>
                  <a:cubicBezTo>
                    <a:pt x="1" y="53"/>
                    <a:pt x="215" y="446"/>
                    <a:pt x="512" y="565"/>
                  </a:cubicBezTo>
                  <a:cubicBezTo>
                    <a:pt x="628" y="613"/>
                    <a:pt x="729" y="636"/>
                    <a:pt x="814" y="636"/>
                  </a:cubicBezTo>
                  <a:cubicBezTo>
                    <a:pt x="938" y="636"/>
                    <a:pt x="1025" y="586"/>
                    <a:pt x="1060" y="494"/>
                  </a:cubicBezTo>
                  <a:cubicBezTo>
                    <a:pt x="1120" y="363"/>
                    <a:pt x="1036" y="173"/>
                    <a:pt x="739" y="53"/>
                  </a:cubicBezTo>
                  <a:cubicBezTo>
                    <a:pt x="639" y="14"/>
                    <a:pt x="524" y="1"/>
                    <a:pt x="415" y="1"/>
                  </a:cubicBezTo>
                  <a:close/>
                </a:path>
              </a:pathLst>
            </a:custGeom>
            <a:solidFill>
              <a:srgbClr val="FC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2"/>
            <p:cNvSpPr/>
            <p:nvPr/>
          </p:nvSpPr>
          <p:spPr>
            <a:xfrm rot="3600049">
              <a:off x="5242461" y="2441291"/>
              <a:ext cx="90210" cy="178410"/>
            </a:xfrm>
            <a:custGeom>
              <a:rect b="b" l="l" r="r" t="t"/>
              <a:pathLst>
                <a:path extrusionOk="0" h="1155" w="584">
                  <a:moveTo>
                    <a:pt x="298" y="0"/>
                  </a:moveTo>
                  <a:cubicBezTo>
                    <a:pt x="298" y="0"/>
                    <a:pt x="1" y="357"/>
                    <a:pt x="1" y="667"/>
                  </a:cubicBezTo>
                  <a:cubicBezTo>
                    <a:pt x="1" y="1000"/>
                    <a:pt x="120" y="1155"/>
                    <a:pt x="286" y="1155"/>
                  </a:cubicBezTo>
                  <a:cubicBezTo>
                    <a:pt x="429" y="1155"/>
                    <a:pt x="572" y="1000"/>
                    <a:pt x="572" y="679"/>
                  </a:cubicBezTo>
                  <a:cubicBezTo>
                    <a:pt x="584" y="369"/>
                    <a:pt x="298" y="0"/>
                    <a:pt x="298" y="0"/>
                  </a:cubicBezTo>
                  <a:close/>
                </a:path>
              </a:pathLst>
            </a:custGeom>
            <a:solidFill>
              <a:srgbClr val="FC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2"/>
            <p:cNvSpPr/>
            <p:nvPr/>
          </p:nvSpPr>
          <p:spPr>
            <a:xfrm rot="3600049">
              <a:off x="4248045" y="3000687"/>
              <a:ext cx="86503" cy="180418"/>
            </a:xfrm>
            <a:custGeom>
              <a:rect b="b" l="l" r="r" t="t"/>
              <a:pathLst>
                <a:path extrusionOk="0" h="1168" w="560">
                  <a:moveTo>
                    <a:pt x="286" y="1"/>
                  </a:moveTo>
                  <a:cubicBezTo>
                    <a:pt x="131" y="1"/>
                    <a:pt x="0" y="167"/>
                    <a:pt x="0" y="477"/>
                  </a:cubicBezTo>
                  <a:cubicBezTo>
                    <a:pt x="0" y="787"/>
                    <a:pt x="262" y="1168"/>
                    <a:pt x="262" y="1168"/>
                  </a:cubicBezTo>
                  <a:cubicBezTo>
                    <a:pt x="262" y="1168"/>
                    <a:pt x="560" y="810"/>
                    <a:pt x="560" y="489"/>
                  </a:cubicBezTo>
                  <a:cubicBezTo>
                    <a:pt x="560" y="167"/>
                    <a:pt x="441" y="1"/>
                    <a:pt x="286" y="1"/>
                  </a:cubicBezTo>
                  <a:close/>
                </a:path>
              </a:pathLst>
            </a:custGeom>
            <a:solidFill>
              <a:srgbClr val="FC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2"/>
            <p:cNvSpPr/>
            <p:nvPr/>
          </p:nvSpPr>
          <p:spPr>
            <a:xfrm rot="3600049">
              <a:off x="4980577" y="3265008"/>
              <a:ext cx="178411" cy="86502"/>
            </a:xfrm>
            <a:custGeom>
              <a:rect b="b" l="l" r="r" t="t"/>
              <a:pathLst>
                <a:path extrusionOk="0" h="560" w="1155">
                  <a:moveTo>
                    <a:pt x="488" y="0"/>
                  </a:moveTo>
                  <a:cubicBezTo>
                    <a:pt x="155" y="0"/>
                    <a:pt x="0" y="107"/>
                    <a:pt x="0" y="274"/>
                  </a:cubicBezTo>
                  <a:cubicBezTo>
                    <a:pt x="0" y="429"/>
                    <a:pt x="155" y="560"/>
                    <a:pt x="476" y="560"/>
                  </a:cubicBezTo>
                  <a:cubicBezTo>
                    <a:pt x="786" y="560"/>
                    <a:pt x="1155" y="298"/>
                    <a:pt x="1155" y="298"/>
                  </a:cubicBezTo>
                  <a:cubicBezTo>
                    <a:pt x="1155" y="298"/>
                    <a:pt x="810" y="0"/>
                    <a:pt x="488" y="0"/>
                  </a:cubicBezTo>
                  <a:close/>
                </a:path>
              </a:pathLst>
            </a:custGeom>
            <a:solidFill>
              <a:srgbClr val="FC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2"/>
            <p:cNvSpPr/>
            <p:nvPr/>
          </p:nvSpPr>
          <p:spPr>
            <a:xfrm rot="3600049">
              <a:off x="4418444" y="2268143"/>
              <a:ext cx="180420" cy="88510"/>
            </a:xfrm>
            <a:custGeom>
              <a:rect b="b" l="l" r="r" t="t"/>
              <a:pathLst>
                <a:path extrusionOk="0" h="573" w="1168">
                  <a:moveTo>
                    <a:pt x="691" y="1"/>
                  </a:moveTo>
                  <a:cubicBezTo>
                    <a:pt x="381" y="1"/>
                    <a:pt x="0" y="275"/>
                    <a:pt x="0" y="275"/>
                  </a:cubicBezTo>
                  <a:cubicBezTo>
                    <a:pt x="0" y="275"/>
                    <a:pt x="358" y="572"/>
                    <a:pt x="679" y="572"/>
                  </a:cubicBezTo>
                  <a:cubicBezTo>
                    <a:pt x="1000" y="572"/>
                    <a:pt x="1167" y="453"/>
                    <a:pt x="1167" y="287"/>
                  </a:cubicBezTo>
                  <a:cubicBezTo>
                    <a:pt x="1167" y="144"/>
                    <a:pt x="1000" y="1"/>
                    <a:pt x="691" y="1"/>
                  </a:cubicBezTo>
                  <a:close/>
                </a:path>
              </a:pathLst>
            </a:custGeom>
            <a:solidFill>
              <a:srgbClr val="FC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2"/>
            <p:cNvSpPr/>
            <p:nvPr/>
          </p:nvSpPr>
          <p:spPr>
            <a:xfrm rot="3600049">
              <a:off x="5258892" y="2893547"/>
              <a:ext cx="145510" cy="136241"/>
            </a:xfrm>
            <a:custGeom>
              <a:rect b="b" l="l" r="r" t="t"/>
              <a:pathLst>
                <a:path extrusionOk="0" h="882" w="942">
                  <a:moveTo>
                    <a:pt x="941" y="1"/>
                  </a:moveTo>
                  <a:cubicBezTo>
                    <a:pt x="941" y="1"/>
                    <a:pt x="477" y="49"/>
                    <a:pt x="251" y="275"/>
                  </a:cubicBezTo>
                  <a:cubicBezTo>
                    <a:pt x="13" y="501"/>
                    <a:pt x="1" y="691"/>
                    <a:pt x="108" y="811"/>
                  </a:cubicBezTo>
                  <a:cubicBezTo>
                    <a:pt x="149" y="856"/>
                    <a:pt x="205" y="881"/>
                    <a:pt x="270" y="881"/>
                  </a:cubicBezTo>
                  <a:cubicBezTo>
                    <a:pt x="375" y="881"/>
                    <a:pt x="505" y="819"/>
                    <a:pt x="644" y="680"/>
                  </a:cubicBezTo>
                  <a:cubicBezTo>
                    <a:pt x="870" y="453"/>
                    <a:pt x="941" y="1"/>
                    <a:pt x="941" y="1"/>
                  </a:cubicBezTo>
                  <a:close/>
                </a:path>
              </a:pathLst>
            </a:custGeom>
            <a:solidFill>
              <a:srgbClr val="FC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2"/>
            <p:cNvSpPr/>
            <p:nvPr/>
          </p:nvSpPr>
          <p:spPr>
            <a:xfrm rot="3600049">
              <a:off x="4175922" y="2593287"/>
              <a:ext cx="145510" cy="135468"/>
            </a:xfrm>
            <a:custGeom>
              <a:rect b="b" l="l" r="r" t="t"/>
              <a:pathLst>
                <a:path extrusionOk="0" h="877" w="942">
                  <a:moveTo>
                    <a:pt x="680" y="0"/>
                  </a:moveTo>
                  <a:cubicBezTo>
                    <a:pt x="574" y="0"/>
                    <a:pt x="441" y="67"/>
                    <a:pt x="298" y="210"/>
                  </a:cubicBezTo>
                  <a:cubicBezTo>
                    <a:pt x="60" y="424"/>
                    <a:pt x="1" y="877"/>
                    <a:pt x="1" y="877"/>
                  </a:cubicBezTo>
                  <a:cubicBezTo>
                    <a:pt x="1" y="877"/>
                    <a:pt x="465" y="829"/>
                    <a:pt x="679" y="603"/>
                  </a:cubicBezTo>
                  <a:cubicBezTo>
                    <a:pt x="917" y="389"/>
                    <a:pt x="941" y="186"/>
                    <a:pt x="834" y="67"/>
                  </a:cubicBezTo>
                  <a:cubicBezTo>
                    <a:pt x="795" y="23"/>
                    <a:pt x="742" y="0"/>
                    <a:pt x="680" y="0"/>
                  </a:cubicBezTo>
                  <a:close/>
                </a:path>
              </a:pathLst>
            </a:custGeom>
            <a:solidFill>
              <a:srgbClr val="FC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2"/>
            <p:cNvSpPr/>
            <p:nvPr/>
          </p:nvSpPr>
          <p:spPr>
            <a:xfrm rot="3600049">
              <a:off x="4564129" y="3279627"/>
              <a:ext cx="141802" cy="138867"/>
            </a:xfrm>
            <a:custGeom>
              <a:rect b="b" l="l" r="r" t="t"/>
              <a:pathLst>
                <a:path extrusionOk="0" h="899" w="918">
                  <a:moveTo>
                    <a:pt x="283" y="1"/>
                  </a:moveTo>
                  <a:cubicBezTo>
                    <a:pt x="220" y="1"/>
                    <a:pt x="164" y="24"/>
                    <a:pt x="119" y="65"/>
                  </a:cubicBezTo>
                  <a:cubicBezTo>
                    <a:pt x="0" y="172"/>
                    <a:pt x="24" y="374"/>
                    <a:pt x="250" y="601"/>
                  </a:cubicBezTo>
                  <a:cubicBezTo>
                    <a:pt x="477" y="839"/>
                    <a:pt x="917" y="898"/>
                    <a:pt x="917" y="898"/>
                  </a:cubicBezTo>
                  <a:cubicBezTo>
                    <a:pt x="917" y="898"/>
                    <a:pt x="881" y="434"/>
                    <a:pt x="655" y="220"/>
                  </a:cubicBezTo>
                  <a:cubicBezTo>
                    <a:pt x="515" y="64"/>
                    <a:pt x="388" y="1"/>
                    <a:pt x="283" y="1"/>
                  </a:cubicBezTo>
                  <a:close/>
                </a:path>
              </a:pathLst>
            </a:custGeom>
            <a:solidFill>
              <a:srgbClr val="FC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2"/>
            <p:cNvSpPr/>
            <p:nvPr/>
          </p:nvSpPr>
          <p:spPr>
            <a:xfrm rot="3600049">
              <a:off x="4873997" y="2200811"/>
              <a:ext cx="143502" cy="138867"/>
            </a:xfrm>
            <a:custGeom>
              <a:rect b="b" l="l" r="r" t="t"/>
              <a:pathLst>
                <a:path extrusionOk="0" h="899" w="929">
                  <a:moveTo>
                    <a:pt x="0" y="1"/>
                  </a:moveTo>
                  <a:cubicBezTo>
                    <a:pt x="0" y="1"/>
                    <a:pt x="48" y="465"/>
                    <a:pt x="274" y="691"/>
                  </a:cubicBezTo>
                  <a:cubicBezTo>
                    <a:pt x="406" y="838"/>
                    <a:pt x="534" y="899"/>
                    <a:pt x="640" y="899"/>
                  </a:cubicBezTo>
                  <a:cubicBezTo>
                    <a:pt x="706" y="899"/>
                    <a:pt x="764" y="875"/>
                    <a:pt x="810" y="834"/>
                  </a:cubicBezTo>
                  <a:cubicBezTo>
                    <a:pt x="929" y="727"/>
                    <a:pt x="893" y="524"/>
                    <a:pt x="667" y="298"/>
                  </a:cubicBezTo>
                  <a:cubicBezTo>
                    <a:pt x="453" y="7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C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2"/>
            <p:cNvSpPr/>
            <p:nvPr/>
          </p:nvSpPr>
          <p:spPr>
            <a:xfrm rot="3600049">
              <a:off x="4349568" y="2412020"/>
              <a:ext cx="882944" cy="795664"/>
            </a:xfrm>
            <a:custGeom>
              <a:rect b="b" l="l" r="r" t="t"/>
              <a:pathLst>
                <a:path extrusionOk="0" h="5151" w="5716">
                  <a:moveTo>
                    <a:pt x="2857" y="0"/>
                  </a:moveTo>
                  <a:cubicBezTo>
                    <a:pt x="2231" y="0"/>
                    <a:pt x="1605" y="228"/>
                    <a:pt x="1107" y="691"/>
                  </a:cubicBezTo>
                  <a:cubicBezTo>
                    <a:pt x="60" y="1656"/>
                    <a:pt x="0" y="3287"/>
                    <a:pt x="964" y="4323"/>
                  </a:cubicBezTo>
                  <a:cubicBezTo>
                    <a:pt x="1471" y="4873"/>
                    <a:pt x="2161" y="5151"/>
                    <a:pt x="2854" y="5151"/>
                  </a:cubicBezTo>
                  <a:cubicBezTo>
                    <a:pt x="3481" y="5151"/>
                    <a:pt x="4110" y="4923"/>
                    <a:pt x="4608" y="4466"/>
                  </a:cubicBezTo>
                  <a:cubicBezTo>
                    <a:pt x="5644" y="3501"/>
                    <a:pt x="5715" y="1870"/>
                    <a:pt x="4751" y="822"/>
                  </a:cubicBezTo>
                  <a:cubicBezTo>
                    <a:pt x="4238" y="278"/>
                    <a:pt x="3548" y="0"/>
                    <a:pt x="2857" y="0"/>
                  </a:cubicBezTo>
                  <a:close/>
                </a:path>
              </a:pathLst>
            </a:custGeom>
            <a:solidFill>
              <a:srgbClr val="FC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19" name="Google Shape;7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602" y="1056500"/>
            <a:ext cx="2163276" cy="28843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0" name="Google Shape;720;p32"/>
          <p:cNvGrpSpPr/>
          <p:nvPr/>
        </p:nvGrpSpPr>
        <p:grpSpPr>
          <a:xfrm rot="-694038">
            <a:off x="1915387" y="3371742"/>
            <a:ext cx="1330219" cy="1632043"/>
            <a:chOff x="-4518725" y="-5788625"/>
            <a:chExt cx="5748575" cy="6026750"/>
          </a:xfrm>
        </p:grpSpPr>
        <p:sp>
          <p:nvSpPr>
            <p:cNvPr id="721" name="Google Shape;721;p32"/>
            <p:cNvSpPr/>
            <p:nvPr/>
          </p:nvSpPr>
          <p:spPr>
            <a:xfrm>
              <a:off x="826025" y="-4608550"/>
              <a:ext cx="319775" cy="452975"/>
            </a:xfrm>
            <a:custGeom>
              <a:rect b="b" l="l" r="r" t="t"/>
              <a:pathLst>
                <a:path extrusionOk="0" h="18119" w="12791">
                  <a:moveTo>
                    <a:pt x="406" y="1"/>
                  </a:moveTo>
                  <a:lnTo>
                    <a:pt x="460" y="482"/>
                  </a:lnTo>
                  <a:lnTo>
                    <a:pt x="506" y="964"/>
                  </a:lnTo>
                  <a:lnTo>
                    <a:pt x="553" y="1445"/>
                  </a:lnTo>
                  <a:lnTo>
                    <a:pt x="593" y="1933"/>
                  </a:lnTo>
                  <a:lnTo>
                    <a:pt x="633" y="2414"/>
                  </a:lnTo>
                  <a:lnTo>
                    <a:pt x="666" y="2896"/>
                  </a:lnTo>
                  <a:lnTo>
                    <a:pt x="693" y="3384"/>
                  </a:lnTo>
                  <a:lnTo>
                    <a:pt x="713" y="3865"/>
                  </a:lnTo>
                  <a:lnTo>
                    <a:pt x="733" y="4347"/>
                  </a:lnTo>
                  <a:lnTo>
                    <a:pt x="746" y="4835"/>
                  </a:lnTo>
                  <a:lnTo>
                    <a:pt x="759" y="5316"/>
                  </a:lnTo>
                  <a:lnTo>
                    <a:pt x="766" y="5797"/>
                  </a:lnTo>
                  <a:lnTo>
                    <a:pt x="766" y="6279"/>
                  </a:lnTo>
                  <a:lnTo>
                    <a:pt x="766" y="6767"/>
                  </a:lnTo>
                  <a:lnTo>
                    <a:pt x="759" y="7248"/>
                  </a:lnTo>
                  <a:lnTo>
                    <a:pt x="746" y="7729"/>
                  </a:lnTo>
                  <a:lnTo>
                    <a:pt x="733" y="8211"/>
                  </a:lnTo>
                  <a:lnTo>
                    <a:pt x="713" y="8699"/>
                  </a:lnTo>
                  <a:lnTo>
                    <a:pt x="686" y="9180"/>
                  </a:lnTo>
                  <a:lnTo>
                    <a:pt x="659" y="9662"/>
                  </a:lnTo>
                  <a:lnTo>
                    <a:pt x="633" y="10143"/>
                  </a:lnTo>
                  <a:lnTo>
                    <a:pt x="593" y="10624"/>
                  </a:lnTo>
                  <a:lnTo>
                    <a:pt x="553" y="11106"/>
                  </a:lnTo>
                  <a:lnTo>
                    <a:pt x="506" y="11587"/>
                  </a:lnTo>
                  <a:lnTo>
                    <a:pt x="460" y="12068"/>
                  </a:lnTo>
                  <a:lnTo>
                    <a:pt x="406" y="12543"/>
                  </a:lnTo>
                  <a:lnTo>
                    <a:pt x="346" y="13024"/>
                  </a:lnTo>
                  <a:lnTo>
                    <a:pt x="286" y="13505"/>
                  </a:lnTo>
                  <a:lnTo>
                    <a:pt x="220" y="13980"/>
                  </a:lnTo>
                  <a:lnTo>
                    <a:pt x="153" y="14461"/>
                  </a:lnTo>
                  <a:lnTo>
                    <a:pt x="80" y="14935"/>
                  </a:lnTo>
                  <a:lnTo>
                    <a:pt x="0" y="15410"/>
                  </a:lnTo>
                  <a:lnTo>
                    <a:pt x="173" y="15382"/>
                  </a:lnTo>
                  <a:lnTo>
                    <a:pt x="346" y="15355"/>
                  </a:lnTo>
                  <a:lnTo>
                    <a:pt x="519" y="15341"/>
                  </a:lnTo>
                  <a:lnTo>
                    <a:pt x="699" y="15327"/>
                  </a:lnTo>
                  <a:lnTo>
                    <a:pt x="872" y="15314"/>
                  </a:lnTo>
                  <a:lnTo>
                    <a:pt x="1405" y="15314"/>
                  </a:lnTo>
                  <a:lnTo>
                    <a:pt x="1765" y="15334"/>
                  </a:lnTo>
                  <a:lnTo>
                    <a:pt x="2124" y="15369"/>
                  </a:lnTo>
                  <a:lnTo>
                    <a:pt x="2490" y="15417"/>
                  </a:lnTo>
                  <a:lnTo>
                    <a:pt x="2850" y="15472"/>
                  </a:lnTo>
                  <a:lnTo>
                    <a:pt x="3209" y="15540"/>
                  </a:lnTo>
                  <a:lnTo>
                    <a:pt x="3569" y="15609"/>
                  </a:lnTo>
                  <a:lnTo>
                    <a:pt x="3928" y="15692"/>
                  </a:lnTo>
                  <a:lnTo>
                    <a:pt x="4281" y="15774"/>
                  </a:lnTo>
                  <a:lnTo>
                    <a:pt x="4980" y="15939"/>
                  </a:lnTo>
                  <a:lnTo>
                    <a:pt x="5666" y="16097"/>
                  </a:lnTo>
                  <a:lnTo>
                    <a:pt x="6558" y="16297"/>
                  </a:lnTo>
                  <a:lnTo>
                    <a:pt x="7457" y="16510"/>
                  </a:lnTo>
                  <a:lnTo>
                    <a:pt x="8350" y="16737"/>
                  </a:lnTo>
                  <a:lnTo>
                    <a:pt x="9242" y="16984"/>
                  </a:lnTo>
                  <a:lnTo>
                    <a:pt x="9688" y="17108"/>
                  </a:lnTo>
                  <a:lnTo>
                    <a:pt x="10127" y="17239"/>
                  </a:lnTo>
                  <a:lnTo>
                    <a:pt x="10573" y="17376"/>
                  </a:lnTo>
                  <a:lnTo>
                    <a:pt x="11013" y="17514"/>
                  </a:lnTo>
                  <a:lnTo>
                    <a:pt x="11452" y="17658"/>
                  </a:lnTo>
                  <a:lnTo>
                    <a:pt x="11885" y="17803"/>
                  </a:lnTo>
                  <a:lnTo>
                    <a:pt x="12325" y="17961"/>
                  </a:lnTo>
                  <a:lnTo>
                    <a:pt x="12757" y="18119"/>
                  </a:lnTo>
                  <a:lnTo>
                    <a:pt x="12771" y="17576"/>
                  </a:lnTo>
                  <a:lnTo>
                    <a:pt x="12784" y="17039"/>
                  </a:lnTo>
                  <a:lnTo>
                    <a:pt x="12784" y="16503"/>
                  </a:lnTo>
                  <a:lnTo>
                    <a:pt x="12791" y="15967"/>
                  </a:lnTo>
                  <a:lnTo>
                    <a:pt x="12784" y="15430"/>
                  </a:lnTo>
                  <a:lnTo>
                    <a:pt x="12777" y="14901"/>
                  </a:lnTo>
                  <a:lnTo>
                    <a:pt x="12764" y="14365"/>
                  </a:lnTo>
                  <a:lnTo>
                    <a:pt x="12744" y="13828"/>
                  </a:lnTo>
                  <a:lnTo>
                    <a:pt x="12724" y="13299"/>
                  </a:lnTo>
                  <a:lnTo>
                    <a:pt x="12697" y="12763"/>
                  </a:lnTo>
                  <a:lnTo>
                    <a:pt x="12664" y="12233"/>
                  </a:lnTo>
                  <a:lnTo>
                    <a:pt x="12631" y="11704"/>
                  </a:lnTo>
                  <a:lnTo>
                    <a:pt x="12591" y="11174"/>
                  </a:lnTo>
                  <a:lnTo>
                    <a:pt x="12544" y="10638"/>
                  </a:lnTo>
                  <a:lnTo>
                    <a:pt x="12498" y="10115"/>
                  </a:lnTo>
                  <a:lnTo>
                    <a:pt x="12438" y="9586"/>
                  </a:lnTo>
                  <a:lnTo>
                    <a:pt x="12384" y="9057"/>
                  </a:lnTo>
                  <a:lnTo>
                    <a:pt x="12318" y="8527"/>
                  </a:lnTo>
                  <a:lnTo>
                    <a:pt x="12251" y="8004"/>
                  </a:lnTo>
                  <a:lnTo>
                    <a:pt x="12185" y="7475"/>
                  </a:lnTo>
                  <a:lnTo>
                    <a:pt x="12105" y="6952"/>
                  </a:lnTo>
                  <a:lnTo>
                    <a:pt x="12025" y="6430"/>
                  </a:lnTo>
                  <a:lnTo>
                    <a:pt x="11945" y="5907"/>
                  </a:lnTo>
                  <a:lnTo>
                    <a:pt x="11858" y="5385"/>
                  </a:lnTo>
                  <a:lnTo>
                    <a:pt x="11765" y="4862"/>
                  </a:lnTo>
                  <a:lnTo>
                    <a:pt x="11672" y="4340"/>
                  </a:lnTo>
                  <a:lnTo>
                    <a:pt x="11572" y="3817"/>
                  </a:lnTo>
                  <a:lnTo>
                    <a:pt x="11466" y="3301"/>
                  </a:lnTo>
                  <a:lnTo>
                    <a:pt x="11359" y="2779"/>
                  </a:lnTo>
                  <a:lnTo>
                    <a:pt x="11246" y="2263"/>
                  </a:lnTo>
                  <a:lnTo>
                    <a:pt x="11126" y="1747"/>
                  </a:lnTo>
                  <a:lnTo>
                    <a:pt x="11006" y="1232"/>
                  </a:lnTo>
                  <a:lnTo>
                    <a:pt x="10640" y="1252"/>
                  </a:lnTo>
                  <a:lnTo>
                    <a:pt x="10267" y="1266"/>
                  </a:lnTo>
                  <a:lnTo>
                    <a:pt x="9515" y="1266"/>
                  </a:lnTo>
                  <a:lnTo>
                    <a:pt x="9142" y="1252"/>
                  </a:lnTo>
                  <a:lnTo>
                    <a:pt x="8769" y="1239"/>
                  </a:lnTo>
                  <a:lnTo>
                    <a:pt x="8396" y="1218"/>
                  </a:lnTo>
                  <a:lnTo>
                    <a:pt x="8023" y="1197"/>
                  </a:lnTo>
                  <a:lnTo>
                    <a:pt x="7271" y="1135"/>
                  </a:lnTo>
                  <a:lnTo>
                    <a:pt x="6525" y="1074"/>
                  </a:lnTo>
                  <a:lnTo>
                    <a:pt x="5786" y="1005"/>
                  </a:lnTo>
                  <a:lnTo>
                    <a:pt x="5047" y="943"/>
                  </a:lnTo>
                  <a:lnTo>
                    <a:pt x="4761" y="922"/>
                  </a:lnTo>
                  <a:lnTo>
                    <a:pt x="4468" y="909"/>
                  </a:lnTo>
                  <a:lnTo>
                    <a:pt x="3869" y="881"/>
                  </a:lnTo>
                  <a:lnTo>
                    <a:pt x="3562" y="860"/>
                  </a:lnTo>
                  <a:lnTo>
                    <a:pt x="3249" y="847"/>
                  </a:lnTo>
                  <a:lnTo>
                    <a:pt x="2943" y="819"/>
                  </a:lnTo>
                  <a:lnTo>
                    <a:pt x="2630" y="785"/>
                  </a:lnTo>
                  <a:lnTo>
                    <a:pt x="2324" y="744"/>
                  </a:lnTo>
                  <a:lnTo>
                    <a:pt x="2024" y="689"/>
                  </a:lnTo>
                  <a:lnTo>
                    <a:pt x="1878" y="654"/>
                  </a:lnTo>
                  <a:lnTo>
                    <a:pt x="1731" y="620"/>
                  </a:lnTo>
                  <a:lnTo>
                    <a:pt x="1585" y="579"/>
                  </a:lnTo>
                  <a:lnTo>
                    <a:pt x="1445" y="537"/>
                  </a:lnTo>
                  <a:lnTo>
                    <a:pt x="1305" y="489"/>
                  </a:lnTo>
                  <a:lnTo>
                    <a:pt x="1165" y="434"/>
                  </a:lnTo>
                  <a:lnTo>
                    <a:pt x="1032" y="379"/>
                  </a:lnTo>
                  <a:lnTo>
                    <a:pt x="899" y="310"/>
                  </a:lnTo>
                  <a:lnTo>
                    <a:pt x="772" y="242"/>
                  </a:lnTo>
                  <a:lnTo>
                    <a:pt x="646" y="166"/>
                  </a:lnTo>
                  <a:lnTo>
                    <a:pt x="526" y="90"/>
                  </a:lnTo>
                  <a:lnTo>
                    <a:pt x="40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2"/>
            <p:cNvSpPr/>
            <p:nvPr/>
          </p:nvSpPr>
          <p:spPr>
            <a:xfrm>
              <a:off x="-4518725" y="-5788625"/>
              <a:ext cx="5748575" cy="6026750"/>
            </a:xfrm>
            <a:custGeom>
              <a:rect b="b" l="l" r="r" t="t"/>
              <a:pathLst>
                <a:path extrusionOk="0" h="241070" w="229943">
                  <a:moveTo>
                    <a:pt x="202871" y="2882"/>
                  </a:moveTo>
                  <a:lnTo>
                    <a:pt x="203263" y="3068"/>
                  </a:lnTo>
                  <a:lnTo>
                    <a:pt x="203663" y="3260"/>
                  </a:lnTo>
                  <a:lnTo>
                    <a:pt x="204049" y="3459"/>
                  </a:lnTo>
                  <a:lnTo>
                    <a:pt x="204435" y="3666"/>
                  </a:lnTo>
                  <a:lnTo>
                    <a:pt x="204821" y="3879"/>
                  </a:lnTo>
                  <a:lnTo>
                    <a:pt x="205201" y="4099"/>
                  </a:lnTo>
                  <a:lnTo>
                    <a:pt x="205574" y="4326"/>
                  </a:lnTo>
                  <a:lnTo>
                    <a:pt x="205947" y="4553"/>
                  </a:lnTo>
                  <a:lnTo>
                    <a:pt x="206313" y="4793"/>
                  </a:lnTo>
                  <a:lnTo>
                    <a:pt x="206672" y="5041"/>
                  </a:lnTo>
                  <a:lnTo>
                    <a:pt x="207025" y="5295"/>
                  </a:lnTo>
                  <a:lnTo>
                    <a:pt x="207372" y="5557"/>
                  </a:lnTo>
                  <a:lnTo>
                    <a:pt x="207711" y="5825"/>
                  </a:lnTo>
                  <a:lnTo>
                    <a:pt x="208044" y="6107"/>
                  </a:lnTo>
                  <a:lnTo>
                    <a:pt x="208364" y="6389"/>
                  </a:lnTo>
                  <a:lnTo>
                    <a:pt x="208683" y="6684"/>
                  </a:lnTo>
                  <a:lnTo>
                    <a:pt x="208990" y="6987"/>
                  </a:lnTo>
                  <a:lnTo>
                    <a:pt x="209289" y="7296"/>
                  </a:lnTo>
                  <a:lnTo>
                    <a:pt x="209582" y="7612"/>
                  </a:lnTo>
                  <a:lnTo>
                    <a:pt x="209862" y="7943"/>
                  </a:lnTo>
                  <a:lnTo>
                    <a:pt x="210128" y="8279"/>
                  </a:lnTo>
                  <a:lnTo>
                    <a:pt x="210388" y="8630"/>
                  </a:lnTo>
                  <a:lnTo>
                    <a:pt x="210641" y="8988"/>
                  </a:lnTo>
                  <a:lnTo>
                    <a:pt x="210874" y="9352"/>
                  </a:lnTo>
                  <a:lnTo>
                    <a:pt x="211100" y="9730"/>
                  </a:lnTo>
                  <a:lnTo>
                    <a:pt x="211313" y="10115"/>
                  </a:lnTo>
                  <a:lnTo>
                    <a:pt x="211520" y="10514"/>
                  </a:lnTo>
                  <a:lnTo>
                    <a:pt x="211613" y="10714"/>
                  </a:lnTo>
                  <a:lnTo>
                    <a:pt x="211706" y="10920"/>
                  </a:lnTo>
                  <a:lnTo>
                    <a:pt x="211793" y="11133"/>
                  </a:lnTo>
                  <a:lnTo>
                    <a:pt x="211879" y="11339"/>
                  </a:lnTo>
                  <a:lnTo>
                    <a:pt x="211966" y="11552"/>
                  </a:lnTo>
                  <a:lnTo>
                    <a:pt x="212039" y="11772"/>
                  </a:lnTo>
                  <a:lnTo>
                    <a:pt x="212119" y="11986"/>
                  </a:lnTo>
                  <a:lnTo>
                    <a:pt x="212192" y="12212"/>
                  </a:lnTo>
                  <a:lnTo>
                    <a:pt x="212259" y="12433"/>
                  </a:lnTo>
                  <a:lnTo>
                    <a:pt x="212325" y="12659"/>
                  </a:lnTo>
                  <a:lnTo>
                    <a:pt x="212392" y="12928"/>
                  </a:lnTo>
                  <a:lnTo>
                    <a:pt x="212458" y="13189"/>
                  </a:lnTo>
                  <a:lnTo>
                    <a:pt x="212512" y="13450"/>
                  </a:lnTo>
                  <a:lnTo>
                    <a:pt x="212565" y="13711"/>
                  </a:lnTo>
                  <a:lnTo>
                    <a:pt x="212612" y="13966"/>
                  </a:lnTo>
                  <a:lnTo>
                    <a:pt x="212652" y="14227"/>
                  </a:lnTo>
                  <a:lnTo>
                    <a:pt x="212685" y="14482"/>
                  </a:lnTo>
                  <a:lnTo>
                    <a:pt x="212711" y="14743"/>
                  </a:lnTo>
                  <a:lnTo>
                    <a:pt x="212738" y="14997"/>
                  </a:lnTo>
                  <a:lnTo>
                    <a:pt x="212751" y="15252"/>
                  </a:lnTo>
                  <a:lnTo>
                    <a:pt x="212765" y="15499"/>
                  </a:lnTo>
                  <a:lnTo>
                    <a:pt x="212765" y="15754"/>
                  </a:lnTo>
                  <a:lnTo>
                    <a:pt x="212765" y="16001"/>
                  </a:lnTo>
                  <a:lnTo>
                    <a:pt x="212758" y="16256"/>
                  </a:lnTo>
                  <a:lnTo>
                    <a:pt x="212751" y="16503"/>
                  </a:lnTo>
                  <a:lnTo>
                    <a:pt x="212731" y="16744"/>
                  </a:lnTo>
                  <a:lnTo>
                    <a:pt x="212705" y="16991"/>
                  </a:lnTo>
                  <a:lnTo>
                    <a:pt x="212678" y="17232"/>
                  </a:lnTo>
                  <a:lnTo>
                    <a:pt x="212645" y="17473"/>
                  </a:lnTo>
                  <a:lnTo>
                    <a:pt x="212605" y="17713"/>
                  </a:lnTo>
                  <a:lnTo>
                    <a:pt x="212565" y="17954"/>
                  </a:lnTo>
                  <a:lnTo>
                    <a:pt x="212512" y="18188"/>
                  </a:lnTo>
                  <a:lnTo>
                    <a:pt x="212458" y="18421"/>
                  </a:lnTo>
                  <a:lnTo>
                    <a:pt x="212399" y="18655"/>
                  </a:lnTo>
                  <a:lnTo>
                    <a:pt x="212332" y="18882"/>
                  </a:lnTo>
                  <a:lnTo>
                    <a:pt x="212265" y="19109"/>
                  </a:lnTo>
                  <a:lnTo>
                    <a:pt x="212185" y="19336"/>
                  </a:lnTo>
                  <a:lnTo>
                    <a:pt x="212106" y="19563"/>
                  </a:lnTo>
                  <a:lnTo>
                    <a:pt x="212026" y="19783"/>
                  </a:lnTo>
                  <a:lnTo>
                    <a:pt x="211932" y="20003"/>
                  </a:lnTo>
                  <a:lnTo>
                    <a:pt x="211839" y="20216"/>
                  </a:lnTo>
                  <a:lnTo>
                    <a:pt x="211739" y="20429"/>
                  </a:lnTo>
                  <a:lnTo>
                    <a:pt x="211633" y="20642"/>
                  </a:lnTo>
                  <a:lnTo>
                    <a:pt x="211526" y="20855"/>
                  </a:lnTo>
                  <a:lnTo>
                    <a:pt x="211406" y="21062"/>
                  </a:lnTo>
                  <a:lnTo>
                    <a:pt x="211293" y="21261"/>
                  </a:lnTo>
                  <a:lnTo>
                    <a:pt x="211167" y="21467"/>
                  </a:lnTo>
                  <a:lnTo>
                    <a:pt x="211040" y="21667"/>
                  </a:lnTo>
                  <a:lnTo>
                    <a:pt x="210907" y="21859"/>
                  </a:lnTo>
                  <a:lnTo>
                    <a:pt x="210767" y="22052"/>
                  </a:lnTo>
                  <a:lnTo>
                    <a:pt x="210627" y="22244"/>
                  </a:lnTo>
                  <a:lnTo>
                    <a:pt x="210481" y="22430"/>
                  </a:lnTo>
                  <a:lnTo>
                    <a:pt x="210328" y="22616"/>
                  </a:lnTo>
                  <a:lnTo>
                    <a:pt x="210175" y="22794"/>
                  </a:lnTo>
                  <a:lnTo>
                    <a:pt x="210015" y="22973"/>
                  </a:lnTo>
                  <a:lnTo>
                    <a:pt x="209855" y="23145"/>
                  </a:lnTo>
                  <a:lnTo>
                    <a:pt x="209689" y="23317"/>
                  </a:lnTo>
                  <a:lnTo>
                    <a:pt x="209516" y="23489"/>
                  </a:lnTo>
                  <a:lnTo>
                    <a:pt x="209336" y="23654"/>
                  </a:lnTo>
                  <a:lnTo>
                    <a:pt x="209156" y="23812"/>
                  </a:lnTo>
                  <a:lnTo>
                    <a:pt x="208976" y="23970"/>
                  </a:lnTo>
                  <a:lnTo>
                    <a:pt x="208790" y="24128"/>
                  </a:lnTo>
                  <a:lnTo>
                    <a:pt x="208597" y="24273"/>
                  </a:lnTo>
                  <a:lnTo>
                    <a:pt x="208397" y="24424"/>
                  </a:lnTo>
                  <a:lnTo>
                    <a:pt x="208197" y="24568"/>
                  </a:lnTo>
                  <a:lnTo>
                    <a:pt x="207997" y="24706"/>
                  </a:lnTo>
                  <a:lnTo>
                    <a:pt x="207791" y="24844"/>
                  </a:lnTo>
                  <a:lnTo>
                    <a:pt x="207578" y="24974"/>
                  </a:lnTo>
                  <a:lnTo>
                    <a:pt x="207365" y="25098"/>
                  </a:lnTo>
                  <a:lnTo>
                    <a:pt x="207145" y="25222"/>
                  </a:lnTo>
                  <a:lnTo>
                    <a:pt x="206919" y="25345"/>
                  </a:lnTo>
                  <a:lnTo>
                    <a:pt x="206699" y="25462"/>
                  </a:lnTo>
                  <a:lnTo>
                    <a:pt x="206466" y="25572"/>
                  </a:lnTo>
                  <a:lnTo>
                    <a:pt x="206233" y="25675"/>
                  </a:lnTo>
                  <a:lnTo>
                    <a:pt x="206166" y="25662"/>
                  </a:lnTo>
                  <a:lnTo>
                    <a:pt x="206100" y="25655"/>
                  </a:lnTo>
                  <a:lnTo>
                    <a:pt x="206033" y="25655"/>
                  </a:lnTo>
                  <a:lnTo>
                    <a:pt x="205967" y="25662"/>
                  </a:lnTo>
                  <a:lnTo>
                    <a:pt x="205900" y="25669"/>
                  </a:lnTo>
                  <a:lnTo>
                    <a:pt x="205834" y="25682"/>
                  </a:lnTo>
                  <a:lnTo>
                    <a:pt x="205774" y="25703"/>
                  </a:lnTo>
                  <a:lnTo>
                    <a:pt x="205707" y="25724"/>
                  </a:lnTo>
                  <a:lnTo>
                    <a:pt x="205647" y="25751"/>
                  </a:lnTo>
                  <a:lnTo>
                    <a:pt x="205594" y="25786"/>
                  </a:lnTo>
                  <a:lnTo>
                    <a:pt x="205534" y="25820"/>
                  </a:lnTo>
                  <a:lnTo>
                    <a:pt x="205481" y="25861"/>
                  </a:lnTo>
                  <a:lnTo>
                    <a:pt x="205434" y="25902"/>
                  </a:lnTo>
                  <a:lnTo>
                    <a:pt x="205381" y="25951"/>
                  </a:lnTo>
                  <a:lnTo>
                    <a:pt x="205341" y="25999"/>
                  </a:lnTo>
                  <a:lnTo>
                    <a:pt x="205294" y="26054"/>
                  </a:lnTo>
                  <a:lnTo>
                    <a:pt x="204915" y="26184"/>
                  </a:lnTo>
                  <a:lnTo>
                    <a:pt x="204522" y="26301"/>
                  </a:lnTo>
                  <a:lnTo>
                    <a:pt x="204129" y="26411"/>
                  </a:lnTo>
                  <a:lnTo>
                    <a:pt x="203736" y="26507"/>
                  </a:lnTo>
                  <a:lnTo>
                    <a:pt x="203343" y="26590"/>
                  </a:lnTo>
                  <a:lnTo>
                    <a:pt x="202944" y="26666"/>
                  </a:lnTo>
                  <a:lnTo>
                    <a:pt x="202544" y="26728"/>
                  </a:lnTo>
                  <a:lnTo>
                    <a:pt x="202145" y="26776"/>
                  </a:lnTo>
                  <a:lnTo>
                    <a:pt x="201745" y="26817"/>
                  </a:lnTo>
                  <a:lnTo>
                    <a:pt x="201346" y="26844"/>
                  </a:lnTo>
                  <a:lnTo>
                    <a:pt x="200946" y="26858"/>
                  </a:lnTo>
                  <a:lnTo>
                    <a:pt x="200547" y="26858"/>
                  </a:lnTo>
                  <a:lnTo>
                    <a:pt x="200141" y="26851"/>
                  </a:lnTo>
                  <a:lnTo>
                    <a:pt x="199741" y="26838"/>
                  </a:lnTo>
                  <a:lnTo>
                    <a:pt x="199342" y="26810"/>
                  </a:lnTo>
                  <a:lnTo>
                    <a:pt x="198942" y="26769"/>
                  </a:lnTo>
                  <a:lnTo>
                    <a:pt x="198549" y="26721"/>
                  </a:lnTo>
                  <a:lnTo>
                    <a:pt x="198157" y="26659"/>
                  </a:lnTo>
                  <a:lnTo>
                    <a:pt x="197764" y="26590"/>
                  </a:lnTo>
                  <a:lnTo>
                    <a:pt x="197371" y="26507"/>
                  </a:lnTo>
                  <a:lnTo>
                    <a:pt x="196985" y="26411"/>
                  </a:lnTo>
                  <a:lnTo>
                    <a:pt x="196599" y="26308"/>
                  </a:lnTo>
                  <a:lnTo>
                    <a:pt x="196219" y="26198"/>
                  </a:lnTo>
                  <a:lnTo>
                    <a:pt x="195840" y="26074"/>
                  </a:lnTo>
                  <a:lnTo>
                    <a:pt x="195467" y="25944"/>
                  </a:lnTo>
                  <a:lnTo>
                    <a:pt x="195094" y="25799"/>
                  </a:lnTo>
                  <a:lnTo>
                    <a:pt x="194734" y="25648"/>
                  </a:lnTo>
                  <a:lnTo>
                    <a:pt x="194368" y="25490"/>
                  </a:lnTo>
                  <a:lnTo>
                    <a:pt x="194015" y="25318"/>
                  </a:lnTo>
                  <a:lnTo>
                    <a:pt x="193662" y="25132"/>
                  </a:lnTo>
                  <a:lnTo>
                    <a:pt x="193323" y="24947"/>
                  </a:lnTo>
                  <a:lnTo>
                    <a:pt x="192983" y="24747"/>
                  </a:lnTo>
                  <a:lnTo>
                    <a:pt x="192650" y="24534"/>
                  </a:lnTo>
                  <a:lnTo>
                    <a:pt x="192324" y="24314"/>
                  </a:lnTo>
                  <a:lnTo>
                    <a:pt x="192004" y="24087"/>
                  </a:lnTo>
                  <a:lnTo>
                    <a:pt x="191691" y="23853"/>
                  </a:lnTo>
                  <a:lnTo>
                    <a:pt x="191385" y="23606"/>
                  </a:lnTo>
                  <a:lnTo>
                    <a:pt x="191086" y="23351"/>
                  </a:lnTo>
                  <a:lnTo>
                    <a:pt x="190799" y="23090"/>
                  </a:lnTo>
                  <a:lnTo>
                    <a:pt x="190520" y="22815"/>
                  </a:lnTo>
                  <a:lnTo>
                    <a:pt x="190247" y="22540"/>
                  </a:lnTo>
                  <a:lnTo>
                    <a:pt x="189980" y="22251"/>
                  </a:lnTo>
                  <a:lnTo>
                    <a:pt x="189727" y="21956"/>
                  </a:lnTo>
                  <a:lnTo>
                    <a:pt x="189481" y="21646"/>
                  </a:lnTo>
                  <a:lnTo>
                    <a:pt x="189241" y="21337"/>
                  </a:lnTo>
                  <a:lnTo>
                    <a:pt x="189015" y="21014"/>
                  </a:lnTo>
                  <a:lnTo>
                    <a:pt x="188802" y="20684"/>
                  </a:lnTo>
                  <a:lnTo>
                    <a:pt x="188595" y="20347"/>
                  </a:lnTo>
                  <a:lnTo>
                    <a:pt x="188402" y="19996"/>
                  </a:lnTo>
                  <a:lnTo>
                    <a:pt x="188222" y="19645"/>
                  </a:lnTo>
                  <a:lnTo>
                    <a:pt x="188049" y="19288"/>
                  </a:lnTo>
                  <a:lnTo>
                    <a:pt x="187890" y="18916"/>
                  </a:lnTo>
                  <a:lnTo>
                    <a:pt x="187743" y="18538"/>
                  </a:lnTo>
                  <a:lnTo>
                    <a:pt x="187603" y="18160"/>
                  </a:lnTo>
                  <a:lnTo>
                    <a:pt x="187483" y="17768"/>
                  </a:lnTo>
                  <a:lnTo>
                    <a:pt x="187370" y="17369"/>
                  </a:lnTo>
                  <a:lnTo>
                    <a:pt x="187277" y="16964"/>
                  </a:lnTo>
                  <a:lnTo>
                    <a:pt x="187190" y="16551"/>
                  </a:lnTo>
                  <a:lnTo>
                    <a:pt x="187117" y="16132"/>
                  </a:lnTo>
                  <a:lnTo>
                    <a:pt x="187064" y="15705"/>
                  </a:lnTo>
                  <a:lnTo>
                    <a:pt x="187024" y="15272"/>
                  </a:lnTo>
                  <a:lnTo>
                    <a:pt x="186997" y="14839"/>
                  </a:lnTo>
                  <a:lnTo>
                    <a:pt x="186984" y="14392"/>
                  </a:lnTo>
                  <a:lnTo>
                    <a:pt x="186991" y="13938"/>
                  </a:lnTo>
                  <a:lnTo>
                    <a:pt x="187304" y="13870"/>
                  </a:lnTo>
                  <a:lnTo>
                    <a:pt x="187617" y="13794"/>
                  </a:lnTo>
                  <a:lnTo>
                    <a:pt x="187923" y="13718"/>
                  </a:lnTo>
                  <a:lnTo>
                    <a:pt x="188236" y="13629"/>
                  </a:lnTo>
                  <a:lnTo>
                    <a:pt x="188542" y="13540"/>
                  </a:lnTo>
                  <a:lnTo>
                    <a:pt x="188848" y="13443"/>
                  </a:lnTo>
                  <a:lnTo>
                    <a:pt x="189148" y="13347"/>
                  </a:lnTo>
                  <a:lnTo>
                    <a:pt x="189454" y="13237"/>
                  </a:lnTo>
                  <a:lnTo>
                    <a:pt x="189754" y="13127"/>
                  </a:lnTo>
                  <a:lnTo>
                    <a:pt x="190054" y="13017"/>
                  </a:lnTo>
                  <a:lnTo>
                    <a:pt x="190346" y="12900"/>
                  </a:lnTo>
                  <a:lnTo>
                    <a:pt x="190646" y="12776"/>
                  </a:lnTo>
                  <a:lnTo>
                    <a:pt x="190939" y="12646"/>
                  </a:lnTo>
                  <a:lnTo>
                    <a:pt x="191239" y="12515"/>
                  </a:lnTo>
                  <a:lnTo>
                    <a:pt x="191818" y="12247"/>
                  </a:lnTo>
                  <a:lnTo>
                    <a:pt x="191885" y="12446"/>
                  </a:lnTo>
                  <a:lnTo>
                    <a:pt x="191951" y="12646"/>
                  </a:lnTo>
                  <a:lnTo>
                    <a:pt x="192018" y="12838"/>
                  </a:lnTo>
                  <a:lnTo>
                    <a:pt x="192091" y="13038"/>
                  </a:lnTo>
                  <a:lnTo>
                    <a:pt x="192171" y="13230"/>
                  </a:lnTo>
                  <a:lnTo>
                    <a:pt x="192257" y="13423"/>
                  </a:lnTo>
                  <a:lnTo>
                    <a:pt x="192337" y="13608"/>
                  </a:lnTo>
                  <a:lnTo>
                    <a:pt x="192431" y="13794"/>
                  </a:lnTo>
                  <a:lnTo>
                    <a:pt x="192524" y="13980"/>
                  </a:lnTo>
                  <a:lnTo>
                    <a:pt x="192624" y="14165"/>
                  </a:lnTo>
                  <a:lnTo>
                    <a:pt x="192723" y="14344"/>
                  </a:lnTo>
                  <a:lnTo>
                    <a:pt x="192830" y="14523"/>
                  </a:lnTo>
                  <a:lnTo>
                    <a:pt x="192937" y="14702"/>
                  </a:lnTo>
                  <a:lnTo>
                    <a:pt x="193050" y="14873"/>
                  </a:lnTo>
                  <a:lnTo>
                    <a:pt x="193163" y="15038"/>
                  </a:lnTo>
                  <a:lnTo>
                    <a:pt x="193283" y="15210"/>
                  </a:lnTo>
                  <a:lnTo>
                    <a:pt x="193403" y="15369"/>
                  </a:lnTo>
                  <a:lnTo>
                    <a:pt x="193529" y="15534"/>
                  </a:lnTo>
                  <a:lnTo>
                    <a:pt x="193656" y="15685"/>
                  </a:lnTo>
                  <a:lnTo>
                    <a:pt x="193782" y="15836"/>
                  </a:lnTo>
                  <a:lnTo>
                    <a:pt x="193915" y="15987"/>
                  </a:lnTo>
                  <a:lnTo>
                    <a:pt x="194055" y="16132"/>
                  </a:lnTo>
                  <a:lnTo>
                    <a:pt x="194195" y="16276"/>
                  </a:lnTo>
                  <a:lnTo>
                    <a:pt x="194335" y="16407"/>
                  </a:lnTo>
                  <a:lnTo>
                    <a:pt x="194481" y="16544"/>
                  </a:lnTo>
                  <a:lnTo>
                    <a:pt x="194628" y="16668"/>
                  </a:lnTo>
                  <a:lnTo>
                    <a:pt x="194774" y="16792"/>
                  </a:lnTo>
                  <a:lnTo>
                    <a:pt x="194927" y="16909"/>
                  </a:lnTo>
                  <a:lnTo>
                    <a:pt x="195087" y="17026"/>
                  </a:lnTo>
                  <a:lnTo>
                    <a:pt x="195240" y="17129"/>
                  </a:lnTo>
                  <a:lnTo>
                    <a:pt x="195400" y="17232"/>
                  </a:lnTo>
                  <a:lnTo>
                    <a:pt x="195560" y="17335"/>
                  </a:lnTo>
                  <a:lnTo>
                    <a:pt x="195726" y="17424"/>
                  </a:lnTo>
                  <a:lnTo>
                    <a:pt x="195893" y="17514"/>
                  </a:lnTo>
                  <a:lnTo>
                    <a:pt x="196059" y="17589"/>
                  </a:lnTo>
                  <a:lnTo>
                    <a:pt x="196232" y="17665"/>
                  </a:lnTo>
                  <a:lnTo>
                    <a:pt x="196399" y="17734"/>
                  </a:lnTo>
                  <a:lnTo>
                    <a:pt x="196572" y="17803"/>
                  </a:lnTo>
                  <a:lnTo>
                    <a:pt x="196752" y="17858"/>
                  </a:lnTo>
                  <a:lnTo>
                    <a:pt x="196925" y="17906"/>
                  </a:lnTo>
                  <a:lnTo>
                    <a:pt x="197105" y="17954"/>
                  </a:lnTo>
                  <a:lnTo>
                    <a:pt x="197284" y="17988"/>
                  </a:lnTo>
                  <a:lnTo>
                    <a:pt x="197464" y="18023"/>
                  </a:lnTo>
                  <a:lnTo>
                    <a:pt x="197651" y="18043"/>
                  </a:lnTo>
                  <a:lnTo>
                    <a:pt x="197837" y="18057"/>
                  </a:lnTo>
                  <a:lnTo>
                    <a:pt x="198023" y="18071"/>
                  </a:lnTo>
                  <a:lnTo>
                    <a:pt x="198210" y="18071"/>
                  </a:lnTo>
                  <a:lnTo>
                    <a:pt x="198396" y="18064"/>
                  </a:lnTo>
                  <a:lnTo>
                    <a:pt x="198583" y="18057"/>
                  </a:lnTo>
                  <a:lnTo>
                    <a:pt x="198776" y="18036"/>
                  </a:lnTo>
                  <a:lnTo>
                    <a:pt x="198962" y="18002"/>
                  </a:lnTo>
                  <a:lnTo>
                    <a:pt x="199155" y="17968"/>
                  </a:lnTo>
                  <a:lnTo>
                    <a:pt x="199348" y="17926"/>
                  </a:lnTo>
                  <a:lnTo>
                    <a:pt x="199541" y="17871"/>
                  </a:lnTo>
                  <a:lnTo>
                    <a:pt x="199741" y="17809"/>
                  </a:lnTo>
                  <a:lnTo>
                    <a:pt x="199934" y="17741"/>
                  </a:lnTo>
                  <a:lnTo>
                    <a:pt x="200127" y="17665"/>
                  </a:lnTo>
                  <a:lnTo>
                    <a:pt x="200327" y="17576"/>
                  </a:lnTo>
                  <a:lnTo>
                    <a:pt x="200520" y="17479"/>
                  </a:lnTo>
                  <a:lnTo>
                    <a:pt x="200720" y="17376"/>
                  </a:lnTo>
                  <a:lnTo>
                    <a:pt x="200913" y="17259"/>
                  </a:lnTo>
                  <a:lnTo>
                    <a:pt x="201113" y="17136"/>
                  </a:lnTo>
                  <a:lnTo>
                    <a:pt x="201313" y="17005"/>
                  </a:lnTo>
                  <a:lnTo>
                    <a:pt x="201506" y="16861"/>
                  </a:lnTo>
                  <a:lnTo>
                    <a:pt x="201705" y="16709"/>
                  </a:lnTo>
                  <a:lnTo>
                    <a:pt x="201899" y="16544"/>
                  </a:lnTo>
                  <a:lnTo>
                    <a:pt x="202078" y="16386"/>
                  </a:lnTo>
                  <a:lnTo>
                    <a:pt x="202245" y="16221"/>
                  </a:lnTo>
                  <a:lnTo>
                    <a:pt x="202405" y="16049"/>
                  </a:lnTo>
                  <a:lnTo>
                    <a:pt x="202558" y="15884"/>
                  </a:lnTo>
                  <a:lnTo>
                    <a:pt x="202691" y="15712"/>
                  </a:lnTo>
                  <a:lnTo>
                    <a:pt x="202824" y="15534"/>
                  </a:lnTo>
                  <a:lnTo>
                    <a:pt x="202937" y="15362"/>
                  </a:lnTo>
                  <a:lnTo>
                    <a:pt x="203050" y="15183"/>
                  </a:lnTo>
                  <a:lnTo>
                    <a:pt x="203150" y="14997"/>
                  </a:lnTo>
                  <a:lnTo>
                    <a:pt x="203237" y="14818"/>
                  </a:lnTo>
                  <a:lnTo>
                    <a:pt x="203317" y="14633"/>
                  </a:lnTo>
                  <a:lnTo>
                    <a:pt x="203390" y="14454"/>
                  </a:lnTo>
                  <a:lnTo>
                    <a:pt x="203450" y="14268"/>
                  </a:lnTo>
                  <a:lnTo>
                    <a:pt x="203510" y="14076"/>
                  </a:lnTo>
                  <a:lnTo>
                    <a:pt x="203550" y="13890"/>
                  </a:lnTo>
                  <a:lnTo>
                    <a:pt x="203590" y="13705"/>
                  </a:lnTo>
                  <a:lnTo>
                    <a:pt x="203616" y="13512"/>
                  </a:lnTo>
                  <a:lnTo>
                    <a:pt x="203636" y="13326"/>
                  </a:lnTo>
                  <a:lnTo>
                    <a:pt x="203650" y="13134"/>
                  </a:lnTo>
                  <a:lnTo>
                    <a:pt x="203656" y="12948"/>
                  </a:lnTo>
                  <a:lnTo>
                    <a:pt x="203650" y="12756"/>
                  </a:lnTo>
                  <a:lnTo>
                    <a:pt x="203636" y="12563"/>
                  </a:lnTo>
                  <a:lnTo>
                    <a:pt x="203616" y="12377"/>
                  </a:lnTo>
                  <a:lnTo>
                    <a:pt x="203596" y="12185"/>
                  </a:lnTo>
                  <a:lnTo>
                    <a:pt x="203563" y="11999"/>
                  </a:lnTo>
                  <a:lnTo>
                    <a:pt x="203516" y="11807"/>
                  </a:lnTo>
                  <a:lnTo>
                    <a:pt x="203470" y="11621"/>
                  </a:lnTo>
                  <a:lnTo>
                    <a:pt x="203417" y="11435"/>
                  </a:lnTo>
                  <a:lnTo>
                    <a:pt x="203357" y="11250"/>
                  </a:lnTo>
                  <a:lnTo>
                    <a:pt x="203290" y="11071"/>
                  </a:lnTo>
                  <a:lnTo>
                    <a:pt x="203217" y="10885"/>
                  </a:lnTo>
                  <a:lnTo>
                    <a:pt x="203137" y="10707"/>
                  </a:lnTo>
                  <a:lnTo>
                    <a:pt x="203050" y="10528"/>
                  </a:lnTo>
                  <a:lnTo>
                    <a:pt x="202957" y="10349"/>
                  </a:lnTo>
                  <a:lnTo>
                    <a:pt x="202864" y="10177"/>
                  </a:lnTo>
                  <a:lnTo>
                    <a:pt x="202757" y="9998"/>
                  </a:lnTo>
                  <a:lnTo>
                    <a:pt x="202651" y="9833"/>
                  </a:lnTo>
                  <a:lnTo>
                    <a:pt x="202538" y="9662"/>
                  </a:lnTo>
                  <a:lnTo>
                    <a:pt x="202418" y="9496"/>
                  </a:lnTo>
                  <a:lnTo>
                    <a:pt x="202291" y="9331"/>
                  </a:lnTo>
                  <a:lnTo>
                    <a:pt x="202165" y="9173"/>
                  </a:lnTo>
                  <a:lnTo>
                    <a:pt x="202032" y="9015"/>
                  </a:lnTo>
                  <a:lnTo>
                    <a:pt x="201892" y="8864"/>
                  </a:lnTo>
                  <a:lnTo>
                    <a:pt x="201752" y="8713"/>
                  </a:lnTo>
                  <a:lnTo>
                    <a:pt x="201606" y="8568"/>
                  </a:lnTo>
                  <a:lnTo>
                    <a:pt x="201452" y="8424"/>
                  </a:lnTo>
                  <a:lnTo>
                    <a:pt x="201299" y="8279"/>
                  </a:lnTo>
                  <a:lnTo>
                    <a:pt x="201139" y="8142"/>
                  </a:lnTo>
                  <a:lnTo>
                    <a:pt x="200980" y="8011"/>
                  </a:lnTo>
                  <a:lnTo>
                    <a:pt x="200813" y="7888"/>
                  </a:lnTo>
                  <a:lnTo>
                    <a:pt x="200640" y="7764"/>
                  </a:lnTo>
                  <a:lnTo>
                    <a:pt x="200467" y="7640"/>
                  </a:lnTo>
                  <a:lnTo>
                    <a:pt x="200294" y="7530"/>
                  </a:lnTo>
                  <a:lnTo>
                    <a:pt x="200114" y="7420"/>
                  </a:lnTo>
                  <a:lnTo>
                    <a:pt x="199934" y="7310"/>
                  </a:lnTo>
                  <a:lnTo>
                    <a:pt x="199748" y="7214"/>
                  </a:lnTo>
                  <a:lnTo>
                    <a:pt x="199561" y="7117"/>
                  </a:lnTo>
                  <a:lnTo>
                    <a:pt x="199368" y="7028"/>
                  </a:lnTo>
                  <a:lnTo>
                    <a:pt x="199175" y="6946"/>
                  </a:lnTo>
                  <a:lnTo>
                    <a:pt x="198982" y="6863"/>
                  </a:lnTo>
                  <a:lnTo>
                    <a:pt x="198789" y="6794"/>
                  </a:lnTo>
                  <a:lnTo>
                    <a:pt x="198589" y="6726"/>
                  </a:lnTo>
                  <a:lnTo>
                    <a:pt x="199069" y="6340"/>
                  </a:lnTo>
                  <a:lnTo>
                    <a:pt x="199535" y="5942"/>
                  </a:lnTo>
                  <a:lnTo>
                    <a:pt x="200467" y="5144"/>
                  </a:lnTo>
                  <a:lnTo>
                    <a:pt x="201685" y="4030"/>
                  </a:lnTo>
                  <a:lnTo>
                    <a:pt x="201985" y="3748"/>
                  </a:lnTo>
                  <a:lnTo>
                    <a:pt x="202285" y="3459"/>
                  </a:lnTo>
                  <a:lnTo>
                    <a:pt x="202578" y="3171"/>
                  </a:lnTo>
                  <a:lnTo>
                    <a:pt x="202871" y="2882"/>
                  </a:lnTo>
                  <a:close/>
                  <a:moveTo>
                    <a:pt x="214050" y="22623"/>
                  </a:moveTo>
                  <a:lnTo>
                    <a:pt x="214423" y="23276"/>
                  </a:lnTo>
                  <a:lnTo>
                    <a:pt x="214796" y="23929"/>
                  </a:lnTo>
                  <a:lnTo>
                    <a:pt x="215162" y="24582"/>
                  </a:lnTo>
                  <a:lnTo>
                    <a:pt x="215528" y="25242"/>
                  </a:lnTo>
                  <a:lnTo>
                    <a:pt x="215887" y="25896"/>
                  </a:lnTo>
                  <a:lnTo>
                    <a:pt x="216240" y="26556"/>
                  </a:lnTo>
                  <a:lnTo>
                    <a:pt x="216593" y="27216"/>
                  </a:lnTo>
                  <a:lnTo>
                    <a:pt x="216933" y="27883"/>
                  </a:lnTo>
                  <a:lnTo>
                    <a:pt x="217272" y="28543"/>
                  </a:lnTo>
                  <a:lnTo>
                    <a:pt x="217612" y="29210"/>
                  </a:lnTo>
                  <a:lnTo>
                    <a:pt x="217938" y="29877"/>
                  </a:lnTo>
                  <a:lnTo>
                    <a:pt x="218264" y="30544"/>
                  </a:lnTo>
                  <a:lnTo>
                    <a:pt x="218584" y="31211"/>
                  </a:lnTo>
                  <a:lnTo>
                    <a:pt x="218904" y="31878"/>
                  </a:lnTo>
                  <a:lnTo>
                    <a:pt x="219210" y="32551"/>
                  </a:lnTo>
                  <a:lnTo>
                    <a:pt x="219516" y="33218"/>
                  </a:lnTo>
                  <a:lnTo>
                    <a:pt x="219037" y="33438"/>
                  </a:lnTo>
                  <a:lnTo>
                    <a:pt x="218557" y="33652"/>
                  </a:lnTo>
                  <a:lnTo>
                    <a:pt x="218071" y="33851"/>
                  </a:lnTo>
                  <a:lnTo>
                    <a:pt x="217585" y="34050"/>
                  </a:lnTo>
                  <a:lnTo>
                    <a:pt x="217093" y="34236"/>
                  </a:lnTo>
                  <a:lnTo>
                    <a:pt x="216600" y="34422"/>
                  </a:lnTo>
                  <a:lnTo>
                    <a:pt x="216107" y="34600"/>
                  </a:lnTo>
                  <a:lnTo>
                    <a:pt x="215608" y="34772"/>
                  </a:lnTo>
                  <a:lnTo>
                    <a:pt x="215108" y="34937"/>
                  </a:lnTo>
                  <a:lnTo>
                    <a:pt x="214609" y="35095"/>
                  </a:lnTo>
                  <a:lnTo>
                    <a:pt x="214103" y="35254"/>
                  </a:lnTo>
                  <a:lnTo>
                    <a:pt x="213597" y="35412"/>
                  </a:lnTo>
                  <a:lnTo>
                    <a:pt x="212585" y="35707"/>
                  </a:lnTo>
                  <a:lnTo>
                    <a:pt x="211560" y="35989"/>
                  </a:lnTo>
                  <a:lnTo>
                    <a:pt x="211380" y="35494"/>
                  </a:lnTo>
                  <a:lnTo>
                    <a:pt x="211193" y="34999"/>
                  </a:lnTo>
                  <a:lnTo>
                    <a:pt x="211007" y="34511"/>
                  </a:lnTo>
                  <a:lnTo>
                    <a:pt x="210807" y="34016"/>
                  </a:lnTo>
                  <a:lnTo>
                    <a:pt x="210607" y="33528"/>
                  </a:lnTo>
                  <a:lnTo>
                    <a:pt x="210401" y="33033"/>
                  </a:lnTo>
                  <a:lnTo>
                    <a:pt x="210188" y="32545"/>
                  </a:lnTo>
                  <a:lnTo>
                    <a:pt x="209968" y="32056"/>
                  </a:lnTo>
                  <a:lnTo>
                    <a:pt x="209749" y="31568"/>
                  </a:lnTo>
                  <a:lnTo>
                    <a:pt x="209516" y="31080"/>
                  </a:lnTo>
                  <a:lnTo>
                    <a:pt x="209276" y="30592"/>
                  </a:lnTo>
                  <a:lnTo>
                    <a:pt x="209036" y="30110"/>
                  </a:lnTo>
                  <a:lnTo>
                    <a:pt x="208790" y="29629"/>
                  </a:lnTo>
                  <a:lnTo>
                    <a:pt x="208530" y="29148"/>
                  </a:lnTo>
                  <a:lnTo>
                    <a:pt x="208270" y="28667"/>
                  </a:lnTo>
                  <a:lnTo>
                    <a:pt x="208004" y="28185"/>
                  </a:lnTo>
                  <a:lnTo>
                    <a:pt x="208270" y="28048"/>
                  </a:lnTo>
                  <a:lnTo>
                    <a:pt x="208530" y="27910"/>
                  </a:lnTo>
                  <a:lnTo>
                    <a:pt x="208790" y="27766"/>
                  </a:lnTo>
                  <a:lnTo>
                    <a:pt x="209043" y="27621"/>
                  </a:lnTo>
                  <a:lnTo>
                    <a:pt x="209289" y="27470"/>
                  </a:lnTo>
                  <a:lnTo>
                    <a:pt x="209529" y="27319"/>
                  </a:lnTo>
                  <a:lnTo>
                    <a:pt x="209769" y="27168"/>
                  </a:lnTo>
                  <a:lnTo>
                    <a:pt x="209995" y="27009"/>
                  </a:lnTo>
                  <a:lnTo>
                    <a:pt x="210221" y="26851"/>
                  </a:lnTo>
                  <a:lnTo>
                    <a:pt x="210441" y="26693"/>
                  </a:lnTo>
                  <a:lnTo>
                    <a:pt x="210654" y="26528"/>
                  </a:lnTo>
                  <a:lnTo>
                    <a:pt x="210867" y="26363"/>
                  </a:lnTo>
                  <a:lnTo>
                    <a:pt x="211074" y="26191"/>
                  </a:lnTo>
                  <a:lnTo>
                    <a:pt x="211273" y="26026"/>
                  </a:lnTo>
                  <a:lnTo>
                    <a:pt x="211466" y="25847"/>
                  </a:lnTo>
                  <a:lnTo>
                    <a:pt x="211653" y="25675"/>
                  </a:lnTo>
                  <a:lnTo>
                    <a:pt x="211839" y="25497"/>
                  </a:lnTo>
                  <a:lnTo>
                    <a:pt x="212019" y="25318"/>
                  </a:lnTo>
                  <a:lnTo>
                    <a:pt x="212192" y="25139"/>
                  </a:lnTo>
                  <a:lnTo>
                    <a:pt x="212365" y="24954"/>
                  </a:lnTo>
                  <a:lnTo>
                    <a:pt x="212532" y="24775"/>
                  </a:lnTo>
                  <a:lnTo>
                    <a:pt x="212692" y="24582"/>
                  </a:lnTo>
                  <a:lnTo>
                    <a:pt x="212845" y="24397"/>
                  </a:lnTo>
                  <a:lnTo>
                    <a:pt x="212998" y="24204"/>
                  </a:lnTo>
                  <a:lnTo>
                    <a:pt x="213144" y="24012"/>
                  </a:lnTo>
                  <a:lnTo>
                    <a:pt x="213284" y="23819"/>
                  </a:lnTo>
                  <a:lnTo>
                    <a:pt x="213424" y="23626"/>
                  </a:lnTo>
                  <a:lnTo>
                    <a:pt x="213557" y="23427"/>
                  </a:lnTo>
                  <a:lnTo>
                    <a:pt x="213684" y="23228"/>
                  </a:lnTo>
                  <a:lnTo>
                    <a:pt x="213810" y="23028"/>
                  </a:lnTo>
                  <a:lnTo>
                    <a:pt x="213930" y="22829"/>
                  </a:lnTo>
                  <a:lnTo>
                    <a:pt x="214050" y="22623"/>
                  </a:lnTo>
                  <a:close/>
                  <a:moveTo>
                    <a:pt x="11213" y="13258"/>
                  </a:moveTo>
                  <a:lnTo>
                    <a:pt x="11713" y="13622"/>
                  </a:lnTo>
                  <a:lnTo>
                    <a:pt x="12219" y="13973"/>
                  </a:lnTo>
                  <a:lnTo>
                    <a:pt x="12725" y="14317"/>
                  </a:lnTo>
                  <a:lnTo>
                    <a:pt x="13237" y="14647"/>
                  </a:lnTo>
                  <a:lnTo>
                    <a:pt x="13757" y="14977"/>
                  </a:lnTo>
                  <a:lnTo>
                    <a:pt x="14276" y="15300"/>
                  </a:lnTo>
                  <a:lnTo>
                    <a:pt x="15321" y="15939"/>
                  </a:lnTo>
                  <a:lnTo>
                    <a:pt x="15008" y="16207"/>
                  </a:lnTo>
                  <a:lnTo>
                    <a:pt x="14696" y="16482"/>
                  </a:lnTo>
                  <a:lnTo>
                    <a:pt x="14383" y="16778"/>
                  </a:lnTo>
                  <a:lnTo>
                    <a:pt x="14083" y="17087"/>
                  </a:lnTo>
                  <a:lnTo>
                    <a:pt x="13790" y="17411"/>
                  </a:lnTo>
                  <a:lnTo>
                    <a:pt x="13504" y="17748"/>
                  </a:lnTo>
                  <a:lnTo>
                    <a:pt x="13224" y="18091"/>
                  </a:lnTo>
                  <a:lnTo>
                    <a:pt x="12958" y="18449"/>
                  </a:lnTo>
                  <a:lnTo>
                    <a:pt x="12705" y="18813"/>
                  </a:lnTo>
                  <a:lnTo>
                    <a:pt x="12458" y="19185"/>
                  </a:lnTo>
                  <a:lnTo>
                    <a:pt x="12232" y="19570"/>
                  </a:lnTo>
                  <a:lnTo>
                    <a:pt x="12119" y="19762"/>
                  </a:lnTo>
                  <a:lnTo>
                    <a:pt x="12012" y="19955"/>
                  </a:lnTo>
                  <a:lnTo>
                    <a:pt x="11912" y="20154"/>
                  </a:lnTo>
                  <a:lnTo>
                    <a:pt x="11813" y="20347"/>
                  </a:lnTo>
                  <a:lnTo>
                    <a:pt x="11719" y="20546"/>
                  </a:lnTo>
                  <a:lnTo>
                    <a:pt x="11633" y="20745"/>
                  </a:lnTo>
                  <a:lnTo>
                    <a:pt x="11546" y="20952"/>
                  </a:lnTo>
                  <a:lnTo>
                    <a:pt x="11466" y="21151"/>
                  </a:lnTo>
                  <a:lnTo>
                    <a:pt x="11393" y="21357"/>
                  </a:lnTo>
                  <a:lnTo>
                    <a:pt x="11320" y="21557"/>
                  </a:lnTo>
                  <a:lnTo>
                    <a:pt x="11253" y="21763"/>
                  </a:lnTo>
                  <a:lnTo>
                    <a:pt x="11193" y="21969"/>
                  </a:lnTo>
                  <a:lnTo>
                    <a:pt x="11133" y="22176"/>
                  </a:lnTo>
                  <a:lnTo>
                    <a:pt x="11087" y="22382"/>
                  </a:lnTo>
                  <a:lnTo>
                    <a:pt x="11040" y="22588"/>
                  </a:lnTo>
                  <a:lnTo>
                    <a:pt x="11000" y="22794"/>
                  </a:lnTo>
                  <a:lnTo>
                    <a:pt x="10967" y="23001"/>
                  </a:lnTo>
                  <a:lnTo>
                    <a:pt x="10940" y="23207"/>
                  </a:lnTo>
                  <a:lnTo>
                    <a:pt x="10914" y="23413"/>
                  </a:lnTo>
                  <a:lnTo>
                    <a:pt x="10900" y="23620"/>
                  </a:lnTo>
                  <a:lnTo>
                    <a:pt x="10887" y="23826"/>
                  </a:lnTo>
                  <a:lnTo>
                    <a:pt x="10887" y="24025"/>
                  </a:lnTo>
                  <a:lnTo>
                    <a:pt x="10887" y="24232"/>
                  </a:lnTo>
                  <a:lnTo>
                    <a:pt x="10900" y="24438"/>
                  </a:lnTo>
                  <a:lnTo>
                    <a:pt x="10914" y="24637"/>
                  </a:lnTo>
                  <a:lnTo>
                    <a:pt x="10940" y="24837"/>
                  </a:lnTo>
                  <a:lnTo>
                    <a:pt x="10967" y="25043"/>
                  </a:lnTo>
                  <a:lnTo>
                    <a:pt x="11007" y="25242"/>
                  </a:lnTo>
                  <a:lnTo>
                    <a:pt x="11047" y="25442"/>
                  </a:lnTo>
                  <a:lnTo>
                    <a:pt x="11100" y="25634"/>
                  </a:lnTo>
                  <a:lnTo>
                    <a:pt x="11160" y="25834"/>
                  </a:lnTo>
                  <a:lnTo>
                    <a:pt x="11227" y="26026"/>
                  </a:lnTo>
                  <a:lnTo>
                    <a:pt x="11300" y="26219"/>
                  </a:lnTo>
                  <a:lnTo>
                    <a:pt x="11386" y="26411"/>
                  </a:lnTo>
                  <a:lnTo>
                    <a:pt x="11473" y="26597"/>
                  </a:lnTo>
                  <a:lnTo>
                    <a:pt x="11573" y="26783"/>
                  </a:lnTo>
                  <a:lnTo>
                    <a:pt x="11679" y="26968"/>
                  </a:lnTo>
                  <a:lnTo>
                    <a:pt x="11793" y="27147"/>
                  </a:lnTo>
                  <a:lnTo>
                    <a:pt x="11919" y="27333"/>
                  </a:lnTo>
                  <a:lnTo>
                    <a:pt x="12052" y="27504"/>
                  </a:lnTo>
                  <a:lnTo>
                    <a:pt x="12192" y="27683"/>
                  </a:lnTo>
                  <a:lnTo>
                    <a:pt x="12345" y="27855"/>
                  </a:lnTo>
                  <a:lnTo>
                    <a:pt x="12525" y="28048"/>
                  </a:lnTo>
                  <a:lnTo>
                    <a:pt x="12711" y="28220"/>
                  </a:lnTo>
                  <a:lnTo>
                    <a:pt x="12898" y="28385"/>
                  </a:lnTo>
                  <a:lnTo>
                    <a:pt x="13084" y="28522"/>
                  </a:lnTo>
                  <a:lnTo>
                    <a:pt x="13271" y="28653"/>
                  </a:lnTo>
                  <a:lnTo>
                    <a:pt x="13457" y="28770"/>
                  </a:lnTo>
                  <a:lnTo>
                    <a:pt x="13650" y="28866"/>
                  </a:lnTo>
                  <a:lnTo>
                    <a:pt x="13843" y="28948"/>
                  </a:lnTo>
                  <a:lnTo>
                    <a:pt x="14036" y="29024"/>
                  </a:lnTo>
                  <a:lnTo>
                    <a:pt x="14229" y="29079"/>
                  </a:lnTo>
                  <a:lnTo>
                    <a:pt x="14423" y="29120"/>
                  </a:lnTo>
                  <a:lnTo>
                    <a:pt x="14616" y="29155"/>
                  </a:lnTo>
                  <a:lnTo>
                    <a:pt x="14809" y="29168"/>
                  </a:lnTo>
                  <a:lnTo>
                    <a:pt x="15008" y="29175"/>
                  </a:lnTo>
                  <a:lnTo>
                    <a:pt x="15202" y="29168"/>
                  </a:lnTo>
                  <a:lnTo>
                    <a:pt x="15395" y="29155"/>
                  </a:lnTo>
                  <a:lnTo>
                    <a:pt x="15594" y="29127"/>
                  </a:lnTo>
                  <a:lnTo>
                    <a:pt x="15787" y="29086"/>
                  </a:lnTo>
                  <a:lnTo>
                    <a:pt x="15981" y="29031"/>
                  </a:lnTo>
                  <a:lnTo>
                    <a:pt x="16174" y="28969"/>
                  </a:lnTo>
                  <a:lnTo>
                    <a:pt x="16373" y="28900"/>
                  </a:lnTo>
                  <a:lnTo>
                    <a:pt x="16566" y="28818"/>
                  </a:lnTo>
                  <a:lnTo>
                    <a:pt x="16760" y="28728"/>
                  </a:lnTo>
                  <a:lnTo>
                    <a:pt x="16953" y="28632"/>
                  </a:lnTo>
                  <a:lnTo>
                    <a:pt x="17139" y="28522"/>
                  </a:lnTo>
                  <a:lnTo>
                    <a:pt x="17332" y="28405"/>
                  </a:lnTo>
                  <a:lnTo>
                    <a:pt x="17519" y="28281"/>
                  </a:lnTo>
                  <a:lnTo>
                    <a:pt x="17712" y="28151"/>
                  </a:lnTo>
                  <a:lnTo>
                    <a:pt x="17898" y="28013"/>
                  </a:lnTo>
                  <a:lnTo>
                    <a:pt x="18085" y="27862"/>
                  </a:lnTo>
                  <a:lnTo>
                    <a:pt x="18264" y="27711"/>
                  </a:lnTo>
                  <a:lnTo>
                    <a:pt x="18451" y="27553"/>
                  </a:lnTo>
                  <a:lnTo>
                    <a:pt x="18631" y="27388"/>
                  </a:lnTo>
                  <a:lnTo>
                    <a:pt x="18810" y="27216"/>
                  </a:lnTo>
                  <a:lnTo>
                    <a:pt x="18983" y="27037"/>
                  </a:lnTo>
                  <a:lnTo>
                    <a:pt x="19163" y="26858"/>
                  </a:lnTo>
                  <a:lnTo>
                    <a:pt x="19330" y="26672"/>
                  </a:lnTo>
                  <a:lnTo>
                    <a:pt x="19503" y="26480"/>
                  </a:lnTo>
                  <a:lnTo>
                    <a:pt x="19669" y="26287"/>
                  </a:lnTo>
                  <a:lnTo>
                    <a:pt x="19836" y="26088"/>
                  </a:lnTo>
                  <a:lnTo>
                    <a:pt x="20162" y="25682"/>
                  </a:lnTo>
                  <a:lnTo>
                    <a:pt x="20475" y="25270"/>
                  </a:lnTo>
                  <a:lnTo>
                    <a:pt x="20774" y="24844"/>
                  </a:lnTo>
                  <a:lnTo>
                    <a:pt x="21061" y="24410"/>
                  </a:lnTo>
                  <a:lnTo>
                    <a:pt x="21334" y="23977"/>
                  </a:lnTo>
                  <a:lnTo>
                    <a:pt x="21593" y="23544"/>
                  </a:lnTo>
                  <a:lnTo>
                    <a:pt x="21840" y="23111"/>
                  </a:lnTo>
                  <a:lnTo>
                    <a:pt x="22066" y="22684"/>
                  </a:lnTo>
                  <a:lnTo>
                    <a:pt x="22279" y="22265"/>
                  </a:lnTo>
                  <a:lnTo>
                    <a:pt x="22472" y="21859"/>
                  </a:lnTo>
                  <a:lnTo>
                    <a:pt x="22645" y="21461"/>
                  </a:lnTo>
                  <a:lnTo>
                    <a:pt x="22799" y="21082"/>
                  </a:lnTo>
                  <a:lnTo>
                    <a:pt x="22945" y="21261"/>
                  </a:lnTo>
                  <a:lnTo>
                    <a:pt x="23105" y="21433"/>
                  </a:lnTo>
                  <a:lnTo>
                    <a:pt x="23258" y="21598"/>
                  </a:lnTo>
                  <a:lnTo>
                    <a:pt x="23418" y="21763"/>
                  </a:lnTo>
                  <a:lnTo>
                    <a:pt x="23578" y="21928"/>
                  </a:lnTo>
                  <a:lnTo>
                    <a:pt x="23744" y="22086"/>
                  </a:lnTo>
                  <a:lnTo>
                    <a:pt x="23911" y="22244"/>
                  </a:lnTo>
                  <a:lnTo>
                    <a:pt x="24084" y="22396"/>
                  </a:lnTo>
                  <a:lnTo>
                    <a:pt x="24257" y="22547"/>
                  </a:lnTo>
                  <a:lnTo>
                    <a:pt x="24430" y="22691"/>
                  </a:lnTo>
                  <a:lnTo>
                    <a:pt x="24789" y="22973"/>
                  </a:lnTo>
                  <a:lnTo>
                    <a:pt x="25156" y="23241"/>
                  </a:lnTo>
                  <a:lnTo>
                    <a:pt x="25528" y="23496"/>
                  </a:lnTo>
                  <a:lnTo>
                    <a:pt x="25908" y="23736"/>
                  </a:lnTo>
                  <a:lnTo>
                    <a:pt x="26301" y="23963"/>
                  </a:lnTo>
                  <a:lnTo>
                    <a:pt x="26700" y="24177"/>
                  </a:lnTo>
                  <a:lnTo>
                    <a:pt x="27106" y="24383"/>
                  </a:lnTo>
                  <a:lnTo>
                    <a:pt x="27519" y="24575"/>
                  </a:lnTo>
                  <a:lnTo>
                    <a:pt x="27939" y="24747"/>
                  </a:lnTo>
                  <a:lnTo>
                    <a:pt x="28372" y="24912"/>
                  </a:lnTo>
                  <a:lnTo>
                    <a:pt x="28798" y="25064"/>
                  </a:lnTo>
                  <a:lnTo>
                    <a:pt x="28518" y="25916"/>
                  </a:lnTo>
                  <a:lnTo>
                    <a:pt x="28232" y="26769"/>
                  </a:lnTo>
                  <a:lnTo>
                    <a:pt x="27932" y="27608"/>
                  </a:lnTo>
                  <a:lnTo>
                    <a:pt x="27772" y="28027"/>
                  </a:lnTo>
                  <a:lnTo>
                    <a:pt x="27613" y="28440"/>
                  </a:lnTo>
                  <a:lnTo>
                    <a:pt x="27453" y="28852"/>
                  </a:lnTo>
                  <a:lnTo>
                    <a:pt x="27280" y="29265"/>
                  </a:lnTo>
                  <a:lnTo>
                    <a:pt x="27106" y="29670"/>
                  </a:lnTo>
                  <a:lnTo>
                    <a:pt x="26927" y="30069"/>
                  </a:lnTo>
                  <a:lnTo>
                    <a:pt x="26734" y="30468"/>
                  </a:lnTo>
                  <a:lnTo>
                    <a:pt x="26541" y="30860"/>
                  </a:lnTo>
                  <a:lnTo>
                    <a:pt x="26341" y="31245"/>
                  </a:lnTo>
                  <a:lnTo>
                    <a:pt x="26128" y="31623"/>
                  </a:lnTo>
                  <a:lnTo>
                    <a:pt x="25908" y="31994"/>
                  </a:lnTo>
                  <a:lnTo>
                    <a:pt x="25682" y="32366"/>
                  </a:lnTo>
                  <a:lnTo>
                    <a:pt x="25442" y="32723"/>
                  </a:lnTo>
                  <a:lnTo>
                    <a:pt x="25196" y="33074"/>
                  </a:lnTo>
                  <a:lnTo>
                    <a:pt x="24943" y="33418"/>
                  </a:lnTo>
                  <a:lnTo>
                    <a:pt x="24670" y="33755"/>
                  </a:lnTo>
                  <a:lnTo>
                    <a:pt x="24390" y="34085"/>
                  </a:lnTo>
                  <a:lnTo>
                    <a:pt x="24097" y="34401"/>
                  </a:lnTo>
                  <a:lnTo>
                    <a:pt x="23797" y="34710"/>
                  </a:lnTo>
                  <a:lnTo>
                    <a:pt x="23638" y="34862"/>
                  </a:lnTo>
                  <a:lnTo>
                    <a:pt x="23478" y="35013"/>
                  </a:lnTo>
                  <a:lnTo>
                    <a:pt x="23318" y="35157"/>
                  </a:lnTo>
                  <a:lnTo>
                    <a:pt x="23151" y="35302"/>
                  </a:lnTo>
                  <a:lnTo>
                    <a:pt x="22978" y="35446"/>
                  </a:lnTo>
                  <a:lnTo>
                    <a:pt x="22805" y="35584"/>
                  </a:lnTo>
                  <a:lnTo>
                    <a:pt x="22632" y="35714"/>
                  </a:lnTo>
                  <a:lnTo>
                    <a:pt x="22446" y="35852"/>
                  </a:lnTo>
                  <a:lnTo>
                    <a:pt x="22266" y="35976"/>
                  </a:lnTo>
                  <a:lnTo>
                    <a:pt x="22073" y="36106"/>
                  </a:lnTo>
                  <a:lnTo>
                    <a:pt x="21886" y="36230"/>
                  </a:lnTo>
                  <a:lnTo>
                    <a:pt x="21687" y="36354"/>
                  </a:lnTo>
                  <a:lnTo>
                    <a:pt x="21487" y="36471"/>
                  </a:lnTo>
                  <a:lnTo>
                    <a:pt x="21287" y="36581"/>
                  </a:lnTo>
                  <a:lnTo>
                    <a:pt x="21081" y="36691"/>
                  </a:lnTo>
                  <a:lnTo>
                    <a:pt x="20874" y="36801"/>
                  </a:lnTo>
                  <a:lnTo>
                    <a:pt x="20668" y="36897"/>
                  </a:lnTo>
                  <a:lnTo>
                    <a:pt x="20462" y="36993"/>
                  </a:lnTo>
                  <a:lnTo>
                    <a:pt x="20248" y="37083"/>
                  </a:lnTo>
                  <a:lnTo>
                    <a:pt x="20035" y="37172"/>
                  </a:lnTo>
                  <a:lnTo>
                    <a:pt x="19822" y="37255"/>
                  </a:lnTo>
                  <a:lnTo>
                    <a:pt x="19609" y="37337"/>
                  </a:lnTo>
                  <a:lnTo>
                    <a:pt x="19396" y="37406"/>
                  </a:lnTo>
                  <a:lnTo>
                    <a:pt x="19177" y="37481"/>
                  </a:lnTo>
                  <a:lnTo>
                    <a:pt x="18957" y="37543"/>
                  </a:lnTo>
                  <a:lnTo>
                    <a:pt x="18737" y="37605"/>
                  </a:lnTo>
                  <a:lnTo>
                    <a:pt x="18517" y="37660"/>
                  </a:lnTo>
                  <a:lnTo>
                    <a:pt x="18298" y="37715"/>
                  </a:lnTo>
                  <a:lnTo>
                    <a:pt x="18071" y="37763"/>
                  </a:lnTo>
                  <a:lnTo>
                    <a:pt x="17852" y="37805"/>
                  </a:lnTo>
                  <a:lnTo>
                    <a:pt x="17625" y="37846"/>
                  </a:lnTo>
                  <a:lnTo>
                    <a:pt x="17405" y="37880"/>
                  </a:lnTo>
                  <a:lnTo>
                    <a:pt x="17179" y="37915"/>
                  </a:lnTo>
                  <a:lnTo>
                    <a:pt x="16953" y="37942"/>
                  </a:lnTo>
                  <a:lnTo>
                    <a:pt x="16726" y="37963"/>
                  </a:lnTo>
                  <a:lnTo>
                    <a:pt x="16500" y="37983"/>
                  </a:lnTo>
                  <a:lnTo>
                    <a:pt x="16274" y="37997"/>
                  </a:lnTo>
                  <a:lnTo>
                    <a:pt x="16047" y="38004"/>
                  </a:lnTo>
                  <a:lnTo>
                    <a:pt x="15821" y="38011"/>
                  </a:lnTo>
                  <a:lnTo>
                    <a:pt x="15368" y="38011"/>
                  </a:lnTo>
                  <a:lnTo>
                    <a:pt x="15142" y="38004"/>
                  </a:lnTo>
                  <a:lnTo>
                    <a:pt x="14915" y="37990"/>
                  </a:lnTo>
                  <a:lnTo>
                    <a:pt x="14689" y="37976"/>
                  </a:lnTo>
                  <a:lnTo>
                    <a:pt x="14462" y="37956"/>
                  </a:lnTo>
                  <a:lnTo>
                    <a:pt x="14236" y="37935"/>
                  </a:lnTo>
                  <a:lnTo>
                    <a:pt x="14010" y="37908"/>
                  </a:lnTo>
                  <a:lnTo>
                    <a:pt x="13783" y="37873"/>
                  </a:lnTo>
                  <a:lnTo>
                    <a:pt x="13564" y="37839"/>
                  </a:lnTo>
                  <a:lnTo>
                    <a:pt x="13337" y="37798"/>
                  </a:lnTo>
                  <a:lnTo>
                    <a:pt x="13118" y="37750"/>
                  </a:lnTo>
                  <a:lnTo>
                    <a:pt x="12898" y="37701"/>
                  </a:lnTo>
                  <a:lnTo>
                    <a:pt x="12671" y="37646"/>
                  </a:lnTo>
                  <a:lnTo>
                    <a:pt x="12452" y="37591"/>
                  </a:lnTo>
                  <a:lnTo>
                    <a:pt x="12239" y="37530"/>
                  </a:lnTo>
                  <a:lnTo>
                    <a:pt x="12019" y="37461"/>
                  </a:lnTo>
                  <a:lnTo>
                    <a:pt x="11806" y="37392"/>
                  </a:lnTo>
                  <a:lnTo>
                    <a:pt x="11586" y="37323"/>
                  </a:lnTo>
                  <a:lnTo>
                    <a:pt x="11373" y="37241"/>
                  </a:lnTo>
                  <a:lnTo>
                    <a:pt x="11160" y="37158"/>
                  </a:lnTo>
                  <a:lnTo>
                    <a:pt x="10954" y="37076"/>
                  </a:lnTo>
                  <a:lnTo>
                    <a:pt x="10741" y="36979"/>
                  </a:lnTo>
                  <a:lnTo>
                    <a:pt x="10534" y="36890"/>
                  </a:lnTo>
                  <a:lnTo>
                    <a:pt x="10328" y="36787"/>
                  </a:lnTo>
                  <a:lnTo>
                    <a:pt x="10128" y="36684"/>
                  </a:lnTo>
                  <a:lnTo>
                    <a:pt x="9928" y="36581"/>
                  </a:lnTo>
                  <a:lnTo>
                    <a:pt x="9728" y="36471"/>
                  </a:lnTo>
                  <a:lnTo>
                    <a:pt x="9529" y="36354"/>
                  </a:lnTo>
                  <a:lnTo>
                    <a:pt x="9336" y="36237"/>
                  </a:lnTo>
                  <a:lnTo>
                    <a:pt x="9143" y="36113"/>
                  </a:lnTo>
                  <a:lnTo>
                    <a:pt x="8949" y="35982"/>
                  </a:lnTo>
                  <a:lnTo>
                    <a:pt x="8756" y="35852"/>
                  </a:lnTo>
                  <a:lnTo>
                    <a:pt x="8577" y="35714"/>
                  </a:lnTo>
                  <a:lnTo>
                    <a:pt x="8390" y="35577"/>
                  </a:lnTo>
                  <a:lnTo>
                    <a:pt x="8210" y="35432"/>
                  </a:lnTo>
                  <a:lnTo>
                    <a:pt x="8031" y="35288"/>
                  </a:lnTo>
                  <a:lnTo>
                    <a:pt x="7851" y="35137"/>
                  </a:lnTo>
                  <a:lnTo>
                    <a:pt x="7678" y="34979"/>
                  </a:lnTo>
                  <a:lnTo>
                    <a:pt x="7338" y="34655"/>
                  </a:lnTo>
                  <a:lnTo>
                    <a:pt x="7012" y="34325"/>
                  </a:lnTo>
                  <a:lnTo>
                    <a:pt x="6706" y="33988"/>
                  </a:lnTo>
                  <a:lnTo>
                    <a:pt x="6406" y="33652"/>
                  </a:lnTo>
                  <a:lnTo>
                    <a:pt x="6126" y="33308"/>
                  </a:lnTo>
                  <a:lnTo>
                    <a:pt x="5867" y="32964"/>
                  </a:lnTo>
                  <a:lnTo>
                    <a:pt x="5620" y="32613"/>
                  </a:lnTo>
                  <a:lnTo>
                    <a:pt x="5387" y="32263"/>
                  </a:lnTo>
                  <a:lnTo>
                    <a:pt x="5168" y="31905"/>
                  </a:lnTo>
                  <a:lnTo>
                    <a:pt x="4961" y="31548"/>
                  </a:lnTo>
                  <a:lnTo>
                    <a:pt x="4775" y="31190"/>
                  </a:lnTo>
                  <a:lnTo>
                    <a:pt x="4602" y="30826"/>
                  </a:lnTo>
                  <a:lnTo>
                    <a:pt x="4442" y="30454"/>
                  </a:lnTo>
                  <a:lnTo>
                    <a:pt x="4295" y="30090"/>
                  </a:lnTo>
                  <a:lnTo>
                    <a:pt x="4162" y="29719"/>
                  </a:lnTo>
                  <a:lnTo>
                    <a:pt x="4042" y="29347"/>
                  </a:lnTo>
                  <a:lnTo>
                    <a:pt x="3942" y="28969"/>
                  </a:lnTo>
                  <a:lnTo>
                    <a:pt x="3849" y="28598"/>
                  </a:lnTo>
                  <a:lnTo>
                    <a:pt x="3769" y="28220"/>
                  </a:lnTo>
                  <a:lnTo>
                    <a:pt x="3703" y="27841"/>
                  </a:lnTo>
                  <a:lnTo>
                    <a:pt x="3656" y="27463"/>
                  </a:lnTo>
                  <a:lnTo>
                    <a:pt x="3616" y="27085"/>
                  </a:lnTo>
                  <a:lnTo>
                    <a:pt x="3590" y="26707"/>
                  </a:lnTo>
                  <a:lnTo>
                    <a:pt x="3570" y="26329"/>
                  </a:lnTo>
                  <a:lnTo>
                    <a:pt x="3570" y="25951"/>
                  </a:lnTo>
                  <a:lnTo>
                    <a:pt x="3583" y="25572"/>
                  </a:lnTo>
                  <a:lnTo>
                    <a:pt x="3603" y="25187"/>
                  </a:lnTo>
                  <a:lnTo>
                    <a:pt x="3636" y="24809"/>
                  </a:lnTo>
                  <a:lnTo>
                    <a:pt x="3683" y="24438"/>
                  </a:lnTo>
                  <a:lnTo>
                    <a:pt x="3736" y="24060"/>
                  </a:lnTo>
                  <a:lnTo>
                    <a:pt x="3803" y="23681"/>
                  </a:lnTo>
                  <a:lnTo>
                    <a:pt x="3883" y="23310"/>
                  </a:lnTo>
                  <a:lnTo>
                    <a:pt x="3976" y="22939"/>
                  </a:lnTo>
                  <a:lnTo>
                    <a:pt x="4076" y="22568"/>
                  </a:lnTo>
                  <a:lnTo>
                    <a:pt x="4182" y="22196"/>
                  </a:lnTo>
                  <a:lnTo>
                    <a:pt x="4302" y="21832"/>
                  </a:lnTo>
                  <a:lnTo>
                    <a:pt x="4435" y="21467"/>
                  </a:lnTo>
                  <a:lnTo>
                    <a:pt x="4575" y="21110"/>
                  </a:lnTo>
                  <a:lnTo>
                    <a:pt x="4728" y="20745"/>
                  </a:lnTo>
                  <a:lnTo>
                    <a:pt x="4888" y="20395"/>
                  </a:lnTo>
                  <a:lnTo>
                    <a:pt x="5061" y="20037"/>
                  </a:lnTo>
                  <a:lnTo>
                    <a:pt x="5241" y="19693"/>
                  </a:lnTo>
                  <a:lnTo>
                    <a:pt x="5427" y="19343"/>
                  </a:lnTo>
                  <a:lnTo>
                    <a:pt x="5627" y="19006"/>
                  </a:lnTo>
                  <a:lnTo>
                    <a:pt x="5833" y="18662"/>
                  </a:lnTo>
                  <a:lnTo>
                    <a:pt x="6046" y="18332"/>
                  </a:lnTo>
                  <a:lnTo>
                    <a:pt x="6273" y="18002"/>
                  </a:lnTo>
                  <a:lnTo>
                    <a:pt x="6506" y="17679"/>
                  </a:lnTo>
                  <a:lnTo>
                    <a:pt x="6746" y="17356"/>
                  </a:lnTo>
                  <a:lnTo>
                    <a:pt x="6992" y="17039"/>
                  </a:lnTo>
                  <a:lnTo>
                    <a:pt x="7252" y="16730"/>
                  </a:lnTo>
                  <a:lnTo>
                    <a:pt x="7511" y="16427"/>
                  </a:lnTo>
                  <a:lnTo>
                    <a:pt x="7784" y="16125"/>
                  </a:lnTo>
                  <a:lnTo>
                    <a:pt x="8064" y="15836"/>
                  </a:lnTo>
                  <a:lnTo>
                    <a:pt x="8350" y="15547"/>
                  </a:lnTo>
                  <a:lnTo>
                    <a:pt x="8643" y="15265"/>
                  </a:lnTo>
                  <a:lnTo>
                    <a:pt x="8943" y="14990"/>
                  </a:lnTo>
                  <a:lnTo>
                    <a:pt x="9249" y="14722"/>
                  </a:lnTo>
                  <a:lnTo>
                    <a:pt x="9562" y="14461"/>
                  </a:lnTo>
                  <a:lnTo>
                    <a:pt x="9882" y="14206"/>
                  </a:lnTo>
                  <a:lnTo>
                    <a:pt x="10201" y="13959"/>
                  </a:lnTo>
                  <a:lnTo>
                    <a:pt x="10534" y="13718"/>
                  </a:lnTo>
                  <a:lnTo>
                    <a:pt x="10874" y="13485"/>
                  </a:lnTo>
                  <a:lnTo>
                    <a:pt x="11213" y="13258"/>
                  </a:lnTo>
                  <a:close/>
                  <a:moveTo>
                    <a:pt x="220608" y="35728"/>
                  </a:moveTo>
                  <a:lnTo>
                    <a:pt x="220855" y="36326"/>
                  </a:lnTo>
                  <a:lnTo>
                    <a:pt x="221101" y="36931"/>
                  </a:lnTo>
                  <a:lnTo>
                    <a:pt x="221341" y="37536"/>
                  </a:lnTo>
                  <a:lnTo>
                    <a:pt x="221574" y="38142"/>
                  </a:lnTo>
                  <a:lnTo>
                    <a:pt x="221807" y="38747"/>
                  </a:lnTo>
                  <a:lnTo>
                    <a:pt x="222033" y="39352"/>
                  </a:lnTo>
                  <a:lnTo>
                    <a:pt x="222253" y="39957"/>
                  </a:lnTo>
                  <a:lnTo>
                    <a:pt x="222466" y="40562"/>
                  </a:lnTo>
                  <a:lnTo>
                    <a:pt x="222679" y="41174"/>
                  </a:lnTo>
                  <a:lnTo>
                    <a:pt x="222885" y="41779"/>
                  </a:lnTo>
                  <a:lnTo>
                    <a:pt x="223085" y="42391"/>
                  </a:lnTo>
                  <a:lnTo>
                    <a:pt x="223285" y="43003"/>
                  </a:lnTo>
                  <a:lnTo>
                    <a:pt x="223471" y="43615"/>
                  </a:lnTo>
                  <a:lnTo>
                    <a:pt x="223658" y="44234"/>
                  </a:lnTo>
                  <a:lnTo>
                    <a:pt x="223837" y="44846"/>
                  </a:lnTo>
                  <a:lnTo>
                    <a:pt x="224011" y="45464"/>
                  </a:lnTo>
                  <a:lnTo>
                    <a:pt x="223691" y="45437"/>
                  </a:lnTo>
                  <a:lnTo>
                    <a:pt x="223371" y="45416"/>
                  </a:lnTo>
                  <a:lnTo>
                    <a:pt x="223045" y="45396"/>
                  </a:lnTo>
                  <a:lnTo>
                    <a:pt x="222719" y="45382"/>
                  </a:lnTo>
                  <a:lnTo>
                    <a:pt x="222393" y="45375"/>
                  </a:lnTo>
                  <a:lnTo>
                    <a:pt x="221414" y="45375"/>
                  </a:lnTo>
                  <a:lnTo>
                    <a:pt x="220768" y="45389"/>
                  </a:lnTo>
                  <a:lnTo>
                    <a:pt x="220115" y="45402"/>
                  </a:lnTo>
                  <a:lnTo>
                    <a:pt x="219476" y="45416"/>
                  </a:lnTo>
                  <a:lnTo>
                    <a:pt x="218837" y="45423"/>
                  </a:lnTo>
                  <a:lnTo>
                    <a:pt x="218537" y="45423"/>
                  </a:lnTo>
                  <a:lnTo>
                    <a:pt x="218238" y="45416"/>
                  </a:lnTo>
                  <a:lnTo>
                    <a:pt x="217612" y="45402"/>
                  </a:lnTo>
                  <a:lnTo>
                    <a:pt x="217299" y="45396"/>
                  </a:lnTo>
                  <a:lnTo>
                    <a:pt x="216986" y="45396"/>
                  </a:lnTo>
                  <a:lnTo>
                    <a:pt x="216673" y="45402"/>
                  </a:lnTo>
                  <a:lnTo>
                    <a:pt x="216360" y="45416"/>
                  </a:lnTo>
                  <a:lnTo>
                    <a:pt x="216047" y="45437"/>
                  </a:lnTo>
                  <a:lnTo>
                    <a:pt x="215741" y="45478"/>
                  </a:lnTo>
                  <a:lnTo>
                    <a:pt x="215595" y="45506"/>
                  </a:lnTo>
                  <a:lnTo>
                    <a:pt x="215441" y="45533"/>
                  </a:lnTo>
                  <a:lnTo>
                    <a:pt x="215295" y="45567"/>
                  </a:lnTo>
                  <a:lnTo>
                    <a:pt x="215148" y="45609"/>
                  </a:lnTo>
                  <a:lnTo>
                    <a:pt x="215009" y="45657"/>
                  </a:lnTo>
                  <a:lnTo>
                    <a:pt x="214862" y="45705"/>
                  </a:lnTo>
                  <a:lnTo>
                    <a:pt x="214722" y="45767"/>
                  </a:lnTo>
                  <a:lnTo>
                    <a:pt x="214589" y="45829"/>
                  </a:lnTo>
                  <a:lnTo>
                    <a:pt x="214456" y="45898"/>
                  </a:lnTo>
                  <a:lnTo>
                    <a:pt x="214323" y="45973"/>
                  </a:lnTo>
                  <a:lnTo>
                    <a:pt x="214196" y="46056"/>
                  </a:lnTo>
                  <a:lnTo>
                    <a:pt x="214070" y="46145"/>
                  </a:lnTo>
                  <a:lnTo>
                    <a:pt x="213997" y="45609"/>
                  </a:lnTo>
                  <a:lnTo>
                    <a:pt x="213910" y="45079"/>
                  </a:lnTo>
                  <a:lnTo>
                    <a:pt x="213823" y="44543"/>
                  </a:lnTo>
                  <a:lnTo>
                    <a:pt x="213730" y="44007"/>
                  </a:lnTo>
                  <a:lnTo>
                    <a:pt x="213630" y="43477"/>
                  </a:lnTo>
                  <a:lnTo>
                    <a:pt x="213524" y="42941"/>
                  </a:lnTo>
                  <a:lnTo>
                    <a:pt x="213411" y="42411"/>
                  </a:lnTo>
                  <a:lnTo>
                    <a:pt x="213291" y="41875"/>
                  </a:lnTo>
                  <a:lnTo>
                    <a:pt x="213164" y="41346"/>
                  </a:lnTo>
                  <a:lnTo>
                    <a:pt x="213038" y="40816"/>
                  </a:lnTo>
                  <a:lnTo>
                    <a:pt x="212898" y="40287"/>
                  </a:lnTo>
                  <a:lnTo>
                    <a:pt x="212758" y="39757"/>
                  </a:lnTo>
                  <a:lnTo>
                    <a:pt x="212612" y="39221"/>
                  </a:lnTo>
                  <a:lnTo>
                    <a:pt x="212458" y="38698"/>
                  </a:lnTo>
                  <a:lnTo>
                    <a:pt x="212299" y="38169"/>
                  </a:lnTo>
                  <a:lnTo>
                    <a:pt x="212132" y="37640"/>
                  </a:lnTo>
                  <a:lnTo>
                    <a:pt x="212678" y="37619"/>
                  </a:lnTo>
                  <a:lnTo>
                    <a:pt x="213224" y="37585"/>
                  </a:lnTo>
                  <a:lnTo>
                    <a:pt x="213763" y="37530"/>
                  </a:lnTo>
                  <a:lnTo>
                    <a:pt x="214303" y="37468"/>
                  </a:lnTo>
                  <a:lnTo>
                    <a:pt x="214842" y="37385"/>
                  </a:lnTo>
                  <a:lnTo>
                    <a:pt x="215381" y="37296"/>
                  </a:lnTo>
                  <a:lnTo>
                    <a:pt x="215914" y="37186"/>
                  </a:lnTo>
                  <a:lnTo>
                    <a:pt x="216447" y="37069"/>
                  </a:lnTo>
                  <a:lnTo>
                    <a:pt x="216979" y="36938"/>
                  </a:lnTo>
                  <a:lnTo>
                    <a:pt x="217505" y="36794"/>
                  </a:lnTo>
                  <a:lnTo>
                    <a:pt x="218031" y="36643"/>
                  </a:lnTo>
                  <a:lnTo>
                    <a:pt x="218551" y="36478"/>
                  </a:lnTo>
                  <a:lnTo>
                    <a:pt x="219070" y="36306"/>
                  </a:lnTo>
                  <a:lnTo>
                    <a:pt x="219583" y="36120"/>
                  </a:lnTo>
                  <a:lnTo>
                    <a:pt x="220095" y="35927"/>
                  </a:lnTo>
                  <a:lnTo>
                    <a:pt x="220608" y="35728"/>
                  </a:lnTo>
                  <a:close/>
                  <a:moveTo>
                    <a:pt x="105334" y="43250"/>
                  </a:moveTo>
                  <a:lnTo>
                    <a:pt x="105607" y="43257"/>
                  </a:lnTo>
                  <a:lnTo>
                    <a:pt x="105887" y="43271"/>
                  </a:lnTo>
                  <a:lnTo>
                    <a:pt x="106160" y="43292"/>
                  </a:lnTo>
                  <a:lnTo>
                    <a:pt x="106433" y="43312"/>
                  </a:lnTo>
                  <a:lnTo>
                    <a:pt x="106712" y="43340"/>
                  </a:lnTo>
                  <a:lnTo>
                    <a:pt x="106985" y="43374"/>
                  </a:lnTo>
                  <a:lnTo>
                    <a:pt x="107258" y="43415"/>
                  </a:lnTo>
                  <a:lnTo>
                    <a:pt x="107531" y="43463"/>
                  </a:lnTo>
                  <a:lnTo>
                    <a:pt x="107804" y="43512"/>
                  </a:lnTo>
                  <a:lnTo>
                    <a:pt x="108077" y="43567"/>
                  </a:lnTo>
                  <a:lnTo>
                    <a:pt x="108350" y="43622"/>
                  </a:lnTo>
                  <a:lnTo>
                    <a:pt x="108903" y="43752"/>
                  </a:lnTo>
                  <a:lnTo>
                    <a:pt x="109449" y="43897"/>
                  </a:lnTo>
                  <a:lnTo>
                    <a:pt x="110008" y="44055"/>
                  </a:lnTo>
                  <a:lnTo>
                    <a:pt x="110567" y="44234"/>
                  </a:lnTo>
                  <a:lnTo>
                    <a:pt x="111127" y="44419"/>
                  </a:lnTo>
                  <a:lnTo>
                    <a:pt x="111699" y="44619"/>
                  </a:lnTo>
                  <a:lnTo>
                    <a:pt x="112279" y="44832"/>
                  </a:lnTo>
                  <a:lnTo>
                    <a:pt x="112159" y="45354"/>
                  </a:lnTo>
                  <a:lnTo>
                    <a:pt x="112046" y="45884"/>
                  </a:lnTo>
                  <a:lnTo>
                    <a:pt x="111946" y="46406"/>
                  </a:lnTo>
                  <a:lnTo>
                    <a:pt x="111853" y="46943"/>
                  </a:lnTo>
                  <a:lnTo>
                    <a:pt x="111766" y="47472"/>
                  </a:lnTo>
                  <a:lnTo>
                    <a:pt x="111693" y="48002"/>
                  </a:lnTo>
                  <a:lnTo>
                    <a:pt x="111626" y="48538"/>
                  </a:lnTo>
                  <a:lnTo>
                    <a:pt x="111566" y="49074"/>
                  </a:lnTo>
                  <a:lnTo>
                    <a:pt x="111520" y="49604"/>
                  </a:lnTo>
                  <a:lnTo>
                    <a:pt x="111480" y="50140"/>
                  </a:lnTo>
                  <a:lnTo>
                    <a:pt x="111446" y="50669"/>
                  </a:lnTo>
                  <a:lnTo>
                    <a:pt x="111420" y="51206"/>
                  </a:lnTo>
                  <a:lnTo>
                    <a:pt x="111400" y="51735"/>
                  </a:lnTo>
                  <a:lnTo>
                    <a:pt x="111393" y="52265"/>
                  </a:lnTo>
                  <a:lnTo>
                    <a:pt x="111386" y="52787"/>
                  </a:lnTo>
                  <a:lnTo>
                    <a:pt x="111386" y="53317"/>
                  </a:lnTo>
                  <a:lnTo>
                    <a:pt x="108370" y="53282"/>
                  </a:lnTo>
                  <a:lnTo>
                    <a:pt x="106865" y="53255"/>
                  </a:lnTo>
                  <a:lnTo>
                    <a:pt x="105361" y="53227"/>
                  </a:lnTo>
                  <a:lnTo>
                    <a:pt x="105294" y="52622"/>
                  </a:lnTo>
                  <a:lnTo>
                    <a:pt x="105228" y="52010"/>
                  </a:lnTo>
                  <a:lnTo>
                    <a:pt x="105148" y="51391"/>
                  </a:lnTo>
                  <a:lnTo>
                    <a:pt x="105061" y="50773"/>
                  </a:lnTo>
                  <a:lnTo>
                    <a:pt x="104968" y="50154"/>
                  </a:lnTo>
                  <a:lnTo>
                    <a:pt x="104861" y="49528"/>
                  </a:lnTo>
                  <a:lnTo>
                    <a:pt x="104748" y="48909"/>
                  </a:lnTo>
                  <a:lnTo>
                    <a:pt x="104628" y="48283"/>
                  </a:lnTo>
                  <a:lnTo>
                    <a:pt x="104502" y="47665"/>
                  </a:lnTo>
                  <a:lnTo>
                    <a:pt x="104369" y="47046"/>
                  </a:lnTo>
                  <a:lnTo>
                    <a:pt x="104222" y="46427"/>
                  </a:lnTo>
                  <a:lnTo>
                    <a:pt x="104069" y="45808"/>
                  </a:lnTo>
                  <a:lnTo>
                    <a:pt x="103903" y="45196"/>
                  </a:lnTo>
                  <a:lnTo>
                    <a:pt x="103729" y="44584"/>
                  </a:lnTo>
                  <a:lnTo>
                    <a:pt x="103550" y="43979"/>
                  </a:lnTo>
                  <a:lnTo>
                    <a:pt x="103357" y="43374"/>
                  </a:lnTo>
                  <a:lnTo>
                    <a:pt x="103643" y="43340"/>
                  </a:lnTo>
                  <a:lnTo>
                    <a:pt x="103929" y="43305"/>
                  </a:lnTo>
                  <a:lnTo>
                    <a:pt x="104216" y="43285"/>
                  </a:lnTo>
                  <a:lnTo>
                    <a:pt x="104495" y="43264"/>
                  </a:lnTo>
                  <a:lnTo>
                    <a:pt x="104775" y="43257"/>
                  </a:lnTo>
                  <a:lnTo>
                    <a:pt x="105054" y="43250"/>
                  </a:lnTo>
                  <a:close/>
                  <a:moveTo>
                    <a:pt x="108330" y="29230"/>
                  </a:moveTo>
                  <a:lnTo>
                    <a:pt x="108830" y="29244"/>
                  </a:lnTo>
                  <a:lnTo>
                    <a:pt x="109316" y="29265"/>
                  </a:lnTo>
                  <a:lnTo>
                    <a:pt x="109795" y="29292"/>
                  </a:lnTo>
                  <a:lnTo>
                    <a:pt x="110268" y="29327"/>
                  </a:lnTo>
                  <a:lnTo>
                    <a:pt x="110734" y="29368"/>
                  </a:lnTo>
                  <a:lnTo>
                    <a:pt x="111193" y="29423"/>
                  </a:lnTo>
                  <a:lnTo>
                    <a:pt x="111639" y="29485"/>
                  </a:lnTo>
                  <a:lnTo>
                    <a:pt x="112086" y="29553"/>
                  </a:lnTo>
                  <a:lnTo>
                    <a:pt x="112518" y="29629"/>
                  </a:lnTo>
                  <a:lnTo>
                    <a:pt x="112951" y="29719"/>
                  </a:lnTo>
                  <a:lnTo>
                    <a:pt x="113371" y="29808"/>
                  </a:lnTo>
                  <a:lnTo>
                    <a:pt x="113790" y="29911"/>
                  </a:lnTo>
                  <a:lnTo>
                    <a:pt x="114196" y="30021"/>
                  </a:lnTo>
                  <a:lnTo>
                    <a:pt x="114596" y="30138"/>
                  </a:lnTo>
                  <a:lnTo>
                    <a:pt x="114995" y="30262"/>
                  </a:lnTo>
                  <a:lnTo>
                    <a:pt x="115381" y="30392"/>
                  </a:lnTo>
                  <a:lnTo>
                    <a:pt x="115761" y="30537"/>
                  </a:lnTo>
                  <a:lnTo>
                    <a:pt x="116134" y="30681"/>
                  </a:lnTo>
                  <a:lnTo>
                    <a:pt x="116507" y="30839"/>
                  </a:lnTo>
                  <a:lnTo>
                    <a:pt x="116866" y="30997"/>
                  </a:lnTo>
                  <a:lnTo>
                    <a:pt x="117219" y="31169"/>
                  </a:lnTo>
                  <a:lnTo>
                    <a:pt x="117565" y="31341"/>
                  </a:lnTo>
                  <a:lnTo>
                    <a:pt x="117912" y="31527"/>
                  </a:lnTo>
                  <a:lnTo>
                    <a:pt x="118244" y="31719"/>
                  </a:lnTo>
                  <a:lnTo>
                    <a:pt x="118577" y="31912"/>
                  </a:lnTo>
                  <a:lnTo>
                    <a:pt x="118897" y="32118"/>
                  </a:lnTo>
                  <a:lnTo>
                    <a:pt x="119210" y="32324"/>
                  </a:lnTo>
                  <a:lnTo>
                    <a:pt x="119523" y="32545"/>
                  </a:lnTo>
                  <a:lnTo>
                    <a:pt x="119829" y="32765"/>
                  </a:lnTo>
                  <a:lnTo>
                    <a:pt x="120122" y="32991"/>
                  </a:lnTo>
                  <a:lnTo>
                    <a:pt x="120415" y="33232"/>
                  </a:lnTo>
                  <a:lnTo>
                    <a:pt x="120701" y="33473"/>
                  </a:lnTo>
                  <a:lnTo>
                    <a:pt x="120981" y="33720"/>
                  </a:lnTo>
                  <a:lnTo>
                    <a:pt x="121254" y="33975"/>
                  </a:lnTo>
                  <a:lnTo>
                    <a:pt x="121527" y="34236"/>
                  </a:lnTo>
                  <a:lnTo>
                    <a:pt x="121787" y="34497"/>
                  </a:lnTo>
                  <a:lnTo>
                    <a:pt x="122046" y="34772"/>
                  </a:lnTo>
                  <a:lnTo>
                    <a:pt x="122293" y="35047"/>
                  </a:lnTo>
                  <a:lnTo>
                    <a:pt x="122539" y="35329"/>
                  </a:lnTo>
                  <a:lnTo>
                    <a:pt x="122779" y="35618"/>
                  </a:lnTo>
                  <a:lnTo>
                    <a:pt x="123012" y="35914"/>
                  </a:lnTo>
                  <a:lnTo>
                    <a:pt x="123245" y="36209"/>
                  </a:lnTo>
                  <a:lnTo>
                    <a:pt x="123464" y="36512"/>
                  </a:lnTo>
                  <a:lnTo>
                    <a:pt x="123684" y="36821"/>
                  </a:lnTo>
                  <a:lnTo>
                    <a:pt x="123897" y="37138"/>
                  </a:lnTo>
                  <a:lnTo>
                    <a:pt x="124104" y="37461"/>
                  </a:lnTo>
                  <a:lnTo>
                    <a:pt x="124303" y="37784"/>
                  </a:lnTo>
                  <a:lnTo>
                    <a:pt x="124503" y="38114"/>
                  </a:lnTo>
                  <a:lnTo>
                    <a:pt x="124696" y="38444"/>
                  </a:lnTo>
                  <a:lnTo>
                    <a:pt x="124883" y="38788"/>
                  </a:lnTo>
                  <a:lnTo>
                    <a:pt x="125062" y="39125"/>
                  </a:lnTo>
                  <a:lnTo>
                    <a:pt x="125236" y="39475"/>
                  </a:lnTo>
                  <a:lnTo>
                    <a:pt x="125409" y="39826"/>
                  </a:lnTo>
                  <a:lnTo>
                    <a:pt x="125575" y="40184"/>
                  </a:lnTo>
                  <a:lnTo>
                    <a:pt x="125735" y="40541"/>
                  </a:lnTo>
                  <a:lnTo>
                    <a:pt x="125895" y="40912"/>
                  </a:lnTo>
                  <a:lnTo>
                    <a:pt x="126048" y="41277"/>
                  </a:lnTo>
                  <a:lnTo>
                    <a:pt x="126194" y="41648"/>
                  </a:lnTo>
                  <a:lnTo>
                    <a:pt x="126334" y="42026"/>
                  </a:lnTo>
                  <a:lnTo>
                    <a:pt x="126474" y="42405"/>
                  </a:lnTo>
                  <a:lnTo>
                    <a:pt x="126607" y="42790"/>
                  </a:lnTo>
                  <a:lnTo>
                    <a:pt x="126734" y="43182"/>
                  </a:lnTo>
                  <a:lnTo>
                    <a:pt x="126920" y="43773"/>
                  </a:lnTo>
                  <a:lnTo>
                    <a:pt x="127100" y="44378"/>
                  </a:lnTo>
                  <a:lnTo>
                    <a:pt x="127266" y="44983"/>
                  </a:lnTo>
                  <a:lnTo>
                    <a:pt x="127419" y="45602"/>
                  </a:lnTo>
                  <a:lnTo>
                    <a:pt x="127566" y="46228"/>
                  </a:lnTo>
                  <a:lnTo>
                    <a:pt x="127706" y="46853"/>
                  </a:lnTo>
                  <a:lnTo>
                    <a:pt x="127832" y="47493"/>
                  </a:lnTo>
                  <a:lnTo>
                    <a:pt x="127952" y="48132"/>
                  </a:lnTo>
                  <a:lnTo>
                    <a:pt x="128059" y="48785"/>
                  </a:lnTo>
                  <a:lnTo>
                    <a:pt x="128159" y="49439"/>
                  </a:lnTo>
                  <a:lnTo>
                    <a:pt x="128252" y="50099"/>
                  </a:lnTo>
                  <a:lnTo>
                    <a:pt x="128332" y="50766"/>
                  </a:lnTo>
                  <a:lnTo>
                    <a:pt x="128412" y="51433"/>
                  </a:lnTo>
                  <a:lnTo>
                    <a:pt x="128478" y="52106"/>
                  </a:lnTo>
                  <a:lnTo>
                    <a:pt x="128538" y="52787"/>
                  </a:lnTo>
                  <a:lnTo>
                    <a:pt x="128591" y="53468"/>
                  </a:lnTo>
                  <a:lnTo>
                    <a:pt x="128591" y="53468"/>
                  </a:lnTo>
                  <a:lnTo>
                    <a:pt x="124710" y="53461"/>
                  </a:lnTo>
                  <a:lnTo>
                    <a:pt x="120828" y="53440"/>
                  </a:lnTo>
                  <a:lnTo>
                    <a:pt x="116946" y="53406"/>
                  </a:lnTo>
                  <a:lnTo>
                    <a:pt x="113064" y="53358"/>
                  </a:lnTo>
                  <a:lnTo>
                    <a:pt x="113131" y="52863"/>
                  </a:lnTo>
                  <a:lnTo>
                    <a:pt x="113204" y="52368"/>
                  </a:lnTo>
                  <a:lnTo>
                    <a:pt x="113277" y="51880"/>
                  </a:lnTo>
                  <a:lnTo>
                    <a:pt x="113364" y="51391"/>
                  </a:lnTo>
                  <a:lnTo>
                    <a:pt x="113450" y="50910"/>
                  </a:lnTo>
                  <a:lnTo>
                    <a:pt x="113550" y="50436"/>
                  </a:lnTo>
                  <a:lnTo>
                    <a:pt x="113650" y="49954"/>
                  </a:lnTo>
                  <a:lnTo>
                    <a:pt x="113757" y="49480"/>
                  </a:lnTo>
                  <a:lnTo>
                    <a:pt x="113863" y="49012"/>
                  </a:lnTo>
                  <a:lnTo>
                    <a:pt x="113976" y="48538"/>
                  </a:lnTo>
                  <a:lnTo>
                    <a:pt x="114216" y="47603"/>
                  </a:lnTo>
                  <a:lnTo>
                    <a:pt x="114469" y="46674"/>
                  </a:lnTo>
                  <a:lnTo>
                    <a:pt x="114729" y="45753"/>
                  </a:lnTo>
                  <a:lnTo>
                    <a:pt x="115242" y="45953"/>
                  </a:lnTo>
                  <a:lnTo>
                    <a:pt x="115515" y="46049"/>
                  </a:lnTo>
                  <a:lnTo>
                    <a:pt x="115788" y="46145"/>
                  </a:lnTo>
                  <a:lnTo>
                    <a:pt x="116061" y="46234"/>
                  </a:lnTo>
                  <a:lnTo>
                    <a:pt x="116334" y="46317"/>
                  </a:lnTo>
                  <a:lnTo>
                    <a:pt x="116606" y="46393"/>
                  </a:lnTo>
                  <a:lnTo>
                    <a:pt x="116873" y="46468"/>
                  </a:lnTo>
                  <a:lnTo>
                    <a:pt x="117146" y="46530"/>
                  </a:lnTo>
                  <a:lnTo>
                    <a:pt x="117412" y="46585"/>
                  </a:lnTo>
                  <a:lnTo>
                    <a:pt x="117678" y="46640"/>
                  </a:lnTo>
                  <a:lnTo>
                    <a:pt x="117951" y="46681"/>
                  </a:lnTo>
                  <a:lnTo>
                    <a:pt x="118218" y="46716"/>
                  </a:lnTo>
                  <a:lnTo>
                    <a:pt x="118477" y="46750"/>
                  </a:lnTo>
                  <a:lnTo>
                    <a:pt x="118744" y="46771"/>
                  </a:lnTo>
                  <a:lnTo>
                    <a:pt x="119010" y="46785"/>
                  </a:lnTo>
                  <a:lnTo>
                    <a:pt x="119276" y="46791"/>
                  </a:lnTo>
                  <a:lnTo>
                    <a:pt x="119536" y="46791"/>
                  </a:lnTo>
                  <a:lnTo>
                    <a:pt x="119802" y="46785"/>
                  </a:lnTo>
                  <a:lnTo>
                    <a:pt x="120062" y="46764"/>
                  </a:lnTo>
                  <a:lnTo>
                    <a:pt x="120322" y="46736"/>
                  </a:lnTo>
                  <a:lnTo>
                    <a:pt x="120588" y="46702"/>
                  </a:lnTo>
                  <a:lnTo>
                    <a:pt x="120848" y="46661"/>
                  </a:lnTo>
                  <a:lnTo>
                    <a:pt x="121107" y="46606"/>
                  </a:lnTo>
                  <a:lnTo>
                    <a:pt x="121367" y="46544"/>
                  </a:lnTo>
                  <a:lnTo>
                    <a:pt x="121627" y="46475"/>
                  </a:lnTo>
                  <a:lnTo>
                    <a:pt x="121886" y="46393"/>
                  </a:lnTo>
                  <a:lnTo>
                    <a:pt x="122146" y="46303"/>
                  </a:lnTo>
                  <a:lnTo>
                    <a:pt x="122399" y="46207"/>
                  </a:lnTo>
                  <a:lnTo>
                    <a:pt x="122659" y="46097"/>
                  </a:lnTo>
                  <a:lnTo>
                    <a:pt x="122919" y="45973"/>
                  </a:lnTo>
                  <a:lnTo>
                    <a:pt x="123178" y="45849"/>
                  </a:lnTo>
                  <a:lnTo>
                    <a:pt x="123431" y="45705"/>
                  </a:lnTo>
                  <a:lnTo>
                    <a:pt x="123691" y="45554"/>
                  </a:lnTo>
                  <a:lnTo>
                    <a:pt x="123804" y="45478"/>
                  </a:lnTo>
                  <a:lnTo>
                    <a:pt x="123897" y="45402"/>
                  </a:lnTo>
                  <a:lnTo>
                    <a:pt x="123984" y="45313"/>
                  </a:lnTo>
                  <a:lnTo>
                    <a:pt x="124057" y="45224"/>
                  </a:lnTo>
                  <a:lnTo>
                    <a:pt x="124124" y="45134"/>
                  </a:lnTo>
                  <a:lnTo>
                    <a:pt x="124177" y="45038"/>
                  </a:lnTo>
                  <a:lnTo>
                    <a:pt x="124217" y="44935"/>
                  </a:lnTo>
                  <a:lnTo>
                    <a:pt x="124250" y="44832"/>
                  </a:lnTo>
                  <a:lnTo>
                    <a:pt x="124277" y="44729"/>
                  </a:lnTo>
                  <a:lnTo>
                    <a:pt x="124290" y="44619"/>
                  </a:lnTo>
                  <a:lnTo>
                    <a:pt x="124290" y="44515"/>
                  </a:lnTo>
                  <a:lnTo>
                    <a:pt x="124290" y="44405"/>
                  </a:lnTo>
                  <a:lnTo>
                    <a:pt x="124277" y="44302"/>
                  </a:lnTo>
                  <a:lnTo>
                    <a:pt x="124263" y="44199"/>
                  </a:lnTo>
                  <a:lnTo>
                    <a:pt x="124237" y="44096"/>
                  </a:lnTo>
                  <a:lnTo>
                    <a:pt x="124204" y="43993"/>
                  </a:lnTo>
                  <a:lnTo>
                    <a:pt x="124150" y="43869"/>
                  </a:lnTo>
                  <a:lnTo>
                    <a:pt x="124084" y="43752"/>
                  </a:lnTo>
                  <a:lnTo>
                    <a:pt x="124010" y="43649"/>
                  </a:lnTo>
                  <a:lnTo>
                    <a:pt x="123924" y="43546"/>
                  </a:lnTo>
                  <a:lnTo>
                    <a:pt x="123831" y="43450"/>
                  </a:lnTo>
                  <a:lnTo>
                    <a:pt x="123731" y="43367"/>
                  </a:lnTo>
                  <a:lnTo>
                    <a:pt x="123624" y="43292"/>
                  </a:lnTo>
                  <a:lnTo>
                    <a:pt x="123511" y="43230"/>
                  </a:lnTo>
                  <a:lnTo>
                    <a:pt x="123385" y="43182"/>
                  </a:lnTo>
                  <a:lnTo>
                    <a:pt x="123258" y="43147"/>
                  </a:lnTo>
                  <a:lnTo>
                    <a:pt x="123191" y="43140"/>
                  </a:lnTo>
                  <a:lnTo>
                    <a:pt x="123125" y="43133"/>
                  </a:lnTo>
                  <a:lnTo>
                    <a:pt x="123058" y="43127"/>
                  </a:lnTo>
                  <a:lnTo>
                    <a:pt x="122992" y="43133"/>
                  </a:lnTo>
                  <a:lnTo>
                    <a:pt x="122919" y="43133"/>
                  </a:lnTo>
                  <a:lnTo>
                    <a:pt x="122852" y="43147"/>
                  </a:lnTo>
                  <a:lnTo>
                    <a:pt x="122779" y="43161"/>
                  </a:lnTo>
                  <a:lnTo>
                    <a:pt x="122705" y="43182"/>
                  </a:lnTo>
                  <a:lnTo>
                    <a:pt x="122632" y="43209"/>
                  </a:lnTo>
                  <a:lnTo>
                    <a:pt x="122559" y="43237"/>
                  </a:lnTo>
                  <a:lnTo>
                    <a:pt x="122486" y="43271"/>
                  </a:lnTo>
                  <a:lnTo>
                    <a:pt x="122412" y="43312"/>
                  </a:lnTo>
                  <a:lnTo>
                    <a:pt x="122199" y="43429"/>
                  </a:lnTo>
                  <a:lnTo>
                    <a:pt x="121980" y="43532"/>
                  </a:lnTo>
                  <a:lnTo>
                    <a:pt x="121760" y="43635"/>
                  </a:lnTo>
                  <a:lnTo>
                    <a:pt x="121547" y="43718"/>
                  </a:lnTo>
                  <a:lnTo>
                    <a:pt x="121327" y="43800"/>
                  </a:lnTo>
                  <a:lnTo>
                    <a:pt x="121107" y="43869"/>
                  </a:lnTo>
                  <a:lnTo>
                    <a:pt x="120894" y="43931"/>
                  </a:lnTo>
                  <a:lnTo>
                    <a:pt x="120675" y="43986"/>
                  </a:lnTo>
                  <a:lnTo>
                    <a:pt x="120455" y="44034"/>
                  </a:lnTo>
                  <a:lnTo>
                    <a:pt x="120235" y="44069"/>
                  </a:lnTo>
                  <a:lnTo>
                    <a:pt x="120022" y="44103"/>
                  </a:lnTo>
                  <a:lnTo>
                    <a:pt x="119802" y="44124"/>
                  </a:lnTo>
                  <a:lnTo>
                    <a:pt x="119583" y="44137"/>
                  </a:lnTo>
                  <a:lnTo>
                    <a:pt x="119370" y="44144"/>
                  </a:lnTo>
                  <a:lnTo>
                    <a:pt x="119150" y="44151"/>
                  </a:lnTo>
                  <a:lnTo>
                    <a:pt x="118930" y="44144"/>
                  </a:lnTo>
                  <a:lnTo>
                    <a:pt x="118717" y="44130"/>
                  </a:lnTo>
                  <a:lnTo>
                    <a:pt x="118497" y="44117"/>
                  </a:lnTo>
                  <a:lnTo>
                    <a:pt x="118278" y="44096"/>
                  </a:lnTo>
                  <a:lnTo>
                    <a:pt x="118065" y="44069"/>
                  </a:lnTo>
                  <a:lnTo>
                    <a:pt x="117845" y="44034"/>
                  </a:lnTo>
                  <a:lnTo>
                    <a:pt x="117625" y="43993"/>
                  </a:lnTo>
                  <a:lnTo>
                    <a:pt x="117412" y="43952"/>
                  </a:lnTo>
                  <a:lnTo>
                    <a:pt x="117192" y="43904"/>
                  </a:lnTo>
                  <a:lnTo>
                    <a:pt x="116973" y="43849"/>
                  </a:lnTo>
                  <a:lnTo>
                    <a:pt x="116760" y="43793"/>
                  </a:lnTo>
                  <a:lnTo>
                    <a:pt x="116320" y="43670"/>
                  </a:lnTo>
                  <a:lnTo>
                    <a:pt x="115887" y="43525"/>
                  </a:lnTo>
                  <a:lnTo>
                    <a:pt x="115455" y="43374"/>
                  </a:lnTo>
                  <a:lnTo>
                    <a:pt x="115994" y="41593"/>
                  </a:lnTo>
                  <a:lnTo>
                    <a:pt x="116540" y="39771"/>
                  </a:lnTo>
                  <a:lnTo>
                    <a:pt x="116567" y="39661"/>
                  </a:lnTo>
                  <a:lnTo>
                    <a:pt x="116580" y="39558"/>
                  </a:lnTo>
                  <a:lnTo>
                    <a:pt x="116587" y="39455"/>
                  </a:lnTo>
                  <a:lnTo>
                    <a:pt x="116580" y="39352"/>
                  </a:lnTo>
                  <a:lnTo>
                    <a:pt x="116567" y="39262"/>
                  </a:lnTo>
                  <a:lnTo>
                    <a:pt x="116540" y="39166"/>
                  </a:lnTo>
                  <a:lnTo>
                    <a:pt x="116513" y="39084"/>
                  </a:lnTo>
                  <a:lnTo>
                    <a:pt x="116473" y="39001"/>
                  </a:lnTo>
                  <a:lnTo>
                    <a:pt x="116427" y="38925"/>
                  </a:lnTo>
                  <a:lnTo>
                    <a:pt x="116373" y="38857"/>
                  </a:lnTo>
                  <a:lnTo>
                    <a:pt x="116314" y="38788"/>
                  </a:lnTo>
                  <a:lnTo>
                    <a:pt x="116254" y="38726"/>
                  </a:lnTo>
                  <a:lnTo>
                    <a:pt x="116180" y="38671"/>
                  </a:lnTo>
                  <a:lnTo>
                    <a:pt x="116107" y="38623"/>
                  </a:lnTo>
                  <a:lnTo>
                    <a:pt x="116034" y="38575"/>
                  </a:lnTo>
                  <a:lnTo>
                    <a:pt x="115947" y="38540"/>
                  </a:lnTo>
                  <a:lnTo>
                    <a:pt x="115867" y="38513"/>
                  </a:lnTo>
                  <a:lnTo>
                    <a:pt x="115781" y="38485"/>
                  </a:lnTo>
                  <a:lnTo>
                    <a:pt x="115694" y="38472"/>
                  </a:lnTo>
                  <a:lnTo>
                    <a:pt x="115601" y="38458"/>
                  </a:lnTo>
                  <a:lnTo>
                    <a:pt x="115428" y="38458"/>
                  </a:lnTo>
                  <a:lnTo>
                    <a:pt x="115335" y="38472"/>
                  </a:lnTo>
                  <a:lnTo>
                    <a:pt x="115248" y="38492"/>
                  </a:lnTo>
                  <a:lnTo>
                    <a:pt x="115162" y="38520"/>
                  </a:lnTo>
                  <a:lnTo>
                    <a:pt x="115075" y="38554"/>
                  </a:lnTo>
                  <a:lnTo>
                    <a:pt x="114995" y="38602"/>
                  </a:lnTo>
                  <a:lnTo>
                    <a:pt x="114915" y="38657"/>
                  </a:lnTo>
                  <a:lnTo>
                    <a:pt x="114842" y="38719"/>
                  </a:lnTo>
                  <a:lnTo>
                    <a:pt x="114769" y="38788"/>
                  </a:lnTo>
                  <a:lnTo>
                    <a:pt x="114702" y="38870"/>
                  </a:lnTo>
                  <a:lnTo>
                    <a:pt x="114642" y="38960"/>
                  </a:lnTo>
                  <a:lnTo>
                    <a:pt x="114403" y="39365"/>
                  </a:lnTo>
                  <a:lnTo>
                    <a:pt x="114170" y="39785"/>
                  </a:lnTo>
                  <a:lnTo>
                    <a:pt x="113950" y="40204"/>
                  </a:lnTo>
                  <a:lnTo>
                    <a:pt x="113743" y="40637"/>
                  </a:lnTo>
                  <a:lnTo>
                    <a:pt x="113544" y="41071"/>
                  </a:lnTo>
                  <a:lnTo>
                    <a:pt x="113357" y="41511"/>
                  </a:lnTo>
                  <a:lnTo>
                    <a:pt x="113178" y="41958"/>
                  </a:lnTo>
                  <a:lnTo>
                    <a:pt x="113004" y="42411"/>
                  </a:lnTo>
                  <a:lnTo>
                    <a:pt x="112339" y="42130"/>
                  </a:lnTo>
                  <a:lnTo>
                    <a:pt x="111679" y="41861"/>
                  </a:lnTo>
                  <a:lnTo>
                    <a:pt x="111346" y="41724"/>
                  </a:lnTo>
                  <a:lnTo>
                    <a:pt x="111014" y="41600"/>
                  </a:lnTo>
                  <a:lnTo>
                    <a:pt x="110687" y="41476"/>
                  </a:lnTo>
                  <a:lnTo>
                    <a:pt x="110354" y="41359"/>
                  </a:lnTo>
                  <a:lnTo>
                    <a:pt x="110022" y="41249"/>
                  </a:lnTo>
                  <a:lnTo>
                    <a:pt x="109689" y="41146"/>
                  </a:lnTo>
                  <a:lnTo>
                    <a:pt x="109362" y="41057"/>
                  </a:lnTo>
                  <a:lnTo>
                    <a:pt x="109029" y="40967"/>
                  </a:lnTo>
                  <a:lnTo>
                    <a:pt x="108697" y="40892"/>
                  </a:lnTo>
                  <a:lnTo>
                    <a:pt x="108364" y="40830"/>
                  </a:lnTo>
                  <a:lnTo>
                    <a:pt x="108031" y="40782"/>
                  </a:lnTo>
                  <a:lnTo>
                    <a:pt x="107704" y="40741"/>
                  </a:lnTo>
                  <a:lnTo>
                    <a:pt x="107365" y="40706"/>
                  </a:lnTo>
                  <a:lnTo>
                    <a:pt x="107032" y="40679"/>
                  </a:lnTo>
                  <a:lnTo>
                    <a:pt x="106699" y="40665"/>
                  </a:lnTo>
                  <a:lnTo>
                    <a:pt x="106373" y="40658"/>
                  </a:lnTo>
                  <a:lnTo>
                    <a:pt x="106040" y="40658"/>
                  </a:lnTo>
                  <a:lnTo>
                    <a:pt x="105714" y="40665"/>
                  </a:lnTo>
                  <a:lnTo>
                    <a:pt x="105387" y="40679"/>
                  </a:lnTo>
                  <a:lnTo>
                    <a:pt x="105061" y="40699"/>
                  </a:lnTo>
                  <a:lnTo>
                    <a:pt x="104735" y="40734"/>
                  </a:lnTo>
                  <a:lnTo>
                    <a:pt x="104415" y="40768"/>
                  </a:lnTo>
                  <a:lnTo>
                    <a:pt x="104096" y="40816"/>
                  </a:lnTo>
                  <a:lnTo>
                    <a:pt x="103776" y="40871"/>
                  </a:lnTo>
                  <a:lnTo>
                    <a:pt x="103463" y="40933"/>
                  </a:lnTo>
                  <a:lnTo>
                    <a:pt x="103150" y="40995"/>
                  </a:lnTo>
                  <a:lnTo>
                    <a:pt x="102837" y="41071"/>
                  </a:lnTo>
                  <a:lnTo>
                    <a:pt x="102531" y="41160"/>
                  </a:lnTo>
                  <a:lnTo>
                    <a:pt x="102451" y="40974"/>
                  </a:lnTo>
                  <a:lnTo>
                    <a:pt x="102378" y="40789"/>
                  </a:lnTo>
                  <a:lnTo>
                    <a:pt x="102231" y="40411"/>
                  </a:lnTo>
                  <a:lnTo>
                    <a:pt x="102078" y="40032"/>
                  </a:lnTo>
                  <a:lnTo>
                    <a:pt x="101998" y="39847"/>
                  </a:lnTo>
                  <a:lnTo>
                    <a:pt x="101912" y="39661"/>
                  </a:lnTo>
                  <a:lnTo>
                    <a:pt x="101859" y="39565"/>
                  </a:lnTo>
                  <a:lnTo>
                    <a:pt x="101805" y="39482"/>
                  </a:lnTo>
                  <a:lnTo>
                    <a:pt x="101745" y="39407"/>
                  </a:lnTo>
                  <a:lnTo>
                    <a:pt x="101679" y="39345"/>
                  </a:lnTo>
                  <a:lnTo>
                    <a:pt x="101605" y="39283"/>
                  </a:lnTo>
                  <a:lnTo>
                    <a:pt x="101532" y="39242"/>
                  </a:lnTo>
                  <a:lnTo>
                    <a:pt x="101452" y="39207"/>
                  </a:lnTo>
                  <a:lnTo>
                    <a:pt x="101372" y="39180"/>
                  </a:lnTo>
                  <a:lnTo>
                    <a:pt x="101293" y="39159"/>
                  </a:lnTo>
                  <a:lnTo>
                    <a:pt x="101206" y="39145"/>
                  </a:lnTo>
                  <a:lnTo>
                    <a:pt x="101126" y="39145"/>
                  </a:lnTo>
                  <a:lnTo>
                    <a:pt x="101040" y="39152"/>
                  </a:lnTo>
                  <a:lnTo>
                    <a:pt x="100953" y="39159"/>
                  </a:lnTo>
                  <a:lnTo>
                    <a:pt x="100873" y="39180"/>
                  </a:lnTo>
                  <a:lnTo>
                    <a:pt x="100787" y="39207"/>
                  </a:lnTo>
                  <a:lnTo>
                    <a:pt x="100707" y="39242"/>
                  </a:lnTo>
                  <a:lnTo>
                    <a:pt x="100627" y="39283"/>
                  </a:lnTo>
                  <a:lnTo>
                    <a:pt x="100553" y="39324"/>
                  </a:lnTo>
                  <a:lnTo>
                    <a:pt x="100480" y="39379"/>
                  </a:lnTo>
                  <a:lnTo>
                    <a:pt x="100414" y="39434"/>
                  </a:lnTo>
                  <a:lnTo>
                    <a:pt x="100347" y="39496"/>
                  </a:lnTo>
                  <a:lnTo>
                    <a:pt x="100287" y="39565"/>
                  </a:lnTo>
                  <a:lnTo>
                    <a:pt x="100234" y="39640"/>
                  </a:lnTo>
                  <a:lnTo>
                    <a:pt x="100187" y="39716"/>
                  </a:lnTo>
                  <a:lnTo>
                    <a:pt x="100147" y="39792"/>
                  </a:lnTo>
                  <a:lnTo>
                    <a:pt x="100114" y="39881"/>
                  </a:lnTo>
                  <a:lnTo>
                    <a:pt x="100081" y="39970"/>
                  </a:lnTo>
                  <a:lnTo>
                    <a:pt x="100067" y="40060"/>
                  </a:lnTo>
                  <a:lnTo>
                    <a:pt x="100054" y="40156"/>
                  </a:lnTo>
                  <a:lnTo>
                    <a:pt x="100054" y="40252"/>
                  </a:lnTo>
                  <a:lnTo>
                    <a:pt x="100061" y="40349"/>
                  </a:lnTo>
                  <a:lnTo>
                    <a:pt x="100081" y="40452"/>
                  </a:lnTo>
                  <a:lnTo>
                    <a:pt x="100467" y="41951"/>
                  </a:lnTo>
                  <a:lnTo>
                    <a:pt x="100147" y="42102"/>
                  </a:lnTo>
                  <a:lnTo>
                    <a:pt x="99828" y="42260"/>
                  </a:lnTo>
                  <a:lnTo>
                    <a:pt x="99515" y="42432"/>
                  </a:lnTo>
                  <a:lnTo>
                    <a:pt x="99202" y="42611"/>
                  </a:lnTo>
                  <a:lnTo>
                    <a:pt x="98889" y="42796"/>
                  </a:lnTo>
                  <a:lnTo>
                    <a:pt x="98583" y="42996"/>
                  </a:lnTo>
                  <a:lnTo>
                    <a:pt x="98276" y="43202"/>
                  </a:lnTo>
                  <a:lnTo>
                    <a:pt x="97970" y="43422"/>
                  </a:lnTo>
                  <a:lnTo>
                    <a:pt x="97897" y="43484"/>
                  </a:lnTo>
                  <a:lnTo>
                    <a:pt x="97837" y="43546"/>
                  </a:lnTo>
                  <a:lnTo>
                    <a:pt x="97777" y="43608"/>
                  </a:lnTo>
                  <a:lnTo>
                    <a:pt x="97730" y="43677"/>
                  </a:lnTo>
                  <a:lnTo>
                    <a:pt x="97690" y="43745"/>
                  </a:lnTo>
                  <a:lnTo>
                    <a:pt x="97657" y="43821"/>
                  </a:lnTo>
                  <a:lnTo>
                    <a:pt x="97637" y="43890"/>
                  </a:lnTo>
                  <a:lnTo>
                    <a:pt x="97617" y="43965"/>
                  </a:lnTo>
                  <a:lnTo>
                    <a:pt x="97604" y="44041"/>
                  </a:lnTo>
                  <a:lnTo>
                    <a:pt x="97604" y="44117"/>
                  </a:lnTo>
                  <a:lnTo>
                    <a:pt x="97611" y="44185"/>
                  </a:lnTo>
                  <a:lnTo>
                    <a:pt x="97617" y="44261"/>
                  </a:lnTo>
                  <a:lnTo>
                    <a:pt x="97631" y="44330"/>
                  </a:lnTo>
                  <a:lnTo>
                    <a:pt x="97657" y="44399"/>
                  </a:lnTo>
                  <a:lnTo>
                    <a:pt x="97684" y="44467"/>
                  </a:lnTo>
                  <a:lnTo>
                    <a:pt x="97717" y="44529"/>
                  </a:lnTo>
                  <a:lnTo>
                    <a:pt x="97750" y="44591"/>
                  </a:lnTo>
                  <a:lnTo>
                    <a:pt x="97797" y="44646"/>
                  </a:lnTo>
                  <a:lnTo>
                    <a:pt x="97844" y="44701"/>
                  </a:lnTo>
                  <a:lnTo>
                    <a:pt x="97897" y="44749"/>
                  </a:lnTo>
                  <a:lnTo>
                    <a:pt x="97950" y="44790"/>
                  </a:lnTo>
                  <a:lnTo>
                    <a:pt x="98010" y="44832"/>
                  </a:lnTo>
                  <a:lnTo>
                    <a:pt x="98077" y="44866"/>
                  </a:lnTo>
                  <a:lnTo>
                    <a:pt x="98143" y="44887"/>
                  </a:lnTo>
                  <a:lnTo>
                    <a:pt x="98216" y="44907"/>
                  </a:lnTo>
                  <a:lnTo>
                    <a:pt x="98290" y="44921"/>
                  </a:lnTo>
                  <a:lnTo>
                    <a:pt x="98363" y="44928"/>
                  </a:lnTo>
                  <a:lnTo>
                    <a:pt x="98443" y="44928"/>
                  </a:lnTo>
                  <a:lnTo>
                    <a:pt x="98523" y="44914"/>
                  </a:lnTo>
                  <a:lnTo>
                    <a:pt x="98609" y="44894"/>
                  </a:lnTo>
                  <a:lnTo>
                    <a:pt x="98696" y="44866"/>
                  </a:lnTo>
                  <a:lnTo>
                    <a:pt x="98782" y="44832"/>
                  </a:lnTo>
                  <a:lnTo>
                    <a:pt x="99069" y="44694"/>
                  </a:lnTo>
                  <a:lnTo>
                    <a:pt x="99348" y="44564"/>
                  </a:lnTo>
                  <a:lnTo>
                    <a:pt x="99628" y="44440"/>
                  </a:lnTo>
                  <a:lnTo>
                    <a:pt x="99901" y="44330"/>
                  </a:lnTo>
                  <a:lnTo>
                    <a:pt x="100174" y="44220"/>
                  </a:lnTo>
                  <a:lnTo>
                    <a:pt x="100440" y="44117"/>
                  </a:lnTo>
                  <a:lnTo>
                    <a:pt x="100973" y="43924"/>
                  </a:lnTo>
                  <a:lnTo>
                    <a:pt x="101299" y="45086"/>
                  </a:lnTo>
                  <a:lnTo>
                    <a:pt x="101632" y="46248"/>
                  </a:lnTo>
                  <a:lnTo>
                    <a:pt x="102305" y="48565"/>
                  </a:lnTo>
                  <a:lnTo>
                    <a:pt x="102638" y="49721"/>
                  </a:lnTo>
                  <a:lnTo>
                    <a:pt x="102970" y="50876"/>
                  </a:lnTo>
                  <a:lnTo>
                    <a:pt x="103297" y="52031"/>
                  </a:lnTo>
                  <a:lnTo>
                    <a:pt x="103616" y="53186"/>
                  </a:lnTo>
                  <a:lnTo>
                    <a:pt x="99462" y="53097"/>
                  </a:lnTo>
                  <a:lnTo>
                    <a:pt x="95300" y="53007"/>
                  </a:lnTo>
                  <a:lnTo>
                    <a:pt x="91132" y="52918"/>
                  </a:lnTo>
                  <a:lnTo>
                    <a:pt x="86964" y="52828"/>
                  </a:lnTo>
                  <a:lnTo>
                    <a:pt x="86997" y="52258"/>
                  </a:lnTo>
                  <a:lnTo>
                    <a:pt x="87044" y="51680"/>
                  </a:lnTo>
                  <a:lnTo>
                    <a:pt x="87091" y="51109"/>
                  </a:lnTo>
                  <a:lnTo>
                    <a:pt x="87150" y="50546"/>
                  </a:lnTo>
                  <a:lnTo>
                    <a:pt x="87217" y="49982"/>
                  </a:lnTo>
                  <a:lnTo>
                    <a:pt x="87297" y="49418"/>
                  </a:lnTo>
                  <a:lnTo>
                    <a:pt x="87383" y="48861"/>
                  </a:lnTo>
                  <a:lnTo>
                    <a:pt x="87477" y="48304"/>
                  </a:lnTo>
                  <a:lnTo>
                    <a:pt x="87577" y="47747"/>
                  </a:lnTo>
                  <a:lnTo>
                    <a:pt x="87690" y="47204"/>
                  </a:lnTo>
                  <a:lnTo>
                    <a:pt x="87810" y="46654"/>
                  </a:lnTo>
                  <a:lnTo>
                    <a:pt x="87936" y="46118"/>
                  </a:lnTo>
                  <a:lnTo>
                    <a:pt x="88076" y="45581"/>
                  </a:lnTo>
                  <a:lnTo>
                    <a:pt x="88222" y="45052"/>
                  </a:lnTo>
                  <a:lnTo>
                    <a:pt x="88382" y="44522"/>
                  </a:lnTo>
                  <a:lnTo>
                    <a:pt x="88542" y="44007"/>
                  </a:lnTo>
                  <a:lnTo>
                    <a:pt x="88715" y="43491"/>
                  </a:lnTo>
                  <a:lnTo>
                    <a:pt x="88902" y="42975"/>
                  </a:lnTo>
                  <a:lnTo>
                    <a:pt x="89095" y="42473"/>
                  </a:lnTo>
                  <a:lnTo>
                    <a:pt x="89294" y="41978"/>
                  </a:lnTo>
                  <a:lnTo>
                    <a:pt x="89501" y="41483"/>
                  </a:lnTo>
                  <a:lnTo>
                    <a:pt x="89721" y="40995"/>
                  </a:lnTo>
                  <a:lnTo>
                    <a:pt x="89947" y="40521"/>
                  </a:lnTo>
                  <a:lnTo>
                    <a:pt x="90187" y="40046"/>
                  </a:lnTo>
                  <a:lnTo>
                    <a:pt x="90433" y="39585"/>
                  </a:lnTo>
                  <a:lnTo>
                    <a:pt x="90686" y="39125"/>
                  </a:lnTo>
                  <a:lnTo>
                    <a:pt x="90952" y="38671"/>
                  </a:lnTo>
                  <a:lnTo>
                    <a:pt x="91225" y="38231"/>
                  </a:lnTo>
                  <a:lnTo>
                    <a:pt x="91505" y="37798"/>
                  </a:lnTo>
                  <a:lnTo>
                    <a:pt x="91798" y="37371"/>
                  </a:lnTo>
                  <a:lnTo>
                    <a:pt x="92098" y="36952"/>
                  </a:lnTo>
                  <a:lnTo>
                    <a:pt x="92410" y="36539"/>
                  </a:lnTo>
                  <a:lnTo>
                    <a:pt x="92730" y="36141"/>
                  </a:lnTo>
                  <a:lnTo>
                    <a:pt x="93056" y="35749"/>
                  </a:lnTo>
                  <a:lnTo>
                    <a:pt x="93396" y="35371"/>
                  </a:lnTo>
                  <a:lnTo>
                    <a:pt x="93742" y="34992"/>
                  </a:lnTo>
                  <a:lnTo>
                    <a:pt x="94095" y="34628"/>
                  </a:lnTo>
                  <a:lnTo>
                    <a:pt x="94461" y="34277"/>
                  </a:lnTo>
                  <a:lnTo>
                    <a:pt x="94841" y="33933"/>
                  </a:lnTo>
                  <a:lnTo>
                    <a:pt x="95220" y="33597"/>
                  </a:lnTo>
                  <a:lnTo>
                    <a:pt x="95620" y="33273"/>
                  </a:lnTo>
                  <a:lnTo>
                    <a:pt x="96019" y="32964"/>
                  </a:lnTo>
                  <a:lnTo>
                    <a:pt x="96432" y="32661"/>
                  </a:lnTo>
                  <a:lnTo>
                    <a:pt x="96858" y="32373"/>
                  </a:lnTo>
                  <a:lnTo>
                    <a:pt x="97284" y="32091"/>
                  </a:lnTo>
                  <a:lnTo>
                    <a:pt x="97730" y="31829"/>
                  </a:lnTo>
                  <a:lnTo>
                    <a:pt x="98176" y="31568"/>
                  </a:lnTo>
                  <a:lnTo>
                    <a:pt x="98636" y="31327"/>
                  </a:lnTo>
                  <a:lnTo>
                    <a:pt x="99109" y="31094"/>
                  </a:lnTo>
                  <a:lnTo>
                    <a:pt x="99588" y="30881"/>
                  </a:lnTo>
                  <a:lnTo>
                    <a:pt x="100081" y="30674"/>
                  </a:lnTo>
                  <a:lnTo>
                    <a:pt x="100573" y="30482"/>
                  </a:lnTo>
                  <a:lnTo>
                    <a:pt x="101086" y="30296"/>
                  </a:lnTo>
                  <a:lnTo>
                    <a:pt x="101605" y="30131"/>
                  </a:lnTo>
                  <a:lnTo>
                    <a:pt x="102131" y="29980"/>
                  </a:lnTo>
                  <a:lnTo>
                    <a:pt x="102671" y="29835"/>
                  </a:lnTo>
                  <a:lnTo>
                    <a:pt x="103217" y="29712"/>
                  </a:lnTo>
                  <a:lnTo>
                    <a:pt x="103769" y="29602"/>
                  </a:lnTo>
                  <a:lnTo>
                    <a:pt x="104342" y="29505"/>
                  </a:lnTo>
                  <a:lnTo>
                    <a:pt x="104915" y="29423"/>
                  </a:lnTo>
                  <a:lnTo>
                    <a:pt x="105501" y="29354"/>
                  </a:lnTo>
                  <a:lnTo>
                    <a:pt x="106100" y="29299"/>
                  </a:lnTo>
                  <a:lnTo>
                    <a:pt x="106706" y="29265"/>
                  </a:lnTo>
                  <a:lnTo>
                    <a:pt x="107318" y="29237"/>
                  </a:lnTo>
                  <a:lnTo>
                    <a:pt x="107831" y="29230"/>
                  </a:lnTo>
                  <a:close/>
                  <a:moveTo>
                    <a:pt x="3936" y="46654"/>
                  </a:moveTo>
                  <a:lnTo>
                    <a:pt x="4795" y="47032"/>
                  </a:lnTo>
                  <a:lnTo>
                    <a:pt x="5660" y="47410"/>
                  </a:lnTo>
                  <a:lnTo>
                    <a:pt x="6100" y="47589"/>
                  </a:lnTo>
                  <a:lnTo>
                    <a:pt x="6539" y="47768"/>
                  </a:lnTo>
                  <a:lnTo>
                    <a:pt x="6979" y="47947"/>
                  </a:lnTo>
                  <a:lnTo>
                    <a:pt x="7425" y="48112"/>
                  </a:lnTo>
                  <a:lnTo>
                    <a:pt x="7864" y="48277"/>
                  </a:lnTo>
                  <a:lnTo>
                    <a:pt x="8310" y="48428"/>
                  </a:lnTo>
                  <a:lnTo>
                    <a:pt x="8750" y="48579"/>
                  </a:lnTo>
                  <a:lnTo>
                    <a:pt x="9196" y="48717"/>
                  </a:lnTo>
                  <a:lnTo>
                    <a:pt x="9635" y="48840"/>
                  </a:lnTo>
                  <a:lnTo>
                    <a:pt x="10081" y="48964"/>
                  </a:lnTo>
                  <a:lnTo>
                    <a:pt x="10521" y="49067"/>
                  </a:lnTo>
                  <a:lnTo>
                    <a:pt x="10960" y="49157"/>
                  </a:lnTo>
                  <a:lnTo>
                    <a:pt x="10994" y="49170"/>
                  </a:lnTo>
                  <a:lnTo>
                    <a:pt x="11027" y="49170"/>
                  </a:lnTo>
                  <a:lnTo>
                    <a:pt x="11067" y="49164"/>
                  </a:lnTo>
                  <a:lnTo>
                    <a:pt x="11107" y="49157"/>
                  </a:lnTo>
                  <a:lnTo>
                    <a:pt x="10994" y="49590"/>
                  </a:lnTo>
                  <a:lnTo>
                    <a:pt x="10887" y="50023"/>
                  </a:lnTo>
                  <a:lnTo>
                    <a:pt x="10780" y="50456"/>
                  </a:lnTo>
                  <a:lnTo>
                    <a:pt x="10687" y="50889"/>
                  </a:lnTo>
                  <a:lnTo>
                    <a:pt x="10594" y="51329"/>
                  </a:lnTo>
                  <a:lnTo>
                    <a:pt x="10501" y="51770"/>
                  </a:lnTo>
                  <a:lnTo>
                    <a:pt x="10414" y="52210"/>
                  </a:lnTo>
                  <a:lnTo>
                    <a:pt x="10334" y="52650"/>
                  </a:lnTo>
                  <a:lnTo>
                    <a:pt x="10261" y="53097"/>
                  </a:lnTo>
                  <a:lnTo>
                    <a:pt x="10188" y="53537"/>
                  </a:lnTo>
                  <a:lnTo>
                    <a:pt x="10121" y="53984"/>
                  </a:lnTo>
                  <a:lnTo>
                    <a:pt x="10061" y="54437"/>
                  </a:lnTo>
                  <a:lnTo>
                    <a:pt x="10001" y="54884"/>
                  </a:lnTo>
                  <a:lnTo>
                    <a:pt x="9948" y="55338"/>
                  </a:lnTo>
                  <a:lnTo>
                    <a:pt x="9902" y="55785"/>
                  </a:lnTo>
                  <a:lnTo>
                    <a:pt x="9855" y="56239"/>
                  </a:lnTo>
                  <a:lnTo>
                    <a:pt x="9429" y="56136"/>
                  </a:lnTo>
                  <a:lnTo>
                    <a:pt x="9009" y="56046"/>
                  </a:lnTo>
                  <a:lnTo>
                    <a:pt x="8583" y="55964"/>
                  </a:lnTo>
                  <a:lnTo>
                    <a:pt x="8157" y="55895"/>
                  </a:lnTo>
                  <a:lnTo>
                    <a:pt x="7731" y="55833"/>
                  </a:lnTo>
                  <a:lnTo>
                    <a:pt x="7298" y="55785"/>
                  </a:lnTo>
                  <a:lnTo>
                    <a:pt x="6872" y="55744"/>
                  </a:lnTo>
                  <a:lnTo>
                    <a:pt x="6439" y="55716"/>
                  </a:lnTo>
                  <a:lnTo>
                    <a:pt x="6007" y="55703"/>
                  </a:lnTo>
                  <a:lnTo>
                    <a:pt x="5580" y="55703"/>
                  </a:lnTo>
                  <a:lnTo>
                    <a:pt x="5148" y="55709"/>
                  </a:lnTo>
                  <a:lnTo>
                    <a:pt x="4715" y="55730"/>
                  </a:lnTo>
                  <a:lnTo>
                    <a:pt x="4282" y="55764"/>
                  </a:lnTo>
                  <a:lnTo>
                    <a:pt x="3856" y="55819"/>
                  </a:lnTo>
                  <a:lnTo>
                    <a:pt x="3423" y="55881"/>
                  </a:lnTo>
                  <a:lnTo>
                    <a:pt x="2997" y="55957"/>
                  </a:lnTo>
                  <a:lnTo>
                    <a:pt x="2890" y="55984"/>
                  </a:lnTo>
                  <a:lnTo>
                    <a:pt x="2791" y="56026"/>
                  </a:lnTo>
                  <a:lnTo>
                    <a:pt x="2697" y="56074"/>
                  </a:lnTo>
                  <a:lnTo>
                    <a:pt x="2657" y="56101"/>
                  </a:lnTo>
                  <a:lnTo>
                    <a:pt x="2611" y="56129"/>
                  </a:lnTo>
                  <a:lnTo>
                    <a:pt x="2664" y="55531"/>
                  </a:lnTo>
                  <a:lnTo>
                    <a:pt x="2717" y="54926"/>
                  </a:lnTo>
                  <a:lnTo>
                    <a:pt x="2777" y="54327"/>
                  </a:lnTo>
                  <a:lnTo>
                    <a:pt x="2837" y="53729"/>
                  </a:lnTo>
                  <a:lnTo>
                    <a:pt x="2904" y="53131"/>
                  </a:lnTo>
                  <a:lnTo>
                    <a:pt x="2977" y="52540"/>
                  </a:lnTo>
                  <a:lnTo>
                    <a:pt x="3050" y="51941"/>
                  </a:lnTo>
                  <a:lnTo>
                    <a:pt x="3130" y="51350"/>
                  </a:lnTo>
                  <a:lnTo>
                    <a:pt x="3217" y="50759"/>
                  </a:lnTo>
                  <a:lnTo>
                    <a:pt x="3303" y="50167"/>
                  </a:lnTo>
                  <a:lnTo>
                    <a:pt x="3396" y="49576"/>
                  </a:lnTo>
                  <a:lnTo>
                    <a:pt x="3496" y="48992"/>
                  </a:lnTo>
                  <a:lnTo>
                    <a:pt x="3596" y="48407"/>
                  </a:lnTo>
                  <a:lnTo>
                    <a:pt x="3703" y="47816"/>
                  </a:lnTo>
                  <a:lnTo>
                    <a:pt x="3816" y="47238"/>
                  </a:lnTo>
                  <a:lnTo>
                    <a:pt x="3936" y="46654"/>
                  </a:lnTo>
                  <a:close/>
                  <a:moveTo>
                    <a:pt x="81664" y="54767"/>
                  </a:moveTo>
                  <a:lnTo>
                    <a:pt x="82716" y="54877"/>
                  </a:lnTo>
                  <a:lnTo>
                    <a:pt x="83775" y="54981"/>
                  </a:lnTo>
                  <a:lnTo>
                    <a:pt x="85879" y="55187"/>
                  </a:lnTo>
                  <a:lnTo>
                    <a:pt x="85965" y="55207"/>
                  </a:lnTo>
                  <a:lnTo>
                    <a:pt x="86052" y="55221"/>
                  </a:lnTo>
                  <a:lnTo>
                    <a:pt x="86138" y="55228"/>
                  </a:lnTo>
                  <a:lnTo>
                    <a:pt x="86218" y="55228"/>
                  </a:lnTo>
                  <a:lnTo>
                    <a:pt x="87750" y="55366"/>
                  </a:lnTo>
                  <a:lnTo>
                    <a:pt x="89281" y="55503"/>
                  </a:lnTo>
                  <a:lnTo>
                    <a:pt x="90812" y="55620"/>
                  </a:lnTo>
                  <a:lnTo>
                    <a:pt x="92344" y="55737"/>
                  </a:lnTo>
                  <a:lnTo>
                    <a:pt x="93875" y="55847"/>
                  </a:lnTo>
                  <a:lnTo>
                    <a:pt x="95407" y="55943"/>
                  </a:lnTo>
                  <a:lnTo>
                    <a:pt x="96945" y="56039"/>
                  </a:lnTo>
                  <a:lnTo>
                    <a:pt x="98476" y="56122"/>
                  </a:lnTo>
                  <a:lnTo>
                    <a:pt x="100014" y="56198"/>
                  </a:lnTo>
                  <a:lnTo>
                    <a:pt x="101552" y="56273"/>
                  </a:lnTo>
                  <a:lnTo>
                    <a:pt x="103084" y="56335"/>
                  </a:lnTo>
                  <a:lnTo>
                    <a:pt x="104622" y="56390"/>
                  </a:lnTo>
                  <a:lnTo>
                    <a:pt x="106160" y="56438"/>
                  </a:lnTo>
                  <a:lnTo>
                    <a:pt x="107698" y="56480"/>
                  </a:lnTo>
                  <a:lnTo>
                    <a:pt x="109236" y="56521"/>
                  </a:lnTo>
                  <a:lnTo>
                    <a:pt x="110774" y="56548"/>
                  </a:lnTo>
                  <a:lnTo>
                    <a:pt x="112305" y="56569"/>
                  </a:lnTo>
                  <a:lnTo>
                    <a:pt x="113843" y="56590"/>
                  </a:lnTo>
                  <a:lnTo>
                    <a:pt x="115381" y="56603"/>
                  </a:lnTo>
                  <a:lnTo>
                    <a:pt x="116919" y="56603"/>
                  </a:lnTo>
                  <a:lnTo>
                    <a:pt x="118457" y="56610"/>
                  </a:lnTo>
                  <a:lnTo>
                    <a:pt x="119996" y="56603"/>
                  </a:lnTo>
                  <a:lnTo>
                    <a:pt x="121534" y="56590"/>
                  </a:lnTo>
                  <a:lnTo>
                    <a:pt x="123065" y="56576"/>
                  </a:lnTo>
                  <a:lnTo>
                    <a:pt x="124603" y="56555"/>
                  </a:lnTo>
                  <a:lnTo>
                    <a:pt x="126141" y="56528"/>
                  </a:lnTo>
                  <a:lnTo>
                    <a:pt x="127672" y="56500"/>
                  </a:lnTo>
                  <a:lnTo>
                    <a:pt x="129211" y="56466"/>
                  </a:lnTo>
                  <a:lnTo>
                    <a:pt x="130742" y="56425"/>
                  </a:lnTo>
                  <a:lnTo>
                    <a:pt x="132273" y="56383"/>
                  </a:lnTo>
                  <a:lnTo>
                    <a:pt x="135336" y="56280"/>
                  </a:lnTo>
                  <a:lnTo>
                    <a:pt x="135363" y="56280"/>
                  </a:lnTo>
                  <a:lnTo>
                    <a:pt x="135389" y="56273"/>
                  </a:lnTo>
                  <a:lnTo>
                    <a:pt x="135416" y="56266"/>
                  </a:lnTo>
                  <a:lnTo>
                    <a:pt x="135443" y="56260"/>
                  </a:lnTo>
                  <a:lnTo>
                    <a:pt x="135443" y="56260"/>
                  </a:lnTo>
                  <a:lnTo>
                    <a:pt x="135356" y="56610"/>
                  </a:lnTo>
                  <a:lnTo>
                    <a:pt x="135276" y="56954"/>
                  </a:lnTo>
                  <a:lnTo>
                    <a:pt x="135210" y="57305"/>
                  </a:lnTo>
                  <a:lnTo>
                    <a:pt x="135150" y="57655"/>
                  </a:lnTo>
                  <a:lnTo>
                    <a:pt x="135103" y="58006"/>
                  </a:lnTo>
                  <a:lnTo>
                    <a:pt x="135070" y="58357"/>
                  </a:lnTo>
                  <a:lnTo>
                    <a:pt x="135043" y="58714"/>
                  </a:lnTo>
                  <a:lnTo>
                    <a:pt x="135023" y="59065"/>
                  </a:lnTo>
                  <a:lnTo>
                    <a:pt x="135017" y="59422"/>
                  </a:lnTo>
                  <a:lnTo>
                    <a:pt x="135010" y="59780"/>
                  </a:lnTo>
                  <a:lnTo>
                    <a:pt x="135017" y="60138"/>
                  </a:lnTo>
                  <a:lnTo>
                    <a:pt x="135030" y="60502"/>
                  </a:lnTo>
                  <a:lnTo>
                    <a:pt x="135050" y="60859"/>
                  </a:lnTo>
                  <a:lnTo>
                    <a:pt x="135076" y="61224"/>
                  </a:lnTo>
                  <a:lnTo>
                    <a:pt x="135110" y="61588"/>
                  </a:lnTo>
                  <a:lnTo>
                    <a:pt x="135143" y="61953"/>
                  </a:lnTo>
                  <a:lnTo>
                    <a:pt x="97697" y="61300"/>
                  </a:lnTo>
                  <a:lnTo>
                    <a:pt x="93596" y="61224"/>
                  </a:lnTo>
                  <a:lnTo>
                    <a:pt x="89501" y="61155"/>
                  </a:lnTo>
                  <a:lnTo>
                    <a:pt x="85406" y="61086"/>
                  </a:lnTo>
                  <a:lnTo>
                    <a:pt x="81305" y="61011"/>
                  </a:lnTo>
                  <a:lnTo>
                    <a:pt x="81324" y="60990"/>
                  </a:lnTo>
                  <a:lnTo>
                    <a:pt x="81491" y="59457"/>
                  </a:lnTo>
                  <a:lnTo>
                    <a:pt x="81571" y="58673"/>
                  </a:lnTo>
                  <a:lnTo>
                    <a:pt x="81637" y="57889"/>
                  </a:lnTo>
                  <a:lnTo>
                    <a:pt x="81664" y="57490"/>
                  </a:lnTo>
                  <a:lnTo>
                    <a:pt x="81691" y="57098"/>
                  </a:lnTo>
                  <a:lnTo>
                    <a:pt x="81704" y="56700"/>
                  </a:lnTo>
                  <a:lnTo>
                    <a:pt x="81711" y="56308"/>
                  </a:lnTo>
                  <a:lnTo>
                    <a:pt x="81717" y="55923"/>
                  </a:lnTo>
                  <a:lnTo>
                    <a:pt x="81711" y="55531"/>
                  </a:lnTo>
                  <a:lnTo>
                    <a:pt x="81691" y="55146"/>
                  </a:lnTo>
                  <a:lnTo>
                    <a:pt x="81664" y="54767"/>
                  </a:lnTo>
                  <a:close/>
                  <a:moveTo>
                    <a:pt x="214196" y="47204"/>
                  </a:moveTo>
                  <a:lnTo>
                    <a:pt x="214316" y="47293"/>
                  </a:lnTo>
                  <a:lnTo>
                    <a:pt x="214436" y="47369"/>
                  </a:lnTo>
                  <a:lnTo>
                    <a:pt x="214562" y="47445"/>
                  </a:lnTo>
                  <a:lnTo>
                    <a:pt x="214689" y="47513"/>
                  </a:lnTo>
                  <a:lnTo>
                    <a:pt x="214822" y="47582"/>
                  </a:lnTo>
                  <a:lnTo>
                    <a:pt x="214955" y="47637"/>
                  </a:lnTo>
                  <a:lnTo>
                    <a:pt x="215095" y="47692"/>
                  </a:lnTo>
                  <a:lnTo>
                    <a:pt x="215235" y="47740"/>
                  </a:lnTo>
                  <a:lnTo>
                    <a:pt x="215375" y="47782"/>
                  </a:lnTo>
                  <a:lnTo>
                    <a:pt x="215521" y="47823"/>
                  </a:lnTo>
                  <a:lnTo>
                    <a:pt x="215668" y="47857"/>
                  </a:lnTo>
                  <a:lnTo>
                    <a:pt x="215814" y="47892"/>
                  </a:lnTo>
                  <a:lnTo>
                    <a:pt x="216114" y="47947"/>
                  </a:lnTo>
                  <a:lnTo>
                    <a:pt x="216420" y="47988"/>
                  </a:lnTo>
                  <a:lnTo>
                    <a:pt x="216733" y="48022"/>
                  </a:lnTo>
                  <a:lnTo>
                    <a:pt x="217039" y="48050"/>
                  </a:lnTo>
                  <a:lnTo>
                    <a:pt x="217352" y="48063"/>
                  </a:lnTo>
                  <a:lnTo>
                    <a:pt x="217659" y="48084"/>
                  </a:lnTo>
                  <a:lnTo>
                    <a:pt x="218258" y="48112"/>
                  </a:lnTo>
                  <a:lnTo>
                    <a:pt x="218551" y="48125"/>
                  </a:lnTo>
                  <a:lnTo>
                    <a:pt x="218837" y="48146"/>
                  </a:lnTo>
                  <a:lnTo>
                    <a:pt x="219576" y="48208"/>
                  </a:lnTo>
                  <a:lnTo>
                    <a:pt x="220315" y="48277"/>
                  </a:lnTo>
                  <a:lnTo>
                    <a:pt x="221061" y="48338"/>
                  </a:lnTo>
                  <a:lnTo>
                    <a:pt x="221813" y="48400"/>
                  </a:lnTo>
                  <a:lnTo>
                    <a:pt x="222186" y="48421"/>
                  </a:lnTo>
                  <a:lnTo>
                    <a:pt x="222559" y="48442"/>
                  </a:lnTo>
                  <a:lnTo>
                    <a:pt x="222932" y="48455"/>
                  </a:lnTo>
                  <a:lnTo>
                    <a:pt x="223305" y="48469"/>
                  </a:lnTo>
                  <a:lnTo>
                    <a:pt x="224057" y="48469"/>
                  </a:lnTo>
                  <a:lnTo>
                    <a:pt x="224430" y="48455"/>
                  </a:lnTo>
                  <a:lnTo>
                    <a:pt x="224796" y="48435"/>
                  </a:lnTo>
                  <a:lnTo>
                    <a:pt x="224916" y="48950"/>
                  </a:lnTo>
                  <a:lnTo>
                    <a:pt x="225036" y="49466"/>
                  </a:lnTo>
                  <a:lnTo>
                    <a:pt x="225149" y="49982"/>
                  </a:lnTo>
                  <a:lnTo>
                    <a:pt x="225256" y="50504"/>
                  </a:lnTo>
                  <a:lnTo>
                    <a:pt x="225362" y="51020"/>
                  </a:lnTo>
                  <a:lnTo>
                    <a:pt x="225462" y="51543"/>
                  </a:lnTo>
                  <a:lnTo>
                    <a:pt x="225555" y="52065"/>
                  </a:lnTo>
                  <a:lnTo>
                    <a:pt x="225648" y="52588"/>
                  </a:lnTo>
                  <a:lnTo>
                    <a:pt x="225735" y="53110"/>
                  </a:lnTo>
                  <a:lnTo>
                    <a:pt x="225815" y="53633"/>
                  </a:lnTo>
                  <a:lnTo>
                    <a:pt x="225895" y="54155"/>
                  </a:lnTo>
                  <a:lnTo>
                    <a:pt x="225975" y="54678"/>
                  </a:lnTo>
                  <a:lnTo>
                    <a:pt x="226041" y="55207"/>
                  </a:lnTo>
                  <a:lnTo>
                    <a:pt x="226108" y="55730"/>
                  </a:lnTo>
                  <a:lnTo>
                    <a:pt x="226174" y="56260"/>
                  </a:lnTo>
                  <a:lnTo>
                    <a:pt x="226228" y="56789"/>
                  </a:lnTo>
                  <a:lnTo>
                    <a:pt x="226288" y="57318"/>
                  </a:lnTo>
                  <a:lnTo>
                    <a:pt x="226334" y="57841"/>
                  </a:lnTo>
                  <a:lnTo>
                    <a:pt x="226381" y="58377"/>
                  </a:lnTo>
                  <a:lnTo>
                    <a:pt x="226421" y="58907"/>
                  </a:lnTo>
                  <a:lnTo>
                    <a:pt x="226454" y="59436"/>
                  </a:lnTo>
                  <a:lnTo>
                    <a:pt x="226487" y="59966"/>
                  </a:lnTo>
                  <a:lnTo>
                    <a:pt x="226514" y="60502"/>
                  </a:lnTo>
                  <a:lnTo>
                    <a:pt x="226534" y="61031"/>
                  </a:lnTo>
                  <a:lnTo>
                    <a:pt x="226554" y="61568"/>
                  </a:lnTo>
                  <a:lnTo>
                    <a:pt x="226567" y="62104"/>
                  </a:lnTo>
                  <a:lnTo>
                    <a:pt x="226574" y="62633"/>
                  </a:lnTo>
                  <a:lnTo>
                    <a:pt x="226581" y="63170"/>
                  </a:lnTo>
                  <a:lnTo>
                    <a:pt x="226574" y="63706"/>
                  </a:lnTo>
                  <a:lnTo>
                    <a:pt x="226574" y="64242"/>
                  </a:lnTo>
                  <a:lnTo>
                    <a:pt x="226561" y="64779"/>
                  </a:lnTo>
                  <a:lnTo>
                    <a:pt x="226547" y="65322"/>
                  </a:lnTo>
                  <a:lnTo>
                    <a:pt x="226115" y="65164"/>
                  </a:lnTo>
                  <a:lnTo>
                    <a:pt x="225675" y="65006"/>
                  </a:lnTo>
                  <a:lnTo>
                    <a:pt x="225242" y="64861"/>
                  </a:lnTo>
                  <a:lnTo>
                    <a:pt x="224803" y="64717"/>
                  </a:lnTo>
                  <a:lnTo>
                    <a:pt x="224363" y="64579"/>
                  </a:lnTo>
                  <a:lnTo>
                    <a:pt x="223917" y="64442"/>
                  </a:lnTo>
                  <a:lnTo>
                    <a:pt x="223478" y="64311"/>
                  </a:lnTo>
                  <a:lnTo>
                    <a:pt x="223032" y="64187"/>
                  </a:lnTo>
                  <a:lnTo>
                    <a:pt x="222140" y="63940"/>
                  </a:lnTo>
                  <a:lnTo>
                    <a:pt x="221247" y="63713"/>
                  </a:lnTo>
                  <a:lnTo>
                    <a:pt x="220348" y="63500"/>
                  </a:lnTo>
                  <a:lnTo>
                    <a:pt x="219456" y="63300"/>
                  </a:lnTo>
                  <a:lnTo>
                    <a:pt x="218770" y="63142"/>
                  </a:lnTo>
                  <a:lnTo>
                    <a:pt x="218071" y="62977"/>
                  </a:lnTo>
                  <a:lnTo>
                    <a:pt x="217718" y="62895"/>
                  </a:lnTo>
                  <a:lnTo>
                    <a:pt x="217359" y="62812"/>
                  </a:lnTo>
                  <a:lnTo>
                    <a:pt x="216999" y="62743"/>
                  </a:lnTo>
                  <a:lnTo>
                    <a:pt x="216640" y="62675"/>
                  </a:lnTo>
                  <a:lnTo>
                    <a:pt x="216280" y="62620"/>
                  </a:lnTo>
                  <a:lnTo>
                    <a:pt x="215914" y="62572"/>
                  </a:lnTo>
                  <a:lnTo>
                    <a:pt x="215555" y="62537"/>
                  </a:lnTo>
                  <a:lnTo>
                    <a:pt x="215195" y="62517"/>
                  </a:lnTo>
                  <a:lnTo>
                    <a:pt x="214662" y="62517"/>
                  </a:lnTo>
                  <a:lnTo>
                    <a:pt x="214489" y="62530"/>
                  </a:lnTo>
                  <a:lnTo>
                    <a:pt x="214309" y="62544"/>
                  </a:lnTo>
                  <a:lnTo>
                    <a:pt x="214136" y="62558"/>
                  </a:lnTo>
                  <a:lnTo>
                    <a:pt x="213963" y="62585"/>
                  </a:lnTo>
                  <a:lnTo>
                    <a:pt x="213790" y="62613"/>
                  </a:lnTo>
                  <a:lnTo>
                    <a:pt x="213870" y="62138"/>
                  </a:lnTo>
                  <a:lnTo>
                    <a:pt x="213943" y="61664"/>
                  </a:lnTo>
                  <a:lnTo>
                    <a:pt x="214010" y="61183"/>
                  </a:lnTo>
                  <a:lnTo>
                    <a:pt x="214076" y="60708"/>
                  </a:lnTo>
                  <a:lnTo>
                    <a:pt x="214136" y="60227"/>
                  </a:lnTo>
                  <a:lnTo>
                    <a:pt x="214196" y="59746"/>
                  </a:lnTo>
                  <a:lnTo>
                    <a:pt x="214250" y="59271"/>
                  </a:lnTo>
                  <a:lnTo>
                    <a:pt x="214296" y="58790"/>
                  </a:lnTo>
                  <a:lnTo>
                    <a:pt x="214343" y="58309"/>
                  </a:lnTo>
                  <a:lnTo>
                    <a:pt x="214383" y="57827"/>
                  </a:lnTo>
                  <a:lnTo>
                    <a:pt x="214423" y="57346"/>
                  </a:lnTo>
                  <a:lnTo>
                    <a:pt x="214449" y="56865"/>
                  </a:lnTo>
                  <a:lnTo>
                    <a:pt x="214476" y="56383"/>
                  </a:lnTo>
                  <a:lnTo>
                    <a:pt x="214503" y="55902"/>
                  </a:lnTo>
                  <a:lnTo>
                    <a:pt x="214523" y="55414"/>
                  </a:lnTo>
                  <a:lnTo>
                    <a:pt x="214536" y="54932"/>
                  </a:lnTo>
                  <a:lnTo>
                    <a:pt x="214549" y="54451"/>
                  </a:lnTo>
                  <a:lnTo>
                    <a:pt x="214556" y="53970"/>
                  </a:lnTo>
                  <a:lnTo>
                    <a:pt x="214556" y="53482"/>
                  </a:lnTo>
                  <a:lnTo>
                    <a:pt x="214556" y="53000"/>
                  </a:lnTo>
                  <a:lnTo>
                    <a:pt x="214549" y="52519"/>
                  </a:lnTo>
                  <a:lnTo>
                    <a:pt x="214536" y="52038"/>
                  </a:lnTo>
                  <a:lnTo>
                    <a:pt x="214523" y="51550"/>
                  </a:lnTo>
                  <a:lnTo>
                    <a:pt x="214503" y="51068"/>
                  </a:lnTo>
                  <a:lnTo>
                    <a:pt x="214483" y="50587"/>
                  </a:lnTo>
                  <a:lnTo>
                    <a:pt x="214456" y="50099"/>
                  </a:lnTo>
                  <a:lnTo>
                    <a:pt x="214423" y="49617"/>
                  </a:lnTo>
                  <a:lnTo>
                    <a:pt x="214383" y="49136"/>
                  </a:lnTo>
                  <a:lnTo>
                    <a:pt x="214343" y="48648"/>
                  </a:lnTo>
                  <a:lnTo>
                    <a:pt x="214296" y="48167"/>
                  </a:lnTo>
                  <a:lnTo>
                    <a:pt x="214250" y="47685"/>
                  </a:lnTo>
                  <a:lnTo>
                    <a:pt x="214196" y="47204"/>
                  </a:lnTo>
                  <a:close/>
                  <a:moveTo>
                    <a:pt x="2484" y="57910"/>
                  </a:moveTo>
                  <a:lnTo>
                    <a:pt x="2571" y="57999"/>
                  </a:lnTo>
                  <a:lnTo>
                    <a:pt x="2657" y="58075"/>
                  </a:lnTo>
                  <a:lnTo>
                    <a:pt x="2744" y="58144"/>
                  </a:lnTo>
                  <a:lnTo>
                    <a:pt x="2844" y="58199"/>
                  </a:lnTo>
                  <a:lnTo>
                    <a:pt x="2950" y="58247"/>
                  </a:lnTo>
                  <a:lnTo>
                    <a:pt x="3064" y="58281"/>
                  </a:lnTo>
                  <a:lnTo>
                    <a:pt x="3183" y="58302"/>
                  </a:lnTo>
                  <a:lnTo>
                    <a:pt x="3317" y="58309"/>
                  </a:lnTo>
                  <a:lnTo>
                    <a:pt x="4089" y="58329"/>
                  </a:lnTo>
                  <a:lnTo>
                    <a:pt x="4848" y="58364"/>
                  </a:lnTo>
                  <a:lnTo>
                    <a:pt x="5234" y="58384"/>
                  </a:lnTo>
                  <a:lnTo>
                    <a:pt x="5607" y="58412"/>
                  </a:lnTo>
                  <a:lnTo>
                    <a:pt x="5987" y="58446"/>
                  </a:lnTo>
                  <a:lnTo>
                    <a:pt x="6366" y="58480"/>
                  </a:lnTo>
                  <a:lnTo>
                    <a:pt x="6746" y="58522"/>
                  </a:lnTo>
                  <a:lnTo>
                    <a:pt x="7118" y="58570"/>
                  </a:lnTo>
                  <a:lnTo>
                    <a:pt x="7498" y="58625"/>
                  </a:lnTo>
                  <a:lnTo>
                    <a:pt x="7871" y="58687"/>
                  </a:lnTo>
                  <a:lnTo>
                    <a:pt x="8250" y="58749"/>
                  </a:lnTo>
                  <a:lnTo>
                    <a:pt x="8630" y="58824"/>
                  </a:lnTo>
                  <a:lnTo>
                    <a:pt x="9003" y="58900"/>
                  </a:lnTo>
                  <a:lnTo>
                    <a:pt x="9382" y="58989"/>
                  </a:lnTo>
                  <a:lnTo>
                    <a:pt x="9462" y="58996"/>
                  </a:lnTo>
                  <a:lnTo>
                    <a:pt x="9542" y="58996"/>
                  </a:lnTo>
                  <a:lnTo>
                    <a:pt x="9682" y="58989"/>
                  </a:lnTo>
                  <a:lnTo>
                    <a:pt x="9682" y="58989"/>
                  </a:lnTo>
                  <a:lnTo>
                    <a:pt x="9669" y="59615"/>
                  </a:lnTo>
                  <a:lnTo>
                    <a:pt x="9669" y="60241"/>
                  </a:lnTo>
                  <a:lnTo>
                    <a:pt x="9675" y="60873"/>
                  </a:lnTo>
                  <a:lnTo>
                    <a:pt x="9689" y="61499"/>
                  </a:lnTo>
                  <a:lnTo>
                    <a:pt x="9709" y="62132"/>
                  </a:lnTo>
                  <a:lnTo>
                    <a:pt x="9735" y="62757"/>
                  </a:lnTo>
                  <a:lnTo>
                    <a:pt x="9775" y="63390"/>
                  </a:lnTo>
                  <a:lnTo>
                    <a:pt x="9822" y="64022"/>
                  </a:lnTo>
                  <a:lnTo>
                    <a:pt x="9875" y="64648"/>
                  </a:lnTo>
                  <a:lnTo>
                    <a:pt x="9935" y="65281"/>
                  </a:lnTo>
                  <a:lnTo>
                    <a:pt x="10008" y="65906"/>
                  </a:lnTo>
                  <a:lnTo>
                    <a:pt x="10081" y="66532"/>
                  </a:lnTo>
                  <a:lnTo>
                    <a:pt x="10168" y="67165"/>
                  </a:lnTo>
                  <a:lnTo>
                    <a:pt x="10261" y="67790"/>
                  </a:lnTo>
                  <a:lnTo>
                    <a:pt x="10361" y="68409"/>
                  </a:lnTo>
                  <a:lnTo>
                    <a:pt x="10468" y="69035"/>
                  </a:lnTo>
                  <a:lnTo>
                    <a:pt x="10414" y="69028"/>
                  </a:lnTo>
                  <a:lnTo>
                    <a:pt x="10361" y="69014"/>
                  </a:lnTo>
                  <a:lnTo>
                    <a:pt x="10314" y="69001"/>
                  </a:lnTo>
                  <a:lnTo>
                    <a:pt x="10254" y="68994"/>
                  </a:lnTo>
                  <a:lnTo>
                    <a:pt x="9795" y="68980"/>
                  </a:lnTo>
                  <a:lnTo>
                    <a:pt x="9329" y="68973"/>
                  </a:lnTo>
                  <a:lnTo>
                    <a:pt x="8856" y="68966"/>
                  </a:lnTo>
                  <a:lnTo>
                    <a:pt x="8390" y="68973"/>
                  </a:lnTo>
                  <a:lnTo>
                    <a:pt x="7917" y="68980"/>
                  </a:lnTo>
                  <a:lnTo>
                    <a:pt x="7445" y="68994"/>
                  </a:lnTo>
                  <a:lnTo>
                    <a:pt x="6972" y="69014"/>
                  </a:lnTo>
                  <a:lnTo>
                    <a:pt x="6499" y="69035"/>
                  </a:lnTo>
                  <a:lnTo>
                    <a:pt x="5554" y="69090"/>
                  </a:lnTo>
                  <a:lnTo>
                    <a:pt x="4608" y="69166"/>
                  </a:lnTo>
                  <a:lnTo>
                    <a:pt x="3669" y="69248"/>
                  </a:lnTo>
                  <a:lnTo>
                    <a:pt x="2744" y="69344"/>
                  </a:lnTo>
                  <a:lnTo>
                    <a:pt x="2677" y="68629"/>
                  </a:lnTo>
                  <a:lnTo>
                    <a:pt x="2617" y="67914"/>
                  </a:lnTo>
                  <a:lnTo>
                    <a:pt x="2564" y="67199"/>
                  </a:lnTo>
                  <a:lnTo>
                    <a:pt x="2524" y="66484"/>
                  </a:lnTo>
                  <a:lnTo>
                    <a:pt x="2484" y="65769"/>
                  </a:lnTo>
                  <a:lnTo>
                    <a:pt x="2451" y="65061"/>
                  </a:lnTo>
                  <a:lnTo>
                    <a:pt x="2424" y="64339"/>
                  </a:lnTo>
                  <a:lnTo>
                    <a:pt x="2404" y="63624"/>
                  </a:lnTo>
                  <a:lnTo>
                    <a:pt x="2391" y="62909"/>
                  </a:lnTo>
                  <a:lnTo>
                    <a:pt x="2384" y="62193"/>
                  </a:lnTo>
                  <a:lnTo>
                    <a:pt x="2384" y="61478"/>
                  </a:lnTo>
                  <a:lnTo>
                    <a:pt x="2391" y="60763"/>
                  </a:lnTo>
                  <a:lnTo>
                    <a:pt x="2404" y="60055"/>
                  </a:lnTo>
                  <a:lnTo>
                    <a:pt x="2424" y="59340"/>
                  </a:lnTo>
                  <a:lnTo>
                    <a:pt x="2451" y="58625"/>
                  </a:lnTo>
                  <a:lnTo>
                    <a:pt x="2484" y="57910"/>
                  </a:lnTo>
                  <a:close/>
                  <a:moveTo>
                    <a:pt x="2910" y="71325"/>
                  </a:moveTo>
                  <a:lnTo>
                    <a:pt x="3823" y="71414"/>
                  </a:lnTo>
                  <a:lnTo>
                    <a:pt x="4748" y="71503"/>
                  </a:lnTo>
                  <a:lnTo>
                    <a:pt x="5667" y="71572"/>
                  </a:lnTo>
                  <a:lnTo>
                    <a:pt x="6133" y="71600"/>
                  </a:lnTo>
                  <a:lnTo>
                    <a:pt x="6592" y="71627"/>
                  </a:lnTo>
                  <a:lnTo>
                    <a:pt x="7052" y="71648"/>
                  </a:lnTo>
                  <a:lnTo>
                    <a:pt x="7518" y="71668"/>
                  </a:lnTo>
                  <a:lnTo>
                    <a:pt x="7977" y="71675"/>
                  </a:lnTo>
                  <a:lnTo>
                    <a:pt x="8437" y="71682"/>
                  </a:lnTo>
                  <a:lnTo>
                    <a:pt x="9349" y="71682"/>
                  </a:lnTo>
                  <a:lnTo>
                    <a:pt x="9802" y="71668"/>
                  </a:lnTo>
                  <a:lnTo>
                    <a:pt x="10254" y="71655"/>
                  </a:lnTo>
                  <a:lnTo>
                    <a:pt x="10368" y="71648"/>
                  </a:lnTo>
                  <a:lnTo>
                    <a:pt x="10468" y="71634"/>
                  </a:lnTo>
                  <a:lnTo>
                    <a:pt x="10561" y="71613"/>
                  </a:lnTo>
                  <a:lnTo>
                    <a:pt x="10647" y="71579"/>
                  </a:lnTo>
                  <a:lnTo>
                    <a:pt x="10734" y="71545"/>
                  </a:lnTo>
                  <a:lnTo>
                    <a:pt x="10814" y="71503"/>
                  </a:lnTo>
                  <a:lnTo>
                    <a:pt x="10887" y="71455"/>
                  </a:lnTo>
                  <a:lnTo>
                    <a:pt x="10960" y="71407"/>
                  </a:lnTo>
                  <a:lnTo>
                    <a:pt x="11140" y="72163"/>
                  </a:lnTo>
                  <a:lnTo>
                    <a:pt x="11333" y="72920"/>
                  </a:lnTo>
                  <a:lnTo>
                    <a:pt x="11540" y="73669"/>
                  </a:lnTo>
                  <a:lnTo>
                    <a:pt x="11753" y="74412"/>
                  </a:lnTo>
                  <a:lnTo>
                    <a:pt x="11979" y="75154"/>
                  </a:lnTo>
                  <a:lnTo>
                    <a:pt x="12219" y="75890"/>
                  </a:lnTo>
                  <a:lnTo>
                    <a:pt x="12465" y="76619"/>
                  </a:lnTo>
                  <a:lnTo>
                    <a:pt x="12725" y="77348"/>
                  </a:lnTo>
                  <a:lnTo>
                    <a:pt x="12232" y="77554"/>
                  </a:lnTo>
                  <a:lnTo>
                    <a:pt x="11733" y="77767"/>
                  </a:lnTo>
                  <a:lnTo>
                    <a:pt x="11233" y="77994"/>
                  </a:lnTo>
                  <a:lnTo>
                    <a:pt x="10734" y="78228"/>
                  </a:lnTo>
                  <a:lnTo>
                    <a:pt x="10235" y="78469"/>
                  </a:lnTo>
                  <a:lnTo>
                    <a:pt x="9742" y="78716"/>
                  </a:lnTo>
                  <a:lnTo>
                    <a:pt x="9242" y="78977"/>
                  </a:lnTo>
                  <a:lnTo>
                    <a:pt x="8743" y="79239"/>
                  </a:lnTo>
                  <a:lnTo>
                    <a:pt x="8250" y="79507"/>
                  </a:lnTo>
                  <a:lnTo>
                    <a:pt x="7758" y="79782"/>
                  </a:lnTo>
                  <a:lnTo>
                    <a:pt x="7272" y="80064"/>
                  </a:lnTo>
                  <a:lnTo>
                    <a:pt x="6786" y="80346"/>
                  </a:lnTo>
                  <a:lnTo>
                    <a:pt x="6306" y="80635"/>
                  </a:lnTo>
                  <a:lnTo>
                    <a:pt x="5827" y="80930"/>
                  </a:lnTo>
                  <a:lnTo>
                    <a:pt x="5361" y="81226"/>
                  </a:lnTo>
                  <a:lnTo>
                    <a:pt x="4895" y="81522"/>
                  </a:lnTo>
                  <a:lnTo>
                    <a:pt x="4728" y="80903"/>
                  </a:lnTo>
                  <a:lnTo>
                    <a:pt x="4568" y="80277"/>
                  </a:lnTo>
                  <a:lnTo>
                    <a:pt x="4415" y="79644"/>
                  </a:lnTo>
                  <a:lnTo>
                    <a:pt x="4262" y="79019"/>
                  </a:lnTo>
                  <a:lnTo>
                    <a:pt x="4122" y="78386"/>
                  </a:lnTo>
                  <a:lnTo>
                    <a:pt x="3982" y="77754"/>
                  </a:lnTo>
                  <a:lnTo>
                    <a:pt x="3856" y="77121"/>
                  </a:lnTo>
                  <a:lnTo>
                    <a:pt x="3729" y="76482"/>
                  </a:lnTo>
                  <a:lnTo>
                    <a:pt x="3603" y="75842"/>
                  </a:lnTo>
                  <a:lnTo>
                    <a:pt x="3490" y="75203"/>
                  </a:lnTo>
                  <a:lnTo>
                    <a:pt x="3377" y="74556"/>
                  </a:lnTo>
                  <a:lnTo>
                    <a:pt x="3277" y="73917"/>
                  </a:lnTo>
                  <a:lnTo>
                    <a:pt x="3177" y="73270"/>
                  </a:lnTo>
                  <a:lnTo>
                    <a:pt x="3084" y="72624"/>
                  </a:lnTo>
                  <a:lnTo>
                    <a:pt x="2997" y="71971"/>
                  </a:lnTo>
                  <a:lnTo>
                    <a:pt x="2910" y="71325"/>
                  </a:lnTo>
                  <a:close/>
                  <a:moveTo>
                    <a:pt x="213431" y="64421"/>
                  </a:moveTo>
                  <a:lnTo>
                    <a:pt x="213577" y="64511"/>
                  </a:lnTo>
                  <a:lnTo>
                    <a:pt x="213724" y="64593"/>
                  </a:lnTo>
                  <a:lnTo>
                    <a:pt x="213877" y="64676"/>
                  </a:lnTo>
                  <a:lnTo>
                    <a:pt x="214030" y="64758"/>
                  </a:lnTo>
                  <a:lnTo>
                    <a:pt x="214343" y="64903"/>
                  </a:lnTo>
                  <a:lnTo>
                    <a:pt x="214656" y="65040"/>
                  </a:lnTo>
                  <a:lnTo>
                    <a:pt x="214982" y="65164"/>
                  </a:lnTo>
                  <a:lnTo>
                    <a:pt x="215308" y="65274"/>
                  </a:lnTo>
                  <a:lnTo>
                    <a:pt x="215641" y="65377"/>
                  </a:lnTo>
                  <a:lnTo>
                    <a:pt x="215981" y="65473"/>
                  </a:lnTo>
                  <a:lnTo>
                    <a:pt x="216320" y="65563"/>
                  </a:lnTo>
                  <a:lnTo>
                    <a:pt x="216660" y="65652"/>
                  </a:lnTo>
                  <a:lnTo>
                    <a:pt x="217339" y="65810"/>
                  </a:lnTo>
                  <a:lnTo>
                    <a:pt x="218018" y="65968"/>
                  </a:lnTo>
                  <a:lnTo>
                    <a:pt x="218358" y="66051"/>
                  </a:lnTo>
                  <a:lnTo>
                    <a:pt x="218691" y="66133"/>
                  </a:lnTo>
                  <a:lnTo>
                    <a:pt x="219656" y="66395"/>
                  </a:lnTo>
                  <a:lnTo>
                    <a:pt x="220615" y="66670"/>
                  </a:lnTo>
                  <a:lnTo>
                    <a:pt x="221574" y="66958"/>
                  </a:lnTo>
                  <a:lnTo>
                    <a:pt x="222526" y="67247"/>
                  </a:lnTo>
                  <a:lnTo>
                    <a:pt x="224443" y="67825"/>
                  </a:lnTo>
                  <a:lnTo>
                    <a:pt x="225395" y="68107"/>
                  </a:lnTo>
                  <a:lnTo>
                    <a:pt x="226354" y="68375"/>
                  </a:lnTo>
                  <a:lnTo>
                    <a:pt x="226281" y="69145"/>
                  </a:lnTo>
                  <a:lnTo>
                    <a:pt x="226201" y="69915"/>
                  </a:lnTo>
                  <a:lnTo>
                    <a:pt x="226108" y="70685"/>
                  </a:lnTo>
                  <a:lnTo>
                    <a:pt x="226008" y="71455"/>
                  </a:lnTo>
                  <a:lnTo>
                    <a:pt x="225895" y="72225"/>
                  </a:lnTo>
                  <a:lnTo>
                    <a:pt x="225775" y="73002"/>
                  </a:lnTo>
                  <a:lnTo>
                    <a:pt x="225642" y="73779"/>
                  </a:lnTo>
                  <a:lnTo>
                    <a:pt x="225502" y="74556"/>
                  </a:lnTo>
                  <a:lnTo>
                    <a:pt x="225349" y="75333"/>
                  </a:lnTo>
                  <a:lnTo>
                    <a:pt x="225182" y="76117"/>
                  </a:lnTo>
                  <a:lnTo>
                    <a:pt x="225009" y="76894"/>
                  </a:lnTo>
                  <a:lnTo>
                    <a:pt x="224823" y="77678"/>
                  </a:lnTo>
                  <a:lnTo>
                    <a:pt x="224623" y="78462"/>
                  </a:lnTo>
                  <a:lnTo>
                    <a:pt x="224410" y="79246"/>
                  </a:lnTo>
                  <a:lnTo>
                    <a:pt x="224184" y="80036"/>
                  </a:lnTo>
                  <a:lnTo>
                    <a:pt x="223951" y="80820"/>
                  </a:lnTo>
                  <a:lnTo>
                    <a:pt x="223758" y="81418"/>
                  </a:lnTo>
                  <a:lnTo>
                    <a:pt x="223564" y="82010"/>
                  </a:lnTo>
                  <a:lnTo>
                    <a:pt x="223365" y="82601"/>
                  </a:lnTo>
                  <a:lnTo>
                    <a:pt x="223152" y="83186"/>
                  </a:lnTo>
                  <a:lnTo>
                    <a:pt x="222939" y="83770"/>
                  </a:lnTo>
                  <a:lnTo>
                    <a:pt x="222719" y="84348"/>
                  </a:lnTo>
                  <a:lnTo>
                    <a:pt x="222492" y="84925"/>
                  </a:lnTo>
                  <a:lnTo>
                    <a:pt x="222266" y="85503"/>
                  </a:lnTo>
                  <a:lnTo>
                    <a:pt x="222199" y="85406"/>
                  </a:lnTo>
                  <a:lnTo>
                    <a:pt x="222160" y="85365"/>
                  </a:lnTo>
                  <a:lnTo>
                    <a:pt x="222120" y="85324"/>
                  </a:lnTo>
                  <a:lnTo>
                    <a:pt x="221707" y="85035"/>
                  </a:lnTo>
                  <a:lnTo>
                    <a:pt x="221287" y="84746"/>
                  </a:lnTo>
                  <a:lnTo>
                    <a:pt x="220868" y="84471"/>
                  </a:lnTo>
                  <a:lnTo>
                    <a:pt x="220442" y="84196"/>
                  </a:lnTo>
                  <a:lnTo>
                    <a:pt x="220009" y="83935"/>
                  </a:lnTo>
                  <a:lnTo>
                    <a:pt x="219576" y="83674"/>
                  </a:lnTo>
                  <a:lnTo>
                    <a:pt x="219143" y="83412"/>
                  </a:lnTo>
                  <a:lnTo>
                    <a:pt x="218704" y="83165"/>
                  </a:lnTo>
                  <a:lnTo>
                    <a:pt x="217818" y="82663"/>
                  </a:lnTo>
                  <a:lnTo>
                    <a:pt x="216933" y="82175"/>
                  </a:lnTo>
                  <a:lnTo>
                    <a:pt x="216054" y="81687"/>
                  </a:lnTo>
                  <a:lnTo>
                    <a:pt x="215175" y="81192"/>
                  </a:lnTo>
                  <a:lnTo>
                    <a:pt x="214443" y="80765"/>
                  </a:lnTo>
                  <a:lnTo>
                    <a:pt x="213704" y="80325"/>
                  </a:lnTo>
                  <a:lnTo>
                    <a:pt x="212958" y="79892"/>
                  </a:lnTo>
                  <a:lnTo>
                    <a:pt x="212578" y="79679"/>
                  </a:lnTo>
                  <a:lnTo>
                    <a:pt x="212199" y="79473"/>
                  </a:lnTo>
                  <a:lnTo>
                    <a:pt x="211813" y="79266"/>
                  </a:lnTo>
                  <a:lnTo>
                    <a:pt x="211426" y="79074"/>
                  </a:lnTo>
                  <a:lnTo>
                    <a:pt x="211040" y="78888"/>
                  </a:lnTo>
                  <a:lnTo>
                    <a:pt x="210647" y="78716"/>
                  </a:lnTo>
                  <a:lnTo>
                    <a:pt x="210248" y="78558"/>
                  </a:lnTo>
                  <a:lnTo>
                    <a:pt x="209848" y="78407"/>
                  </a:lnTo>
                  <a:lnTo>
                    <a:pt x="209449" y="78276"/>
                  </a:lnTo>
                  <a:lnTo>
                    <a:pt x="209249" y="78214"/>
                  </a:lnTo>
                  <a:lnTo>
                    <a:pt x="209043" y="78159"/>
                  </a:lnTo>
                  <a:lnTo>
                    <a:pt x="209409" y="77327"/>
                  </a:lnTo>
                  <a:lnTo>
                    <a:pt x="209755" y="76488"/>
                  </a:lnTo>
                  <a:lnTo>
                    <a:pt x="210095" y="75643"/>
                  </a:lnTo>
                  <a:lnTo>
                    <a:pt x="210421" y="74797"/>
                  </a:lnTo>
                  <a:lnTo>
                    <a:pt x="210741" y="73951"/>
                  </a:lnTo>
                  <a:lnTo>
                    <a:pt x="211047" y="73092"/>
                  </a:lnTo>
                  <a:lnTo>
                    <a:pt x="211340" y="72239"/>
                  </a:lnTo>
                  <a:lnTo>
                    <a:pt x="211620" y="71380"/>
                  </a:lnTo>
                  <a:lnTo>
                    <a:pt x="211893" y="70520"/>
                  </a:lnTo>
                  <a:lnTo>
                    <a:pt x="212146" y="69654"/>
                  </a:lnTo>
                  <a:lnTo>
                    <a:pt x="212392" y="68787"/>
                  </a:lnTo>
                  <a:lnTo>
                    <a:pt x="212625" y="67914"/>
                  </a:lnTo>
                  <a:lnTo>
                    <a:pt x="212845" y="67048"/>
                  </a:lnTo>
                  <a:lnTo>
                    <a:pt x="213051" y="66175"/>
                  </a:lnTo>
                  <a:lnTo>
                    <a:pt x="213251" y="65294"/>
                  </a:lnTo>
                  <a:lnTo>
                    <a:pt x="213431" y="64421"/>
                  </a:lnTo>
                  <a:close/>
                  <a:moveTo>
                    <a:pt x="13750" y="79919"/>
                  </a:moveTo>
                  <a:lnTo>
                    <a:pt x="13936" y="80353"/>
                  </a:lnTo>
                  <a:lnTo>
                    <a:pt x="14130" y="80779"/>
                  </a:lnTo>
                  <a:lnTo>
                    <a:pt x="14329" y="81205"/>
                  </a:lnTo>
                  <a:lnTo>
                    <a:pt x="14536" y="81632"/>
                  </a:lnTo>
                  <a:lnTo>
                    <a:pt x="14742" y="82051"/>
                  </a:lnTo>
                  <a:lnTo>
                    <a:pt x="14955" y="82470"/>
                  </a:lnTo>
                  <a:lnTo>
                    <a:pt x="15168" y="82883"/>
                  </a:lnTo>
                  <a:lnTo>
                    <a:pt x="15388" y="83296"/>
                  </a:lnTo>
                  <a:lnTo>
                    <a:pt x="15614" y="83701"/>
                  </a:lnTo>
                  <a:lnTo>
                    <a:pt x="15841" y="84107"/>
                  </a:lnTo>
                  <a:lnTo>
                    <a:pt x="16067" y="84513"/>
                  </a:lnTo>
                  <a:lnTo>
                    <a:pt x="16307" y="84911"/>
                  </a:lnTo>
                  <a:lnTo>
                    <a:pt x="16547" y="85303"/>
                  </a:lnTo>
                  <a:lnTo>
                    <a:pt x="16786" y="85695"/>
                  </a:lnTo>
                  <a:lnTo>
                    <a:pt x="17033" y="86087"/>
                  </a:lnTo>
                  <a:lnTo>
                    <a:pt x="17286" y="86472"/>
                  </a:lnTo>
                  <a:lnTo>
                    <a:pt x="16267" y="87297"/>
                  </a:lnTo>
                  <a:lnTo>
                    <a:pt x="15255" y="88136"/>
                  </a:lnTo>
                  <a:lnTo>
                    <a:pt x="14749" y="88562"/>
                  </a:lnTo>
                  <a:lnTo>
                    <a:pt x="14249" y="88996"/>
                  </a:lnTo>
                  <a:lnTo>
                    <a:pt x="13750" y="89429"/>
                  </a:lnTo>
                  <a:lnTo>
                    <a:pt x="13251" y="89869"/>
                  </a:lnTo>
                  <a:lnTo>
                    <a:pt x="12758" y="90309"/>
                  </a:lnTo>
                  <a:lnTo>
                    <a:pt x="12272" y="90756"/>
                  </a:lnTo>
                  <a:lnTo>
                    <a:pt x="11786" y="91210"/>
                  </a:lnTo>
                  <a:lnTo>
                    <a:pt x="11306" y="91664"/>
                  </a:lnTo>
                  <a:lnTo>
                    <a:pt x="10834" y="92124"/>
                  </a:lnTo>
                  <a:lnTo>
                    <a:pt x="10368" y="92585"/>
                  </a:lnTo>
                  <a:lnTo>
                    <a:pt x="9902" y="93059"/>
                  </a:lnTo>
                  <a:lnTo>
                    <a:pt x="9449" y="93527"/>
                  </a:lnTo>
                  <a:lnTo>
                    <a:pt x="9163" y="92956"/>
                  </a:lnTo>
                  <a:lnTo>
                    <a:pt x="8876" y="92372"/>
                  </a:lnTo>
                  <a:lnTo>
                    <a:pt x="8603" y="91794"/>
                  </a:lnTo>
                  <a:lnTo>
                    <a:pt x="8330" y="91210"/>
                  </a:lnTo>
                  <a:lnTo>
                    <a:pt x="8064" y="90618"/>
                  </a:lnTo>
                  <a:lnTo>
                    <a:pt x="7811" y="90027"/>
                  </a:lnTo>
                  <a:lnTo>
                    <a:pt x="7558" y="89436"/>
                  </a:lnTo>
                  <a:lnTo>
                    <a:pt x="7312" y="88838"/>
                  </a:lnTo>
                  <a:lnTo>
                    <a:pt x="7072" y="88232"/>
                  </a:lnTo>
                  <a:lnTo>
                    <a:pt x="6839" y="87627"/>
                  </a:lnTo>
                  <a:lnTo>
                    <a:pt x="6612" y="87022"/>
                  </a:lnTo>
                  <a:lnTo>
                    <a:pt x="6393" y="86410"/>
                  </a:lnTo>
                  <a:lnTo>
                    <a:pt x="6180" y="85798"/>
                  </a:lnTo>
                  <a:lnTo>
                    <a:pt x="5967" y="85180"/>
                  </a:lnTo>
                  <a:lnTo>
                    <a:pt x="5767" y="84561"/>
                  </a:lnTo>
                  <a:lnTo>
                    <a:pt x="5574" y="83942"/>
                  </a:lnTo>
                  <a:lnTo>
                    <a:pt x="6100" y="83736"/>
                  </a:lnTo>
                  <a:lnTo>
                    <a:pt x="6632" y="83516"/>
                  </a:lnTo>
                  <a:lnTo>
                    <a:pt x="7158" y="83296"/>
                  </a:lnTo>
                  <a:lnTo>
                    <a:pt x="7691" y="83069"/>
                  </a:lnTo>
                  <a:lnTo>
                    <a:pt x="8217" y="82835"/>
                  </a:lnTo>
                  <a:lnTo>
                    <a:pt x="8743" y="82594"/>
                  </a:lnTo>
                  <a:lnTo>
                    <a:pt x="9269" y="82354"/>
                  </a:lnTo>
                  <a:lnTo>
                    <a:pt x="9788" y="82106"/>
                  </a:lnTo>
                  <a:lnTo>
                    <a:pt x="10308" y="81852"/>
                  </a:lnTo>
                  <a:lnTo>
                    <a:pt x="10820" y="81590"/>
                  </a:lnTo>
                  <a:lnTo>
                    <a:pt x="11326" y="81322"/>
                  </a:lnTo>
                  <a:lnTo>
                    <a:pt x="11826" y="81054"/>
                  </a:lnTo>
                  <a:lnTo>
                    <a:pt x="12319" y="80772"/>
                  </a:lnTo>
                  <a:lnTo>
                    <a:pt x="12805" y="80497"/>
                  </a:lnTo>
                  <a:lnTo>
                    <a:pt x="13277" y="80208"/>
                  </a:lnTo>
                  <a:lnTo>
                    <a:pt x="13750" y="79919"/>
                  </a:lnTo>
                  <a:close/>
                  <a:moveTo>
                    <a:pt x="208217" y="79919"/>
                  </a:moveTo>
                  <a:lnTo>
                    <a:pt x="208364" y="80064"/>
                  </a:lnTo>
                  <a:lnTo>
                    <a:pt x="208510" y="80208"/>
                  </a:lnTo>
                  <a:lnTo>
                    <a:pt x="208823" y="80490"/>
                  </a:lnTo>
                  <a:lnTo>
                    <a:pt x="209143" y="80758"/>
                  </a:lnTo>
                  <a:lnTo>
                    <a:pt x="209469" y="81027"/>
                  </a:lnTo>
                  <a:lnTo>
                    <a:pt x="209809" y="81274"/>
                  </a:lnTo>
                  <a:lnTo>
                    <a:pt x="210155" y="81522"/>
                  </a:lnTo>
                  <a:lnTo>
                    <a:pt x="210508" y="81762"/>
                  </a:lnTo>
                  <a:lnTo>
                    <a:pt x="210861" y="81996"/>
                  </a:lnTo>
                  <a:lnTo>
                    <a:pt x="211220" y="82223"/>
                  </a:lnTo>
                  <a:lnTo>
                    <a:pt x="211586" y="82443"/>
                  </a:lnTo>
                  <a:lnTo>
                    <a:pt x="212312" y="82876"/>
                  </a:lnTo>
                  <a:lnTo>
                    <a:pt x="213038" y="83302"/>
                  </a:lnTo>
                  <a:lnTo>
                    <a:pt x="213750" y="83722"/>
                  </a:lnTo>
                  <a:lnTo>
                    <a:pt x="214602" y="84244"/>
                  </a:lnTo>
                  <a:lnTo>
                    <a:pt x="215461" y="84781"/>
                  </a:lnTo>
                  <a:lnTo>
                    <a:pt x="216320" y="85317"/>
                  </a:lnTo>
                  <a:lnTo>
                    <a:pt x="217179" y="85847"/>
                  </a:lnTo>
                  <a:lnTo>
                    <a:pt x="217619" y="86101"/>
                  </a:lnTo>
                  <a:lnTo>
                    <a:pt x="218051" y="86362"/>
                  </a:lnTo>
                  <a:lnTo>
                    <a:pt x="218491" y="86610"/>
                  </a:lnTo>
                  <a:lnTo>
                    <a:pt x="218930" y="86857"/>
                  </a:lnTo>
                  <a:lnTo>
                    <a:pt x="219370" y="87098"/>
                  </a:lnTo>
                  <a:lnTo>
                    <a:pt x="219816" y="87332"/>
                  </a:lnTo>
                  <a:lnTo>
                    <a:pt x="220262" y="87552"/>
                  </a:lnTo>
                  <a:lnTo>
                    <a:pt x="220708" y="87765"/>
                  </a:lnTo>
                  <a:lnTo>
                    <a:pt x="220855" y="87827"/>
                  </a:lnTo>
                  <a:lnTo>
                    <a:pt x="220988" y="87868"/>
                  </a:lnTo>
                  <a:lnTo>
                    <a:pt x="221114" y="87902"/>
                  </a:lnTo>
                  <a:lnTo>
                    <a:pt x="221241" y="87923"/>
                  </a:lnTo>
                  <a:lnTo>
                    <a:pt x="220994" y="88459"/>
                  </a:lnTo>
                  <a:lnTo>
                    <a:pt x="220748" y="88996"/>
                  </a:lnTo>
                  <a:lnTo>
                    <a:pt x="220488" y="89525"/>
                  </a:lnTo>
                  <a:lnTo>
                    <a:pt x="220229" y="90055"/>
                  </a:lnTo>
                  <a:lnTo>
                    <a:pt x="219969" y="90584"/>
                  </a:lnTo>
                  <a:lnTo>
                    <a:pt x="219696" y="91107"/>
                  </a:lnTo>
                  <a:lnTo>
                    <a:pt x="219423" y="91622"/>
                  </a:lnTo>
                  <a:lnTo>
                    <a:pt x="219143" y="92138"/>
                  </a:lnTo>
                  <a:lnTo>
                    <a:pt x="218857" y="92654"/>
                  </a:lnTo>
                  <a:lnTo>
                    <a:pt x="218571" y="93162"/>
                  </a:lnTo>
                  <a:lnTo>
                    <a:pt x="218278" y="93671"/>
                  </a:lnTo>
                  <a:lnTo>
                    <a:pt x="217978" y="94173"/>
                  </a:lnTo>
                  <a:lnTo>
                    <a:pt x="217679" y="94675"/>
                  </a:lnTo>
                  <a:lnTo>
                    <a:pt x="217372" y="95170"/>
                  </a:lnTo>
                  <a:lnTo>
                    <a:pt x="217059" y="95665"/>
                  </a:lnTo>
                  <a:lnTo>
                    <a:pt x="216746" y="96153"/>
                  </a:lnTo>
                  <a:lnTo>
                    <a:pt x="216420" y="96642"/>
                  </a:lnTo>
                  <a:lnTo>
                    <a:pt x="216101" y="97123"/>
                  </a:lnTo>
                  <a:lnTo>
                    <a:pt x="215768" y="97604"/>
                  </a:lnTo>
                  <a:lnTo>
                    <a:pt x="215435" y="98079"/>
                  </a:lnTo>
                  <a:lnTo>
                    <a:pt x="215102" y="98546"/>
                  </a:lnTo>
                  <a:lnTo>
                    <a:pt x="214756" y="99021"/>
                  </a:lnTo>
                  <a:lnTo>
                    <a:pt x="214409" y="99481"/>
                  </a:lnTo>
                  <a:lnTo>
                    <a:pt x="214063" y="99949"/>
                  </a:lnTo>
                  <a:lnTo>
                    <a:pt x="213704" y="100403"/>
                  </a:lnTo>
                  <a:lnTo>
                    <a:pt x="213351" y="100857"/>
                  </a:lnTo>
                  <a:lnTo>
                    <a:pt x="212984" y="101310"/>
                  </a:lnTo>
                  <a:lnTo>
                    <a:pt x="212618" y="101757"/>
                  </a:lnTo>
                  <a:lnTo>
                    <a:pt x="212245" y="102204"/>
                  </a:lnTo>
                  <a:lnTo>
                    <a:pt x="211873" y="102644"/>
                  </a:lnTo>
                  <a:lnTo>
                    <a:pt x="211493" y="103078"/>
                  </a:lnTo>
                  <a:lnTo>
                    <a:pt x="211107" y="103511"/>
                  </a:lnTo>
                  <a:lnTo>
                    <a:pt x="211060" y="103408"/>
                  </a:lnTo>
                  <a:lnTo>
                    <a:pt x="210994" y="103304"/>
                  </a:lnTo>
                  <a:lnTo>
                    <a:pt x="210920" y="103194"/>
                  </a:lnTo>
                  <a:lnTo>
                    <a:pt x="210834" y="103091"/>
                  </a:lnTo>
                  <a:lnTo>
                    <a:pt x="207898" y="100100"/>
                  </a:lnTo>
                  <a:lnTo>
                    <a:pt x="204955" y="97109"/>
                  </a:lnTo>
                  <a:lnTo>
                    <a:pt x="204435" y="96573"/>
                  </a:lnTo>
                  <a:lnTo>
                    <a:pt x="203916" y="96016"/>
                  </a:lnTo>
                  <a:lnTo>
                    <a:pt x="203390" y="95445"/>
                  </a:lnTo>
                  <a:lnTo>
                    <a:pt x="202857" y="94875"/>
                  </a:lnTo>
                  <a:lnTo>
                    <a:pt x="202584" y="94593"/>
                  </a:lnTo>
                  <a:lnTo>
                    <a:pt x="202311" y="94311"/>
                  </a:lnTo>
                  <a:lnTo>
                    <a:pt x="202032" y="94036"/>
                  </a:lnTo>
                  <a:lnTo>
                    <a:pt x="201752" y="93761"/>
                  </a:lnTo>
                  <a:lnTo>
                    <a:pt x="201472" y="93493"/>
                  </a:lnTo>
                  <a:lnTo>
                    <a:pt x="201179" y="93231"/>
                  </a:lnTo>
                  <a:lnTo>
                    <a:pt x="200886" y="92984"/>
                  </a:lnTo>
                  <a:lnTo>
                    <a:pt x="200594" y="92736"/>
                  </a:lnTo>
                  <a:lnTo>
                    <a:pt x="201139" y="91973"/>
                  </a:lnTo>
                  <a:lnTo>
                    <a:pt x="201679" y="91210"/>
                  </a:lnTo>
                  <a:lnTo>
                    <a:pt x="202205" y="90433"/>
                  </a:lnTo>
                  <a:lnTo>
                    <a:pt x="202724" y="89656"/>
                  </a:lnTo>
                  <a:lnTo>
                    <a:pt x="203230" y="88872"/>
                  </a:lnTo>
                  <a:lnTo>
                    <a:pt x="203736" y="88081"/>
                  </a:lnTo>
                  <a:lnTo>
                    <a:pt x="204222" y="87284"/>
                  </a:lnTo>
                  <a:lnTo>
                    <a:pt x="204708" y="86486"/>
                  </a:lnTo>
                  <a:lnTo>
                    <a:pt x="205181" y="85681"/>
                  </a:lnTo>
                  <a:lnTo>
                    <a:pt x="205640" y="84870"/>
                  </a:lnTo>
                  <a:lnTo>
                    <a:pt x="206093" y="84052"/>
                  </a:lnTo>
                  <a:lnTo>
                    <a:pt x="206539" y="83234"/>
                  </a:lnTo>
                  <a:lnTo>
                    <a:pt x="206972" y="82415"/>
                  </a:lnTo>
                  <a:lnTo>
                    <a:pt x="207398" y="81583"/>
                  </a:lnTo>
                  <a:lnTo>
                    <a:pt x="207811" y="80751"/>
                  </a:lnTo>
                  <a:lnTo>
                    <a:pt x="208217" y="79919"/>
                  </a:lnTo>
                  <a:close/>
                  <a:moveTo>
                    <a:pt x="18837" y="88714"/>
                  </a:moveTo>
                  <a:lnTo>
                    <a:pt x="19077" y="89023"/>
                  </a:lnTo>
                  <a:lnTo>
                    <a:pt x="19316" y="89333"/>
                  </a:lnTo>
                  <a:lnTo>
                    <a:pt x="19563" y="89642"/>
                  </a:lnTo>
                  <a:lnTo>
                    <a:pt x="19809" y="89945"/>
                  </a:lnTo>
                  <a:lnTo>
                    <a:pt x="20062" y="90240"/>
                  </a:lnTo>
                  <a:lnTo>
                    <a:pt x="20315" y="90536"/>
                  </a:lnTo>
                  <a:lnTo>
                    <a:pt x="20575" y="90825"/>
                  </a:lnTo>
                  <a:lnTo>
                    <a:pt x="20834" y="91120"/>
                  </a:lnTo>
                  <a:lnTo>
                    <a:pt x="21094" y="91402"/>
                  </a:lnTo>
                  <a:lnTo>
                    <a:pt x="21360" y="91684"/>
                  </a:lnTo>
                  <a:lnTo>
                    <a:pt x="21627" y="91966"/>
                  </a:lnTo>
                  <a:lnTo>
                    <a:pt x="21900" y="92234"/>
                  </a:lnTo>
                  <a:lnTo>
                    <a:pt x="22173" y="92509"/>
                  </a:lnTo>
                  <a:lnTo>
                    <a:pt x="22446" y="92777"/>
                  </a:lnTo>
                  <a:lnTo>
                    <a:pt x="22725" y="93039"/>
                  </a:lnTo>
                  <a:lnTo>
                    <a:pt x="23005" y="93300"/>
                  </a:lnTo>
                  <a:lnTo>
                    <a:pt x="23291" y="93554"/>
                  </a:lnTo>
                  <a:lnTo>
                    <a:pt x="23578" y="93809"/>
                  </a:lnTo>
                  <a:lnTo>
                    <a:pt x="23871" y="94056"/>
                  </a:lnTo>
                  <a:lnTo>
                    <a:pt x="24157" y="94304"/>
                  </a:lnTo>
                  <a:lnTo>
                    <a:pt x="24457" y="94545"/>
                  </a:lnTo>
                  <a:lnTo>
                    <a:pt x="24749" y="94778"/>
                  </a:lnTo>
                  <a:lnTo>
                    <a:pt x="25049" y="95012"/>
                  </a:lnTo>
                  <a:lnTo>
                    <a:pt x="25355" y="95239"/>
                  </a:lnTo>
                  <a:lnTo>
                    <a:pt x="25662" y="95466"/>
                  </a:lnTo>
                  <a:lnTo>
                    <a:pt x="25968" y="95686"/>
                  </a:lnTo>
                  <a:lnTo>
                    <a:pt x="26274" y="95899"/>
                  </a:lnTo>
                  <a:lnTo>
                    <a:pt x="26587" y="96112"/>
                  </a:lnTo>
                  <a:lnTo>
                    <a:pt x="26907" y="96319"/>
                  </a:lnTo>
                  <a:lnTo>
                    <a:pt x="27220" y="96525"/>
                  </a:lnTo>
                  <a:lnTo>
                    <a:pt x="27539" y="96717"/>
                  </a:lnTo>
                  <a:lnTo>
                    <a:pt x="27866" y="96917"/>
                  </a:lnTo>
                  <a:lnTo>
                    <a:pt x="27553" y="97233"/>
                  </a:lnTo>
                  <a:lnTo>
                    <a:pt x="27246" y="97563"/>
                  </a:lnTo>
                  <a:lnTo>
                    <a:pt x="26947" y="97900"/>
                  </a:lnTo>
                  <a:lnTo>
                    <a:pt x="26647" y="98251"/>
                  </a:lnTo>
                  <a:lnTo>
                    <a:pt x="26361" y="98601"/>
                  </a:lnTo>
                  <a:lnTo>
                    <a:pt x="26074" y="98966"/>
                  </a:lnTo>
                  <a:lnTo>
                    <a:pt x="25788" y="99330"/>
                  </a:lnTo>
                  <a:lnTo>
                    <a:pt x="25509" y="99701"/>
                  </a:lnTo>
                  <a:lnTo>
                    <a:pt x="24963" y="100444"/>
                  </a:lnTo>
                  <a:lnTo>
                    <a:pt x="24423" y="101187"/>
                  </a:lnTo>
                  <a:lnTo>
                    <a:pt x="23884" y="101915"/>
                  </a:lnTo>
                  <a:lnTo>
                    <a:pt x="23351" y="102631"/>
                  </a:lnTo>
                  <a:lnTo>
                    <a:pt x="22459" y="103834"/>
                  </a:lnTo>
                  <a:lnTo>
                    <a:pt x="21580" y="105044"/>
                  </a:lnTo>
                  <a:lnTo>
                    <a:pt x="21147" y="105649"/>
                  </a:lnTo>
                  <a:lnTo>
                    <a:pt x="20715" y="106261"/>
                  </a:lnTo>
                  <a:lnTo>
                    <a:pt x="20282" y="106873"/>
                  </a:lnTo>
                  <a:lnTo>
                    <a:pt x="19856" y="107492"/>
                  </a:lnTo>
                  <a:lnTo>
                    <a:pt x="19509" y="107162"/>
                  </a:lnTo>
                  <a:lnTo>
                    <a:pt x="19170" y="106839"/>
                  </a:lnTo>
                  <a:lnTo>
                    <a:pt x="18824" y="106502"/>
                  </a:lnTo>
                  <a:lnTo>
                    <a:pt x="18491" y="106172"/>
                  </a:lnTo>
                  <a:lnTo>
                    <a:pt x="18158" y="105828"/>
                  </a:lnTo>
                  <a:lnTo>
                    <a:pt x="17825" y="105491"/>
                  </a:lnTo>
                  <a:lnTo>
                    <a:pt x="17499" y="105140"/>
                  </a:lnTo>
                  <a:lnTo>
                    <a:pt x="17172" y="104796"/>
                  </a:lnTo>
                  <a:lnTo>
                    <a:pt x="16853" y="104446"/>
                  </a:lnTo>
                  <a:lnTo>
                    <a:pt x="16533" y="104088"/>
                  </a:lnTo>
                  <a:lnTo>
                    <a:pt x="16220" y="103731"/>
                  </a:lnTo>
                  <a:lnTo>
                    <a:pt x="15914" y="103366"/>
                  </a:lnTo>
                  <a:lnTo>
                    <a:pt x="15608" y="103009"/>
                  </a:lnTo>
                  <a:lnTo>
                    <a:pt x="15301" y="102637"/>
                  </a:lnTo>
                  <a:lnTo>
                    <a:pt x="15002" y="102266"/>
                  </a:lnTo>
                  <a:lnTo>
                    <a:pt x="14709" y="101895"/>
                  </a:lnTo>
                  <a:lnTo>
                    <a:pt x="14416" y="101517"/>
                  </a:lnTo>
                  <a:lnTo>
                    <a:pt x="14130" y="101139"/>
                  </a:lnTo>
                  <a:lnTo>
                    <a:pt x="13843" y="100753"/>
                  </a:lnTo>
                  <a:lnTo>
                    <a:pt x="13564" y="100368"/>
                  </a:lnTo>
                  <a:lnTo>
                    <a:pt x="13284" y="99983"/>
                  </a:lnTo>
                  <a:lnTo>
                    <a:pt x="13011" y="99591"/>
                  </a:lnTo>
                  <a:lnTo>
                    <a:pt x="12738" y="99193"/>
                  </a:lnTo>
                  <a:lnTo>
                    <a:pt x="12472" y="98794"/>
                  </a:lnTo>
                  <a:lnTo>
                    <a:pt x="12212" y="98395"/>
                  </a:lnTo>
                  <a:lnTo>
                    <a:pt x="11952" y="97989"/>
                  </a:lnTo>
                  <a:lnTo>
                    <a:pt x="11693" y="97584"/>
                  </a:lnTo>
                  <a:lnTo>
                    <a:pt x="11440" y="97171"/>
                  </a:lnTo>
                  <a:lnTo>
                    <a:pt x="11193" y="96759"/>
                  </a:lnTo>
                  <a:lnTo>
                    <a:pt x="10947" y="96346"/>
                  </a:lnTo>
                  <a:lnTo>
                    <a:pt x="10707" y="95927"/>
                  </a:lnTo>
                  <a:lnTo>
                    <a:pt x="10468" y="95507"/>
                  </a:lnTo>
                  <a:lnTo>
                    <a:pt x="11020" y="95129"/>
                  </a:lnTo>
                  <a:lnTo>
                    <a:pt x="11566" y="94737"/>
                  </a:lnTo>
                  <a:lnTo>
                    <a:pt x="12112" y="94345"/>
                  </a:lnTo>
                  <a:lnTo>
                    <a:pt x="12651" y="93939"/>
                  </a:lnTo>
                  <a:lnTo>
                    <a:pt x="13191" y="93527"/>
                  </a:lnTo>
                  <a:lnTo>
                    <a:pt x="13723" y="93107"/>
                  </a:lnTo>
                  <a:lnTo>
                    <a:pt x="14256" y="92688"/>
                  </a:lnTo>
                  <a:lnTo>
                    <a:pt x="14782" y="92262"/>
                  </a:lnTo>
                  <a:lnTo>
                    <a:pt x="15301" y="91829"/>
                  </a:lnTo>
                  <a:lnTo>
                    <a:pt x="15821" y="91388"/>
                  </a:lnTo>
                  <a:lnTo>
                    <a:pt x="16340" y="90948"/>
                  </a:lnTo>
                  <a:lnTo>
                    <a:pt x="16846" y="90501"/>
                  </a:lnTo>
                  <a:lnTo>
                    <a:pt x="17352" y="90061"/>
                  </a:lnTo>
                  <a:lnTo>
                    <a:pt x="17852" y="89615"/>
                  </a:lnTo>
                  <a:lnTo>
                    <a:pt x="18344" y="89161"/>
                  </a:lnTo>
                  <a:lnTo>
                    <a:pt x="18837" y="88714"/>
                  </a:lnTo>
                  <a:close/>
                  <a:moveTo>
                    <a:pt x="198762" y="95136"/>
                  </a:moveTo>
                  <a:lnTo>
                    <a:pt x="198982" y="95390"/>
                  </a:lnTo>
                  <a:lnTo>
                    <a:pt x="199202" y="95638"/>
                  </a:lnTo>
                  <a:lnTo>
                    <a:pt x="199435" y="95892"/>
                  </a:lnTo>
                  <a:lnTo>
                    <a:pt x="199668" y="96140"/>
                  </a:lnTo>
                  <a:lnTo>
                    <a:pt x="199901" y="96380"/>
                  </a:lnTo>
                  <a:lnTo>
                    <a:pt x="200147" y="96621"/>
                  </a:lnTo>
                  <a:lnTo>
                    <a:pt x="200387" y="96855"/>
                  </a:lnTo>
                  <a:lnTo>
                    <a:pt x="200633" y="97089"/>
                  </a:lnTo>
                  <a:lnTo>
                    <a:pt x="200627" y="97171"/>
                  </a:lnTo>
                  <a:lnTo>
                    <a:pt x="200620" y="97254"/>
                  </a:lnTo>
                  <a:lnTo>
                    <a:pt x="200633" y="97336"/>
                  </a:lnTo>
                  <a:lnTo>
                    <a:pt x="200653" y="97419"/>
                  </a:lnTo>
                  <a:lnTo>
                    <a:pt x="200687" y="97494"/>
                  </a:lnTo>
                  <a:lnTo>
                    <a:pt x="200733" y="97577"/>
                  </a:lnTo>
                  <a:lnTo>
                    <a:pt x="200793" y="97652"/>
                  </a:lnTo>
                  <a:lnTo>
                    <a:pt x="200866" y="97728"/>
                  </a:lnTo>
                  <a:lnTo>
                    <a:pt x="201386" y="98168"/>
                  </a:lnTo>
                  <a:lnTo>
                    <a:pt x="201905" y="98615"/>
                  </a:lnTo>
                  <a:lnTo>
                    <a:pt x="202411" y="99062"/>
                  </a:lnTo>
                  <a:lnTo>
                    <a:pt x="202917" y="99523"/>
                  </a:lnTo>
                  <a:lnTo>
                    <a:pt x="203417" y="99976"/>
                  </a:lnTo>
                  <a:lnTo>
                    <a:pt x="203909" y="100444"/>
                  </a:lnTo>
                  <a:lnTo>
                    <a:pt x="204895" y="101379"/>
                  </a:lnTo>
                  <a:lnTo>
                    <a:pt x="205867" y="102328"/>
                  </a:lnTo>
                  <a:lnTo>
                    <a:pt x="206839" y="103277"/>
                  </a:lnTo>
                  <a:lnTo>
                    <a:pt x="207811" y="104233"/>
                  </a:lnTo>
                  <a:lnTo>
                    <a:pt x="208790" y="105182"/>
                  </a:lnTo>
                  <a:lnTo>
                    <a:pt x="208843" y="105237"/>
                  </a:lnTo>
                  <a:lnTo>
                    <a:pt x="208903" y="105285"/>
                  </a:lnTo>
                  <a:lnTo>
                    <a:pt x="209010" y="105360"/>
                  </a:lnTo>
                  <a:lnTo>
                    <a:pt x="209123" y="105422"/>
                  </a:lnTo>
                  <a:lnTo>
                    <a:pt x="209236" y="105491"/>
                  </a:lnTo>
                  <a:lnTo>
                    <a:pt x="208703" y="106027"/>
                  </a:lnTo>
                  <a:lnTo>
                    <a:pt x="208164" y="106564"/>
                  </a:lnTo>
                  <a:lnTo>
                    <a:pt x="207618" y="107093"/>
                  </a:lnTo>
                  <a:lnTo>
                    <a:pt x="207065" y="107616"/>
                  </a:lnTo>
                  <a:lnTo>
                    <a:pt x="206513" y="108138"/>
                  </a:lnTo>
                  <a:lnTo>
                    <a:pt x="205953" y="108647"/>
                  </a:lnTo>
                  <a:lnTo>
                    <a:pt x="205381" y="109149"/>
                  </a:lnTo>
                  <a:lnTo>
                    <a:pt x="204808" y="109644"/>
                  </a:lnTo>
                  <a:lnTo>
                    <a:pt x="204229" y="110139"/>
                  </a:lnTo>
                  <a:lnTo>
                    <a:pt x="203650" y="110620"/>
                  </a:lnTo>
                  <a:lnTo>
                    <a:pt x="203057" y="111095"/>
                  </a:lnTo>
                  <a:lnTo>
                    <a:pt x="202458" y="111562"/>
                  </a:lnTo>
                  <a:lnTo>
                    <a:pt x="201859" y="112023"/>
                  </a:lnTo>
                  <a:lnTo>
                    <a:pt x="201253" y="112477"/>
                  </a:lnTo>
                  <a:lnTo>
                    <a:pt x="200640" y="112924"/>
                  </a:lnTo>
                  <a:lnTo>
                    <a:pt x="200014" y="113357"/>
                  </a:lnTo>
                  <a:lnTo>
                    <a:pt x="199961" y="113178"/>
                  </a:lnTo>
                  <a:lnTo>
                    <a:pt x="199908" y="112993"/>
                  </a:lnTo>
                  <a:lnTo>
                    <a:pt x="199841" y="112807"/>
                  </a:lnTo>
                  <a:lnTo>
                    <a:pt x="199768" y="112628"/>
                  </a:lnTo>
                  <a:lnTo>
                    <a:pt x="199688" y="112449"/>
                  </a:lnTo>
                  <a:lnTo>
                    <a:pt x="199608" y="112271"/>
                  </a:lnTo>
                  <a:lnTo>
                    <a:pt x="199522" y="112092"/>
                  </a:lnTo>
                  <a:lnTo>
                    <a:pt x="199435" y="111913"/>
                  </a:lnTo>
                  <a:lnTo>
                    <a:pt x="199335" y="111741"/>
                  </a:lnTo>
                  <a:lnTo>
                    <a:pt x="199235" y="111562"/>
                  </a:lnTo>
                  <a:lnTo>
                    <a:pt x="199029" y="111219"/>
                  </a:lnTo>
                  <a:lnTo>
                    <a:pt x="198809" y="110882"/>
                  </a:lnTo>
                  <a:lnTo>
                    <a:pt x="198576" y="110545"/>
                  </a:lnTo>
                  <a:lnTo>
                    <a:pt x="198343" y="110208"/>
                  </a:lnTo>
                  <a:lnTo>
                    <a:pt x="198097" y="109878"/>
                  </a:lnTo>
                  <a:lnTo>
                    <a:pt x="197604" y="109231"/>
                  </a:lnTo>
                  <a:lnTo>
                    <a:pt x="197125" y="108599"/>
                  </a:lnTo>
                  <a:lnTo>
                    <a:pt x="196898" y="108283"/>
                  </a:lnTo>
                  <a:lnTo>
                    <a:pt x="196672" y="107973"/>
                  </a:lnTo>
                  <a:lnTo>
                    <a:pt x="196206" y="107279"/>
                  </a:lnTo>
                  <a:lnTo>
                    <a:pt x="195740" y="106591"/>
                  </a:lnTo>
                  <a:lnTo>
                    <a:pt x="195267" y="105897"/>
                  </a:lnTo>
                  <a:lnTo>
                    <a:pt x="194801" y="105202"/>
                  </a:lnTo>
                  <a:lnTo>
                    <a:pt x="194701" y="105065"/>
                  </a:lnTo>
                  <a:lnTo>
                    <a:pt x="194594" y="104927"/>
                  </a:lnTo>
                  <a:lnTo>
                    <a:pt x="194361" y="104631"/>
                  </a:lnTo>
                  <a:lnTo>
                    <a:pt x="194115" y="104329"/>
                  </a:lnTo>
                  <a:lnTo>
                    <a:pt x="193869" y="104026"/>
                  </a:lnTo>
                  <a:lnTo>
                    <a:pt x="193629" y="103710"/>
                  </a:lnTo>
                  <a:lnTo>
                    <a:pt x="193516" y="103552"/>
                  </a:lnTo>
                  <a:lnTo>
                    <a:pt x="193409" y="103394"/>
                  </a:lnTo>
                  <a:lnTo>
                    <a:pt x="193309" y="103236"/>
                  </a:lnTo>
                  <a:lnTo>
                    <a:pt x="193223" y="103078"/>
                  </a:lnTo>
                  <a:lnTo>
                    <a:pt x="193143" y="102919"/>
                  </a:lnTo>
                  <a:lnTo>
                    <a:pt x="193076" y="102761"/>
                  </a:lnTo>
                  <a:lnTo>
                    <a:pt x="193036" y="102665"/>
                  </a:lnTo>
                  <a:lnTo>
                    <a:pt x="192983" y="102576"/>
                  </a:lnTo>
                  <a:lnTo>
                    <a:pt x="192930" y="102493"/>
                  </a:lnTo>
                  <a:lnTo>
                    <a:pt x="192870" y="102417"/>
                  </a:lnTo>
                  <a:lnTo>
                    <a:pt x="192810" y="102342"/>
                  </a:lnTo>
                  <a:lnTo>
                    <a:pt x="192737" y="102280"/>
                  </a:lnTo>
                  <a:lnTo>
                    <a:pt x="192664" y="102218"/>
                  </a:lnTo>
                  <a:lnTo>
                    <a:pt x="192584" y="102170"/>
                  </a:lnTo>
                  <a:lnTo>
                    <a:pt x="193396" y="101331"/>
                  </a:lnTo>
                  <a:lnTo>
                    <a:pt x="194195" y="100478"/>
                  </a:lnTo>
                  <a:lnTo>
                    <a:pt x="194981" y="99619"/>
                  </a:lnTo>
                  <a:lnTo>
                    <a:pt x="195760" y="98739"/>
                  </a:lnTo>
                  <a:lnTo>
                    <a:pt x="196532" y="97859"/>
                  </a:lnTo>
                  <a:lnTo>
                    <a:pt x="197284" y="96958"/>
                  </a:lnTo>
                  <a:lnTo>
                    <a:pt x="198030" y="96050"/>
                  </a:lnTo>
                  <a:lnTo>
                    <a:pt x="198762" y="95136"/>
                  </a:lnTo>
                  <a:close/>
                  <a:moveTo>
                    <a:pt x="30336" y="98209"/>
                  </a:moveTo>
                  <a:lnTo>
                    <a:pt x="30709" y="98381"/>
                  </a:lnTo>
                  <a:lnTo>
                    <a:pt x="31081" y="98539"/>
                  </a:lnTo>
                  <a:lnTo>
                    <a:pt x="31454" y="98698"/>
                  </a:lnTo>
                  <a:lnTo>
                    <a:pt x="31834" y="98849"/>
                  </a:lnTo>
                  <a:lnTo>
                    <a:pt x="32220" y="98993"/>
                  </a:lnTo>
                  <a:lnTo>
                    <a:pt x="32600" y="99138"/>
                  </a:lnTo>
                  <a:lnTo>
                    <a:pt x="32986" y="99268"/>
                  </a:lnTo>
                  <a:lnTo>
                    <a:pt x="33379" y="99399"/>
                  </a:lnTo>
                  <a:lnTo>
                    <a:pt x="33765" y="99523"/>
                  </a:lnTo>
                  <a:lnTo>
                    <a:pt x="34164" y="99640"/>
                  </a:lnTo>
                  <a:lnTo>
                    <a:pt x="34557" y="99750"/>
                  </a:lnTo>
                  <a:lnTo>
                    <a:pt x="34957" y="99853"/>
                  </a:lnTo>
                  <a:lnTo>
                    <a:pt x="35363" y="99949"/>
                  </a:lnTo>
                  <a:lnTo>
                    <a:pt x="35769" y="100031"/>
                  </a:lnTo>
                  <a:lnTo>
                    <a:pt x="36182" y="100114"/>
                  </a:lnTo>
                  <a:lnTo>
                    <a:pt x="36594" y="100190"/>
                  </a:lnTo>
                  <a:lnTo>
                    <a:pt x="36501" y="104233"/>
                  </a:lnTo>
                  <a:lnTo>
                    <a:pt x="36421" y="108276"/>
                  </a:lnTo>
                  <a:lnTo>
                    <a:pt x="36348" y="112319"/>
                  </a:lnTo>
                  <a:lnTo>
                    <a:pt x="36295" y="116369"/>
                  </a:lnTo>
                  <a:lnTo>
                    <a:pt x="36295" y="116492"/>
                  </a:lnTo>
                  <a:lnTo>
                    <a:pt x="36282" y="116630"/>
                  </a:lnTo>
                  <a:lnTo>
                    <a:pt x="36275" y="116767"/>
                  </a:lnTo>
                  <a:lnTo>
                    <a:pt x="36275" y="116898"/>
                  </a:lnTo>
                  <a:lnTo>
                    <a:pt x="35742" y="116733"/>
                  </a:lnTo>
                  <a:lnTo>
                    <a:pt x="35216" y="116568"/>
                  </a:lnTo>
                  <a:lnTo>
                    <a:pt x="34697" y="116389"/>
                  </a:lnTo>
                  <a:lnTo>
                    <a:pt x="34178" y="116210"/>
                  </a:lnTo>
                  <a:lnTo>
                    <a:pt x="33665" y="116018"/>
                  </a:lnTo>
                  <a:lnTo>
                    <a:pt x="33159" y="115825"/>
                  </a:lnTo>
                  <a:lnTo>
                    <a:pt x="32653" y="115626"/>
                  </a:lnTo>
                  <a:lnTo>
                    <a:pt x="32153" y="115427"/>
                  </a:lnTo>
                  <a:lnTo>
                    <a:pt x="31661" y="115213"/>
                  </a:lnTo>
                  <a:lnTo>
                    <a:pt x="31168" y="115000"/>
                  </a:lnTo>
                  <a:lnTo>
                    <a:pt x="30682" y="114773"/>
                  </a:lnTo>
                  <a:lnTo>
                    <a:pt x="30203" y="114547"/>
                  </a:lnTo>
                  <a:lnTo>
                    <a:pt x="29723" y="114320"/>
                  </a:lnTo>
                  <a:lnTo>
                    <a:pt x="29250" y="114079"/>
                  </a:lnTo>
                  <a:lnTo>
                    <a:pt x="28778" y="113838"/>
                  </a:lnTo>
                  <a:lnTo>
                    <a:pt x="28318" y="113591"/>
                  </a:lnTo>
                  <a:lnTo>
                    <a:pt x="27859" y="113336"/>
                  </a:lnTo>
                  <a:lnTo>
                    <a:pt x="27399" y="113075"/>
                  </a:lnTo>
                  <a:lnTo>
                    <a:pt x="26947" y="112814"/>
                  </a:lnTo>
                  <a:lnTo>
                    <a:pt x="26501" y="112546"/>
                  </a:lnTo>
                  <a:lnTo>
                    <a:pt x="26061" y="112271"/>
                  </a:lnTo>
                  <a:lnTo>
                    <a:pt x="25622" y="111989"/>
                  </a:lnTo>
                  <a:lnTo>
                    <a:pt x="25189" y="111707"/>
                  </a:lnTo>
                  <a:lnTo>
                    <a:pt x="24756" y="111418"/>
                  </a:lnTo>
                  <a:lnTo>
                    <a:pt x="24337" y="111122"/>
                  </a:lnTo>
                  <a:lnTo>
                    <a:pt x="23911" y="110827"/>
                  </a:lnTo>
                  <a:lnTo>
                    <a:pt x="23498" y="110524"/>
                  </a:lnTo>
                  <a:lnTo>
                    <a:pt x="23085" y="110215"/>
                  </a:lnTo>
                  <a:lnTo>
                    <a:pt x="22679" y="109905"/>
                  </a:lnTo>
                  <a:lnTo>
                    <a:pt x="22273" y="109589"/>
                  </a:lnTo>
                  <a:lnTo>
                    <a:pt x="21873" y="109266"/>
                  </a:lnTo>
                  <a:lnTo>
                    <a:pt x="21474" y="108943"/>
                  </a:lnTo>
                  <a:lnTo>
                    <a:pt x="22040" y="108331"/>
                  </a:lnTo>
                  <a:lnTo>
                    <a:pt x="22599" y="107712"/>
                  </a:lnTo>
                  <a:lnTo>
                    <a:pt x="23151" y="107093"/>
                  </a:lnTo>
                  <a:lnTo>
                    <a:pt x="23704" y="106467"/>
                  </a:lnTo>
                  <a:lnTo>
                    <a:pt x="24243" y="105842"/>
                  </a:lnTo>
                  <a:lnTo>
                    <a:pt x="24789" y="105209"/>
                  </a:lnTo>
                  <a:lnTo>
                    <a:pt x="25329" y="104570"/>
                  </a:lnTo>
                  <a:lnTo>
                    <a:pt x="25861" y="103930"/>
                  </a:lnTo>
                  <a:lnTo>
                    <a:pt x="26148" y="103586"/>
                  </a:lnTo>
                  <a:lnTo>
                    <a:pt x="26441" y="103243"/>
                  </a:lnTo>
                  <a:lnTo>
                    <a:pt x="27033" y="102555"/>
                  </a:lnTo>
                  <a:lnTo>
                    <a:pt x="27632" y="101867"/>
                  </a:lnTo>
                  <a:lnTo>
                    <a:pt x="27932" y="101517"/>
                  </a:lnTo>
                  <a:lnTo>
                    <a:pt x="28225" y="101166"/>
                  </a:lnTo>
                  <a:lnTo>
                    <a:pt x="28518" y="100815"/>
                  </a:lnTo>
                  <a:lnTo>
                    <a:pt x="28804" y="100458"/>
                  </a:lnTo>
                  <a:lnTo>
                    <a:pt x="29084" y="100093"/>
                  </a:lnTo>
                  <a:lnTo>
                    <a:pt x="29350" y="99729"/>
                  </a:lnTo>
                  <a:lnTo>
                    <a:pt x="29617" y="99358"/>
                  </a:lnTo>
                  <a:lnTo>
                    <a:pt x="29870" y="98979"/>
                  </a:lnTo>
                  <a:lnTo>
                    <a:pt x="30109" y="98601"/>
                  </a:lnTo>
                  <a:lnTo>
                    <a:pt x="30336" y="98209"/>
                  </a:lnTo>
                  <a:close/>
                  <a:moveTo>
                    <a:pt x="190992" y="103772"/>
                  </a:moveTo>
                  <a:lnTo>
                    <a:pt x="191032" y="103951"/>
                  </a:lnTo>
                  <a:lnTo>
                    <a:pt x="191079" y="104130"/>
                  </a:lnTo>
                  <a:lnTo>
                    <a:pt x="191125" y="104308"/>
                  </a:lnTo>
                  <a:lnTo>
                    <a:pt x="191185" y="104487"/>
                  </a:lnTo>
                  <a:lnTo>
                    <a:pt x="191252" y="104666"/>
                  </a:lnTo>
                  <a:lnTo>
                    <a:pt x="191319" y="104845"/>
                  </a:lnTo>
                  <a:lnTo>
                    <a:pt x="191398" y="105023"/>
                  </a:lnTo>
                  <a:lnTo>
                    <a:pt x="191478" y="105202"/>
                  </a:lnTo>
                  <a:lnTo>
                    <a:pt x="191645" y="105553"/>
                  </a:lnTo>
                  <a:lnTo>
                    <a:pt x="191831" y="105910"/>
                  </a:lnTo>
                  <a:lnTo>
                    <a:pt x="192031" y="106261"/>
                  </a:lnTo>
                  <a:lnTo>
                    <a:pt x="192244" y="106605"/>
                  </a:lnTo>
                  <a:lnTo>
                    <a:pt x="192457" y="106949"/>
                  </a:lnTo>
                  <a:lnTo>
                    <a:pt x="192670" y="107286"/>
                  </a:lnTo>
                  <a:lnTo>
                    <a:pt x="193110" y="107946"/>
                  </a:lnTo>
                  <a:lnTo>
                    <a:pt x="193529" y="108571"/>
                  </a:lnTo>
                  <a:lnTo>
                    <a:pt x="193722" y="108874"/>
                  </a:lnTo>
                  <a:lnTo>
                    <a:pt x="193909" y="109163"/>
                  </a:lnTo>
                  <a:lnTo>
                    <a:pt x="194122" y="109513"/>
                  </a:lnTo>
                  <a:lnTo>
                    <a:pt x="194335" y="109878"/>
                  </a:lnTo>
                  <a:lnTo>
                    <a:pt x="194768" y="110620"/>
                  </a:lnTo>
                  <a:lnTo>
                    <a:pt x="194994" y="111005"/>
                  </a:lnTo>
                  <a:lnTo>
                    <a:pt x="195220" y="111384"/>
                  </a:lnTo>
                  <a:lnTo>
                    <a:pt x="195460" y="111762"/>
                  </a:lnTo>
                  <a:lnTo>
                    <a:pt x="195700" y="112140"/>
                  </a:lnTo>
                  <a:lnTo>
                    <a:pt x="195953" y="112504"/>
                  </a:lnTo>
                  <a:lnTo>
                    <a:pt x="196206" y="112862"/>
                  </a:lnTo>
                  <a:lnTo>
                    <a:pt x="196472" y="113213"/>
                  </a:lnTo>
                  <a:lnTo>
                    <a:pt x="196612" y="113384"/>
                  </a:lnTo>
                  <a:lnTo>
                    <a:pt x="196752" y="113550"/>
                  </a:lnTo>
                  <a:lnTo>
                    <a:pt x="196892" y="113708"/>
                  </a:lnTo>
                  <a:lnTo>
                    <a:pt x="197038" y="113866"/>
                  </a:lnTo>
                  <a:lnTo>
                    <a:pt x="197184" y="114017"/>
                  </a:lnTo>
                  <a:lnTo>
                    <a:pt x="197338" y="114168"/>
                  </a:lnTo>
                  <a:lnTo>
                    <a:pt x="197491" y="114306"/>
                  </a:lnTo>
                  <a:lnTo>
                    <a:pt x="197651" y="114443"/>
                  </a:lnTo>
                  <a:lnTo>
                    <a:pt x="197810" y="114574"/>
                  </a:lnTo>
                  <a:lnTo>
                    <a:pt x="197970" y="114698"/>
                  </a:lnTo>
                  <a:lnTo>
                    <a:pt x="197131" y="115234"/>
                  </a:lnTo>
                  <a:lnTo>
                    <a:pt x="196279" y="115750"/>
                  </a:lnTo>
                  <a:lnTo>
                    <a:pt x="195420" y="116252"/>
                  </a:lnTo>
                  <a:lnTo>
                    <a:pt x="194554" y="116747"/>
                  </a:lnTo>
                  <a:lnTo>
                    <a:pt x="193682" y="117228"/>
                  </a:lnTo>
                  <a:lnTo>
                    <a:pt x="192803" y="117696"/>
                  </a:lnTo>
                  <a:lnTo>
                    <a:pt x="191918" y="118149"/>
                  </a:lnTo>
                  <a:lnTo>
                    <a:pt x="191019" y="118590"/>
                  </a:lnTo>
                  <a:lnTo>
                    <a:pt x="190113" y="119023"/>
                  </a:lnTo>
                  <a:lnTo>
                    <a:pt x="189208" y="119435"/>
                  </a:lnTo>
                  <a:lnTo>
                    <a:pt x="188289" y="119834"/>
                  </a:lnTo>
                  <a:lnTo>
                    <a:pt x="187364" y="120226"/>
                  </a:lnTo>
                  <a:lnTo>
                    <a:pt x="186438" y="120597"/>
                  </a:lnTo>
                  <a:lnTo>
                    <a:pt x="185499" y="120955"/>
                  </a:lnTo>
                  <a:lnTo>
                    <a:pt x="184554" y="121299"/>
                  </a:lnTo>
                  <a:lnTo>
                    <a:pt x="183602" y="121629"/>
                  </a:lnTo>
                  <a:lnTo>
                    <a:pt x="183635" y="120783"/>
                  </a:lnTo>
                  <a:lnTo>
                    <a:pt x="183675" y="119944"/>
                  </a:lnTo>
                  <a:lnTo>
                    <a:pt x="183715" y="119105"/>
                  </a:lnTo>
                  <a:lnTo>
                    <a:pt x="183761" y="118273"/>
                  </a:lnTo>
                  <a:lnTo>
                    <a:pt x="183868" y="116596"/>
                  </a:lnTo>
                  <a:lnTo>
                    <a:pt x="183988" y="114925"/>
                  </a:lnTo>
                  <a:lnTo>
                    <a:pt x="184121" y="113254"/>
                  </a:lnTo>
                  <a:lnTo>
                    <a:pt x="184261" y="111583"/>
                  </a:lnTo>
                  <a:lnTo>
                    <a:pt x="184421" y="109912"/>
                  </a:lnTo>
                  <a:lnTo>
                    <a:pt x="184580" y="108234"/>
                  </a:lnTo>
                  <a:lnTo>
                    <a:pt x="184674" y="108283"/>
                  </a:lnTo>
                  <a:lnTo>
                    <a:pt x="184767" y="108324"/>
                  </a:lnTo>
                  <a:lnTo>
                    <a:pt x="184860" y="108358"/>
                  </a:lnTo>
                  <a:lnTo>
                    <a:pt x="184960" y="108386"/>
                  </a:lnTo>
                  <a:lnTo>
                    <a:pt x="185060" y="108406"/>
                  </a:lnTo>
                  <a:lnTo>
                    <a:pt x="185160" y="108420"/>
                  </a:lnTo>
                  <a:lnTo>
                    <a:pt x="185260" y="108427"/>
                  </a:lnTo>
                  <a:lnTo>
                    <a:pt x="185366" y="108427"/>
                  </a:lnTo>
                  <a:lnTo>
                    <a:pt x="185473" y="108413"/>
                  </a:lnTo>
                  <a:lnTo>
                    <a:pt x="185579" y="108393"/>
                  </a:lnTo>
                  <a:lnTo>
                    <a:pt x="185686" y="108365"/>
                  </a:lnTo>
                  <a:lnTo>
                    <a:pt x="185786" y="108331"/>
                  </a:lnTo>
                  <a:lnTo>
                    <a:pt x="185892" y="108283"/>
                  </a:lnTo>
                  <a:lnTo>
                    <a:pt x="185999" y="108228"/>
                  </a:lnTo>
                  <a:lnTo>
                    <a:pt x="186099" y="108159"/>
                  </a:lnTo>
                  <a:lnTo>
                    <a:pt x="186198" y="108083"/>
                  </a:lnTo>
                  <a:lnTo>
                    <a:pt x="186811" y="107567"/>
                  </a:lnTo>
                  <a:lnTo>
                    <a:pt x="187424" y="107045"/>
                  </a:lnTo>
                  <a:lnTo>
                    <a:pt x="188023" y="106515"/>
                  </a:lnTo>
                  <a:lnTo>
                    <a:pt x="188629" y="105979"/>
                  </a:lnTo>
                  <a:lnTo>
                    <a:pt x="189221" y="105436"/>
                  </a:lnTo>
                  <a:lnTo>
                    <a:pt x="189814" y="104886"/>
                  </a:lnTo>
                  <a:lnTo>
                    <a:pt x="190406" y="104329"/>
                  </a:lnTo>
                  <a:lnTo>
                    <a:pt x="190992" y="103772"/>
                  </a:lnTo>
                  <a:close/>
                  <a:moveTo>
                    <a:pt x="43446" y="91987"/>
                  </a:moveTo>
                  <a:lnTo>
                    <a:pt x="43439" y="93864"/>
                  </a:lnTo>
                  <a:lnTo>
                    <a:pt x="43432" y="95665"/>
                  </a:lnTo>
                  <a:lnTo>
                    <a:pt x="43426" y="97364"/>
                  </a:lnTo>
                  <a:lnTo>
                    <a:pt x="43419" y="98175"/>
                  </a:lnTo>
                  <a:lnTo>
                    <a:pt x="43406" y="98959"/>
                  </a:lnTo>
                  <a:lnTo>
                    <a:pt x="43373" y="100698"/>
                  </a:lnTo>
                  <a:lnTo>
                    <a:pt x="43346" y="102445"/>
                  </a:lnTo>
                  <a:lnTo>
                    <a:pt x="43333" y="104198"/>
                  </a:lnTo>
                  <a:lnTo>
                    <a:pt x="43326" y="105945"/>
                  </a:lnTo>
                  <a:lnTo>
                    <a:pt x="43326" y="107705"/>
                  </a:lnTo>
                  <a:lnTo>
                    <a:pt x="43346" y="109458"/>
                  </a:lnTo>
                  <a:lnTo>
                    <a:pt x="43366" y="111219"/>
                  </a:lnTo>
                  <a:lnTo>
                    <a:pt x="43399" y="112986"/>
                  </a:lnTo>
                  <a:lnTo>
                    <a:pt x="43439" y="114746"/>
                  </a:lnTo>
                  <a:lnTo>
                    <a:pt x="43492" y="116513"/>
                  </a:lnTo>
                  <a:lnTo>
                    <a:pt x="43552" y="118280"/>
                  </a:lnTo>
                  <a:lnTo>
                    <a:pt x="43619" y="120047"/>
                  </a:lnTo>
                  <a:lnTo>
                    <a:pt x="43699" y="121814"/>
                  </a:lnTo>
                  <a:lnTo>
                    <a:pt x="43785" y="123588"/>
                  </a:lnTo>
                  <a:lnTo>
                    <a:pt x="43879" y="125355"/>
                  </a:lnTo>
                  <a:lnTo>
                    <a:pt x="43978" y="127123"/>
                  </a:lnTo>
                  <a:lnTo>
                    <a:pt x="43885" y="127095"/>
                  </a:lnTo>
                  <a:lnTo>
                    <a:pt x="43825" y="127081"/>
                  </a:lnTo>
                  <a:lnTo>
                    <a:pt x="43765" y="127081"/>
                  </a:lnTo>
                  <a:lnTo>
                    <a:pt x="43413" y="127095"/>
                  </a:lnTo>
                  <a:lnTo>
                    <a:pt x="43060" y="127088"/>
                  </a:lnTo>
                  <a:lnTo>
                    <a:pt x="42713" y="127074"/>
                  </a:lnTo>
                  <a:lnTo>
                    <a:pt x="42367" y="127040"/>
                  </a:lnTo>
                  <a:lnTo>
                    <a:pt x="42021" y="126999"/>
                  </a:lnTo>
                  <a:lnTo>
                    <a:pt x="41681" y="126944"/>
                  </a:lnTo>
                  <a:lnTo>
                    <a:pt x="41342" y="126875"/>
                  </a:lnTo>
                  <a:lnTo>
                    <a:pt x="41002" y="126793"/>
                  </a:lnTo>
                  <a:lnTo>
                    <a:pt x="40669" y="126696"/>
                  </a:lnTo>
                  <a:lnTo>
                    <a:pt x="40343" y="126593"/>
                  </a:lnTo>
                  <a:lnTo>
                    <a:pt x="40010" y="126476"/>
                  </a:lnTo>
                  <a:lnTo>
                    <a:pt x="39684" y="126352"/>
                  </a:lnTo>
                  <a:lnTo>
                    <a:pt x="39358" y="126215"/>
                  </a:lnTo>
                  <a:lnTo>
                    <a:pt x="39038" y="126071"/>
                  </a:lnTo>
                  <a:lnTo>
                    <a:pt x="38718" y="125919"/>
                  </a:lnTo>
                  <a:lnTo>
                    <a:pt x="38406" y="125761"/>
                  </a:lnTo>
                  <a:lnTo>
                    <a:pt x="38366" y="125658"/>
                  </a:lnTo>
                  <a:lnTo>
                    <a:pt x="38326" y="125555"/>
                  </a:lnTo>
                  <a:lnTo>
                    <a:pt x="38292" y="125445"/>
                  </a:lnTo>
                  <a:lnTo>
                    <a:pt x="38259" y="125328"/>
                  </a:lnTo>
                  <a:lnTo>
                    <a:pt x="38206" y="125087"/>
                  </a:lnTo>
                  <a:lnTo>
                    <a:pt x="38159" y="124826"/>
                  </a:lnTo>
                  <a:lnTo>
                    <a:pt x="38126" y="124551"/>
                  </a:lnTo>
                  <a:lnTo>
                    <a:pt x="38099" y="124262"/>
                  </a:lnTo>
                  <a:lnTo>
                    <a:pt x="38079" y="123960"/>
                  </a:lnTo>
                  <a:lnTo>
                    <a:pt x="38073" y="123650"/>
                  </a:lnTo>
                  <a:lnTo>
                    <a:pt x="38066" y="123327"/>
                  </a:lnTo>
                  <a:lnTo>
                    <a:pt x="38073" y="122997"/>
                  </a:lnTo>
                  <a:lnTo>
                    <a:pt x="38086" y="122660"/>
                  </a:lnTo>
                  <a:lnTo>
                    <a:pt x="38099" y="122316"/>
                  </a:lnTo>
                  <a:lnTo>
                    <a:pt x="38126" y="121972"/>
                  </a:lnTo>
                  <a:lnTo>
                    <a:pt x="38152" y="121622"/>
                  </a:lnTo>
                  <a:lnTo>
                    <a:pt x="38212" y="120920"/>
                  </a:lnTo>
                  <a:lnTo>
                    <a:pt x="38292" y="120219"/>
                  </a:lnTo>
                  <a:lnTo>
                    <a:pt x="38372" y="119538"/>
                  </a:lnTo>
                  <a:lnTo>
                    <a:pt x="38539" y="118260"/>
                  </a:lnTo>
                  <a:lnTo>
                    <a:pt x="38612" y="117689"/>
                  </a:lnTo>
                  <a:lnTo>
                    <a:pt x="38672" y="117173"/>
                  </a:lnTo>
                  <a:lnTo>
                    <a:pt x="38718" y="116733"/>
                  </a:lnTo>
                  <a:lnTo>
                    <a:pt x="38732" y="116541"/>
                  </a:lnTo>
                  <a:lnTo>
                    <a:pt x="38745" y="116369"/>
                  </a:lnTo>
                  <a:lnTo>
                    <a:pt x="38818" y="113873"/>
                  </a:lnTo>
                  <a:lnTo>
                    <a:pt x="38892" y="111370"/>
                  </a:lnTo>
                  <a:lnTo>
                    <a:pt x="38965" y="108881"/>
                  </a:lnTo>
                  <a:lnTo>
                    <a:pt x="39038" y="106392"/>
                  </a:lnTo>
                  <a:lnTo>
                    <a:pt x="39051" y="105780"/>
                  </a:lnTo>
                  <a:lnTo>
                    <a:pt x="39058" y="105161"/>
                  </a:lnTo>
                  <a:lnTo>
                    <a:pt x="39051" y="104542"/>
                  </a:lnTo>
                  <a:lnTo>
                    <a:pt x="39045" y="103910"/>
                  </a:lnTo>
                  <a:lnTo>
                    <a:pt x="39025" y="102644"/>
                  </a:lnTo>
                  <a:lnTo>
                    <a:pt x="39011" y="101372"/>
                  </a:lnTo>
                  <a:lnTo>
                    <a:pt x="39011" y="100740"/>
                  </a:lnTo>
                  <a:lnTo>
                    <a:pt x="39011" y="100107"/>
                  </a:lnTo>
                  <a:lnTo>
                    <a:pt x="39031" y="99475"/>
                  </a:lnTo>
                  <a:lnTo>
                    <a:pt x="39051" y="98849"/>
                  </a:lnTo>
                  <a:lnTo>
                    <a:pt x="39091" y="98230"/>
                  </a:lnTo>
                  <a:lnTo>
                    <a:pt x="39118" y="97921"/>
                  </a:lnTo>
                  <a:lnTo>
                    <a:pt x="39145" y="97611"/>
                  </a:lnTo>
                  <a:lnTo>
                    <a:pt x="39178" y="97309"/>
                  </a:lnTo>
                  <a:lnTo>
                    <a:pt x="39211" y="97006"/>
                  </a:lnTo>
                  <a:lnTo>
                    <a:pt x="39251" y="96704"/>
                  </a:lnTo>
                  <a:lnTo>
                    <a:pt x="39298" y="96408"/>
                  </a:lnTo>
                  <a:lnTo>
                    <a:pt x="39424" y="95672"/>
                  </a:lnTo>
                  <a:lnTo>
                    <a:pt x="39491" y="95335"/>
                  </a:lnTo>
                  <a:lnTo>
                    <a:pt x="39551" y="95026"/>
                  </a:lnTo>
                  <a:lnTo>
                    <a:pt x="39617" y="94730"/>
                  </a:lnTo>
                  <a:lnTo>
                    <a:pt x="39684" y="94462"/>
                  </a:lnTo>
                  <a:lnTo>
                    <a:pt x="39750" y="94208"/>
                  </a:lnTo>
                  <a:lnTo>
                    <a:pt x="39817" y="93974"/>
                  </a:lnTo>
                  <a:lnTo>
                    <a:pt x="39890" y="93754"/>
                  </a:lnTo>
                  <a:lnTo>
                    <a:pt x="39964" y="93554"/>
                  </a:lnTo>
                  <a:lnTo>
                    <a:pt x="40043" y="93369"/>
                  </a:lnTo>
                  <a:lnTo>
                    <a:pt x="40130" y="93204"/>
                  </a:lnTo>
                  <a:lnTo>
                    <a:pt x="40217" y="93052"/>
                  </a:lnTo>
                  <a:lnTo>
                    <a:pt x="40310" y="92915"/>
                  </a:lnTo>
                  <a:lnTo>
                    <a:pt x="40403" y="92784"/>
                  </a:lnTo>
                  <a:lnTo>
                    <a:pt x="40510" y="92674"/>
                  </a:lnTo>
                  <a:lnTo>
                    <a:pt x="40623" y="92571"/>
                  </a:lnTo>
                  <a:lnTo>
                    <a:pt x="40743" y="92482"/>
                  </a:lnTo>
                  <a:lnTo>
                    <a:pt x="40869" y="92406"/>
                  </a:lnTo>
                  <a:lnTo>
                    <a:pt x="41002" y="92337"/>
                  </a:lnTo>
                  <a:lnTo>
                    <a:pt x="41142" y="92275"/>
                  </a:lnTo>
                  <a:lnTo>
                    <a:pt x="41295" y="92220"/>
                  </a:lnTo>
                  <a:lnTo>
                    <a:pt x="41462" y="92179"/>
                  </a:lnTo>
                  <a:lnTo>
                    <a:pt x="41635" y="92138"/>
                  </a:lnTo>
                  <a:lnTo>
                    <a:pt x="41815" y="92104"/>
                  </a:lnTo>
                  <a:lnTo>
                    <a:pt x="42008" y="92083"/>
                  </a:lnTo>
                  <a:lnTo>
                    <a:pt x="42221" y="92055"/>
                  </a:lnTo>
                  <a:lnTo>
                    <a:pt x="42434" y="92042"/>
                  </a:lnTo>
                  <a:lnTo>
                    <a:pt x="42913" y="92014"/>
                  </a:lnTo>
                  <a:lnTo>
                    <a:pt x="43446" y="91987"/>
                  </a:lnTo>
                  <a:close/>
                  <a:moveTo>
                    <a:pt x="177110" y="92317"/>
                  </a:moveTo>
                  <a:lnTo>
                    <a:pt x="178009" y="92468"/>
                  </a:lnTo>
                  <a:lnTo>
                    <a:pt x="178914" y="92606"/>
                  </a:lnTo>
                  <a:lnTo>
                    <a:pt x="179820" y="92743"/>
                  </a:lnTo>
                  <a:lnTo>
                    <a:pt x="180279" y="92798"/>
                  </a:lnTo>
                  <a:lnTo>
                    <a:pt x="180732" y="92853"/>
                  </a:lnTo>
                  <a:lnTo>
                    <a:pt x="181185" y="92901"/>
                  </a:lnTo>
                  <a:lnTo>
                    <a:pt x="181637" y="92949"/>
                  </a:lnTo>
                  <a:lnTo>
                    <a:pt x="182090" y="92984"/>
                  </a:lnTo>
                  <a:lnTo>
                    <a:pt x="182536" y="93011"/>
                  </a:lnTo>
                  <a:lnTo>
                    <a:pt x="182982" y="93039"/>
                  </a:lnTo>
                  <a:lnTo>
                    <a:pt x="183429" y="93046"/>
                  </a:lnTo>
                  <a:lnTo>
                    <a:pt x="183868" y="93052"/>
                  </a:lnTo>
                  <a:lnTo>
                    <a:pt x="184307" y="93046"/>
                  </a:lnTo>
                  <a:lnTo>
                    <a:pt x="184321" y="93039"/>
                  </a:lnTo>
                  <a:lnTo>
                    <a:pt x="184334" y="93032"/>
                  </a:lnTo>
                  <a:lnTo>
                    <a:pt x="184354" y="93025"/>
                  </a:lnTo>
                  <a:lnTo>
                    <a:pt x="184367" y="93025"/>
                  </a:lnTo>
                  <a:lnTo>
                    <a:pt x="184074" y="94297"/>
                  </a:lnTo>
                  <a:lnTo>
                    <a:pt x="183788" y="95576"/>
                  </a:lnTo>
                  <a:lnTo>
                    <a:pt x="183522" y="96855"/>
                  </a:lnTo>
                  <a:lnTo>
                    <a:pt x="183262" y="98141"/>
                  </a:lnTo>
                  <a:lnTo>
                    <a:pt x="183022" y="99426"/>
                  </a:lnTo>
                  <a:lnTo>
                    <a:pt x="182789" y="100719"/>
                  </a:lnTo>
                  <a:lnTo>
                    <a:pt x="182576" y="102005"/>
                  </a:lnTo>
                  <a:lnTo>
                    <a:pt x="182370" y="103304"/>
                  </a:lnTo>
                  <a:lnTo>
                    <a:pt x="182177" y="104597"/>
                  </a:lnTo>
                  <a:lnTo>
                    <a:pt x="181997" y="105897"/>
                  </a:lnTo>
                  <a:lnTo>
                    <a:pt x="181831" y="107196"/>
                  </a:lnTo>
                  <a:lnTo>
                    <a:pt x="181671" y="108496"/>
                  </a:lnTo>
                  <a:lnTo>
                    <a:pt x="181524" y="109795"/>
                  </a:lnTo>
                  <a:lnTo>
                    <a:pt x="181391" y="111102"/>
                  </a:lnTo>
                  <a:lnTo>
                    <a:pt x="181265" y="112408"/>
                  </a:lnTo>
                  <a:lnTo>
                    <a:pt x="181151" y="113715"/>
                  </a:lnTo>
                  <a:lnTo>
                    <a:pt x="181098" y="114471"/>
                  </a:lnTo>
                  <a:lnTo>
                    <a:pt x="181052" y="115234"/>
                  </a:lnTo>
                  <a:lnTo>
                    <a:pt x="181025" y="116004"/>
                  </a:lnTo>
                  <a:lnTo>
                    <a:pt x="180998" y="116767"/>
                  </a:lnTo>
                  <a:lnTo>
                    <a:pt x="180985" y="117538"/>
                  </a:lnTo>
                  <a:lnTo>
                    <a:pt x="180972" y="118308"/>
                  </a:lnTo>
                  <a:lnTo>
                    <a:pt x="180958" y="119848"/>
                  </a:lnTo>
                  <a:lnTo>
                    <a:pt x="180945" y="120625"/>
                  </a:lnTo>
                  <a:lnTo>
                    <a:pt x="180938" y="121388"/>
                  </a:lnTo>
                  <a:lnTo>
                    <a:pt x="180918" y="122158"/>
                  </a:lnTo>
                  <a:lnTo>
                    <a:pt x="180892" y="122928"/>
                  </a:lnTo>
                  <a:lnTo>
                    <a:pt x="180852" y="123691"/>
                  </a:lnTo>
                  <a:lnTo>
                    <a:pt x="180805" y="124448"/>
                  </a:lnTo>
                  <a:lnTo>
                    <a:pt x="180745" y="125204"/>
                  </a:lnTo>
                  <a:lnTo>
                    <a:pt x="180705" y="125582"/>
                  </a:lnTo>
                  <a:lnTo>
                    <a:pt x="180665" y="125961"/>
                  </a:lnTo>
                  <a:lnTo>
                    <a:pt x="180559" y="126806"/>
                  </a:lnTo>
                  <a:lnTo>
                    <a:pt x="180506" y="127184"/>
                  </a:lnTo>
                  <a:lnTo>
                    <a:pt x="180459" y="127535"/>
                  </a:lnTo>
                  <a:lnTo>
                    <a:pt x="180406" y="127858"/>
                  </a:lnTo>
                  <a:lnTo>
                    <a:pt x="180352" y="128154"/>
                  </a:lnTo>
                  <a:lnTo>
                    <a:pt x="180299" y="128429"/>
                  </a:lnTo>
                  <a:lnTo>
                    <a:pt x="180239" y="128677"/>
                  </a:lnTo>
                  <a:lnTo>
                    <a:pt x="180173" y="128897"/>
                  </a:lnTo>
                  <a:lnTo>
                    <a:pt x="180106" y="129096"/>
                  </a:lnTo>
                  <a:lnTo>
                    <a:pt x="180033" y="129275"/>
                  </a:lnTo>
                  <a:lnTo>
                    <a:pt x="179953" y="129433"/>
                  </a:lnTo>
                  <a:lnTo>
                    <a:pt x="179866" y="129577"/>
                  </a:lnTo>
                  <a:lnTo>
                    <a:pt x="179820" y="129639"/>
                  </a:lnTo>
                  <a:lnTo>
                    <a:pt x="179773" y="129694"/>
                  </a:lnTo>
                  <a:lnTo>
                    <a:pt x="179727" y="129749"/>
                  </a:lnTo>
                  <a:lnTo>
                    <a:pt x="179673" y="129797"/>
                  </a:lnTo>
                  <a:lnTo>
                    <a:pt x="179620" y="129845"/>
                  </a:lnTo>
                  <a:lnTo>
                    <a:pt x="179560" y="129887"/>
                  </a:lnTo>
                  <a:lnTo>
                    <a:pt x="179500" y="129928"/>
                  </a:lnTo>
                  <a:lnTo>
                    <a:pt x="179440" y="129962"/>
                  </a:lnTo>
                  <a:lnTo>
                    <a:pt x="179380" y="129990"/>
                  </a:lnTo>
                  <a:lnTo>
                    <a:pt x="179307" y="130017"/>
                  </a:lnTo>
                  <a:lnTo>
                    <a:pt x="179167" y="130065"/>
                  </a:lnTo>
                  <a:lnTo>
                    <a:pt x="179014" y="130100"/>
                  </a:lnTo>
                  <a:lnTo>
                    <a:pt x="178848" y="130120"/>
                  </a:lnTo>
                  <a:lnTo>
                    <a:pt x="178661" y="130134"/>
                  </a:lnTo>
                  <a:lnTo>
                    <a:pt x="178468" y="130141"/>
                  </a:lnTo>
                  <a:lnTo>
                    <a:pt x="178255" y="130141"/>
                  </a:lnTo>
                  <a:lnTo>
                    <a:pt x="178029" y="130127"/>
                  </a:lnTo>
                  <a:lnTo>
                    <a:pt x="177789" y="130114"/>
                  </a:lnTo>
                  <a:lnTo>
                    <a:pt x="177250" y="130072"/>
                  </a:lnTo>
                  <a:lnTo>
                    <a:pt x="176631" y="130017"/>
                  </a:lnTo>
                  <a:lnTo>
                    <a:pt x="175938" y="129962"/>
                  </a:lnTo>
                  <a:lnTo>
                    <a:pt x="176158" y="127618"/>
                  </a:lnTo>
                  <a:lnTo>
                    <a:pt x="176364" y="125273"/>
                  </a:lnTo>
                  <a:lnTo>
                    <a:pt x="176464" y="124097"/>
                  </a:lnTo>
                  <a:lnTo>
                    <a:pt x="176557" y="122921"/>
                  </a:lnTo>
                  <a:lnTo>
                    <a:pt x="176644" y="121746"/>
                  </a:lnTo>
                  <a:lnTo>
                    <a:pt x="176730" y="120570"/>
                  </a:lnTo>
                  <a:lnTo>
                    <a:pt x="176810" y="119394"/>
                  </a:lnTo>
                  <a:lnTo>
                    <a:pt x="176890" y="118218"/>
                  </a:lnTo>
                  <a:lnTo>
                    <a:pt x="176963" y="117042"/>
                  </a:lnTo>
                  <a:lnTo>
                    <a:pt x="177030" y="115867"/>
                  </a:lnTo>
                  <a:lnTo>
                    <a:pt x="177090" y="114691"/>
                  </a:lnTo>
                  <a:lnTo>
                    <a:pt x="177143" y="113508"/>
                  </a:lnTo>
                  <a:lnTo>
                    <a:pt x="177196" y="112332"/>
                  </a:lnTo>
                  <a:lnTo>
                    <a:pt x="177243" y="111157"/>
                  </a:lnTo>
                  <a:lnTo>
                    <a:pt x="177283" y="109981"/>
                  </a:lnTo>
                  <a:lnTo>
                    <a:pt x="177316" y="108798"/>
                  </a:lnTo>
                  <a:lnTo>
                    <a:pt x="177343" y="107622"/>
                  </a:lnTo>
                  <a:lnTo>
                    <a:pt x="177370" y="106440"/>
                  </a:lnTo>
                  <a:lnTo>
                    <a:pt x="177383" y="105264"/>
                  </a:lnTo>
                  <a:lnTo>
                    <a:pt x="177396" y="104088"/>
                  </a:lnTo>
                  <a:lnTo>
                    <a:pt x="177396" y="102906"/>
                  </a:lnTo>
                  <a:lnTo>
                    <a:pt x="177390" y="101730"/>
                  </a:lnTo>
                  <a:lnTo>
                    <a:pt x="177383" y="100554"/>
                  </a:lnTo>
                  <a:lnTo>
                    <a:pt x="177363" y="99378"/>
                  </a:lnTo>
                  <a:lnTo>
                    <a:pt x="177343" y="98196"/>
                  </a:lnTo>
                  <a:lnTo>
                    <a:pt x="177310" y="97020"/>
                  </a:lnTo>
                  <a:lnTo>
                    <a:pt x="177270" y="95844"/>
                  </a:lnTo>
                  <a:lnTo>
                    <a:pt x="177223" y="94668"/>
                  </a:lnTo>
                  <a:lnTo>
                    <a:pt x="177170" y="93493"/>
                  </a:lnTo>
                  <a:lnTo>
                    <a:pt x="177110" y="92317"/>
                  </a:lnTo>
                  <a:close/>
                  <a:moveTo>
                    <a:pt x="65897" y="63899"/>
                  </a:moveTo>
                  <a:lnTo>
                    <a:pt x="66397" y="63906"/>
                  </a:lnTo>
                  <a:lnTo>
                    <a:pt x="66889" y="63919"/>
                  </a:lnTo>
                  <a:lnTo>
                    <a:pt x="67389" y="63940"/>
                  </a:lnTo>
                  <a:lnTo>
                    <a:pt x="67895" y="63961"/>
                  </a:lnTo>
                  <a:lnTo>
                    <a:pt x="68894" y="64009"/>
                  </a:lnTo>
                  <a:lnTo>
                    <a:pt x="69899" y="64077"/>
                  </a:lnTo>
                  <a:lnTo>
                    <a:pt x="70904" y="64146"/>
                  </a:lnTo>
                  <a:lnTo>
                    <a:pt x="72889" y="64297"/>
                  </a:lnTo>
                  <a:lnTo>
                    <a:pt x="73867" y="64366"/>
                  </a:lnTo>
                  <a:lnTo>
                    <a:pt x="74839" y="64428"/>
                  </a:lnTo>
                  <a:lnTo>
                    <a:pt x="75792" y="64476"/>
                  </a:lnTo>
                  <a:lnTo>
                    <a:pt x="76258" y="64497"/>
                  </a:lnTo>
                  <a:lnTo>
                    <a:pt x="76724" y="64504"/>
                  </a:lnTo>
                  <a:lnTo>
                    <a:pt x="114449" y="65233"/>
                  </a:lnTo>
                  <a:lnTo>
                    <a:pt x="150071" y="65893"/>
                  </a:lnTo>
                  <a:lnTo>
                    <a:pt x="151422" y="65893"/>
                  </a:lnTo>
                  <a:lnTo>
                    <a:pt x="152128" y="65879"/>
                  </a:lnTo>
                  <a:lnTo>
                    <a:pt x="152841" y="65858"/>
                  </a:lnTo>
                  <a:lnTo>
                    <a:pt x="154312" y="65810"/>
                  </a:lnTo>
                  <a:lnTo>
                    <a:pt x="155058" y="65790"/>
                  </a:lnTo>
                  <a:lnTo>
                    <a:pt x="155810" y="65769"/>
                  </a:lnTo>
                  <a:lnTo>
                    <a:pt x="156569" y="65755"/>
                  </a:lnTo>
                  <a:lnTo>
                    <a:pt x="157335" y="65748"/>
                  </a:lnTo>
                  <a:lnTo>
                    <a:pt x="158094" y="65755"/>
                  </a:lnTo>
                  <a:lnTo>
                    <a:pt x="158860" y="65769"/>
                  </a:lnTo>
                  <a:lnTo>
                    <a:pt x="159619" y="65803"/>
                  </a:lnTo>
                  <a:lnTo>
                    <a:pt x="159998" y="65824"/>
                  </a:lnTo>
                  <a:lnTo>
                    <a:pt x="160371" y="65851"/>
                  </a:lnTo>
                  <a:lnTo>
                    <a:pt x="160751" y="65886"/>
                  </a:lnTo>
                  <a:lnTo>
                    <a:pt x="161123" y="65920"/>
                  </a:lnTo>
                  <a:lnTo>
                    <a:pt x="161496" y="65961"/>
                  </a:lnTo>
                  <a:lnTo>
                    <a:pt x="161863" y="66010"/>
                  </a:lnTo>
                  <a:lnTo>
                    <a:pt x="162229" y="66065"/>
                  </a:lnTo>
                  <a:lnTo>
                    <a:pt x="162595" y="66126"/>
                  </a:lnTo>
                  <a:lnTo>
                    <a:pt x="162954" y="66188"/>
                  </a:lnTo>
                  <a:lnTo>
                    <a:pt x="163314" y="66264"/>
                  </a:lnTo>
                  <a:lnTo>
                    <a:pt x="163667" y="66346"/>
                  </a:lnTo>
                  <a:lnTo>
                    <a:pt x="164020" y="66429"/>
                  </a:lnTo>
                  <a:lnTo>
                    <a:pt x="164366" y="66525"/>
                  </a:lnTo>
                  <a:lnTo>
                    <a:pt x="164706" y="66628"/>
                  </a:lnTo>
                  <a:lnTo>
                    <a:pt x="165045" y="66745"/>
                  </a:lnTo>
                  <a:lnTo>
                    <a:pt x="165378" y="66862"/>
                  </a:lnTo>
                  <a:lnTo>
                    <a:pt x="165704" y="66993"/>
                  </a:lnTo>
                  <a:lnTo>
                    <a:pt x="166031" y="67130"/>
                  </a:lnTo>
                  <a:lnTo>
                    <a:pt x="166350" y="67282"/>
                  </a:lnTo>
                  <a:lnTo>
                    <a:pt x="166663" y="67433"/>
                  </a:lnTo>
                  <a:lnTo>
                    <a:pt x="166969" y="67605"/>
                  </a:lnTo>
                  <a:lnTo>
                    <a:pt x="167269" y="67784"/>
                  </a:lnTo>
                  <a:lnTo>
                    <a:pt x="167569" y="67969"/>
                  </a:lnTo>
                  <a:lnTo>
                    <a:pt x="167855" y="68169"/>
                  </a:lnTo>
                  <a:lnTo>
                    <a:pt x="168135" y="68375"/>
                  </a:lnTo>
                  <a:lnTo>
                    <a:pt x="168408" y="68602"/>
                  </a:lnTo>
                  <a:lnTo>
                    <a:pt x="168681" y="68829"/>
                  </a:lnTo>
                  <a:lnTo>
                    <a:pt x="168940" y="69076"/>
                  </a:lnTo>
                  <a:lnTo>
                    <a:pt x="169193" y="69331"/>
                  </a:lnTo>
                  <a:lnTo>
                    <a:pt x="169433" y="69606"/>
                  </a:lnTo>
                  <a:lnTo>
                    <a:pt x="169673" y="69888"/>
                  </a:lnTo>
                  <a:lnTo>
                    <a:pt x="169899" y="70183"/>
                  </a:lnTo>
                  <a:lnTo>
                    <a:pt x="170119" y="70493"/>
                  </a:lnTo>
                  <a:lnTo>
                    <a:pt x="170332" y="70816"/>
                  </a:lnTo>
                  <a:lnTo>
                    <a:pt x="170532" y="71153"/>
                  </a:lnTo>
                  <a:lnTo>
                    <a:pt x="170725" y="71503"/>
                  </a:lnTo>
                  <a:lnTo>
                    <a:pt x="170911" y="71868"/>
                  </a:lnTo>
                  <a:lnTo>
                    <a:pt x="171084" y="72246"/>
                  </a:lnTo>
                  <a:lnTo>
                    <a:pt x="171191" y="72494"/>
                  </a:lnTo>
                  <a:lnTo>
                    <a:pt x="171291" y="72748"/>
                  </a:lnTo>
                  <a:lnTo>
                    <a:pt x="171390" y="73009"/>
                  </a:lnTo>
                  <a:lnTo>
                    <a:pt x="171484" y="73270"/>
                  </a:lnTo>
                  <a:lnTo>
                    <a:pt x="171577" y="73532"/>
                  </a:lnTo>
                  <a:lnTo>
                    <a:pt x="171663" y="73800"/>
                  </a:lnTo>
                  <a:lnTo>
                    <a:pt x="171830" y="74343"/>
                  </a:lnTo>
                  <a:lnTo>
                    <a:pt x="171983" y="74893"/>
                  </a:lnTo>
                  <a:lnTo>
                    <a:pt x="172130" y="75457"/>
                  </a:lnTo>
                  <a:lnTo>
                    <a:pt x="172256" y="76021"/>
                  </a:lnTo>
                  <a:lnTo>
                    <a:pt x="172376" y="76605"/>
                  </a:lnTo>
                  <a:lnTo>
                    <a:pt x="172482" y="77190"/>
                  </a:lnTo>
                  <a:lnTo>
                    <a:pt x="172582" y="77781"/>
                  </a:lnTo>
                  <a:lnTo>
                    <a:pt x="172676" y="78379"/>
                  </a:lnTo>
                  <a:lnTo>
                    <a:pt x="172755" y="78984"/>
                  </a:lnTo>
                  <a:lnTo>
                    <a:pt x="172829" y="79589"/>
                  </a:lnTo>
                  <a:lnTo>
                    <a:pt x="172895" y="80201"/>
                  </a:lnTo>
                  <a:lnTo>
                    <a:pt x="172955" y="80813"/>
                  </a:lnTo>
                  <a:lnTo>
                    <a:pt x="173008" y="81425"/>
                  </a:lnTo>
                  <a:lnTo>
                    <a:pt x="173062" y="82044"/>
                  </a:lnTo>
                  <a:lnTo>
                    <a:pt x="173102" y="82663"/>
                  </a:lnTo>
                  <a:lnTo>
                    <a:pt x="173175" y="83894"/>
                  </a:lnTo>
                  <a:lnTo>
                    <a:pt x="173241" y="85111"/>
                  </a:lnTo>
                  <a:lnTo>
                    <a:pt x="173295" y="86321"/>
                  </a:lnTo>
                  <a:lnTo>
                    <a:pt x="173348" y="87510"/>
                  </a:lnTo>
                  <a:lnTo>
                    <a:pt x="173401" y="88673"/>
                  </a:lnTo>
                  <a:lnTo>
                    <a:pt x="173461" y="89800"/>
                  </a:lnTo>
                  <a:lnTo>
                    <a:pt x="173494" y="90350"/>
                  </a:lnTo>
                  <a:lnTo>
                    <a:pt x="173534" y="90887"/>
                  </a:lnTo>
                  <a:lnTo>
                    <a:pt x="173614" y="92062"/>
                  </a:lnTo>
                  <a:lnTo>
                    <a:pt x="173694" y="93238"/>
                  </a:lnTo>
                  <a:lnTo>
                    <a:pt x="173761" y="94414"/>
                  </a:lnTo>
                  <a:lnTo>
                    <a:pt x="173821" y="95583"/>
                  </a:lnTo>
                  <a:lnTo>
                    <a:pt x="173874" y="96759"/>
                  </a:lnTo>
                  <a:lnTo>
                    <a:pt x="173914" y="97934"/>
                  </a:lnTo>
                  <a:lnTo>
                    <a:pt x="173954" y="99110"/>
                  </a:lnTo>
                  <a:lnTo>
                    <a:pt x="173981" y="100286"/>
                  </a:lnTo>
                  <a:lnTo>
                    <a:pt x="174007" y="101462"/>
                  </a:lnTo>
                  <a:lnTo>
                    <a:pt x="174020" y="102637"/>
                  </a:lnTo>
                  <a:lnTo>
                    <a:pt x="174027" y="103813"/>
                  </a:lnTo>
                  <a:lnTo>
                    <a:pt x="174034" y="104989"/>
                  </a:lnTo>
                  <a:lnTo>
                    <a:pt x="174027" y="106165"/>
                  </a:lnTo>
                  <a:lnTo>
                    <a:pt x="174014" y="107341"/>
                  </a:lnTo>
                  <a:lnTo>
                    <a:pt x="174001" y="108523"/>
                  </a:lnTo>
                  <a:lnTo>
                    <a:pt x="173974" y="109699"/>
                  </a:lnTo>
                  <a:lnTo>
                    <a:pt x="173947" y="110875"/>
                  </a:lnTo>
                  <a:lnTo>
                    <a:pt x="173914" y="112051"/>
                  </a:lnTo>
                  <a:lnTo>
                    <a:pt x="173867" y="113226"/>
                  </a:lnTo>
                  <a:lnTo>
                    <a:pt x="173821" y="114402"/>
                  </a:lnTo>
                  <a:lnTo>
                    <a:pt x="173774" y="115578"/>
                  </a:lnTo>
                  <a:lnTo>
                    <a:pt x="173714" y="116754"/>
                  </a:lnTo>
                  <a:lnTo>
                    <a:pt x="173654" y="117929"/>
                  </a:lnTo>
                  <a:lnTo>
                    <a:pt x="173581" y="119105"/>
                  </a:lnTo>
                  <a:lnTo>
                    <a:pt x="173508" y="120274"/>
                  </a:lnTo>
                  <a:lnTo>
                    <a:pt x="173435" y="121450"/>
                  </a:lnTo>
                  <a:lnTo>
                    <a:pt x="173348" y="122626"/>
                  </a:lnTo>
                  <a:lnTo>
                    <a:pt x="173261" y="123801"/>
                  </a:lnTo>
                  <a:lnTo>
                    <a:pt x="173168" y="124970"/>
                  </a:lnTo>
                  <a:lnTo>
                    <a:pt x="173075" y="126146"/>
                  </a:lnTo>
                  <a:lnTo>
                    <a:pt x="172975" y="127315"/>
                  </a:lnTo>
                  <a:lnTo>
                    <a:pt x="172875" y="128484"/>
                  </a:lnTo>
                  <a:lnTo>
                    <a:pt x="172682" y="130574"/>
                  </a:lnTo>
                  <a:lnTo>
                    <a:pt x="172476" y="132665"/>
                  </a:lnTo>
                  <a:lnTo>
                    <a:pt x="172263" y="134748"/>
                  </a:lnTo>
                  <a:lnTo>
                    <a:pt x="172036" y="136838"/>
                  </a:lnTo>
                  <a:lnTo>
                    <a:pt x="171803" y="138928"/>
                  </a:lnTo>
                  <a:lnTo>
                    <a:pt x="171557" y="141019"/>
                  </a:lnTo>
                  <a:lnTo>
                    <a:pt x="171304" y="143109"/>
                  </a:lnTo>
                  <a:lnTo>
                    <a:pt x="171044" y="145199"/>
                  </a:lnTo>
                  <a:lnTo>
                    <a:pt x="170971" y="145791"/>
                  </a:lnTo>
                  <a:lnTo>
                    <a:pt x="170911" y="146423"/>
                  </a:lnTo>
                  <a:lnTo>
                    <a:pt x="170858" y="147090"/>
                  </a:lnTo>
                  <a:lnTo>
                    <a:pt x="170798" y="147792"/>
                  </a:lnTo>
                  <a:lnTo>
                    <a:pt x="170691" y="149290"/>
                  </a:lnTo>
                  <a:lnTo>
                    <a:pt x="170585" y="150886"/>
                  </a:lnTo>
                  <a:lnTo>
                    <a:pt x="170458" y="152557"/>
                  </a:lnTo>
                  <a:lnTo>
                    <a:pt x="170392" y="153409"/>
                  </a:lnTo>
                  <a:lnTo>
                    <a:pt x="170312" y="154275"/>
                  </a:lnTo>
                  <a:lnTo>
                    <a:pt x="170225" y="155156"/>
                  </a:lnTo>
                  <a:lnTo>
                    <a:pt x="170132" y="156036"/>
                  </a:lnTo>
                  <a:lnTo>
                    <a:pt x="170026" y="156916"/>
                  </a:lnTo>
                  <a:lnTo>
                    <a:pt x="169906" y="157796"/>
                  </a:lnTo>
                  <a:lnTo>
                    <a:pt x="169773" y="158676"/>
                  </a:lnTo>
                  <a:lnTo>
                    <a:pt x="169706" y="159109"/>
                  </a:lnTo>
                  <a:lnTo>
                    <a:pt x="169633" y="159542"/>
                  </a:lnTo>
                  <a:lnTo>
                    <a:pt x="169553" y="159976"/>
                  </a:lnTo>
                  <a:lnTo>
                    <a:pt x="169466" y="160409"/>
                  </a:lnTo>
                  <a:lnTo>
                    <a:pt x="169380" y="160835"/>
                  </a:lnTo>
                  <a:lnTo>
                    <a:pt x="169286" y="161255"/>
                  </a:lnTo>
                  <a:lnTo>
                    <a:pt x="169193" y="161674"/>
                  </a:lnTo>
                  <a:lnTo>
                    <a:pt x="169093" y="162087"/>
                  </a:lnTo>
                  <a:lnTo>
                    <a:pt x="168987" y="162499"/>
                  </a:lnTo>
                  <a:lnTo>
                    <a:pt x="168874" y="162905"/>
                  </a:lnTo>
                  <a:lnTo>
                    <a:pt x="168760" y="163304"/>
                  </a:lnTo>
                  <a:lnTo>
                    <a:pt x="168634" y="163695"/>
                  </a:lnTo>
                  <a:lnTo>
                    <a:pt x="168507" y="164087"/>
                  </a:lnTo>
                  <a:lnTo>
                    <a:pt x="168374" y="164466"/>
                  </a:lnTo>
                  <a:lnTo>
                    <a:pt x="168241" y="164844"/>
                  </a:lnTo>
                  <a:lnTo>
                    <a:pt x="168095" y="165208"/>
                  </a:lnTo>
                  <a:lnTo>
                    <a:pt x="167942" y="165573"/>
                  </a:lnTo>
                  <a:lnTo>
                    <a:pt x="167788" y="165923"/>
                  </a:lnTo>
                  <a:lnTo>
                    <a:pt x="167622" y="166267"/>
                  </a:lnTo>
                  <a:lnTo>
                    <a:pt x="167455" y="166604"/>
                  </a:lnTo>
                  <a:lnTo>
                    <a:pt x="167276" y="166934"/>
                  </a:lnTo>
                  <a:lnTo>
                    <a:pt x="167089" y="167250"/>
                  </a:lnTo>
                  <a:lnTo>
                    <a:pt x="166903" y="167560"/>
                  </a:lnTo>
                  <a:lnTo>
                    <a:pt x="166703" y="167862"/>
                  </a:lnTo>
                  <a:lnTo>
                    <a:pt x="166497" y="168151"/>
                  </a:lnTo>
                  <a:lnTo>
                    <a:pt x="166284" y="168426"/>
                  </a:lnTo>
                  <a:lnTo>
                    <a:pt x="166064" y="168694"/>
                  </a:lnTo>
                  <a:lnTo>
                    <a:pt x="165838" y="168949"/>
                  </a:lnTo>
                  <a:lnTo>
                    <a:pt x="165598" y="169196"/>
                  </a:lnTo>
                  <a:lnTo>
                    <a:pt x="165358" y="169423"/>
                  </a:lnTo>
                  <a:lnTo>
                    <a:pt x="158081" y="169492"/>
                  </a:lnTo>
                  <a:lnTo>
                    <a:pt x="154445" y="169519"/>
                  </a:lnTo>
                  <a:lnTo>
                    <a:pt x="150810" y="169540"/>
                  </a:lnTo>
                  <a:lnTo>
                    <a:pt x="147174" y="169561"/>
                  </a:lnTo>
                  <a:lnTo>
                    <a:pt x="143532" y="169574"/>
                  </a:lnTo>
                  <a:lnTo>
                    <a:pt x="139897" y="169581"/>
                  </a:lnTo>
                  <a:lnTo>
                    <a:pt x="136262" y="169581"/>
                  </a:lnTo>
                  <a:lnTo>
                    <a:pt x="132626" y="169574"/>
                  </a:lnTo>
                  <a:lnTo>
                    <a:pt x="128984" y="169568"/>
                  </a:lnTo>
                  <a:lnTo>
                    <a:pt x="125349" y="169554"/>
                  </a:lnTo>
                  <a:lnTo>
                    <a:pt x="121707" y="169526"/>
                  </a:lnTo>
                  <a:lnTo>
                    <a:pt x="118071" y="169499"/>
                  </a:lnTo>
                  <a:lnTo>
                    <a:pt x="114429" y="169457"/>
                  </a:lnTo>
                  <a:lnTo>
                    <a:pt x="110787" y="169409"/>
                  </a:lnTo>
                  <a:lnTo>
                    <a:pt x="107152" y="169361"/>
                  </a:lnTo>
                  <a:lnTo>
                    <a:pt x="103490" y="169299"/>
                  </a:lnTo>
                  <a:lnTo>
                    <a:pt x="99834" y="169231"/>
                  </a:lnTo>
                  <a:lnTo>
                    <a:pt x="96179" y="169155"/>
                  </a:lnTo>
                  <a:lnTo>
                    <a:pt x="92524" y="169072"/>
                  </a:lnTo>
                  <a:lnTo>
                    <a:pt x="88868" y="168983"/>
                  </a:lnTo>
                  <a:lnTo>
                    <a:pt x="85206" y="168894"/>
                  </a:lnTo>
                  <a:lnTo>
                    <a:pt x="77896" y="168701"/>
                  </a:lnTo>
                  <a:lnTo>
                    <a:pt x="76790" y="168660"/>
                  </a:lnTo>
                  <a:lnTo>
                    <a:pt x="75685" y="168612"/>
                  </a:lnTo>
                  <a:lnTo>
                    <a:pt x="74573" y="168557"/>
                  </a:lnTo>
                  <a:lnTo>
                    <a:pt x="73461" y="168495"/>
                  </a:lnTo>
                  <a:lnTo>
                    <a:pt x="71224" y="168371"/>
                  </a:lnTo>
                  <a:lnTo>
                    <a:pt x="70099" y="168309"/>
                  </a:lnTo>
                  <a:lnTo>
                    <a:pt x="68980" y="168254"/>
                  </a:lnTo>
                  <a:lnTo>
                    <a:pt x="67855" y="168199"/>
                  </a:lnTo>
                  <a:lnTo>
                    <a:pt x="66730" y="168158"/>
                  </a:lnTo>
                  <a:lnTo>
                    <a:pt x="65611" y="168124"/>
                  </a:lnTo>
                  <a:lnTo>
                    <a:pt x="64486" y="168110"/>
                  </a:lnTo>
                  <a:lnTo>
                    <a:pt x="63927" y="168103"/>
                  </a:lnTo>
                  <a:lnTo>
                    <a:pt x="63367" y="168110"/>
                  </a:lnTo>
                  <a:lnTo>
                    <a:pt x="62808" y="168110"/>
                  </a:lnTo>
                  <a:lnTo>
                    <a:pt x="62242" y="168124"/>
                  </a:lnTo>
                  <a:lnTo>
                    <a:pt x="61683" y="168137"/>
                  </a:lnTo>
                  <a:lnTo>
                    <a:pt x="61130" y="168158"/>
                  </a:lnTo>
                  <a:lnTo>
                    <a:pt x="60571" y="168185"/>
                  </a:lnTo>
                  <a:lnTo>
                    <a:pt x="60011" y="168213"/>
                  </a:lnTo>
                  <a:lnTo>
                    <a:pt x="59958" y="168158"/>
                  </a:lnTo>
                  <a:lnTo>
                    <a:pt x="59905" y="168110"/>
                  </a:lnTo>
                  <a:lnTo>
                    <a:pt x="59845" y="168069"/>
                  </a:lnTo>
                  <a:lnTo>
                    <a:pt x="59778" y="168027"/>
                  </a:lnTo>
                  <a:lnTo>
                    <a:pt x="59705" y="168000"/>
                  </a:lnTo>
                  <a:lnTo>
                    <a:pt x="59625" y="167979"/>
                  </a:lnTo>
                  <a:lnTo>
                    <a:pt x="59545" y="167972"/>
                  </a:lnTo>
                  <a:lnTo>
                    <a:pt x="59459" y="167972"/>
                  </a:lnTo>
                  <a:lnTo>
                    <a:pt x="59372" y="167986"/>
                  </a:lnTo>
                  <a:lnTo>
                    <a:pt x="59206" y="167986"/>
                  </a:lnTo>
                  <a:lnTo>
                    <a:pt x="59119" y="167979"/>
                  </a:lnTo>
                  <a:lnTo>
                    <a:pt x="59026" y="167972"/>
                  </a:lnTo>
                  <a:lnTo>
                    <a:pt x="58940" y="167959"/>
                  </a:lnTo>
                  <a:lnTo>
                    <a:pt x="58766" y="167917"/>
                  </a:lnTo>
                  <a:lnTo>
                    <a:pt x="58587" y="167862"/>
                  </a:lnTo>
                  <a:lnTo>
                    <a:pt x="58400" y="167787"/>
                  </a:lnTo>
                  <a:lnTo>
                    <a:pt x="58220" y="167697"/>
                  </a:lnTo>
                  <a:lnTo>
                    <a:pt x="58034" y="167594"/>
                  </a:lnTo>
                  <a:lnTo>
                    <a:pt x="57848" y="167470"/>
                  </a:lnTo>
                  <a:lnTo>
                    <a:pt x="57661" y="167340"/>
                  </a:lnTo>
                  <a:lnTo>
                    <a:pt x="57475" y="167188"/>
                  </a:lnTo>
                  <a:lnTo>
                    <a:pt x="57282" y="167030"/>
                  </a:lnTo>
                  <a:lnTo>
                    <a:pt x="57095" y="166852"/>
                  </a:lnTo>
                  <a:lnTo>
                    <a:pt x="56902" y="166666"/>
                  </a:lnTo>
                  <a:lnTo>
                    <a:pt x="56709" y="166466"/>
                  </a:lnTo>
                  <a:lnTo>
                    <a:pt x="56516" y="166253"/>
                  </a:lnTo>
                  <a:lnTo>
                    <a:pt x="56323" y="166033"/>
                  </a:lnTo>
                  <a:lnTo>
                    <a:pt x="56130" y="165806"/>
                  </a:lnTo>
                  <a:lnTo>
                    <a:pt x="55937" y="165559"/>
                  </a:lnTo>
                  <a:lnTo>
                    <a:pt x="55744" y="165311"/>
                  </a:lnTo>
                  <a:lnTo>
                    <a:pt x="55550" y="165050"/>
                  </a:lnTo>
                  <a:lnTo>
                    <a:pt x="55357" y="164782"/>
                  </a:lnTo>
                  <a:lnTo>
                    <a:pt x="55171" y="164507"/>
                  </a:lnTo>
                  <a:lnTo>
                    <a:pt x="54978" y="164225"/>
                  </a:lnTo>
                  <a:lnTo>
                    <a:pt x="54785" y="163936"/>
                  </a:lnTo>
                  <a:lnTo>
                    <a:pt x="54598" y="163634"/>
                  </a:lnTo>
                  <a:lnTo>
                    <a:pt x="54225" y="163029"/>
                  </a:lnTo>
                  <a:lnTo>
                    <a:pt x="53859" y="162396"/>
                  </a:lnTo>
                  <a:lnTo>
                    <a:pt x="53500" y="161750"/>
                  </a:lnTo>
                  <a:lnTo>
                    <a:pt x="53147" y="161096"/>
                  </a:lnTo>
                  <a:lnTo>
                    <a:pt x="52801" y="160429"/>
                  </a:lnTo>
                  <a:lnTo>
                    <a:pt x="52474" y="159762"/>
                  </a:lnTo>
                  <a:lnTo>
                    <a:pt x="52155" y="159096"/>
                  </a:lnTo>
                  <a:lnTo>
                    <a:pt x="51848" y="158435"/>
                  </a:lnTo>
                  <a:lnTo>
                    <a:pt x="51556" y="157782"/>
                  </a:lnTo>
                  <a:lnTo>
                    <a:pt x="51283" y="157143"/>
                  </a:lnTo>
                  <a:lnTo>
                    <a:pt x="51023" y="156524"/>
                  </a:lnTo>
                  <a:lnTo>
                    <a:pt x="50783" y="155919"/>
                  </a:lnTo>
                  <a:lnTo>
                    <a:pt x="50563" y="155341"/>
                  </a:lnTo>
                  <a:lnTo>
                    <a:pt x="50357" y="154791"/>
                  </a:lnTo>
                  <a:lnTo>
                    <a:pt x="50184" y="154275"/>
                  </a:lnTo>
                  <a:lnTo>
                    <a:pt x="50024" y="153801"/>
                  </a:lnTo>
                  <a:lnTo>
                    <a:pt x="49891" y="153361"/>
                  </a:lnTo>
                  <a:lnTo>
                    <a:pt x="49784" y="152969"/>
                  </a:lnTo>
                  <a:lnTo>
                    <a:pt x="49705" y="152625"/>
                  </a:lnTo>
                  <a:lnTo>
                    <a:pt x="49591" y="152013"/>
                  </a:lnTo>
                  <a:lnTo>
                    <a:pt x="49485" y="151388"/>
                  </a:lnTo>
                  <a:lnTo>
                    <a:pt x="49398" y="150755"/>
                  </a:lnTo>
                  <a:lnTo>
                    <a:pt x="49312" y="150116"/>
                  </a:lnTo>
                  <a:lnTo>
                    <a:pt x="49245" y="149469"/>
                  </a:lnTo>
                  <a:lnTo>
                    <a:pt x="49179" y="148823"/>
                  </a:lnTo>
                  <a:lnTo>
                    <a:pt x="49119" y="148170"/>
                  </a:lnTo>
                  <a:lnTo>
                    <a:pt x="49072" y="147516"/>
                  </a:lnTo>
                  <a:lnTo>
                    <a:pt x="48979" y="146203"/>
                  </a:lnTo>
                  <a:lnTo>
                    <a:pt x="48886" y="144897"/>
                  </a:lnTo>
                  <a:lnTo>
                    <a:pt x="48792" y="143604"/>
                  </a:lnTo>
                  <a:lnTo>
                    <a:pt x="48746" y="142972"/>
                  </a:lnTo>
                  <a:lnTo>
                    <a:pt x="48686" y="142339"/>
                  </a:lnTo>
                  <a:lnTo>
                    <a:pt x="48306" y="138200"/>
                  </a:lnTo>
                  <a:lnTo>
                    <a:pt x="48127" y="136137"/>
                  </a:lnTo>
                  <a:lnTo>
                    <a:pt x="47947" y="134074"/>
                  </a:lnTo>
                  <a:lnTo>
                    <a:pt x="47780" y="132004"/>
                  </a:lnTo>
                  <a:lnTo>
                    <a:pt x="47614" y="129942"/>
                  </a:lnTo>
                  <a:lnTo>
                    <a:pt x="47467" y="127872"/>
                  </a:lnTo>
                  <a:lnTo>
                    <a:pt x="47321" y="125802"/>
                  </a:lnTo>
                  <a:lnTo>
                    <a:pt x="47181" y="123485"/>
                  </a:lnTo>
                  <a:lnTo>
                    <a:pt x="47048" y="121168"/>
                  </a:lnTo>
                  <a:lnTo>
                    <a:pt x="46928" y="118851"/>
                  </a:lnTo>
                  <a:lnTo>
                    <a:pt x="46875" y="117689"/>
                  </a:lnTo>
                  <a:lnTo>
                    <a:pt x="46822" y="116527"/>
                  </a:lnTo>
                  <a:lnTo>
                    <a:pt x="46782" y="115365"/>
                  </a:lnTo>
                  <a:lnTo>
                    <a:pt x="46735" y="114203"/>
                  </a:lnTo>
                  <a:lnTo>
                    <a:pt x="46702" y="113041"/>
                  </a:lnTo>
                  <a:lnTo>
                    <a:pt x="46668" y="111886"/>
                  </a:lnTo>
                  <a:lnTo>
                    <a:pt x="46642" y="110724"/>
                  </a:lnTo>
                  <a:lnTo>
                    <a:pt x="46615" y="109561"/>
                  </a:lnTo>
                  <a:lnTo>
                    <a:pt x="46602" y="108399"/>
                  </a:lnTo>
                  <a:lnTo>
                    <a:pt x="46588" y="107237"/>
                  </a:lnTo>
                  <a:lnTo>
                    <a:pt x="46575" y="106075"/>
                  </a:lnTo>
                  <a:lnTo>
                    <a:pt x="46575" y="104913"/>
                  </a:lnTo>
                  <a:lnTo>
                    <a:pt x="46582" y="103751"/>
                  </a:lnTo>
                  <a:lnTo>
                    <a:pt x="46588" y="102589"/>
                  </a:lnTo>
                  <a:lnTo>
                    <a:pt x="46602" y="101427"/>
                  </a:lnTo>
                  <a:lnTo>
                    <a:pt x="46622" y="100265"/>
                  </a:lnTo>
                  <a:lnTo>
                    <a:pt x="46648" y="99110"/>
                  </a:lnTo>
                  <a:lnTo>
                    <a:pt x="46682" y="97948"/>
                  </a:lnTo>
                  <a:lnTo>
                    <a:pt x="46715" y="96786"/>
                  </a:lnTo>
                  <a:lnTo>
                    <a:pt x="46762" y="95624"/>
                  </a:lnTo>
                  <a:lnTo>
                    <a:pt x="46815" y="94469"/>
                  </a:lnTo>
                  <a:lnTo>
                    <a:pt x="46875" y="93307"/>
                  </a:lnTo>
                  <a:lnTo>
                    <a:pt x="46935" y="92145"/>
                  </a:lnTo>
                  <a:lnTo>
                    <a:pt x="47008" y="90990"/>
                  </a:lnTo>
                  <a:lnTo>
                    <a:pt x="47088" y="89828"/>
                  </a:lnTo>
                  <a:lnTo>
                    <a:pt x="47174" y="88673"/>
                  </a:lnTo>
                  <a:lnTo>
                    <a:pt x="47241" y="87710"/>
                  </a:lnTo>
                  <a:lnTo>
                    <a:pt x="47308" y="86740"/>
                  </a:lnTo>
                  <a:lnTo>
                    <a:pt x="47434" y="84788"/>
                  </a:lnTo>
                  <a:lnTo>
                    <a:pt x="47501" y="83804"/>
                  </a:lnTo>
                  <a:lnTo>
                    <a:pt x="47581" y="82828"/>
                  </a:lnTo>
                  <a:lnTo>
                    <a:pt x="47660" y="81852"/>
                  </a:lnTo>
                  <a:lnTo>
                    <a:pt x="47760" y="80882"/>
                  </a:lnTo>
                  <a:lnTo>
                    <a:pt x="47814" y="80394"/>
                  </a:lnTo>
                  <a:lnTo>
                    <a:pt x="47874" y="79913"/>
                  </a:lnTo>
                  <a:lnTo>
                    <a:pt x="47933" y="79431"/>
                  </a:lnTo>
                  <a:lnTo>
                    <a:pt x="48000" y="78957"/>
                  </a:lnTo>
                  <a:lnTo>
                    <a:pt x="48073" y="78482"/>
                  </a:lnTo>
                  <a:lnTo>
                    <a:pt x="48153" y="78008"/>
                  </a:lnTo>
                  <a:lnTo>
                    <a:pt x="48240" y="77540"/>
                  </a:lnTo>
                  <a:lnTo>
                    <a:pt x="48326" y="77080"/>
                  </a:lnTo>
                  <a:lnTo>
                    <a:pt x="48426" y="76619"/>
                  </a:lnTo>
                  <a:lnTo>
                    <a:pt x="48533" y="76158"/>
                  </a:lnTo>
                  <a:lnTo>
                    <a:pt x="48639" y="75705"/>
                  </a:lnTo>
                  <a:lnTo>
                    <a:pt x="48759" y="75258"/>
                  </a:lnTo>
                  <a:lnTo>
                    <a:pt x="48886" y="74811"/>
                  </a:lnTo>
                  <a:lnTo>
                    <a:pt x="49025" y="74378"/>
                  </a:lnTo>
                  <a:lnTo>
                    <a:pt x="49172" y="73937"/>
                  </a:lnTo>
                  <a:lnTo>
                    <a:pt x="49325" y="73511"/>
                  </a:lnTo>
                  <a:lnTo>
                    <a:pt x="49485" y="73092"/>
                  </a:lnTo>
                  <a:lnTo>
                    <a:pt x="49658" y="72672"/>
                  </a:lnTo>
                  <a:lnTo>
                    <a:pt x="49838" y="72267"/>
                  </a:lnTo>
                  <a:lnTo>
                    <a:pt x="50031" y="71861"/>
                  </a:lnTo>
                  <a:lnTo>
                    <a:pt x="50237" y="71462"/>
                  </a:lnTo>
                  <a:lnTo>
                    <a:pt x="50450" y="71070"/>
                  </a:lnTo>
                  <a:lnTo>
                    <a:pt x="50677" y="70692"/>
                  </a:lnTo>
                  <a:lnTo>
                    <a:pt x="50916" y="70314"/>
                  </a:lnTo>
                  <a:lnTo>
                    <a:pt x="51169" y="69949"/>
                  </a:lnTo>
                  <a:lnTo>
                    <a:pt x="51429" y="69592"/>
                  </a:lnTo>
                  <a:lnTo>
                    <a:pt x="51709" y="69241"/>
                  </a:lnTo>
                  <a:lnTo>
                    <a:pt x="51995" y="68897"/>
                  </a:lnTo>
                  <a:lnTo>
                    <a:pt x="52141" y="68726"/>
                  </a:lnTo>
                  <a:lnTo>
                    <a:pt x="52295" y="68560"/>
                  </a:lnTo>
                  <a:lnTo>
                    <a:pt x="52454" y="68395"/>
                  </a:lnTo>
                  <a:lnTo>
                    <a:pt x="52614" y="68237"/>
                  </a:lnTo>
                  <a:lnTo>
                    <a:pt x="52781" y="68079"/>
                  </a:lnTo>
                  <a:lnTo>
                    <a:pt x="52947" y="67921"/>
                  </a:lnTo>
                  <a:lnTo>
                    <a:pt x="53114" y="67770"/>
                  </a:lnTo>
                  <a:lnTo>
                    <a:pt x="53293" y="67618"/>
                  </a:lnTo>
                  <a:lnTo>
                    <a:pt x="53466" y="67467"/>
                  </a:lnTo>
                  <a:lnTo>
                    <a:pt x="53653" y="67323"/>
                  </a:lnTo>
                  <a:lnTo>
                    <a:pt x="53839" y="67178"/>
                  </a:lnTo>
                  <a:lnTo>
                    <a:pt x="54026" y="67034"/>
                  </a:lnTo>
                  <a:lnTo>
                    <a:pt x="54219" y="66897"/>
                  </a:lnTo>
                  <a:lnTo>
                    <a:pt x="54419" y="66759"/>
                  </a:lnTo>
                  <a:lnTo>
                    <a:pt x="54618" y="66628"/>
                  </a:lnTo>
                  <a:lnTo>
                    <a:pt x="54825" y="66498"/>
                  </a:lnTo>
                  <a:lnTo>
                    <a:pt x="55038" y="66367"/>
                  </a:lnTo>
                  <a:lnTo>
                    <a:pt x="55251" y="66243"/>
                  </a:lnTo>
                  <a:lnTo>
                    <a:pt x="55471" y="66120"/>
                  </a:lnTo>
                  <a:lnTo>
                    <a:pt x="55690" y="66003"/>
                  </a:lnTo>
                  <a:lnTo>
                    <a:pt x="55917" y="65886"/>
                  </a:lnTo>
                  <a:lnTo>
                    <a:pt x="56150" y="65769"/>
                  </a:lnTo>
                  <a:lnTo>
                    <a:pt x="56383" y="65659"/>
                  </a:lnTo>
                  <a:lnTo>
                    <a:pt x="56622" y="65549"/>
                  </a:lnTo>
                  <a:lnTo>
                    <a:pt x="56869" y="65446"/>
                  </a:lnTo>
                  <a:lnTo>
                    <a:pt x="57115" y="65343"/>
                  </a:lnTo>
                  <a:lnTo>
                    <a:pt x="57375" y="65239"/>
                  </a:lnTo>
                  <a:lnTo>
                    <a:pt x="57628" y="65143"/>
                  </a:lnTo>
                  <a:lnTo>
                    <a:pt x="57894" y="65054"/>
                  </a:lnTo>
                  <a:lnTo>
                    <a:pt x="58160" y="64964"/>
                  </a:lnTo>
                  <a:lnTo>
                    <a:pt x="58433" y="64875"/>
                  </a:lnTo>
                  <a:lnTo>
                    <a:pt x="58706" y="64792"/>
                  </a:lnTo>
                  <a:lnTo>
                    <a:pt x="58993" y="64710"/>
                  </a:lnTo>
                  <a:lnTo>
                    <a:pt x="59279" y="64634"/>
                  </a:lnTo>
                  <a:lnTo>
                    <a:pt x="59565" y="64559"/>
                  </a:lnTo>
                  <a:lnTo>
                    <a:pt x="59865" y="64490"/>
                  </a:lnTo>
                  <a:lnTo>
                    <a:pt x="60165" y="64421"/>
                  </a:lnTo>
                  <a:lnTo>
                    <a:pt x="60471" y="64359"/>
                  </a:lnTo>
                  <a:lnTo>
                    <a:pt x="60784" y="64297"/>
                  </a:lnTo>
                  <a:lnTo>
                    <a:pt x="61097" y="64242"/>
                  </a:lnTo>
                  <a:lnTo>
                    <a:pt x="61563" y="64167"/>
                  </a:lnTo>
                  <a:lnTo>
                    <a:pt x="62029" y="64105"/>
                  </a:lnTo>
                  <a:lnTo>
                    <a:pt x="62495" y="64050"/>
                  </a:lnTo>
                  <a:lnTo>
                    <a:pt x="62974" y="64002"/>
                  </a:lnTo>
                  <a:lnTo>
                    <a:pt x="63454" y="63967"/>
                  </a:lnTo>
                  <a:lnTo>
                    <a:pt x="63933" y="63940"/>
                  </a:lnTo>
                  <a:lnTo>
                    <a:pt x="64419" y="63919"/>
                  </a:lnTo>
                  <a:lnTo>
                    <a:pt x="64912" y="63906"/>
                  </a:lnTo>
                  <a:lnTo>
                    <a:pt x="65405" y="63899"/>
                  </a:lnTo>
                  <a:close/>
                  <a:moveTo>
                    <a:pt x="99375" y="172765"/>
                  </a:moveTo>
                  <a:lnTo>
                    <a:pt x="103263" y="172861"/>
                  </a:lnTo>
                  <a:lnTo>
                    <a:pt x="105201" y="172909"/>
                  </a:lnTo>
                  <a:lnTo>
                    <a:pt x="107152" y="172944"/>
                  </a:lnTo>
                  <a:lnTo>
                    <a:pt x="108770" y="172971"/>
                  </a:lnTo>
                  <a:lnTo>
                    <a:pt x="110388" y="172999"/>
                  </a:lnTo>
                  <a:lnTo>
                    <a:pt x="113617" y="173033"/>
                  </a:lnTo>
                  <a:lnTo>
                    <a:pt x="120069" y="173095"/>
                  </a:lnTo>
                  <a:lnTo>
                    <a:pt x="119822" y="173996"/>
                  </a:lnTo>
                  <a:lnTo>
                    <a:pt x="119583" y="174924"/>
                  </a:lnTo>
                  <a:lnTo>
                    <a:pt x="119463" y="175391"/>
                  </a:lnTo>
                  <a:lnTo>
                    <a:pt x="119350" y="175859"/>
                  </a:lnTo>
                  <a:lnTo>
                    <a:pt x="119243" y="176333"/>
                  </a:lnTo>
                  <a:lnTo>
                    <a:pt x="119137" y="176815"/>
                  </a:lnTo>
                  <a:lnTo>
                    <a:pt x="118537" y="176746"/>
                  </a:lnTo>
                  <a:lnTo>
                    <a:pt x="117931" y="176684"/>
                  </a:lnTo>
                  <a:lnTo>
                    <a:pt x="117332" y="176622"/>
                  </a:lnTo>
                  <a:lnTo>
                    <a:pt x="116726" y="176574"/>
                  </a:lnTo>
                  <a:lnTo>
                    <a:pt x="116127" y="176526"/>
                  </a:lnTo>
                  <a:lnTo>
                    <a:pt x="115521" y="176485"/>
                  </a:lnTo>
                  <a:lnTo>
                    <a:pt x="114922" y="176443"/>
                  </a:lnTo>
                  <a:lnTo>
                    <a:pt x="114316" y="176409"/>
                  </a:lnTo>
                  <a:lnTo>
                    <a:pt x="113710" y="176382"/>
                  </a:lnTo>
                  <a:lnTo>
                    <a:pt x="113104" y="176361"/>
                  </a:lnTo>
                  <a:lnTo>
                    <a:pt x="112505" y="176340"/>
                  </a:lnTo>
                  <a:lnTo>
                    <a:pt x="111899" y="176320"/>
                  </a:lnTo>
                  <a:lnTo>
                    <a:pt x="110687" y="176299"/>
                  </a:lnTo>
                  <a:lnTo>
                    <a:pt x="109476" y="176299"/>
                  </a:lnTo>
                  <a:lnTo>
                    <a:pt x="108264" y="176306"/>
                  </a:lnTo>
                  <a:lnTo>
                    <a:pt x="107059" y="176327"/>
                  </a:lnTo>
                  <a:lnTo>
                    <a:pt x="105847" y="176361"/>
                  </a:lnTo>
                  <a:lnTo>
                    <a:pt x="104635" y="176409"/>
                  </a:lnTo>
                  <a:lnTo>
                    <a:pt x="103423" y="176471"/>
                  </a:lnTo>
                  <a:lnTo>
                    <a:pt x="102218" y="176540"/>
                  </a:lnTo>
                  <a:lnTo>
                    <a:pt x="101013" y="176615"/>
                  </a:lnTo>
                  <a:lnTo>
                    <a:pt x="99801" y="176705"/>
                  </a:lnTo>
                  <a:lnTo>
                    <a:pt x="99695" y="175715"/>
                  </a:lnTo>
                  <a:lnTo>
                    <a:pt x="99588" y="174724"/>
                  </a:lnTo>
                  <a:lnTo>
                    <a:pt x="99488" y="173741"/>
                  </a:lnTo>
                  <a:lnTo>
                    <a:pt x="99375" y="172765"/>
                  </a:lnTo>
                  <a:close/>
                  <a:moveTo>
                    <a:pt x="99974" y="178348"/>
                  </a:moveTo>
                  <a:lnTo>
                    <a:pt x="101146" y="178382"/>
                  </a:lnTo>
                  <a:lnTo>
                    <a:pt x="102318" y="178417"/>
                  </a:lnTo>
                  <a:lnTo>
                    <a:pt x="103490" y="178458"/>
                  </a:lnTo>
                  <a:lnTo>
                    <a:pt x="104655" y="178506"/>
                  </a:lnTo>
                  <a:lnTo>
                    <a:pt x="105827" y="178561"/>
                  </a:lnTo>
                  <a:lnTo>
                    <a:pt x="106992" y="178616"/>
                  </a:lnTo>
                  <a:lnTo>
                    <a:pt x="109329" y="178747"/>
                  </a:lnTo>
                  <a:lnTo>
                    <a:pt x="111659" y="178884"/>
                  </a:lnTo>
                  <a:lnTo>
                    <a:pt x="113983" y="179029"/>
                  </a:lnTo>
                  <a:lnTo>
                    <a:pt x="116314" y="179173"/>
                  </a:lnTo>
                  <a:lnTo>
                    <a:pt x="118644" y="179318"/>
                  </a:lnTo>
                  <a:lnTo>
                    <a:pt x="118477" y="180328"/>
                  </a:lnTo>
                  <a:lnTo>
                    <a:pt x="118311" y="181346"/>
                  </a:lnTo>
                  <a:lnTo>
                    <a:pt x="118165" y="182364"/>
                  </a:lnTo>
                  <a:lnTo>
                    <a:pt x="118031" y="183388"/>
                  </a:lnTo>
                  <a:lnTo>
                    <a:pt x="117485" y="183354"/>
                  </a:lnTo>
                  <a:lnTo>
                    <a:pt x="116939" y="183319"/>
                  </a:lnTo>
                  <a:lnTo>
                    <a:pt x="116400" y="183299"/>
                  </a:lnTo>
                  <a:lnTo>
                    <a:pt x="115854" y="183271"/>
                  </a:lnTo>
                  <a:lnTo>
                    <a:pt x="114762" y="183244"/>
                  </a:lnTo>
                  <a:lnTo>
                    <a:pt x="113670" y="183223"/>
                  </a:lnTo>
                  <a:lnTo>
                    <a:pt x="112578" y="183216"/>
                  </a:lnTo>
                  <a:lnTo>
                    <a:pt x="111486" y="183216"/>
                  </a:lnTo>
                  <a:lnTo>
                    <a:pt x="110388" y="183223"/>
                  </a:lnTo>
                  <a:lnTo>
                    <a:pt x="109296" y="183237"/>
                  </a:lnTo>
                  <a:lnTo>
                    <a:pt x="107099" y="183264"/>
                  </a:lnTo>
                  <a:lnTo>
                    <a:pt x="106007" y="183278"/>
                  </a:lnTo>
                  <a:lnTo>
                    <a:pt x="104908" y="183285"/>
                  </a:lnTo>
                  <a:lnTo>
                    <a:pt x="103809" y="183285"/>
                  </a:lnTo>
                  <a:lnTo>
                    <a:pt x="102717" y="183278"/>
                  </a:lnTo>
                  <a:lnTo>
                    <a:pt x="101619" y="183264"/>
                  </a:lnTo>
                  <a:lnTo>
                    <a:pt x="100527" y="183230"/>
                  </a:lnTo>
                  <a:lnTo>
                    <a:pt x="100394" y="182013"/>
                  </a:lnTo>
                  <a:lnTo>
                    <a:pt x="100261" y="180789"/>
                  </a:lnTo>
                  <a:lnTo>
                    <a:pt x="99974" y="178348"/>
                  </a:lnTo>
                  <a:close/>
                  <a:moveTo>
                    <a:pt x="100700" y="185148"/>
                  </a:moveTo>
                  <a:lnTo>
                    <a:pt x="101745" y="185293"/>
                  </a:lnTo>
                  <a:lnTo>
                    <a:pt x="102804" y="185437"/>
                  </a:lnTo>
                  <a:lnTo>
                    <a:pt x="103863" y="185568"/>
                  </a:lnTo>
                  <a:lnTo>
                    <a:pt x="104935" y="185698"/>
                  </a:lnTo>
                  <a:lnTo>
                    <a:pt x="106000" y="185815"/>
                  </a:lnTo>
                  <a:lnTo>
                    <a:pt x="107072" y="185918"/>
                  </a:lnTo>
                  <a:lnTo>
                    <a:pt x="108151" y="186015"/>
                  </a:lnTo>
                  <a:lnTo>
                    <a:pt x="108690" y="186049"/>
                  </a:lnTo>
                  <a:lnTo>
                    <a:pt x="109223" y="186090"/>
                  </a:lnTo>
                  <a:lnTo>
                    <a:pt x="109762" y="186118"/>
                  </a:lnTo>
                  <a:lnTo>
                    <a:pt x="110301" y="186145"/>
                  </a:lnTo>
                  <a:lnTo>
                    <a:pt x="110840" y="186166"/>
                  </a:lnTo>
                  <a:lnTo>
                    <a:pt x="111373" y="186187"/>
                  </a:lnTo>
                  <a:lnTo>
                    <a:pt x="111912" y="186193"/>
                  </a:lnTo>
                  <a:lnTo>
                    <a:pt x="112445" y="186200"/>
                  </a:lnTo>
                  <a:lnTo>
                    <a:pt x="112984" y="186200"/>
                  </a:lnTo>
                  <a:lnTo>
                    <a:pt x="113517" y="186193"/>
                  </a:lnTo>
                  <a:lnTo>
                    <a:pt x="114050" y="186180"/>
                  </a:lnTo>
                  <a:lnTo>
                    <a:pt x="114582" y="186159"/>
                  </a:lnTo>
                  <a:lnTo>
                    <a:pt x="115115" y="186132"/>
                  </a:lnTo>
                  <a:lnTo>
                    <a:pt x="115648" y="186104"/>
                  </a:lnTo>
                  <a:lnTo>
                    <a:pt x="116174" y="186063"/>
                  </a:lnTo>
                  <a:lnTo>
                    <a:pt x="116700" y="186015"/>
                  </a:lnTo>
                  <a:lnTo>
                    <a:pt x="117226" y="185960"/>
                  </a:lnTo>
                  <a:lnTo>
                    <a:pt x="117752" y="185891"/>
                  </a:lnTo>
                  <a:lnTo>
                    <a:pt x="117752" y="185891"/>
                  </a:lnTo>
                  <a:lnTo>
                    <a:pt x="117658" y="186929"/>
                  </a:lnTo>
                  <a:lnTo>
                    <a:pt x="117579" y="187967"/>
                  </a:lnTo>
                  <a:lnTo>
                    <a:pt x="117512" y="188999"/>
                  </a:lnTo>
                  <a:lnTo>
                    <a:pt x="117452" y="190023"/>
                  </a:lnTo>
                  <a:lnTo>
                    <a:pt x="115415" y="190030"/>
                  </a:lnTo>
                  <a:lnTo>
                    <a:pt x="113377" y="190037"/>
                  </a:lnTo>
                  <a:lnTo>
                    <a:pt x="111340" y="190051"/>
                  </a:lnTo>
                  <a:lnTo>
                    <a:pt x="110321" y="190065"/>
                  </a:lnTo>
                  <a:lnTo>
                    <a:pt x="109302" y="190085"/>
                  </a:lnTo>
                  <a:lnTo>
                    <a:pt x="108284" y="190113"/>
                  </a:lnTo>
                  <a:lnTo>
                    <a:pt x="107265" y="190147"/>
                  </a:lnTo>
                  <a:lnTo>
                    <a:pt x="106246" y="190181"/>
                  </a:lnTo>
                  <a:lnTo>
                    <a:pt x="105228" y="190230"/>
                  </a:lnTo>
                  <a:lnTo>
                    <a:pt x="104216" y="190285"/>
                  </a:lnTo>
                  <a:lnTo>
                    <a:pt x="103197" y="190353"/>
                  </a:lnTo>
                  <a:lnTo>
                    <a:pt x="102178" y="190422"/>
                  </a:lnTo>
                  <a:lnTo>
                    <a:pt x="101166" y="190511"/>
                  </a:lnTo>
                  <a:lnTo>
                    <a:pt x="101113" y="189838"/>
                  </a:lnTo>
                  <a:lnTo>
                    <a:pt x="101060" y="189164"/>
                  </a:lnTo>
                  <a:lnTo>
                    <a:pt x="100940" y="187816"/>
                  </a:lnTo>
                  <a:lnTo>
                    <a:pt x="100813" y="186482"/>
                  </a:lnTo>
                  <a:lnTo>
                    <a:pt x="100700" y="185148"/>
                  </a:lnTo>
                  <a:close/>
                  <a:moveTo>
                    <a:pt x="101253" y="192004"/>
                  </a:moveTo>
                  <a:lnTo>
                    <a:pt x="102251" y="192086"/>
                  </a:lnTo>
                  <a:lnTo>
                    <a:pt x="103257" y="192155"/>
                  </a:lnTo>
                  <a:lnTo>
                    <a:pt x="104262" y="192224"/>
                  </a:lnTo>
                  <a:lnTo>
                    <a:pt x="105268" y="192272"/>
                  </a:lnTo>
                  <a:lnTo>
                    <a:pt x="106280" y="192320"/>
                  </a:lnTo>
                  <a:lnTo>
                    <a:pt x="107285" y="192361"/>
                  </a:lnTo>
                  <a:lnTo>
                    <a:pt x="108290" y="192395"/>
                  </a:lnTo>
                  <a:lnTo>
                    <a:pt x="109302" y="192423"/>
                  </a:lnTo>
                  <a:lnTo>
                    <a:pt x="110308" y="192444"/>
                  </a:lnTo>
                  <a:lnTo>
                    <a:pt x="111320" y="192457"/>
                  </a:lnTo>
                  <a:lnTo>
                    <a:pt x="113337" y="192478"/>
                  </a:lnTo>
                  <a:lnTo>
                    <a:pt x="115355" y="192485"/>
                  </a:lnTo>
                  <a:lnTo>
                    <a:pt x="117366" y="192492"/>
                  </a:lnTo>
                  <a:lnTo>
                    <a:pt x="117359" y="193640"/>
                  </a:lnTo>
                  <a:lnTo>
                    <a:pt x="117359" y="194788"/>
                  </a:lnTo>
                  <a:lnTo>
                    <a:pt x="117366" y="195352"/>
                  </a:lnTo>
                  <a:lnTo>
                    <a:pt x="117372" y="195916"/>
                  </a:lnTo>
                  <a:lnTo>
                    <a:pt x="117392" y="196473"/>
                  </a:lnTo>
                  <a:lnTo>
                    <a:pt x="117412" y="197016"/>
                  </a:lnTo>
                  <a:lnTo>
                    <a:pt x="110414" y="197016"/>
                  </a:lnTo>
                  <a:lnTo>
                    <a:pt x="106919" y="197009"/>
                  </a:lnTo>
                  <a:lnTo>
                    <a:pt x="103423" y="196995"/>
                  </a:lnTo>
                  <a:lnTo>
                    <a:pt x="100973" y="196995"/>
                  </a:lnTo>
                  <a:lnTo>
                    <a:pt x="101079" y="196934"/>
                  </a:lnTo>
                  <a:lnTo>
                    <a:pt x="101179" y="196858"/>
                  </a:lnTo>
                  <a:lnTo>
                    <a:pt x="101226" y="196817"/>
                  </a:lnTo>
                  <a:lnTo>
                    <a:pt x="101266" y="196769"/>
                  </a:lnTo>
                  <a:lnTo>
                    <a:pt x="101306" y="196720"/>
                  </a:lnTo>
                  <a:lnTo>
                    <a:pt x="101339" y="196665"/>
                  </a:lnTo>
                  <a:lnTo>
                    <a:pt x="101372" y="196617"/>
                  </a:lnTo>
                  <a:lnTo>
                    <a:pt x="101399" y="196555"/>
                  </a:lnTo>
                  <a:lnTo>
                    <a:pt x="101419" y="196500"/>
                  </a:lnTo>
                  <a:lnTo>
                    <a:pt x="101439" y="196439"/>
                  </a:lnTo>
                  <a:lnTo>
                    <a:pt x="101452" y="196370"/>
                  </a:lnTo>
                  <a:lnTo>
                    <a:pt x="101459" y="196301"/>
                  </a:lnTo>
                  <a:lnTo>
                    <a:pt x="101466" y="196232"/>
                  </a:lnTo>
                  <a:lnTo>
                    <a:pt x="101466" y="196163"/>
                  </a:lnTo>
                  <a:lnTo>
                    <a:pt x="101426" y="195118"/>
                  </a:lnTo>
                  <a:lnTo>
                    <a:pt x="101372" y="194080"/>
                  </a:lnTo>
                  <a:lnTo>
                    <a:pt x="101313" y="193042"/>
                  </a:lnTo>
                  <a:lnTo>
                    <a:pt x="101253" y="192004"/>
                  </a:lnTo>
                  <a:close/>
                  <a:moveTo>
                    <a:pt x="67882" y="198433"/>
                  </a:moveTo>
                  <a:lnTo>
                    <a:pt x="68521" y="198439"/>
                  </a:lnTo>
                  <a:lnTo>
                    <a:pt x="69806" y="198467"/>
                  </a:lnTo>
                  <a:lnTo>
                    <a:pt x="71091" y="198501"/>
                  </a:lnTo>
                  <a:lnTo>
                    <a:pt x="72382" y="198549"/>
                  </a:lnTo>
                  <a:lnTo>
                    <a:pt x="73668" y="198611"/>
                  </a:lnTo>
                  <a:lnTo>
                    <a:pt x="74953" y="198680"/>
                  </a:lnTo>
                  <a:lnTo>
                    <a:pt x="76238" y="198756"/>
                  </a:lnTo>
                  <a:lnTo>
                    <a:pt x="78788" y="198921"/>
                  </a:lnTo>
                  <a:lnTo>
                    <a:pt x="81305" y="199093"/>
                  </a:lnTo>
                  <a:lnTo>
                    <a:pt x="83775" y="199251"/>
                  </a:lnTo>
                  <a:lnTo>
                    <a:pt x="84987" y="199326"/>
                  </a:lnTo>
                  <a:lnTo>
                    <a:pt x="86178" y="199388"/>
                  </a:lnTo>
                  <a:lnTo>
                    <a:pt x="87357" y="199443"/>
                  </a:lnTo>
                  <a:lnTo>
                    <a:pt x="88509" y="199485"/>
                  </a:lnTo>
                  <a:lnTo>
                    <a:pt x="89647" y="199512"/>
                  </a:lnTo>
                  <a:lnTo>
                    <a:pt x="90207" y="199519"/>
                  </a:lnTo>
                  <a:lnTo>
                    <a:pt x="90753" y="199526"/>
                  </a:lnTo>
                  <a:lnTo>
                    <a:pt x="95480" y="199546"/>
                  </a:lnTo>
                  <a:lnTo>
                    <a:pt x="100201" y="199567"/>
                  </a:lnTo>
                  <a:lnTo>
                    <a:pt x="109642" y="199622"/>
                  </a:lnTo>
                  <a:lnTo>
                    <a:pt x="119090" y="199691"/>
                  </a:lnTo>
                  <a:lnTo>
                    <a:pt x="128531" y="199766"/>
                  </a:lnTo>
                  <a:lnTo>
                    <a:pt x="137973" y="199835"/>
                  </a:lnTo>
                  <a:lnTo>
                    <a:pt x="147414" y="199897"/>
                  </a:lnTo>
                  <a:lnTo>
                    <a:pt x="156856" y="199952"/>
                  </a:lnTo>
                  <a:lnTo>
                    <a:pt x="161576" y="199973"/>
                  </a:lnTo>
                  <a:lnTo>
                    <a:pt x="166290" y="199986"/>
                  </a:lnTo>
                  <a:lnTo>
                    <a:pt x="166357" y="200048"/>
                  </a:lnTo>
                  <a:lnTo>
                    <a:pt x="166430" y="200110"/>
                  </a:lnTo>
                  <a:lnTo>
                    <a:pt x="166503" y="200172"/>
                  </a:lnTo>
                  <a:lnTo>
                    <a:pt x="166583" y="200227"/>
                  </a:lnTo>
                  <a:lnTo>
                    <a:pt x="166670" y="200275"/>
                  </a:lnTo>
                  <a:lnTo>
                    <a:pt x="166770" y="200317"/>
                  </a:lnTo>
                  <a:lnTo>
                    <a:pt x="166870" y="200351"/>
                  </a:lnTo>
                  <a:lnTo>
                    <a:pt x="166976" y="200378"/>
                  </a:lnTo>
                  <a:lnTo>
                    <a:pt x="167389" y="200475"/>
                  </a:lnTo>
                  <a:lnTo>
                    <a:pt x="167802" y="200578"/>
                  </a:lnTo>
                  <a:lnTo>
                    <a:pt x="168201" y="200695"/>
                  </a:lnTo>
                  <a:lnTo>
                    <a:pt x="168601" y="200812"/>
                  </a:lnTo>
                  <a:lnTo>
                    <a:pt x="168987" y="200942"/>
                  </a:lnTo>
                  <a:lnTo>
                    <a:pt x="169373" y="201073"/>
                  </a:lnTo>
                  <a:lnTo>
                    <a:pt x="169746" y="201217"/>
                  </a:lnTo>
                  <a:lnTo>
                    <a:pt x="170112" y="201369"/>
                  </a:lnTo>
                  <a:lnTo>
                    <a:pt x="170472" y="201527"/>
                  </a:lnTo>
                  <a:lnTo>
                    <a:pt x="170831" y="201692"/>
                  </a:lnTo>
                  <a:lnTo>
                    <a:pt x="171177" y="201870"/>
                  </a:lnTo>
                  <a:lnTo>
                    <a:pt x="171517" y="202049"/>
                  </a:lnTo>
                  <a:lnTo>
                    <a:pt x="171850" y="202235"/>
                  </a:lnTo>
                  <a:lnTo>
                    <a:pt x="172176" y="202427"/>
                  </a:lnTo>
                  <a:lnTo>
                    <a:pt x="172496" y="202634"/>
                  </a:lnTo>
                  <a:lnTo>
                    <a:pt x="172809" y="202840"/>
                  </a:lnTo>
                  <a:lnTo>
                    <a:pt x="173115" y="203053"/>
                  </a:lnTo>
                  <a:lnTo>
                    <a:pt x="173415" y="203273"/>
                  </a:lnTo>
                  <a:lnTo>
                    <a:pt x="173708" y="203500"/>
                  </a:lnTo>
                  <a:lnTo>
                    <a:pt x="173994" y="203734"/>
                  </a:lnTo>
                  <a:lnTo>
                    <a:pt x="174273" y="203968"/>
                  </a:lnTo>
                  <a:lnTo>
                    <a:pt x="174546" y="204215"/>
                  </a:lnTo>
                  <a:lnTo>
                    <a:pt x="174806" y="204463"/>
                  </a:lnTo>
                  <a:lnTo>
                    <a:pt x="175066" y="204724"/>
                  </a:lnTo>
                  <a:lnTo>
                    <a:pt x="175319" y="204978"/>
                  </a:lnTo>
                  <a:lnTo>
                    <a:pt x="175565" y="205247"/>
                  </a:lnTo>
                  <a:lnTo>
                    <a:pt x="175805" y="205522"/>
                  </a:lnTo>
                  <a:lnTo>
                    <a:pt x="176031" y="205797"/>
                  </a:lnTo>
                  <a:lnTo>
                    <a:pt x="176258" y="206079"/>
                  </a:lnTo>
                  <a:lnTo>
                    <a:pt x="176477" y="206360"/>
                  </a:lnTo>
                  <a:lnTo>
                    <a:pt x="176690" y="206656"/>
                  </a:lnTo>
                  <a:lnTo>
                    <a:pt x="176897" y="206945"/>
                  </a:lnTo>
                  <a:lnTo>
                    <a:pt x="177090" y="207247"/>
                  </a:lnTo>
                  <a:lnTo>
                    <a:pt x="177283" y="207550"/>
                  </a:lnTo>
                  <a:lnTo>
                    <a:pt x="177469" y="207859"/>
                  </a:lnTo>
                  <a:lnTo>
                    <a:pt x="177649" y="208169"/>
                  </a:lnTo>
                  <a:lnTo>
                    <a:pt x="177816" y="208485"/>
                  </a:lnTo>
                  <a:lnTo>
                    <a:pt x="177982" y="208801"/>
                  </a:lnTo>
                  <a:lnTo>
                    <a:pt x="178142" y="209125"/>
                  </a:lnTo>
                  <a:lnTo>
                    <a:pt x="178295" y="209455"/>
                  </a:lnTo>
                  <a:lnTo>
                    <a:pt x="178442" y="209785"/>
                  </a:lnTo>
                  <a:lnTo>
                    <a:pt x="178575" y="210115"/>
                  </a:lnTo>
                  <a:lnTo>
                    <a:pt x="178708" y="210452"/>
                  </a:lnTo>
                  <a:lnTo>
                    <a:pt x="178834" y="210789"/>
                  </a:lnTo>
                  <a:lnTo>
                    <a:pt x="178954" y="211125"/>
                  </a:lnTo>
                  <a:lnTo>
                    <a:pt x="179067" y="211469"/>
                  </a:lnTo>
                  <a:lnTo>
                    <a:pt x="179174" y="211820"/>
                  </a:lnTo>
                  <a:lnTo>
                    <a:pt x="179274" y="212164"/>
                  </a:lnTo>
                  <a:lnTo>
                    <a:pt x="179367" y="212514"/>
                  </a:lnTo>
                  <a:lnTo>
                    <a:pt x="179454" y="212872"/>
                  </a:lnTo>
                  <a:lnTo>
                    <a:pt x="179533" y="213223"/>
                  </a:lnTo>
                  <a:lnTo>
                    <a:pt x="179607" y="213580"/>
                  </a:lnTo>
                  <a:lnTo>
                    <a:pt x="179673" y="213938"/>
                  </a:lnTo>
                  <a:lnTo>
                    <a:pt x="179733" y="214302"/>
                  </a:lnTo>
                  <a:lnTo>
                    <a:pt x="179787" y="214660"/>
                  </a:lnTo>
                  <a:lnTo>
                    <a:pt x="179833" y="215024"/>
                  </a:lnTo>
                  <a:lnTo>
                    <a:pt x="179873" y="215389"/>
                  </a:lnTo>
                  <a:lnTo>
                    <a:pt x="179906" y="215753"/>
                  </a:lnTo>
                  <a:lnTo>
                    <a:pt x="179940" y="216117"/>
                  </a:lnTo>
                  <a:lnTo>
                    <a:pt x="179960" y="216482"/>
                  </a:lnTo>
                  <a:lnTo>
                    <a:pt x="179973" y="216853"/>
                  </a:lnTo>
                  <a:lnTo>
                    <a:pt x="179986" y="217218"/>
                  </a:lnTo>
                  <a:lnTo>
                    <a:pt x="179986" y="217589"/>
                  </a:lnTo>
                  <a:lnTo>
                    <a:pt x="179986" y="217953"/>
                  </a:lnTo>
                  <a:lnTo>
                    <a:pt x="179973" y="218325"/>
                  </a:lnTo>
                  <a:lnTo>
                    <a:pt x="179960" y="218689"/>
                  </a:lnTo>
                  <a:lnTo>
                    <a:pt x="179933" y="219060"/>
                  </a:lnTo>
                  <a:lnTo>
                    <a:pt x="179906" y="219425"/>
                  </a:lnTo>
                  <a:lnTo>
                    <a:pt x="179873" y="219796"/>
                  </a:lnTo>
                  <a:lnTo>
                    <a:pt x="179826" y="220160"/>
                  </a:lnTo>
                  <a:lnTo>
                    <a:pt x="179780" y="220525"/>
                  </a:lnTo>
                  <a:lnTo>
                    <a:pt x="179727" y="220889"/>
                  </a:lnTo>
                  <a:lnTo>
                    <a:pt x="179667" y="221254"/>
                  </a:lnTo>
                  <a:lnTo>
                    <a:pt x="179600" y="221618"/>
                  </a:lnTo>
                  <a:lnTo>
                    <a:pt x="179527" y="221983"/>
                  </a:lnTo>
                  <a:lnTo>
                    <a:pt x="179447" y="222340"/>
                  </a:lnTo>
                  <a:lnTo>
                    <a:pt x="179360" y="222698"/>
                  </a:lnTo>
                  <a:lnTo>
                    <a:pt x="179274" y="223055"/>
                  </a:lnTo>
                  <a:lnTo>
                    <a:pt x="179174" y="223413"/>
                  </a:lnTo>
                  <a:lnTo>
                    <a:pt x="179067" y="223770"/>
                  </a:lnTo>
                  <a:lnTo>
                    <a:pt x="178961" y="224121"/>
                  </a:lnTo>
                  <a:lnTo>
                    <a:pt x="178841" y="224472"/>
                  </a:lnTo>
                  <a:lnTo>
                    <a:pt x="178721" y="224815"/>
                  </a:lnTo>
                  <a:lnTo>
                    <a:pt x="178595" y="225159"/>
                  </a:lnTo>
                  <a:lnTo>
                    <a:pt x="178455" y="225503"/>
                  </a:lnTo>
                  <a:lnTo>
                    <a:pt x="178315" y="225847"/>
                  </a:lnTo>
                  <a:lnTo>
                    <a:pt x="178169" y="226184"/>
                  </a:lnTo>
                  <a:lnTo>
                    <a:pt x="178015" y="226514"/>
                  </a:lnTo>
                  <a:lnTo>
                    <a:pt x="177856" y="226844"/>
                  </a:lnTo>
                  <a:lnTo>
                    <a:pt x="177689" y="227174"/>
                  </a:lnTo>
                  <a:lnTo>
                    <a:pt x="177523" y="227497"/>
                  </a:lnTo>
                  <a:lnTo>
                    <a:pt x="177343" y="227820"/>
                  </a:lnTo>
                  <a:lnTo>
                    <a:pt x="177163" y="228136"/>
                  </a:lnTo>
                  <a:lnTo>
                    <a:pt x="176970" y="228453"/>
                  </a:lnTo>
                  <a:lnTo>
                    <a:pt x="176777" y="228762"/>
                  </a:lnTo>
                  <a:lnTo>
                    <a:pt x="176571" y="229065"/>
                  </a:lnTo>
                  <a:lnTo>
                    <a:pt x="176364" y="229367"/>
                  </a:lnTo>
                  <a:lnTo>
                    <a:pt x="176151" y="229670"/>
                  </a:lnTo>
                  <a:lnTo>
                    <a:pt x="175931" y="229959"/>
                  </a:lnTo>
                  <a:lnTo>
                    <a:pt x="175705" y="230247"/>
                  </a:lnTo>
                  <a:lnTo>
                    <a:pt x="175472" y="230529"/>
                  </a:lnTo>
                  <a:lnTo>
                    <a:pt x="175239" y="230811"/>
                  </a:lnTo>
                  <a:lnTo>
                    <a:pt x="174993" y="231086"/>
                  </a:lnTo>
                  <a:lnTo>
                    <a:pt x="174746" y="231354"/>
                  </a:lnTo>
                  <a:lnTo>
                    <a:pt x="174487" y="231616"/>
                  </a:lnTo>
                  <a:lnTo>
                    <a:pt x="174227" y="231877"/>
                  </a:lnTo>
                  <a:lnTo>
                    <a:pt x="173961" y="232131"/>
                  </a:lnTo>
                  <a:lnTo>
                    <a:pt x="173688" y="232379"/>
                  </a:lnTo>
                  <a:lnTo>
                    <a:pt x="173408" y="232620"/>
                  </a:lnTo>
                  <a:lnTo>
                    <a:pt x="173122" y="232853"/>
                  </a:lnTo>
                  <a:lnTo>
                    <a:pt x="172829" y="233087"/>
                  </a:lnTo>
                  <a:lnTo>
                    <a:pt x="172536" y="233307"/>
                  </a:lnTo>
                  <a:lnTo>
                    <a:pt x="172229" y="233527"/>
                  </a:lnTo>
                  <a:lnTo>
                    <a:pt x="171923" y="233740"/>
                  </a:lnTo>
                  <a:lnTo>
                    <a:pt x="171610" y="233947"/>
                  </a:lnTo>
                  <a:lnTo>
                    <a:pt x="171291" y="234146"/>
                  </a:lnTo>
                  <a:lnTo>
                    <a:pt x="170964" y="234332"/>
                  </a:lnTo>
                  <a:lnTo>
                    <a:pt x="170631" y="234517"/>
                  </a:lnTo>
                  <a:lnTo>
                    <a:pt x="170292" y="234696"/>
                  </a:lnTo>
                  <a:lnTo>
                    <a:pt x="169952" y="234868"/>
                  </a:lnTo>
                  <a:lnTo>
                    <a:pt x="169599" y="235033"/>
                  </a:lnTo>
                  <a:lnTo>
                    <a:pt x="169247" y="235184"/>
                  </a:lnTo>
                  <a:lnTo>
                    <a:pt x="168887" y="235336"/>
                  </a:lnTo>
                  <a:lnTo>
                    <a:pt x="168521" y="235473"/>
                  </a:lnTo>
                  <a:lnTo>
                    <a:pt x="168148" y="235604"/>
                  </a:lnTo>
                  <a:lnTo>
                    <a:pt x="167768" y="235727"/>
                  </a:lnTo>
                  <a:lnTo>
                    <a:pt x="167382" y="235844"/>
                  </a:lnTo>
                  <a:lnTo>
                    <a:pt x="166996" y="235954"/>
                  </a:lnTo>
                  <a:lnTo>
                    <a:pt x="166450" y="236099"/>
                  </a:lnTo>
                  <a:lnTo>
                    <a:pt x="165897" y="236229"/>
                  </a:lnTo>
                  <a:lnTo>
                    <a:pt x="165345" y="236360"/>
                  </a:lnTo>
                  <a:lnTo>
                    <a:pt x="164792" y="236484"/>
                  </a:lnTo>
                  <a:lnTo>
                    <a:pt x="164233" y="236601"/>
                  </a:lnTo>
                  <a:lnTo>
                    <a:pt x="163667" y="236711"/>
                  </a:lnTo>
                  <a:lnTo>
                    <a:pt x="163101" y="236814"/>
                  </a:lnTo>
                  <a:lnTo>
                    <a:pt x="162535" y="236917"/>
                  </a:lnTo>
                  <a:lnTo>
                    <a:pt x="161962" y="237006"/>
                  </a:lnTo>
                  <a:lnTo>
                    <a:pt x="161390" y="237096"/>
                  </a:lnTo>
                  <a:lnTo>
                    <a:pt x="160817" y="237178"/>
                  </a:lnTo>
                  <a:lnTo>
                    <a:pt x="160238" y="237261"/>
                  </a:lnTo>
                  <a:lnTo>
                    <a:pt x="159659" y="237336"/>
                  </a:lnTo>
                  <a:lnTo>
                    <a:pt x="159073" y="237405"/>
                  </a:lnTo>
                  <a:lnTo>
                    <a:pt x="158487" y="237467"/>
                  </a:lnTo>
                  <a:lnTo>
                    <a:pt x="157901" y="237529"/>
                  </a:lnTo>
                  <a:lnTo>
                    <a:pt x="157315" y="237584"/>
                  </a:lnTo>
                  <a:lnTo>
                    <a:pt x="156722" y="237639"/>
                  </a:lnTo>
                  <a:lnTo>
                    <a:pt x="155537" y="237728"/>
                  </a:lnTo>
                  <a:lnTo>
                    <a:pt x="154352" y="237811"/>
                  </a:lnTo>
                  <a:lnTo>
                    <a:pt x="153154" y="237873"/>
                  </a:lnTo>
                  <a:lnTo>
                    <a:pt x="151955" y="237921"/>
                  </a:lnTo>
                  <a:lnTo>
                    <a:pt x="150750" y="237962"/>
                  </a:lnTo>
                  <a:lnTo>
                    <a:pt x="149545" y="237990"/>
                  </a:lnTo>
                  <a:lnTo>
                    <a:pt x="148340" y="238010"/>
                  </a:lnTo>
                  <a:lnTo>
                    <a:pt x="147128" y="238024"/>
                  </a:lnTo>
                  <a:lnTo>
                    <a:pt x="144711" y="238024"/>
                  </a:lnTo>
                  <a:lnTo>
                    <a:pt x="143506" y="238017"/>
                  </a:lnTo>
                  <a:lnTo>
                    <a:pt x="141102" y="237996"/>
                  </a:lnTo>
                  <a:lnTo>
                    <a:pt x="138712" y="237962"/>
                  </a:lnTo>
                  <a:lnTo>
                    <a:pt x="136342" y="237935"/>
                  </a:lnTo>
                  <a:lnTo>
                    <a:pt x="135170" y="237928"/>
                  </a:lnTo>
                  <a:lnTo>
                    <a:pt x="134004" y="237921"/>
                  </a:lnTo>
                  <a:lnTo>
                    <a:pt x="131701" y="237921"/>
                  </a:lnTo>
                  <a:lnTo>
                    <a:pt x="130562" y="237935"/>
                  </a:lnTo>
                  <a:lnTo>
                    <a:pt x="129437" y="237955"/>
                  </a:lnTo>
                  <a:lnTo>
                    <a:pt x="127226" y="238003"/>
                  </a:lnTo>
                  <a:lnTo>
                    <a:pt x="125009" y="238045"/>
                  </a:lnTo>
                  <a:lnTo>
                    <a:pt x="122792" y="238072"/>
                  </a:lnTo>
                  <a:lnTo>
                    <a:pt x="120575" y="238093"/>
                  </a:lnTo>
                  <a:lnTo>
                    <a:pt x="118364" y="238106"/>
                  </a:lnTo>
                  <a:lnTo>
                    <a:pt x="116147" y="238120"/>
                  </a:lnTo>
                  <a:lnTo>
                    <a:pt x="111713" y="238120"/>
                  </a:lnTo>
                  <a:lnTo>
                    <a:pt x="109502" y="238113"/>
                  </a:lnTo>
                  <a:lnTo>
                    <a:pt x="107285" y="238100"/>
                  </a:lnTo>
                  <a:lnTo>
                    <a:pt x="102857" y="238065"/>
                  </a:lnTo>
                  <a:lnTo>
                    <a:pt x="98423" y="238024"/>
                  </a:lnTo>
                  <a:lnTo>
                    <a:pt x="93995" y="237976"/>
                  </a:lnTo>
                  <a:lnTo>
                    <a:pt x="89567" y="237928"/>
                  </a:lnTo>
                  <a:lnTo>
                    <a:pt x="85133" y="237880"/>
                  </a:lnTo>
                  <a:lnTo>
                    <a:pt x="80705" y="237838"/>
                  </a:lnTo>
                  <a:lnTo>
                    <a:pt x="76278" y="237811"/>
                  </a:lnTo>
                  <a:lnTo>
                    <a:pt x="74060" y="237804"/>
                  </a:lnTo>
                  <a:lnTo>
                    <a:pt x="71850" y="237797"/>
                  </a:lnTo>
                  <a:lnTo>
                    <a:pt x="69633" y="237804"/>
                  </a:lnTo>
                  <a:lnTo>
                    <a:pt x="67422" y="237811"/>
                  </a:lnTo>
                  <a:lnTo>
                    <a:pt x="65205" y="237825"/>
                  </a:lnTo>
                  <a:lnTo>
                    <a:pt x="62994" y="237845"/>
                  </a:lnTo>
                  <a:lnTo>
                    <a:pt x="60777" y="237873"/>
                  </a:lnTo>
                  <a:lnTo>
                    <a:pt x="58567" y="237914"/>
                  </a:lnTo>
                  <a:lnTo>
                    <a:pt x="57914" y="237804"/>
                  </a:lnTo>
                  <a:lnTo>
                    <a:pt x="57268" y="237680"/>
                  </a:lnTo>
                  <a:lnTo>
                    <a:pt x="56622" y="237543"/>
                  </a:lnTo>
                  <a:lnTo>
                    <a:pt x="55990" y="237391"/>
                  </a:lnTo>
                  <a:lnTo>
                    <a:pt x="55364" y="237233"/>
                  </a:lnTo>
                  <a:lnTo>
                    <a:pt x="54738" y="237061"/>
                  </a:lnTo>
                  <a:lnTo>
                    <a:pt x="54126" y="236876"/>
                  </a:lnTo>
                  <a:lnTo>
                    <a:pt x="53520" y="236669"/>
                  </a:lnTo>
                  <a:lnTo>
                    <a:pt x="52920" y="236456"/>
                  </a:lnTo>
                  <a:lnTo>
                    <a:pt x="52328" y="236229"/>
                  </a:lnTo>
                  <a:lnTo>
                    <a:pt x="52035" y="236106"/>
                  </a:lnTo>
                  <a:lnTo>
                    <a:pt x="51742" y="235982"/>
                  </a:lnTo>
                  <a:lnTo>
                    <a:pt x="51456" y="235858"/>
                  </a:lnTo>
                  <a:lnTo>
                    <a:pt x="51163" y="235727"/>
                  </a:lnTo>
                  <a:lnTo>
                    <a:pt x="50883" y="235590"/>
                  </a:lnTo>
                  <a:lnTo>
                    <a:pt x="50597" y="235452"/>
                  </a:lnTo>
                  <a:lnTo>
                    <a:pt x="50317" y="235308"/>
                  </a:lnTo>
                  <a:lnTo>
                    <a:pt x="50037" y="235164"/>
                  </a:lnTo>
                  <a:lnTo>
                    <a:pt x="49764" y="235012"/>
                  </a:lnTo>
                  <a:lnTo>
                    <a:pt x="49491" y="234854"/>
                  </a:lnTo>
                  <a:lnTo>
                    <a:pt x="49218" y="234696"/>
                  </a:lnTo>
                  <a:lnTo>
                    <a:pt x="48952" y="234538"/>
                  </a:lnTo>
                  <a:lnTo>
                    <a:pt x="48686" y="234366"/>
                  </a:lnTo>
                  <a:lnTo>
                    <a:pt x="48419" y="234194"/>
                  </a:lnTo>
                  <a:lnTo>
                    <a:pt x="48160" y="234022"/>
                  </a:lnTo>
                  <a:lnTo>
                    <a:pt x="47900" y="233843"/>
                  </a:lnTo>
                  <a:lnTo>
                    <a:pt x="47640" y="233658"/>
                  </a:lnTo>
                  <a:lnTo>
                    <a:pt x="47387" y="233472"/>
                  </a:lnTo>
                  <a:lnTo>
                    <a:pt x="47134" y="233280"/>
                  </a:lnTo>
                  <a:lnTo>
                    <a:pt x="46888" y="233087"/>
                  </a:lnTo>
                  <a:lnTo>
                    <a:pt x="46642" y="232881"/>
                  </a:lnTo>
                  <a:lnTo>
                    <a:pt x="46402" y="232681"/>
                  </a:lnTo>
                  <a:lnTo>
                    <a:pt x="46156" y="232468"/>
                  </a:lnTo>
                  <a:lnTo>
                    <a:pt x="45923" y="232255"/>
                  </a:lnTo>
                  <a:lnTo>
                    <a:pt x="45683" y="232035"/>
                  </a:lnTo>
                  <a:lnTo>
                    <a:pt x="45457" y="231815"/>
                  </a:lnTo>
                  <a:lnTo>
                    <a:pt x="45224" y="231588"/>
                  </a:lnTo>
                  <a:lnTo>
                    <a:pt x="44997" y="231354"/>
                  </a:lnTo>
                  <a:lnTo>
                    <a:pt x="44777" y="231121"/>
                  </a:lnTo>
                  <a:lnTo>
                    <a:pt x="44558" y="230873"/>
                  </a:lnTo>
                  <a:lnTo>
                    <a:pt x="44338" y="230632"/>
                  </a:lnTo>
                  <a:lnTo>
                    <a:pt x="44125" y="230378"/>
                  </a:lnTo>
                  <a:lnTo>
                    <a:pt x="43912" y="230124"/>
                  </a:lnTo>
                  <a:lnTo>
                    <a:pt x="43705" y="229862"/>
                  </a:lnTo>
                  <a:lnTo>
                    <a:pt x="43499" y="229601"/>
                  </a:lnTo>
                  <a:lnTo>
                    <a:pt x="43299" y="229326"/>
                  </a:lnTo>
                  <a:lnTo>
                    <a:pt x="43100" y="229051"/>
                  </a:lnTo>
                  <a:lnTo>
                    <a:pt x="42906" y="228769"/>
                  </a:lnTo>
                  <a:lnTo>
                    <a:pt x="42713" y="228487"/>
                  </a:lnTo>
                  <a:lnTo>
                    <a:pt x="42527" y="228198"/>
                  </a:lnTo>
                  <a:lnTo>
                    <a:pt x="42341" y="227903"/>
                  </a:lnTo>
                  <a:lnTo>
                    <a:pt x="42161" y="227600"/>
                  </a:lnTo>
                  <a:lnTo>
                    <a:pt x="41981" y="227298"/>
                  </a:lnTo>
                  <a:lnTo>
                    <a:pt x="41808" y="226988"/>
                  </a:lnTo>
                  <a:lnTo>
                    <a:pt x="41548" y="226493"/>
                  </a:lnTo>
                  <a:lnTo>
                    <a:pt x="41295" y="225998"/>
                  </a:lnTo>
                  <a:lnTo>
                    <a:pt x="41062" y="225503"/>
                  </a:lnTo>
                  <a:lnTo>
                    <a:pt x="40842" y="225001"/>
                  </a:lnTo>
                  <a:lnTo>
                    <a:pt x="40643" y="224506"/>
                  </a:lnTo>
                  <a:lnTo>
                    <a:pt x="40450" y="224004"/>
                  </a:lnTo>
                  <a:lnTo>
                    <a:pt x="40276" y="223509"/>
                  </a:lnTo>
                  <a:lnTo>
                    <a:pt x="40117" y="223007"/>
                  </a:lnTo>
                  <a:lnTo>
                    <a:pt x="39970" y="222512"/>
                  </a:lnTo>
                  <a:lnTo>
                    <a:pt x="39844" y="222010"/>
                  </a:lnTo>
                  <a:lnTo>
                    <a:pt x="39724" y="221508"/>
                  </a:lnTo>
                  <a:lnTo>
                    <a:pt x="39624" y="221013"/>
                  </a:lnTo>
                  <a:lnTo>
                    <a:pt x="39537" y="220511"/>
                  </a:lnTo>
                  <a:lnTo>
                    <a:pt x="39464" y="220016"/>
                  </a:lnTo>
                  <a:lnTo>
                    <a:pt x="39404" y="219521"/>
                  </a:lnTo>
                  <a:lnTo>
                    <a:pt x="39358" y="219026"/>
                  </a:lnTo>
                  <a:lnTo>
                    <a:pt x="39324" y="218531"/>
                  </a:lnTo>
                  <a:lnTo>
                    <a:pt x="39304" y="218043"/>
                  </a:lnTo>
                  <a:lnTo>
                    <a:pt x="39298" y="217554"/>
                  </a:lnTo>
                  <a:lnTo>
                    <a:pt x="39311" y="217066"/>
                  </a:lnTo>
                  <a:lnTo>
                    <a:pt x="39331" y="216578"/>
                  </a:lnTo>
                  <a:lnTo>
                    <a:pt x="39371" y="216097"/>
                  </a:lnTo>
                  <a:lnTo>
                    <a:pt x="39418" y="215615"/>
                  </a:lnTo>
                  <a:lnTo>
                    <a:pt x="39477" y="215141"/>
                  </a:lnTo>
                  <a:lnTo>
                    <a:pt x="39557" y="214667"/>
                  </a:lnTo>
                  <a:lnTo>
                    <a:pt x="39644" y="214192"/>
                  </a:lnTo>
                  <a:lnTo>
                    <a:pt x="39744" y="213725"/>
                  </a:lnTo>
                  <a:lnTo>
                    <a:pt x="39864" y="213264"/>
                  </a:lnTo>
                  <a:lnTo>
                    <a:pt x="39990" y="212803"/>
                  </a:lnTo>
                  <a:lnTo>
                    <a:pt x="40130" y="212349"/>
                  </a:lnTo>
                  <a:lnTo>
                    <a:pt x="40283" y="211896"/>
                  </a:lnTo>
                  <a:lnTo>
                    <a:pt x="40450" y="211449"/>
                  </a:lnTo>
                  <a:lnTo>
                    <a:pt x="40623" y="211009"/>
                  </a:lnTo>
                  <a:lnTo>
                    <a:pt x="40816" y="210569"/>
                  </a:lnTo>
                  <a:lnTo>
                    <a:pt x="41016" y="210135"/>
                  </a:lnTo>
                  <a:lnTo>
                    <a:pt x="41235" y="209709"/>
                  </a:lnTo>
                  <a:lnTo>
                    <a:pt x="41462" y="209283"/>
                  </a:lnTo>
                  <a:lnTo>
                    <a:pt x="41695" y="208870"/>
                  </a:lnTo>
                  <a:lnTo>
                    <a:pt x="41948" y="208458"/>
                  </a:lnTo>
                  <a:lnTo>
                    <a:pt x="42214" y="208052"/>
                  </a:lnTo>
                  <a:lnTo>
                    <a:pt x="42487" y="207653"/>
                  </a:lnTo>
                  <a:lnTo>
                    <a:pt x="42773" y="207261"/>
                  </a:lnTo>
                  <a:lnTo>
                    <a:pt x="43073" y="206876"/>
                  </a:lnTo>
                  <a:lnTo>
                    <a:pt x="43379" y="206498"/>
                  </a:lnTo>
                  <a:lnTo>
                    <a:pt x="43699" y="206127"/>
                  </a:lnTo>
                  <a:lnTo>
                    <a:pt x="44032" y="205762"/>
                  </a:lnTo>
                  <a:lnTo>
                    <a:pt x="44378" y="205405"/>
                  </a:lnTo>
                  <a:lnTo>
                    <a:pt x="44731" y="205054"/>
                  </a:lnTo>
                  <a:lnTo>
                    <a:pt x="45097" y="204710"/>
                  </a:lnTo>
                  <a:lnTo>
                    <a:pt x="45477" y="204380"/>
                  </a:lnTo>
                  <a:lnTo>
                    <a:pt x="45863" y="204050"/>
                  </a:lnTo>
                  <a:lnTo>
                    <a:pt x="46262" y="203734"/>
                  </a:lnTo>
                  <a:lnTo>
                    <a:pt x="46668" y="203424"/>
                  </a:lnTo>
                  <a:lnTo>
                    <a:pt x="47088" y="203129"/>
                  </a:lnTo>
                  <a:lnTo>
                    <a:pt x="47521" y="202833"/>
                  </a:lnTo>
                  <a:lnTo>
                    <a:pt x="47960" y="202551"/>
                  </a:lnTo>
                  <a:lnTo>
                    <a:pt x="48413" y="202276"/>
                  </a:lnTo>
                  <a:lnTo>
                    <a:pt x="48872" y="202015"/>
                  </a:lnTo>
                  <a:lnTo>
                    <a:pt x="49345" y="201760"/>
                  </a:lnTo>
                  <a:lnTo>
                    <a:pt x="49831" y="201520"/>
                  </a:lnTo>
                  <a:lnTo>
                    <a:pt x="50324" y="201286"/>
                  </a:lnTo>
                  <a:lnTo>
                    <a:pt x="50823" y="201059"/>
                  </a:lnTo>
                  <a:lnTo>
                    <a:pt x="51336" y="200846"/>
                  </a:lnTo>
                  <a:lnTo>
                    <a:pt x="51855" y="200647"/>
                  </a:lnTo>
                  <a:lnTo>
                    <a:pt x="52381" y="200454"/>
                  </a:lnTo>
                  <a:lnTo>
                    <a:pt x="52914" y="200275"/>
                  </a:lnTo>
                  <a:lnTo>
                    <a:pt x="53453" y="200103"/>
                  </a:lnTo>
                  <a:lnTo>
                    <a:pt x="53999" y="199945"/>
                  </a:lnTo>
                  <a:lnTo>
                    <a:pt x="54552" y="199794"/>
                  </a:lnTo>
                  <a:lnTo>
                    <a:pt x="55111" y="199650"/>
                  </a:lnTo>
                  <a:lnTo>
                    <a:pt x="55677" y="199519"/>
                  </a:lnTo>
                  <a:lnTo>
                    <a:pt x="56243" y="199395"/>
                  </a:lnTo>
                  <a:lnTo>
                    <a:pt x="56822" y="199278"/>
                  </a:lnTo>
                  <a:lnTo>
                    <a:pt x="57401" y="199175"/>
                  </a:lnTo>
                  <a:lnTo>
                    <a:pt x="57987" y="199079"/>
                  </a:lnTo>
                  <a:lnTo>
                    <a:pt x="58580" y="198989"/>
                  </a:lnTo>
                  <a:lnTo>
                    <a:pt x="59173" y="198907"/>
                  </a:lnTo>
                  <a:lnTo>
                    <a:pt x="59772" y="198831"/>
                  </a:lnTo>
                  <a:lnTo>
                    <a:pt x="60378" y="198763"/>
                  </a:lnTo>
                  <a:lnTo>
                    <a:pt x="60984" y="198701"/>
                  </a:lnTo>
                  <a:lnTo>
                    <a:pt x="61596" y="198646"/>
                  </a:lnTo>
                  <a:lnTo>
                    <a:pt x="62215" y="198598"/>
                  </a:lnTo>
                  <a:lnTo>
                    <a:pt x="62835" y="198563"/>
                  </a:lnTo>
                  <a:lnTo>
                    <a:pt x="63454" y="198529"/>
                  </a:lnTo>
                  <a:lnTo>
                    <a:pt x="64080" y="198494"/>
                  </a:lnTo>
                  <a:lnTo>
                    <a:pt x="64706" y="198474"/>
                  </a:lnTo>
                  <a:lnTo>
                    <a:pt x="65338" y="198453"/>
                  </a:lnTo>
                  <a:lnTo>
                    <a:pt x="65971" y="198446"/>
                  </a:lnTo>
                  <a:lnTo>
                    <a:pt x="66603" y="198433"/>
                  </a:lnTo>
                  <a:close/>
                  <a:moveTo>
                    <a:pt x="203403" y="1"/>
                  </a:moveTo>
                  <a:lnTo>
                    <a:pt x="203330" y="8"/>
                  </a:lnTo>
                  <a:lnTo>
                    <a:pt x="203257" y="15"/>
                  </a:lnTo>
                  <a:lnTo>
                    <a:pt x="203190" y="35"/>
                  </a:lnTo>
                  <a:lnTo>
                    <a:pt x="203117" y="56"/>
                  </a:lnTo>
                  <a:lnTo>
                    <a:pt x="203050" y="77"/>
                  </a:lnTo>
                  <a:lnTo>
                    <a:pt x="202984" y="111"/>
                  </a:lnTo>
                  <a:lnTo>
                    <a:pt x="202924" y="138"/>
                  </a:lnTo>
                  <a:lnTo>
                    <a:pt x="202857" y="180"/>
                  </a:lnTo>
                  <a:lnTo>
                    <a:pt x="202797" y="221"/>
                  </a:lnTo>
                  <a:lnTo>
                    <a:pt x="202744" y="262"/>
                  </a:lnTo>
                  <a:lnTo>
                    <a:pt x="202664" y="235"/>
                  </a:lnTo>
                  <a:lnTo>
                    <a:pt x="202578" y="214"/>
                  </a:lnTo>
                  <a:lnTo>
                    <a:pt x="202498" y="193"/>
                  </a:lnTo>
                  <a:lnTo>
                    <a:pt x="202411" y="180"/>
                  </a:lnTo>
                  <a:lnTo>
                    <a:pt x="202325" y="173"/>
                  </a:lnTo>
                  <a:lnTo>
                    <a:pt x="202238" y="173"/>
                  </a:lnTo>
                  <a:lnTo>
                    <a:pt x="202145" y="180"/>
                  </a:lnTo>
                  <a:lnTo>
                    <a:pt x="202058" y="187"/>
                  </a:lnTo>
                  <a:lnTo>
                    <a:pt x="201972" y="207"/>
                  </a:lnTo>
                  <a:lnTo>
                    <a:pt x="201879" y="228"/>
                  </a:lnTo>
                  <a:lnTo>
                    <a:pt x="201792" y="255"/>
                  </a:lnTo>
                  <a:lnTo>
                    <a:pt x="201705" y="297"/>
                  </a:lnTo>
                  <a:lnTo>
                    <a:pt x="201619" y="345"/>
                  </a:lnTo>
                  <a:lnTo>
                    <a:pt x="201526" y="393"/>
                  </a:lnTo>
                  <a:lnTo>
                    <a:pt x="201446" y="455"/>
                  </a:lnTo>
                  <a:lnTo>
                    <a:pt x="201359" y="523"/>
                  </a:lnTo>
                  <a:lnTo>
                    <a:pt x="201013" y="826"/>
                  </a:lnTo>
                  <a:lnTo>
                    <a:pt x="200660" y="1129"/>
                  </a:lnTo>
                  <a:lnTo>
                    <a:pt x="200314" y="1445"/>
                  </a:lnTo>
                  <a:lnTo>
                    <a:pt x="199968" y="1768"/>
                  </a:lnTo>
                  <a:lnTo>
                    <a:pt x="199628" y="2098"/>
                  </a:lnTo>
                  <a:lnTo>
                    <a:pt x="199288" y="2435"/>
                  </a:lnTo>
                  <a:lnTo>
                    <a:pt x="198949" y="2779"/>
                  </a:lnTo>
                  <a:lnTo>
                    <a:pt x="198616" y="3129"/>
                  </a:lnTo>
                  <a:lnTo>
                    <a:pt x="198290" y="3487"/>
                  </a:lnTo>
                  <a:lnTo>
                    <a:pt x="197970" y="3845"/>
                  </a:lnTo>
                  <a:lnTo>
                    <a:pt x="197657" y="4209"/>
                  </a:lnTo>
                  <a:lnTo>
                    <a:pt x="197351" y="4573"/>
                  </a:lnTo>
                  <a:lnTo>
                    <a:pt x="197058" y="4945"/>
                  </a:lnTo>
                  <a:lnTo>
                    <a:pt x="196772" y="5316"/>
                  </a:lnTo>
                  <a:lnTo>
                    <a:pt x="196492" y="5694"/>
                  </a:lnTo>
                  <a:lnTo>
                    <a:pt x="196226" y="6065"/>
                  </a:lnTo>
                  <a:lnTo>
                    <a:pt x="196172" y="6155"/>
                  </a:lnTo>
                  <a:lnTo>
                    <a:pt x="196132" y="6251"/>
                  </a:lnTo>
                  <a:lnTo>
                    <a:pt x="196099" y="6340"/>
                  </a:lnTo>
                  <a:lnTo>
                    <a:pt x="196079" y="6437"/>
                  </a:lnTo>
                  <a:lnTo>
                    <a:pt x="196073" y="6526"/>
                  </a:lnTo>
                  <a:lnTo>
                    <a:pt x="196073" y="6622"/>
                  </a:lnTo>
                  <a:lnTo>
                    <a:pt x="196086" y="6712"/>
                  </a:lnTo>
                  <a:lnTo>
                    <a:pt x="196106" y="6801"/>
                  </a:lnTo>
                  <a:lnTo>
                    <a:pt x="196132" y="6884"/>
                  </a:lnTo>
                  <a:lnTo>
                    <a:pt x="196172" y="6973"/>
                  </a:lnTo>
                  <a:lnTo>
                    <a:pt x="196212" y="7049"/>
                  </a:lnTo>
                  <a:lnTo>
                    <a:pt x="196266" y="7124"/>
                  </a:lnTo>
                  <a:lnTo>
                    <a:pt x="196319" y="7200"/>
                  </a:lnTo>
                  <a:lnTo>
                    <a:pt x="196385" y="7269"/>
                  </a:lnTo>
                  <a:lnTo>
                    <a:pt x="196452" y="7331"/>
                  </a:lnTo>
                  <a:lnTo>
                    <a:pt x="196525" y="7386"/>
                  </a:lnTo>
                  <a:lnTo>
                    <a:pt x="196499" y="7454"/>
                  </a:lnTo>
                  <a:lnTo>
                    <a:pt x="196479" y="7530"/>
                  </a:lnTo>
                  <a:lnTo>
                    <a:pt x="196465" y="7599"/>
                  </a:lnTo>
                  <a:lnTo>
                    <a:pt x="196452" y="7668"/>
                  </a:lnTo>
                  <a:lnTo>
                    <a:pt x="196452" y="7736"/>
                  </a:lnTo>
                  <a:lnTo>
                    <a:pt x="196452" y="7812"/>
                  </a:lnTo>
                  <a:lnTo>
                    <a:pt x="196459" y="7881"/>
                  </a:lnTo>
                  <a:lnTo>
                    <a:pt x="196472" y="7949"/>
                  </a:lnTo>
                  <a:lnTo>
                    <a:pt x="196492" y="8018"/>
                  </a:lnTo>
                  <a:lnTo>
                    <a:pt x="196519" y="8087"/>
                  </a:lnTo>
                  <a:lnTo>
                    <a:pt x="196552" y="8156"/>
                  </a:lnTo>
                  <a:lnTo>
                    <a:pt x="196592" y="8218"/>
                  </a:lnTo>
                  <a:lnTo>
                    <a:pt x="196639" y="8279"/>
                  </a:lnTo>
                  <a:lnTo>
                    <a:pt x="196692" y="8341"/>
                  </a:lnTo>
                  <a:lnTo>
                    <a:pt x="196758" y="8403"/>
                  </a:lnTo>
                  <a:lnTo>
                    <a:pt x="196825" y="8465"/>
                  </a:lnTo>
                  <a:lnTo>
                    <a:pt x="196991" y="8596"/>
                  </a:lnTo>
                  <a:lnTo>
                    <a:pt x="197171" y="8726"/>
                  </a:lnTo>
                  <a:lnTo>
                    <a:pt x="197564" y="9001"/>
                  </a:lnTo>
                  <a:lnTo>
                    <a:pt x="198423" y="9579"/>
                  </a:lnTo>
                  <a:lnTo>
                    <a:pt x="198856" y="9882"/>
                  </a:lnTo>
                  <a:lnTo>
                    <a:pt x="199075" y="10040"/>
                  </a:lnTo>
                  <a:lnTo>
                    <a:pt x="199288" y="10198"/>
                  </a:lnTo>
                  <a:lnTo>
                    <a:pt x="199495" y="10363"/>
                  </a:lnTo>
                  <a:lnTo>
                    <a:pt x="199695" y="10535"/>
                  </a:lnTo>
                  <a:lnTo>
                    <a:pt x="199881" y="10707"/>
                  </a:lnTo>
                  <a:lnTo>
                    <a:pt x="200061" y="10879"/>
                  </a:lnTo>
                  <a:lnTo>
                    <a:pt x="200227" y="11064"/>
                  </a:lnTo>
                  <a:lnTo>
                    <a:pt x="200380" y="11250"/>
                  </a:lnTo>
                  <a:lnTo>
                    <a:pt x="200447" y="11339"/>
                  </a:lnTo>
                  <a:lnTo>
                    <a:pt x="200514" y="11435"/>
                  </a:lnTo>
                  <a:lnTo>
                    <a:pt x="200574" y="11532"/>
                  </a:lnTo>
                  <a:lnTo>
                    <a:pt x="200633" y="11628"/>
                  </a:lnTo>
                  <a:lnTo>
                    <a:pt x="200687" y="11731"/>
                  </a:lnTo>
                  <a:lnTo>
                    <a:pt x="200733" y="11827"/>
                  </a:lnTo>
                  <a:lnTo>
                    <a:pt x="200773" y="11931"/>
                  </a:lnTo>
                  <a:lnTo>
                    <a:pt x="200813" y="12034"/>
                  </a:lnTo>
                  <a:lnTo>
                    <a:pt x="200840" y="12137"/>
                  </a:lnTo>
                  <a:lnTo>
                    <a:pt x="200866" y="12240"/>
                  </a:lnTo>
                  <a:lnTo>
                    <a:pt x="200886" y="12343"/>
                  </a:lnTo>
                  <a:lnTo>
                    <a:pt x="200900" y="12453"/>
                  </a:lnTo>
                  <a:lnTo>
                    <a:pt x="200906" y="12563"/>
                  </a:lnTo>
                  <a:lnTo>
                    <a:pt x="200906" y="12673"/>
                  </a:lnTo>
                  <a:lnTo>
                    <a:pt x="200900" y="12783"/>
                  </a:lnTo>
                  <a:lnTo>
                    <a:pt x="200886" y="12893"/>
                  </a:lnTo>
                  <a:lnTo>
                    <a:pt x="200866" y="13010"/>
                  </a:lnTo>
                  <a:lnTo>
                    <a:pt x="200840" y="13120"/>
                  </a:lnTo>
                  <a:lnTo>
                    <a:pt x="200807" y="13237"/>
                  </a:lnTo>
                  <a:lnTo>
                    <a:pt x="200760" y="13361"/>
                  </a:lnTo>
                  <a:lnTo>
                    <a:pt x="200707" y="13478"/>
                  </a:lnTo>
                  <a:lnTo>
                    <a:pt x="200647" y="13601"/>
                  </a:lnTo>
                  <a:lnTo>
                    <a:pt x="200580" y="13718"/>
                  </a:lnTo>
                  <a:lnTo>
                    <a:pt x="200500" y="13842"/>
                  </a:lnTo>
                  <a:lnTo>
                    <a:pt x="200414" y="13973"/>
                  </a:lnTo>
                  <a:lnTo>
                    <a:pt x="200321" y="14096"/>
                  </a:lnTo>
                  <a:lnTo>
                    <a:pt x="200214" y="14227"/>
                  </a:lnTo>
                  <a:lnTo>
                    <a:pt x="200101" y="14358"/>
                  </a:lnTo>
                  <a:lnTo>
                    <a:pt x="199961" y="14502"/>
                  </a:lnTo>
                  <a:lnTo>
                    <a:pt x="199828" y="14633"/>
                  </a:lnTo>
                  <a:lnTo>
                    <a:pt x="199688" y="14757"/>
                  </a:lnTo>
                  <a:lnTo>
                    <a:pt x="199548" y="14867"/>
                  </a:lnTo>
                  <a:lnTo>
                    <a:pt x="199415" y="14970"/>
                  </a:lnTo>
                  <a:lnTo>
                    <a:pt x="199275" y="15059"/>
                  </a:lnTo>
                  <a:lnTo>
                    <a:pt x="199135" y="15142"/>
                  </a:lnTo>
                  <a:lnTo>
                    <a:pt x="199002" y="15210"/>
                  </a:lnTo>
                  <a:lnTo>
                    <a:pt x="198869" y="15272"/>
                  </a:lnTo>
                  <a:lnTo>
                    <a:pt x="198729" y="15320"/>
                  </a:lnTo>
                  <a:lnTo>
                    <a:pt x="198596" y="15362"/>
                  </a:lnTo>
                  <a:lnTo>
                    <a:pt x="198463" y="15389"/>
                  </a:lnTo>
                  <a:lnTo>
                    <a:pt x="198330" y="15417"/>
                  </a:lnTo>
                  <a:lnTo>
                    <a:pt x="198197" y="15430"/>
                  </a:lnTo>
                  <a:lnTo>
                    <a:pt x="198070" y="15437"/>
                  </a:lnTo>
                  <a:lnTo>
                    <a:pt x="197937" y="15430"/>
                  </a:lnTo>
                  <a:lnTo>
                    <a:pt x="197810" y="15424"/>
                  </a:lnTo>
                  <a:lnTo>
                    <a:pt x="197684" y="15403"/>
                  </a:lnTo>
                  <a:lnTo>
                    <a:pt x="197551" y="15375"/>
                  </a:lnTo>
                  <a:lnTo>
                    <a:pt x="197431" y="15341"/>
                  </a:lnTo>
                  <a:lnTo>
                    <a:pt x="197304" y="15300"/>
                  </a:lnTo>
                  <a:lnTo>
                    <a:pt x="197178" y="15252"/>
                  </a:lnTo>
                  <a:lnTo>
                    <a:pt x="197058" y="15197"/>
                  </a:lnTo>
                  <a:lnTo>
                    <a:pt x="196938" y="15142"/>
                  </a:lnTo>
                  <a:lnTo>
                    <a:pt x="196818" y="15073"/>
                  </a:lnTo>
                  <a:lnTo>
                    <a:pt x="196698" y="14997"/>
                  </a:lnTo>
                  <a:lnTo>
                    <a:pt x="196585" y="14922"/>
                  </a:lnTo>
                  <a:lnTo>
                    <a:pt x="196465" y="14839"/>
                  </a:lnTo>
                  <a:lnTo>
                    <a:pt x="196352" y="14750"/>
                  </a:lnTo>
                  <a:lnTo>
                    <a:pt x="196246" y="14653"/>
                  </a:lnTo>
                  <a:lnTo>
                    <a:pt x="196132" y="14557"/>
                  </a:lnTo>
                  <a:lnTo>
                    <a:pt x="196026" y="14454"/>
                  </a:lnTo>
                  <a:lnTo>
                    <a:pt x="195919" y="14344"/>
                  </a:lnTo>
                  <a:lnTo>
                    <a:pt x="195813" y="14234"/>
                  </a:lnTo>
                  <a:lnTo>
                    <a:pt x="195613" y="14000"/>
                  </a:lnTo>
                  <a:lnTo>
                    <a:pt x="195413" y="13753"/>
                  </a:lnTo>
                  <a:lnTo>
                    <a:pt x="195227" y="13491"/>
                  </a:lnTo>
                  <a:lnTo>
                    <a:pt x="195054" y="13223"/>
                  </a:lnTo>
                  <a:lnTo>
                    <a:pt x="194881" y="12948"/>
                  </a:lnTo>
                  <a:lnTo>
                    <a:pt x="194721" y="12666"/>
                  </a:lnTo>
                  <a:lnTo>
                    <a:pt x="194574" y="12377"/>
                  </a:lnTo>
                  <a:lnTo>
                    <a:pt x="194435" y="12089"/>
                  </a:lnTo>
                  <a:lnTo>
                    <a:pt x="194308" y="11807"/>
                  </a:lnTo>
                  <a:lnTo>
                    <a:pt x="194195" y="11518"/>
                  </a:lnTo>
                  <a:lnTo>
                    <a:pt x="194088" y="11236"/>
                  </a:lnTo>
                  <a:lnTo>
                    <a:pt x="194002" y="10961"/>
                  </a:lnTo>
                  <a:lnTo>
                    <a:pt x="193922" y="10686"/>
                  </a:lnTo>
                  <a:lnTo>
                    <a:pt x="193855" y="10425"/>
                  </a:lnTo>
                  <a:lnTo>
                    <a:pt x="193802" y="10177"/>
                  </a:lnTo>
                  <a:lnTo>
                    <a:pt x="193782" y="10108"/>
                  </a:lnTo>
                  <a:lnTo>
                    <a:pt x="193762" y="10040"/>
                  </a:lnTo>
                  <a:lnTo>
                    <a:pt x="193736" y="9978"/>
                  </a:lnTo>
                  <a:lnTo>
                    <a:pt x="193709" y="9916"/>
                  </a:lnTo>
                  <a:lnTo>
                    <a:pt x="193676" y="9854"/>
                  </a:lnTo>
                  <a:lnTo>
                    <a:pt x="193636" y="9799"/>
                  </a:lnTo>
                  <a:lnTo>
                    <a:pt x="193596" y="9744"/>
                  </a:lnTo>
                  <a:lnTo>
                    <a:pt x="193549" y="9696"/>
                  </a:lnTo>
                  <a:lnTo>
                    <a:pt x="193502" y="9648"/>
                  </a:lnTo>
                  <a:lnTo>
                    <a:pt x="193456" y="9600"/>
                  </a:lnTo>
                  <a:lnTo>
                    <a:pt x="193343" y="9517"/>
                  </a:lnTo>
                  <a:lnTo>
                    <a:pt x="193229" y="9441"/>
                  </a:lnTo>
                  <a:lnTo>
                    <a:pt x="193103" y="9386"/>
                  </a:lnTo>
                  <a:lnTo>
                    <a:pt x="192970" y="9345"/>
                  </a:lnTo>
                  <a:lnTo>
                    <a:pt x="192837" y="9311"/>
                  </a:lnTo>
                  <a:lnTo>
                    <a:pt x="192703" y="9297"/>
                  </a:lnTo>
                  <a:lnTo>
                    <a:pt x="192564" y="9297"/>
                  </a:lnTo>
                  <a:lnTo>
                    <a:pt x="192431" y="9311"/>
                  </a:lnTo>
                  <a:lnTo>
                    <a:pt x="192364" y="9325"/>
                  </a:lnTo>
                  <a:lnTo>
                    <a:pt x="192304" y="9338"/>
                  </a:lnTo>
                  <a:lnTo>
                    <a:pt x="192237" y="9359"/>
                  </a:lnTo>
                  <a:lnTo>
                    <a:pt x="192177" y="9386"/>
                  </a:lnTo>
                  <a:lnTo>
                    <a:pt x="192111" y="9421"/>
                  </a:lnTo>
                  <a:lnTo>
                    <a:pt x="192058" y="9455"/>
                  </a:lnTo>
                  <a:lnTo>
                    <a:pt x="191678" y="9696"/>
                  </a:lnTo>
                  <a:lnTo>
                    <a:pt x="191299" y="9930"/>
                  </a:lnTo>
                  <a:lnTo>
                    <a:pt x="190919" y="10150"/>
                  </a:lnTo>
                  <a:lnTo>
                    <a:pt x="190533" y="10370"/>
                  </a:lnTo>
                  <a:lnTo>
                    <a:pt x="190147" y="10576"/>
                  </a:lnTo>
                  <a:lnTo>
                    <a:pt x="189761" y="10775"/>
                  </a:lnTo>
                  <a:lnTo>
                    <a:pt x="189368" y="10975"/>
                  </a:lnTo>
                  <a:lnTo>
                    <a:pt x="188975" y="11160"/>
                  </a:lnTo>
                  <a:lnTo>
                    <a:pt x="188582" y="11346"/>
                  </a:lnTo>
                  <a:lnTo>
                    <a:pt x="188183" y="11532"/>
                  </a:lnTo>
                  <a:lnTo>
                    <a:pt x="187384" y="11882"/>
                  </a:lnTo>
                  <a:lnTo>
                    <a:pt x="186571" y="12226"/>
                  </a:lnTo>
                  <a:lnTo>
                    <a:pt x="185752" y="12577"/>
                  </a:lnTo>
                  <a:lnTo>
                    <a:pt x="185666" y="12618"/>
                  </a:lnTo>
                  <a:lnTo>
                    <a:pt x="185586" y="12659"/>
                  </a:lnTo>
                  <a:lnTo>
                    <a:pt x="185513" y="12714"/>
                  </a:lnTo>
                  <a:lnTo>
                    <a:pt x="185453" y="12769"/>
                  </a:lnTo>
                  <a:lnTo>
                    <a:pt x="185399" y="12824"/>
                  </a:lnTo>
                  <a:lnTo>
                    <a:pt x="185346" y="12886"/>
                  </a:lnTo>
                  <a:lnTo>
                    <a:pt x="185306" y="12955"/>
                  </a:lnTo>
                  <a:lnTo>
                    <a:pt x="185280" y="13024"/>
                  </a:lnTo>
                  <a:lnTo>
                    <a:pt x="185253" y="13093"/>
                  </a:lnTo>
                  <a:lnTo>
                    <a:pt x="185233" y="13161"/>
                  </a:lnTo>
                  <a:lnTo>
                    <a:pt x="185220" y="13237"/>
                  </a:lnTo>
                  <a:lnTo>
                    <a:pt x="185220" y="13306"/>
                  </a:lnTo>
                  <a:lnTo>
                    <a:pt x="185220" y="13381"/>
                  </a:lnTo>
                  <a:lnTo>
                    <a:pt x="185226" y="13450"/>
                  </a:lnTo>
                  <a:lnTo>
                    <a:pt x="185240" y="13519"/>
                  </a:lnTo>
                  <a:lnTo>
                    <a:pt x="185266" y="13588"/>
                  </a:lnTo>
                  <a:lnTo>
                    <a:pt x="185206" y="13863"/>
                  </a:lnTo>
                  <a:lnTo>
                    <a:pt x="185153" y="14145"/>
                  </a:lnTo>
                  <a:lnTo>
                    <a:pt x="185106" y="14420"/>
                  </a:lnTo>
                  <a:lnTo>
                    <a:pt x="185066" y="14695"/>
                  </a:lnTo>
                  <a:lnTo>
                    <a:pt x="185027" y="14963"/>
                  </a:lnTo>
                  <a:lnTo>
                    <a:pt x="185000" y="15231"/>
                  </a:lnTo>
                  <a:lnTo>
                    <a:pt x="184973" y="15499"/>
                  </a:lnTo>
                  <a:lnTo>
                    <a:pt x="184960" y="15767"/>
                  </a:lnTo>
                  <a:lnTo>
                    <a:pt x="184947" y="16029"/>
                  </a:lnTo>
                  <a:lnTo>
                    <a:pt x="184940" y="16290"/>
                  </a:lnTo>
                  <a:lnTo>
                    <a:pt x="184933" y="16544"/>
                  </a:lnTo>
                  <a:lnTo>
                    <a:pt x="184940" y="16806"/>
                  </a:lnTo>
                  <a:lnTo>
                    <a:pt x="184947" y="17060"/>
                  </a:lnTo>
                  <a:lnTo>
                    <a:pt x="184960" y="17308"/>
                  </a:lnTo>
                  <a:lnTo>
                    <a:pt x="184980" y="17562"/>
                  </a:lnTo>
                  <a:lnTo>
                    <a:pt x="185007" y="17809"/>
                  </a:lnTo>
                  <a:lnTo>
                    <a:pt x="185040" y="18057"/>
                  </a:lnTo>
                  <a:lnTo>
                    <a:pt x="185073" y="18298"/>
                  </a:lnTo>
                  <a:lnTo>
                    <a:pt x="185113" y="18538"/>
                  </a:lnTo>
                  <a:lnTo>
                    <a:pt x="185160" y="18779"/>
                  </a:lnTo>
                  <a:lnTo>
                    <a:pt x="185206" y="19020"/>
                  </a:lnTo>
                  <a:lnTo>
                    <a:pt x="185260" y="19253"/>
                  </a:lnTo>
                  <a:lnTo>
                    <a:pt x="185320" y="19487"/>
                  </a:lnTo>
                  <a:lnTo>
                    <a:pt x="185386" y="19714"/>
                  </a:lnTo>
                  <a:lnTo>
                    <a:pt x="185453" y="19941"/>
                  </a:lnTo>
                  <a:lnTo>
                    <a:pt x="185526" y="20168"/>
                  </a:lnTo>
                  <a:lnTo>
                    <a:pt x="185606" y="20395"/>
                  </a:lnTo>
                  <a:lnTo>
                    <a:pt x="185686" y="20615"/>
                  </a:lnTo>
                  <a:lnTo>
                    <a:pt x="185772" y="20835"/>
                  </a:lnTo>
                  <a:lnTo>
                    <a:pt x="185865" y="21048"/>
                  </a:lnTo>
                  <a:lnTo>
                    <a:pt x="185959" y="21261"/>
                  </a:lnTo>
                  <a:lnTo>
                    <a:pt x="186059" y="21474"/>
                  </a:lnTo>
                  <a:lnTo>
                    <a:pt x="186165" y="21687"/>
                  </a:lnTo>
                  <a:lnTo>
                    <a:pt x="186272" y="21894"/>
                  </a:lnTo>
                  <a:lnTo>
                    <a:pt x="186385" y="22093"/>
                  </a:lnTo>
                  <a:lnTo>
                    <a:pt x="186498" y="22299"/>
                  </a:lnTo>
                  <a:lnTo>
                    <a:pt x="186618" y="22499"/>
                  </a:lnTo>
                  <a:lnTo>
                    <a:pt x="186738" y="22698"/>
                  </a:lnTo>
                  <a:lnTo>
                    <a:pt x="186871" y="22891"/>
                  </a:lnTo>
                  <a:lnTo>
                    <a:pt x="186997" y="23083"/>
                  </a:lnTo>
                  <a:lnTo>
                    <a:pt x="187131" y="23276"/>
                  </a:lnTo>
                  <a:lnTo>
                    <a:pt x="187270" y="23461"/>
                  </a:lnTo>
                  <a:lnTo>
                    <a:pt x="187417" y="23647"/>
                  </a:lnTo>
                  <a:lnTo>
                    <a:pt x="187557" y="23826"/>
                  </a:lnTo>
                  <a:lnTo>
                    <a:pt x="187710" y="24005"/>
                  </a:lnTo>
                  <a:lnTo>
                    <a:pt x="187863" y="24183"/>
                  </a:lnTo>
                  <a:lnTo>
                    <a:pt x="188016" y="24362"/>
                  </a:lnTo>
                  <a:lnTo>
                    <a:pt x="188176" y="24534"/>
                  </a:lnTo>
                  <a:lnTo>
                    <a:pt x="188336" y="24699"/>
                  </a:lnTo>
                  <a:lnTo>
                    <a:pt x="188502" y="24871"/>
                  </a:lnTo>
                  <a:lnTo>
                    <a:pt x="188842" y="25194"/>
                  </a:lnTo>
                  <a:lnTo>
                    <a:pt x="189188" y="25510"/>
                  </a:lnTo>
                  <a:lnTo>
                    <a:pt x="189554" y="25820"/>
                  </a:lnTo>
                  <a:lnTo>
                    <a:pt x="189927" y="26116"/>
                  </a:lnTo>
                  <a:lnTo>
                    <a:pt x="190313" y="26397"/>
                  </a:lnTo>
                  <a:lnTo>
                    <a:pt x="190706" y="26672"/>
                  </a:lnTo>
                  <a:lnTo>
                    <a:pt x="191106" y="26934"/>
                  </a:lnTo>
                  <a:lnTo>
                    <a:pt x="191518" y="27181"/>
                  </a:lnTo>
                  <a:lnTo>
                    <a:pt x="191938" y="27422"/>
                  </a:lnTo>
                  <a:lnTo>
                    <a:pt x="192371" y="27649"/>
                  </a:lnTo>
                  <a:lnTo>
                    <a:pt x="192803" y="27869"/>
                  </a:lnTo>
                  <a:lnTo>
                    <a:pt x="193249" y="28075"/>
                  </a:lnTo>
                  <a:lnTo>
                    <a:pt x="193696" y="28268"/>
                  </a:lnTo>
                  <a:lnTo>
                    <a:pt x="194155" y="28453"/>
                  </a:lnTo>
                  <a:lnTo>
                    <a:pt x="194614" y="28618"/>
                  </a:lnTo>
                  <a:lnTo>
                    <a:pt x="195080" y="28783"/>
                  </a:lnTo>
                  <a:lnTo>
                    <a:pt x="195553" y="28928"/>
                  </a:lnTo>
                  <a:lnTo>
                    <a:pt x="196033" y="29065"/>
                  </a:lnTo>
                  <a:lnTo>
                    <a:pt x="196512" y="29182"/>
                  </a:lnTo>
                  <a:lnTo>
                    <a:pt x="196991" y="29292"/>
                  </a:lnTo>
                  <a:lnTo>
                    <a:pt x="197477" y="29395"/>
                  </a:lnTo>
                  <a:lnTo>
                    <a:pt x="197963" y="29478"/>
                  </a:lnTo>
                  <a:lnTo>
                    <a:pt x="198456" y="29553"/>
                  </a:lnTo>
                  <a:lnTo>
                    <a:pt x="198942" y="29615"/>
                  </a:lnTo>
                  <a:lnTo>
                    <a:pt x="199435" y="29664"/>
                  </a:lnTo>
                  <a:lnTo>
                    <a:pt x="199928" y="29698"/>
                  </a:lnTo>
                  <a:lnTo>
                    <a:pt x="200420" y="29719"/>
                  </a:lnTo>
                  <a:lnTo>
                    <a:pt x="200913" y="29725"/>
                  </a:lnTo>
                  <a:lnTo>
                    <a:pt x="201406" y="29719"/>
                  </a:lnTo>
                  <a:lnTo>
                    <a:pt x="201892" y="29705"/>
                  </a:lnTo>
                  <a:lnTo>
                    <a:pt x="202378" y="29670"/>
                  </a:lnTo>
                  <a:lnTo>
                    <a:pt x="202864" y="29629"/>
                  </a:lnTo>
                  <a:lnTo>
                    <a:pt x="203343" y="29567"/>
                  </a:lnTo>
                  <a:lnTo>
                    <a:pt x="203823" y="29498"/>
                  </a:lnTo>
                  <a:lnTo>
                    <a:pt x="204302" y="29416"/>
                  </a:lnTo>
                  <a:lnTo>
                    <a:pt x="204768" y="29313"/>
                  </a:lnTo>
                  <a:lnTo>
                    <a:pt x="205234" y="29203"/>
                  </a:lnTo>
                  <a:lnTo>
                    <a:pt x="205694" y="29072"/>
                  </a:lnTo>
                  <a:lnTo>
                    <a:pt x="206146" y="28935"/>
                  </a:lnTo>
                  <a:lnTo>
                    <a:pt x="206446" y="29595"/>
                  </a:lnTo>
                  <a:lnTo>
                    <a:pt x="206739" y="30262"/>
                  </a:lnTo>
                  <a:lnTo>
                    <a:pt x="207019" y="30922"/>
                  </a:lnTo>
                  <a:lnTo>
                    <a:pt x="207292" y="31589"/>
                  </a:lnTo>
                  <a:lnTo>
                    <a:pt x="207551" y="32256"/>
                  </a:lnTo>
                  <a:lnTo>
                    <a:pt x="207811" y="32916"/>
                  </a:lnTo>
                  <a:lnTo>
                    <a:pt x="208051" y="33583"/>
                  </a:lnTo>
                  <a:lnTo>
                    <a:pt x="208290" y="34250"/>
                  </a:lnTo>
                  <a:lnTo>
                    <a:pt x="208517" y="34917"/>
                  </a:lnTo>
                  <a:lnTo>
                    <a:pt x="208737" y="35577"/>
                  </a:lnTo>
                  <a:lnTo>
                    <a:pt x="208950" y="36244"/>
                  </a:lnTo>
                  <a:lnTo>
                    <a:pt x="209149" y="36911"/>
                  </a:lnTo>
                  <a:lnTo>
                    <a:pt x="209342" y="37571"/>
                  </a:lnTo>
                  <a:lnTo>
                    <a:pt x="209522" y="38238"/>
                  </a:lnTo>
                  <a:lnTo>
                    <a:pt x="209702" y="38905"/>
                  </a:lnTo>
                  <a:lnTo>
                    <a:pt x="209868" y="39565"/>
                  </a:lnTo>
                  <a:lnTo>
                    <a:pt x="210028" y="40232"/>
                  </a:lnTo>
                  <a:lnTo>
                    <a:pt x="210175" y="40899"/>
                  </a:lnTo>
                  <a:lnTo>
                    <a:pt x="210315" y="41559"/>
                  </a:lnTo>
                  <a:lnTo>
                    <a:pt x="210448" y="42226"/>
                  </a:lnTo>
                  <a:lnTo>
                    <a:pt x="210574" y="42886"/>
                  </a:lnTo>
                  <a:lnTo>
                    <a:pt x="210694" y="43553"/>
                  </a:lnTo>
                  <a:lnTo>
                    <a:pt x="210801" y="44213"/>
                  </a:lnTo>
                  <a:lnTo>
                    <a:pt x="210900" y="44873"/>
                  </a:lnTo>
                  <a:lnTo>
                    <a:pt x="210994" y="45533"/>
                  </a:lnTo>
                  <a:lnTo>
                    <a:pt x="211080" y="46200"/>
                  </a:lnTo>
                  <a:lnTo>
                    <a:pt x="211153" y="46860"/>
                  </a:lnTo>
                  <a:lnTo>
                    <a:pt x="211220" y="47520"/>
                  </a:lnTo>
                  <a:lnTo>
                    <a:pt x="211280" y="48180"/>
                  </a:lnTo>
                  <a:lnTo>
                    <a:pt x="211333" y="48834"/>
                  </a:lnTo>
                  <a:lnTo>
                    <a:pt x="211380" y="49494"/>
                  </a:lnTo>
                  <a:lnTo>
                    <a:pt x="211413" y="50154"/>
                  </a:lnTo>
                  <a:lnTo>
                    <a:pt x="211440" y="50807"/>
                  </a:lnTo>
                  <a:lnTo>
                    <a:pt x="211466" y="51467"/>
                  </a:lnTo>
                  <a:lnTo>
                    <a:pt x="211480" y="52120"/>
                  </a:lnTo>
                  <a:lnTo>
                    <a:pt x="211480" y="52773"/>
                  </a:lnTo>
                  <a:lnTo>
                    <a:pt x="211480" y="53427"/>
                  </a:lnTo>
                  <a:lnTo>
                    <a:pt x="211473" y="54080"/>
                  </a:lnTo>
                  <a:lnTo>
                    <a:pt x="211453" y="54733"/>
                  </a:lnTo>
                  <a:lnTo>
                    <a:pt x="211426" y="55386"/>
                  </a:lnTo>
                  <a:lnTo>
                    <a:pt x="211393" y="56033"/>
                  </a:lnTo>
                  <a:lnTo>
                    <a:pt x="211353" y="56686"/>
                  </a:lnTo>
                  <a:lnTo>
                    <a:pt x="211307" y="57332"/>
                  </a:lnTo>
                  <a:lnTo>
                    <a:pt x="211253" y="57978"/>
                  </a:lnTo>
                  <a:lnTo>
                    <a:pt x="211193" y="58625"/>
                  </a:lnTo>
                  <a:lnTo>
                    <a:pt x="211127" y="59271"/>
                  </a:lnTo>
                  <a:lnTo>
                    <a:pt x="211047" y="59917"/>
                  </a:lnTo>
                  <a:lnTo>
                    <a:pt x="210967" y="60557"/>
                  </a:lnTo>
                  <a:lnTo>
                    <a:pt x="210874" y="61196"/>
                  </a:lnTo>
                  <a:lnTo>
                    <a:pt x="210774" y="61843"/>
                  </a:lnTo>
                  <a:lnTo>
                    <a:pt x="210674" y="62475"/>
                  </a:lnTo>
                  <a:lnTo>
                    <a:pt x="210561" y="63115"/>
                  </a:lnTo>
                  <a:lnTo>
                    <a:pt x="210441" y="63754"/>
                  </a:lnTo>
                  <a:lnTo>
                    <a:pt x="210315" y="64387"/>
                  </a:lnTo>
                  <a:lnTo>
                    <a:pt x="210181" y="65019"/>
                  </a:lnTo>
                  <a:lnTo>
                    <a:pt x="210042" y="65652"/>
                  </a:lnTo>
                  <a:lnTo>
                    <a:pt x="209895" y="66285"/>
                  </a:lnTo>
                  <a:lnTo>
                    <a:pt x="209749" y="66917"/>
                  </a:lnTo>
                  <a:lnTo>
                    <a:pt x="209589" y="67543"/>
                  </a:lnTo>
                  <a:lnTo>
                    <a:pt x="209422" y="68169"/>
                  </a:lnTo>
                  <a:lnTo>
                    <a:pt x="209249" y="68794"/>
                  </a:lnTo>
                  <a:lnTo>
                    <a:pt x="209069" y="69420"/>
                  </a:lnTo>
                  <a:lnTo>
                    <a:pt x="208883" y="70039"/>
                  </a:lnTo>
                  <a:lnTo>
                    <a:pt x="208690" y="70658"/>
                  </a:lnTo>
                  <a:lnTo>
                    <a:pt x="208490" y="71276"/>
                  </a:lnTo>
                  <a:lnTo>
                    <a:pt x="208284" y="71895"/>
                  </a:lnTo>
                  <a:lnTo>
                    <a:pt x="208077" y="72507"/>
                  </a:lnTo>
                  <a:lnTo>
                    <a:pt x="207858" y="73126"/>
                  </a:lnTo>
                  <a:lnTo>
                    <a:pt x="207631" y="73731"/>
                  </a:lnTo>
                  <a:lnTo>
                    <a:pt x="207405" y="74343"/>
                  </a:lnTo>
                  <a:lnTo>
                    <a:pt x="207165" y="74955"/>
                  </a:lnTo>
                  <a:lnTo>
                    <a:pt x="206925" y="75560"/>
                  </a:lnTo>
                  <a:lnTo>
                    <a:pt x="206672" y="76158"/>
                  </a:lnTo>
                  <a:lnTo>
                    <a:pt x="206419" y="76763"/>
                  </a:lnTo>
                  <a:lnTo>
                    <a:pt x="206160" y="77362"/>
                  </a:lnTo>
                  <a:lnTo>
                    <a:pt x="205893" y="77960"/>
                  </a:lnTo>
                  <a:lnTo>
                    <a:pt x="205620" y="78558"/>
                  </a:lnTo>
                  <a:lnTo>
                    <a:pt x="205341" y="79149"/>
                  </a:lnTo>
                  <a:lnTo>
                    <a:pt x="205055" y="79741"/>
                  </a:lnTo>
                  <a:lnTo>
                    <a:pt x="204768" y="80332"/>
                  </a:lnTo>
                  <a:lnTo>
                    <a:pt x="204469" y="80916"/>
                  </a:lnTo>
                  <a:lnTo>
                    <a:pt x="204169" y="81508"/>
                  </a:lnTo>
                  <a:lnTo>
                    <a:pt x="203863" y="82085"/>
                  </a:lnTo>
                  <a:lnTo>
                    <a:pt x="203550" y="82670"/>
                  </a:lnTo>
                  <a:lnTo>
                    <a:pt x="203230" y="83247"/>
                  </a:lnTo>
                  <a:lnTo>
                    <a:pt x="202904" y="83825"/>
                  </a:lnTo>
                  <a:lnTo>
                    <a:pt x="202578" y="84396"/>
                  </a:lnTo>
                  <a:lnTo>
                    <a:pt x="202238" y="84966"/>
                  </a:lnTo>
                  <a:lnTo>
                    <a:pt x="201899" y="85537"/>
                  </a:lnTo>
                  <a:lnTo>
                    <a:pt x="201552" y="86101"/>
                  </a:lnTo>
                  <a:lnTo>
                    <a:pt x="201199" y="86665"/>
                  </a:lnTo>
                  <a:lnTo>
                    <a:pt x="200847" y="87229"/>
                  </a:lnTo>
                  <a:lnTo>
                    <a:pt x="200487" y="87786"/>
                  </a:lnTo>
                  <a:lnTo>
                    <a:pt x="200114" y="88342"/>
                  </a:lnTo>
                  <a:lnTo>
                    <a:pt x="199748" y="88899"/>
                  </a:lnTo>
                  <a:lnTo>
                    <a:pt x="199368" y="89449"/>
                  </a:lnTo>
                  <a:lnTo>
                    <a:pt x="198982" y="90000"/>
                  </a:lnTo>
                  <a:lnTo>
                    <a:pt x="198596" y="90543"/>
                  </a:lnTo>
                  <a:lnTo>
                    <a:pt x="198203" y="91086"/>
                  </a:lnTo>
                  <a:lnTo>
                    <a:pt x="197810" y="91629"/>
                  </a:lnTo>
                  <a:lnTo>
                    <a:pt x="197404" y="92165"/>
                  </a:lnTo>
                  <a:lnTo>
                    <a:pt x="196998" y="92702"/>
                  </a:lnTo>
                  <a:lnTo>
                    <a:pt x="196585" y="93231"/>
                  </a:lnTo>
                  <a:lnTo>
                    <a:pt x="196166" y="93761"/>
                  </a:lnTo>
                  <a:lnTo>
                    <a:pt x="195746" y="94283"/>
                  </a:lnTo>
                  <a:lnTo>
                    <a:pt x="195320" y="94806"/>
                  </a:lnTo>
                  <a:lnTo>
                    <a:pt x="194887" y="95328"/>
                  </a:lnTo>
                  <a:lnTo>
                    <a:pt x="194455" y="95844"/>
                  </a:lnTo>
                  <a:lnTo>
                    <a:pt x="194015" y="96360"/>
                  </a:lnTo>
                  <a:lnTo>
                    <a:pt x="193569" y="96869"/>
                  </a:lnTo>
                  <a:lnTo>
                    <a:pt x="193123" y="97377"/>
                  </a:lnTo>
                  <a:lnTo>
                    <a:pt x="192664" y="97886"/>
                  </a:lnTo>
                  <a:lnTo>
                    <a:pt x="192211" y="98388"/>
                  </a:lnTo>
                  <a:lnTo>
                    <a:pt x="191745" y="98883"/>
                  </a:lnTo>
                  <a:lnTo>
                    <a:pt x="191279" y="99378"/>
                  </a:lnTo>
                  <a:lnTo>
                    <a:pt x="190806" y="99873"/>
                  </a:lnTo>
                  <a:lnTo>
                    <a:pt x="190333" y="100362"/>
                  </a:lnTo>
                  <a:lnTo>
                    <a:pt x="189854" y="100843"/>
                  </a:lnTo>
                  <a:lnTo>
                    <a:pt x="189368" y="101324"/>
                  </a:lnTo>
                  <a:lnTo>
                    <a:pt x="188882" y="101805"/>
                  </a:lnTo>
                  <a:lnTo>
                    <a:pt x="188389" y="102280"/>
                  </a:lnTo>
                  <a:lnTo>
                    <a:pt x="187896" y="102754"/>
                  </a:lnTo>
                  <a:lnTo>
                    <a:pt x="187397" y="103222"/>
                  </a:lnTo>
                  <a:lnTo>
                    <a:pt x="186891" y="103689"/>
                  </a:lnTo>
                  <a:lnTo>
                    <a:pt x="186385" y="104150"/>
                  </a:lnTo>
                  <a:lnTo>
                    <a:pt x="185872" y="104604"/>
                  </a:lnTo>
                  <a:lnTo>
                    <a:pt x="185359" y="105058"/>
                  </a:lnTo>
                  <a:lnTo>
                    <a:pt x="184840" y="105512"/>
                  </a:lnTo>
                  <a:lnTo>
                    <a:pt x="185173" y="102239"/>
                  </a:lnTo>
                  <a:lnTo>
                    <a:pt x="185333" y="100602"/>
                  </a:lnTo>
                  <a:lnTo>
                    <a:pt x="185486" y="98966"/>
                  </a:lnTo>
                  <a:lnTo>
                    <a:pt x="185632" y="97322"/>
                  </a:lnTo>
                  <a:lnTo>
                    <a:pt x="185772" y="95679"/>
                  </a:lnTo>
                  <a:lnTo>
                    <a:pt x="185899" y="94036"/>
                  </a:lnTo>
                  <a:lnTo>
                    <a:pt x="186005" y="92385"/>
                  </a:lnTo>
                  <a:lnTo>
                    <a:pt x="186012" y="92310"/>
                  </a:lnTo>
                  <a:lnTo>
                    <a:pt x="186005" y="92234"/>
                  </a:lnTo>
                  <a:lnTo>
                    <a:pt x="185992" y="92165"/>
                  </a:lnTo>
                  <a:lnTo>
                    <a:pt x="185979" y="92104"/>
                  </a:lnTo>
                  <a:lnTo>
                    <a:pt x="185952" y="92042"/>
                  </a:lnTo>
                  <a:lnTo>
                    <a:pt x="185925" y="91987"/>
                  </a:lnTo>
                  <a:lnTo>
                    <a:pt x="185892" y="91939"/>
                  </a:lnTo>
                  <a:lnTo>
                    <a:pt x="185859" y="91890"/>
                  </a:lnTo>
                  <a:lnTo>
                    <a:pt x="185819" y="91849"/>
                  </a:lnTo>
                  <a:lnTo>
                    <a:pt x="185779" y="91808"/>
                  </a:lnTo>
                  <a:lnTo>
                    <a:pt x="185726" y="91774"/>
                  </a:lnTo>
                  <a:lnTo>
                    <a:pt x="185679" y="91739"/>
                  </a:lnTo>
                  <a:lnTo>
                    <a:pt x="185626" y="91712"/>
                  </a:lnTo>
                  <a:lnTo>
                    <a:pt x="185573" y="91691"/>
                  </a:lnTo>
                  <a:lnTo>
                    <a:pt x="185513" y="91677"/>
                  </a:lnTo>
                  <a:lnTo>
                    <a:pt x="185453" y="91657"/>
                  </a:lnTo>
                  <a:lnTo>
                    <a:pt x="185446" y="91574"/>
                  </a:lnTo>
                  <a:lnTo>
                    <a:pt x="185433" y="91485"/>
                  </a:lnTo>
                  <a:lnTo>
                    <a:pt x="185419" y="91402"/>
                  </a:lnTo>
                  <a:lnTo>
                    <a:pt x="185393" y="91320"/>
                  </a:lnTo>
                  <a:lnTo>
                    <a:pt x="185366" y="91244"/>
                  </a:lnTo>
                  <a:lnTo>
                    <a:pt x="185326" y="91168"/>
                  </a:lnTo>
                  <a:lnTo>
                    <a:pt x="185286" y="91093"/>
                  </a:lnTo>
                  <a:lnTo>
                    <a:pt x="185240" y="91024"/>
                  </a:lnTo>
                  <a:lnTo>
                    <a:pt x="185186" y="90955"/>
                  </a:lnTo>
                  <a:lnTo>
                    <a:pt x="185126" y="90893"/>
                  </a:lnTo>
                  <a:lnTo>
                    <a:pt x="185060" y="90838"/>
                  </a:lnTo>
                  <a:lnTo>
                    <a:pt x="184987" y="90790"/>
                  </a:lnTo>
                  <a:lnTo>
                    <a:pt x="184907" y="90742"/>
                  </a:lnTo>
                  <a:lnTo>
                    <a:pt x="184820" y="90701"/>
                  </a:lnTo>
                  <a:lnTo>
                    <a:pt x="184727" y="90673"/>
                  </a:lnTo>
                  <a:lnTo>
                    <a:pt x="184627" y="90646"/>
                  </a:lnTo>
                  <a:lnTo>
                    <a:pt x="184161" y="90563"/>
                  </a:lnTo>
                  <a:lnTo>
                    <a:pt x="183695" y="90495"/>
                  </a:lnTo>
                  <a:lnTo>
                    <a:pt x="183222" y="90433"/>
                  </a:lnTo>
                  <a:lnTo>
                    <a:pt x="182749" y="90385"/>
                  </a:lnTo>
                  <a:lnTo>
                    <a:pt x="182270" y="90336"/>
                  </a:lnTo>
                  <a:lnTo>
                    <a:pt x="181791" y="90302"/>
                  </a:lnTo>
                  <a:lnTo>
                    <a:pt x="181311" y="90268"/>
                  </a:lnTo>
                  <a:lnTo>
                    <a:pt x="180825" y="90247"/>
                  </a:lnTo>
                  <a:lnTo>
                    <a:pt x="180339" y="90226"/>
                  </a:lnTo>
                  <a:lnTo>
                    <a:pt x="179853" y="90213"/>
                  </a:lnTo>
                  <a:lnTo>
                    <a:pt x="178881" y="90206"/>
                  </a:lnTo>
                  <a:lnTo>
                    <a:pt x="177916" y="90199"/>
                  </a:lnTo>
                  <a:lnTo>
                    <a:pt x="176957" y="90206"/>
                  </a:lnTo>
                  <a:lnTo>
                    <a:pt x="176850" y="88673"/>
                  </a:lnTo>
                  <a:lnTo>
                    <a:pt x="176724" y="87139"/>
                  </a:lnTo>
                  <a:lnTo>
                    <a:pt x="176591" y="85613"/>
                  </a:lnTo>
                  <a:lnTo>
                    <a:pt x="176437" y="84079"/>
                  </a:lnTo>
                  <a:lnTo>
                    <a:pt x="176358" y="83316"/>
                  </a:lnTo>
                  <a:lnTo>
                    <a:pt x="176271" y="82553"/>
                  </a:lnTo>
                  <a:lnTo>
                    <a:pt x="176178" y="81790"/>
                  </a:lnTo>
                  <a:lnTo>
                    <a:pt x="176085" y="81027"/>
                  </a:lnTo>
                  <a:lnTo>
                    <a:pt x="175985" y="80263"/>
                  </a:lnTo>
                  <a:lnTo>
                    <a:pt x="175885" y="79500"/>
                  </a:lnTo>
                  <a:lnTo>
                    <a:pt x="175772" y="78744"/>
                  </a:lnTo>
                  <a:lnTo>
                    <a:pt x="175658" y="77980"/>
                  </a:lnTo>
                  <a:lnTo>
                    <a:pt x="175565" y="77369"/>
                  </a:lnTo>
                  <a:lnTo>
                    <a:pt x="175465" y="76763"/>
                  </a:lnTo>
                  <a:lnTo>
                    <a:pt x="175359" y="76179"/>
                  </a:lnTo>
                  <a:lnTo>
                    <a:pt x="175246" y="75615"/>
                  </a:lnTo>
                  <a:lnTo>
                    <a:pt x="175132" y="75058"/>
                  </a:lnTo>
                  <a:lnTo>
                    <a:pt x="175013" y="74522"/>
                  </a:lnTo>
                  <a:lnTo>
                    <a:pt x="174893" y="73999"/>
                  </a:lnTo>
                  <a:lnTo>
                    <a:pt x="174766" y="73497"/>
                  </a:lnTo>
                  <a:lnTo>
                    <a:pt x="174633" y="73002"/>
                  </a:lnTo>
                  <a:lnTo>
                    <a:pt x="174493" y="72528"/>
                  </a:lnTo>
                  <a:lnTo>
                    <a:pt x="174347" y="72060"/>
                  </a:lnTo>
                  <a:lnTo>
                    <a:pt x="174200" y="71613"/>
                  </a:lnTo>
                  <a:lnTo>
                    <a:pt x="174047" y="71180"/>
                  </a:lnTo>
                  <a:lnTo>
                    <a:pt x="173887" y="70761"/>
                  </a:lnTo>
                  <a:lnTo>
                    <a:pt x="173721" y="70348"/>
                  </a:lnTo>
                  <a:lnTo>
                    <a:pt x="173554" y="69956"/>
                  </a:lnTo>
                  <a:lnTo>
                    <a:pt x="173375" y="69578"/>
                  </a:lnTo>
                  <a:lnTo>
                    <a:pt x="173195" y="69207"/>
                  </a:lnTo>
                  <a:lnTo>
                    <a:pt x="173002" y="68856"/>
                  </a:lnTo>
                  <a:lnTo>
                    <a:pt x="172809" y="68512"/>
                  </a:lnTo>
                  <a:lnTo>
                    <a:pt x="172609" y="68182"/>
                  </a:lnTo>
                  <a:lnTo>
                    <a:pt x="172403" y="67866"/>
                  </a:lnTo>
                  <a:lnTo>
                    <a:pt x="172183" y="67557"/>
                  </a:lnTo>
                  <a:lnTo>
                    <a:pt x="171963" y="67261"/>
                  </a:lnTo>
                  <a:lnTo>
                    <a:pt x="171737" y="66979"/>
                  </a:lnTo>
                  <a:lnTo>
                    <a:pt x="171504" y="66704"/>
                  </a:lnTo>
                  <a:lnTo>
                    <a:pt x="171264" y="66443"/>
                  </a:lnTo>
                  <a:lnTo>
                    <a:pt x="171011" y="66195"/>
                  </a:lnTo>
                  <a:lnTo>
                    <a:pt x="170758" y="65955"/>
                  </a:lnTo>
                  <a:lnTo>
                    <a:pt x="170492" y="65721"/>
                  </a:lnTo>
                  <a:lnTo>
                    <a:pt x="170225" y="65501"/>
                  </a:lnTo>
                  <a:lnTo>
                    <a:pt x="169946" y="65288"/>
                  </a:lnTo>
                  <a:lnTo>
                    <a:pt x="169659" y="65088"/>
                  </a:lnTo>
                  <a:lnTo>
                    <a:pt x="169366" y="64896"/>
                  </a:lnTo>
                  <a:lnTo>
                    <a:pt x="169067" y="64717"/>
                  </a:lnTo>
                  <a:lnTo>
                    <a:pt x="168754" y="64538"/>
                  </a:lnTo>
                  <a:lnTo>
                    <a:pt x="168434" y="64373"/>
                  </a:lnTo>
                  <a:lnTo>
                    <a:pt x="168108" y="64215"/>
                  </a:lnTo>
                  <a:lnTo>
                    <a:pt x="167775" y="64071"/>
                  </a:lnTo>
                  <a:lnTo>
                    <a:pt x="167435" y="63926"/>
                  </a:lnTo>
                  <a:lnTo>
                    <a:pt x="167083" y="63795"/>
                  </a:lnTo>
                  <a:lnTo>
                    <a:pt x="166723" y="63672"/>
                  </a:lnTo>
                  <a:lnTo>
                    <a:pt x="166357" y="63555"/>
                  </a:lnTo>
                  <a:lnTo>
                    <a:pt x="165977" y="63445"/>
                  </a:lnTo>
                  <a:lnTo>
                    <a:pt x="165591" y="63342"/>
                  </a:lnTo>
                  <a:lnTo>
                    <a:pt x="165192" y="63239"/>
                  </a:lnTo>
                  <a:lnTo>
                    <a:pt x="164786" y="63149"/>
                  </a:lnTo>
                  <a:lnTo>
                    <a:pt x="164373" y="63067"/>
                  </a:lnTo>
                  <a:lnTo>
                    <a:pt x="163947" y="62984"/>
                  </a:lnTo>
                  <a:lnTo>
                    <a:pt x="163514" y="62915"/>
                  </a:lnTo>
                  <a:lnTo>
                    <a:pt x="163074" y="62847"/>
                  </a:lnTo>
                  <a:lnTo>
                    <a:pt x="162622" y="62785"/>
                  </a:lnTo>
                  <a:lnTo>
                    <a:pt x="162155" y="62730"/>
                  </a:lnTo>
                  <a:lnTo>
                    <a:pt x="161683" y="62675"/>
                  </a:lnTo>
                  <a:lnTo>
                    <a:pt x="161197" y="62627"/>
                  </a:lnTo>
                  <a:lnTo>
                    <a:pt x="160704" y="62585"/>
                  </a:lnTo>
                  <a:lnTo>
                    <a:pt x="160205" y="62544"/>
                  </a:lnTo>
                  <a:lnTo>
                    <a:pt x="159685" y="62510"/>
                  </a:lnTo>
                  <a:lnTo>
                    <a:pt x="159159" y="62482"/>
                  </a:lnTo>
                  <a:lnTo>
                    <a:pt x="158627" y="62455"/>
                  </a:lnTo>
                  <a:lnTo>
                    <a:pt x="157521" y="62407"/>
                  </a:lnTo>
                  <a:lnTo>
                    <a:pt x="156369" y="62372"/>
                  </a:lnTo>
                  <a:lnTo>
                    <a:pt x="151429" y="62262"/>
                  </a:lnTo>
                  <a:lnTo>
                    <a:pt x="146489" y="62166"/>
                  </a:lnTo>
                  <a:lnTo>
                    <a:pt x="141548" y="62077"/>
                  </a:lnTo>
                  <a:lnTo>
                    <a:pt x="136615" y="61980"/>
                  </a:lnTo>
                  <a:lnTo>
                    <a:pt x="136621" y="61781"/>
                  </a:lnTo>
                  <a:lnTo>
                    <a:pt x="136628" y="61581"/>
                  </a:lnTo>
                  <a:lnTo>
                    <a:pt x="136654" y="61183"/>
                  </a:lnTo>
                  <a:lnTo>
                    <a:pt x="136694" y="60791"/>
                  </a:lnTo>
                  <a:lnTo>
                    <a:pt x="136754" y="60392"/>
                  </a:lnTo>
                  <a:lnTo>
                    <a:pt x="136821" y="60007"/>
                  </a:lnTo>
                  <a:lnTo>
                    <a:pt x="136901" y="59615"/>
                  </a:lnTo>
                  <a:lnTo>
                    <a:pt x="136987" y="59230"/>
                  </a:lnTo>
                  <a:lnTo>
                    <a:pt x="137087" y="58845"/>
                  </a:lnTo>
                  <a:lnTo>
                    <a:pt x="137194" y="58460"/>
                  </a:lnTo>
                  <a:lnTo>
                    <a:pt x="137314" y="58075"/>
                  </a:lnTo>
                  <a:lnTo>
                    <a:pt x="137433" y="57697"/>
                  </a:lnTo>
                  <a:lnTo>
                    <a:pt x="137560" y="57318"/>
                  </a:lnTo>
                  <a:lnTo>
                    <a:pt x="137693" y="56940"/>
                  </a:lnTo>
                  <a:lnTo>
                    <a:pt x="137826" y="56569"/>
                  </a:lnTo>
                  <a:lnTo>
                    <a:pt x="138106" y="55819"/>
                  </a:lnTo>
                  <a:lnTo>
                    <a:pt x="138139" y="55723"/>
                  </a:lnTo>
                  <a:lnTo>
                    <a:pt x="138166" y="55627"/>
                  </a:lnTo>
                  <a:lnTo>
                    <a:pt x="138186" y="55531"/>
                  </a:lnTo>
                  <a:lnTo>
                    <a:pt x="138199" y="55441"/>
                  </a:lnTo>
                  <a:lnTo>
                    <a:pt x="138199" y="55352"/>
                  </a:lnTo>
                  <a:lnTo>
                    <a:pt x="138199" y="55269"/>
                  </a:lnTo>
                  <a:lnTo>
                    <a:pt x="138186" y="55187"/>
                  </a:lnTo>
                  <a:lnTo>
                    <a:pt x="138166" y="55104"/>
                  </a:lnTo>
                  <a:lnTo>
                    <a:pt x="138146" y="55029"/>
                  </a:lnTo>
                  <a:lnTo>
                    <a:pt x="138113" y="54960"/>
                  </a:lnTo>
                  <a:lnTo>
                    <a:pt x="138079" y="54891"/>
                  </a:lnTo>
                  <a:lnTo>
                    <a:pt x="138039" y="54829"/>
                  </a:lnTo>
                  <a:lnTo>
                    <a:pt x="137993" y="54767"/>
                  </a:lnTo>
                  <a:lnTo>
                    <a:pt x="137939" y="54706"/>
                  </a:lnTo>
                  <a:lnTo>
                    <a:pt x="137886" y="54657"/>
                  </a:lnTo>
                  <a:lnTo>
                    <a:pt x="137826" y="54602"/>
                  </a:lnTo>
                  <a:lnTo>
                    <a:pt x="137766" y="54561"/>
                  </a:lnTo>
                  <a:lnTo>
                    <a:pt x="137700" y="54513"/>
                  </a:lnTo>
                  <a:lnTo>
                    <a:pt x="137633" y="54479"/>
                  </a:lnTo>
                  <a:lnTo>
                    <a:pt x="137560" y="54444"/>
                  </a:lnTo>
                  <a:lnTo>
                    <a:pt x="137487" y="54417"/>
                  </a:lnTo>
                  <a:lnTo>
                    <a:pt x="137407" y="54389"/>
                  </a:lnTo>
                  <a:lnTo>
                    <a:pt x="137327" y="54369"/>
                  </a:lnTo>
                  <a:lnTo>
                    <a:pt x="137247" y="54355"/>
                  </a:lnTo>
                  <a:lnTo>
                    <a:pt x="137167" y="54341"/>
                  </a:lnTo>
                  <a:lnTo>
                    <a:pt x="137087" y="54334"/>
                  </a:lnTo>
                  <a:lnTo>
                    <a:pt x="136921" y="54334"/>
                  </a:lnTo>
                  <a:lnTo>
                    <a:pt x="136841" y="54341"/>
                  </a:lnTo>
                  <a:lnTo>
                    <a:pt x="136754" y="54355"/>
                  </a:lnTo>
                  <a:lnTo>
                    <a:pt x="136674" y="54369"/>
                  </a:lnTo>
                  <a:lnTo>
                    <a:pt x="136595" y="54389"/>
                  </a:lnTo>
                  <a:lnTo>
                    <a:pt x="136561" y="54293"/>
                  </a:lnTo>
                  <a:lnTo>
                    <a:pt x="136528" y="54204"/>
                  </a:lnTo>
                  <a:lnTo>
                    <a:pt x="136481" y="54107"/>
                  </a:lnTo>
                  <a:lnTo>
                    <a:pt x="136435" y="54025"/>
                  </a:lnTo>
                  <a:lnTo>
                    <a:pt x="136375" y="53942"/>
                  </a:lnTo>
                  <a:lnTo>
                    <a:pt x="136315" y="53860"/>
                  </a:lnTo>
                  <a:lnTo>
                    <a:pt x="136248" y="53791"/>
                  </a:lnTo>
                  <a:lnTo>
                    <a:pt x="136175" y="53722"/>
                  </a:lnTo>
                  <a:lnTo>
                    <a:pt x="136089" y="53660"/>
                  </a:lnTo>
                  <a:lnTo>
                    <a:pt x="136002" y="53605"/>
                  </a:lnTo>
                  <a:lnTo>
                    <a:pt x="135909" y="53557"/>
                  </a:lnTo>
                  <a:lnTo>
                    <a:pt x="135809" y="53523"/>
                  </a:lnTo>
                  <a:lnTo>
                    <a:pt x="135702" y="53489"/>
                  </a:lnTo>
                  <a:lnTo>
                    <a:pt x="135589" y="53468"/>
                  </a:lnTo>
                  <a:lnTo>
                    <a:pt x="135463" y="53454"/>
                  </a:lnTo>
                  <a:lnTo>
                    <a:pt x="135336" y="53447"/>
                  </a:lnTo>
                  <a:lnTo>
                    <a:pt x="134377" y="53454"/>
                  </a:lnTo>
                  <a:lnTo>
                    <a:pt x="133419" y="53454"/>
                  </a:lnTo>
                  <a:lnTo>
                    <a:pt x="131508" y="53447"/>
                  </a:lnTo>
                  <a:lnTo>
                    <a:pt x="131448" y="52712"/>
                  </a:lnTo>
                  <a:lnTo>
                    <a:pt x="131388" y="51976"/>
                  </a:lnTo>
                  <a:lnTo>
                    <a:pt x="131315" y="51254"/>
                  </a:lnTo>
                  <a:lnTo>
                    <a:pt x="131228" y="50532"/>
                  </a:lnTo>
                  <a:lnTo>
                    <a:pt x="131141" y="49810"/>
                  </a:lnTo>
                  <a:lnTo>
                    <a:pt x="131042" y="49102"/>
                  </a:lnTo>
                  <a:lnTo>
                    <a:pt x="130928" y="48400"/>
                  </a:lnTo>
                  <a:lnTo>
                    <a:pt x="130815" y="47699"/>
                  </a:lnTo>
                  <a:lnTo>
                    <a:pt x="130682" y="47005"/>
                  </a:lnTo>
                  <a:lnTo>
                    <a:pt x="130549" y="46324"/>
                  </a:lnTo>
                  <a:lnTo>
                    <a:pt x="130396" y="45643"/>
                  </a:lnTo>
                  <a:lnTo>
                    <a:pt x="130243" y="44969"/>
                  </a:lnTo>
                  <a:lnTo>
                    <a:pt x="130076" y="44309"/>
                  </a:lnTo>
                  <a:lnTo>
                    <a:pt x="129896" y="43649"/>
                  </a:lnTo>
                  <a:lnTo>
                    <a:pt x="129710" y="43003"/>
                  </a:lnTo>
                  <a:lnTo>
                    <a:pt x="129510" y="42363"/>
                  </a:lnTo>
                  <a:lnTo>
                    <a:pt x="129304" y="41731"/>
                  </a:lnTo>
                  <a:lnTo>
                    <a:pt x="129084" y="41112"/>
                  </a:lnTo>
                  <a:lnTo>
                    <a:pt x="128851" y="40493"/>
                  </a:lnTo>
                  <a:lnTo>
                    <a:pt x="128611" y="39888"/>
                  </a:lnTo>
                  <a:lnTo>
                    <a:pt x="128365" y="39297"/>
                  </a:lnTo>
                  <a:lnTo>
                    <a:pt x="128099" y="38712"/>
                  </a:lnTo>
                  <a:lnTo>
                    <a:pt x="127826" y="38135"/>
                  </a:lnTo>
                  <a:lnTo>
                    <a:pt x="127546" y="37571"/>
                  </a:lnTo>
                  <a:lnTo>
                    <a:pt x="127246" y="37014"/>
                  </a:lnTo>
                  <a:lnTo>
                    <a:pt x="126940" y="36471"/>
                  </a:lnTo>
                  <a:lnTo>
                    <a:pt x="126627" y="35941"/>
                  </a:lnTo>
                  <a:lnTo>
                    <a:pt x="126294" y="35419"/>
                  </a:lnTo>
                  <a:lnTo>
                    <a:pt x="126128" y="35164"/>
                  </a:lnTo>
                  <a:lnTo>
                    <a:pt x="125955" y="34910"/>
                  </a:lnTo>
                  <a:lnTo>
                    <a:pt x="125775" y="34662"/>
                  </a:lnTo>
                  <a:lnTo>
                    <a:pt x="125602" y="34415"/>
                  </a:lnTo>
                  <a:lnTo>
                    <a:pt x="125415" y="34167"/>
                  </a:lnTo>
                  <a:lnTo>
                    <a:pt x="125236" y="33927"/>
                  </a:lnTo>
                  <a:lnTo>
                    <a:pt x="125049" y="33686"/>
                  </a:lnTo>
                  <a:lnTo>
                    <a:pt x="124856" y="33452"/>
                  </a:lnTo>
                  <a:lnTo>
                    <a:pt x="124663" y="33218"/>
                  </a:lnTo>
                  <a:lnTo>
                    <a:pt x="124470" y="32991"/>
                  </a:lnTo>
                  <a:lnTo>
                    <a:pt x="124270" y="32765"/>
                  </a:lnTo>
                  <a:lnTo>
                    <a:pt x="124064" y="32545"/>
                  </a:lnTo>
                  <a:lnTo>
                    <a:pt x="123864" y="32324"/>
                  </a:lnTo>
                  <a:lnTo>
                    <a:pt x="123651" y="32111"/>
                  </a:lnTo>
                  <a:lnTo>
                    <a:pt x="123438" y="31898"/>
                  </a:lnTo>
                  <a:lnTo>
                    <a:pt x="123225" y="31685"/>
                  </a:lnTo>
                  <a:lnTo>
                    <a:pt x="123005" y="31486"/>
                  </a:lnTo>
                  <a:lnTo>
                    <a:pt x="122785" y="31279"/>
                  </a:lnTo>
                  <a:lnTo>
                    <a:pt x="122566" y="31080"/>
                  </a:lnTo>
                  <a:lnTo>
                    <a:pt x="122333" y="30887"/>
                  </a:lnTo>
                  <a:lnTo>
                    <a:pt x="122106" y="30695"/>
                  </a:lnTo>
                  <a:lnTo>
                    <a:pt x="121873" y="30509"/>
                  </a:lnTo>
                  <a:lnTo>
                    <a:pt x="121633" y="30324"/>
                  </a:lnTo>
                  <a:lnTo>
                    <a:pt x="121394" y="30138"/>
                  </a:lnTo>
                  <a:lnTo>
                    <a:pt x="121147" y="29966"/>
                  </a:lnTo>
                  <a:lnTo>
                    <a:pt x="120901" y="29787"/>
                  </a:lnTo>
                  <a:lnTo>
                    <a:pt x="120655" y="29622"/>
                  </a:lnTo>
                  <a:lnTo>
                    <a:pt x="120402" y="29450"/>
                  </a:lnTo>
                  <a:lnTo>
                    <a:pt x="120142" y="29292"/>
                  </a:lnTo>
                  <a:lnTo>
                    <a:pt x="119882" y="29134"/>
                  </a:lnTo>
                  <a:lnTo>
                    <a:pt x="119623" y="28976"/>
                  </a:lnTo>
                  <a:lnTo>
                    <a:pt x="119356" y="28825"/>
                  </a:lnTo>
                  <a:lnTo>
                    <a:pt x="119083" y="28680"/>
                  </a:lnTo>
                  <a:lnTo>
                    <a:pt x="118810" y="28536"/>
                  </a:lnTo>
                  <a:lnTo>
                    <a:pt x="118531" y="28398"/>
                  </a:lnTo>
                  <a:lnTo>
                    <a:pt x="118251" y="28261"/>
                  </a:lnTo>
                  <a:lnTo>
                    <a:pt x="117971" y="28130"/>
                  </a:lnTo>
                  <a:lnTo>
                    <a:pt x="117685" y="28006"/>
                  </a:lnTo>
                  <a:lnTo>
                    <a:pt x="117392" y="27883"/>
                  </a:lnTo>
                  <a:lnTo>
                    <a:pt x="117099" y="27766"/>
                  </a:lnTo>
                  <a:lnTo>
                    <a:pt x="116800" y="27649"/>
                  </a:lnTo>
                  <a:lnTo>
                    <a:pt x="116500" y="27539"/>
                  </a:lnTo>
                  <a:lnTo>
                    <a:pt x="116194" y="27436"/>
                  </a:lnTo>
                  <a:lnTo>
                    <a:pt x="115887" y="27333"/>
                  </a:lnTo>
                  <a:lnTo>
                    <a:pt x="115574" y="27236"/>
                  </a:lnTo>
                  <a:lnTo>
                    <a:pt x="115262" y="27140"/>
                  </a:lnTo>
                  <a:lnTo>
                    <a:pt x="114942" y="27051"/>
                  </a:lnTo>
                  <a:lnTo>
                    <a:pt x="114622" y="26968"/>
                  </a:lnTo>
                  <a:lnTo>
                    <a:pt x="114296" y="26886"/>
                  </a:lnTo>
                  <a:lnTo>
                    <a:pt x="113963" y="26810"/>
                  </a:lnTo>
                  <a:lnTo>
                    <a:pt x="113630" y="26741"/>
                  </a:lnTo>
                  <a:lnTo>
                    <a:pt x="113297" y="26672"/>
                  </a:lnTo>
                  <a:lnTo>
                    <a:pt x="112958" y="26611"/>
                  </a:lnTo>
                  <a:lnTo>
                    <a:pt x="112612" y="26556"/>
                  </a:lnTo>
                  <a:lnTo>
                    <a:pt x="112265" y="26501"/>
                  </a:lnTo>
                  <a:lnTo>
                    <a:pt x="111912" y="26452"/>
                  </a:lnTo>
                  <a:lnTo>
                    <a:pt x="111560" y="26411"/>
                  </a:lnTo>
                  <a:lnTo>
                    <a:pt x="111200" y="26370"/>
                  </a:lnTo>
                  <a:lnTo>
                    <a:pt x="110840" y="26336"/>
                  </a:lnTo>
                  <a:lnTo>
                    <a:pt x="110474" y="26308"/>
                  </a:lnTo>
                  <a:lnTo>
                    <a:pt x="110101" y="26281"/>
                  </a:lnTo>
                  <a:lnTo>
                    <a:pt x="109729" y="26260"/>
                  </a:lnTo>
                  <a:lnTo>
                    <a:pt x="109356" y="26246"/>
                  </a:lnTo>
                  <a:lnTo>
                    <a:pt x="108969" y="26239"/>
                  </a:lnTo>
                  <a:lnTo>
                    <a:pt x="108590" y="26232"/>
                  </a:lnTo>
                  <a:lnTo>
                    <a:pt x="108197" y="26232"/>
                  </a:lnTo>
                  <a:lnTo>
                    <a:pt x="107804" y="26239"/>
                  </a:lnTo>
                  <a:lnTo>
                    <a:pt x="107411" y="26246"/>
                  </a:lnTo>
                  <a:lnTo>
                    <a:pt x="107012" y="26260"/>
                  </a:lnTo>
                  <a:lnTo>
                    <a:pt x="106606" y="26281"/>
                  </a:lnTo>
                  <a:lnTo>
                    <a:pt x="106200" y="26308"/>
                  </a:lnTo>
                  <a:lnTo>
                    <a:pt x="105787" y="26336"/>
                  </a:lnTo>
                  <a:lnTo>
                    <a:pt x="105481" y="26363"/>
                  </a:lnTo>
                  <a:lnTo>
                    <a:pt x="105181" y="26397"/>
                  </a:lnTo>
                  <a:lnTo>
                    <a:pt x="104881" y="26432"/>
                  </a:lnTo>
                  <a:lnTo>
                    <a:pt x="104582" y="26466"/>
                  </a:lnTo>
                  <a:lnTo>
                    <a:pt x="103989" y="26556"/>
                  </a:lnTo>
                  <a:lnTo>
                    <a:pt x="103397" y="26659"/>
                  </a:lnTo>
                  <a:lnTo>
                    <a:pt x="102811" y="26783"/>
                  </a:lnTo>
                  <a:lnTo>
                    <a:pt x="102231" y="26913"/>
                  </a:lnTo>
                  <a:lnTo>
                    <a:pt x="101659" y="27064"/>
                  </a:lnTo>
                  <a:lnTo>
                    <a:pt x="101093" y="27229"/>
                  </a:lnTo>
                  <a:lnTo>
                    <a:pt x="100527" y="27415"/>
                  </a:lnTo>
                  <a:lnTo>
                    <a:pt x="99974" y="27608"/>
                  </a:lnTo>
                  <a:lnTo>
                    <a:pt x="99422" y="27814"/>
                  </a:lnTo>
                  <a:lnTo>
                    <a:pt x="98882" y="28034"/>
                  </a:lnTo>
                  <a:lnTo>
                    <a:pt x="98343" y="28275"/>
                  </a:lnTo>
                  <a:lnTo>
                    <a:pt x="97817" y="28522"/>
                  </a:lnTo>
                  <a:lnTo>
                    <a:pt x="97291" y="28783"/>
                  </a:lnTo>
                  <a:lnTo>
                    <a:pt x="96778" y="29058"/>
                  </a:lnTo>
                  <a:lnTo>
                    <a:pt x="96272" y="29347"/>
                  </a:lnTo>
                  <a:lnTo>
                    <a:pt x="95773" y="29643"/>
                  </a:lnTo>
                  <a:lnTo>
                    <a:pt x="95287" y="29959"/>
                  </a:lnTo>
                  <a:lnTo>
                    <a:pt x="94801" y="30282"/>
                  </a:lnTo>
                  <a:lnTo>
                    <a:pt x="94328" y="30619"/>
                  </a:lnTo>
                  <a:lnTo>
                    <a:pt x="93862" y="30963"/>
                  </a:lnTo>
                  <a:lnTo>
                    <a:pt x="93409" y="31327"/>
                  </a:lnTo>
                  <a:lnTo>
                    <a:pt x="92963" y="31692"/>
                  </a:lnTo>
                  <a:lnTo>
                    <a:pt x="92524" y="32077"/>
                  </a:lnTo>
                  <a:lnTo>
                    <a:pt x="92098" y="32469"/>
                  </a:lnTo>
                  <a:lnTo>
                    <a:pt x="91678" y="32868"/>
                  </a:lnTo>
                  <a:lnTo>
                    <a:pt x="91272" y="33280"/>
                  </a:lnTo>
                  <a:lnTo>
                    <a:pt x="90872" y="33700"/>
                  </a:lnTo>
                  <a:lnTo>
                    <a:pt x="90486" y="34133"/>
                  </a:lnTo>
                  <a:lnTo>
                    <a:pt x="90113" y="34573"/>
                  </a:lnTo>
                  <a:lnTo>
                    <a:pt x="89747" y="35020"/>
                  </a:lnTo>
                  <a:lnTo>
                    <a:pt x="89394" y="35481"/>
                  </a:lnTo>
                  <a:lnTo>
                    <a:pt x="89048" y="35948"/>
                  </a:lnTo>
                  <a:lnTo>
                    <a:pt x="88715" y="36423"/>
                  </a:lnTo>
                  <a:lnTo>
                    <a:pt x="88396" y="36904"/>
                  </a:lnTo>
                  <a:lnTo>
                    <a:pt x="88089" y="37392"/>
                  </a:lnTo>
                  <a:lnTo>
                    <a:pt x="87796" y="37894"/>
                  </a:lnTo>
                  <a:lnTo>
                    <a:pt x="87510" y="38403"/>
                  </a:lnTo>
                  <a:lnTo>
                    <a:pt x="87237" y="38912"/>
                  </a:lnTo>
                  <a:lnTo>
                    <a:pt x="86977" y="39434"/>
                  </a:lnTo>
                  <a:lnTo>
                    <a:pt x="86731" y="39964"/>
                  </a:lnTo>
                  <a:lnTo>
                    <a:pt x="86505" y="40493"/>
                  </a:lnTo>
                  <a:lnTo>
                    <a:pt x="86285" y="41036"/>
                  </a:lnTo>
                  <a:lnTo>
                    <a:pt x="86078" y="41579"/>
                  </a:lnTo>
                  <a:lnTo>
                    <a:pt x="85885" y="42136"/>
                  </a:lnTo>
                  <a:lnTo>
                    <a:pt x="85706" y="42693"/>
                  </a:lnTo>
                  <a:lnTo>
                    <a:pt x="85546" y="43250"/>
                  </a:lnTo>
                  <a:lnTo>
                    <a:pt x="85393" y="43821"/>
                  </a:lnTo>
                  <a:lnTo>
                    <a:pt x="85260" y="44392"/>
                  </a:lnTo>
                  <a:lnTo>
                    <a:pt x="85140" y="44969"/>
                  </a:lnTo>
                  <a:lnTo>
                    <a:pt x="85033" y="45554"/>
                  </a:lnTo>
                  <a:lnTo>
                    <a:pt x="84947" y="46138"/>
                  </a:lnTo>
                  <a:lnTo>
                    <a:pt x="84873" y="46730"/>
                  </a:lnTo>
                  <a:lnTo>
                    <a:pt x="84840" y="47025"/>
                  </a:lnTo>
                  <a:lnTo>
                    <a:pt x="84813" y="47321"/>
                  </a:lnTo>
                  <a:lnTo>
                    <a:pt x="84793" y="47616"/>
                  </a:lnTo>
                  <a:lnTo>
                    <a:pt x="84773" y="47919"/>
                  </a:lnTo>
                  <a:lnTo>
                    <a:pt x="84753" y="48222"/>
                  </a:lnTo>
                  <a:lnTo>
                    <a:pt x="84747" y="48517"/>
                  </a:lnTo>
                  <a:lnTo>
                    <a:pt x="84740" y="48820"/>
                  </a:lnTo>
                  <a:lnTo>
                    <a:pt x="84734" y="49122"/>
                  </a:lnTo>
                  <a:lnTo>
                    <a:pt x="84734" y="49425"/>
                  </a:lnTo>
                  <a:lnTo>
                    <a:pt x="84740" y="49727"/>
                  </a:lnTo>
                  <a:lnTo>
                    <a:pt x="84753" y="50030"/>
                  </a:lnTo>
                  <a:lnTo>
                    <a:pt x="84767" y="50332"/>
                  </a:lnTo>
                  <a:lnTo>
                    <a:pt x="84780" y="50642"/>
                  </a:lnTo>
                  <a:lnTo>
                    <a:pt x="84807" y="50944"/>
                  </a:lnTo>
                  <a:lnTo>
                    <a:pt x="84833" y="51254"/>
                  </a:lnTo>
                  <a:lnTo>
                    <a:pt x="84860" y="51556"/>
                  </a:lnTo>
                  <a:lnTo>
                    <a:pt x="84900" y="51866"/>
                  </a:lnTo>
                  <a:lnTo>
                    <a:pt x="84933" y="52175"/>
                  </a:lnTo>
                  <a:lnTo>
                    <a:pt x="84980" y="52478"/>
                  </a:lnTo>
                  <a:lnTo>
                    <a:pt x="85026" y="52787"/>
                  </a:lnTo>
                  <a:lnTo>
                    <a:pt x="85026" y="52787"/>
                  </a:lnTo>
                  <a:lnTo>
                    <a:pt x="83901" y="52760"/>
                  </a:lnTo>
                  <a:lnTo>
                    <a:pt x="82776" y="52732"/>
                  </a:lnTo>
                  <a:lnTo>
                    <a:pt x="81657" y="52705"/>
                  </a:lnTo>
                  <a:lnTo>
                    <a:pt x="80539" y="52677"/>
                  </a:lnTo>
                  <a:lnTo>
                    <a:pt x="80419" y="52684"/>
                  </a:lnTo>
                  <a:lnTo>
                    <a:pt x="80312" y="52698"/>
                  </a:lnTo>
                  <a:lnTo>
                    <a:pt x="80213" y="52725"/>
                  </a:lnTo>
                  <a:lnTo>
                    <a:pt x="80119" y="52760"/>
                  </a:lnTo>
                  <a:lnTo>
                    <a:pt x="80039" y="52801"/>
                  </a:lnTo>
                  <a:lnTo>
                    <a:pt x="79960" y="52849"/>
                  </a:lnTo>
                  <a:lnTo>
                    <a:pt x="79893" y="52904"/>
                  </a:lnTo>
                  <a:lnTo>
                    <a:pt x="79833" y="52966"/>
                  </a:lnTo>
                  <a:lnTo>
                    <a:pt x="79780" y="53035"/>
                  </a:lnTo>
                  <a:lnTo>
                    <a:pt x="79733" y="53110"/>
                  </a:lnTo>
                  <a:lnTo>
                    <a:pt x="79693" y="53193"/>
                  </a:lnTo>
                  <a:lnTo>
                    <a:pt x="79667" y="53268"/>
                  </a:lnTo>
                  <a:lnTo>
                    <a:pt x="79640" y="53358"/>
                  </a:lnTo>
                  <a:lnTo>
                    <a:pt x="79627" y="53440"/>
                  </a:lnTo>
                  <a:lnTo>
                    <a:pt x="79620" y="53530"/>
                  </a:lnTo>
                  <a:lnTo>
                    <a:pt x="79620" y="53626"/>
                  </a:lnTo>
                  <a:lnTo>
                    <a:pt x="79547" y="53722"/>
                  </a:lnTo>
                  <a:lnTo>
                    <a:pt x="79493" y="53825"/>
                  </a:lnTo>
                  <a:lnTo>
                    <a:pt x="79447" y="53935"/>
                  </a:lnTo>
                  <a:lnTo>
                    <a:pt x="79407" y="54066"/>
                  </a:lnTo>
                  <a:lnTo>
                    <a:pt x="79380" y="54272"/>
                  </a:lnTo>
                  <a:lnTo>
                    <a:pt x="79360" y="54486"/>
                  </a:lnTo>
                  <a:lnTo>
                    <a:pt x="79327" y="54905"/>
                  </a:lnTo>
                  <a:lnTo>
                    <a:pt x="79307" y="55338"/>
                  </a:lnTo>
                  <a:lnTo>
                    <a:pt x="79300" y="55771"/>
                  </a:lnTo>
                  <a:lnTo>
                    <a:pt x="79300" y="56204"/>
                  </a:lnTo>
                  <a:lnTo>
                    <a:pt x="79314" y="56645"/>
                  </a:lnTo>
                  <a:lnTo>
                    <a:pt x="79340" y="57085"/>
                  </a:lnTo>
                  <a:lnTo>
                    <a:pt x="79367" y="57525"/>
                  </a:lnTo>
                  <a:lnTo>
                    <a:pt x="79407" y="57965"/>
                  </a:lnTo>
                  <a:lnTo>
                    <a:pt x="79447" y="58405"/>
                  </a:lnTo>
                  <a:lnTo>
                    <a:pt x="79533" y="59285"/>
                  </a:lnTo>
                  <a:lnTo>
                    <a:pt x="79633" y="60144"/>
                  </a:lnTo>
                  <a:lnTo>
                    <a:pt x="79727" y="60990"/>
                  </a:lnTo>
                  <a:lnTo>
                    <a:pt x="76883" y="60935"/>
                  </a:lnTo>
                  <a:lnTo>
                    <a:pt x="74040" y="60880"/>
                  </a:lnTo>
                  <a:lnTo>
                    <a:pt x="71197" y="60832"/>
                  </a:lnTo>
                  <a:lnTo>
                    <a:pt x="68361" y="60791"/>
                  </a:lnTo>
                  <a:lnTo>
                    <a:pt x="67336" y="60770"/>
                  </a:lnTo>
                  <a:lnTo>
                    <a:pt x="66290" y="60743"/>
                  </a:lnTo>
                  <a:lnTo>
                    <a:pt x="65225" y="60708"/>
                  </a:lnTo>
                  <a:lnTo>
                    <a:pt x="64146" y="60674"/>
                  </a:lnTo>
                  <a:lnTo>
                    <a:pt x="63054" y="60660"/>
                  </a:lnTo>
                  <a:lnTo>
                    <a:pt x="62508" y="60653"/>
                  </a:lnTo>
                  <a:lnTo>
                    <a:pt x="61962" y="60660"/>
                  </a:lnTo>
                  <a:lnTo>
                    <a:pt x="61416" y="60667"/>
                  </a:lnTo>
                  <a:lnTo>
                    <a:pt x="60864" y="60681"/>
                  </a:lnTo>
                  <a:lnTo>
                    <a:pt x="60318" y="60708"/>
                  </a:lnTo>
                  <a:lnTo>
                    <a:pt x="59772" y="60743"/>
                  </a:lnTo>
                  <a:lnTo>
                    <a:pt x="59226" y="60791"/>
                  </a:lnTo>
                  <a:lnTo>
                    <a:pt x="58686" y="60846"/>
                  </a:lnTo>
                  <a:lnTo>
                    <a:pt x="58147" y="60914"/>
                  </a:lnTo>
                  <a:lnTo>
                    <a:pt x="57615" y="60997"/>
                  </a:lnTo>
                  <a:lnTo>
                    <a:pt x="57082" y="61086"/>
                  </a:lnTo>
                  <a:lnTo>
                    <a:pt x="56556" y="61196"/>
                  </a:lnTo>
                  <a:lnTo>
                    <a:pt x="56296" y="61258"/>
                  </a:lnTo>
                  <a:lnTo>
                    <a:pt x="56037" y="61327"/>
                  </a:lnTo>
                  <a:lnTo>
                    <a:pt x="55777" y="61396"/>
                  </a:lnTo>
                  <a:lnTo>
                    <a:pt x="55517" y="61465"/>
                  </a:lnTo>
                  <a:lnTo>
                    <a:pt x="55264" y="61547"/>
                  </a:lnTo>
                  <a:lnTo>
                    <a:pt x="55011" y="61630"/>
                  </a:lnTo>
                  <a:lnTo>
                    <a:pt x="54758" y="61712"/>
                  </a:lnTo>
                  <a:lnTo>
                    <a:pt x="54505" y="61808"/>
                  </a:lnTo>
                  <a:lnTo>
                    <a:pt x="54259" y="61905"/>
                  </a:lnTo>
                  <a:lnTo>
                    <a:pt x="54012" y="62008"/>
                  </a:lnTo>
                  <a:lnTo>
                    <a:pt x="53766" y="62111"/>
                  </a:lnTo>
                  <a:lnTo>
                    <a:pt x="53526" y="62221"/>
                  </a:lnTo>
                  <a:lnTo>
                    <a:pt x="53287" y="62338"/>
                  </a:lnTo>
                  <a:lnTo>
                    <a:pt x="53047" y="62462"/>
                  </a:lnTo>
                  <a:lnTo>
                    <a:pt x="52814" y="62592"/>
                  </a:lnTo>
                  <a:lnTo>
                    <a:pt x="52574" y="62723"/>
                  </a:lnTo>
                  <a:lnTo>
                    <a:pt x="52348" y="62867"/>
                  </a:lnTo>
                  <a:lnTo>
                    <a:pt x="52115" y="63012"/>
                  </a:lnTo>
                  <a:lnTo>
                    <a:pt x="51888" y="63163"/>
                  </a:lnTo>
                  <a:lnTo>
                    <a:pt x="51669" y="63321"/>
                  </a:lnTo>
                  <a:lnTo>
                    <a:pt x="51342" y="63555"/>
                  </a:lnTo>
                  <a:lnTo>
                    <a:pt x="51030" y="63802"/>
                  </a:lnTo>
                  <a:lnTo>
                    <a:pt x="50723" y="64064"/>
                  </a:lnTo>
                  <a:lnTo>
                    <a:pt x="50430" y="64325"/>
                  </a:lnTo>
                  <a:lnTo>
                    <a:pt x="50137" y="64600"/>
                  </a:lnTo>
                  <a:lnTo>
                    <a:pt x="49858" y="64882"/>
                  </a:lnTo>
                  <a:lnTo>
                    <a:pt x="49585" y="65171"/>
                  </a:lnTo>
                  <a:lnTo>
                    <a:pt x="49325" y="65473"/>
                  </a:lnTo>
                  <a:lnTo>
                    <a:pt x="49065" y="65776"/>
                  </a:lnTo>
                  <a:lnTo>
                    <a:pt x="48819" y="66092"/>
                  </a:lnTo>
                  <a:lnTo>
                    <a:pt x="48573" y="66415"/>
                  </a:lnTo>
                  <a:lnTo>
                    <a:pt x="48340" y="66745"/>
                  </a:lnTo>
                  <a:lnTo>
                    <a:pt x="48113" y="67075"/>
                  </a:lnTo>
                  <a:lnTo>
                    <a:pt x="47893" y="67419"/>
                  </a:lnTo>
                  <a:lnTo>
                    <a:pt x="47680" y="67770"/>
                  </a:lnTo>
                  <a:lnTo>
                    <a:pt x="47474" y="68127"/>
                  </a:lnTo>
                  <a:lnTo>
                    <a:pt x="47274" y="68485"/>
                  </a:lnTo>
                  <a:lnTo>
                    <a:pt x="47081" y="68856"/>
                  </a:lnTo>
                  <a:lnTo>
                    <a:pt x="46895" y="69234"/>
                  </a:lnTo>
                  <a:lnTo>
                    <a:pt x="46715" y="69613"/>
                  </a:lnTo>
                  <a:lnTo>
                    <a:pt x="46542" y="69998"/>
                  </a:lnTo>
                  <a:lnTo>
                    <a:pt x="46375" y="70389"/>
                  </a:lnTo>
                  <a:lnTo>
                    <a:pt x="46216" y="70788"/>
                  </a:lnTo>
                  <a:lnTo>
                    <a:pt x="46056" y="71187"/>
                  </a:lnTo>
                  <a:lnTo>
                    <a:pt x="45909" y="71593"/>
                  </a:lnTo>
                  <a:lnTo>
                    <a:pt x="45763" y="72005"/>
                  </a:lnTo>
                  <a:lnTo>
                    <a:pt x="45630" y="72425"/>
                  </a:lnTo>
                  <a:lnTo>
                    <a:pt x="45497" y="72844"/>
                  </a:lnTo>
                  <a:lnTo>
                    <a:pt x="45370" y="73270"/>
                  </a:lnTo>
                  <a:lnTo>
                    <a:pt x="45250" y="73697"/>
                  </a:lnTo>
                  <a:lnTo>
                    <a:pt x="45130" y="74130"/>
                  </a:lnTo>
                  <a:lnTo>
                    <a:pt x="45024" y="74563"/>
                  </a:lnTo>
                  <a:lnTo>
                    <a:pt x="44917" y="75003"/>
                  </a:lnTo>
                  <a:lnTo>
                    <a:pt x="44811" y="75450"/>
                  </a:lnTo>
                  <a:lnTo>
                    <a:pt x="44718" y="75897"/>
                  </a:lnTo>
                  <a:lnTo>
                    <a:pt x="44624" y="76344"/>
                  </a:lnTo>
                  <a:lnTo>
                    <a:pt x="44538" y="76798"/>
                  </a:lnTo>
                  <a:lnTo>
                    <a:pt x="44458" y="77252"/>
                  </a:lnTo>
                  <a:lnTo>
                    <a:pt x="44378" y="77705"/>
                  </a:lnTo>
                  <a:lnTo>
                    <a:pt x="44305" y="78166"/>
                  </a:lnTo>
                  <a:lnTo>
                    <a:pt x="44231" y="78627"/>
                  </a:lnTo>
                  <a:lnTo>
                    <a:pt x="44165" y="79088"/>
                  </a:lnTo>
                  <a:lnTo>
                    <a:pt x="44045" y="80023"/>
                  </a:lnTo>
                  <a:lnTo>
                    <a:pt x="43939" y="80958"/>
                  </a:lnTo>
                  <a:lnTo>
                    <a:pt x="43845" y="81893"/>
                  </a:lnTo>
                  <a:lnTo>
                    <a:pt x="43765" y="82835"/>
                  </a:lnTo>
                  <a:lnTo>
                    <a:pt x="43692" y="83777"/>
                  </a:lnTo>
                  <a:lnTo>
                    <a:pt x="43632" y="84719"/>
                  </a:lnTo>
                  <a:lnTo>
                    <a:pt x="43586" y="85661"/>
                  </a:lnTo>
                  <a:lnTo>
                    <a:pt x="43546" y="86596"/>
                  </a:lnTo>
                  <a:lnTo>
                    <a:pt x="43512" y="87531"/>
                  </a:lnTo>
                  <a:lnTo>
                    <a:pt x="43486" y="88452"/>
                  </a:lnTo>
                  <a:lnTo>
                    <a:pt x="43472" y="89374"/>
                  </a:lnTo>
                  <a:lnTo>
                    <a:pt x="42141" y="89346"/>
                  </a:lnTo>
                  <a:lnTo>
                    <a:pt x="40802" y="89326"/>
                  </a:lnTo>
                  <a:lnTo>
                    <a:pt x="39464" y="89319"/>
                  </a:lnTo>
                  <a:lnTo>
                    <a:pt x="38126" y="89326"/>
                  </a:lnTo>
                  <a:lnTo>
                    <a:pt x="37993" y="89333"/>
                  </a:lnTo>
                  <a:lnTo>
                    <a:pt x="37860" y="89360"/>
                  </a:lnTo>
                  <a:lnTo>
                    <a:pt x="37733" y="89388"/>
                  </a:lnTo>
                  <a:lnTo>
                    <a:pt x="37613" y="89436"/>
                  </a:lnTo>
                  <a:lnTo>
                    <a:pt x="37500" y="89498"/>
                  </a:lnTo>
                  <a:lnTo>
                    <a:pt x="37387" y="89566"/>
                  </a:lnTo>
                  <a:lnTo>
                    <a:pt x="37287" y="89642"/>
                  </a:lnTo>
                  <a:lnTo>
                    <a:pt x="37194" y="89731"/>
                  </a:lnTo>
                  <a:lnTo>
                    <a:pt x="37107" y="89828"/>
                  </a:lnTo>
                  <a:lnTo>
                    <a:pt x="37034" y="89931"/>
                  </a:lnTo>
                  <a:lnTo>
                    <a:pt x="36967" y="90048"/>
                  </a:lnTo>
                  <a:lnTo>
                    <a:pt x="36907" y="90165"/>
                  </a:lnTo>
                  <a:lnTo>
                    <a:pt x="36867" y="90288"/>
                  </a:lnTo>
                  <a:lnTo>
                    <a:pt x="36834" y="90419"/>
                  </a:lnTo>
                  <a:lnTo>
                    <a:pt x="36814" y="90557"/>
                  </a:lnTo>
                  <a:lnTo>
                    <a:pt x="36808" y="90694"/>
                  </a:lnTo>
                  <a:lnTo>
                    <a:pt x="36714" y="94572"/>
                  </a:lnTo>
                  <a:lnTo>
                    <a:pt x="36674" y="96504"/>
                  </a:lnTo>
                  <a:lnTo>
                    <a:pt x="36634" y="98429"/>
                  </a:lnTo>
                  <a:lnTo>
                    <a:pt x="36162" y="98264"/>
                  </a:lnTo>
                  <a:lnTo>
                    <a:pt x="35696" y="98086"/>
                  </a:lnTo>
                  <a:lnTo>
                    <a:pt x="35223" y="97900"/>
                  </a:lnTo>
                  <a:lnTo>
                    <a:pt x="34763" y="97707"/>
                  </a:lnTo>
                  <a:lnTo>
                    <a:pt x="34304" y="97501"/>
                  </a:lnTo>
                  <a:lnTo>
                    <a:pt x="33851" y="97295"/>
                  </a:lnTo>
                  <a:lnTo>
                    <a:pt x="33399" y="97075"/>
                  </a:lnTo>
                  <a:lnTo>
                    <a:pt x="32946" y="96848"/>
                  </a:lnTo>
                  <a:lnTo>
                    <a:pt x="32506" y="96614"/>
                  </a:lnTo>
                  <a:lnTo>
                    <a:pt x="32060" y="96374"/>
                  </a:lnTo>
                  <a:lnTo>
                    <a:pt x="31627" y="96119"/>
                  </a:lnTo>
                  <a:lnTo>
                    <a:pt x="31195" y="95865"/>
                  </a:lnTo>
                  <a:lnTo>
                    <a:pt x="30762" y="95597"/>
                  </a:lnTo>
                  <a:lnTo>
                    <a:pt x="30342" y="95322"/>
                  </a:lnTo>
                  <a:lnTo>
                    <a:pt x="29916" y="95046"/>
                  </a:lnTo>
                  <a:lnTo>
                    <a:pt x="29503" y="94758"/>
                  </a:lnTo>
                  <a:lnTo>
                    <a:pt x="29091" y="94462"/>
                  </a:lnTo>
                  <a:lnTo>
                    <a:pt x="28678" y="94159"/>
                  </a:lnTo>
                  <a:lnTo>
                    <a:pt x="28272" y="93850"/>
                  </a:lnTo>
                  <a:lnTo>
                    <a:pt x="27872" y="93534"/>
                  </a:lnTo>
                  <a:lnTo>
                    <a:pt x="27479" y="93217"/>
                  </a:lnTo>
                  <a:lnTo>
                    <a:pt x="27087" y="92887"/>
                  </a:lnTo>
                  <a:lnTo>
                    <a:pt x="26700" y="92551"/>
                  </a:lnTo>
                  <a:lnTo>
                    <a:pt x="26314" y="92207"/>
                  </a:lnTo>
                  <a:lnTo>
                    <a:pt x="25935" y="91863"/>
                  </a:lnTo>
                  <a:lnTo>
                    <a:pt x="25562" y="91505"/>
                  </a:lnTo>
                  <a:lnTo>
                    <a:pt x="25189" y="91148"/>
                  </a:lnTo>
                  <a:lnTo>
                    <a:pt x="24823" y="90783"/>
                  </a:lnTo>
                  <a:lnTo>
                    <a:pt x="24463" y="90405"/>
                  </a:lnTo>
                  <a:lnTo>
                    <a:pt x="24104" y="90027"/>
                  </a:lnTo>
                  <a:lnTo>
                    <a:pt x="23757" y="89649"/>
                  </a:lnTo>
                  <a:lnTo>
                    <a:pt x="23405" y="89257"/>
                  </a:lnTo>
                  <a:lnTo>
                    <a:pt x="23065" y="88865"/>
                  </a:lnTo>
                  <a:lnTo>
                    <a:pt x="22725" y="88466"/>
                  </a:lnTo>
                  <a:lnTo>
                    <a:pt x="22392" y="88061"/>
                  </a:lnTo>
                  <a:lnTo>
                    <a:pt x="22066" y="87648"/>
                  </a:lnTo>
                  <a:lnTo>
                    <a:pt x="21740" y="87235"/>
                  </a:lnTo>
                  <a:lnTo>
                    <a:pt x="21420" y="86809"/>
                  </a:lnTo>
                  <a:lnTo>
                    <a:pt x="21107" y="86390"/>
                  </a:lnTo>
                  <a:lnTo>
                    <a:pt x="20801" y="85957"/>
                  </a:lnTo>
                  <a:lnTo>
                    <a:pt x="20495" y="85523"/>
                  </a:lnTo>
                  <a:lnTo>
                    <a:pt x="20195" y="85083"/>
                  </a:lnTo>
                  <a:lnTo>
                    <a:pt x="19902" y="84636"/>
                  </a:lnTo>
                  <a:lnTo>
                    <a:pt x="19616" y="84189"/>
                  </a:lnTo>
                  <a:lnTo>
                    <a:pt x="19330" y="83736"/>
                  </a:lnTo>
                  <a:lnTo>
                    <a:pt x="19050" y="83282"/>
                  </a:lnTo>
                  <a:lnTo>
                    <a:pt x="18777" y="82821"/>
                  </a:lnTo>
                  <a:lnTo>
                    <a:pt x="18511" y="82360"/>
                  </a:lnTo>
                  <a:lnTo>
                    <a:pt x="18244" y="81893"/>
                  </a:lnTo>
                  <a:lnTo>
                    <a:pt x="17991" y="81418"/>
                  </a:lnTo>
                  <a:lnTo>
                    <a:pt x="17738" y="80944"/>
                  </a:lnTo>
                  <a:lnTo>
                    <a:pt x="17492" y="80463"/>
                  </a:lnTo>
                  <a:lnTo>
                    <a:pt x="17252" y="79981"/>
                  </a:lnTo>
                  <a:lnTo>
                    <a:pt x="17013" y="79493"/>
                  </a:lnTo>
                  <a:lnTo>
                    <a:pt x="16786" y="79005"/>
                  </a:lnTo>
                  <a:lnTo>
                    <a:pt x="16560" y="78517"/>
                  </a:lnTo>
                  <a:lnTo>
                    <a:pt x="16340" y="78022"/>
                  </a:lnTo>
                  <a:lnTo>
                    <a:pt x="16127" y="77520"/>
                  </a:lnTo>
                  <a:lnTo>
                    <a:pt x="15921" y="77018"/>
                  </a:lnTo>
                  <a:lnTo>
                    <a:pt x="15721" y="76516"/>
                  </a:lnTo>
                  <a:lnTo>
                    <a:pt x="15521" y="76014"/>
                  </a:lnTo>
                  <a:lnTo>
                    <a:pt x="15335" y="75505"/>
                  </a:lnTo>
                  <a:lnTo>
                    <a:pt x="15148" y="74989"/>
                  </a:lnTo>
                  <a:lnTo>
                    <a:pt x="14969" y="74481"/>
                  </a:lnTo>
                  <a:lnTo>
                    <a:pt x="14795" y="73965"/>
                  </a:lnTo>
                  <a:lnTo>
                    <a:pt x="14629" y="73449"/>
                  </a:lnTo>
                  <a:lnTo>
                    <a:pt x="14469" y="72927"/>
                  </a:lnTo>
                  <a:lnTo>
                    <a:pt x="14316" y="72404"/>
                  </a:lnTo>
                  <a:lnTo>
                    <a:pt x="14170" y="71882"/>
                  </a:lnTo>
                  <a:lnTo>
                    <a:pt x="14023" y="71359"/>
                  </a:lnTo>
                  <a:lnTo>
                    <a:pt x="13890" y="70836"/>
                  </a:lnTo>
                  <a:lnTo>
                    <a:pt x="13757" y="70307"/>
                  </a:lnTo>
                  <a:lnTo>
                    <a:pt x="13637" y="69778"/>
                  </a:lnTo>
                  <a:lnTo>
                    <a:pt x="13517" y="69248"/>
                  </a:lnTo>
                  <a:lnTo>
                    <a:pt x="13404" y="68719"/>
                  </a:lnTo>
                  <a:lnTo>
                    <a:pt x="13304" y="68182"/>
                  </a:lnTo>
                  <a:lnTo>
                    <a:pt x="13204" y="67653"/>
                  </a:lnTo>
                  <a:lnTo>
                    <a:pt x="13111" y="67117"/>
                  </a:lnTo>
                  <a:lnTo>
                    <a:pt x="13024" y="66580"/>
                  </a:lnTo>
                  <a:lnTo>
                    <a:pt x="12944" y="66044"/>
                  </a:lnTo>
                  <a:lnTo>
                    <a:pt x="12871" y="65508"/>
                  </a:lnTo>
                  <a:lnTo>
                    <a:pt x="12805" y="64971"/>
                  </a:lnTo>
                  <a:lnTo>
                    <a:pt x="12751" y="64435"/>
                  </a:lnTo>
                  <a:lnTo>
                    <a:pt x="12698" y="63899"/>
                  </a:lnTo>
                  <a:lnTo>
                    <a:pt x="12651" y="63362"/>
                  </a:lnTo>
                  <a:lnTo>
                    <a:pt x="12611" y="62826"/>
                  </a:lnTo>
                  <a:lnTo>
                    <a:pt x="12578" y="62290"/>
                  </a:lnTo>
                  <a:lnTo>
                    <a:pt x="12552" y="61753"/>
                  </a:lnTo>
                  <a:lnTo>
                    <a:pt x="12532" y="61217"/>
                  </a:lnTo>
                  <a:lnTo>
                    <a:pt x="12525" y="60681"/>
                  </a:lnTo>
                  <a:lnTo>
                    <a:pt x="12518" y="60144"/>
                  </a:lnTo>
                  <a:lnTo>
                    <a:pt x="12518" y="59608"/>
                  </a:lnTo>
                  <a:lnTo>
                    <a:pt x="12525" y="59079"/>
                  </a:lnTo>
                  <a:lnTo>
                    <a:pt x="12545" y="58542"/>
                  </a:lnTo>
                  <a:lnTo>
                    <a:pt x="12565" y="58013"/>
                  </a:lnTo>
                  <a:lnTo>
                    <a:pt x="12598" y="57477"/>
                  </a:lnTo>
                  <a:lnTo>
                    <a:pt x="12631" y="56947"/>
                  </a:lnTo>
                  <a:lnTo>
                    <a:pt x="12678" y="56418"/>
                  </a:lnTo>
                  <a:lnTo>
                    <a:pt x="12731" y="55895"/>
                  </a:lnTo>
                  <a:lnTo>
                    <a:pt x="12791" y="55366"/>
                  </a:lnTo>
                  <a:lnTo>
                    <a:pt x="12858" y="54843"/>
                  </a:lnTo>
                  <a:lnTo>
                    <a:pt x="12931" y="54321"/>
                  </a:lnTo>
                  <a:lnTo>
                    <a:pt x="13011" y="53798"/>
                  </a:lnTo>
                  <a:lnTo>
                    <a:pt x="13098" y="53282"/>
                  </a:lnTo>
                  <a:lnTo>
                    <a:pt x="13197" y="52760"/>
                  </a:lnTo>
                  <a:lnTo>
                    <a:pt x="13297" y="52244"/>
                  </a:lnTo>
                  <a:lnTo>
                    <a:pt x="13410" y="51735"/>
                  </a:lnTo>
                  <a:lnTo>
                    <a:pt x="13530" y="51219"/>
                  </a:lnTo>
                  <a:lnTo>
                    <a:pt x="13657" y="50711"/>
                  </a:lnTo>
                  <a:lnTo>
                    <a:pt x="13790" y="50209"/>
                  </a:lnTo>
                  <a:lnTo>
                    <a:pt x="13930" y="49707"/>
                  </a:lnTo>
                  <a:lnTo>
                    <a:pt x="14083" y="49205"/>
                  </a:lnTo>
                  <a:lnTo>
                    <a:pt x="14236" y="48703"/>
                  </a:lnTo>
                  <a:lnTo>
                    <a:pt x="14403" y="48208"/>
                  </a:lnTo>
                  <a:lnTo>
                    <a:pt x="14576" y="47720"/>
                  </a:lnTo>
                  <a:lnTo>
                    <a:pt x="14755" y="47231"/>
                  </a:lnTo>
                  <a:lnTo>
                    <a:pt x="14949" y="46743"/>
                  </a:lnTo>
                  <a:lnTo>
                    <a:pt x="15142" y="46262"/>
                  </a:lnTo>
                  <a:lnTo>
                    <a:pt x="15348" y="45781"/>
                  </a:lnTo>
                  <a:lnTo>
                    <a:pt x="15561" y="45306"/>
                  </a:lnTo>
                  <a:lnTo>
                    <a:pt x="15781" y="44832"/>
                  </a:lnTo>
                  <a:lnTo>
                    <a:pt x="16014" y="44364"/>
                  </a:lnTo>
                  <a:lnTo>
                    <a:pt x="16247" y="43904"/>
                  </a:lnTo>
                  <a:lnTo>
                    <a:pt x="16493" y="43443"/>
                  </a:lnTo>
                  <a:lnTo>
                    <a:pt x="16746" y="42982"/>
                  </a:lnTo>
                  <a:lnTo>
                    <a:pt x="17013" y="42535"/>
                  </a:lnTo>
                  <a:lnTo>
                    <a:pt x="17279" y="42081"/>
                  </a:lnTo>
                  <a:lnTo>
                    <a:pt x="17559" y="41641"/>
                  </a:lnTo>
                  <a:lnTo>
                    <a:pt x="17625" y="41531"/>
                  </a:lnTo>
                  <a:lnTo>
                    <a:pt x="17678" y="41428"/>
                  </a:lnTo>
                  <a:lnTo>
                    <a:pt x="17718" y="41318"/>
                  </a:lnTo>
                  <a:lnTo>
                    <a:pt x="17745" y="41215"/>
                  </a:lnTo>
                  <a:lnTo>
                    <a:pt x="17765" y="41112"/>
                  </a:lnTo>
                  <a:lnTo>
                    <a:pt x="17778" y="41009"/>
                  </a:lnTo>
                  <a:lnTo>
                    <a:pt x="17778" y="40906"/>
                  </a:lnTo>
                  <a:lnTo>
                    <a:pt x="17772" y="40802"/>
                  </a:lnTo>
                  <a:lnTo>
                    <a:pt x="18078" y="40734"/>
                  </a:lnTo>
                  <a:lnTo>
                    <a:pt x="18384" y="40658"/>
                  </a:lnTo>
                  <a:lnTo>
                    <a:pt x="18690" y="40576"/>
                  </a:lnTo>
                  <a:lnTo>
                    <a:pt x="18990" y="40486"/>
                  </a:lnTo>
                  <a:lnTo>
                    <a:pt x="19290" y="40390"/>
                  </a:lnTo>
                  <a:lnTo>
                    <a:pt x="19589" y="40287"/>
                  </a:lnTo>
                  <a:lnTo>
                    <a:pt x="19882" y="40177"/>
                  </a:lnTo>
                  <a:lnTo>
                    <a:pt x="20182" y="40060"/>
                  </a:lnTo>
                  <a:lnTo>
                    <a:pt x="20475" y="39936"/>
                  </a:lnTo>
                  <a:lnTo>
                    <a:pt x="20761" y="39805"/>
                  </a:lnTo>
                  <a:lnTo>
                    <a:pt x="21054" y="39675"/>
                  </a:lnTo>
                  <a:lnTo>
                    <a:pt x="21340" y="39530"/>
                  </a:lnTo>
                  <a:lnTo>
                    <a:pt x="21620" y="39379"/>
                  </a:lnTo>
                  <a:lnTo>
                    <a:pt x="21906" y="39228"/>
                  </a:lnTo>
                  <a:lnTo>
                    <a:pt x="22186" y="39063"/>
                  </a:lnTo>
                  <a:lnTo>
                    <a:pt x="22459" y="38898"/>
                  </a:lnTo>
                  <a:lnTo>
                    <a:pt x="22732" y="38726"/>
                  </a:lnTo>
                  <a:lnTo>
                    <a:pt x="23005" y="38547"/>
                  </a:lnTo>
                  <a:lnTo>
                    <a:pt x="23271" y="38362"/>
                  </a:lnTo>
                  <a:lnTo>
                    <a:pt x="23538" y="38176"/>
                  </a:lnTo>
                  <a:lnTo>
                    <a:pt x="23804" y="37976"/>
                  </a:lnTo>
                  <a:lnTo>
                    <a:pt x="24064" y="37777"/>
                  </a:lnTo>
                  <a:lnTo>
                    <a:pt x="24323" y="37571"/>
                  </a:lnTo>
                  <a:lnTo>
                    <a:pt x="24576" y="37365"/>
                  </a:lnTo>
                  <a:lnTo>
                    <a:pt x="24823" y="37144"/>
                  </a:lnTo>
                  <a:lnTo>
                    <a:pt x="25076" y="36924"/>
                  </a:lnTo>
                  <a:lnTo>
                    <a:pt x="25315" y="36698"/>
                  </a:lnTo>
                  <a:lnTo>
                    <a:pt x="25555" y="36464"/>
                  </a:lnTo>
                  <a:lnTo>
                    <a:pt x="25795" y="36230"/>
                  </a:lnTo>
                  <a:lnTo>
                    <a:pt x="26028" y="35989"/>
                  </a:lnTo>
                  <a:lnTo>
                    <a:pt x="26261" y="35742"/>
                  </a:lnTo>
                  <a:lnTo>
                    <a:pt x="26487" y="35494"/>
                  </a:lnTo>
                  <a:lnTo>
                    <a:pt x="26707" y="35240"/>
                  </a:lnTo>
                  <a:lnTo>
                    <a:pt x="26927" y="34985"/>
                  </a:lnTo>
                  <a:lnTo>
                    <a:pt x="27140" y="34717"/>
                  </a:lnTo>
                  <a:lnTo>
                    <a:pt x="27353" y="34456"/>
                  </a:lnTo>
                  <a:lnTo>
                    <a:pt x="27559" y="34181"/>
                  </a:lnTo>
                  <a:lnTo>
                    <a:pt x="27759" y="33906"/>
                  </a:lnTo>
                  <a:lnTo>
                    <a:pt x="27959" y="33631"/>
                  </a:lnTo>
                  <a:lnTo>
                    <a:pt x="28152" y="33342"/>
                  </a:lnTo>
                  <a:lnTo>
                    <a:pt x="28345" y="33060"/>
                  </a:lnTo>
                  <a:lnTo>
                    <a:pt x="28531" y="32765"/>
                  </a:lnTo>
                  <a:lnTo>
                    <a:pt x="28711" y="32476"/>
                  </a:lnTo>
                  <a:lnTo>
                    <a:pt x="28884" y="32180"/>
                  </a:lnTo>
                  <a:lnTo>
                    <a:pt x="29057" y="31878"/>
                  </a:lnTo>
                  <a:lnTo>
                    <a:pt x="29224" y="31575"/>
                  </a:lnTo>
                  <a:lnTo>
                    <a:pt x="29390" y="31266"/>
                  </a:lnTo>
                  <a:lnTo>
                    <a:pt x="29543" y="30956"/>
                  </a:lnTo>
                  <a:lnTo>
                    <a:pt x="29697" y="30640"/>
                  </a:lnTo>
                  <a:lnTo>
                    <a:pt x="29843" y="30324"/>
                  </a:lnTo>
                  <a:lnTo>
                    <a:pt x="29983" y="30007"/>
                  </a:lnTo>
                  <a:lnTo>
                    <a:pt x="30123" y="29684"/>
                  </a:lnTo>
                  <a:lnTo>
                    <a:pt x="30256" y="29361"/>
                  </a:lnTo>
                  <a:lnTo>
                    <a:pt x="30382" y="29031"/>
                  </a:lnTo>
                  <a:lnTo>
                    <a:pt x="30502" y="28701"/>
                  </a:lnTo>
                  <a:lnTo>
                    <a:pt x="30615" y="28371"/>
                  </a:lnTo>
                  <a:lnTo>
                    <a:pt x="30729" y="28034"/>
                  </a:lnTo>
                  <a:lnTo>
                    <a:pt x="30828" y="27697"/>
                  </a:lnTo>
                  <a:lnTo>
                    <a:pt x="30928" y="27360"/>
                  </a:lnTo>
                  <a:lnTo>
                    <a:pt x="31022" y="27016"/>
                  </a:lnTo>
                  <a:lnTo>
                    <a:pt x="31108" y="26672"/>
                  </a:lnTo>
                  <a:lnTo>
                    <a:pt x="31188" y="26329"/>
                  </a:lnTo>
                  <a:lnTo>
                    <a:pt x="31268" y="25985"/>
                  </a:lnTo>
                  <a:lnTo>
                    <a:pt x="31334" y="25634"/>
                  </a:lnTo>
                  <a:lnTo>
                    <a:pt x="31348" y="25490"/>
                  </a:lnTo>
                  <a:lnTo>
                    <a:pt x="31348" y="25352"/>
                  </a:lnTo>
                  <a:lnTo>
                    <a:pt x="31348" y="25215"/>
                  </a:lnTo>
                  <a:lnTo>
                    <a:pt x="31334" y="25084"/>
                  </a:lnTo>
                  <a:lnTo>
                    <a:pt x="31388" y="25022"/>
                  </a:lnTo>
                  <a:lnTo>
                    <a:pt x="31434" y="24960"/>
                  </a:lnTo>
                  <a:lnTo>
                    <a:pt x="31474" y="24892"/>
                  </a:lnTo>
                  <a:lnTo>
                    <a:pt x="31514" y="24823"/>
                  </a:lnTo>
                  <a:lnTo>
                    <a:pt x="31548" y="24747"/>
                  </a:lnTo>
                  <a:lnTo>
                    <a:pt x="31581" y="24678"/>
                  </a:lnTo>
                  <a:lnTo>
                    <a:pt x="31607" y="24603"/>
                  </a:lnTo>
                  <a:lnTo>
                    <a:pt x="31634" y="24520"/>
                  </a:lnTo>
                  <a:lnTo>
                    <a:pt x="31654" y="24445"/>
                  </a:lnTo>
                  <a:lnTo>
                    <a:pt x="31667" y="24369"/>
                  </a:lnTo>
                  <a:lnTo>
                    <a:pt x="31674" y="24287"/>
                  </a:lnTo>
                  <a:lnTo>
                    <a:pt x="31687" y="24211"/>
                  </a:lnTo>
                  <a:lnTo>
                    <a:pt x="31687" y="24128"/>
                  </a:lnTo>
                  <a:lnTo>
                    <a:pt x="31687" y="24046"/>
                  </a:lnTo>
                  <a:lnTo>
                    <a:pt x="31681" y="23970"/>
                  </a:lnTo>
                  <a:lnTo>
                    <a:pt x="31667" y="23895"/>
                  </a:lnTo>
                  <a:lnTo>
                    <a:pt x="31654" y="23812"/>
                  </a:lnTo>
                  <a:lnTo>
                    <a:pt x="31627" y="23743"/>
                  </a:lnTo>
                  <a:lnTo>
                    <a:pt x="31607" y="23668"/>
                  </a:lnTo>
                  <a:lnTo>
                    <a:pt x="31574" y="23592"/>
                  </a:lnTo>
                  <a:lnTo>
                    <a:pt x="31541" y="23523"/>
                  </a:lnTo>
                  <a:lnTo>
                    <a:pt x="31501" y="23461"/>
                  </a:lnTo>
                  <a:lnTo>
                    <a:pt x="31454" y="23393"/>
                  </a:lnTo>
                  <a:lnTo>
                    <a:pt x="31401" y="23338"/>
                  </a:lnTo>
                  <a:lnTo>
                    <a:pt x="31348" y="23276"/>
                  </a:lnTo>
                  <a:lnTo>
                    <a:pt x="31288" y="23221"/>
                  </a:lnTo>
                  <a:lnTo>
                    <a:pt x="31221" y="23173"/>
                  </a:lnTo>
                  <a:lnTo>
                    <a:pt x="31148" y="23131"/>
                  </a:lnTo>
                  <a:lnTo>
                    <a:pt x="31068" y="23090"/>
                  </a:lnTo>
                  <a:lnTo>
                    <a:pt x="30988" y="23056"/>
                  </a:lnTo>
                  <a:lnTo>
                    <a:pt x="30895" y="23021"/>
                  </a:lnTo>
                  <a:lnTo>
                    <a:pt x="30802" y="22994"/>
                  </a:lnTo>
                  <a:lnTo>
                    <a:pt x="30522" y="22932"/>
                  </a:lnTo>
                  <a:lnTo>
                    <a:pt x="30249" y="22856"/>
                  </a:lnTo>
                  <a:lnTo>
                    <a:pt x="29976" y="22781"/>
                  </a:lnTo>
                  <a:lnTo>
                    <a:pt x="29703" y="22698"/>
                  </a:lnTo>
                  <a:lnTo>
                    <a:pt x="29437" y="22616"/>
                  </a:lnTo>
                  <a:lnTo>
                    <a:pt x="29171" y="22519"/>
                  </a:lnTo>
                  <a:lnTo>
                    <a:pt x="28911" y="22423"/>
                  </a:lnTo>
                  <a:lnTo>
                    <a:pt x="28645" y="22320"/>
                  </a:lnTo>
                  <a:lnTo>
                    <a:pt x="28392" y="22217"/>
                  </a:lnTo>
                  <a:lnTo>
                    <a:pt x="28132" y="22107"/>
                  </a:lnTo>
                  <a:lnTo>
                    <a:pt x="27879" y="21990"/>
                  </a:lnTo>
                  <a:lnTo>
                    <a:pt x="27626" y="21873"/>
                  </a:lnTo>
                  <a:lnTo>
                    <a:pt x="27379" y="21749"/>
                  </a:lnTo>
                  <a:lnTo>
                    <a:pt x="27126" y="21626"/>
                  </a:lnTo>
                  <a:lnTo>
                    <a:pt x="26880" y="21488"/>
                  </a:lnTo>
                  <a:lnTo>
                    <a:pt x="26640" y="21357"/>
                  </a:lnTo>
                  <a:lnTo>
                    <a:pt x="26401" y="21213"/>
                  </a:lnTo>
                  <a:lnTo>
                    <a:pt x="26161" y="21076"/>
                  </a:lnTo>
                  <a:lnTo>
                    <a:pt x="25921" y="20924"/>
                  </a:lnTo>
                  <a:lnTo>
                    <a:pt x="25688" y="20773"/>
                  </a:lnTo>
                  <a:lnTo>
                    <a:pt x="25222" y="20464"/>
                  </a:lnTo>
                  <a:lnTo>
                    <a:pt x="24763" y="20134"/>
                  </a:lnTo>
                  <a:lnTo>
                    <a:pt x="24310" y="19797"/>
                  </a:lnTo>
                  <a:lnTo>
                    <a:pt x="23864" y="19446"/>
                  </a:lnTo>
                  <a:lnTo>
                    <a:pt x="23424" y="19082"/>
                  </a:lnTo>
                  <a:lnTo>
                    <a:pt x="22992" y="18710"/>
                  </a:lnTo>
                  <a:lnTo>
                    <a:pt x="22932" y="18662"/>
                  </a:lnTo>
                  <a:lnTo>
                    <a:pt x="22872" y="18621"/>
                  </a:lnTo>
                  <a:lnTo>
                    <a:pt x="22812" y="18586"/>
                  </a:lnTo>
                  <a:lnTo>
                    <a:pt x="22752" y="18559"/>
                  </a:lnTo>
                  <a:lnTo>
                    <a:pt x="22692" y="18538"/>
                  </a:lnTo>
                  <a:lnTo>
                    <a:pt x="22632" y="18518"/>
                  </a:lnTo>
                  <a:lnTo>
                    <a:pt x="22572" y="18504"/>
                  </a:lnTo>
                  <a:lnTo>
                    <a:pt x="22512" y="18497"/>
                  </a:lnTo>
                  <a:lnTo>
                    <a:pt x="22386" y="18497"/>
                  </a:lnTo>
                  <a:lnTo>
                    <a:pt x="22326" y="18504"/>
                  </a:lnTo>
                  <a:lnTo>
                    <a:pt x="22266" y="18511"/>
                  </a:lnTo>
                  <a:lnTo>
                    <a:pt x="22206" y="18531"/>
                  </a:lnTo>
                  <a:lnTo>
                    <a:pt x="22146" y="18552"/>
                  </a:lnTo>
                  <a:lnTo>
                    <a:pt x="22033" y="18600"/>
                  </a:lnTo>
                  <a:lnTo>
                    <a:pt x="21940" y="18600"/>
                  </a:lnTo>
                  <a:lnTo>
                    <a:pt x="21846" y="18614"/>
                  </a:lnTo>
                  <a:lnTo>
                    <a:pt x="21760" y="18628"/>
                  </a:lnTo>
                  <a:lnTo>
                    <a:pt x="21667" y="18648"/>
                  </a:lnTo>
                  <a:lnTo>
                    <a:pt x="21580" y="18676"/>
                  </a:lnTo>
                  <a:lnTo>
                    <a:pt x="21494" y="18710"/>
                  </a:lnTo>
                  <a:lnTo>
                    <a:pt x="21407" y="18745"/>
                  </a:lnTo>
                  <a:lnTo>
                    <a:pt x="21327" y="18793"/>
                  </a:lnTo>
                  <a:lnTo>
                    <a:pt x="21247" y="18848"/>
                  </a:lnTo>
                  <a:lnTo>
                    <a:pt x="21174" y="18910"/>
                  </a:lnTo>
                  <a:lnTo>
                    <a:pt x="21101" y="18978"/>
                  </a:lnTo>
                  <a:lnTo>
                    <a:pt x="21034" y="19054"/>
                  </a:lnTo>
                  <a:lnTo>
                    <a:pt x="20974" y="19137"/>
                  </a:lnTo>
                  <a:lnTo>
                    <a:pt x="20914" y="19226"/>
                  </a:lnTo>
                  <a:lnTo>
                    <a:pt x="20861" y="19329"/>
                  </a:lnTo>
                  <a:lnTo>
                    <a:pt x="20814" y="19432"/>
                  </a:lnTo>
                  <a:lnTo>
                    <a:pt x="20695" y="19755"/>
                  </a:lnTo>
                  <a:lnTo>
                    <a:pt x="20561" y="20079"/>
                  </a:lnTo>
                  <a:lnTo>
                    <a:pt x="20428" y="20395"/>
                  </a:lnTo>
                  <a:lnTo>
                    <a:pt x="20295" y="20711"/>
                  </a:lnTo>
                  <a:lnTo>
                    <a:pt x="20149" y="21021"/>
                  </a:lnTo>
                  <a:lnTo>
                    <a:pt x="20002" y="21330"/>
                  </a:lnTo>
                  <a:lnTo>
                    <a:pt x="19849" y="21632"/>
                  </a:lnTo>
                  <a:lnTo>
                    <a:pt x="19696" y="21935"/>
                  </a:lnTo>
                  <a:lnTo>
                    <a:pt x="19529" y="22231"/>
                  </a:lnTo>
                  <a:lnTo>
                    <a:pt x="19356" y="22519"/>
                  </a:lnTo>
                  <a:lnTo>
                    <a:pt x="19177" y="22808"/>
                  </a:lnTo>
                  <a:lnTo>
                    <a:pt x="18990" y="23090"/>
                  </a:lnTo>
                  <a:lnTo>
                    <a:pt x="18797" y="23372"/>
                  </a:lnTo>
                  <a:lnTo>
                    <a:pt x="18591" y="23647"/>
                  </a:lnTo>
                  <a:lnTo>
                    <a:pt x="18378" y="23915"/>
                  </a:lnTo>
                  <a:lnTo>
                    <a:pt x="18158" y="24183"/>
                  </a:lnTo>
                  <a:lnTo>
                    <a:pt x="17918" y="24445"/>
                  </a:lnTo>
                  <a:lnTo>
                    <a:pt x="17792" y="24582"/>
                  </a:lnTo>
                  <a:lnTo>
                    <a:pt x="17658" y="24713"/>
                  </a:lnTo>
                  <a:lnTo>
                    <a:pt x="17519" y="24844"/>
                  </a:lnTo>
                  <a:lnTo>
                    <a:pt x="17372" y="24974"/>
                  </a:lnTo>
                  <a:lnTo>
                    <a:pt x="17226" y="25098"/>
                  </a:lnTo>
                  <a:lnTo>
                    <a:pt x="17079" y="25222"/>
                  </a:lnTo>
                  <a:lnTo>
                    <a:pt x="16919" y="25339"/>
                  </a:lnTo>
                  <a:lnTo>
                    <a:pt x="16766" y="25455"/>
                  </a:lnTo>
                  <a:lnTo>
                    <a:pt x="16606" y="25559"/>
                  </a:lnTo>
                  <a:lnTo>
                    <a:pt x="16447" y="25662"/>
                  </a:lnTo>
                  <a:lnTo>
                    <a:pt x="16287" y="25751"/>
                  </a:lnTo>
                  <a:lnTo>
                    <a:pt x="16127" y="25834"/>
                  </a:lnTo>
                  <a:lnTo>
                    <a:pt x="15961" y="25902"/>
                  </a:lnTo>
                  <a:lnTo>
                    <a:pt x="15801" y="25964"/>
                  </a:lnTo>
                  <a:lnTo>
                    <a:pt x="15641" y="26019"/>
                  </a:lnTo>
                  <a:lnTo>
                    <a:pt x="15481" y="26054"/>
                  </a:lnTo>
                  <a:lnTo>
                    <a:pt x="15321" y="26081"/>
                  </a:lnTo>
                  <a:lnTo>
                    <a:pt x="15168" y="26088"/>
                  </a:lnTo>
                  <a:lnTo>
                    <a:pt x="15015" y="26088"/>
                  </a:lnTo>
                  <a:lnTo>
                    <a:pt x="14942" y="26074"/>
                  </a:lnTo>
                  <a:lnTo>
                    <a:pt x="14869" y="26067"/>
                  </a:lnTo>
                  <a:lnTo>
                    <a:pt x="14795" y="26047"/>
                  </a:lnTo>
                  <a:lnTo>
                    <a:pt x="14722" y="26026"/>
                  </a:lnTo>
                  <a:lnTo>
                    <a:pt x="14656" y="26006"/>
                  </a:lnTo>
                  <a:lnTo>
                    <a:pt x="14582" y="25971"/>
                  </a:lnTo>
                  <a:lnTo>
                    <a:pt x="14516" y="25937"/>
                  </a:lnTo>
                  <a:lnTo>
                    <a:pt x="14449" y="25902"/>
                  </a:lnTo>
                  <a:lnTo>
                    <a:pt x="14383" y="25854"/>
                  </a:lnTo>
                  <a:lnTo>
                    <a:pt x="14316" y="25806"/>
                  </a:lnTo>
                  <a:lnTo>
                    <a:pt x="14256" y="25751"/>
                  </a:lnTo>
                  <a:lnTo>
                    <a:pt x="14196" y="25696"/>
                  </a:lnTo>
                  <a:lnTo>
                    <a:pt x="14136" y="25634"/>
                  </a:lnTo>
                  <a:lnTo>
                    <a:pt x="14076" y="25559"/>
                  </a:lnTo>
                  <a:lnTo>
                    <a:pt x="14023" y="25490"/>
                  </a:lnTo>
                  <a:lnTo>
                    <a:pt x="13970" y="25407"/>
                  </a:lnTo>
                  <a:lnTo>
                    <a:pt x="13917" y="25318"/>
                  </a:lnTo>
                  <a:lnTo>
                    <a:pt x="13863" y="25229"/>
                  </a:lnTo>
                  <a:lnTo>
                    <a:pt x="13817" y="25132"/>
                  </a:lnTo>
                  <a:lnTo>
                    <a:pt x="13770" y="25022"/>
                  </a:lnTo>
                  <a:lnTo>
                    <a:pt x="13723" y="24912"/>
                  </a:lnTo>
                  <a:lnTo>
                    <a:pt x="13683" y="24802"/>
                  </a:lnTo>
                  <a:lnTo>
                    <a:pt x="13637" y="24658"/>
                  </a:lnTo>
                  <a:lnTo>
                    <a:pt x="13597" y="24507"/>
                  </a:lnTo>
                  <a:lnTo>
                    <a:pt x="13564" y="24362"/>
                  </a:lnTo>
                  <a:lnTo>
                    <a:pt x="13537" y="24218"/>
                  </a:lnTo>
                  <a:lnTo>
                    <a:pt x="13510" y="24073"/>
                  </a:lnTo>
                  <a:lnTo>
                    <a:pt x="13497" y="23922"/>
                  </a:lnTo>
                  <a:lnTo>
                    <a:pt x="13490" y="23778"/>
                  </a:lnTo>
                  <a:lnTo>
                    <a:pt x="13484" y="23626"/>
                  </a:lnTo>
                  <a:lnTo>
                    <a:pt x="13484" y="23482"/>
                  </a:lnTo>
                  <a:lnTo>
                    <a:pt x="13490" y="23338"/>
                  </a:lnTo>
                  <a:lnTo>
                    <a:pt x="13497" y="23186"/>
                  </a:lnTo>
                  <a:lnTo>
                    <a:pt x="13517" y="23042"/>
                  </a:lnTo>
                  <a:lnTo>
                    <a:pt x="13537" y="22891"/>
                  </a:lnTo>
                  <a:lnTo>
                    <a:pt x="13564" y="22746"/>
                  </a:lnTo>
                  <a:lnTo>
                    <a:pt x="13597" y="22595"/>
                  </a:lnTo>
                  <a:lnTo>
                    <a:pt x="13630" y="22451"/>
                  </a:lnTo>
                  <a:lnTo>
                    <a:pt x="13670" y="22306"/>
                  </a:lnTo>
                  <a:lnTo>
                    <a:pt x="13717" y="22162"/>
                  </a:lnTo>
                  <a:lnTo>
                    <a:pt x="13763" y="22018"/>
                  </a:lnTo>
                  <a:lnTo>
                    <a:pt x="13817" y="21873"/>
                  </a:lnTo>
                  <a:lnTo>
                    <a:pt x="13930" y="21584"/>
                  </a:lnTo>
                  <a:lnTo>
                    <a:pt x="14063" y="21296"/>
                  </a:lnTo>
                  <a:lnTo>
                    <a:pt x="14209" y="21021"/>
                  </a:lnTo>
                  <a:lnTo>
                    <a:pt x="14369" y="20739"/>
                  </a:lnTo>
                  <a:lnTo>
                    <a:pt x="14536" y="20470"/>
                  </a:lnTo>
                  <a:lnTo>
                    <a:pt x="14722" y="20202"/>
                  </a:lnTo>
                  <a:lnTo>
                    <a:pt x="14909" y="19941"/>
                  </a:lnTo>
                  <a:lnTo>
                    <a:pt x="15108" y="19687"/>
                  </a:lnTo>
                  <a:lnTo>
                    <a:pt x="15315" y="19439"/>
                  </a:lnTo>
                  <a:lnTo>
                    <a:pt x="15534" y="19192"/>
                  </a:lnTo>
                  <a:lnTo>
                    <a:pt x="15754" y="18958"/>
                  </a:lnTo>
                  <a:lnTo>
                    <a:pt x="15974" y="18738"/>
                  </a:lnTo>
                  <a:lnTo>
                    <a:pt x="16207" y="18518"/>
                  </a:lnTo>
                  <a:lnTo>
                    <a:pt x="16433" y="18311"/>
                  </a:lnTo>
                  <a:lnTo>
                    <a:pt x="16666" y="18112"/>
                  </a:lnTo>
                  <a:lnTo>
                    <a:pt x="16899" y="17926"/>
                  </a:lnTo>
                  <a:lnTo>
                    <a:pt x="17132" y="17748"/>
                  </a:lnTo>
                  <a:lnTo>
                    <a:pt x="17365" y="17583"/>
                  </a:lnTo>
                  <a:lnTo>
                    <a:pt x="17599" y="17424"/>
                  </a:lnTo>
                  <a:lnTo>
                    <a:pt x="17825" y="17280"/>
                  </a:lnTo>
                  <a:lnTo>
                    <a:pt x="18045" y="17156"/>
                  </a:lnTo>
                  <a:lnTo>
                    <a:pt x="18264" y="17039"/>
                  </a:lnTo>
                  <a:lnTo>
                    <a:pt x="18351" y="16991"/>
                  </a:lnTo>
                  <a:lnTo>
                    <a:pt x="18431" y="16936"/>
                  </a:lnTo>
                  <a:lnTo>
                    <a:pt x="18497" y="16874"/>
                  </a:lnTo>
                  <a:lnTo>
                    <a:pt x="18564" y="16806"/>
                  </a:lnTo>
                  <a:lnTo>
                    <a:pt x="18624" y="16737"/>
                  </a:lnTo>
                  <a:lnTo>
                    <a:pt x="18677" y="16661"/>
                  </a:lnTo>
                  <a:lnTo>
                    <a:pt x="18724" y="16586"/>
                  </a:lnTo>
                  <a:lnTo>
                    <a:pt x="18764" y="16503"/>
                  </a:lnTo>
                  <a:lnTo>
                    <a:pt x="18797" y="16414"/>
                  </a:lnTo>
                  <a:lnTo>
                    <a:pt x="18824" y="16324"/>
                  </a:lnTo>
                  <a:lnTo>
                    <a:pt x="18844" y="16235"/>
                  </a:lnTo>
                  <a:lnTo>
                    <a:pt x="18857" y="16145"/>
                  </a:lnTo>
                  <a:lnTo>
                    <a:pt x="18864" y="16056"/>
                  </a:lnTo>
                  <a:lnTo>
                    <a:pt x="18870" y="15960"/>
                  </a:lnTo>
                  <a:lnTo>
                    <a:pt x="18864" y="15864"/>
                  </a:lnTo>
                  <a:lnTo>
                    <a:pt x="18857" y="15774"/>
                  </a:lnTo>
                  <a:lnTo>
                    <a:pt x="18837" y="15685"/>
                  </a:lnTo>
                  <a:lnTo>
                    <a:pt x="18817" y="15589"/>
                  </a:lnTo>
                  <a:lnTo>
                    <a:pt x="18790" y="15499"/>
                  </a:lnTo>
                  <a:lnTo>
                    <a:pt x="18757" y="15417"/>
                  </a:lnTo>
                  <a:lnTo>
                    <a:pt x="18724" y="15327"/>
                  </a:lnTo>
                  <a:lnTo>
                    <a:pt x="18677" y="15245"/>
                  </a:lnTo>
                  <a:lnTo>
                    <a:pt x="18631" y="15169"/>
                  </a:lnTo>
                  <a:lnTo>
                    <a:pt x="18577" y="15093"/>
                  </a:lnTo>
                  <a:lnTo>
                    <a:pt x="18517" y="15025"/>
                  </a:lnTo>
                  <a:lnTo>
                    <a:pt x="18451" y="14963"/>
                  </a:lnTo>
                  <a:lnTo>
                    <a:pt x="18384" y="14901"/>
                  </a:lnTo>
                  <a:lnTo>
                    <a:pt x="18311" y="14853"/>
                  </a:lnTo>
                  <a:lnTo>
                    <a:pt x="18231" y="14805"/>
                  </a:lnTo>
                  <a:lnTo>
                    <a:pt x="18144" y="14763"/>
                  </a:lnTo>
                  <a:lnTo>
                    <a:pt x="18058" y="14729"/>
                  </a:lnTo>
                  <a:lnTo>
                    <a:pt x="17965" y="14708"/>
                  </a:lnTo>
                  <a:lnTo>
                    <a:pt x="17572" y="14612"/>
                  </a:lnTo>
                  <a:lnTo>
                    <a:pt x="17186" y="14502"/>
                  </a:lnTo>
                  <a:lnTo>
                    <a:pt x="16800" y="14378"/>
                  </a:lnTo>
                  <a:lnTo>
                    <a:pt x="16420" y="14241"/>
                  </a:lnTo>
                  <a:lnTo>
                    <a:pt x="16047" y="14096"/>
                  </a:lnTo>
                  <a:lnTo>
                    <a:pt x="15674" y="13945"/>
                  </a:lnTo>
                  <a:lnTo>
                    <a:pt x="15301" y="13780"/>
                  </a:lnTo>
                  <a:lnTo>
                    <a:pt x="14935" y="13608"/>
                  </a:lnTo>
                  <a:lnTo>
                    <a:pt x="14576" y="13436"/>
                  </a:lnTo>
                  <a:lnTo>
                    <a:pt x="14216" y="13251"/>
                  </a:lnTo>
                  <a:lnTo>
                    <a:pt x="13857" y="13058"/>
                  </a:lnTo>
                  <a:lnTo>
                    <a:pt x="13497" y="12866"/>
                  </a:lnTo>
                  <a:lnTo>
                    <a:pt x="12791" y="12474"/>
                  </a:lnTo>
                  <a:lnTo>
                    <a:pt x="12085" y="12068"/>
                  </a:lnTo>
                  <a:lnTo>
                    <a:pt x="12066" y="11999"/>
                  </a:lnTo>
                  <a:lnTo>
                    <a:pt x="12039" y="11931"/>
                  </a:lnTo>
                  <a:lnTo>
                    <a:pt x="12006" y="11862"/>
                  </a:lnTo>
                  <a:lnTo>
                    <a:pt x="11966" y="11800"/>
                  </a:lnTo>
                  <a:lnTo>
                    <a:pt x="11919" y="11738"/>
                  </a:lnTo>
                  <a:lnTo>
                    <a:pt x="11872" y="11683"/>
                  </a:lnTo>
                  <a:lnTo>
                    <a:pt x="11819" y="11628"/>
                  </a:lnTo>
                  <a:lnTo>
                    <a:pt x="11766" y="11580"/>
                  </a:lnTo>
                  <a:lnTo>
                    <a:pt x="11699" y="11539"/>
                  </a:lnTo>
                  <a:lnTo>
                    <a:pt x="11633" y="11504"/>
                  </a:lnTo>
                  <a:lnTo>
                    <a:pt x="11566" y="11477"/>
                  </a:lnTo>
                  <a:lnTo>
                    <a:pt x="11486" y="11463"/>
                  </a:lnTo>
                  <a:lnTo>
                    <a:pt x="11413" y="11449"/>
                  </a:lnTo>
                  <a:lnTo>
                    <a:pt x="11326" y="11449"/>
                  </a:lnTo>
                  <a:lnTo>
                    <a:pt x="11240" y="11456"/>
                  </a:lnTo>
                  <a:lnTo>
                    <a:pt x="11153" y="11477"/>
                  </a:lnTo>
                  <a:lnTo>
                    <a:pt x="10880" y="11546"/>
                  </a:lnTo>
                  <a:lnTo>
                    <a:pt x="10621" y="11621"/>
                  </a:lnTo>
                  <a:lnTo>
                    <a:pt x="10361" y="11697"/>
                  </a:lnTo>
                  <a:lnTo>
                    <a:pt x="10101" y="11779"/>
                  </a:lnTo>
                  <a:lnTo>
                    <a:pt x="9848" y="11869"/>
                  </a:lnTo>
                  <a:lnTo>
                    <a:pt x="9595" y="11958"/>
                  </a:lnTo>
                  <a:lnTo>
                    <a:pt x="9349" y="12054"/>
                  </a:lnTo>
                  <a:lnTo>
                    <a:pt x="9103" y="12151"/>
                  </a:lnTo>
                  <a:lnTo>
                    <a:pt x="8863" y="12254"/>
                  </a:lnTo>
                  <a:lnTo>
                    <a:pt x="8630" y="12364"/>
                  </a:lnTo>
                  <a:lnTo>
                    <a:pt x="8397" y="12474"/>
                  </a:lnTo>
                  <a:lnTo>
                    <a:pt x="8164" y="12591"/>
                  </a:lnTo>
                  <a:lnTo>
                    <a:pt x="7937" y="12708"/>
                  </a:lnTo>
                  <a:lnTo>
                    <a:pt x="7718" y="12831"/>
                  </a:lnTo>
                  <a:lnTo>
                    <a:pt x="7498" y="12962"/>
                  </a:lnTo>
                  <a:lnTo>
                    <a:pt x="7278" y="13093"/>
                  </a:lnTo>
                  <a:lnTo>
                    <a:pt x="7065" y="13223"/>
                  </a:lnTo>
                  <a:lnTo>
                    <a:pt x="6859" y="13361"/>
                  </a:lnTo>
                  <a:lnTo>
                    <a:pt x="6652" y="13505"/>
                  </a:lnTo>
                  <a:lnTo>
                    <a:pt x="6453" y="13650"/>
                  </a:lnTo>
                  <a:lnTo>
                    <a:pt x="6253" y="13794"/>
                  </a:lnTo>
                  <a:lnTo>
                    <a:pt x="6060" y="13945"/>
                  </a:lnTo>
                  <a:lnTo>
                    <a:pt x="5867" y="14103"/>
                  </a:lnTo>
                  <a:lnTo>
                    <a:pt x="5680" y="14261"/>
                  </a:lnTo>
                  <a:lnTo>
                    <a:pt x="5494" y="14420"/>
                  </a:lnTo>
                  <a:lnTo>
                    <a:pt x="5314" y="14585"/>
                  </a:lnTo>
                  <a:lnTo>
                    <a:pt x="5134" y="14750"/>
                  </a:lnTo>
                  <a:lnTo>
                    <a:pt x="4961" y="14922"/>
                  </a:lnTo>
                  <a:lnTo>
                    <a:pt x="4788" y="15093"/>
                  </a:lnTo>
                  <a:lnTo>
                    <a:pt x="4622" y="15272"/>
                  </a:lnTo>
                  <a:lnTo>
                    <a:pt x="4462" y="15451"/>
                  </a:lnTo>
                  <a:lnTo>
                    <a:pt x="4295" y="15630"/>
                  </a:lnTo>
                  <a:lnTo>
                    <a:pt x="4142" y="15815"/>
                  </a:lnTo>
                  <a:lnTo>
                    <a:pt x="3989" y="16001"/>
                  </a:lnTo>
                  <a:lnTo>
                    <a:pt x="3843" y="16194"/>
                  </a:lnTo>
                  <a:lnTo>
                    <a:pt x="3696" y="16386"/>
                  </a:lnTo>
                  <a:lnTo>
                    <a:pt x="3550" y="16579"/>
                  </a:lnTo>
                  <a:lnTo>
                    <a:pt x="3410" y="16778"/>
                  </a:lnTo>
                  <a:lnTo>
                    <a:pt x="3277" y="16977"/>
                  </a:lnTo>
                  <a:lnTo>
                    <a:pt x="3143" y="17177"/>
                  </a:lnTo>
                  <a:lnTo>
                    <a:pt x="3017" y="17383"/>
                  </a:lnTo>
                  <a:lnTo>
                    <a:pt x="2890" y="17583"/>
                  </a:lnTo>
                  <a:lnTo>
                    <a:pt x="2771" y="17796"/>
                  </a:lnTo>
                  <a:lnTo>
                    <a:pt x="2657" y="18002"/>
                  </a:lnTo>
                  <a:lnTo>
                    <a:pt x="2538" y="18215"/>
                  </a:lnTo>
                  <a:lnTo>
                    <a:pt x="2431" y="18428"/>
                  </a:lnTo>
                  <a:lnTo>
                    <a:pt x="2325" y="18648"/>
                  </a:lnTo>
                  <a:lnTo>
                    <a:pt x="2218" y="18861"/>
                  </a:lnTo>
                  <a:lnTo>
                    <a:pt x="2025" y="19308"/>
                  </a:lnTo>
                  <a:lnTo>
                    <a:pt x="1845" y="19755"/>
                  </a:lnTo>
                  <a:lnTo>
                    <a:pt x="1679" y="20209"/>
                  </a:lnTo>
                  <a:lnTo>
                    <a:pt x="1526" y="20670"/>
                  </a:lnTo>
                  <a:lnTo>
                    <a:pt x="1386" y="21131"/>
                  </a:lnTo>
                  <a:lnTo>
                    <a:pt x="1259" y="21605"/>
                  </a:lnTo>
                  <a:lnTo>
                    <a:pt x="1153" y="22079"/>
                  </a:lnTo>
                  <a:lnTo>
                    <a:pt x="1059" y="22554"/>
                  </a:lnTo>
                  <a:lnTo>
                    <a:pt x="980" y="23035"/>
                  </a:lnTo>
                  <a:lnTo>
                    <a:pt x="913" y="23523"/>
                  </a:lnTo>
                  <a:lnTo>
                    <a:pt x="860" y="24012"/>
                  </a:lnTo>
                  <a:lnTo>
                    <a:pt x="820" y="24500"/>
                  </a:lnTo>
                  <a:lnTo>
                    <a:pt x="800" y="24995"/>
                  </a:lnTo>
                  <a:lnTo>
                    <a:pt x="793" y="25483"/>
                  </a:lnTo>
                  <a:lnTo>
                    <a:pt x="800" y="25978"/>
                  </a:lnTo>
                  <a:lnTo>
                    <a:pt x="820" y="26473"/>
                  </a:lnTo>
                  <a:lnTo>
                    <a:pt x="860" y="26961"/>
                  </a:lnTo>
                  <a:lnTo>
                    <a:pt x="913" y="27456"/>
                  </a:lnTo>
                  <a:lnTo>
                    <a:pt x="980" y="27951"/>
                  </a:lnTo>
                  <a:lnTo>
                    <a:pt x="1059" y="28440"/>
                  </a:lnTo>
                  <a:lnTo>
                    <a:pt x="1153" y="28928"/>
                  </a:lnTo>
                  <a:lnTo>
                    <a:pt x="1266" y="29409"/>
                  </a:lnTo>
                  <a:lnTo>
                    <a:pt x="1392" y="29890"/>
                  </a:lnTo>
                  <a:lnTo>
                    <a:pt x="1532" y="30372"/>
                  </a:lnTo>
                  <a:lnTo>
                    <a:pt x="1685" y="30846"/>
                  </a:lnTo>
                  <a:lnTo>
                    <a:pt x="1858" y="31321"/>
                  </a:lnTo>
                  <a:lnTo>
                    <a:pt x="2045" y="31781"/>
                  </a:lnTo>
                  <a:lnTo>
                    <a:pt x="2245" y="32249"/>
                  </a:lnTo>
                  <a:lnTo>
                    <a:pt x="2351" y="32476"/>
                  </a:lnTo>
                  <a:lnTo>
                    <a:pt x="2458" y="32703"/>
                  </a:lnTo>
                  <a:lnTo>
                    <a:pt x="2571" y="32923"/>
                  </a:lnTo>
                  <a:lnTo>
                    <a:pt x="2691" y="33150"/>
                  </a:lnTo>
                  <a:lnTo>
                    <a:pt x="2811" y="33370"/>
                  </a:lnTo>
                  <a:lnTo>
                    <a:pt x="2937" y="33590"/>
                  </a:lnTo>
                  <a:lnTo>
                    <a:pt x="3064" y="33810"/>
                  </a:lnTo>
                  <a:lnTo>
                    <a:pt x="3197" y="34030"/>
                  </a:lnTo>
                  <a:lnTo>
                    <a:pt x="3330" y="34243"/>
                  </a:lnTo>
                  <a:lnTo>
                    <a:pt x="3470" y="34456"/>
                  </a:lnTo>
                  <a:lnTo>
                    <a:pt x="3616" y="34669"/>
                  </a:lnTo>
                  <a:lnTo>
                    <a:pt x="3763" y="34875"/>
                  </a:lnTo>
                  <a:lnTo>
                    <a:pt x="3916" y="35082"/>
                  </a:lnTo>
                  <a:lnTo>
                    <a:pt x="4069" y="35288"/>
                  </a:lnTo>
                  <a:lnTo>
                    <a:pt x="4229" y="35487"/>
                  </a:lnTo>
                  <a:lnTo>
                    <a:pt x="4389" y="35687"/>
                  </a:lnTo>
                  <a:lnTo>
                    <a:pt x="4555" y="35886"/>
                  </a:lnTo>
                  <a:lnTo>
                    <a:pt x="4728" y="36079"/>
                  </a:lnTo>
                  <a:lnTo>
                    <a:pt x="4901" y="36271"/>
                  </a:lnTo>
                  <a:lnTo>
                    <a:pt x="5081" y="36464"/>
                  </a:lnTo>
                  <a:lnTo>
                    <a:pt x="5261" y="36649"/>
                  </a:lnTo>
                  <a:lnTo>
                    <a:pt x="5447" y="36835"/>
                  </a:lnTo>
                  <a:lnTo>
                    <a:pt x="5634" y="37021"/>
                  </a:lnTo>
                  <a:lnTo>
                    <a:pt x="5827" y="37200"/>
                  </a:lnTo>
                  <a:lnTo>
                    <a:pt x="5927" y="37296"/>
                  </a:lnTo>
                  <a:lnTo>
                    <a:pt x="6020" y="37385"/>
                  </a:lnTo>
                  <a:lnTo>
                    <a:pt x="6213" y="37550"/>
                  </a:lnTo>
                  <a:lnTo>
                    <a:pt x="6466" y="37763"/>
                  </a:lnTo>
                  <a:lnTo>
                    <a:pt x="6719" y="37963"/>
                  </a:lnTo>
                  <a:lnTo>
                    <a:pt x="6972" y="38162"/>
                  </a:lnTo>
                  <a:lnTo>
                    <a:pt x="7225" y="38355"/>
                  </a:lnTo>
                  <a:lnTo>
                    <a:pt x="7478" y="38533"/>
                  </a:lnTo>
                  <a:lnTo>
                    <a:pt x="7738" y="38712"/>
                  </a:lnTo>
                  <a:lnTo>
                    <a:pt x="7991" y="38884"/>
                  </a:lnTo>
                  <a:lnTo>
                    <a:pt x="8250" y="39042"/>
                  </a:lnTo>
                  <a:lnTo>
                    <a:pt x="8503" y="39200"/>
                  </a:lnTo>
                  <a:lnTo>
                    <a:pt x="8763" y="39352"/>
                  </a:lnTo>
                  <a:lnTo>
                    <a:pt x="9023" y="39489"/>
                  </a:lnTo>
                  <a:lnTo>
                    <a:pt x="9282" y="39627"/>
                  </a:lnTo>
                  <a:lnTo>
                    <a:pt x="9542" y="39757"/>
                  </a:lnTo>
                  <a:lnTo>
                    <a:pt x="9802" y="39881"/>
                  </a:lnTo>
                  <a:lnTo>
                    <a:pt x="10061" y="39998"/>
                  </a:lnTo>
                  <a:lnTo>
                    <a:pt x="10321" y="40108"/>
                  </a:lnTo>
                  <a:lnTo>
                    <a:pt x="10581" y="40211"/>
                  </a:lnTo>
                  <a:lnTo>
                    <a:pt x="10840" y="40314"/>
                  </a:lnTo>
                  <a:lnTo>
                    <a:pt x="11100" y="40404"/>
                  </a:lnTo>
                  <a:lnTo>
                    <a:pt x="11360" y="40493"/>
                  </a:lnTo>
                  <a:lnTo>
                    <a:pt x="11619" y="40569"/>
                  </a:lnTo>
                  <a:lnTo>
                    <a:pt x="11879" y="40644"/>
                  </a:lnTo>
                  <a:lnTo>
                    <a:pt x="12139" y="40713"/>
                  </a:lnTo>
                  <a:lnTo>
                    <a:pt x="12398" y="40775"/>
                  </a:lnTo>
                  <a:lnTo>
                    <a:pt x="12658" y="40830"/>
                  </a:lnTo>
                  <a:lnTo>
                    <a:pt x="12918" y="40885"/>
                  </a:lnTo>
                  <a:lnTo>
                    <a:pt x="13177" y="40926"/>
                  </a:lnTo>
                  <a:lnTo>
                    <a:pt x="13437" y="40967"/>
                  </a:lnTo>
                  <a:lnTo>
                    <a:pt x="13697" y="41002"/>
                  </a:lnTo>
                  <a:lnTo>
                    <a:pt x="13956" y="41029"/>
                  </a:lnTo>
                  <a:lnTo>
                    <a:pt x="14216" y="41050"/>
                  </a:lnTo>
                  <a:lnTo>
                    <a:pt x="14469" y="41071"/>
                  </a:lnTo>
                  <a:lnTo>
                    <a:pt x="14276" y="41414"/>
                  </a:lnTo>
                  <a:lnTo>
                    <a:pt x="14083" y="41758"/>
                  </a:lnTo>
                  <a:lnTo>
                    <a:pt x="13890" y="42109"/>
                  </a:lnTo>
                  <a:lnTo>
                    <a:pt x="13703" y="42460"/>
                  </a:lnTo>
                  <a:lnTo>
                    <a:pt x="13524" y="42817"/>
                  </a:lnTo>
                  <a:lnTo>
                    <a:pt x="13351" y="43175"/>
                  </a:lnTo>
                  <a:lnTo>
                    <a:pt x="13177" y="43539"/>
                  </a:lnTo>
                  <a:lnTo>
                    <a:pt x="13004" y="43897"/>
                  </a:lnTo>
                  <a:lnTo>
                    <a:pt x="12845" y="44268"/>
                  </a:lnTo>
                  <a:lnTo>
                    <a:pt x="12678" y="44632"/>
                  </a:lnTo>
                  <a:lnTo>
                    <a:pt x="12525" y="45004"/>
                  </a:lnTo>
                  <a:lnTo>
                    <a:pt x="12372" y="45382"/>
                  </a:lnTo>
                  <a:lnTo>
                    <a:pt x="12225" y="45753"/>
                  </a:lnTo>
                  <a:lnTo>
                    <a:pt x="12085" y="46131"/>
                  </a:lnTo>
                  <a:lnTo>
                    <a:pt x="11946" y="46516"/>
                  </a:lnTo>
                  <a:lnTo>
                    <a:pt x="11813" y="46895"/>
                  </a:lnTo>
                  <a:lnTo>
                    <a:pt x="11753" y="46860"/>
                  </a:lnTo>
                  <a:lnTo>
                    <a:pt x="11706" y="46833"/>
                  </a:lnTo>
                  <a:lnTo>
                    <a:pt x="11653" y="46798"/>
                  </a:lnTo>
                  <a:lnTo>
                    <a:pt x="11599" y="46764"/>
                  </a:lnTo>
                  <a:lnTo>
                    <a:pt x="11173" y="46599"/>
                  </a:lnTo>
                  <a:lnTo>
                    <a:pt x="10747" y="46448"/>
                  </a:lnTo>
                  <a:lnTo>
                    <a:pt x="10308" y="46303"/>
                  </a:lnTo>
                  <a:lnTo>
                    <a:pt x="9862" y="46166"/>
                  </a:lnTo>
                  <a:lnTo>
                    <a:pt x="9409" y="46035"/>
                  </a:lnTo>
                  <a:lnTo>
                    <a:pt x="8956" y="45911"/>
                  </a:lnTo>
                  <a:lnTo>
                    <a:pt x="8497" y="45801"/>
                  </a:lnTo>
                  <a:lnTo>
                    <a:pt x="8037" y="45691"/>
                  </a:lnTo>
                  <a:lnTo>
                    <a:pt x="7571" y="45588"/>
                  </a:lnTo>
                  <a:lnTo>
                    <a:pt x="7105" y="45492"/>
                  </a:lnTo>
                  <a:lnTo>
                    <a:pt x="6639" y="45402"/>
                  </a:lnTo>
                  <a:lnTo>
                    <a:pt x="6173" y="45313"/>
                  </a:lnTo>
                  <a:lnTo>
                    <a:pt x="5241" y="45141"/>
                  </a:lnTo>
                  <a:lnTo>
                    <a:pt x="4315" y="44983"/>
                  </a:lnTo>
                  <a:lnTo>
                    <a:pt x="4515" y="44158"/>
                  </a:lnTo>
                  <a:lnTo>
                    <a:pt x="4715" y="43347"/>
                  </a:lnTo>
                  <a:lnTo>
                    <a:pt x="4928" y="42535"/>
                  </a:lnTo>
                  <a:lnTo>
                    <a:pt x="5148" y="41731"/>
                  </a:lnTo>
                  <a:lnTo>
                    <a:pt x="5374" y="40933"/>
                  </a:lnTo>
                  <a:lnTo>
                    <a:pt x="5607" y="40136"/>
                  </a:lnTo>
                  <a:lnTo>
                    <a:pt x="5853" y="39345"/>
                  </a:lnTo>
                  <a:lnTo>
                    <a:pt x="6106" y="38561"/>
                  </a:lnTo>
                  <a:lnTo>
                    <a:pt x="6140" y="38458"/>
                  </a:lnTo>
                  <a:lnTo>
                    <a:pt x="6160" y="38355"/>
                  </a:lnTo>
                  <a:lnTo>
                    <a:pt x="6173" y="38258"/>
                  </a:lnTo>
                  <a:lnTo>
                    <a:pt x="6186" y="38162"/>
                  </a:lnTo>
                  <a:lnTo>
                    <a:pt x="6186" y="38066"/>
                  </a:lnTo>
                  <a:lnTo>
                    <a:pt x="6180" y="37976"/>
                  </a:lnTo>
                  <a:lnTo>
                    <a:pt x="6166" y="37887"/>
                  </a:lnTo>
                  <a:lnTo>
                    <a:pt x="6146" y="37805"/>
                  </a:lnTo>
                  <a:lnTo>
                    <a:pt x="6120" y="37729"/>
                  </a:lnTo>
                  <a:lnTo>
                    <a:pt x="6086" y="37653"/>
                  </a:lnTo>
                  <a:lnTo>
                    <a:pt x="6046" y="37578"/>
                  </a:lnTo>
                  <a:lnTo>
                    <a:pt x="6007" y="37509"/>
                  </a:lnTo>
                  <a:lnTo>
                    <a:pt x="5960" y="37440"/>
                  </a:lnTo>
                  <a:lnTo>
                    <a:pt x="5907" y="37378"/>
                  </a:lnTo>
                  <a:lnTo>
                    <a:pt x="5847" y="37323"/>
                  </a:lnTo>
                  <a:lnTo>
                    <a:pt x="5787" y="37268"/>
                  </a:lnTo>
                  <a:lnTo>
                    <a:pt x="5727" y="37220"/>
                  </a:lnTo>
                  <a:lnTo>
                    <a:pt x="5667" y="37179"/>
                  </a:lnTo>
                  <a:lnTo>
                    <a:pt x="5600" y="37138"/>
                  </a:lnTo>
                  <a:lnTo>
                    <a:pt x="5534" y="37103"/>
                  </a:lnTo>
                  <a:lnTo>
                    <a:pt x="5461" y="37069"/>
                  </a:lnTo>
                  <a:lnTo>
                    <a:pt x="5387" y="37041"/>
                  </a:lnTo>
                  <a:lnTo>
                    <a:pt x="5314" y="37021"/>
                  </a:lnTo>
                  <a:lnTo>
                    <a:pt x="5241" y="37000"/>
                  </a:lnTo>
                  <a:lnTo>
                    <a:pt x="5161" y="36986"/>
                  </a:lnTo>
                  <a:lnTo>
                    <a:pt x="5088" y="36973"/>
                  </a:lnTo>
                  <a:lnTo>
                    <a:pt x="5008" y="36966"/>
                  </a:lnTo>
                  <a:lnTo>
                    <a:pt x="4928" y="36959"/>
                  </a:lnTo>
                  <a:lnTo>
                    <a:pt x="4848" y="36959"/>
                  </a:lnTo>
                  <a:lnTo>
                    <a:pt x="4775" y="36966"/>
                  </a:lnTo>
                  <a:lnTo>
                    <a:pt x="4695" y="36973"/>
                  </a:lnTo>
                  <a:lnTo>
                    <a:pt x="4615" y="36986"/>
                  </a:lnTo>
                  <a:lnTo>
                    <a:pt x="4535" y="37000"/>
                  </a:lnTo>
                  <a:lnTo>
                    <a:pt x="4462" y="37028"/>
                  </a:lnTo>
                  <a:lnTo>
                    <a:pt x="4389" y="37055"/>
                  </a:lnTo>
                  <a:lnTo>
                    <a:pt x="4315" y="37083"/>
                  </a:lnTo>
                  <a:lnTo>
                    <a:pt x="4242" y="37117"/>
                  </a:lnTo>
                  <a:lnTo>
                    <a:pt x="4169" y="37158"/>
                  </a:lnTo>
                  <a:lnTo>
                    <a:pt x="4102" y="37206"/>
                  </a:lnTo>
                  <a:lnTo>
                    <a:pt x="4036" y="37261"/>
                  </a:lnTo>
                  <a:lnTo>
                    <a:pt x="3976" y="37316"/>
                  </a:lnTo>
                  <a:lnTo>
                    <a:pt x="3916" y="37378"/>
                  </a:lnTo>
                  <a:lnTo>
                    <a:pt x="3863" y="37447"/>
                  </a:lnTo>
                  <a:lnTo>
                    <a:pt x="3809" y="37516"/>
                  </a:lnTo>
                  <a:lnTo>
                    <a:pt x="3756" y="37591"/>
                  </a:lnTo>
                  <a:lnTo>
                    <a:pt x="3709" y="37674"/>
                  </a:lnTo>
                  <a:lnTo>
                    <a:pt x="3669" y="37763"/>
                  </a:lnTo>
                  <a:lnTo>
                    <a:pt x="3636" y="37860"/>
                  </a:lnTo>
                  <a:lnTo>
                    <a:pt x="3436" y="38451"/>
                  </a:lnTo>
                  <a:lnTo>
                    <a:pt x="3243" y="39042"/>
                  </a:lnTo>
                  <a:lnTo>
                    <a:pt x="3057" y="39647"/>
                  </a:lnTo>
                  <a:lnTo>
                    <a:pt x="2870" y="40259"/>
                  </a:lnTo>
                  <a:lnTo>
                    <a:pt x="2697" y="40871"/>
                  </a:lnTo>
                  <a:lnTo>
                    <a:pt x="2524" y="41497"/>
                  </a:lnTo>
                  <a:lnTo>
                    <a:pt x="2358" y="42123"/>
                  </a:lnTo>
                  <a:lnTo>
                    <a:pt x="2198" y="42762"/>
                  </a:lnTo>
                  <a:lnTo>
                    <a:pt x="2038" y="43402"/>
                  </a:lnTo>
                  <a:lnTo>
                    <a:pt x="1892" y="44048"/>
                  </a:lnTo>
                  <a:lnTo>
                    <a:pt x="1745" y="44701"/>
                  </a:lnTo>
                  <a:lnTo>
                    <a:pt x="1605" y="45361"/>
                  </a:lnTo>
                  <a:lnTo>
                    <a:pt x="1472" y="46021"/>
                  </a:lnTo>
                  <a:lnTo>
                    <a:pt x="1346" y="46695"/>
                  </a:lnTo>
                  <a:lnTo>
                    <a:pt x="1226" y="47369"/>
                  </a:lnTo>
                  <a:lnTo>
                    <a:pt x="1106" y="48043"/>
                  </a:lnTo>
                  <a:lnTo>
                    <a:pt x="1000" y="48730"/>
                  </a:lnTo>
                  <a:lnTo>
                    <a:pt x="893" y="49418"/>
                  </a:lnTo>
                  <a:lnTo>
                    <a:pt x="793" y="50112"/>
                  </a:lnTo>
                  <a:lnTo>
                    <a:pt x="700" y="50807"/>
                  </a:lnTo>
                  <a:lnTo>
                    <a:pt x="613" y="51508"/>
                  </a:lnTo>
                  <a:lnTo>
                    <a:pt x="527" y="52210"/>
                  </a:lnTo>
                  <a:lnTo>
                    <a:pt x="454" y="52918"/>
                  </a:lnTo>
                  <a:lnTo>
                    <a:pt x="380" y="53633"/>
                  </a:lnTo>
                  <a:lnTo>
                    <a:pt x="320" y="54348"/>
                  </a:lnTo>
                  <a:lnTo>
                    <a:pt x="260" y="55070"/>
                  </a:lnTo>
                  <a:lnTo>
                    <a:pt x="207" y="55792"/>
                  </a:lnTo>
                  <a:lnTo>
                    <a:pt x="161" y="56514"/>
                  </a:lnTo>
                  <a:lnTo>
                    <a:pt x="121" y="57243"/>
                  </a:lnTo>
                  <a:lnTo>
                    <a:pt x="87" y="57972"/>
                  </a:lnTo>
                  <a:lnTo>
                    <a:pt x="54" y="58707"/>
                  </a:lnTo>
                  <a:lnTo>
                    <a:pt x="34" y="59443"/>
                  </a:lnTo>
                  <a:lnTo>
                    <a:pt x="14" y="60179"/>
                  </a:lnTo>
                  <a:lnTo>
                    <a:pt x="7" y="60921"/>
                  </a:lnTo>
                  <a:lnTo>
                    <a:pt x="1" y="61657"/>
                  </a:lnTo>
                  <a:lnTo>
                    <a:pt x="1" y="62407"/>
                  </a:lnTo>
                  <a:lnTo>
                    <a:pt x="7" y="63149"/>
                  </a:lnTo>
                  <a:lnTo>
                    <a:pt x="21" y="63892"/>
                  </a:lnTo>
                  <a:lnTo>
                    <a:pt x="41" y="64641"/>
                  </a:lnTo>
                  <a:lnTo>
                    <a:pt x="67" y="65391"/>
                  </a:lnTo>
                  <a:lnTo>
                    <a:pt x="101" y="66140"/>
                  </a:lnTo>
                  <a:lnTo>
                    <a:pt x="134" y="66890"/>
                  </a:lnTo>
                  <a:lnTo>
                    <a:pt x="181" y="67646"/>
                  </a:lnTo>
                  <a:lnTo>
                    <a:pt x="234" y="68395"/>
                  </a:lnTo>
                  <a:lnTo>
                    <a:pt x="287" y="69145"/>
                  </a:lnTo>
                  <a:lnTo>
                    <a:pt x="354" y="69901"/>
                  </a:lnTo>
                  <a:lnTo>
                    <a:pt x="420" y="70651"/>
                  </a:lnTo>
                  <a:lnTo>
                    <a:pt x="500" y="71400"/>
                  </a:lnTo>
                  <a:lnTo>
                    <a:pt x="580" y="72157"/>
                  </a:lnTo>
                  <a:lnTo>
                    <a:pt x="667" y="72906"/>
                  </a:lnTo>
                  <a:lnTo>
                    <a:pt x="766" y="73656"/>
                  </a:lnTo>
                  <a:lnTo>
                    <a:pt x="866" y="74405"/>
                  </a:lnTo>
                  <a:lnTo>
                    <a:pt x="973" y="75154"/>
                  </a:lnTo>
                  <a:lnTo>
                    <a:pt x="1086" y="75904"/>
                  </a:lnTo>
                  <a:lnTo>
                    <a:pt x="1206" y="76647"/>
                  </a:lnTo>
                  <a:lnTo>
                    <a:pt x="1339" y="77396"/>
                  </a:lnTo>
                  <a:lnTo>
                    <a:pt x="1472" y="78139"/>
                  </a:lnTo>
                  <a:lnTo>
                    <a:pt x="1612" y="78881"/>
                  </a:lnTo>
                  <a:lnTo>
                    <a:pt x="1759" y="79617"/>
                  </a:lnTo>
                  <a:lnTo>
                    <a:pt x="1912" y="80353"/>
                  </a:lnTo>
                  <a:lnTo>
                    <a:pt x="2072" y="81088"/>
                  </a:lnTo>
                  <a:lnTo>
                    <a:pt x="2238" y="81824"/>
                  </a:lnTo>
                  <a:lnTo>
                    <a:pt x="2411" y="82553"/>
                  </a:lnTo>
                  <a:lnTo>
                    <a:pt x="2591" y="83282"/>
                  </a:lnTo>
                  <a:lnTo>
                    <a:pt x="2564" y="83371"/>
                  </a:lnTo>
                  <a:lnTo>
                    <a:pt x="2544" y="83461"/>
                  </a:lnTo>
                  <a:lnTo>
                    <a:pt x="2531" y="83550"/>
                  </a:lnTo>
                  <a:lnTo>
                    <a:pt x="2524" y="83646"/>
                  </a:lnTo>
                  <a:lnTo>
                    <a:pt x="2524" y="83742"/>
                  </a:lnTo>
                  <a:lnTo>
                    <a:pt x="2531" y="83832"/>
                  </a:lnTo>
                  <a:lnTo>
                    <a:pt x="2544" y="83921"/>
                  </a:lnTo>
                  <a:lnTo>
                    <a:pt x="2564" y="84011"/>
                  </a:lnTo>
                  <a:lnTo>
                    <a:pt x="2591" y="84100"/>
                  </a:lnTo>
                  <a:lnTo>
                    <a:pt x="2624" y="84183"/>
                  </a:lnTo>
                  <a:lnTo>
                    <a:pt x="2664" y="84265"/>
                  </a:lnTo>
                  <a:lnTo>
                    <a:pt x="2711" y="84341"/>
                  </a:lnTo>
                  <a:lnTo>
                    <a:pt x="2764" y="84409"/>
                  </a:lnTo>
                  <a:lnTo>
                    <a:pt x="2824" y="84471"/>
                  </a:lnTo>
                  <a:lnTo>
                    <a:pt x="2884" y="84533"/>
                  </a:lnTo>
                  <a:lnTo>
                    <a:pt x="2957" y="84581"/>
                  </a:lnTo>
                  <a:lnTo>
                    <a:pt x="3183" y="85393"/>
                  </a:lnTo>
                  <a:lnTo>
                    <a:pt x="3416" y="86197"/>
                  </a:lnTo>
                  <a:lnTo>
                    <a:pt x="3656" y="87002"/>
                  </a:lnTo>
                  <a:lnTo>
                    <a:pt x="3909" y="87799"/>
                  </a:lnTo>
                  <a:lnTo>
                    <a:pt x="4169" y="88597"/>
                  </a:lnTo>
                  <a:lnTo>
                    <a:pt x="4442" y="89388"/>
                  </a:lnTo>
                  <a:lnTo>
                    <a:pt x="4715" y="90165"/>
                  </a:lnTo>
                  <a:lnTo>
                    <a:pt x="5001" y="90948"/>
                  </a:lnTo>
                  <a:lnTo>
                    <a:pt x="5301" y="91719"/>
                  </a:lnTo>
                  <a:lnTo>
                    <a:pt x="5607" y="92482"/>
                  </a:lnTo>
                  <a:lnTo>
                    <a:pt x="5920" y="93245"/>
                  </a:lnTo>
                  <a:lnTo>
                    <a:pt x="6240" y="93994"/>
                  </a:lnTo>
                  <a:lnTo>
                    <a:pt x="6572" y="94744"/>
                  </a:lnTo>
                  <a:lnTo>
                    <a:pt x="6912" y="95480"/>
                  </a:lnTo>
                  <a:lnTo>
                    <a:pt x="7258" y="96215"/>
                  </a:lnTo>
                  <a:lnTo>
                    <a:pt x="7618" y="96937"/>
                  </a:lnTo>
                  <a:lnTo>
                    <a:pt x="7991" y="97652"/>
                  </a:lnTo>
                  <a:lnTo>
                    <a:pt x="8364" y="98361"/>
                  </a:lnTo>
                  <a:lnTo>
                    <a:pt x="8750" y="99062"/>
                  </a:lnTo>
                  <a:lnTo>
                    <a:pt x="9143" y="99756"/>
                  </a:lnTo>
                  <a:lnTo>
                    <a:pt x="9549" y="100444"/>
                  </a:lnTo>
                  <a:lnTo>
                    <a:pt x="9962" y="101118"/>
                  </a:lnTo>
                  <a:lnTo>
                    <a:pt x="10388" y="101785"/>
                  </a:lnTo>
                  <a:lnTo>
                    <a:pt x="10820" y="102438"/>
                  </a:lnTo>
                  <a:lnTo>
                    <a:pt x="11260" y="103084"/>
                  </a:lnTo>
                  <a:lnTo>
                    <a:pt x="11713" y="103724"/>
                  </a:lnTo>
                  <a:lnTo>
                    <a:pt x="12172" y="104356"/>
                  </a:lnTo>
                  <a:lnTo>
                    <a:pt x="12645" y="104975"/>
                  </a:lnTo>
                  <a:lnTo>
                    <a:pt x="13124" y="105580"/>
                  </a:lnTo>
                  <a:lnTo>
                    <a:pt x="13610" y="106179"/>
                  </a:lnTo>
                  <a:lnTo>
                    <a:pt x="14110" y="106763"/>
                  </a:lnTo>
                  <a:lnTo>
                    <a:pt x="14616" y="107341"/>
                  </a:lnTo>
                  <a:lnTo>
                    <a:pt x="15135" y="107904"/>
                  </a:lnTo>
                  <a:lnTo>
                    <a:pt x="15668" y="108454"/>
                  </a:lnTo>
                  <a:lnTo>
                    <a:pt x="16200" y="108998"/>
                  </a:lnTo>
                  <a:lnTo>
                    <a:pt x="16746" y="109527"/>
                  </a:lnTo>
                  <a:lnTo>
                    <a:pt x="17306" y="110043"/>
                  </a:lnTo>
                  <a:lnTo>
                    <a:pt x="17872" y="110545"/>
                  </a:lnTo>
                  <a:lnTo>
                    <a:pt x="18451" y="111040"/>
                  </a:lnTo>
                  <a:lnTo>
                    <a:pt x="18744" y="111280"/>
                  </a:lnTo>
                  <a:lnTo>
                    <a:pt x="19037" y="111514"/>
                  </a:lnTo>
                  <a:lnTo>
                    <a:pt x="19336" y="111748"/>
                  </a:lnTo>
                  <a:lnTo>
                    <a:pt x="19636" y="111982"/>
                  </a:lnTo>
                  <a:lnTo>
                    <a:pt x="19936" y="112209"/>
                  </a:lnTo>
                  <a:lnTo>
                    <a:pt x="20242" y="112436"/>
                  </a:lnTo>
                  <a:lnTo>
                    <a:pt x="20548" y="112656"/>
                  </a:lnTo>
                  <a:lnTo>
                    <a:pt x="20854" y="112876"/>
                  </a:lnTo>
                  <a:lnTo>
                    <a:pt x="21167" y="113089"/>
                  </a:lnTo>
                  <a:lnTo>
                    <a:pt x="21480" y="113302"/>
                  </a:lnTo>
                  <a:lnTo>
                    <a:pt x="21800" y="113508"/>
                  </a:lnTo>
                  <a:lnTo>
                    <a:pt x="22119" y="113708"/>
                  </a:lnTo>
                  <a:lnTo>
                    <a:pt x="22439" y="113907"/>
                  </a:lnTo>
                  <a:lnTo>
                    <a:pt x="22765" y="114106"/>
                  </a:lnTo>
                  <a:lnTo>
                    <a:pt x="23092" y="114299"/>
                  </a:lnTo>
                  <a:lnTo>
                    <a:pt x="23424" y="114492"/>
                  </a:lnTo>
                  <a:lnTo>
                    <a:pt x="23751" y="114677"/>
                  </a:lnTo>
                  <a:lnTo>
                    <a:pt x="24090" y="114856"/>
                  </a:lnTo>
                  <a:lnTo>
                    <a:pt x="24423" y="115035"/>
                  </a:lnTo>
                  <a:lnTo>
                    <a:pt x="24763" y="115213"/>
                  </a:lnTo>
                  <a:lnTo>
                    <a:pt x="25109" y="115385"/>
                  </a:lnTo>
                  <a:lnTo>
                    <a:pt x="25455" y="115550"/>
                  </a:lnTo>
                  <a:lnTo>
                    <a:pt x="25801" y="115715"/>
                  </a:lnTo>
                  <a:lnTo>
                    <a:pt x="26148" y="115874"/>
                  </a:lnTo>
                  <a:lnTo>
                    <a:pt x="26501" y="116025"/>
                  </a:lnTo>
                  <a:lnTo>
                    <a:pt x="26860" y="116176"/>
                  </a:lnTo>
                  <a:lnTo>
                    <a:pt x="27213" y="116327"/>
                  </a:lnTo>
                  <a:lnTo>
                    <a:pt x="27579" y="116472"/>
                  </a:lnTo>
                  <a:lnTo>
                    <a:pt x="27939" y="116609"/>
                  </a:lnTo>
                  <a:lnTo>
                    <a:pt x="28305" y="116747"/>
                  </a:lnTo>
                  <a:lnTo>
                    <a:pt x="28671" y="116877"/>
                  </a:lnTo>
                  <a:lnTo>
                    <a:pt x="29044" y="117008"/>
                  </a:lnTo>
                  <a:lnTo>
                    <a:pt x="29417" y="117132"/>
                  </a:lnTo>
                  <a:lnTo>
                    <a:pt x="29796" y="117249"/>
                  </a:lnTo>
                  <a:lnTo>
                    <a:pt x="30169" y="117366"/>
                  </a:lnTo>
                  <a:lnTo>
                    <a:pt x="30555" y="117476"/>
                  </a:lnTo>
                  <a:lnTo>
                    <a:pt x="30935" y="117579"/>
                  </a:lnTo>
                  <a:lnTo>
                    <a:pt x="31321" y="117682"/>
                  </a:lnTo>
                  <a:lnTo>
                    <a:pt x="31714" y="117778"/>
                  </a:lnTo>
                  <a:lnTo>
                    <a:pt x="32107" y="117874"/>
                  </a:lnTo>
                  <a:lnTo>
                    <a:pt x="32500" y="117964"/>
                  </a:lnTo>
                  <a:lnTo>
                    <a:pt x="32892" y="118053"/>
                  </a:lnTo>
                  <a:lnTo>
                    <a:pt x="33292" y="118129"/>
                  </a:lnTo>
                  <a:lnTo>
                    <a:pt x="33698" y="118205"/>
                  </a:lnTo>
                  <a:lnTo>
                    <a:pt x="34104" y="118280"/>
                  </a:lnTo>
                  <a:lnTo>
                    <a:pt x="34510" y="118349"/>
                  </a:lnTo>
                  <a:lnTo>
                    <a:pt x="34923" y="118411"/>
                  </a:lnTo>
                  <a:lnTo>
                    <a:pt x="35336" y="118466"/>
                  </a:lnTo>
                  <a:lnTo>
                    <a:pt x="35749" y="118521"/>
                  </a:lnTo>
                  <a:lnTo>
                    <a:pt x="36168" y="118569"/>
                  </a:lnTo>
                  <a:lnTo>
                    <a:pt x="36095" y="119449"/>
                  </a:lnTo>
                  <a:lnTo>
                    <a:pt x="36062" y="119896"/>
                  </a:lnTo>
                  <a:lnTo>
                    <a:pt x="36035" y="120350"/>
                  </a:lnTo>
                  <a:lnTo>
                    <a:pt x="36009" y="120804"/>
                  </a:lnTo>
                  <a:lnTo>
                    <a:pt x="35995" y="121264"/>
                  </a:lnTo>
                  <a:lnTo>
                    <a:pt x="35989" y="121725"/>
                  </a:lnTo>
                  <a:lnTo>
                    <a:pt x="35989" y="122179"/>
                  </a:lnTo>
                  <a:lnTo>
                    <a:pt x="36002" y="122633"/>
                  </a:lnTo>
                  <a:lnTo>
                    <a:pt x="36029" y="123086"/>
                  </a:lnTo>
                  <a:lnTo>
                    <a:pt x="36068" y="123526"/>
                  </a:lnTo>
                  <a:lnTo>
                    <a:pt x="36095" y="123740"/>
                  </a:lnTo>
                  <a:lnTo>
                    <a:pt x="36122" y="123960"/>
                  </a:lnTo>
                  <a:lnTo>
                    <a:pt x="36155" y="124166"/>
                  </a:lnTo>
                  <a:lnTo>
                    <a:pt x="36195" y="124379"/>
                  </a:lnTo>
                  <a:lnTo>
                    <a:pt x="36235" y="124585"/>
                  </a:lnTo>
                  <a:lnTo>
                    <a:pt x="36288" y="124785"/>
                  </a:lnTo>
                  <a:lnTo>
                    <a:pt x="36341" y="124984"/>
                  </a:lnTo>
                  <a:lnTo>
                    <a:pt x="36395" y="125184"/>
                  </a:lnTo>
                  <a:lnTo>
                    <a:pt x="36461" y="125376"/>
                  </a:lnTo>
                  <a:lnTo>
                    <a:pt x="36528" y="125562"/>
                  </a:lnTo>
                  <a:lnTo>
                    <a:pt x="36468" y="125610"/>
                  </a:lnTo>
                  <a:lnTo>
                    <a:pt x="36408" y="125665"/>
                  </a:lnTo>
                  <a:lnTo>
                    <a:pt x="36348" y="125720"/>
                  </a:lnTo>
                  <a:lnTo>
                    <a:pt x="36295" y="125782"/>
                  </a:lnTo>
                  <a:lnTo>
                    <a:pt x="36248" y="125844"/>
                  </a:lnTo>
                  <a:lnTo>
                    <a:pt x="36195" y="125912"/>
                  </a:lnTo>
                  <a:lnTo>
                    <a:pt x="36155" y="125981"/>
                  </a:lnTo>
                  <a:lnTo>
                    <a:pt x="36115" y="126050"/>
                  </a:lnTo>
                  <a:lnTo>
                    <a:pt x="36075" y="126126"/>
                  </a:lnTo>
                  <a:lnTo>
                    <a:pt x="36042" y="126194"/>
                  </a:lnTo>
                  <a:lnTo>
                    <a:pt x="36015" y="126277"/>
                  </a:lnTo>
                  <a:lnTo>
                    <a:pt x="35989" y="126352"/>
                  </a:lnTo>
                  <a:lnTo>
                    <a:pt x="35969" y="126428"/>
                  </a:lnTo>
                  <a:lnTo>
                    <a:pt x="35955" y="126511"/>
                  </a:lnTo>
                  <a:lnTo>
                    <a:pt x="35942" y="126593"/>
                  </a:lnTo>
                  <a:lnTo>
                    <a:pt x="35935" y="126676"/>
                  </a:lnTo>
                  <a:lnTo>
                    <a:pt x="35935" y="126751"/>
                  </a:lnTo>
                  <a:lnTo>
                    <a:pt x="35935" y="126834"/>
                  </a:lnTo>
                  <a:lnTo>
                    <a:pt x="35942" y="126916"/>
                  </a:lnTo>
                  <a:lnTo>
                    <a:pt x="35955" y="126999"/>
                  </a:lnTo>
                  <a:lnTo>
                    <a:pt x="35975" y="127081"/>
                  </a:lnTo>
                  <a:lnTo>
                    <a:pt x="36002" y="127157"/>
                  </a:lnTo>
                  <a:lnTo>
                    <a:pt x="36029" y="127233"/>
                  </a:lnTo>
                  <a:lnTo>
                    <a:pt x="36062" y="127315"/>
                  </a:lnTo>
                  <a:lnTo>
                    <a:pt x="36108" y="127391"/>
                  </a:lnTo>
                  <a:lnTo>
                    <a:pt x="36155" y="127459"/>
                  </a:lnTo>
                  <a:lnTo>
                    <a:pt x="36208" y="127535"/>
                  </a:lnTo>
                  <a:lnTo>
                    <a:pt x="36268" y="127604"/>
                  </a:lnTo>
                  <a:lnTo>
                    <a:pt x="36335" y="127666"/>
                  </a:lnTo>
                  <a:lnTo>
                    <a:pt x="36408" y="127728"/>
                  </a:lnTo>
                  <a:lnTo>
                    <a:pt x="36488" y="127790"/>
                  </a:lnTo>
                  <a:lnTo>
                    <a:pt x="36574" y="127851"/>
                  </a:lnTo>
                  <a:lnTo>
                    <a:pt x="36788" y="127982"/>
                  </a:lnTo>
                  <a:lnTo>
                    <a:pt x="37007" y="128106"/>
                  </a:lnTo>
                  <a:lnTo>
                    <a:pt x="37227" y="128216"/>
                  </a:lnTo>
                  <a:lnTo>
                    <a:pt x="37447" y="128326"/>
                  </a:lnTo>
                  <a:lnTo>
                    <a:pt x="37666" y="128429"/>
                  </a:lnTo>
                  <a:lnTo>
                    <a:pt x="37893" y="128525"/>
                  </a:lnTo>
                  <a:lnTo>
                    <a:pt x="38119" y="128615"/>
                  </a:lnTo>
                  <a:lnTo>
                    <a:pt x="38346" y="128697"/>
                  </a:lnTo>
                  <a:lnTo>
                    <a:pt x="38572" y="128773"/>
                  </a:lnTo>
                  <a:lnTo>
                    <a:pt x="38798" y="128842"/>
                  </a:lnTo>
                  <a:lnTo>
                    <a:pt x="39031" y="128903"/>
                  </a:lnTo>
                  <a:lnTo>
                    <a:pt x="39258" y="128958"/>
                  </a:lnTo>
                  <a:lnTo>
                    <a:pt x="39491" y="129007"/>
                  </a:lnTo>
                  <a:lnTo>
                    <a:pt x="39724" y="129055"/>
                  </a:lnTo>
                  <a:lnTo>
                    <a:pt x="39957" y="129089"/>
                  </a:lnTo>
                  <a:lnTo>
                    <a:pt x="40190" y="129117"/>
                  </a:lnTo>
                  <a:lnTo>
                    <a:pt x="40423" y="129144"/>
                  </a:lnTo>
                  <a:lnTo>
                    <a:pt x="40663" y="129158"/>
                  </a:lnTo>
                  <a:lnTo>
                    <a:pt x="40896" y="129172"/>
                  </a:lnTo>
                  <a:lnTo>
                    <a:pt x="41135" y="129178"/>
                  </a:lnTo>
                  <a:lnTo>
                    <a:pt x="41375" y="129172"/>
                  </a:lnTo>
                  <a:lnTo>
                    <a:pt x="41608" y="129165"/>
                  </a:lnTo>
                  <a:lnTo>
                    <a:pt x="41848" y="129151"/>
                  </a:lnTo>
                  <a:lnTo>
                    <a:pt x="42088" y="129137"/>
                  </a:lnTo>
                  <a:lnTo>
                    <a:pt x="42327" y="129110"/>
                  </a:lnTo>
                  <a:lnTo>
                    <a:pt x="42567" y="129082"/>
                  </a:lnTo>
                  <a:lnTo>
                    <a:pt x="42807" y="129041"/>
                  </a:lnTo>
                  <a:lnTo>
                    <a:pt x="43046" y="129000"/>
                  </a:lnTo>
                  <a:lnTo>
                    <a:pt x="43286" y="128952"/>
                  </a:lnTo>
                  <a:lnTo>
                    <a:pt x="43526" y="128897"/>
                  </a:lnTo>
                  <a:lnTo>
                    <a:pt x="43765" y="128835"/>
                  </a:lnTo>
                  <a:lnTo>
                    <a:pt x="44005" y="128773"/>
                  </a:lnTo>
                  <a:lnTo>
                    <a:pt x="44018" y="128759"/>
                  </a:lnTo>
                  <a:lnTo>
                    <a:pt x="44045" y="128745"/>
                  </a:lnTo>
                  <a:lnTo>
                    <a:pt x="44065" y="128732"/>
                  </a:lnTo>
                  <a:lnTo>
                    <a:pt x="44085" y="128732"/>
                  </a:lnTo>
                  <a:lnTo>
                    <a:pt x="44205" y="130499"/>
                  </a:lnTo>
                  <a:lnTo>
                    <a:pt x="44338" y="132266"/>
                  </a:lnTo>
                  <a:lnTo>
                    <a:pt x="44471" y="134026"/>
                  </a:lnTo>
                  <a:lnTo>
                    <a:pt x="44624" y="135793"/>
                  </a:lnTo>
                  <a:lnTo>
                    <a:pt x="44777" y="137553"/>
                  </a:lnTo>
                  <a:lnTo>
                    <a:pt x="44937" y="139314"/>
                  </a:lnTo>
                  <a:lnTo>
                    <a:pt x="45110" y="141074"/>
                  </a:lnTo>
                  <a:lnTo>
                    <a:pt x="45290" y="142827"/>
                  </a:lnTo>
                  <a:lnTo>
                    <a:pt x="45483" y="144580"/>
                  </a:lnTo>
                  <a:lnTo>
                    <a:pt x="45676" y="146327"/>
                  </a:lnTo>
                  <a:lnTo>
                    <a:pt x="45883" y="148073"/>
                  </a:lnTo>
                  <a:lnTo>
                    <a:pt x="46096" y="149820"/>
                  </a:lnTo>
                  <a:lnTo>
                    <a:pt x="46315" y="151560"/>
                  </a:lnTo>
                  <a:lnTo>
                    <a:pt x="46549" y="153299"/>
                  </a:lnTo>
                  <a:lnTo>
                    <a:pt x="46782" y="155032"/>
                  </a:lnTo>
                  <a:lnTo>
                    <a:pt x="47028" y="156758"/>
                  </a:lnTo>
                  <a:lnTo>
                    <a:pt x="47108" y="157315"/>
                  </a:lnTo>
                  <a:lnTo>
                    <a:pt x="47201" y="157878"/>
                  </a:lnTo>
                  <a:lnTo>
                    <a:pt x="47308" y="158449"/>
                  </a:lnTo>
                  <a:lnTo>
                    <a:pt x="47414" y="159027"/>
                  </a:lnTo>
                  <a:lnTo>
                    <a:pt x="47541" y="159611"/>
                  </a:lnTo>
                  <a:lnTo>
                    <a:pt x="47674" y="160203"/>
                  </a:lnTo>
                  <a:lnTo>
                    <a:pt x="47814" y="160787"/>
                  </a:lnTo>
                  <a:lnTo>
                    <a:pt x="47967" y="161378"/>
                  </a:lnTo>
                  <a:lnTo>
                    <a:pt x="48133" y="161963"/>
                  </a:lnTo>
                  <a:lnTo>
                    <a:pt x="48313" y="162547"/>
                  </a:lnTo>
                  <a:lnTo>
                    <a:pt x="48499" y="163125"/>
                  </a:lnTo>
                  <a:lnTo>
                    <a:pt x="48699" y="163695"/>
                  </a:lnTo>
                  <a:lnTo>
                    <a:pt x="48806" y="163977"/>
                  </a:lnTo>
                  <a:lnTo>
                    <a:pt x="48919" y="164252"/>
                  </a:lnTo>
                  <a:lnTo>
                    <a:pt x="49032" y="164527"/>
                  </a:lnTo>
                  <a:lnTo>
                    <a:pt x="49145" y="164803"/>
                  </a:lnTo>
                  <a:lnTo>
                    <a:pt x="49265" y="165071"/>
                  </a:lnTo>
                  <a:lnTo>
                    <a:pt x="49385" y="165339"/>
                  </a:lnTo>
                  <a:lnTo>
                    <a:pt x="49511" y="165600"/>
                  </a:lnTo>
                  <a:lnTo>
                    <a:pt x="49645" y="165855"/>
                  </a:lnTo>
                  <a:lnTo>
                    <a:pt x="49778" y="166109"/>
                  </a:lnTo>
                  <a:lnTo>
                    <a:pt x="49918" y="166356"/>
                  </a:lnTo>
                  <a:lnTo>
                    <a:pt x="50057" y="166597"/>
                  </a:lnTo>
                  <a:lnTo>
                    <a:pt x="50197" y="166838"/>
                  </a:lnTo>
                  <a:lnTo>
                    <a:pt x="50350" y="167072"/>
                  </a:lnTo>
                  <a:lnTo>
                    <a:pt x="50504" y="167298"/>
                  </a:lnTo>
                  <a:lnTo>
                    <a:pt x="50657" y="167525"/>
                  </a:lnTo>
                  <a:lnTo>
                    <a:pt x="50816" y="167739"/>
                  </a:lnTo>
                  <a:lnTo>
                    <a:pt x="50983" y="167952"/>
                  </a:lnTo>
                  <a:lnTo>
                    <a:pt x="51149" y="168151"/>
                  </a:lnTo>
                  <a:lnTo>
                    <a:pt x="51322" y="168350"/>
                  </a:lnTo>
                  <a:lnTo>
                    <a:pt x="51496" y="168543"/>
                  </a:lnTo>
                  <a:lnTo>
                    <a:pt x="51682" y="168722"/>
                  </a:lnTo>
                  <a:lnTo>
                    <a:pt x="51862" y="168901"/>
                  </a:lnTo>
                  <a:lnTo>
                    <a:pt x="52055" y="169072"/>
                  </a:lnTo>
                  <a:lnTo>
                    <a:pt x="52248" y="169231"/>
                  </a:lnTo>
                  <a:lnTo>
                    <a:pt x="52448" y="169382"/>
                  </a:lnTo>
                  <a:lnTo>
                    <a:pt x="52647" y="169526"/>
                  </a:lnTo>
                  <a:lnTo>
                    <a:pt x="52854" y="169664"/>
                  </a:lnTo>
                  <a:lnTo>
                    <a:pt x="53067" y="169788"/>
                  </a:lnTo>
                  <a:lnTo>
                    <a:pt x="53280" y="169904"/>
                  </a:lnTo>
                  <a:lnTo>
                    <a:pt x="53500" y="170014"/>
                  </a:lnTo>
                  <a:lnTo>
                    <a:pt x="53726" y="170118"/>
                  </a:lnTo>
                  <a:lnTo>
                    <a:pt x="53952" y="170207"/>
                  </a:lnTo>
                  <a:lnTo>
                    <a:pt x="54192" y="170283"/>
                  </a:lnTo>
                  <a:lnTo>
                    <a:pt x="54432" y="170351"/>
                  </a:lnTo>
                  <a:lnTo>
                    <a:pt x="54672" y="170413"/>
                  </a:lnTo>
                  <a:lnTo>
                    <a:pt x="54925" y="170461"/>
                  </a:lnTo>
                  <a:lnTo>
                    <a:pt x="55178" y="170503"/>
                  </a:lnTo>
                  <a:lnTo>
                    <a:pt x="55437" y="170530"/>
                  </a:lnTo>
                  <a:lnTo>
                    <a:pt x="55697" y="170544"/>
                  </a:lnTo>
                  <a:lnTo>
                    <a:pt x="55970" y="170544"/>
                  </a:lnTo>
                  <a:lnTo>
                    <a:pt x="56629" y="170702"/>
                  </a:lnTo>
                  <a:lnTo>
                    <a:pt x="57295" y="170853"/>
                  </a:lnTo>
                  <a:lnTo>
                    <a:pt x="57961" y="170984"/>
                  </a:lnTo>
                  <a:lnTo>
                    <a:pt x="58633" y="171108"/>
                  </a:lnTo>
                  <a:lnTo>
                    <a:pt x="59312" y="171225"/>
                  </a:lnTo>
                  <a:lnTo>
                    <a:pt x="59985" y="171328"/>
                  </a:lnTo>
                  <a:lnTo>
                    <a:pt x="60664" y="171417"/>
                  </a:lnTo>
                  <a:lnTo>
                    <a:pt x="61350" y="171500"/>
                  </a:lnTo>
                  <a:lnTo>
                    <a:pt x="62036" y="171575"/>
                  </a:lnTo>
                  <a:lnTo>
                    <a:pt x="62715" y="171644"/>
                  </a:lnTo>
                  <a:lnTo>
                    <a:pt x="63407" y="171706"/>
                  </a:lnTo>
                  <a:lnTo>
                    <a:pt x="64093" y="171754"/>
                  </a:lnTo>
                  <a:lnTo>
                    <a:pt x="64785" y="171802"/>
                  </a:lnTo>
                  <a:lnTo>
                    <a:pt x="65478" y="171843"/>
                  </a:lnTo>
                  <a:lnTo>
                    <a:pt x="66164" y="171878"/>
                  </a:lnTo>
                  <a:lnTo>
                    <a:pt x="66863" y="171912"/>
                  </a:lnTo>
                  <a:lnTo>
                    <a:pt x="68248" y="171960"/>
                  </a:lnTo>
                  <a:lnTo>
                    <a:pt x="69633" y="171988"/>
                  </a:lnTo>
                  <a:lnTo>
                    <a:pt x="71024" y="172015"/>
                  </a:lnTo>
                  <a:lnTo>
                    <a:pt x="72409" y="172036"/>
                  </a:lnTo>
                  <a:lnTo>
                    <a:pt x="73787" y="172057"/>
                  </a:lnTo>
                  <a:lnTo>
                    <a:pt x="75166" y="172077"/>
                  </a:lnTo>
                  <a:lnTo>
                    <a:pt x="76537" y="172112"/>
                  </a:lnTo>
                  <a:lnTo>
                    <a:pt x="77896" y="172153"/>
                  </a:lnTo>
                  <a:lnTo>
                    <a:pt x="80259" y="172235"/>
                  </a:lnTo>
                  <a:lnTo>
                    <a:pt x="82623" y="172318"/>
                  </a:lnTo>
                  <a:lnTo>
                    <a:pt x="84987" y="172393"/>
                  </a:lnTo>
                  <a:lnTo>
                    <a:pt x="87350" y="172469"/>
                  </a:lnTo>
                  <a:lnTo>
                    <a:pt x="89721" y="172531"/>
                  </a:lnTo>
                  <a:lnTo>
                    <a:pt x="92084" y="172593"/>
                  </a:lnTo>
                  <a:lnTo>
                    <a:pt x="94455" y="172648"/>
                  </a:lnTo>
                  <a:lnTo>
                    <a:pt x="96825" y="172703"/>
                  </a:lnTo>
                  <a:lnTo>
                    <a:pt x="97085" y="175673"/>
                  </a:lnTo>
                  <a:lnTo>
                    <a:pt x="97218" y="177158"/>
                  </a:lnTo>
                  <a:lnTo>
                    <a:pt x="97358" y="178644"/>
                  </a:lnTo>
                  <a:lnTo>
                    <a:pt x="97497" y="180136"/>
                  </a:lnTo>
                  <a:lnTo>
                    <a:pt x="97644" y="181621"/>
                  </a:lnTo>
                  <a:lnTo>
                    <a:pt x="97797" y="183106"/>
                  </a:lnTo>
                  <a:lnTo>
                    <a:pt x="97957" y="184598"/>
                  </a:lnTo>
                  <a:lnTo>
                    <a:pt x="98130" y="186083"/>
                  </a:lnTo>
                  <a:lnTo>
                    <a:pt x="98303" y="187569"/>
                  </a:lnTo>
                  <a:lnTo>
                    <a:pt x="98489" y="189047"/>
                  </a:lnTo>
                  <a:lnTo>
                    <a:pt x="98689" y="190525"/>
                  </a:lnTo>
                  <a:lnTo>
                    <a:pt x="98896" y="192004"/>
                  </a:lnTo>
                  <a:lnTo>
                    <a:pt x="99115" y="193482"/>
                  </a:lnTo>
                  <a:lnTo>
                    <a:pt x="99348" y="194953"/>
                  </a:lnTo>
                  <a:lnTo>
                    <a:pt x="99588" y="196425"/>
                  </a:lnTo>
                  <a:lnTo>
                    <a:pt x="99615" y="196521"/>
                  </a:lnTo>
                  <a:lnTo>
                    <a:pt x="99648" y="196604"/>
                  </a:lnTo>
                  <a:lnTo>
                    <a:pt x="99688" y="196686"/>
                  </a:lnTo>
                  <a:lnTo>
                    <a:pt x="99735" y="196762"/>
                  </a:lnTo>
                  <a:lnTo>
                    <a:pt x="99781" y="196824"/>
                  </a:lnTo>
                  <a:lnTo>
                    <a:pt x="99834" y="196885"/>
                  </a:lnTo>
                  <a:lnTo>
                    <a:pt x="99894" y="196947"/>
                  </a:lnTo>
                  <a:lnTo>
                    <a:pt x="99954" y="196995"/>
                  </a:lnTo>
                  <a:lnTo>
                    <a:pt x="84807" y="196920"/>
                  </a:lnTo>
                  <a:lnTo>
                    <a:pt x="77230" y="196885"/>
                  </a:lnTo>
                  <a:lnTo>
                    <a:pt x="69659" y="196865"/>
                  </a:lnTo>
                  <a:lnTo>
                    <a:pt x="68314" y="196858"/>
                  </a:lnTo>
                  <a:lnTo>
                    <a:pt x="66949" y="196837"/>
                  </a:lnTo>
                  <a:lnTo>
                    <a:pt x="65578" y="196824"/>
                  </a:lnTo>
                  <a:lnTo>
                    <a:pt x="64200" y="196810"/>
                  </a:lnTo>
                  <a:lnTo>
                    <a:pt x="62815" y="196803"/>
                  </a:lnTo>
                  <a:lnTo>
                    <a:pt x="62115" y="196810"/>
                  </a:lnTo>
                  <a:lnTo>
                    <a:pt x="61423" y="196817"/>
                  </a:lnTo>
                  <a:lnTo>
                    <a:pt x="60724" y="196837"/>
                  </a:lnTo>
                  <a:lnTo>
                    <a:pt x="60031" y="196858"/>
                  </a:lnTo>
                  <a:lnTo>
                    <a:pt x="59339" y="196885"/>
                  </a:lnTo>
                  <a:lnTo>
                    <a:pt x="58647" y="196927"/>
                  </a:lnTo>
                  <a:lnTo>
                    <a:pt x="57954" y="196975"/>
                  </a:lnTo>
                  <a:lnTo>
                    <a:pt x="57262" y="197037"/>
                  </a:lnTo>
                  <a:lnTo>
                    <a:pt x="56576" y="197105"/>
                  </a:lnTo>
                  <a:lnTo>
                    <a:pt x="55890" y="197188"/>
                  </a:lnTo>
                  <a:lnTo>
                    <a:pt x="55204" y="197284"/>
                  </a:lnTo>
                  <a:lnTo>
                    <a:pt x="54525" y="197387"/>
                  </a:lnTo>
                  <a:lnTo>
                    <a:pt x="53853" y="197511"/>
                  </a:lnTo>
                  <a:lnTo>
                    <a:pt x="53180" y="197656"/>
                  </a:lnTo>
                  <a:lnTo>
                    <a:pt x="52841" y="197724"/>
                  </a:lnTo>
                  <a:lnTo>
                    <a:pt x="52508" y="197807"/>
                  </a:lnTo>
                  <a:lnTo>
                    <a:pt x="52175" y="197889"/>
                  </a:lnTo>
                  <a:lnTo>
                    <a:pt x="51848" y="197979"/>
                  </a:lnTo>
                  <a:lnTo>
                    <a:pt x="51516" y="198068"/>
                  </a:lnTo>
                  <a:lnTo>
                    <a:pt x="51189" y="198171"/>
                  </a:lnTo>
                  <a:lnTo>
                    <a:pt x="50863" y="198268"/>
                  </a:lnTo>
                  <a:lnTo>
                    <a:pt x="50537" y="198378"/>
                  </a:lnTo>
                  <a:lnTo>
                    <a:pt x="50211" y="198488"/>
                  </a:lnTo>
                  <a:lnTo>
                    <a:pt x="49891" y="198604"/>
                  </a:lnTo>
                  <a:lnTo>
                    <a:pt x="49565" y="198728"/>
                  </a:lnTo>
                  <a:lnTo>
                    <a:pt x="49245" y="198852"/>
                  </a:lnTo>
                  <a:lnTo>
                    <a:pt x="48926" y="198983"/>
                  </a:lnTo>
                  <a:lnTo>
                    <a:pt x="48613" y="199120"/>
                  </a:lnTo>
                  <a:lnTo>
                    <a:pt x="48300" y="199265"/>
                  </a:lnTo>
                  <a:lnTo>
                    <a:pt x="47980" y="199416"/>
                  </a:lnTo>
                  <a:lnTo>
                    <a:pt x="47474" y="199670"/>
                  </a:lnTo>
                  <a:lnTo>
                    <a:pt x="46975" y="199931"/>
                  </a:lnTo>
                  <a:lnTo>
                    <a:pt x="46489" y="200200"/>
                  </a:lnTo>
                  <a:lnTo>
                    <a:pt x="46016" y="200475"/>
                  </a:lnTo>
                  <a:lnTo>
                    <a:pt x="45556" y="200757"/>
                  </a:lnTo>
                  <a:lnTo>
                    <a:pt x="45110" y="201045"/>
                  </a:lnTo>
                  <a:lnTo>
                    <a:pt x="44678" y="201341"/>
                  </a:lnTo>
                  <a:lnTo>
                    <a:pt x="44258" y="201644"/>
                  </a:lnTo>
                  <a:lnTo>
                    <a:pt x="43845" y="201953"/>
                  </a:lnTo>
                  <a:lnTo>
                    <a:pt x="43452" y="202262"/>
                  </a:lnTo>
                  <a:lnTo>
                    <a:pt x="43066" y="202586"/>
                  </a:lnTo>
                  <a:lnTo>
                    <a:pt x="42693" y="202909"/>
                  </a:lnTo>
                  <a:lnTo>
                    <a:pt x="42334" y="203246"/>
                  </a:lnTo>
                  <a:lnTo>
                    <a:pt x="41988" y="203583"/>
                  </a:lnTo>
                  <a:lnTo>
                    <a:pt x="41655" y="203926"/>
                  </a:lnTo>
                  <a:lnTo>
                    <a:pt x="41328" y="204270"/>
                  </a:lnTo>
                  <a:lnTo>
                    <a:pt x="41016" y="204621"/>
                  </a:lnTo>
                  <a:lnTo>
                    <a:pt x="40716" y="204978"/>
                  </a:lnTo>
                  <a:lnTo>
                    <a:pt x="40430" y="205343"/>
                  </a:lnTo>
                  <a:lnTo>
                    <a:pt x="40157" y="205707"/>
                  </a:lnTo>
                  <a:lnTo>
                    <a:pt x="39890" y="206079"/>
                  </a:lnTo>
                  <a:lnTo>
                    <a:pt x="39637" y="206457"/>
                  </a:lnTo>
                  <a:lnTo>
                    <a:pt x="39391" y="206835"/>
                  </a:lnTo>
                  <a:lnTo>
                    <a:pt x="39158" y="207220"/>
                  </a:lnTo>
                  <a:lnTo>
                    <a:pt x="38938" y="207605"/>
                  </a:lnTo>
                  <a:lnTo>
                    <a:pt x="38732" y="207997"/>
                  </a:lnTo>
                  <a:lnTo>
                    <a:pt x="38532" y="208396"/>
                  </a:lnTo>
                  <a:lnTo>
                    <a:pt x="38346" y="208795"/>
                  </a:lnTo>
                  <a:lnTo>
                    <a:pt x="38172" y="209193"/>
                  </a:lnTo>
                  <a:lnTo>
                    <a:pt x="38006" y="209599"/>
                  </a:lnTo>
                  <a:lnTo>
                    <a:pt x="37853" y="210005"/>
                  </a:lnTo>
                  <a:lnTo>
                    <a:pt x="37706" y="210417"/>
                  </a:lnTo>
                  <a:lnTo>
                    <a:pt x="37580" y="210830"/>
                  </a:lnTo>
                  <a:lnTo>
                    <a:pt x="37453" y="211242"/>
                  </a:lnTo>
                  <a:lnTo>
                    <a:pt x="37340" y="211662"/>
                  </a:lnTo>
                  <a:lnTo>
                    <a:pt x="37240" y="212081"/>
                  </a:lnTo>
                  <a:lnTo>
                    <a:pt x="37147" y="212501"/>
                  </a:lnTo>
                  <a:lnTo>
                    <a:pt x="37067" y="212920"/>
                  </a:lnTo>
                  <a:lnTo>
                    <a:pt x="36994" y="213346"/>
                  </a:lnTo>
                  <a:lnTo>
                    <a:pt x="36934" y="213773"/>
                  </a:lnTo>
                  <a:lnTo>
                    <a:pt x="36881" y="214206"/>
                  </a:lnTo>
                  <a:lnTo>
                    <a:pt x="36841" y="214632"/>
                  </a:lnTo>
                  <a:lnTo>
                    <a:pt x="36808" y="215065"/>
                  </a:lnTo>
                  <a:lnTo>
                    <a:pt x="36788" y="215492"/>
                  </a:lnTo>
                  <a:lnTo>
                    <a:pt x="36774" y="215925"/>
                  </a:lnTo>
                  <a:lnTo>
                    <a:pt x="36774" y="216358"/>
                  </a:lnTo>
                  <a:lnTo>
                    <a:pt x="36781" y="216791"/>
                  </a:lnTo>
                  <a:lnTo>
                    <a:pt x="36794" y="217224"/>
                  </a:lnTo>
                  <a:lnTo>
                    <a:pt x="36821" y="217658"/>
                  </a:lnTo>
                  <a:lnTo>
                    <a:pt x="36854" y="218091"/>
                  </a:lnTo>
                  <a:lnTo>
                    <a:pt x="36894" y="218524"/>
                  </a:lnTo>
                  <a:lnTo>
                    <a:pt x="36947" y="218957"/>
                  </a:lnTo>
                  <a:lnTo>
                    <a:pt x="37014" y="219390"/>
                  </a:lnTo>
                  <a:lnTo>
                    <a:pt x="37081" y="219823"/>
                  </a:lnTo>
                  <a:lnTo>
                    <a:pt x="37160" y="220257"/>
                  </a:lnTo>
                  <a:lnTo>
                    <a:pt x="37247" y="220683"/>
                  </a:lnTo>
                  <a:lnTo>
                    <a:pt x="37347" y="221116"/>
                  </a:lnTo>
                  <a:lnTo>
                    <a:pt x="37453" y="221542"/>
                  </a:lnTo>
                  <a:lnTo>
                    <a:pt x="37567" y="221969"/>
                  </a:lnTo>
                  <a:lnTo>
                    <a:pt x="37686" y="222395"/>
                  </a:lnTo>
                  <a:lnTo>
                    <a:pt x="37813" y="222821"/>
                  </a:lnTo>
                  <a:lnTo>
                    <a:pt x="37953" y="223241"/>
                  </a:lnTo>
                  <a:lnTo>
                    <a:pt x="38099" y="223660"/>
                  </a:lnTo>
                  <a:lnTo>
                    <a:pt x="38259" y="224080"/>
                  </a:lnTo>
                  <a:lnTo>
                    <a:pt x="38419" y="224499"/>
                  </a:lnTo>
                  <a:lnTo>
                    <a:pt x="38592" y="224912"/>
                  </a:lnTo>
                  <a:lnTo>
                    <a:pt x="38765" y="225317"/>
                  </a:lnTo>
                  <a:lnTo>
                    <a:pt x="38951" y="225730"/>
                  </a:lnTo>
                  <a:lnTo>
                    <a:pt x="39151" y="226136"/>
                  </a:lnTo>
                  <a:lnTo>
                    <a:pt x="39351" y="226534"/>
                  </a:lnTo>
                  <a:lnTo>
                    <a:pt x="39557" y="226933"/>
                  </a:lnTo>
                  <a:lnTo>
                    <a:pt x="39777" y="227332"/>
                  </a:lnTo>
                  <a:lnTo>
                    <a:pt x="39997" y="227724"/>
                  </a:lnTo>
                  <a:lnTo>
                    <a:pt x="40230" y="228116"/>
                  </a:lnTo>
                  <a:lnTo>
                    <a:pt x="40470" y="228501"/>
                  </a:lnTo>
                  <a:lnTo>
                    <a:pt x="40716" y="228879"/>
                  </a:lnTo>
                  <a:lnTo>
                    <a:pt x="40969" y="229257"/>
                  </a:lnTo>
                  <a:lnTo>
                    <a:pt x="41229" y="229629"/>
                  </a:lnTo>
                  <a:lnTo>
                    <a:pt x="41495" y="230000"/>
                  </a:lnTo>
                  <a:lnTo>
                    <a:pt x="41768" y="230364"/>
                  </a:lnTo>
                  <a:lnTo>
                    <a:pt x="42048" y="230722"/>
                  </a:lnTo>
                  <a:lnTo>
                    <a:pt x="42334" y="231072"/>
                  </a:lnTo>
                  <a:lnTo>
                    <a:pt x="42627" y="231423"/>
                  </a:lnTo>
                  <a:lnTo>
                    <a:pt x="42926" y="231767"/>
                  </a:lnTo>
                  <a:lnTo>
                    <a:pt x="43233" y="232111"/>
                  </a:lnTo>
                  <a:lnTo>
                    <a:pt x="43546" y="232441"/>
                  </a:lnTo>
                  <a:lnTo>
                    <a:pt x="43865" y="232771"/>
                  </a:lnTo>
                  <a:lnTo>
                    <a:pt x="44185" y="233094"/>
                  </a:lnTo>
                  <a:lnTo>
                    <a:pt x="44518" y="233410"/>
                  </a:lnTo>
                  <a:lnTo>
                    <a:pt x="44857" y="233720"/>
                  </a:lnTo>
                  <a:lnTo>
                    <a:pt x="45197" y="234022"/>
                  </a:lnTo>
                  <a:lnTo>
                    <a:pt x="45550" y="234325"/>
                  </a:lnTo>
                  <a:lnTo>
                    <a:pt x="45903" y="234614"/>
                  </a:lnTo>
                  <a:lnTo>
                    <a:pt x="46262" y="234902"/>
                  </a:lnTo>
                  <a:lnTo>
                    <a:pt x="46628" y="235177"/>
                  </a:lnTo>
                  <a:lnTo>
                    <a:pt x="47001" y="235452"/>
                  </a:lnTo>
                  <a:lnTo>
                    <a:pt x="47374" y="235714"/>
                  </a:lnTo>
                  <a:lnTo>
                    <a:pt x="47754" y="235968"/>
                  </a:lnTo>
                  <a:lnTo>
                    <a:pt x="48147" y="236222"/>
                  </a:lnTo>
                  <a:lnTo>
                    <a:pt x="48539" y="236463"/>
                  </a:lnTo>
                  <a:lnTo>
                    <a:pt x="48932" y="236697"/>
                  </a:lnTo>
                  <a:lnTo>
                    <a:pt x="49338" y="236924"/>
                  </a:lnTo>
                  <a:lnTo>
                    <a:pt x="49744" y="237144"/>
                  </a:lnTo>
                  <a:lnTo>
                    <a:pt x="50157" y="237350"/>
                  </a:lnTo>
                  <a:lnTo>
                    <a:pt x="50577" y="237556"/>
                  </a:lnTo>
                  <a:lnTo>
                    <a:pt x="50996" y="237749"/>
                  </a:lnTo>
                  <a:lnTo>
                    <a:pt x="51422" y="237935"/>
                  </a:lnTo>
                  <a:lnTo>
                    <a:pt x="51855" y="238106"/>
                  </a:lnTo>
                  <a:lnTo>
                    <a:pt x="52288" y="238278"/>
                  </a:lnTo>
                  <a:lnTo>
                    <a:pt x="52727" y="238437"/>
                  </a:lnTo>
                  <a:lnTo>
                    <a:pt x="53173" y="238581"/>
                  </a:lnTo>
                  <a:lnTo>
                    <a:pt x="53620" y="238725"/>
                  </a:lnTo>
                  <a:lnTo>
                    <a:pt x="54072" y="238856"/>
                  </a:lnTo>
                  <a:lnTo>
                    <a:pt x="54532" y="238973"/>
                  </a:lnTo>
                  <a:lnTo>
                    <a:pt x="54991" y="239083"/>
                  </a:lnTo>
                  <a:lnTo>
                    <a:pt x="55457" y="239186"/>
                  </a:lnTo>
                  <a:lnTo>
                    <a:pt x="55923" y="239275"/>
                  </a:lnTo>
                  <a:lnTo>
                    <a:pt x="56396" y="239358"/>
                  </a:lnTo>
                  <a:lnTo>
                    <a:pt x="56875" y="239427"/>
                  </a:lnTo>
                  <a:lnTo>
                    <a:pt x="57355" y="239482"/>
                  </a:lnTo>
                  <a:lnTo>
                    <a:pt x="57834" y="239537"/>
                  </a:lnTo>
                  <a:lnTo>
                    <a:pt x="58327" y="239571"/>
                  </a:lnTo>
                  <a:lnTo>
                    <a:pt x="58813" y="239599"/>
                  </a:lnTo>
                  <a:lnTo>
                    <a:pt x="59306" y="239612"/>
                  </a:lnTo>
                  <a:lnTo>
                    <a:pt x="59805" y="239619"/>
                  </a:lnTo>
                  <a:lnTo>
                    <a:pt x="60304" y="239612"/>
                  </a:lnTo>
                  <a:lnTo>
                    <a:pt x="60804" y="239592"/>
                  </a:lnTo>
                  <a:lnTo>
                    <a:pt x="61310" y="239564"/>
                  </a:lnTo>
                  <a:lnTo>
                    <a:pt x="62974" y="239674"/>
                  </a:lnTo>
                  <a:lnTo>
                    <a:pt x="64639" y="239777"/>
                  </a:lnTo>
                  <a:lnTo>
                    <a:pt x="66304" y="239874"/>
                  </a:lnTo>
                  <a:lnTo>
                    <a:pt x="67968" y="239963"/>
                  </a:lnTo>
                  <a:lnTo>
                    <a:pt x="69639" y="240045"/>
                  </a:lnTo>
                  <a:lnTo>
                    <a:pt x="71304" y="240114"/>
                  </a:lnTo>
                  <a:lnTo>
                    <a:pt x="72975" y="240183"/>
                  </a:lnTo>
                  <a:lnTo>
                    <a:pt x="74640" y="240245"/>
                  </a:lnTo>
                  <a:lnTo>
                    <a:pt x="76311" y="240300"/>
                  </a:lnTo>
                  <a:lnTo>
                    <a:pt x="77982" y="240341"/>
                  </a:lnTo>
                  <a:lnTo>
                    <a:pt x="79653" y="240389"/>
                  </a:lnTo>
                  <a:lnTo>
                    <a:pt x="81324" y="240424"/>
                  </a:lnTo>
                  <a:lnTo>
                    <a:pt x="82996" y="240451"/>
                  </a:lnTo>
                  <a:lnTo>
                    <a:pt x="84667" y="240479"/>
                  </a:lnTo>
                  <a:lnTo>
                    <a:pt x="86338" y="240499"/>
                  </a:lnTo>
                  <a:lnTo>
                    <a:pt x="88009" y="240520"/>
                  </a:lnTo>
                  <a:lnTo>
                    <a:pt x="91352" y="240547"/>
                  </a:lnTo>
                  <a:lnTo>
                    <a:pt x="94694" y="240554"/>
                  </a:lnTo>
                  <a:lnTo>
                    <a:pt x="98037" y="240561"/>
                  </a:lnTo>
                  <a:lnTo>
                    <a:pt x="101379" y="240554"/>
                  </a:lnTo>
                  <a:lnTo>
                    <a:pt x="108051" y="240527"/>
                  </a:lnTo>
                  <a:lnTo>
                    <a:pt x="114709" y="240506"/>
                  </a:lnTo>
                  <a:lnTo>
                    <a:pt x="116300" y="240513"/>
                  </a:lnTo>
                  <a:lnTo>
                    <a:pt x="117912" y="240527"/>
                  </a:lnTo>
                  <a:lnTo>
                    <a:pt x="119536" y="240547"/>
                  </a:lnTo>
                  <a:lnTo>
                    <a:pt x="121167" y="240582"/>
                  </a:lnTo>
                  <a:lnTo>
                    <a:pt x="122812" y="240623"/>
                  </a:lnTo>
                  <a:lnTo>
                    <a:pt x="124470" y="240664"/>
                  </a:lnTo>
                  <a:lnTo>
                    <a:pt x="127806" y="240767"/>
                  </a:lnTo>
                  <a:lnTo>
                    <a:pt x="131168" y="240871"/>
                  </a:lnTo>
                  <a:lnTo>
                    <a:pt x="132859" y="240919"/>
                  </a:lnTo>
                  <a:lnTo>
                    <a:pt x="134550" y="240960"/>
                  </a:lnTo>
                  <a:lnTo>
                    <a:pt x="136248" y="241001"/>
                  </a:lnTo>
                  <a:lnTo>
                    <a:pt x="137946" y="241029"/>
                  </a:lnTo>
                  <a:lnTo>
                    <a:pt x="139644" y="241056"/>
                  </a:lnTo>
                  <a:lnTo>
                    <a:pt x="141342" y="241070"/>
                  </a:lnTo>
                  <a:lnTo>
                    <a:pt x="143040" y="241070"/>
                  </a:lnTo>
                  <a:lnTo>
                    <a:pt x="144738" y="241056"/>
                  </a:lnTo>
                  <a:lnTo>
                    <a:pt x="146435" y="241036"/>
                  </a:lnTo>
                  <a:lnTo>
                    <a:pt x="147281" y="241015"/>
                  </a:lnTo>
                  <a:lnTo>
                    <a:pt x="148120" y="240994"/>
                  </a:lnTo>
                  <a:lnTo>
                    <a:pt x="148966" y="240967"/>
                  </a:lnTo>
                  <a:lnTo>
                    <a:pt x="149804" y="240932"/>
                  </a:lnTo>
                  <a:lnTo>
                    <a:pt x="150650" y="240898"/>
                  </a:lnTo>
                  <a:lnTo>
                    <a:pt x="151489" y="240857"/>
                  </a:lnTo>
                  <a:lnTo>
                    <a:pt x="152321" y="240816"/>
                  </a:lnTo>
                  <a:lnTo>
                    <a:pt x="153160" y="240761"/>
                  </a:lnTo>
                  <a:lnTo>
                    <a:pt x="153993" y="240706"/>
                  </a:lnTo>
                  <a:lnTo>
                    <a:pt x="154825" y="240644"/>
                  </a:lnTo>
                  <a:lnTo>
                    <a:pt x="155650" y="240575"/>
                  </a:lnTo>
                  <a:lnTo>
                    <a:pt x="156476" y="240499"/>
                  </a:lnTo>
                  <a:lnTo>
                    <a:pt x="157302" y="240417"/>
                  </a:lnTo>
                  <a:lnTo>
                    <a:pt x="158127" y="240334"/>
                  </a:lnTo>
                  <a:lnTo>
                    <a:pt x="158946" y="240238"/>
                  </a:lnTo>
                  <a:lnTo>
                    <a:pt x="159759" y="240142"/>
                  </a:lnTo>
                  <a:lnTo>
                    <a:pt x="160571" y="240032"/>
                  </a:lnTo>
                  <a:lnTo>
                    <a:pt x="161383" y="239922"/>
                  </a:lnTo>
                  <a:lnTo>
                    <a:pt x="162189" y="239798"/>
                  </a:lnTo>
                  <a:lnTo>
                    <a:pt x="162994" y="239667"/>
                  </a:lnTo>
                  <a:lnTo>
                    <a:pt x="163793" y="239530"/>
                  </a:lnTo>
                  <a:lnTo>
                    <a:pt x="164592" y="239385"/>
                  </a:lnTo>
                  <a:lnTo>
                    <a:pt x="165385" y="239234"/>
                  </a:lnTo>
                  <a:lnTo>
                    <a:pt x="166177" y="239076"/>
                  </a:lnTo>
                  <a:lnTo>
                    <a:pt x="166963" y="238904"/>
                  </a:lnTo>
                  <a:lnTo>
                    <a:pt x="167742" y="238725"/>
                  </a:lnTo>
                  <a:lnTo>
                    <a:pt x="168214" y="238608"/>
                  </a:lnTo>
                  <a:lnTo>
                    <a:pt x="168674" y="238485"/>
                  </a:lnTo>
                  <a:lnTo>
                    <a:pt x="169133" y="238347"/>
                  </a:lnTo>
                  <a:lnTo>
                    <a:pt x="169579" y="238203"/>
                  </a:lnTo>
                  <a:lnTo>
                    <a:pt x="170019" y="238051"/>
                  </a:lnTo>
                  <a:lnTo>
                    <a:pt x="170458" y="237886"/>
                  </a:lnTo>
                  <a:lnTo>
                    <a:pt x="170884" y="237715"/>
                  </a:lnTo>
                  <a:lnTo>
                    <a:pt x="171304" y="237536"/>
                  </a:lnTo>
                  <a:lnTo>
                    <a:pt x="171717" y="237343"/>
                  </a:lnTo>
                  <a:lnTo>
                    <a:pt x="172116" y="237144"/>
                  </a:lnTo>
                  <a:lnTo>
                    <a:pt x="172516" y="236938"/>
                  </a:lnTo>
                  <a:lnTo>
                    <a:pt x="172909" y="236724"/>
                  </a:lnTo>
                  <a:lnTo>
                    <a:pt x="173288" y="236498"/>
                  </a:lnTo>
                  <a:lnTo>
                    <a:pt x="173661" y="236271"/>
                  </a:lnTo>
                  <a:lnTo>
                    <a:pt x="174034" y="236030"/>
                  </a:lnTo>
                  <a:lnTo>
                    <a:pt x="174393" y="235782"/>
                  </a:lnTo>
                  <a:lnTo>
                    <a:pt x="174746" y="235528"/>
                  </a:lnTo>
                  <a:lnTo>
                    <a:pt x="175092" y="235267"/>
                  </a:lnTo>
                  <a:lnTo>
                    <a:pt x="175432" y="234999"/>
                  </a:lnTo>
                  <a:lnTo>
                    <a:pt x="175758" y="234724"/>
                  </a:lnTo>
                  <a:lnTo>
                    <a:pt x="176085" y="234442"/>
                  </a:lnTo>
                  <a:lnTo>
                    <a:pt x="176404" y="234153"/>
                  </a:lnTo>
                  <a:lnTo>
                    <a:pt x="176710" y="233857"/>
                  </a:lnTo>
                  <a:lnTo>
                    <a:pt x="177010" y="233555"/>
                  </a:lnTo>
                  <a:lnTo>
                    <a:pt x="177303" y="233245"/>
                  </a:lnTo>
                  <a:lnTo>
                    <a:pt x="177589" y="232929"/>
                  </a:lnTo>
                  <a:lnTo>
                    <a:pt x="177869" y="232606"/>
                  </a:lnTo>
                  <a:lnTo>
                    <a:pt x="178142" y="232283"/>
                  </a:lnTo>
                  <a:lnTo>
                    <a:pt x="178408" y="231953"/>
                  </a:lnTo>
                  <a:lnTo>
                    <a:pt x="178668" y="231616"/>
                  </a:lnTo>
                  <a:lnTo>
                    <a:pt x="178914" y="231272"/>
                  </a:lnTo>
                  <a:lnTo>
                    <a:pt x="179161" y="230921"/>
                  </a:lnTo>
                  <a:lnTo>
                    <a:pt x="179394" y="230571"/>
                  </a:lnTo>
                  <a:lnTo>
                    <a:pt x="179620" y="230213"/>
                  </a:lnTo>
                  <a:lnTo>
                    <a:pt x="179840" y="229855"/>
                  </a:lnTo>
                  <a:lnTo>
                    <a:pt x="180053" y="229484"/>
                  </a:lnTo>
                  <a:lnTo>
                    <a:pt x="180259" y="229113"/>
                  </a:lnTo>
                  <a:lnTo>
                    <a:pt x="180459" y="228742"/>
                  </a:lnTo>
                  <a:lnTo>
                    <a:pt x="180645" y="228363"/>
                  </a:lnTo>
                  <a:lnTo>
                    <a:pt x="180832" y="227978"/>
                  </a:lnTo>
                  <a:lnTo>
                    <a:pt x="181005" y="227593"/>
                  </a:lnTo>
                  <a:lnTo>
                    <a:pt x="181178" y="227201"/>
                  </a:lnTo>
                  <a:lnTo>
                    <a:pt x="181338" y="226809"/>
                  </a:lnTo>
                  <a:lnTo>
                    <a:pt x="181491" y="226411"/>
                  </a:lnTo>
                  <a:lnTo>
                    <a:pt x="181637" y="226012"/>
                  </a:lnTo>
                  <a:lnTo>
                    <a:pt x="181777" y="225606"/>
                  </a:lnTo>
                  <a:lnTo>
                    <a:pt x="181904" y="225200"/>
                  </a:lnTo>
                  <a:lnTo>
                    <a:pt x="182030" y="224795"/>
                  </a:lnTo>
                  <a:lnTo>
                    <a:pt x="182144" y="224382"/>
                  </a:lnTo>
                  <a:lnTo>
                    <a:pt x="182257" y="223970"/>
                  </a:lnTo>
                  <a:lnTo>
                    <a:pt x="182357" y="223557"/>
                  </a:lnTo>
                  <a:lnTo>
                    <a:pt x="182450" y="223138"/>
                  </a:lnTo>
                  <a:lnTo>
                    <a:pt x="182536" y="222718"/>
                  </a:lnTo>
                  <a:lnTo>
                    <a:pt x="182616" y="222299"/>
                  </a:lnTo>
                  <a:lnTo>
                    <a:pt x="182690" y="221879"/>
                  </a:lnTo>
                  <a:lnTo>
                    <a:pt x="182756" y="221453"/>
                  </a:lnTo>
                  <a:lnTo>
                    <a:pt x="182809" y="221027"/>
                  </a:lnTo>
                  <a:lnTo>
                    <a:pt x="182863" y="220600"/>
                  </a:lnTo>
                  <a:lnTo>
                    <a:pt x="182903" y="220174"/>
                  </a:lnTo>
                  <a:lnTo>
                    <a:pt x="182936" y="219748"/>
                  </a:lnTo>
                  <a:lnTo>
                    <a:pt x="182969" y="219322"/>
                  </a:lnTo>
                  <a:lnTo>
                    <a:pt x="182989" y="218888"/>
                  </a:lnTo>
                  <a:lnTo>
                    <a:pt x="182996" y="218462"/>
                  </a:lnTo>
                  <a:lnTo>
                    <a:pt x="183002" y="218036"/>
                  </a:lnTo>
                  <a:lnTo>
                    <a:pt x="183002" y="217603"/>
                  </a:lnTo>
                  <a:lnTo>
                    <a:pt x="182989" y="217176"/>
                  </a:lnTo>
                  <a:lnTo>
                    <a:pt x="182976" y="216750"/>
                  </a:lnTo>
                  <a:lnTo>
                    <a:pt x="182949" y="216324"/>
                  </a:lnTo>
                  <a:lnTo>
                    <a:pt x="182916" y="215890"/>
                  </a:lnTo>
                  <a:lnTo>
                    <a:pt x="182876" y="215464"/>
                  </a:lnTo>
                  <a:lnTo>
                    <a:pt x="182829" y="215045"/>
                  </a:lnTo>
                  <a:lnTo>
                    <a:pt x="182776" y="214618"/>
                  </a:lnTo>
                  <a:lnTo>
                    <a:pt x="182716" y="214192"/>
                  </a:lnTo>
                  <a:lnTo>
                    <a:pt x="182643" y="213773"/>
                  </a:lnTo>
                  <a:lnTo>
                    <a:pt x="182570" y="213353"/>
                  </a:lnTo>
                  <a:lnTo>
                    <a:pt x="182483" y="212934"/>
                  </a:lnTo>
                  <a:lnTo>
                    <a:pt x="182390" y="212521"/>
                  </a:lnTo>
                  <a:lnTo>
                    <a:pt x="182290" y="212109"/>
                  </a:lnTo>
                  <a:lnTo>
                    <a:pt x="182183" y="211696"/>
                  </a:lnTo>
                  <a:lnTo>
                    <a:pt x="182070" y="211284"/>
                  </a:lnTo>
                  <a:lnTo>
                    <a:pt x="181950" y="210878"/>
                  </a:lnTo>
                  <a:lnTo>
                    <a:pt x="181824" y="210472"/>
                  </a:lnTo>
                  <a:lnTo>
                    <a:pt x="181684" y="210073"/>
                  </a:lnTo>
                  <a:lnTo>
                    <a:pt x="181538" y="209675"/>
                  </a:lnTo>
                  <a:lnTo>
                    <a:pt x="181391" y="209283"/>
                  </a:lnTo>
                  <a:lnTo>
                    <a:pt x="181231" y="208891"/>
                  </a:lnTo>
                  <a:lnTo>
                    <a:pt x="181065" y="208499"/>
                  </a:lnTo>
                  <a:lnTo>
                    <a:pt x="180892" y="208114"/>
                  </a:lnTo>
                  <a:lnTo>
                    <a:pt x="180705" y="207736"/>
                  </a:lnTo>
                  <a:lnTo>
                    <a:pt x="180519" y="207357"/>
                  </a:lnTo>
                  <a:lnTo>
                    <a:pt x="180326" y="206986"/>
                  </a:lnTo>
                  <a:lnTo>
                    <a:pt x="180119" y="206615"/>
                  </a:lnTo>
                  <a:lnTo>
                    <a:pt x="179906" y="206250"/>
                  </a:lnTo>
                  <a:lnTo>
                    <a:pt x="179687" y="205893"/>
                  </a:lnTo>
                  <a:lnTo>
                    <a:pt x="179460" y="205535"/>
                  </a:lnTo>
                  <a:lnTo>
                    <a:pt x="179227" y="205192"/>
                  </a:lnTo>
                  <a:lnTo>
                    <a:pt x="178988" y="204841"/>
                  </a:lnTo>
                  <a:lnTo>
                    <a:pt x="178741" y="204504"/>
                  </a:lnTo>
                  <a:lnTo>
                    <a:pt x="178481" y="204167"/>
                  </a:lnTo>
                  <a:lnTo>
                    <a:pt x="178222" y="203844"/>
                  </a:lnTo>
                  <a:lnTo>
                    <a:pt x="177949" y="203521"/>
                  </a:lnTo>
                  <a:lnTo>
                    <a:pt x="177669" y="203204"/>
                  </a:lnTo>
                  <a:lnTo>
                    <a:pt x="177383" y="202888"/>
                  </a:lnTo>
                  <a:lnTo>
                    <a:pt x="177090" y="202586"/>
                  </a:lnTo>
                  <a:lnTo>
                    <a:pt x="176790" y="202290"/>
                  </a:lnTo>
                  <a:lnTo>
                    <a:pt x="176477" y="201994"/>
                  </a:lnTo>
                  <a:lnTo>
                    <a:pt x="176164" y="201712"/>
                  </a:lnTo>
                  <a:lnTo>
                    <a:pt x="175838" y="201430"/>
                  </a:lnTo>
                  <a:lnTo>
                    <a:pt x="175505" y="201162"/>
                  </a:lnTo>
                  <a:lnTo>
                    <a:pt x="175166" y="200894"/>
                  </a:lnTo>
                  <a:lnTo>
                    <a:pt x="174819" y="200640"/>
                  </a:lnTo>
                  <a:lnTo>
                    <a:pt x="174467" y="200385"/>
                  </a:lnTo>
                  <a:lnTo>
                    <a:pt x="174107" y="200145"/>
                  </a:lnTo>
                  <a:lnTo>
                    <a:pt x="173741" y="199911"/>
                  </a:lnTo>
                  <a:lnTo>
                    <a:pt x="173361" y="199684"/>
                  </a:lnTo>
                  <a:lnTo>
                    <a:pt x="172975" y="199464"/>
                  </a:lnTo>
                  <a:lnTo>
                    <a:pt x="172589" y="199258"/>
                  </a:lnTo>
                  <a:lnTo>
                    <a:pt x="172189" y="199051"/>
                  </a:lnTo>
                  <a:lnTo>
                    <a:pt x="171783" y="198859"/>
                  </a:lnTo>
                  <a:lnTo>
                    <a:pt x="171364" y="198673"/>
                  </a:lnTo>
                  <a:lnTo>
                    <a:pt x="170944" y="198494"/>
                  </a:lnTo>
                  <a:lnTo>
                    <a:pt x="170518" y="198329"/>
                  </a:lnTo>
                  <a:lnTo>
                    <a:pt x="170079" y="198171"/>
                  </a:lnTo>
                  <a:lnTo>
                    <a:pt x="169633" y="198020"/>
                  </a:lnTo>
                  <a:lnTo>
                    <a:pt x="169187" y="197882"/>
                  </a:lnTo>
                  <a:lnTo>
                    <a:pt x="168727" y="197752"/>
                  </a:lnTo>
                  <a:lnTo>
                    <a:pt x="168261" y="197635"/>
                  </a:lnTo>
                  <a:lnTo>
                    <a:pt x="167782" y="197525"/>
                  </a:lnTo>
                  <a:lnTo>
                    <a:pt x="167695" y="197429"/>
                  </a:lnTo>
                  <a:lnTo>
                    <a:pt x="167589" y="197339"/>
                  </a:lnTo>
                  <a:lnTo>
                    <a:pt x="167482" y="197264"/>
                  </a:lnTo>
                  <a:lnTo>
                    <a:pt x="167362" y="197195"/>
                  </a:lnTo>
                  <a:lnTo>
                    <a:pt x="167236" y="197140"/>
                  </a:lnTo>
                  <a:lnTo>
                    <a:pt x="167169" y="197112"/>
                  </a:lnTo>
                  <a:lnTo>
                    <a:pt x="167096" y="197099"/>
                  </a:lnTo>
                  <a:lnTo>
                    <a:pt x="167023" y="197085"/>
                  </a:lnTo>
                  <a:lnTo>
                    <a:pt x="166943" y="197071"/>
                  </a:lnTo>
                  <a:lnTo>
                    <a:pt x="166863" y="197064"/>
                  </a:lnTo>
                  <a:lnTo>
                    <a:pt x="166783" y="197064"/>
                  </a:lnTo>
                  <a:lnTo>
                    <a:pt x="160824" y="197044"/>
                  </a:lnTo>
                  <a:lnTo>
                    <a:pt x="154865" y="197030"/>
                  </a:lnTo>
                  <a:lnTo>
                    <a:pt x="148906" y="197016"/>
                  </a:lnTo>
                  <a:lnTo>
                    <a:pt x="119117" y="197016"/>
                  </a:lnTo>
                  <a:lnTo>
                    <a:pt x="119276" y="196253"/>
                  </a:lnTo>
                  <a:lnTo>
                    <a:pt x="119430" y="195476"/>
                  </a:lnTo>
                  <a:lnTo>
                    <a:pt x="119569" y="194706"/>
                  </a:lnTo>
                  <a:lnTo>
                    <a:pt x="119703" y="193936"/>
                  </a:lnTo>
                  <a:lnTo>
                    <a:pt x="119822" y="193159"/>
                  </a:lnTo>
                  <a:lnTo>
                    <a:pt x="119942" y="192382"/>
                  </a:lnTo>
                  <a:lnTo>
                    <a:pt x="120049" y="191605"/>
                  </a:lnTo>
                  <a:lnTo>
                    <a:pt x="120155" y="190821"/>
                  </a:lnTo>
                  <a:lnTo>
                    <a:pt x="120355" y="189267"/>
                  </a:lnTo>
                  <a:lnTo>
                    <a:pt x="120548" y="187706"/>
                  </a:lnTo>
                  <a:lnTo>
                    <a:pt x="120741" y="186145"/>
                  </a:lnTo>
                  <a:lnTo>
                    <a:pt x="120948" y="184598"/>
                  </a:lnTo>
                  <a:lnTo>
                    <a:pt x="121041" y="183883"/>
                  </a:lnTo>
                  <a:lnTo>
                    <a:pt x="121141" y="183168"/>
                  </a:lnTo>
                  <a:lnTo>
                    <a:pt x="121360" y="181738"/>
                  </a:lnTo>
                  <a:lnTo>
                    <a:pt x="121587" y="180308"/>
                  </a:lnTo>
                  <a:lnTo>
                    <a:pt x="121700" y="179593"/>
                  </a:lnTo>
                  <a:lnTo>
                    <a:pt x="121807" y="178871"/>
                  </a:lnTo>
                  <a:lnTo>
                    <a:pt x="121906" y="178156"/>
                  </a:lnTo>
                  <a:lnTo>
                    <a:pt x="122000" y="177440"/>
                  </a:lnTo>
                  <a:lnTo>
                    <a:pt x="122086" y="176718"/>
                  </a:lnTo>
                  <a:lnTo>
                    <a:pt x="122166" y="176003"/>
                  </a:lnTo>
                  <a:lnTo>
                    <a:pt x="122226" y="175281"/>
                  </a:lnTo>
                  <a:lnTo>
                    <a:pt x="122279" y="174559"/>
                  </a:lnTo>
                  <a:lnTo>
                    <a:pt x="122299" y="174202"/>
                  </a:lnTo>
                  <a:lnTo>
                    <a:pt x="122313" y="173837"/>
                  </a:lnTo>
                  <a:lnTo>
                    <a:pt x="122326" y="173480"/>
                  </a:lnTo>
                  <a:lnTo>
                    <a:pt x="122326" y="173115"/>
                  </a:lnTo>
                  <a:lnTo>
                    <a:pt x="127752" y="173177"/>
                  </a:lnTo>
                  <a:lnTo>
                    <a:pt x="133172" y="173225"/>
                  </a:lnTo>
                  <a:lnTo>
                    <a:pt x="138592" y="173260"/>
                  </a:lnTo>
                  <a:lnTo>
                    <a:pt x="144012" y="173280"/>
                  </a:lnTo>
                  <a:lnTo>
                    <a:pt x="146722" y="173287"/>
                  </a:lnTo>
                  <a:lnTo>
                    <a:pt x="149432" y="173287"/>
                  </a:lnTo>
                  <a:lnTo>
                    <a:pt x="152135" y="173280"/>
                  </a:lnTo>
                  <a:lnTo>
                    <a:pt x="154845" y="173274"/>
                  </a:lnTo>
                  <a:lnTo>
                    <a:pt x="157555" y="173260"/>
                  </a:lnTo>
                  <a:lnTo>
                    <a:pt x="160265" y="173239"/>
                  </a:lnTo>
                  <a:lnTo>
                    <a:pt x="162968" y="173212"/>
                  </a:lnTo>
                  <a:lnTo>
                    <a:pt x="165678" y="173184"/>
                  </a:lnTo>
                  <a:lnTo>
                    <a:pt x="165844" y="173170"/>
                  </a:lnTo>
                  <a:lnTo>
                    <a:pt x="166011" y="173150"/>
                  </a:lnTo>
                  <a:lnTo>
                    <a:pt x="166164" y="173115"/>
                  </a:lnTo>
                  <a:lnTo>
                    <a:pt x="166310" y="173067"/>
                  </a:lnTo>
                  <a:lnTo>
                    <a:pt x="166443" y="173005"/>
                  </a:lnTo>
                  <a:lnTo>
                    <a:pt x="166570" y="172937"/>
                  </a:lnTo>
                  <a:lnTo>
                    <a:pt x="166690" y="172854"/>
                  </a:lnTo>
                  <a:lnTo>
                    <a:pt x="166796" y="172765"/>
                  </a:lnTo>
                  <a:lnTo>
                    <a:pt x="166896" y="172669"/>
                  </a:lnTo>
                  <a:lnTo>
                    <a:pt x="166989" y="172565"/>
                  </a:lnTo>
                  <a:lnTo>
                    <a:pt x="167069" y="172455"/>
                  </a:lnTo>
                  <a:lnTo>
                    <a:pt x="167149" y="172338"/>
                  </a:lnTo>
                  <a:lnTo>
                    <a:pt x="167209" y="172215"/>
                  </a:lnTo>
                  <a:lnTo>
                    <a:pt x="167269" y="172084"/>
                  </a:lnTo>
                  <a:lnTo>
                    <a:pt x="167316" y="171953"/>
                  </a:lnTo>
                  <a:lnTo>
                    <a:pt x="167356" y="171823"/>
                  </a:lnTo>
                  <a:lnTo>
                    <a:pt x="167549" y="171644"/>
                  </a:lnTo>
                  <a:lnTo>
                    <a:pt x="167728" y="171458"/>
                  </a:lnTo>
                  <a:lnTo>
                    <a:pt x="167915" y="171273"/>
                  </a:lnTo>
                  <a:lnTo>
                    <a:pt x="168095" y="171087"/>
                  </a:lnTo>
                  <a:lnTo>
                    <a:pt x="168268" y="170888"/>
                  </a:lnTo>
                  <a:lnTo>
                    <a:pt x="168441" y="170688"/>
                  </a:lnTo>
                  <a:lnTo>
                    <a:pt x="168607" y="170489"/>
                  </a:lnTo>
                  <a:lnTo>
                    <a:pt x="168774" y="170283"/>
                  </a:lnTo>
                  <a:lnTo>
                    <a:pt x="168934" y="170069"/>
                  </a:lnTo>
                  <a:lnTo>
                    <a:pt x="169093" y="169856"/>
                  </a:lnTo>
                  <a:lnTo>
                    <a:pt x="169253" y="169636"/>
                  </a:lnTo>
                  <a:lnTo>
                    <a:pt x="169406" y="169416"/>
                  </a:lnTo>
                  <a:lnTo>
                    <a:pt x="169559" y="169189"/>
                  </a:lnTo>
                  <a:lnTo>
                    <a:pt x="169706" y="168956"/>
                  </a:lnTo>
                  <a:lnTo>
                    <a:pt x="169846" y="168729"/>
                  </a:lnTo>
                  <a:lnTo>
                    <a:pt x="169992" y="168488"/>
                  </a:lnTo>
                  <a:lnTo>
                    <a:pt x="170132" y="168247"/>
                  </a:lnTo>
                  <a:lnTo>
                    <a:pt x="170265" y="168007"/>
                  </a:lnTo>
                  <a:lnTo>
                    <a:pt x="170532" y="167512"/>
                  </a:lnTo>
                  <a:lnTo>
                    <a:pt x="170785" y="167003"/>
                  </a:lnTo>
                  <a:lnTo>
                    <a:pt x="171024" y="166480"/>
                  </a:lnTo>
                  <a:lnTo>
                    <a:pt x="171257" y="165944"/>
                  </a:lnTo>
                  <a:lnTo>
                    <a:pt x="171477" y="165401"/>
                  </a:lnTo>
                  <a:lnTo>
                    <a:pt x="171690" y="164851"/>
                  </a:lnTo>
                  <a:lnTo>
                    <a:pt x="171896" y="164280"/>
                  </a:lnTo>
                  <a:lnTo>
                    <a:pt x="172090" y="163709"/>
                  </a:lnTo>
                  <a:lnTo>
                    <a:pt x="172269" y="163125"/>
                  </a:lnTo>
                  <a:lnTo>
                    <a:pt x="172449" y="162533"/>
                  </a:lnTo>
                  <a:lnTo>
                    <a:pt x="172616" y="161928"/>
                  </a:lnTo>
                  <a:lnTo>
                    <a:pt x="172775" y="161323"/>
                  </a:lnTo>
                  <a:lnTo>
                    <a:pt x="172922" y="160704"/>
                  </a:lnTo>
                  <a:lnTo>
                    <a:pt x="173068" y="160079"/>
                  </a:lnTo>
                  <a:lnTo>
                    <a:pt x="173202" y="159453"/>
                  </a:lnTo>
                  <a:lnTo>
                    <a:pt x="173328" y="158820"/>
                  </a:lnTo>
                  <a:lnTo>
                    <a:pt x="173448" y="158181"/>
                  </a:lnTo>
                  <a:lnTo>
                    <a:pt x="173568" y="157535"/>
                  </a:lnTo>
                  <a:lnTo>
                    <a:pt x="173674" y="156881"/>
                  </a:lnTo>
                  <a:lnTo>
                    <a:pt x="173774" y="156228"/>
                  </a:lnTo>
                  <a:lnTo>
                    <a:pt x="173874" y="155575"/>
                  </a:lnTo>
                  <a:lnTo>
                    <a:pt x="173961" y="154915"/>
                  </a:lnTo>
                  <a:lnTo>
                    <a:pt x="174047" y="154255"/>
                  </a:lnTo>
                  <a:lnTo>
                    <a:pt x="174127" y="153588"/>
                  </a:lnTo>
                  <a:lnTo>
                    <a:pt x="174200" y="152921"/>
                  </a:lnTo>
                  <a:lnTo>
                    <a:pt x="174267" y="152254"/>
                  </a:lnTo>
                  <a:lnTo>
                    <a:pt x="174333" y="151587"/>
                  </a:lnTo>
                  <a:lnTo>
                    <a:pt x="174453" y="150260"/>
                  </a:lnTo>
                  <a:lnTo>
                    <a:pt x="174560" y="148933"/>
                  </a:lnTo>
                  <a:lnTo>
                    <a:pt x="174653" y="147613"/>
                  </a:lnTo>
                  <a:lnTo>
                    <a:pt x="174733" y="146299"/>
                  </a:lnTo>
                  <a:lnTo>
                    <a:pt x="174806" y="145007"/>
                  </a:lnTo>
                  <a:lnTo>
                    <a:pt x="174873" y="143742"/>
                  </a:lnTo>
                  <a:lnTo>
                    <a:pt x="174999" y="141273"/>
                  </a:lnTo>
                  <a:lnTo>
                    <a:pt x="175066" y="140084"/>
                  </a:lnTo>
                  <a:lnTo>
                    <a:pt x="175126" y="138928"/>
                  </a:lnTo>
                  <a:lnTo>
                    <a:pt x="175199" y="137815"/>
                  </a:lnTo>
                  <a:lnTo>
                    <a:pt x="175272" y="136749"/>
                  </a:lnTo>
                  <a:lnTo>
                    <a:pt x="175352" y="135724"/>
                  </a:lnTo>
                  <a:lnTo>
                    <a:pt x="175399" y="135229"/>
                  </a:lnTo>
                  <a:lnTo>
                    <a:pt x="175445" y="134755"/>
                  </a:lnTo>
                  <a:lnTo>
                    <a:pt x="175512" y="134191"/>
                  </a:lnTo>
                  <a:lnTo>
                    <a:pt x="175565" y="133620"/>
                  </a:lnTo>
                  <a:lnTo>
                    <a:pt x="175625" y="133050"/>
                  </a:lnTo>
                  <a:lnTo>
                    <a:pt x="175685" y="132486"/>
                  </a:lnTo>
                  <a:lnTo>
                    <a:pt x="176511" y="132637"/>
                  </a:lnTo>
                  <a:lnTo>
                    <a:pt x="177343" y="132781"/>
                  </a:lnTo>
                  <a:lnTo>
                    <a:pt x="178169" y="132919"/>
                  </a:lnTo>
                  <a:lnTo>
                    <a:pt x="179001" y="133043"/>
                  </a:lnTo>
                  <a:lnTo>
                    <a:pt x="179833" y="133166"/>
                  </a:lnTo>
                  <a:lnTo>
                    <a:pt x="180665" y="133276"/>
                  </a:lnTo>
                  <a:lnTo>
                    <a:pt x="182343" y="133497"/>
                  </a:lnTo>
                  <a:lnTo>
                    <a:pt x="182410" y="133503"/>
                  </a:lnTo>
                  <a:lnTo>
                    <a:pt x="182543" y="133503"/>
                  </a:lnTo>
                  <a:lnTo>
                    <a:pt x="182610" y="133490"/>
                  </a:lnTo>
                  <a:lnTo>
                    <a:pt x="182676" y="133476"/>
                  </a:lnTo>
                  <a:lnTo>
                    <a:pt x="182736" y="133462"/>
                  </a:lnTo>
                  <a:lnTo>
                    <a:pt x="182863" y="133414"/>
                  </a:lnTo>
                  <a:lnTo>
                    <a:pt x="182989" y="133345"/>
                  </a:lnTo>
                  <a:lnTo>
                    <a:pt x="183102" y="133270"/>
                  </a:lnTo>
                  <a:lnTo>
                    <a:pt x="183216" y="133180"/>
                  </a:lnTo>
                  <a:lnTo>
                    <a:pt x="183315" y="133084"/>
                  </a:lnTo>
                  <a:lnTo>
                    <a:pt x="183409" y="132974"/>
                  </a:lnTo>
                  <a:lnTo>
                    <a:pt x="183488" y="132857"/>
                  </a:lnTo>
                  <a:lnTo>
                    <a:pt x="183562" y="132733"/>
                  </a:lnTo>
                  <a:lnTo>
                    <a:pt x="183622" y="132603"/>
                  </a:lnTo>
                  <a:lnTo>
                    <a:pt x="183668" y="132472"/>
                  </a:lnTo>
                  <a:lnTo>
                    <a:pt x="183695" y="132334"/>
                  </a:lnTo>
                  <a:lnTo>
                    <a:pt x="183708" y="132273"/>
                  </a:lnTo>
                  <a:lnTo>
                    <a:pt x="183715" y="132204"/>
                  </a:lnTo>
                  <a:lnTo>
                    <a:pt x="183715" y="132135"/>
                  </a:lnTo>
                  <a:lnTo>
                    <a:pt x="183708" y="132073"/>
                  </a:lnTo>
                  <a:lnTo>
                    <a:pt x="183655" y="131172"/>
                  </a:lnTo>
                  <a:lnTo>
                    <a:pt x="183615" y="130272"/>
                  </a:lnTo>
                  <a:lnTo>
                    <a:pt x="183582" y="129371"/>
                  </a:lnTo>
                  <a:lnTo>
                    <a:pt x="183562" y="128477"/>
                  </a:lnTo>
                  <a:lnTo>
                    <a:pt x="183542" y="127576"/>
                  </a:lnTo>
                  <a:lnTo>
                    <a:pt x="183535" y="126676"/>
                  </a:lnTo>
                  <a:lnTo>
                    <a:pt x="183535" y="125782"/>
                  </a:lnTo>
                  <a:lnTo>
                    <a:pt x="183542" y="124881"/>
                  </a:lnTo>
                  <a:lnTo>
                    <a:pt x="184374" y="124613"/>
                  </a:lnTo>
                  <a:lnTo>
                    <a:pt x="185206" y="124324"/>
                  </a:lnTo>
                  <a:lnTo>
                    <a:pt x="186032" y="124028"/>
                  </a:lnTo>
                  <a:lnTo>
                    <a:pt x="186858" y="123726"/>
                  </a:lnTo>
                  <a:lnTo>
                    <a:pt x="187670" y="123403"/>
                  </a:lnTo>
                  <a:lnTo>
                    <a:pt x="188482" y="123073"/>
                  </a:lnTo>
                  <a:lnTo>
                    <a:pt x="189288" y="122729"/>
                  </a:lnTo>
                  <a:lnTo>
                    <a:pt x="190087" y="122378"/>
                  </a:lnTo>
                  <a:lnTo>
                    <a:pt x="190879" y="122007"/>
                  </a:lnTo>
                  <a:lnTo>
                    <a:pt x="191665" y="121629"/>
                  </a:lnTo>
                  <a:lnTo>
                    <a:pt x="192450" y="121244"/>
                  </a:lnTo>
                  <a:lnTo>
                    <a:pt x="193223" y="120845"/>
                  </a:lnTo>
                  <a:lnTo>
                    <a:pt x="193995" y="120432"/>
                  </a:lnTo>
                  <a:lnTo>
                    <a:pt x="194761" y="120013"/>
                  </a:lnTo>
                  <a:lnTo>
                    <a:pt x="195520" y="119580"/>
                  </a:lnTo>
                  <a:lnTo>
                    <a:pt x="196272" y="119133"/>
                  </a:lnTo>
                  <a:lnTo>
                    <a:pt x="197018" y="118679"/>
                  </a:lnTo>
                  <a:lnTo>
                    <a:pt x="197757" y="118218"/>
                  </a:lnTo>
                  <a:lnTo>
                    <a:pt x="198489" y="117744"/>
                  </a:lnTo>
                  <a:lnTo>
                    <a:pt x="199215" y="117263"/>
                  </a:lnTo>
                  <a:lnTo>
                    <a:pt x="199934" y="116767"/>
                  </a:lnTo>
                  <a:lnTo>
                    <a:pt x="200647" y="116266"/>
                  </a:lnTo>
                  <a:lnTo>
                    <a:pt x="201359" y="115750"/>
                  </a:lnTo>
                  <a:lnTo>
                    <a:pt x="202058" y="115227"/>
                  </a:lnTo>
                  <a:lnTo>
                    <a:pt x="202751" y="114698"/>
                  </a:lnTo>
                  <a:lnTo>
                    <a:pt x="203437" y="114155"/>
                  </a:lnTo>
                  <a:lnTo>
                    <a:pt x="204116" y="113605"/>
                  </a:lnTo>
                  <a:lnTo>
                    <a:pt x="204788" y="113041"/>
                  </a:lnTo>
                  <a:lnTo>
                    <a:pt x="205454" y="112477"/>
                  </a:lnTo>
                  <a:lnTo>
                    <a:pt x="206113" y="111899"/>
                  </a:lnTo>
                  <a:lnTo>
                    <a:pt x="206766" y="111308"/>
                  </a:lnTo>
                  <a:lnTo>
                    <a:pt x="207405" y="110717"/>
                  </a:lnTo>
                  <a:lnTo>
                    <a:pt x="208044" y="110112"/>
                  </a:lnTo>
                  <a:lnTo>
                    <a:pt x="208670" y="109500"/>
                  </a:lnTo>
                  <a:lnTo>
                    <a:pt x="209289" y="108881"/>
                  </a:lnTo>
                  <a:lnTo>
                    <a:pt x="209902" y="108255"/>
                  </a:lnTo>
                  <a:lnTo>
                    <a:pt x="210508" y="107622"/>
                  </a:lnTo>
                  <a:lnTo>
                    <a:pt x="211107" y="106976"/>
                  </a:lnTo>
                  <a:lnTo>
                    <a:pt x="211699" y="106330"/>
                  </a:lnTo>
                  <a:lnTo>
                    <a:pt x="212279" y="105670"/>
                  </a:lnTo>
                  <a:lnTo>
                    <a:pt x="212858" y="105010"/>
                  </a:lnTo>
                  <a:lnTo>
                    <a:pt x="213424" y="104336"/>
                  </a:lnTo>
                  <a:lnTo>
                    <a:pt x="213977" y="103655"/>
                  </a:lnTo>
                  <a:lnTo>
                    <a:pt x="214529" y="102968"/>
                  </a:lnTo>
                  <a:lnTo>
                    <a:pt x="215069" y="102280"/>
                  </a:lnTo>
                  <a:lnTo>
                    <a:pt x="215601" y="101579"/>
                  </a:lnTo>
                  <a:lnTo>
                    <a:pt x="216127" y="100870"/>
                  </a:lnTo>
                  <a:lnTo>
                    <a:pt x="216640" y="100162"/>
                  </a:lnTo>
                  <a:lnTo>
                    <a:pt x="217153" y="99440"/>
                  </a:lnTo>
                  <a:lnTo>
                    <a:pt x="217652" y="98718"/>
                  </a:lnTo>
                  <a:lnTo>
                    <a:pt x="218138" y="97982"/>
                  </a:lnTo>
                  <a:lnTo>
                    <a:pt x="218617" y="97247"/>
                  </a:lnTo>
                  <a:lnTo>
                    <a:pt x="219090" y="96504"/>
                  </a:lnTo>
                  <a:lnTo>
                    <a:pt x="219556" y="95755"/>
                  </a:lnTo>
                  <a:lnTo>
                    <a:pt x="220009" y="95005"/>
                  </a:lnTo>
                  <a:lnTo>
                    <a:pt x="220455" y="94249"/>
                  </a:lnTo>
                  <a:lnTo>
                    <a:pt x="220888" y="93479"/>
                  </a:lnTo>
                  <a:lnTo>
                    <a:pt x="221321" y="92716"/>
                  </a:lnTo>
                  <a:lnTo>
                    <a:pt x="221733" y="91939"/>
                  </a:lnTo>
                  <a:lnTo>
                    <a:pt x="222140" y="91162"/>
                  </a:lnTo>
                  <a:lnTo>
                    <a:pt x="222539" y="90378"/>
                  </a:lnTo>
                  <a:lnTo>
                    <a:pt x="222932" y="89587"/>
                  </a:lnTo>
                  <a:lnTo>
                    <a:pt x="223311" y="88796"/>
                  </a:lnTo>
                  <a:lnTo>
                    <a:pt x="223678" y="87999"/>
                  </a:lnTo>
                  <a:lnTo>
                    <a:pt x="224037" y="87194"/>
                  </a:lnTo>
                  <a:lnTo>
                    <a:pt x="224390" y="86390"/>
                  </a:lnTo>
                  <a:lnTo>
                    <a:pt x="224730" y="85585"/>
                  </a:lnTo>
                  <a:lnTo>
                    <a:pt x="225056" y="84774"/>
                  </a:lnTo>
                  <a:lnTo>
                    <a:pt x="225375" y="83956"/>
                  </a:lnTo>
                  <a:lnTo>
                    <a:pt x="225688" y="83137"/>
                  </a:lnTo>
                  <a:lnTo>
                    <a:pt x="225988" y="82312"/>
                  </a:lnTo>
                  <a:lnTo>
                    <a:pt x="226274" y="81487"/>
                  </a:lnTo>
                  <a:lnTo>
                    <a:pt x="226554" y="80655"/>
                  </a:lnTo>
                  <a:lnTo>
                    <a:pt x="226820" y="79823"/>
                  </a:lnTo>
                  <a:lnTo>
                    <a:pt x="227080" y="78984"/>
                  </a:lnTo>
                  <a:lnTo>
                    <a:pt x="227326" y="78146"/>
                  </a:lnTo>
                  <a:lnTo>
                    <a:pt x="227566" y="77307"/>
                  </a:lnTo>
                  <a:lnTo>
                    <a:pt x="227792" y="76461"/>
                  </a:lnTo>
                  <a:lnTo>
                    <a:pt x="228005" y="75615"/>
                  </a:lnTo>
                  <a:lnTo>
                    <a:pt x="228212" y="74769"/>
                  </a:lnTo>
                  <a:lnTo>
                    <a:pt x="228405" y="73924"/>
                  </a:lnTo>
                  <a:lnTo>
                    <a:pt x="228585" y="73071"/>
                  </a:lnTo>
                  <a:lnTo>
                    <a:pt x="228758" y="72212"/>
                  </a:lnTo>
                  <a:lnTo>
                    <a:pt x="228918" y="71359"/>
                  </a:lnTo>
                  <a:lnTo>
                    <a:pt x="229064" y="70499"/>
                  </a:lnTo>
                  <a:lnTo>
                    <a:pt x="229204" y="69647"/>
                  </a:lnTo>
                  <a:lnTo>
                    <a:pt x="229330" y="68787"/>
                  </a:lnTo>
                  <a:lnTo>
                    <a:pt x="229444" y="67921"/>
                  </a:lnTo>
                  <a:lnTo>
                    <a:pt x="229544" y="67062"/>
                  </a:lnTo>
                  <a:lnTo>
                    <a:pt x="229637" y="66195"/>
                  </a:lnTo>
                  <a:lnTo>
                    <a:pt x="229717" y="65336"/>
                  </a:lnTo>
                  <a:lnTo>
                    <a:pt x="229783" y="64469"/>
                  </a:lnTo>
                  <a:lnTo>
                    <a:pt x="229843" y="63603"/>
                  </a:lnTo>
                  <a:lnTo>
                    <a:pt x="229883" y="62743"/>
                  </a:lnTo>
                  <a:lnTo>
                    <a:pt x="229916" y="61877"/>
                  </a:lnTo>
                  <a:lnTo>
                    <a:pt x="229936" y="61011"/>
                  </a:lnTo>
                  <a:lnTo>
                    <a:pt x="229943" y="60144"/>
                  </a:lnTo>
                  <a:lnTo>
                    <a:pt x="229936" y="59278"/>
                  </a:lnTo>
                  <a:lnTo>
                    <a:pt x="229923" y="58412"/>
                  </a:lnTo>
                  <a:lnTo>
                    <a:pt x="229890" y="57552"/>
                  </a:lnTo>
                  <a:lnTo>
                    <a:pt x="229850" y="56686"/>
                  </a:lnTo>
                  <a:lnTo>
                    <a:pt x="229797" y="55819"/>
                  </a:lnTo>
                  <a:lnTo>
                    <a:pt x="229730" y="54960"/>
                  </a:lnTo>
                  <a:lnTo>
                    <a:pt x="229650" y="54100"/>
                  </a:lnTo>
                  <a:lnTo>
                    <a:pt x="229557" y="53234"/>
                  </a:lnTo>
                  <a:lnTo>
                    <a:pt x="229457" y="52375"/>
                  </a:lnTo>
                  <a:lnTo>
                    <a:pt x="229337" y="51522"/>
                  </a:lnTo>
                  <a:lnTo>
                    <a:pt x="229204" y="50663"/>
                  </a:lnTo>
                  <a:lnTo>
                    <a:pt x="229064" y="49810"/>
                  </a:lnTo>
                  <a:lnTo>
                    <a:pt x="228904" y="48950"/>
                  </a:lnTo>
                  <a:lnTo>
                    <a:pt x="228738" y="48105"/>
                  </a:lnTo>
                  <a:lnTo>
                    <a:pt x="228551" y="47252"/>
                  </a:lnTo>
                  <a:lnTo>
                    <a:pt x="228352" y="46406"/>
                  </a:lnTo>
                  <a:lnTo>
                    <a:pt x="228145" y="45561"/>
                  </a:lnTo>
                  <a:lnTo>
                    <a:pt x="227919" y="44715"/>
                  </a:lnTo>
                  <a:lnTo>
                    <a:pt x="227686" y="43876"/>
                  </a:lnTo>
                  <a:lnTo>
                    <a:pt x="227433" y="43037"/>
                  </a:lnTo>
                  <a:lnTo>
                    <a:pt x="227167" y="42205"/>
                  </a:lnTo>
                  <a:lnTo>
                    <a:pt x="226894" y="41373"/>
                  </a:lnTo>
                  <a:lnTo>
                    <a:pt x="226601" y="40541"/>
                  </a:lnTo>
                  <a:lnTo>
                    <a:pt x="226294" y="39716"/>
                  </a:lnTo>
                  <a:lnTo>
                    <a:pt x="225975" y="38891"/>
                  </a:lnTo>
                  <a:lnTo>
                    <a:pt x="225642" y="38073"/>
                  </a:lnTo>
                  <a:lnTo>
                    <a:pt x="225289" y="37261"/>
                  </a:lnTo>
                  <a:lnTo>
                    <a:pt x="224929" y="36443"/>
                  </a:lnTo>
                  <a:lnTo>
                    <a:pt x="224550" y="35639"/>
                  </a:lnTo>
                  <a:lnTo>
                    <a:pt x="224164" y="34834"/>
                  </a:lnTo>
                  <a:lnTo>
                    <a:pt x="223758" y="34037"/>
                  </a:lnTo>
                  <a:lnTo>
                    <a:pt x="223797" y="33954"/>
                  </a:lnTo>
                  <a:lnTo>
                    <a:pt x="223831" y="33872"/>
                  </a:lnTo>
                  <a:lnTo>
                    <a:pt x="223857" y="33789"/>
                  </a:lnTo>
                  <a:lnTo>
                    <a:pt x="223877" y="33707"/>
                  </a:lnTo>
                  <a:lnTo>
                    <a:pt x="223897" y="33617"/>
                  </a:lnTo>
                  <a:lnTo>
                    <a:pt x="223904" y="33535"/>
                  </a:lnTo>
                  <a:lnTo>
                    <a:pt x="223911" y="33445"/>
                  </a:lnTo>
                  <a:lnTo>
                    <a:pt x="223911" y="33363"/>
                  </a:lnTo>
                  <a:lnTo>
                    <a:pt x="223904" y="33273"/>
                  </a:lnTo>
                  <a:lnTo>
                    <a:pt x="223891" y="33184"/>
                  </a:lnTo>
                  <a:lnTo>
                    <a:pt x="223871" y="33101"/>
                  </a:lnTo>
                  <a:lnTo>
                    <a:pt x="223851" y="33012"/>
                  </a:lnTo>
                  <a:lnTo>
                    <a:pt x="223824" y="32930"/>
                  </a:lnTo>
                  <a:lnTo>
                    <a:pt x="223791" y="32847"/>
                  </a:lnTo>
                  <a:lnTo>
                    <a:pt x="223758" y="32765"/>
                  </a:lnTo>
                  <a:lnTo>
                    <a:pt x="223718" y="32689"/>
                  </a:lnTo>
                  <a:lnTo>
                    <a:pt x="223671" y="32606"/>
                  </a:lnTo>
                  <a:lnTo>
                    <a:pt x="223624" y="32538"/>
                  </a:lnTo>
                  <a:lnTo>
                    <a:pt x="223571" y="32462"/>
                  </a:lnTo>
                  <a:lnTo>
                    <a:pt x="223511" y="32393"/>
                  </a:lnTo>
                  <a:lnTo>
                    <a:pt x="223458" y="32331"/>
                  </a:lnTo>
                  <a:lnTo>
                    <a:pt x="223391" y="32263"/>
                  </a:lnTo>
                  <a:lnTo>
                    <a:pt x="223325" y="32208"/>
                  </a:lnTo>
                  <a:lnTo>
                    <a:pt x="223258" y="32153"/>
                  </a:lnTo>
                  <a:lnTo>
                    <a:pt x="223185" y="32104"/>
                  </a:lnTo>
                  <a:lnTo>
                    <a:pt x="223105" y="32056"/>
                  </a:lnTo>
                  <a:lnTo>
                    <a:pt x="223032" y="32015"/>
                  </a:lnTo>
                  <a:lnTo>
                    <a:pt x="222952" y="31981"/>
                  </a:lnTo>
                  <a:lnTo>
                    <a:pt x="222865" y="31953"/>
                  </a:lnTo>
                  <a:lnTo>
                    <a:pt x="222779" y="31933"/>
                  </a:lnTo>
                  <a:lnTo>
                    <a:pt x="222692" y="31912"/>
                  </a:lnTo>
                  <a:lnTo>
                    <a:pt x="222606" y="31898"/>
                  </a:lnTo>
                  <a:lnTo>
                    <a:pt x="222199" y="31204"/>
                  </a:lnTo>
                  <a:lnTo>
                    <a:pt x="221780" y="30516"/>
                  </a:lnTo>
                  <a:lnTo>
                    <a:pt x="221347" y="29829"/>
                  </a:lnTo>
                  <a:lnTo>
                    <a:pt x="220908" y="29141"/>
                  </a:lnTo>
                  <a:lnTo>
                    <a:pt x="220455" y="28460"/>
                  </a:lnTo>
                  <a:lnTo>
                    <a:pt x="219989" y="27786"/>
                  </a:lnTo>
                  <a:lnTo>
                    <a:pt x="219516" y="27113"/>
                  </a:lnTo>
                  <a:lnTo>
                    <a:pt x="219030" y="26446"/>
                  </a:lnTo>
                  <a:lnTo>
                    <a:pt x="218531" y="25786"/>
                  </a:lnTo>
                  <a:lnTo>
                    <a:pt x="218018" y="25125"/>
                  </a:lnTo>
                  <a:lnTo>
                    <a:pt x="217499" y="24472"/>
                  </a:lnTo>
                  <a:lnTo>
                    <a:pt x="216959" y="23819"/>
                  </a:lnTo>
                  <a:lnTo>
                    <a:pt x="216413" y="23173"/>
                  </a:lnTo>
                  <a:lnTo>
                    <a:pt x="215848" y="22533"/>
                  </a:lnTo>
                  <a:lnTo>
                    <a:pt x="215275" y="21894"/>
                  </a:lnTo>
                  <a:lnTo>
                    <a:pt x="214689" y="21261"/>
                  </a:lnTo>
                  <a:lnTo>
                    <a:pt x="214822" y="20897"/>
                  </a:lnTo>
                  <a:lnTo>
                    <a:pt x="214949" y="20532"/>
                  </a:lnTo>
                  <a:lnTo>
                    <a:pt x="215062" y="20168"/>
                  </a:lnTo>
                  <a:lnTo>
                    <a:pt x="215162" y="19797"/>
                  </a:lnTo>
                  <a:lnTo>
                    <a:pt x="215248" y="19418"/>
                  </a:lnTo>
                  <a:lnTo>
                    <a:pt x="215322" y="19047"/>
                  </a:lnTo>
                  <a:lnTo>
                    <a:pt x="215388" y="18669"/>
                  </a:lnTo>
                  <a:lnTo>
                    <a:pt x="215441" y="18284"/>
                  </a:lnTo>
                  <a:lnTo>
                    <a:pt x="215481" y="17906"/>
                  </a:lnTo>
                  <a:lnTo>
                    <a:pt x="215515" y="17521"/>
                  </a:lnTo>
                  <a:lnTo>
                    <a:pt x="215528" y="17136"/>
                  </a:lnTo>
                  <a:lnTo>
                    <a:pt x="215541" y="16751"/>
                  </a:lnTo>
                  <a:lnTo>
                    <a:pt x="215535" y="16366"/>
                  </a:lnTo>
                  <a:lnTo>
                    <a:pt x="215521" y="15974"/>
                  </a:lnTo>
                  <a:lnTo>
                    <a:pt x="215501" y="15589"/>
                  </a:lnTo>
                  <a:lnTo>
                    <a:pt x="215461" y="15197"/>
                  </a:lnTo>
                  <a:lnTo>
                    <a:pt x="215415" y="14805"/>
                  </a:lnTo>
                  <a:lnTo>
                    <a:pt x="215361" y="14420"/>
                  </a:lnTo>
                  <a:lnTo>
                    <a:pt x="215295" y="14028"/>
                  </a:lnTo>
                  <a:lnTo>
                    <a:pt x="215222" y="13643"/>
                  </a:lnTo>
                  <a:lnTo>
                    <a:pt x="215135" y="13251"/>
                  </a:lnTo>
                  <a:lnTo>
                    <a:pt x="215042" y="12866"/>
                  </a:lnTo>
                  <a:lnTo>
                    <a:pt x="214935" y="12481"/>
                  </a:lnTo>
                  <a:lnTo>
                    <a:pt x="214822" y="12096"/>
                  </a:lnTo>
                  <a:lnTo>
                    <a:pt x="214696" y="11711"/>
                  </a:lnTo>
                  <a:lnTo>
                    <a:pt x="214562" y="11325"/>
                  </a:lnTo>
                  <a:lnTo>
                    <a:pt x="214416" y="10947"/>
                  </a:lnTo>
                  <a:lnTo>
                    <a:pt x="214270" y="10569"/>
                  </a:lnTo>
                  <a:lnTo>
                    <a:pt x="214110" y="10191"/>
                  </a:lnTo>
                  <a:lnTo>
                    <a:pt x="213937" y="9820"/>
                  </a:lnTo>
                  <a:lnTo>
                    <a:pt x="213757" y="9448"/>
                  </a:lnTo>
                  <a:lnTo>
                    <a:pt x="213570" y="9084"/>
                  </a:lnTo>
                  <a:lnTo>
                    <a:pt x="213377" y="8720"/>
                  </a:lnTo>
                  <a:lnTo>
                    <a:pt x="213178" y="8355"/>
                  </a:lnTo>
                  <a:lnTo>
                    <a:pt x="212965" y="7998"/>
                  </a:lnTo>
                  <a:lnTo>
                    <a:pt x="212745" y="7647"/>
                  </a:lnTo>
                  <a:lnTo>
                    <a:pt x="212518" y="7296"/>
                  </a:lnTo>
                  <a:lnTo>
                    <a:pt x="212285" y="6946"/>
                  </a:lnTo>
                  <a:lnTo>
                    <a:pt x="212039" y="6609"/>
                  </a:lnTo>
                  <a:lnTo>
                    <a:pt x="211793" y="6272"/>
                  </a:lnTo>
                  <a:lnTo>
                    <a:pt x="211533" y="5935"/>
                  </a:lnTo>
                  <a:lnTo>
                    <a:pt x="211267" y="5612"/>
                  </a:lnTo>
                  <a:lnTo>
                    <a:pt x="211000" y="5288"/>
                  </a:lnTo>
                  <a:lnTo>
                    <a:pt x="210721" y="4972"/>
                  </a:lnTo>
                  <a:lnTo>
                    <a:pt x="210434" y="4663"/>
                  </a:lnTo>
                  <a:lnTo>
                    <a:pt x="210141" y="4353"/>
                  </a:lnTo>
                  <a:lnTo>
                    <a:pt x="209842" y="4058"/>
                  </a:lnTo>
                  <a:lnTo>
                    <a:pt x="209536" y="3762"/>
                  </a:lnTo>
                  <a:lnTo>
                    <a:pt x="209223" y="3473"/>
                  </a:lnTo>
                  <a:lnTo>
                    <a:pt x="208910" y="3198"/>
                  </a:lnTo>
                  <a:lnTo>
                    <a:pt x="208583" y="2923"/>
                  </a:lnTo>
                  <a:lnTo>
                    <a:pt x="208250" y="2655"/>
                  </a:lnTo>
                  <a:lnTo>
                    <a:pt x="207918" y="2401"/>
                  </a:lnTo>
                  <a:lnTo>
                    <a:pt x="207578" y="2146"/>
                  </a:lnTo>
                  <a:lnTo>
                    <a:pt x="207225" y="1905"/>
                  </a:lnTo>
                  <a:lnTo>
                    <a:pt x="206872" y="1665"/>
                  </a:lnTo>
                  <a:lnTo>
                    <a:pt x="206519" y="1438"/>
                  </a:lnTo>
                  <a:lnTo>
                    <a:pt x="206153" y="1218"/>
                  </a:lnTo>
                  <a:lnTo>
                    <a:pt x="205787" y="1005"/>
                  </a:lnTo>
                  <a:lnTo>
                    <a:pt x="205414" y="805"/>
                  </a:lnTo>
                  <a:lnTo>
                    <a:pt x="205035" y="613"/>
                  </a:lnTo>
                  <a:lnTo>
                    <a:pt x="204648" y="427"/>
                  </a:lnTo>
                  <a:lnTo>
                    <a:pt x="204262" y="255"/>
                  </a:lnTo>
                  <a:lnTo>
                    <a:pt x="203869" y="83"/>
                  </a:lnTo>
                  <a:lnTo>
                    <a:pt x="203789" y="56"/>
                  </a:lnTo>
                  <a:lnTo>
                    <a:pt x="203710" y="35"/>
                  </a:lnTo>
                  <a:lnTo>
                    <a:pt x="203636" y="15"/>
                  </a:lnTo>
                  <a:lnTo>
                    <a:pt x="203556" y="8"/>
                  </a:lnTo>
                  <a:lnTo>
                    <a:pt x="20348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2"/>
            <p:cNvSpPr/>
            <p:nvPr/>
          </p:nvSpPr>
          <p:spPr>
            <a:xfrm>
              <a:off x="707325" y="-4178100"/>
              <a:ext cx="432825" cy="527050"/>
            </a:xfrm>
            <a:custGeom>
              <a:rect b="b" l="l" r="r" t="t"/>
              <a:pathLst>
                <a:path extrusionOk="0" h="21082" w="17313">
                  <a:moveTo>
                    <a:pt x="4389" y="0"/>
                  </a:moveTo>
                  <a:lnTo>
                    <a:pt x="4209" y="873"/>
                  </a:lnTo>
                  <a:lnTo>
                    <a:pt x="4009" y="1754"/>
                  </a:lnTo>
                  <a:lnTo>
                    <a:pt x="3803" y="2627"/>
                  </a:lnTo>
                  <a:lnTo>
                    <a:pt x="3583" y="3493"/>
                  </a:lnTo>
                  <a:lnTo>
                    <a:pt x="3350" y="4366"/>
                  </a:lnTo>
                  <a:lnTo>
                    <a:pt x="3104" y="5233"/>
                  </a:lnTo>
                  <a:lnTo>
                    <a:pt x="2851" y="6099"/>
                  </a:lnTo>
                  <a:lnTo>
                    <a:pt x="2578" y="6959"/>
                  </a:lnTo>
                  <a:lnTo>
                    <a:pt x="2298" y="7818"/>
                  </a:lnTo>
                  <a:lnTo>
                    <a:pt x="2005" y="8671"/>
                  </a:lnTo>
                  <a:lnTo>
                    <a:pt x="1699" y="9530"/>
                  </a:lnTo>
                  <a:lnTo>
                    <a:pt x="1379" y="10376"/>
                  </a:lnTo>
                  <a:lnTo>
                    <a:pt x="1053" y="11222"/>
                  </a:lnTo>
                  <a:lnTo>
                    <a:pt x="713" y="12067"/>
                  </a:lnTo>
                  <a:lnTo>
                    <a:pt x="367" y="12906"/>
                  </a:lnTo>
                  <a:lnTo>
                    <a:pt x="1" y="13738"/>
                  </a:lnTo>
                  <a:lnTo>
                    <a:pt x="207" y="13793"/>
                  </a:lnTo>
                  <a:lnTo>
                    <a:pt x="407" y="13855"/>
                  </a:lnTo>
                  <a:lnTo>
                    <a:pt x="806" y="13986"/>
                  </a:lnTo>
                  <a:lnTo>
                    <a:pt x="1206" y="14137"/>
                  </a:lnTo>
                  <a:lnTo>
                    <a:pt x="1605" y="14295"/>
                  </a:lnTo>
                  <a:lnTo>
                    <a:pt x="1998" y="14467"/>
                  </a:lnTo>
                  <a:lnTo>
                    <a:pt x="2384" y="14653"/>
                  </a:lnTo>
                  <a:lnTo>
                    <a:pt x="2771" y="14845"/>
                  </a:lnTo>
                  <a:lnTo>
                    <a:pt x="3157" y="15052"/>
                  </a:lnTo>
                  <a:lnTo>
                    <a:pt x="3536" y="15258"/>
                  </a:lnTo>
                  <a:lnTo>
                    <a:pt x="3916" y="15471"/>
                  </a:lnTo>
                  <a:lnTo>
                    <a:pt x="4662" y="15904"/>
                  </a:lnTo>
                  <a:lnTo>
                    <a:pt x="5401" y="16344"/>
                  </a:lnTo>
                  <a:lnTo>
                    <a:pt x="6133" y="16771"/>
                  </a:lnTo>
                  <a:lnTo>
                    <a:pt x="7012" y="17266"/>
                  </a:lnTo>
                  <a:lnTo>
                    <a:pt x="7891" y="17754"/>
                  </a:lnTo>
                  <a:lnTo>
                    <a:pt x="8776" y="18242"/>
                  </a:lnTo>
                  <a:lnTo>
                    <a:pt x="9662" y="18744"/>
                  </a:lnTo>
                  <a:lnTo>
                    <a:pt x="10101" y="18991"/>
                  </a:lnTo>
                  <a:lnTo>
                    <a:pt x="10534" y="19253"/>
                  </a:lnTo>
                  <a:lnTo>
                    <a:pt x="10967" y="19514"/>
                  </a:lnTo>
                  <a:lnTo>
                    <a:pt x="11400" y="19775"/>
                  </a:lnTo>
                  <a:lnTo>
                    <a:pt x="11826" y="20050"/>
                  </a:lnTo>
                  <a:lnTo>
                    <a:pt x="12245" y="20325"/>
                  </a:lnTo>
                  <a:lnTo>
                    <a:pt x="12665" y="20614"/>
                  </a:lnTo>
                  <a:lnTo>
                    <a:pt x="13078" y="20903"/>
                  </a:lnTo>
                  <a:lnTo>
                    <a:pt x="13118" y="20944"/>
                  </a:lnTo>
                  <a:lnTo>
                    <a:pt x="13157" y="20985"/>
                  </a:lnTo>
                  <a:lnTo>
                    <a:pt x="13224" y="21082"/>
                  </a:lnTo>
                  <a:lnTo>
                    <a:pt x="13450" y="20504"/>
                  </a:lnTo>
                  <a:lnTo>
                    <a:pt x="13677" y="19927"/>
                  </a:lnTo>
                  <a:lnTo>
                    <a:pt x="13897" y="19349"/>
                  </a:lnTo>
                  <a:lnTo>
                    <a:pt x="14110" y="18765"/>
                  </a:lnTo>
                  <a:lnTo>
                    <a:pt x="14323" y="18180"/>
                  </a:lnTo>
                  <a:lnTo>
                    <a:pt x="14522" y="17589"/>
                  </a:lnTo>
                  <a:lnTo>
                    <a:pt x="14715" y="16997"/>
                  </a:lnTo>
                  <a:lnTo>
                    <a:pt x="14909" y="16399"/>
                  </a:lnTo>
                  <a:lnTo>
                    <a:pt x="15142" y="15615"/>
                  </a:lnTo>
                  <a:lnTo>
                    <a:pt x="15368" y="14825"/>
                  </a:lnTo>
                  <a:lnTo>
                    <a:pt x="15581" y="14041"/>
                  </a:lnTo>
                  <a:lnTo>
                    <a:pt x="15781" y="13257"/>
                  </a:lnTo>
                  <a:lnTo>
                    <a:pt x="15967" y="12473"/>
                  </a:lnTo>
                  <a:lnTo>
                    <a:pt x="16140" y="11696"/>
                  </a:lnTo>
                  <a:lnTo>
                    <a:pt x="16307" y="10912"/>
                  </a:lnTo>
                  <a:lnTo>
                    <a:pt x="16460" y="10135"/>
                  </a:lnTo>
                  <a:lnTo>
                    <a:pt x="16600" y="9358"/>
                  </a:lnTo>
                  <a:lnTo>
                    <a:pt x="16733" y="8581"/>
                  </a:lnTo>
                  <a:lnTo>
                    <a:pt x="16853" y="7804"/>
                  </a:lnTo>
                  <a:lnTo>
                    <a:pt x="16966" y="7034"/>
                  </a:lnTo>
                  <a:lnTo>
                    <a:pt x="17066" y="6264"/>
                  </a:lnTo>
                  <a:lnTo>
                    <a:pt x="17159" y="5494"/>
                  </a:lnTo>
                  <a:lnTo>
                    <a:pt x="17239" y="4724"/>
                  </a:lnTo>
                  <a:lnTo>
                    <a:pt x="17312" y="3954"/>
                  </a:lnTo>
                  <a:lnTo>
                    <a:pt x="16353" y="3686"/>
                  </a:lnTo>
                  <a:lnTo>
                    <a:pt x="15401" y="3404"/>
                  </a:lnTo>
                  <a:lnTo>
                    <a:pt x="13484" y="2826"/>
                  </a:lnTo>
                  <a:lnTo>
                    <a:pt x="12532" y="2537"/>
                  </a:lnTo>
                  <a:lnTo>
                    <a:pt x="11573" y="2249"/>
                  </a:lnTo>
                  <a:lnTo>
                    <a:pt x="10614" y="1974"/>
                  </a:lnTo>
                  <a:lnTo>
                    <a:pt x="9649" y="1712"/>
                  </a:lnTo>
                  <a:lnTo>
                    <a:pt x="9316" y="1630"/>
                  </a:lnTo>
                  <a:lnTo>
                    <a:pt x="8976" y="1547"/>
                  </a:lnTo>
                  <a:lnTo>
                    <a:pt x="8297" y="1389"/>
                  </a:lnTo>
                  <a:lnTo>
                    <a:pt x="7618" y="1231"/>
                  </a:lnTo>
                  <a:lnTo>
                    <a:pt x="7278" y="1142"/>
                  </a:lnTo>
                  <a:lnTo>
                    <a:pt x="6939" y="1052"/>
                  </a:lnTo>
                  <a:lnTo>
                    <a:pt x="6599" y="956"/>
                  </a:lnTo>
                  <a:lnTo>
                    <a:pt x="6266" y="853"/>
                  </a:lnTo>
                  <a:lnTo>
                    <a:pt x="5940" y="743"/>
                  </a:lnTo>
                  <a:lnTo>
                    <a:pt x="5614" y="619"/>
                  </a:lnTo>
                  <a:lnTo>
                    <a:pt x="5301" y="482"/>
                  </a:lnTo>
                  <a:lnTo>
                    <a:pt x="4988" y="337"/>
                  </a:lnTo>
                  <a:lnTo>
                    <a:pt x="4835" y="255"/>
                  </a:lnTo>
                  <a:lnTo>
                    <a:pt x="4682" y="172"/>
                  </a:lnTo>
                  <a:lnTo>
                    <a:pt x="4535" y="90"/>
                  </a:lnTo>
                  <a:lnTo>
                    <a:pt x="438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2"/>
            <p:cNvSpPr/>
            <p:nvPr/>
          </p:nvSpPr>
          <p:spPr>
            <a:xfrm>
              <a:off x="784575" y="-4895425"/>
              <a:ext cx="296975" cy="260450"/>
            </a:xfrm>
            <a:custGeom>
              <a:rect b="b" l="l" r="r" t="t"/>
              <a:pathLst>
                <a:path extrusionOk="0" h="10418" w="11879">
                  <a:moveTo>
                    <a:pt x="8476" y="0"/>
                  </a:moveTo>
                  <a:lnTo>
                    <a:pt x="7963" y="199"/>
                  </a:lnTo>
                  <a:lnTo>
                    <a:pt x="7451" y="392"/>
                  </a:lnTo>
                  <a:lnTo>
                    <a:pt x="6938" y="578"/>
                  </a:lnTo>
                  <a:lnTo>
                    <a:pt x="6419" y="750"/>
                  </a:lnTo>
                  <a:lnTo>
                    <a:pt x="5899" y="915"/>
                  </a:lnTo>
                  <a:lnTo>
                    <a:pt x="5373" y="1066"/>
                  </a:lnTo>
                  <a:lnTo>
                    <a:pt x="4847" y="1210"/>
                  </a:lnTo>
                  <a:lnTo>
                    <a:pt x="4315" y="1341"/>
                  </a:lnTo>
                  <a:lnTo>
                    <a:pt x="3782" y="1458"/>
                  </a:lnTo>
                  <a:lnTo>
                    <a:pt x="3249" y="1568"/>
                  </a:lnTo>
                  <a:lnTo>
                    <a:pt x="2710" y="1657"/>
                  </a:lnTo>
                  <a:lnTo>
                    <a:pt x="2171" y="1740"/>
                  </a:lnTo>
                  <a:lnTo>
                    <a:pt x="1631" y="1802"/>
                  </a:lnTo>
                  <a:lnTo>
                    <a:pt x="1092" y="1857"/>
                  </a:lnTo>
                  <a:lnTo>
                    <a:pt x="546" y="1891"/>
                  </a:lnTo>
                  <a:lnTo>
                    <a:pt x="0" y="1912"/>
                  </a:lnTo>
                  <a:lnTo>
                    <a:pt x="167" y="2441"/>
                  </a:lnTo>
                  <a:lnTo>
                    <a:pt x="326" y="2970"/>
                  </a:lnTo>
                  <a:lnTo>
                    <a:pt x="480" y="3493"/>
                  </a:lnTo>
                  <a:lnTo>
                    <a:pt x="626" y="4029"/>
                  </a:lnTo>
                  <a:lnTo>
                    <a:pt x="766" y="4559"/>
                  </a:lnTo>
                  <a:lnTo>
                    <a:pt x="906" y="5088"/>
                  </a:lnTo>
                  <a:lnTo>
                    <a:pt x="1032" y="5618"/>
                  </a:lnTo>
                  <a:lnTo>
                    <a:pt x="1159" y="6147"/>
                  </a:lnTo>
                  <a:lnTo>
                    <a:pt x="1279" y="6683"/>
                  </a:lnTo>
                  <a:lnTo>
                    <a:pt x="1392" y="7213"/>
                  </a:lnTo>
                  <a:lnTo>
                    <a:pt x="1498" y="7749"/>
                  </a:lnTo>
                  <a:lnTo>
                    <a:pt x="1598" y="8279"/>
                  </a:lnTo>
                  <a:lnTo>
                    <a:pt x="1691" y="8815"/>
                  </a:lnTo>
                  <a:lnTo>
                    <a:pt x="1778" y="9351"/>
                  </a:lnTo>
                  <a:lnTo>
                    <a:pt x="1865" y="9881"/>
                  </a:lnTo>
                  <a:lnTo>
                    <a:pt x="1938" y="10417"/>
                  </a:lnTo>
                  <a:lnTo>
                    <a:pt x="2064" y="10328"/>
                  </a:lnTo>
                  <a:lnTo>
                    <a:pt x="2191" y="10245"/>
                  </a:lnTo>
                  <a:lnTo>
                    <a:pt x="2324" y="10170"/>
                  </a:lnTo>
                  <a:lnTo>
                    <a:pt x="2457" y="10101"/>
                  </a:lnTo>
                  <a:lnTo>
                    <a:pt x="2590" y="10039"/>
                  </a:lnTo>
                  <a:lnTo>
                    <a:pt x="2730" y="9977"/>
                  </a:lnTo>
                  <a:lnTo>
                    <a:pt x="2877" y="9929"/>
                  </a:lnTo>
                  <a:lnTo>
                    <a:pt x="3016" y="9881"/>
                  </a:lnTo>
                  <a:lnTo>
                    <a:pt x="3163" y="9839"/>
                  </a:lnTo>
                  <a:lnTo>
                    <a:pt x="3309" y="9805"/>
                  </a:lnTo>
                  <a:lnTo>
                    <a:pt x="3463" y="9778"/>
                  </a:lnTo>
                  <a:lnTo>
                    <a:pt x="3609" y="9750"/>
                  </a:lnTo>
                  <a:lnTo>
                    <a:pt x="3915" y="9709"/>
                  </a:lnTo>
                  <a:lnTo>
                    <a:pt x="4228" y="9688"/>
                  </a:lnTo>
                  <a:lnTo>
                    <a:pt x="4541" y="9674"/>
                  </a:lnTo>
                  <a:lnTo>
                    <a:pt x="4854" y="9668"/>
                  </a:lnTo>
                  <a:lnTo>
                    <a:pt x="5167" y="9668"/>
                  </a:lnTo>
                  <a:lnTo>
                    <a:pt x="5480" y="9674"/>
                  </a:lnTo>
                  <a:lnTo>
                    <a:pt x="6106" y="9688"/>
                  </a:lnTo>
                  <a:lnTo>
                    <a:pt x="6405" y="9695"/>
                  </a:lnTo>
                  <a:lnTo>
                    <a:pt x="6705" y="9695"/>
                  </a:lnTo>
                  <a:lnTo>
                    <a:pt x="7344" y="9688"/>
                  </a:lnTo>
                  <a:lnTo>
                    <a:pt x="7983" y="9674"/>
                  </a:lnTo>
                  <a:lnTo>
                    <a:pt x="8636" y="9661"/>
                  </a:lnTo>
                  <a:lnTo>
                    <a:pt x="9282" y="9647"/>
                  </a:lnTo>
                  <a:lnTo>
                    <a:pt x="10261" y="9647"/>
                  </a:lnTo>
                  <a:lnTo>
                    <a:pt x="10587" y="9654"/>
                  </a:lnTo>
                  <a:lnTo>
                    <a:pt x="10913" y="9668"/>
                  </a:lnTo>
                  <a:lnTo>
                    <a:pt x="11239" y="9688"/>
                  </a:lnTo>
                  <a:lnTo>
                    <a:pt x="11559" y="9709"/>
                  </a:lnTo>
                  <a:lnTo>
                    <a:pt x="11879" y="9736"/>
                  </a:lnTo>
                  <a:lnTo>
                    <a:pt x="11705" y="9118"/>
                  </a:lnTo>
                  <a:lnTo>
                    <a:pt x="11526" y="8506"/>
                  </a:lnTo>
                  <a:lnTo>
                    <a:pt x="11339" y="7887"/>
                  </a:lnTo>
                  <a:lnTo>
                    <a:pt x="11153" y="7275"/>
                  </a:lnTo>
                  <a:lnTo>
                    <a:pt x="10953" y="6663"/>
                  </a:lnTo>
                  <a:lnTo>
                    <a:pt x="10753" y="6051"/>
                  </a:lnTo>
                  <a:lnTo>
                    <a:pt x="10547" y="5446"/>
                  </a:lnTo>
                  <a:lnTo>
                    <a:pt x="10334" y="4834"/>
                  </a:lnTo>
                  <a:lnTo>
                    <a:pt x="10121" y="4229"/>
                  </a:lnTo>
                  <a:lnTo>
                    <a:pt x="9901" y="3624"/>
                  </a:lnTo>
                  <a:lnTo>
                    <a:pt x="9675" y="3019"/>
                  </a:lnTo>
                  <a:lnTo>
                    <a:pt x="9442" y="2414"/>
                  </a:lnTo>
                  <a:lnTo>
                    <a:pt x="9209" y="1808"/>
                  </a:lnTo>
                  <a:lnTo>
                    <a:pt x="8969" y="1203"/>
                  </a:lnTo>
                  <a:lnTo>
                    <a:pt x="8723" y="598"/>
                  </a:lnTo>
                  <a:lnTo>
                    <a:pt x="847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2"/>
            <p:cNvSpPr/>
            <p:nvPr/>
          </p:nvSpPr>
          <p:spPr>
            <a:xfrm>
              <a:off x="496100" y="-3790650"/>
              <a:ext cx="516200" cy="589800"/>
            </a:xfrm>
            <a:custGeom>
              <a:rect b="b" l="l" r="r" t="t"/>
              <a:pathLst>
                <a:path extrusionOk="0" h="23592" w="20648">
                  <a:moveTo>
                    <a:pt x="7624" y="0"/>
                  </a:moveTo>
                  <a:lnTo>
                    <a:pt x="7218" y="832"/>
                  </a:lnTo>
                  <a:lnTo>
                    <a:pt x="6805" y="1664"/>
                  </a:lnTo>
                  <a:lnTo>
                    <a:pt x="6379" y="2496"/>
                  </a:lnTo>
                  <a:lnTo>
                    <a:pt x="5946" y="3315"/>
                  </a:lnTo>
                  <a:lnTo>
                    <a:pt x="5500" y="4133"/>
                  </a:lnTo>
                  <a:lnTo>
                    <a:pt x="5047" y="4951"/>
                  </a:lnTo>
                  <a:lnTo>
                    <a:pt x="4588" y="5762"/>
                  </a:lnTo>
                  <a:lnTo>
                    <a:pt x="4115" y="6567"/>
                  </a:lnTo>
                  <a:lnTo>
                    <a:pt x="3629" y="7365"/>
                  </a:lnTo>
                  <a:lnTo>
                    <a:pt x="3143" y="8162"/>
                  </a:lnTo>
                  <a:lnTo>
                    <a:pt x="2637" y="8953"/>
                  </a:lnTo>
                  <a:lnTo>
                    <a:pt x="2131" y="9737"/>
                  </a:lnTo>
                  <a:lnTo>
                    <a:pt x="1612" y="10514"/>
                  </a:lnTo>
                  <a:lnTo>
                    <a:pt x="1086" y="11291"/>
                  </a:lnTo>
                  <a:lnTo>
                    <a:pt x="546" y="12054"/>
                  </a:lnTo>
                  <a:lnTo>
                    <a:pt x="0" y="12817"/>
                  </a:lnTo>
                  <a:lnTo>
                    <a:pt x="293" y="13065"/>
                  </a:lnTo>
                  <a:lnTo>
                    <a:pt x="586" y="13312"/>
                  </a:lnTo>
                  <a:lnTo>
                    <a:pt x="879" y="13574"/>
                  </a:lnTo>
                  <a:lnTo>
                    <a:pt x="1159" y="13842"/>
                  </a:lnTo>
                  <a:lnTo>
                    <a:pt x="1439" y="14117"/>
                  </a:lnTo>
                  <a:lnTo>
                    <a:pt x="1718" y="14392"/>
                  </a:lnTo>
                  <a:lnTo>
                    <a:pt x="1991" y="14674"/>
                  </a:lnTo>
                  <a:lnTo>
                    <a:pt x="2264" y="14956"/>
                  </a:lnTo>
                  <a:lnTo>
                    <a:pt x="2797" y="15526"/>
                  </a:lnTo>
                  <a:lnTo>
                    <a:pt x="3323" y="16097"/>
                  </a:lnTo>
                  <a:lnTo>
                    <a:pt x="3842" y="16654"/>
                  </a:lnTo>
                  <a:lnTo>
                    <a:pt x="4362" y="17190"/>
                  </a:lnTo>
                  <a:lnTo>
                    <a:pt x="7305" y="20181"/>
                  </a:lnTo>
                  <a:lnTo>
                    <a:pt x="10241" y="23172"/>
                  </a:lnTo>
                  <a:lnTo>
                    <a:pt x="10327" y="23275"/>
                  </a:lnTo>
                  <a:lnTo>
                    <a:pt x="10401" y="23385"/>
                  </a:lnTo>
                  <a:lnTo>
                    <a:pt x="10467" y="23489"/>
                  </a:lnTo>
                  <a:lnTo>
                    <a:pt x="10514" y="23592"/>
                  </a:lnTo>
                  <a:lnTo>
                    <a:pt x="10900" y="23159"/>
                  </a:lnTo>
                  <a:lnTo>
                    <a:pt x="11280" y="22725"/>
                  </a:lnTo>
                  <a:lnTo>
                    <a:pt x="11652" y="22285"/>
                  </a:lnTo>
                  <a:lnTo>
                    <a:pt x="12025" y="21838"/>
                  </a:lnTo>
                  <a:lnTo>
                    <a:pt x="12391" y="21391"/>
                  </a:lnTo>
                  <a:lnTo>
                    <a:pt x="12758" y="20938"/>
                  </a:lnTo>
                  <a:lnTo>
                    <a:pt x="13111" y="20484"/>
                  </a:lnTo>
                  <a:lnTo>
                    <a:pt x="13470" y="20030"/>
                  </a:lnTo>
                  <a:lnTo>
                    <a:pt x="13816" y="19562"/>
                  </a:lnTo>
                  <a:lnTo>
                    <a:pt x="14163" y="19102"/>
                  </a:lnTo>
                  <a:lnTo>
                    <a:pt x="14509" y="18627"/>
                  </a:lnTo>
                  <a:lnTo>
                    <a:pt x="14842" y="18160"/>
                  </a:lnTo>
                  <a:lnTo>
                    <a:pt x="15175" y="17685"/>
                  </a:lnTo>
                  <a:lnTo>
                    <a:pt x="15508" y="17204"/>
                  </a:lnTo>
                  <a:lnTo>
                    <a:pt x="15827" y="16723"/>
                  </a:lnTo>
                  <a:lnTo>
                    <a:pt x="16153" y="16234"/>
                  </a:lnTo>
                  <a:lnTo>
                    <a:pt x="16466" y="15746"/>
                  </a:lnTo>
                  <a:lnTo>
                    <a:pt x="16779" y="15251"/>
                  </a:lnTo>
                  <a:lnTo>
                    <a:pt x="17086" y="14756"/>
                  </a:lnTo>
                  <a:lnTo>
                    <a:pt x="17385" y="14254"/>
                  </a:lnTo>
                  <a:lnTo>
                    <a:pt x="17685" y="13752"/>
                  </a:lnTo>
                  <a:lnTo>
                    <a:pt x="17978" y="13243"/>
                  </a:lnTo>
                  <a:lnTo>
                    <a:pt x="18264" y="12735"/>
                  </a:lnTo>
                  <a:lnTo>
                    <a:pt x="18550" y="12219"/>
                  </a:lnTo>
                  <a:lnTo>
                    <a:pt x="18830" y="11703"/>
                  </a:lnTo>
                  <a:lnTo>
                    <a:pt x="19103" y="11188"/>
                  </a:lnTo>
                  <a:lnTo>
                    <a:pt x="19376" y="10665"/>
                  </a:lnTo>
                  <a:lnTo>
                    <a:pt x="19636" y="10136"/>
                  </a:lnTo>
                  <a:lnTo>
                    <a:pt x="19895" y="9606"/>
                  </a:lnTo>
                  <a:lnTo>
                    <a:pt x="20155" y="9077"/>
                  </a:lnTo>
                  <a:lnTo>
                    <a:pt x="20401" y="8540"/>
                  </a:lnTo>
                  <a:lnTo>
                    <a:pt x="20648" y="8004"/>
                  </a:lnTo>
                  <a:lnTo>
                    <a:pt x="20521" y="7983"/>
                  </a:lnTo>
                  <a:lnTo>
                    <a:pt x="20395" y="7949"/>
                  </a:lnTo>
                  <a:lnTo>
                    <a:pt x="20262" y="7908"/>
                  </a:lnTo>
                  <a:lnTo>
                    <a:pt x="20115" y="7846"/>
                  </a:lnTo>
                  <a:lnTo>
                    <a:pt x="19669" y="7633"/>
                  </a:lnTo>
                  <a:lnTo>
                    <a:pt x="19223" y="7413"/>
                  </a:lnTo>
                  <a:lnTo>
                    <a:pt x="18777" y="7179"/>
                  </a:lnTo>
                  <a:lnTo>
                    <a:pt x="18337" y="6938"/>
                  </a:lnTo>
                  <a:lnTo>
                    <a:pt x="17898" y="6691"/>
                  </a:lnTo>
                  <a:lnTo>
                    <a:pt x="17458" y="6443"/>
                  </a:lnTo>
                  <a:lnTo>
                    <a:pt x="17026" y="6182"/>
                  </a:lnTo>
                  <a:lnTo>
                    <a:pt x="16586" y="5928"/>
                  </a:lnTo>
                  <a:lnTo>
                    <a:pt x="15727" y="5398"/>
                  </a:lnTo>
                  <a:lnTo>
                    <a:pt x="14868" y="4862"/>
                  </a:lnTo>
                  <a:lnTo>
                    <a:pt x="14009" y="4325"/>
                  </a:lnTo>
                  <a:lnTo>
                    <a:pt x="13157" y="3803"/>
                  </a:lnTo>
                  <a:lnTo>
                    <a:pt x="12445" y="3383"/>
                  </a:lnTo>
                  <a:lnTo>
                    <a:pt x="11719" y="2957"/>
                  </a:lnTo>
                  <a:lnTo>
                    <a:pt x="10993" y="2524"/>
                  </a:lnTo>
                  <a:lnTo>
                    <a:pt x="10627" y="2304"/>
                  </a:lnTo>
                  <a:lnTo>
                    <a:pt x="10267" y="2077"/>
                  </a:lnTo>
                  <a:lnTo>
                    <a:pt x="9915" y="1843"/>
                  </a:lnTo>
                  <a:lnTo>
                    <a:pt x="9562" y="1603"/>
                  </a:lnTo>
                  <a:lnTo>
                    <a:pt x="9215" y="1355"/>
                  </a:lnTo>
                  <a:lnTo>
                    <a:pt x="8876" y="1108"/>
                  </a:lnTo>
                  <a:lnTo>
                    <a:pt x="8550" y="839"/>
                  </a:lnTo>
                  <a:lnTo>
                    <a:pt x="8230" y="571"/>
                  </a:lnTo>
                  <a:lnTo>
                    <a:pt x="7917" y="289"/>
                  </a:lnTo>
                  <a:lnTo>
                    <a:pt x="7771" y="145"/>
                  </a:lnTo>
                  <a:lnTo>
                    <a:pt x="762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2"/>
            <p:cNvSpPr/>
            <p:nvPr/>
          </p:nvSpPr>
          <p:spPr>
            <a:xfrm>
              <a:off x="681375" y="-5223075"/>
              <a:ext cx="287825" cy="334200"/>
            </a:xfrm>
            <a:custGeom>
              <a:rect b="b" l="l" r="r" t="t"/>
              <a:pathLst>
                <a:path extrusionOk="0" h="13368" w="11513">
                  <a:moveTo>
                    <a:pt x="6046" y="1"/>
                  </a:moveTo>
                  <a:lnTo>
                    <a:pt x="5926" y="207"/>
                  </a:lnTo>
                  <a:lnTo>
                    <a:pt x="5806" y="406"/>
                  </a:lnTo>
                  <a:lnTo>
                    <a:pt x="5680" y="606"/>
                  </a:lnTo>
                  <a:lnTo>
                    <a:pt x="5553" y="805"/>
                  </a:lnTo>
                  <a:lnTo>
                    <a:pt x="5420" y="1004"/>
                  </a:lnTo>
                  <a:lnTo>
                    <a:pt x="5280" y="1197"/>
                  </a:lnTo>
                  <a:lnTo>
                    <a:pt x="5140" y="1390"/>
                  </a:lnTo>
                  <a:lnTo>
                    <a:pt x="4994" y="1582"/>
                  </a:lnTo>
                  <a:lnTo>
                    <a:pt x="4841" y="1775"/>
                  </a:lnTo>
                  <a:lnTo>
                    <a:pt x="4688" y="1960"/>
                  </a:lnTo>
                  <a:lnTo>
                    <a:pt x="4528" y="2153"/>
                  </a:lnTo>
                  <a:lnTo>
                    <a:pt x="4361" y="2332"/>
                  </a:lnTo>
                  <a:lnTo>
                    <a:pt x="4188" y="2517"/>
                  </a:lnTo>
                  <a:lnTo>
                    <a:pt x="4015" y="2696"/>
                  </a:lnTo>
                  <a:lnTo>
                    <a:pt x="3835" y="2875"/>
                  </a:lnTo>
                  <a:lnTo>
                    <a:pt x="3649" y="3053"/>
                  </a:lnTo>
                  <a:lnTo>
                    <a:pt x="3462" y="3225"/>
                  </a:lnTo>
                  <a:lnTo>
                    <a:pt x="3269" y="3404"/>
                  </a:lnTo>
                  <a:lnTo>
                    <a:pt x="3070" y="3569"/>
                  </a:lnTo>
                  <a:lnTo>
                    <a:pt x="2863" y="3741"/>
                  </a:lnTo>
                  <a:lnTo>
                    <a:pt x="2650" y="3906"/>
                  </a:lnTo>
                  <a:lnTo>
                    <a:pt x="2437" y="4071"/>
                  </a:lnTo>
                  <a:lnTo>
                    <a:pt x="2217" y="4229"/>
                  </a:lnTo>
                  <a:lnTo>
                    <a:pt x="1991" y="4387"/>
                  </a:lnTo>
                  <a:lnTo>
                    <a:pt x="1765" y="4546"/>
                  </a:lnTo>
                  <a:lnTo>
                    <a:pt x="1525" y="4697"/>
                  </a:lnTo>
                  <a:lnTo>
                    <a:pt x="1285" y="4848"/>
                  </a:lnTo>
                  <a:lnTo>
                    <a:pt x="1039" y="4999"/>
                  </a:lnTo>
                  <a:lnTo>
                    <a:pt x="786" y="5144"/>
                  </a:lnTo>
                  <a:lnTo>
                    <a:pt x="526" y="5288"/>
                  </a:lnTo>
                  <a:lnTo>
                    <a:pt x="266" y="5426"/>
                  </a:lnTo>
                  <a:lnTo>
                    <a:pt x="0" y="5563"/>
                  </a:lnTo>
                  <a:lnTo>
                    <a:pt x="266" y="6045"/>
                  </a:lnTo>
                  <a:lnTo>
                    <a:pt x="526" y="6526"/>
                  </a:lnTo>
                  <a:lnTo>
                    <a:pt x="786" y="7007"/>
                  </a:lnTo>
                  <a:lnTo>
                    <a:pt x="1032" y="7488"/>
                  </a:lnTo>
                  <a:lnTo>
                    <a:pt x="1272" y="7970"/>
                  </a:lnTo>
                  <a:lnTo>
                    <a:pt x="1512" y="8458"/>
                  </a:lnTo>
                  <a:lnTo>
                    <a:pt x="1745" y="8946"/>
                  </a:lnTo>
                  <a:lnTo>
                    <a:pt x="1964" y="9434"/>
                  </a:lnTo>
                  <a:lnTo>
                    <a:pt x="2184" y="9923"/>
                  </a:lnTo>
                  <a:lnTo>
                    <a:pt x="2397" y="10411"/>
                  </a:lnTo>
                  <a:lnTo>
                    <a:pt x="2603" y="10906"/>
                  </a:lnTo>
                  <a:lnTo>
                    <a:pt x="2803" y="11394"/>
                  </a:lnTo>
                  <a:lnTo>
                    <a:pt x="3003" y="11889"/>
                  </a:lnTo>
                  <a:lnTo>
                    <a:pt x="3189" y="12377"/>
                  </a:lnTo>
                  <a:lnTo>
                    <a:pt x="3376" y="12872"/>
                  </a:lnTo>
                  <a:lnTo>
                    <a:pt x="3556" y="13367"/>
                  </a:lnTo>
                  <a:lnTo>
                    <a:pt x="4581" y="13085"/>
                  </a:lnTo>
                  <a:lnTo>
                    <a:pt x="5593" y="12790"/>
                  </a:lnTo>
                  <a:lnTo>
                    <a:pt x="6099" y="12632"/>
                  </a:lnTo>
                  <a:lnTo>
                    <a:pt x="6605" y="12473"/>
                  </a:lnTo>
                  <a:lnTo>
                    <a:pt x="7104" y="12315"/>
                  </a:lnTo>
                  <a:lnTo>
                    <a:pt x="7604" y="12150"/>
                  </a:lnTo>
                  <a:lnTo>
                    <a:pt x="8103" y="11978"/>
                  </a:lnTo>
                  <a:lnTo>
                    <a:pt x="8596" y="11800"/>
                  </a:lnTo>
                  <a:lnTo>
                    <a:pt x="9089" y="11614"/>
                  </a:lnTo>
                  <a:lnTo>
                    <a:pt x="9581" y="11428"/>
                  </a:lnTo>
                  <a:lnTo>
                    <a:pt x="10067" y="11229"/>
                  </a:lnTo>
                  <a:lnTo>
                    <a:pt x="10553" y="11030"/>
                  </a:lnTo>
                  <a:lnTo>
                    <a:pt x="11033" y="10816"/>
                  </a:lnTo>
                  <a:lnTo>
                    <a:pt x="11512" y="10596"/>
                  </a:lnTo>
                  <a:lnTo>
                    <a:pt x="11206" y="9929"/>
                  </a:lnTo>
                  <a:lnTo>
                    <a:pt x="10900" y="9256"/>
                  </a:lnTo>
                  <a:lnTo>
                    <a:pt x="10580" y="8589"/>
                  </a:lnTo>
                  <a:lnTo>
                    <a:pt x="10260" y="7922"/>
                  </a:lnTo>
                  <a:lnTo>
                    <a:pt x="9934" y="7255"/>
                  </a:lnTo>
                  <a:lnTo>
                    <a:pt x="9608" y="6588"/>
                  </a:lnTo>
                  <a:lnTo>
                    <a:pt x="9268" y="5921"/>
                  </a:lnTo>
                  <a:lnTo>
                    <a:pt x="8929" y="5261"/>
                  </a:lnTo>
                  <a:lnTo>
                    <a:pt x="8589" y="4594"/>
                  </a:lnTo>
                  <a:lnTo>
                    <a:pt x="8236" y="3934"/>
                  </a:lnTo>
                  <a:lnTo>
                    <a:pt x="7883" y="3274"/>
                  </a:lnTo>
                  <a:lnTo>
                    <a:pt x="7524" y="2620"/>
                  </a:lnTo>
                  <a:lnTo>
                    <a:pt x="7158" y="1960"/>
                  </a:lnTo>
                  <a:lnTo>
                    <a:pt x="6792" y="1307"/>
                  </a:lnTo>
                  <a:lnTo>
                    <a:pt x="6419" y="654"/>
                  </a:lnTo>
                  <a:lnTo>
                    <a:pt x="604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2"/>
            <p:cNvSpPr/>
            <p:nvPr/>
          </p:nvSpPr>
          <p:spPr>
            <a:xfrm>
              <a:off x="155875" y="-5716600"/>
              <a:ext cx="644525" cy="599450"/>
            </a:xfrm>
            <a:custGeom>
              <a:rect b="b" l="l" r="r" t="t"/>
              <a:pathLst>
                <a:path extrusionOk="0" h="23978" w="25781">
                  <a:moveTo>
                    <a:pt x="15887" y="1"/>
                  </a:moveTo>
                  <a:lnTo>
                    <a:pt x="15594" y="290"/>
                  </a:lnTo>
                  <a:lnTo>
                    <a:pt x="15301" y="578"/>
                  </a:lnTo>
                  <a:lnTo>
                    <a:pt x="15001" y="867"/>
                  </a:lnTo>
                  <a:lnTo>
                    <a:pt x="14701" y="1149"/>
                  </a:lnTo>
                  <a:lnTo>
                    <a:pt x="13483" y="2263"/>
                  </a:lnTo>
                  <a:lnTo>
                    <a:pt x="12551" y="3061"/>
                  </a:lnTo>
                  <a:lnTo>
                    <a:pt x="12085" y="3459"/>
                  </a:lnTo>
                  <a:lnTo>
                    <a:pt x="11605" y="3845"/>
                  </a:lnTo>
                  <a:lnTo>
                    <a:pt x="11805" y="3913"/>
                  </a:lnTo>
                  <a:lnTo>
                    <a:pt x="11998" y="3982"/>
                  </a:lnTo>
                  <a:lnTo>
                    <a:pt x="12191" y="4065"/>
                  </a:lnTo>
                  <a:lnTo>
                    <a:pt x="12384" y="4147"/>
                  </a:lnTo>
                  <a:lnTo>
                    <a:pt x="12577" y="4236"/>
                  </a:lnTo>
                  <a:lnTo>
                    <a:pt x="12764" y="4333"/>
                  </a:lnTo>
                  <a:lnTo>
                    <a:pt x="12950" y="4429"/>
                  </a:lnTo>
                  <a:lnTo>
                    <a:pt x="13130" y="4539"/>
                  </a:lnTo>
                  <a:lnTo>
                    <a:pt x="13310" y="4649"/>
                  </a:lnTo>
                  <a:lnTo>
                    <a:pt x="13483" y="4759"/>
                  </a:lnTo>
                  <a:lnTo>
                    <a:pt x="13656" y="4883"/>
                  </a:lnTo>
                  <a:lnTo>
                    <a:pt x="13829" y="5007"/>
                  </a:lnTo>
                  <a:lnTo>
                    <a:pt x="13996" y="5130"/>
                  </a:lnTo>
                  <a:lnTo>
                    <a:pt x="14155" y="5261"/>
                  </a:lnTo>
                  <a:lnTo>
                    <a:pt x="14315" y="5398"/>
                  </a:lnTo>
                  <a:lnTo>
                    <a:pt x="14468" y="5543"/>
                  </a:lnTo>
                  <a:lnTo>
                    <a:pt x="14622" y="5687"/>
                  </a:lnTo>
                  <a:lnTo>
                    <a:pt x="14768" y="5832"/>
                  </a:lnTo>
                  <a:lnTo>
                    <a:pt x="14908" y="5983"/>
                  </a:lnTo>
                  <a:lnTo>
                    <a:pt x="15048" y="6134"/>
                  </a:lnTo>
                  <a:lnTo>
                    <a:pt x="15181" y="6292"/>
                  </a:lnTo>
                  <a:lnTo>
                    <a:pt x="15307" y="6450"/>
                  </a:lnTo>
                  <a:lnTo>
                    <a:pt x="15434" y="6615"/>
                  </a:lnTo>
                  <a:lnTo>
                    <a:pt x="15554" y="6781"/>
                  </a:lnTo>
                  <a:lnTo>
                    <a:pt x="15667" y="6952"/>
                  </a:lnTo>
                  <a:lnTo>
                    <a:pt x="15773" y="7117"/>
                  </a:lnTo>
                  <a:lnTo>
                    <a:pt x="15880" y="7296"/>
                  </a:lnTo>
                  <a:lnTo>
                    <a:pt x="15973" y="7468"/>
                  </a:lnTo>
                  <a:lnTo>
                    <a:pt x="16066" y="7647"/>
                  </a:lnTo>
                  <a:lnTo>
                    <a:pt x="16153" y="7826"/>
                  </a:lnTo>
                  <a:lnTo>
                    <a:pt x="16233" y="8004"/>
                  </a:lnTo>
                  <a:lnTo>
                    <a:pt x="16306" y="8190"/>
                  </a:lnTo>
                  <a:lnTo>
                    <a:pt x="16373" y="8369"/>
                  </a:lnTo>
                  <a:lnTo>
                    <a:pt x="16433" y="8554"/>
                  </a:lnTo>
                  <a:lnTo>
                    <a:pt x="16486" y="8740"/>
                  </a:lnTo>
                  <a:lnTo>
                    <a:pt x="16532" y="8926"/>
                  </a:lnTo>
                  <a:lnTo>
                    <a:pt x="16579" y="9118"/>
                  </a:lnTo>
                  <a:lnTo>
                    <a:pt x="16612" y="9304"/>
                  </a:lnTo>
                  <a:lnTo>
                    <a:pt x="16632" y="9496"/>
                  </a:lnTo>
                  <a:lnTo>
                    <a:pt x="16652" y="9682"/>
                  </a:lnTo>
                  <a:lnTo>
                    <a:pt x="16666" y="9875"/>
                  </a:lnTo>
                  <a:lnTo>
                    <a:pt x="16672" y="10067"/>
                  </a:lnTo>
                  <a:lnTo>
                    <a:pt x="16666" y="10253"/>
                  </a:lnTo>
                  <a:lnTo>
                    <a:pt x="16652" y="10445"/>
                  </a:lnTo>
                  <a:lnTo>
                    <a:pt x="16632" y="10631"/>
                  </a:lnTo>
                  <a:lnTo>
                    <a:pt x="16606" y="10824"/>
                  </a:lnTo>
                  <a:lnTo>
                    <a:pt x="16566" y="11009"/>
                  </a:lnTo>
                  <a:lnTo>
                    <a:pt x="16526" y="11195"/>
                  </a:lnTo>
                  <a:lnTo>
                    <a:pt x="16466" y="11387"/>
                  </a:lnTo>
                  <a:lnTo>
                    <a:pt x="16406" y="11573"/>
                  </a:lnTo>
                  <a:lnTo>
                    <a:pt x="16333" y="11752"/>
                  </a:lnTo>
                  <a:lnTo>
                    <a:pt x="16253" y="11937"/>
                  </a:lnTo>
                  <a:lnTo>
                    <a:pt x="16166" y="12116"/>
                  </a:lnTo>
                  <a:lnTo>
                    <a:pt x="16066" y="12302"/>
                  </a:lnTo>
                  <a:lnTo>
                    <a:pt x="15953" y="12481"/>
                  </a:lnTo>
                  <a:lnTo>
                    <a:pt x="15840" y="12653"/>
                  </a:lnTo>
                  <a:lnTo>
                    <a:pt x="15707" y="12831"/>
                  </a:lnTo>
                  <a:lnTo>
                    <a:pt x="15574" y="13003"/>
                  </a:lnTo>
                  <a:lnTo>
                    <a:pt x="15421" y="13168"/>
                  </a:lnTo>
                  <a:lnTo>
                    <a:pt x="15261" y="13340"/>
                  </a:lnTo>
                  <a:lnTo>
                    <a:pt x="15094" y="13505"/>
                  </a:lnTo>
                  <a:lnTo>
                    <a:pt x="14915" y="13663"/>
                  </a:lnTo>
                  <a:lnTo>
                    <a:pt x="14721" y="13828"/>
                  </a:lnTo>
                  <a:lnTo>
                    <a:pt x="14522" y="13980"/>
                  </a:lnTo>
                  <a:lnTo>
                    <a:pt x="14329" y="14124"/>
                  </a:lnTo>
                  <a:lnTo>
                    <a:pt x="14129" y="14255"/>
                  </a:lnTo>
                  <a:lnTo>
                    <a:pt x="13929" y="14378"/>
                  </a:lnTo>
                  <a:lnTo>
                    <a:pt x="13736" y="14495"/>
                  </a:lnTo>
                  <a:lnTo>
                    <a:pt x="13536" y="14598"/>
                  </a:lnTo>
                  <a:lnTo>
                    <a:pt x="13343" y="14695"/>
                  </a:lnTo>
                  <a:lnTo>
                    <a:pt x="13143" y="14784"/>
                  </a:lnTo>
                  <a:lnTo>
                    <a:pt x="12950" y="14860"/>
                  </a:lnTo>
                  <a:lnTo>
                    <a:pt x="12757" y="14928"/>
                  </a:lnTo>
                  <a:lnTo>
                    <a:pt x="12557" y="14990"/>
                  </a:lnTo>
                  <a:lnTo>
                    <a:pt x="12364" y="15045"/>
                  </a:lnTo>
                  <a:lnTo>
                    <a:pt x="12171" y="15087"/>
                  </a:lnTo>
                  <a:lnTo>
                    <a:pt x="11978" y="15121"/>
                  </a:lnTo>
                  <a:lnTo>
                    <a:pt x="11792" y="15155"/>
                  </a:lnTo>
                  <a:lnTo>
                    <a:pt x="11599" y="15176"/>
                  </a:lnTo>
                  <a:lnTo>
                    <a:pt x="11412" y="15183"/>
                  </a:lnTo>
                  <a:lnTo>
                    <a:pt x="11226" y="15190"/>
                  </a:lnTo>
                  <a:lnTo>
                    <a:pt x="11039" y="15190"/>
                  </a:lnTo>
                  <a:lnTo>
                    <a:pt x="10853" y="15176"/>
                  </a:lnTo>
                  <a:lnTo>
                    <a:pt x="10667" y="15162"/>
                  </a:lnTo>
                  <a:lnTo>
                    <a:pt x="10480" y="15142"/>
                  </a:lnTo>
                  <a:lnTo>
                    <a:pt x="10300" y="15107"/>
                  </a:lnTo>
                  <a:lnTo>
                    <a:pt x="10121" y="15073"/>
                  </a:lnTo>
                  <a:lnTo>
                    <a:pt x="9941" y="15025"/>
                  </a:lnTo>
                  <a:lnTo>
                    <a:pt x="9768" y="14977"/>
                  </a:lnTo>
                  <a:lnTo>
                    <a:pt x="9588" y="14922"/>
                  </a:lnTo>
                  <a:lnTo>
                    <a:pt x="9415" y="14853"/>
                  </a:lnTo>
                  <a:lnTo>
                    <a:pt x="9248" y="14784"/>
                  </a:lnTo>
                  <a:lnTo>
                    <a:pt x="9075" y="14708"/>
                  </a:lnTo>
                  <a:lnTo>
                    <a:pt x="8909" y="14633"/>
                  </a:lnTo>
                  <a:lnTo>
                    <a:pt x="8742" y="14543"/>
                  </a:lnTo>
                  <a:lnTo>
                    <a:pt x="8576" y="14454"/>
                  </a:lnTo>
                  <a:lnTo>
                    <a:pt x="8416" y="14351"/>
                  </a:lnTo>
                  <a:lnTo>
                    <a:pt x="8256" y="14248"/>
                  </a:lnTo>
                  <a:lnTo>
                    <a:pt x="8103" y="14145"/>
                  </a:lnTo>
                  <a:lnTo>
                    <a:pt x="7943" y="14028"/>
                  </a:lnTo>
                  <a:lnTo>
                    <a:pt x="7790" y="13911"/>
                  </a:lnTo>
                  <a:lnTo>
                    <a:pt x="7644" y="13787"/>
                  </a:lnTo>
                  <a:lnTo>
                    <a:pt x="7497" y="13663"/>
                  </a:lnTo>
                  <a:lnTo>
                    <a:pt x="7351" y="13526"/>
                  </a:lnTo>
                  <a:lnTo>
                    <a:pt x="7211" y="13395"/>
                  </a:lnTo>
                  <a:lnTo>
                    <a:pt x="7071" y="13251"/>
                  </a:lnTo>
                  <a:lnTo>
                    <a:pt x="6931" y="13106"/>
                  </a:lnTo>
                  <a:lnTo>
                    <a:pt x="6798" y="12955"/>
                  </a:lnTo>
                  <a:lnTo>
                    <a:pt x="6672" y="12804"/>
                  </a:lnTo>
                  <a:lnTo>
                    <a:pt x="6545" y="12653"/>
                  </a:lnTo>
                  <a:lnTo>
                    <a:pt x="6419" y="12488"/>
                  </a:lnTo>
                  <a:lnTo>
                    <a:pt x="6299" y="12329"/>
                  </a:lnTo>
                  <a:lnTo>
                    <a:pt x="6179" y="12157"/>
                  </a:lnTo>
                  <a:lnTo>
                    <a:pt x="6066" y="11992"/>
                  </a:lnTo>
                  <a:lnTo>
                    <a:pt x="5953" y="11821"/>
                  </a:lnTo>
                  <a:lnTo>
                    <a:pt x="5846" y="11642"/>
                  </a:lnTo>
                  <a:lnTo>
                    <a:pt x="5739" y="11463"/>
                  </a:lnTo>
                  <a:lnTo>
                    <a:pt x="5640" y="11284"/>
                  </a:lnTo>
                  <a:lnTo>
                    <a:pt x="5540" y="11099"/>
                  </a:lnTo>
                  <a:lnTo>
                    <a:pt x="5446" y="10913"/>
                  </a:lnTo>
                  <a:lnTo>
                    <a:pt x="5353" y="10727"/>
                  </a:lnTo>
                  <a:lnTo>
                    <a:pt x="5273" y="10542"/>
                  </a:lnTo>
                  <a:lnTo>
                    <a:pt x="5187" y="10349"/>
                  </a:lnTo>
                  <a:lnTo>
                    <a:pt x="5107" y="10157"/>
                  </a:lnTo>
                  <a:lnTo>
                    <a:pt x="5034" y="9957"/>
                  </a:lnTo>
                  <a:lnTo>
                    <a:pt x="4967" y="9765"/>
                  </a:lnTo>
                  <a:lnTo>
                    <a:pt x="4901" y="9565"/>
                  </a:lnTo>
                  <a:lnTo>
                    <a:pt x="4834" y="9366"/>
                  </a:lnTo>
                  <a:lnTo>
                    <a:pt x="4255" y="9634"/>
                  </a:lnTo>
                  <a:lnTo>
                    <a:pt x="3955" y="9765"/>
                  </a:lnTo>
                  <a:lnTo>
                    <a:pt x="3662" y="9895"/>
                  </a:lnTo>
                  <a:lnTo>
                    <a:pt x="3362" y="10019"/>
                  </a:lnTo>
                  <a:lnTo>
                    <a:pt x="3070" y="10136"/>
                  </a:lnTo>
                  <a:lnTo>
                    <a:pt x="2770" y="10246"/>
                  </a:lnTo>
                  <a:lnTo>
                    <a:pt x="2470" y="10356"/>
                  </a:lnTo>
                  <a:lnTo>
                    <a:pt x="2164" y="10466"/>
                  </a:lnTo>
                  <a:lnTo>
                    <a:pt x="1864" y="10562"/>
                  </a:lnTo>
                  <a:lnTo>
                    <a:pt x="1558" y="10659"/>
                  </a:lnTo>
                  <a:lnTo>
                    <a:pt x="1252" y="10748"/>
                  </a:lnTo>
                  <a:lnTo>
                    <a:pt x="939" y="10837"/>
                  </a:lnTo>
                  <a:lnTo>
                    <a:pt x="633" y="10913"/>
                  </a:lnTo>
                  <a:lnTo>
                    <a:pt x="320" y="10989"/>
                  </a:lnTo>
                  <a:lnTo>
                    <a:pt x="7" y="11057"/>
                  </a:lnTo>
                  <a:lnTo>
                    <a:pt x="0" y="11511"/>
                  </a:lnTo>
                  <a:lnTo>
                    <a:pt x="13" y="11958"/>
                  </a:lnTo>
                  <a:lnTo>
                    <a:pt x="40" y="12391"/>
                  </a:lnTo>
                  <a:lnTo>
                    <a:pt x="80" y="12824"/>
                  </a:lnTo>
                  <a:lnTo>
                    <a:pt x="133" y="13251"/>
                  </a:lnTo>
                  <a:lnTo>
                    <a:pt x="206" y="13670"/>
                  </a:lnTo>
                  <a:lnTo>
                    <a:pt x="293" y="14083"/>
                  </a:lnTo>
                  <a:lnTo>
                    <a:pt x="386" y="14488"/>
                  </a:lnTo>
                  <a:lnTo>
                    <a:pt x="499" y="14887"/>
                  </a:lnTo>
                  <a:lnTo>
                    <a:pt x="619" y="15279"/>
                  </a:lnTo>
                  <a:lnTo>
                    <a:pt x="759" y="15657"/>
                  </a:lnTo>
                  <a:lnTo>
                    <a:pt x="906" y="16035"/>
                  </a:lnTo>
                  <a:lnTo>
                    <a:pt x="1065" y="16407"/>
                  </a:lnTo>
                  <a:lnTo>
                    <a:pt x="1238" y="16764"/>
                  </a:lnTo>
                  <a:lnTo>
                    <a:pt x="1418" y="17115"/>
                  </a:lnTo>
                  <a:lnTo>
                    <a:pt x="1611" y="17466"/>
                  </a:lnTo>
                  <a:lnTo>
                    <a:pt x="1818" y="17803"/>
                  </a:lnTo>
                  <a:lnTo>
                    <a:pt x="2031" y="18133"/>
                  </a:lnTo>
                  <a:lnTo>
                    <a:pt x="2257" y="18456"/>
                  </a:lnTo>
                  <a:lnTo>
                    <a:pt x="2497" y="18765"/>
                  </a:lnTo>
                  <a:lnTo>
                    <a:pt x="2743" y="19075"/>
                  </a:lnTo>
                  <a:lnTo>
                    <a:pt x="2996" y="19370"/>
                  </a:lnTo>
                  <a:lnTo>
                    <a:pt x="3263" y="19659"/>
                  </a:lnTo>
                  <a:lnTo>
                    <a:pt x="3536" y="19934"/>
                  </a:lnTo>
                  <a:lnTo>
                    <a:pt x="3815" y="20209"/>
                  </a:lnTo>
                  <a:lnTo>
                    <a:pt x="4102" y="20470"/>
                  </a:lnTo>
                  <a:lnTo>
                    <a:pt x="4401" y="20725"/>
                  </a:lnTo>
                  <a:lnTo>
                    <a:pt x="4707" y="20972"/>
                  </a:lnTo>
                  <a:lnTo>
                    <a:pt x="5020" y="21206"/>
                  </a:lnTo>
                  <a:lnTo>
                    <a:pt x="5340" y="21433"/>
                  </a:lnTo>
                  <a:lnTo>
                    <a:pt x="5666" y="21653"/>
                  </a:lnTo>
                  <a:lnTo>
                    <a:pt x="5999" y="21866"/>
                  </a:lnTo>
                  <a:lnTo>
                    <a:pt x="6339" y="22066"/>
                  </a:lnTo>
                  <a:lnTo>
                    <a:pt x="6678" y="22251"/>
                  </a:lnTo>
                  <a:lnTo>
                    <a:pt x="7031" y="22437"/>
                  </a:lnTo>
                  <a:lnTo>
                    <a:pt x="7384" y="22609"/>
                  </a:lnTo>
                  <a:lnTo>
                    <a:pt x="7750" y="22767"/>
                  </a:lnTo>
                  <a:lnTo>
                    <a:pt x="8110" y="22918"/>
                  </a:lnTo>
                  <a:lnTo>
                    <a:pt x="8483" y="23063"/>
                  </a:lnTo>
                  <a:lnTo>
                    <a:pt x="8856" y="23193"/>
                  </a:lnTo>
                  <a:lnTo>
                    <a:pt x="9235" y="23317"/>
                  </a:lnTo>
                  <a:lnTo>
                    <a:pt x="9615" y="23427"/>
                  </a:lnTo>
                  <a:lnTo>
                    <a:pt x="10001" y="23530"/>
                  </a:lnTo>
                  <a:lnTo>
                    <a:pt x="10387" y="23626"/>
                  </a:lnTo>
                  <a:lnTo>
                    <a:pt x="10780" y="23709"/>
                  </a:lnTo>
                  <a:lnTo>
                    <a:pt x="11173" y="23778"/>
                  </a:lnTo>
                  <a:lnTo>
                    <a:pt x="11565" y="23840"/>
                  </a:lnTo>
                  <a:lnTo>
                    <a:pt x="11958" y="23888"/>
                  </a:lnTo>
                  <a:lnTo>
                    <a:pt x="12358" y="23929"/>
                  </a:lnTo>
                  <a:lnTo>
                    <a:pt x="12757" y="23957"/>
                  </a:lnTo>
                  <a:lnTo>
                    <a:pt x="13157" y="23970"/>
                  </a:lnTo>
                  <a:lnTo>
                    <a:pt x="13563" y="23977"/>
                  </a:lnTo>
                  <a:lnTo>
                    <a:pt x="13962" y="23977"/>
                  </a:lnTo>
                  <a:lnTo>
                    <a:pt x="14362" y="23963"/>
                  </a:lnTo>
                  <a:lnTo>
                    <a:pt x="14761" y="23936"/>
                  </a:lnTo>
                  <a:lnTo>
                    <a:pt x="15161" y="23895"/>
                  </a:lnTo>
                  <a:lnTo>
                    <a:pt x="15560" y="23847"/>
                  </a:lnTo>
                  <a:lnTo>
                    <a:pt x="15960" y="23785"/>
                  </a:lnTo>
                  <a:lnTo>
                    <a:pt x="16359" y="23709"/>
                  </a:lnTo>
                  <a:lnTo>
                    <a:pt x="16752" y="23626"/>
                  </a:lnTo>
                  <a:lnTo>
                    <a:pt x="17145" y="23530"/>
                  </a:lnTo>
                  <a:lnTo>
                    <a:pt x="17538" y="23420"/>
                  </a:lnTo>
                  <a:lnTo>
                    <a:pt x="17931" y="23303"/>
                  </a:lnTo>
                  <a:lnTo>
                    <a:pt x="18310" y="23173"/>
                  </a:lnTo>
                  <a:lnTo>
                    <a:pt x="18357" y="23118"/>
                  </a:lnTo>
                  <a:lnTo>
                    <a:pt x="18397" y="23070"/>
                  </a:lnTo>
                  <a:lnTo>
                    <a:pt x="18450" y="23021"/>
                  </a:lnTo>
                  <a:lnTo>
                    <a:pt x="18497" y="22980"/>
                  </a:lnTo>
                  <a:lnTo>
                    <a:pt x="18550" y="22939"/>
                  </a:lnTo>
                  <a:lnTo>
                    <a:pt x="18610" y="22905"/>
                  </a:lnTo>
                  <a:lnTo>
                    <a:pt x="18663" y="22870"/>
                  </a:lnTo>
                  <a:lnTo>
                    <a:pt x="18723" y="22843"/>
                  </a:lnTo>
                  <a:lnTo>
                    <a:pt x="18790" y="22822"/>
                  </a:lnTo>
                  <a:lnTo>
                    <a:pt x="18850" y="22801"/>
                  </a:lnTo>
                  <a:lnTo>
                    <a:pt x="18916" y="22788"/>
                  </a:lnTo>
                  <a:lnTo>
                    <a:pt x="18983" y="22781"/>
                  </a:lnTo>
                  <a:lnTo>
                    <a:pt x="19049" y="22774"/>
                  </a:lnTo>
                  <a:lnTo>
                    <a:pt x="19116" y="22774"/>
                  </a:lnTo>
                  <a:lnTo>
                    <a:pt x="19182" y="22781"/>
                  </a:lnTo>
                  <a:lnTo>
                    <a:pt x="19249" y="22794"/>
                  </a:lnTo>
                  <a:lnTo>
                    <a:pt x="19482" y="22691"/>
                  </a:lnTo>
                  <a:lnTo>
                    <a:pt x="19715" y="22581"/>
                  </a:lnTo>
                  <a:lnTo>
                    <a:pt x="19935" y="22464"/>
                  </a:lnTo>
                  <a:lnTo>
                    <a:pt x="20161" y="22341"/>
                  </a:lnTo>
                  <a:lnTo>
                    <a:pt x="20381" y="22217"/>
                  </a:lnTo>
                  <a:lnTo>
                    <a:pt x="20594" y="22093"/>
                  </a:lnTo>
                  <a:lnTo>
                    <a:pt x="20807" y="21963"/>
                  </a:lnTo>
                  <a:lnTo>
                    <a:pt x="21013" y="21825"/>
                  </a:lnTo>
                  <a:lnTo>
                    <a:pt x="21213" y="21687"/>
                  </a:lnTo>
                  <a:lnTo>
                    <a:pt x="21413" y="21543"/>
                  </a:lnTo>
                  <a:lnTo>
                    <a:pt x="21613" y="21392"/>
                  </a:lnTo>
                  <a:lnTo>
                    <a:pt x="21806" y="21247"/>
                  </a:lnTo>
                  <a:lnTo>
                    <a:pt x="21992" y="21089"/>
                  </a:lnTo>
                  <a:lnTo>
                    <a:pt x="22172" y="20931"/>
                  </a:lnTo>
                  <a:lnTo>
                    <a:pt x="22352" y="20773"/>
                  </a:lnTo>
                  <a:lnTo>
                    <a:pt x="22532" y="20608"/>
                  </a:lnTo>
                  <a:lnTo>
                    <a:pt x="22705" y="20436"/>
                  </a:lnTo>
                  <a:lnTo>
                    <a:pt x="22871" y="20264"/>
                  </a:lnTo>
                  <a:lnTo>
                    <a:pt x="23031" y="20092"/>
                  </a:lnTo>
                  <a:lnTo>
                    <a:pt x="23191" y="19913"/>
                  </a:lnTo>
                  <a:lnTo>
                    <a:pt x="23344" y="19735"/>
                  </a:lnTo>
                  <a:lnTo>
                    <a:pt x="23497" y="19549"/>
                  </a:lnTo>
                  <a:lnTo>
                    <a:pt x="23643" y="19363"/>
                  </a:lnTo>
                  <a:lnTo>
                    <a:pt x="23783" y="19171"/>
                  </a:lnTo>
                  <a:lnTo>
                    <a:pt x="23923" y="18978"/>
                  </a:lnTo>
                  <a:lnTo>
                    <a:pt x="24056" y="18786"/>
                  </a:lnTo>
                  <a:lnTo>
                    <a:pt x="24183" y="18586"/>
                  </a:lnTo>
                  <a:lnTo>
                    <a:pt x="24309" y="18380"/>
                  </a:lnTo>
                  <a:lnTo>
                    <a:pt x="24422" y="18181"/>
                  </a:lnTo>
                  <a:lnTo>
                    <a:pt x="24542" y="17974"/>
                  </a:lnTo>
                  <a:lnTo>
                    <a:pt x="24649" y="17761"/>
                  </a:lnTo>
                  <a:lnTo>
                    <a:pt x="24755" y="17548"/>
                  </a:lnTo>
                  <a:lnTo>
                    <a:pt x="24855" y="17335"/>
                  </a:lnTo>
                  <a:lnTo>
                    <a:pt x="24948" y="17122"/>
                  </a:lnTo>
                  <a:lnTo>
                    <a:pt x="25042" y="16902"/>
                  </a:lnTo>
                  <a:lnTo>
                    <a:pt x="25122" y="16682"/>
                  </a:lnTo>
                  <a:lnTo>
                    <a:pt x="25201" y="16455"/>
                  </a:lnTo>
                  <a:lnTo>
                    <a:pt x="25281" y="16228"/>
                  </a:lnTo>
                  <a:lnTo>
                    <a:pt x="25348" y="16001"/>
                  </a:lnTo>
                  <a:lnTo>
                    <a:pt x="25415" y="15774"/>
                  </a:lnTo>
                  <a:lnTo>
                    <a:pt x="25474" y="15540"/>
                  </a:lnTo>
                  <a:lnTo>
                    <a:pt x="25528" y="15307"/>
                  </a:lnTo>
                  <a:lnTo>
                    <a:pt x="25581" y="15073"/>
                  </a:lnTo>
                  <a:lnTo>
                    <a:pt x="25621" y="14832"/>
                  </a:lnTo>
                  <a:lnTo>
                    <a:pt x="25661" y="14592"/>
                  </a:lnTo>
                  <a:lnTo>
                    <a:pt x="25694" y="14351"/>
                  </a:lnTo>
                  <a:lnTo>
                    <a:pt x="25721" y="14110"/>
                  </a:lnTo>
                  <a:lnTo>
                    <a:pt x="25747" y="13863"/>
                  </a:lnTo>
                  <a:lnTo>
                    <a:pt x="25767" y="13622"/>
                  </a:lnTo>
                  <a:lnTo>
                    <a:pt x="25774" y="13375"/>
                  </a:lnTo>
                  <a:lnTo>
                    <a:pt x="25781" y="13120"/>
                  </a:lnTo>
                  <a:lnTo>
                    <a:pt x="25781" y="12873"/>
                  </a:lnTo>
                  <a:lnTo>
                    <a:pt x="25781" y="12618"/>
                  </a:lnTo>
                  <a:lnTo>
                    <a:pt x="25767" y="12371"/>
                  </a:lnTo>
                  <a:lnTo>
                    <a:pt x="25754" y="12116"/>
                  </a:lnTo>
                  <a:lnTo>
                    <a:pt x="25727" y="11862"/>
                  </a:lnTo>
                  <a:lnTo>
                    <a:pt x="25701" y="11601"/>
                  </a:lnTo>
                  <a:lnTo>
                    <a:pt x="25668" y="11346"/>
                  </a:lnTo>
                  <a:lnTo>
                    <a:pt x="25628" y="11085"/>
                  </a:lnTo>
                  <a:lnTo>
                    <a:pt x="25581" y="10830"/>
                  </a:lnTo>
                  <a:lnTo>
                    <a:pt x="25528" y="10569"/>
                  </a:lnTo>
                  <a:lnTo>
                    <a:pt x="25474" y="10308"/>
                  </a:lnTo>
                  <a:lnTo>
                    <a:pt x="25408" y="10047"/>
                  </a:lnTo>
                  <a:lnTo>
                    <a:pt x="25341" y="9778"/>
                  </a:lnTo>
                  <a:lnTo>
                    <a:pt x="25275" y="9552"/>
                  </a:lnTo>
                  <a:lnTo>
                    <a:pt x="25208" y="9331"/>
                  </a:lnTo>
                  <a:lnTo>
                    <a:pt x="25135" y="9105"/>
                  </a:lnTo>
                  <a:lnTo>
                    <a:pt x="25055" y="8891"/>
                  </a:lnTo>
                  <a:lnTo>
                    <a:pt x="24982" y="8671"/>
                  </a:lnTo>
                  <a:lnTo>
                    <a:pt x="24895" y="8458"/>
                  </a:lnTo>
                  <a:lnTo>
                    <a:pt x="24809" y="8252"/>
                  </a:lnTo>
                  <a:lnTo>
                    <a:pt x="24722" y="8039"/>
                  </a:lnTo>
                  <a:lnTo>
                    <a:pt x="24629" y="7833"/>
                  </a:lnTo>
                  <a:lnTo>
                    <a:pt x="24536" y="7633"/>
                  </a:lnTo>
                  <a:lnTo>
                    <a:pt x="24329" y="7234"/>
                  </a:lnTo>
                  <a:lnTo>
                    <a:pt x="24116" y="6849"/>
                  </a:lnTo>
                  <a:lnTo>
                    <a:pt x="23890" y="6471"/>
                  </a:lnTo>
                  <a:lnTo>
                    <a:pt x="23657" y="6107"/>
                  </a:lnTo>
                  <a:lnTo>
                    <a:pt x="23404" y="5749"/>
                  </a:lnTo>
                  <a:lnTo>
                    <a:pt x="23144" y="5398"/>
                  </a:lnTo>
                  <a:lnTo>
                    <a:pt x="22878" y="5062"/>
                  </a:lnTo>
                  <a:lnTo>
                    <a:pt x="22598" y="4731"/>
                  </a:lnTo>
                  <a:lnTo>
                    <a:pt x="22305" y="4415"/>
                  </a:lnTo>
                  <a:lnTo>
                    <a:pt x="22006" y="4106"/>
                  </a:lnTo>
                  <a:lnTo>
                    <a:pt x="21699" y="3803"/>
                  </a:lnTo>
                  <a:lnTo>
                    <a:pt x="21380" y="3508"/>
                  </a:lnTo>
                  <a:lnTo>
                    <a:pt x="21060" y="3226"/>
                  </a:lnTo>
                  <a:lnTo>
                    <a:pt x="20727" y="2944"/>
                  </a:lnTo>
                  <a:lnTo>
                    <a:pt x="20388" y="2676"/>
                  </a:lnTo>
                  <a:lnTo>
                    <a:pt x="20041" y="2414"/>
                  </a:lnTo>
                  <a:lnTo>
                    <a:pt x="19688" y="2160"/>
                  </a:lnTo>
                  <a:lnTo>
                    <a:pt x="19329" y="1912"/>
                  </a:lnTo>
                  <a:lnTo>
                    <a:pt x="18963" y="1672"/>
                  </a:lnTo>
                  <a:lnTo>
                    <a:pt x="18590" y="1445"/>
                  </a:lnTo>
                  <a:lnTo>
                    <a:pt x="18217" y="1218"/>
                  </a:lnTo>
                  <a:lnTo>
                    <a:pt x="17837" y="998"/>
                  </a:lnTo>
                  <a:lnTo>
                    <a:pt x="17451" y="785"/>
                  </a:lnTo>
                  <a:lnTo>
                    <a:pt x="17065" y="578"/>
                  </a:lnTo>
                  <a:lnTo>
                    <a:pt x="16679" y="379"/>
                  </a:lnTo>
                  <a:lnTo>
                    <a:pt x="16279" y="187"/>
                  </a:lnTo>
                  <a:lnTo>
                    <a:pt x="1588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2"/>
            <p:cNvSpPr/>
            <p:nvPr/>
          </p:nvSpPr>
          <p:spPr>
            <a:xfrm>
              <a:off x="295850" y="-3410250"/>
              <a:ext cx="416325" cy="455550"/>
            </a:xfrm>
            <a:custGeom>
              <a:rect b="b" l="l" r="r" t="t"/>
              <a:pathLst>
                <a:path extrusionOk="0" h="18222" w="16653">
                  <a:moveTo>
                    <a:pt x="6179" y="1"/>
                  </a:moveTo>
                  <a:lnTo>
                    <a:pt x="5447" y="915"/>
                  </a:lnTo>
                  <a:lnTo>
                    <a:pt x="4701" y="1823"/>
                  </a:lnTo>
                  <a:lnTo>
                    <a:pt x="3949" y="2724"/>
                  </a:lnTo>
                  <a:lnTo>
                    <a:pt x="3177" y="3604"/>
                  </a:lnTo>
                  <a:lnTo>
                    <a:pt x="2398" y="4484"/>
                  </a:lnTo>
                  <a:lnTo>
                    <a:pt x="1612" y="5343"/>
                  </a:lnTo>
                  <a:lnTo>
                    <a:pt x="813" y="6196"/>
                  </a:lnTo>
                  <a:lnTo>
                    <a:pt x="1" y="7035"/>
                  </a:lnTo>
                  <a:lnTo>
                    <a:pt x="81" y="7083"/>
                  </a:lnTo>
                  <a:lnTo>
                    <a:pt x="154" y="7145"/>
                  </a:lnTo>
                  <a:lnTo>
                    <a:pt x="227" y="7207"/>
                  </a:lnTo>
                  <a:lnTo>
                    <a:pt x="287" y="7282"/>
                  </a:lnTo>
                  <a:lnTo>
                    <a:pt x="347" y="7358"/>
                  </a:lnTo>
                  <a:lnTo>
                    <a:pt x="400" y="7441"/>
                  </a:lnTo>
                  <a:lnTo>
                    <a:pt x="453" y="7530"/>
                  </a:lnTo>
                  <a:lnTo>
                    <a:pt x="493" y="7626"/>
                  </a:lnTo>
                  <a:lnTo>
                    <a:pt x="560" y="7784"/>
                  </a:lnTo>
                  <a:lnTo>
                    <a:pt x="640" y="7943"/>
                  </a:lnTo>
                  <a:lnTo>
                    <a:pt x="726" y="8101"/>
                  </a:lnTo>
                  <a:lnTo>
                    <a:pt x="826" y="8259"/>
                  </a:lnTo>
                  <a:lnTo>
                    <a:pt x="933" y="8417"/>
                  </a:lnTo>
                  <a:lnTo>
                    <a:pt x="1046" y="8575"/>
                  </a:lnTo>
                  <a:lnTo>
                    <a:pt x="1286" y="8891"/>
                  </a:lnTo>
                  <a:lnTo>
                    <a:pt x="1532" y="9194"/>
                  </a:lnTo>
                  <a:lnTo>
                    <a:pt x="1778" y="9496"/>
                  </a:lnTo>
                  <a:lnTo>
                    <a:pt x="2011" y="9792"/>
                  </a:lnTo>
                  <a:lnTo>
                    <a:pt x="2118" y="9930"/>
                  </a:lnTo>
                  <a:lnTo>
                    <a:pt x="2218" y="10067"/>
                  </a:lnTo>
                  <a:lnTo>
                    <a:pt x="2684" y="10762"/>
                  </a:lnTo>
                  <a:lnTo>
                    <a:pt x="3157" y="11456"/>
                  </a:lnTo>
                  <a:lnTo>
                    <a:pt x="3623" y="12144"/>
                  </a:lnTo>
                  <a:lnTo>
                    <a:pt x="4089" y="12838"/>
                  </a:lnTo>
                  <a:lnTo>
                    <a:pt x="4315" y="13148"/>
                  </a:lnTo>
                  <a:lnTo>
                    <a:pt x="4542" y="13464"/>
                  </a:lnTo>
                  <a:lnTo>
                    <a:pt x="5021" y="14096"/>
                  </a:lnTo>
                  <a:lnTo>
                    <a:pt x="5514" y="14743"/>
                  </a:lnTo>
                  <a:lnTo>
                    <a:pt x="5760" y="15073"/>
                  </a:lnTo>
                  <a:lnTo>
                    <a:pt x="5993" y="15410"/>
                  </a:lnTo>
                  <a:lnTo>
                    <a:pt x="6226" y="15747"/>
                  </a:lnTo>
                  <a:lnTo>
                    <a:pt x="6446" y="16084"/>
                  </a:lnTo>
                  <a:lnTo>
                    <a:pt x="6652" y="16427"/>
                  </a:lnTo>
                  <a:lnTo>
                    <a:pt x="6752" y="16606"/>
                  </a:lnTo>
                  <a:lnTo>
                    <a:pt x="6852" y="16778"/>
                  </a:lnTo>
                  <a:lnTo>
                    <a:pt x="6939" y="16957"/>
                  </a:lnTo>
                  <a:lnTo>
                    <a:pt x="7025" y="17136"/>
                  </a:lnTo>
                  <a:lnTo>
                    <a:pt x="7105" y="17314"/>
                  </a:lnTo>
                  <a:lnTo>
                    <a:pt x="7185" y="17493"/>
                  </a:lnTo>
                  <a:lnTo>
                    <a:pt x="7258" y="17672"/>
                  </a:lnTo>
                  <a:lnTo>
                    <a:pt x="7325" y="17858"/>
                  </a:lnTo>
                  <a:lnTo>
                    <a:pt x="7378" y="18043"/>
                  </a:lnTo>
                  <a:lnTo>
                    <a:pt x="7431" y="18222"/>
                  </a:lnTo>
                  <a:lnTo>
                    <a:pt x="8057" y="17789"/>
                  </a:lnTo>
                  <a:lnTo>
                    <a:pt x="8670" y="17342"/>
                  </a:lnTo>
                  <a:lnTo>
                    <a:pt x="9276" y="16888"/>
                  </a:lnTo>
                  <a:lnTo>
                    <a:pt x="9875" y="16427"/>
                  </a:lnTo>
                  <a:lnTo>
                    <a:pt x="10474" y="15960"/>
                  </a:lnTo>
                  <a:lnTo>
                    <a:pt x="11067" y="15485"/>
                  </a:lnTo>
                  <a:lnTo>
                    <a:pt x="11646" y="15004"/>
                  </a:lnTo>
                  <a:lnTo>
                    <a:pt x="12225" y="14509"/>
                  </a:lnTo>
                  <a:lnTo>
                    <a:pt x="12798" y="14014"/>
                  </a:lnTo>
                  <a:lnTo>
                    <a:pt x="13370" y="13512"/>
                  </a:lnTo>
                  <a:lnTo>
                    <a:pt x="13930" y="13003"/>
                  </a:lnTo>
                  <a:lnTo>
                    <a:pt x="14482" y="12481"/>
                  </a:lnTo>
                  <a:lnTo>
                    <a:pt x="15035" y="11958"/>
                  </a:lnTo>
                  <a:lnTo>
                    <a:pt x="15581" y="11429"/>
                  </a:lnTo>
                  <a:lnTo>
                    <a:pt x="16120" y="10892"/>
                  </a:lnTo>
                  <a:lnTo>
                    <a:pt x="16653" y="10356"/>
                  </a:lnTo>
                  <a:lnTo>
                    <a:pt x="16540" y="10287"/>
                  </a:lnTo>
                  <a:lnTo>
                    <a:pt x="16427" y="10225"/>
                  </a:lnTo>
                  <a:lnTo>
                    <a:pt x="16320" y="10150"/>
                  </a:lnTo>
                  <a:lnTo>
                    <a:pt x="16260" y="10102"/>
                  </a:lnTo>
                  <a:lnTo>
                    <a:pt x="16207" y="10047"/>
                  </a:lnTo>
                  <a:lnTo>
                    <a:pt x="15228" y="9098"/>
                  </a:lnTo>
                  <a:lnTo>
                    <a:pt x="14256" y="8142"/>
                  </a:lnTo>
                  <a:lnTo>
                    <a:pt x="13284" y="7193"/>
                  </a:lnTo>
                  <a:lnTo>
                    <a:pt x="12312" y="6244"/>
                  </a:lnTo>
                  <a:lnTo>
                    <a:pt x="11326" y="5309"/>
                  </a:lnTo>
                  <a:lnTo>
                    <a:pt x="10834" y="4841"/>
                  </a:lnTo>
                  <a:lnTo>
                    <a:pt x="10334" y="4388"/>
                  </a:lnTo>
                  <a:lnTo>
                    <a:pt x="9828" y="3927"/>
                  </a:lnTo>
                  <a:lnTo>
                    <a:pt x="9322" y="3480"/>
                  </a:lnTo>
                  <a:lnTo>
                    <a:pt x="8803" y="3033"/>
                  </a:lnTo>
                  <a:lnTo>
                    <a:pt x="8283" y="2593"/>
                  </a:lnTo>
                  <a:lnTo>
                    <a:pt x="8210" y="2517"/>
                  </a:lnTo>
                  <a:lnTo>
                    <a:pt x="8150" y="2442"/>
                  </a:lnTo>
                  <a:lnTo>
                    <a:pt x="8104" y="2359"/>
                  </a:lnTo>
                  <a:lnTo>
                    <a:pt x="8070" y="2284"/>
                  </a:lnTo>
                  <a:lnTo>
                    <a:pt x="8050" y="2201"/>
                  </a:lnTo>
                  <a:lnTo>
                    <a:pt x="8037" y="2119"/>
                  </a:lnTo>
                  <a:lnTo>
                    <a:pt x="8044" y="2036"/>
                  </a:lnTo>
                  <a:lnTo>
                    <a:pt x="8050" y="1954"/>
                  </a:lnTo>
                  <a:lnTo>
                    <a:pt x="7804" y="1720"/>
                  </a:lnTo>
                  <a:lnTo>
                    <a:pt x="7564" y="1486"/>
                  </a:lnTo>
                  <a:lnTo>
                    <a:pt x="7318" y="1245"/>
                  </a:lnTo>
                  <a:lnTo>
                    <a:pt x="7085" y="1005"/>
                  </a:lnTo>
                  <a:lnTo>
                    <a:pt x="6852" y="757"/>
                  </a:lnTo>
                  <a:lnTo>
                    <a:pt x="6619" y="503"/>
                  </a:lnTo>
                  <a:lnTo>
                    <a:pt x="6399" y="255"/>
                  </a:lnTo>
                  <a:lnTo>
                    <a:pt x="617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2"/>
            <p:cNvSpPr/>
            <p:nvPr/>
          </p:nvSpPr>
          <p:spPr>
            <a:xfrm>
              <a:off x="71300" y="-3194350"/>
              <a:ext cx="359250" cy="446450"/>
            </a:xfrm>
            <a:custGeom>
              <a:rect b="b" l="l" r="r" t="t"/>
              <a:pathLst>
                <a:path extrusionOk="0" h="17858" w="14370">
                  <a:moveTo>
                    <a:pt x="7391" y="1"/>
                  </a:moveTo>
                  <a:lnTo>
                    <a:pt x="6805" y="558"/>
                  </a:lnTo>
                  <a:lnTo>
                    <a:pt x="6213" y="1115"/>
                  </a:lnTo>
                  <a:lnTo>
                    <a:pt x="5620" y="1665"/>
                  </a:lnTo>
                  <a:lnTo>
                    <a:pt x="5028" y="2208"/>
                  </a:lnTo>
                  <a:lnTo>
                    <a:pt x="4422" y="2744"/>
                  </a:lnTo>
                  <a:lnTo>
                    <a:pt x="3822" y="3274"/>
                  </a:lnTo>
                  <a:lnTo>
                    <a:pt x="3210" y="3796"/>
                  </a:lnTo>
                  <a:lnTo>
                    <a:pt x="2597" y="4312"/>
                  </a:lnTo>
                  <a:lnTo>
                    <a:pt x="2498" y="4388"/>
                  </a:lnTo>
                  <a:lnTo>
                    <a:pt x="2398" y="4457"/>
                  </a:lnTo>
                  <a:lnTo>
                    <a:pt x="2291" y="4512"/>
                  </a:lnTo>
                  <a:lnTo>
                    <a:pt x="2185" y="4560"/>
                  </a:lnTo>
                  <a:lnTo>
                    <a:pt x="2085" y="4594"/>
                  </a:lnTo>
                  <a:lnTo>
                    <a:pt x="1978" y="4622"/>
                  </a:lnTo>
                  <a:lnTo>
                    <a:pt x="1872" y="4642"/>
                  </a:lnTo>
                  <a:lnTo>
                    <a:pt x="1765" y="4656"/>
                  </a:lnTo>
                  <a:lnTo>
                    <a:pt x="1659" y="4656"/>
                  </a:lnTo>
                  <a:lnTo>
                    <a:pt x="1559" y="4649"/>
                  </a:lnTo>
                  <a:lnTo>
                    <a:pt x="1459" y="4635"/>
                  </a:lnTo>
                  <a:lnTo>
                    <a:pt x="1359" y="4615"/>
                  </a:lnTo>
                  <a:lnTo>
                    <a:pt x="1259" y="4587"/>
                  </a:lnTo>
                  <a:lnTo>
                    <a:pt x="1166" y="4553"/>
                  </a:lnTo>
                  <a:lnTo>
                    <a:pt x="1073" y="4512"/>
                  </a:lnTo>
                  <a:lnTo>
                    <a:pt x="979" y="4463"/>
                  </a:lnTo>
                  <a:lnTo>
                    <a:pt x="820" y="6141"/>
                  </a:lnTo>
                  <a:lnTo>
                    <a:pt x="660" y="7812"/>
                  </a:lnTo>
                  <a:lnTo>
                    <a:pt x="520" y="9483"/>
                  </a:lnTo>
                  <a:lnTo>
                    <a:pt x="387" y="11154"/>
                  </a:lnTo>
                  <a:lnTo>
                    <a:pt x="267" y="12825"/>
                  </a:lnTo>
                  <a:lnTo>
                    <a:pt x="160" y="14502"/>
                  </a:lnTo>
                  <a:lnTo>
                    <a:pt x="114" y="15334"/>
                  </a:lnTo>
                  <a:lnTo>
                    <a:pt x="74" y="16173"/>
                  </a:lnTo>
                  <a:lnTo>
                    <a:pt x="34" y="17012"/>
                  </a:lnTo>
                  <a:lnTo>
                    <a:pt x="1" y="17858"/>
                  </a:lnTo>
                  <a:lnTo>
                    <a:pt x="953" y="17528"/>
                  </a:lnTo>
                  <a:lnTo>
                    <a:pt x="1898" y="17184"/>
                  </a:lnTo>
                  <a:lnTo>
                    <a:pt x="2837" y="16826"/>
                  </a:lnTo>
                  <a:lnTo>
                    <a:pt x="3763" y="16455"/>
                  </a:lnTo>
                  <a:lnTo>
                    <a:pt x="4688" y="16063"/>
                  </a:lnTo>
                  <a:lnTo>
                    <a:pt x="5607" y="15664"/>
                  </a:lnTo>
                  <a:lnTo>
                    <a:pt x="6512" y="15252"/>
                  </a:lnTo>
                  <a:lnTo>
                    <a:pt x="7418" y="14819"/>
                  </a:lnTo>
                  <a:lnTo>
                    <a:pt x="8317" y="14378"/>
                  </a:lnTo>
                  <a:lnTo>
                    <a:pt x="9202" y="13925"/>
                  </a:lnTo>
                  <a:lnTo>
                    <a:pt x="10081" y="13457"/>
                  </a:lnTo>
                  <a:lnTo>
                    <a:pt x="10953" y="12976"/>
                  </a:lnTo>
                  <a:lnTo>
                    <a:pt x="11819" y="12481"/>
                  </a:lnTo>
                  <a:lnTo>
                    <a:pt x="12678" y="11979"/>
                  </a:lnTo>
                  <a:lnTo>
                    <a:pt x="13530" y="11463"/>
                  </a:lnTo>
                  <a:lnTo>
                    <a:pt x="14369" y="10927"/>
                  </a:lnTo>
                  <a:lnTo>
                    <a:pt x="14209" y="10803"/>
                  </a:lnTo>
                  <a:lnTo>
                    <a:pt x="14050" y="10672"/>
                  </a:lnTo>
                  <a:lnTo>
                    <a:pt x="13890" y="10535"/>
                  </a:lnTo>
                  <a:lnTo>
                    <a:pt x="13737" y="10397"/>
                  </a:lnTo>
                  <a:lnTo>
                    <a:pt x="13583" y="10246"/>
                  </a:lnTo>
                  <a:lnTo>
                    <a:pt x="13437" y="10095"/>
                  </a:lnTo>
                  <a:lnTo>
                    <a:pt x="13291" y="9937"/>
                  </a:lnTo>
                  <a:lnTo>
                    <a:pt x="13151" y="9779"/>
                  </a:lnTo>
                  <a:lnTo>
                    <a:pt x="13011" y="9613"/>
                  </a:lnTo>
                  <a:lnTo>
                    <a:pt x="12871" y="9442"/>
                  </a:lnTo>
                  <a:lnTo>
                    <a:pt x="12605" y="9091"/>
                  </a:lnTo>
                  <a:lnTo>
                    <a:pt x="12352" y="8733"/>
                  </a:lnTo>
                  <a:lnTo>
                    <a:pt x="12099" y="8369"/>
                  </a:lnTo>
                  <a:lnTo>
                    <a:pt x="11859" y="7991"/>
                  </a:lnTo>
                  <a:lnTo>
                    <a:pt x="11619" y="7613"/>
                  </a:lnTo>
                  <a:lnTo>
                    <a:pt x="11393" y="7234"/>
                  </a:lnTo>
                  <a:lnTo>
                    <a:pt x="11167" y="6849"/>
                  </a:lnTo>
                  <a:lnTo>
                    <a:pt x="10734" y="6107"/>
                  </a:lnTo>
                  <a:lnTo>
                    <a:pt x="10521" y="5742"/>
                  </a:lnTo>
                  <a:lnTo>
                    <a:pt x="10308" y="5392"/>
                  </a:lnTo>
                  <a:lnTo>
                    <a:pt x="10121" y="5103"/>
                  </a:lnTo>
                  <a:lnTo>
                    <a:pt x="9928" y="4800"/>
                  </a:lnTo>
                  <a:lnTo>
                    <a:pt x="9509" y="4175"/>
                  </a:lnTo>
                  <a:lnTo>
                    <a:pt x="9069" y="3515"/>
                  </a:lnTo>
                  <a:lnTo>
                    <a:pt x="8856" y="3178"/>
                  </a:lnTo>
                  <a:lnTo>
                    <a:pt x="8643" y="2834"/>
                  </a:lnTo>
                  <a:lnTo>
                    <a:pt x="8430" y="2490"/>
                  </a:lnTo>
                  <a:lnTo>
                    <a:pt x="8230" y="2139"/>
                  </a:lnTo>
                  <a:lnTo>
                    <a:pt x="8044" y="1782"/>
                  </a:lnTo>
                  <a:lnTo>
                    <a:pt x="7877" y="1431"/>
                  </a:lnTo>
                  <a:lnTo>
                    <a:pt x="7797" y="1252"/>
                  </a:lnTo>
                  <a:lnTo>
                    <a:pt x="7718" y="1074"/>
                  </a:lnTo>
                  <a:lnTo>
                    <a:pt x="7651" y="895"/>
                  </a:lnTo>
                  <a:lnTo>
                    <a:pt x="7584" y="716"/>
                  </a:lnTo>
                  <a:lnTo>
                    <a:pt x="7524" y="537"/>
                  </a:lnTo>
                  <a:lnTo>
                    <a:pt x="7478" y="359"/>
                  </a:lnTo>
                  <a:lnTo>
                    <a:pt x="7431" y="180"/>
                  </a:lnTo>
                  <a:lnTo>
                    <a:pt x="739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2"/>
            <p:cNvSpPr/>
            <p:nvPr/>
          </p:nvSpPr>
          <p:spPr>
            <a:xfrm>
              <a:off x="-120275" y="-3480725"/>
              <a:ext cx="210750" cy="945650"/>
            </a:xfrm>
            <a:custGeom>
              <a:rect b="b" l="l" r="r" t="t"/>
              <a:pathLst>
                <a:path extrusionOk="0" h="37826" w="8430">
                  <a:moveTo>
                    <a:pt x="1172" y="1"/>
                  </a:moveTo>
                  <a:lnTo>
                    <a:pt x="1232" y="1177"/>
                  </a:lnTo>
                  <a:lnTo>
                    <a:pt x="1285" y="2352"/>
                  </a:lnTo>
                  <a:lnTo>
                    <a:pt x="1332" y="3528"/>
                  </a:lnTo>
                  <a:lnTo>
                    <a:pt x="1372" y="4704"/>
                  </a:lnTo>
                  <a:lnTo>
                    <a:pt x="1405" y="5880"/>
                  </a:lnTo>
                  <a:lnTo>
                    <a:pt x="1425" y="7062"/>
                  </a:lnTo>
                  <a:lnTo>
                    <a:pt x="1445" y="8238"/>
                  </a:lnTo>
                  <a:lnTo>
                    <a:pt x="1452" y="9414"/>
                  </a:lnTo>
                  <a:lnTo>
                    <a:pt x="1458" y="10590"/>
                  </a:lnTo>
                  <a:lnTo>
                    <a:pt x="1458" y="11772"/>
                  </a:lnTo>
                  <a:lnTo>
                    <a:pt x="1445" y="12948"/>
                  </a:lnTo>
                  <a:lnTo>
                    <a:pt x="1432" y="14124"/>
                  </a:lnTo>
                  <a:lnTo>
                    <a:pt x="1405" y="15306"/>
                  </a:lnTo>
                  <a:lnTo>
                    <a:pt x="1378" y="16482"/>
                  </a:lnTo>
                  <a:lnTo>
                    <a:pt x="1345" y="17665"/>
                  </a:lnTo>
                  <a:lnTo>
                    <a:pt x="1305" y="18841"/>
                  </a:lnTo>
                  <a:lnTo>
                    <a:pt x="1258" y="20016"/>
                  </a:lnTo>
                  <a:lnTo>
                    <a:pt x="1205" y="21192"/>
                  </a:lnTo>
                  <a:lnTo>
                    <a:pt x="1152" y="22375"/>
                  </a:lnTo>
                  <a:lnTo>
                    <a:pt x="1092" y="23551"/>
                  </a:lnTo>
                  <a:lnTo>
                    <a:pt x="1025" y="24726"/>
                  </a:lnTo>
                  <a:lnTo>
                    <a:pt x="952" y="25902"/>
                  </a:lnTo>
                  <a:lnTo>
                    <a:pt x="872" y="27078"/>
                  </a:lnTo>
                  <a:lnTo>
                    <a:pt x="792" y="28254"/>
                  </a:lnTo>
                  <a:lnTo>
                    <a:pt x="706" y="29430"/>
                  </a:lnTo>
                  <a:lnTo>
                    <a:pt x="619" y="30605"/>
                  </a:lnTo>
                  <a:lnTo>
                    <a:pt x="526" y="31781"/>
                  </a:lnTo>
                  <a:lnTo>
                    <a:pt x="426" y="32957"/>
                  </a:lnTo>
                  <a:lnTo>
                    <a:pt x="220" y="35302"/>
                  </a:lnTo>
                  <a:lnTo>
                    <a:pt x="0" y="37646"/>
                  </a:lnTo>
                  <a:lnTo>
                    <a:pt x="692" y="37701"/>
                  </a:lnTo>
                  <a:lnTo>
                    <a:pt x="1312" y="37756"/>
                  </a:lnTo>
                  <a:lnTo>
                    <a:pt x="1851" y="37798"/>
                  </a:lnTo>
                  <a:lnTo>
                    <a:pt x="2091" y="37811"/>
                  </a:lnTo>
                  <a:lnTo>
                    <a:pt x="2317" y="37825"/>
                  </a:lnTo>
                  <a:lnTo>
                    <a:pt x="2530" y="37825"/>
                  </a:lnTo>
                  <a:lnTo>
                    <a:pt x="2723" y="37818"/>
                  </a:lnTo>
                  <a:lnTo>
                    <a:pt x="2910" y="37804"/>
                  </a:lnTo>
                  <a:lnTo>
                    <a:pt x="3076" y="37784"/>
                  </a:lnTo>
                  <a:lnTo>
                    <a:pt x="3229" y="37749"/>
                  </a:lnTo>
                  <a:lnTo>
                    <a:pt x="3369" y="37701"/>
                  </a:lnTo>
                  <a:lnTo>
                    <a:pt x="3442" y="37674"/>
                  </a:lnTo>
                  <a:lnTo>
                    <a:pt x="3502" y="37646"/>
                  </a:lnTo>
                  <a:lnTo>
                    <a:pt x="3562" y="37612"/>
                  </a:lnTo>
                  <a:lnTo>
                    <a:pt x="3622" y="37571"/>
                  </a:lnTo>
                  <a:lnTo>
                    <a:pt x="3682" y="37529"/>
                  </a:lnTo>
                  <a:lnTo>
                    <a:pt x="3735" y="37481"/>
                  </a:lnTo>
                  <a:lnTo>
                    <a:pt x="3789" y="37433"/>
                  </a:lnTo>
                  <a:lnTo>
                    <a:pt x="3835" y="37378"/>
                  </a:lnTo>
                  <a:lnTo>
                    <a:pt x="3882" y="37323"/>
                  </a:lnTo>
                  <a:lnTo>
                    <a:pt x="3928" y="37261"/>
                  </a:lnTo>
                  <a:lnTo>
                    <a:pt x="4015" y="37117"/>
                  </a:lnTo>
                  <a:lnTo>
                    <a:pt x="4095" y="36959"/>
                  </a:lnTo>
                  <a:lnTo>
                    <a:pt x="4168" y="36780"/>
                  </a:lnTo>
                  <a:lnTo>
                    <a:pt x="4235" y="36581"/>
                  </a:lnTo>
                  <a:lnTo>
                    <a:pt x="4301" y="36361"/>
                  </a:lnTo>
                  <a:lnTo>
                    <a:pt x="4361" y="36113"/>
                  </a:lnTo>
                  <a:lnTo>
                    <a:pt x="4414" y="35838"/>
                  </a:lnTo>
                  <a:lnTo>
                    <a:pt x="4468" y="35542"/>
                  </a:lnTo>
                  <a:lnTo>
                    <a:pt x="4521" y="35219"/>
                  </a:lnTo>
                  <a:lnTo>
                    <a:pt x="4568" y="34868"/>
                  </a:lnTo>
                  <a:lnTo>
                    <a:pt x="4621" y="34490"/>
                  </a:lnTo>
                  <a:lnTo>
                    <a:pt x="4727" y="33645"/>
                  </a:lnTo>
                  <a:lnTo>
                    <a:pt x="4767" y="33266"/>
                  </a:lnTo>
                  <a:lnTo>
                    <a:pt x="4807" y="32888"/>
                  </a:lnTo>
                  <a:lnTo>
                    <a:pt x="4867" y="32132"/>
                  </a:lnTo>
                  <a:lnTo>
                    <a:pt x="4914" y="31375"/>
                  </a:lnTo>
                  <a:lnTo>
                    <a:pt x="4954" y="30612"/>
                  </a:lnTo>
                  <a:lnTo>
                    <a:pt x="4980" y="29842"/>
                  </a:lnTo>
                  <a:lnTo>
                    <a:pt x="5000" y="29072"/>
                  </a:lnTo>
                  <a:lnTo>
                    <a:pt x="5007" y="28309"/>
                  </a:lnTo>
                  <a:lnTo>
                    <a:pt x="5020" y="27532"/>
                  </a:lnTo>
                  <a:lnTo>
                    <a:pt x="5034" y="25992"/>
                  </a:lnTo>
                  <a:lnTo>
                    <a:pt x="5047" y="25222"/>
                  </a:lnTo>
                  <a:lnTo>
                    <a:pt x="5060" y="24451"/>
                  </a:lnTo>
                  <a:lnTo>
                    <a:pt x="5087" y="23688"/>
                  </a:lnTo>
                  <a:lnTo>
                    <a:pt x="5114" y="22918"/>
                  </a:lnTo>
                  <a:lnTo>
                    <a:pt x="5160" y="22155"/>
                  </a:lnTo>
                  <a:lnTo>
                    <a:pt x="5213" y="21399"/>
                  </a:lnTo>
                  <a:lnTo>
                    <a:pt x="5327" y="20092"/>
                  </a:lnTo>
                  <a:lnTo>
                    <a:pt x="5453" y="18786"/>
                  </a:lnTo>
                  <a:lnTo>
                    <a:pt x="5586" y="17479"/>
                  </a:lnTo>
                  <a:lnTo>
                    <a:pt x="5733" y="16180"/>
                  </a:lnTo>
                  <a:lnTo>
                    <a:pt x="5893" y="14880"/>
                  </a:lnTo>
                  <a:lnTo>
                    <a:pt x="6059" y="13581"/>
                  </a:lnTo>
                  <a:lnTo>
                    <a:pt x="6239" y="12281"/>
                  </a:lnTo>
                  <a:lnTo>
                    <a:pt x="6432" y="10988"/>
                  </a:lnTo>
                  <a:lnTo>
                    <a:pt x="6638" y="9689"/>
                  </a:lnTo>
                  <a:lnTo>
                    <a:pt x="6851" y="8403"/>
                  </a:lnTo>
                  <a:lnTo>
                    <a:pt x="7084" y="7110"/>
                  </a:lnTo>
                  <a:lnTo>
                    <a:pt x="7324" y="5825"/>
                  </a:lnTo>
                  <a:lnTo>
                    <a:pt x="7584" y="4539"/>
                  </a:lnTo>
                  <a:lnTo>
                    <a:pt x="7850" y="3260"/>
                  </a:lnTo>
                  <a:lnTo>
                    <a:pt x="8136" y="1981"/>
                  </a:lnTo>
                  <a:lnTo>
                    <a:pt x="8429" y="709"/>
                  </a:lnTo>
                  <a:lnTo>
                    <a:pt x="8416" y="709"/>
                  </a:lnTo>
                  <a:lnTo>
                    <a:pt x="8396" y="716"/>
                  </a:lnTo>
                  <a:lnTo>
                    <a:pt x="8383" y="723"/>
                  </a:lnTo>
                  <a:lnTo>
                    <a:pt x="8369" y="730"/>
                  </a:lnTo>
                  <a:lnTo>
                    <a:pt x="7930" y="736"/>
                  </a:lnTo>
                  <a:lnTo>
                    <a:pt x="7491" y="730"/>
                  </a:lnTo>
                  <a:lnTo>
                    <a:pt x="7044" y="723"/>
                  </a:lnTo>
                  <a:lnTo>
                    <a:pt x="6598" y="695"/>
                  </a:lnTo>
                  <a:lnTo>
                    <a:pt x="6152" y="668"/>
                  </a:lnTo>
                  <a:lnTo>
                    <a:pt x="5699" y="633"/>
                  </a:lnTo>
                  <a:lnTo>
                    <a:pt x="5247" y="585"/>
                  </a:lnTo>
                  <a:lnTo>
                    <a:pt x="4794" y="537"/>
                  </a:lnTo>
                  <a:lnTo>
                    <a:pt x="4341" y="482"/>
                  </a:lnTo>
                  <a:lnTo>
                    <a:pt x="3882" y="427"/>
                  </a:lnTo>
                  <a:lnTo>
                    <a:pt x="2976" y="290"/>
                  </a:lnTo>
                  <a:lnTo>
                    <a:pt x="2071" y="152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2"/>
            <p:cNvSpPr/>
            <p:nvPr/>
          </p:nvSpPr>
          <p:spPr>
            <a:xfrm>
              <a:off x="-3471550" y="-757175"/>
              <a:ext cx="3417550" cy="888575"/>
            </a:xfrm>
            <a:custGeom>
              <a:rect b="b" l="l" r="r" t="t"/>
              <a:pathLst>
                <a:path extrusionOk="0" h="35543" w="136702">
                  <a:moveTo>
                    <a:pt x="14229" y="3762"/>
                  </a:moveTo>
                  <a:lnTo>
                    <a:pt x="15901" y="3885"/>
                  </a:lnTo>
                  <a:lnTo>
                    <a:pt x="17572" y="3995"/>
                  </a:lnTo>
                  <a:lnTo>
                    <a:pt x="19243" y="4105"/>
                  </a:lnTo>
                  <a:lnTo>
                    <a:pt x="20914" y="4202"/>
                  </a:lnTo>
                  <a:lnTo>
                    <a:pt x="22592" y="4298"/>
                  </a:lnTo>
                  <a:lnTo>
                    <a:pt x="24270" y="4387"/>
                  </a:lnTo>
                  <a:lnTo>
                    <a:pt x="25941" y="4470"/>
                  </a:lnTo>
                  <a:lnTo>
                    <a:pt x="27619" y="4545"/>
                  </a:lnTo>
                  <a:lnTo>
                    <a:pt x="29304" y="4621"/>
                  </a:lnTo>
                  <a:lnTo>
                    <a:pt x="30982" y="4690"/>
                  </a:lnTo>
                  <a:lnTo>
                    <a:pt x="32659" y="4752"/>
                  </a:lnTo>
                  <a:lnTo>
                    <a:pt x="34344" y="4807"/>
                  </a:lnTo>
                  <a:lnTo>
                    <a:pt x="36022" y="4862"/>
                  </a:lnTo>
                  <a:lnTo>
                    <a:pt x="37706" y="4910"/>
                  </a:lnTo>
                  <a:lnTo>
                    <a:pt x="39391" y="4951"/>
                  </a:lnTo>
                  <a:lnTo>
                    <a:pt x="41075" y="4992"/>
                  </a:lnTo>
                  <a:lnTo>
                    <a:pt x="44444" y="5061"/>
                  </a:lnTo>
                  <a:lnTo>
                    <a:pt x="47814" y="5109"/>
                  </a:lnTo>
                  <a:lnTo>
                    <a:pt x="51189" y="5151"/>
                  </a:lnTo>
                  <a:lnTo>
                    <a:pt x="54565" y="5171"/>
                  </a:lnTo>
                  <a:lnTo>
                    <a:pt x="57947" y="5185"/>
                  </a:lnTo>
                  <a:lnTo>
                    <a:pt x="61323" y="5185"/>
                  </a:lnTo>
                  <a:lnTo>
                    <a:pt x="64706" y="5171"/>
                  </a:lnTo>
                  <a:lnTo>
                    <a:pt x="68081" y="5151"/>
                  </a:lnTo>
                  <a:lnTo>
                    <a:pt x="71464" y="5130"/>
                  </a:lnTo>
                  <a:lnTo>
                    <a:pt x="74846" y="5096"/>
                  </a:lnTo>
                  <a:lnTo>
                    <a:pt x="78222" y="5054"/>
                  </a:lnTo>
                  <a:lnTo>
                    <a:pt x="81604" y="5013"/>
                  </a:lnTo>
                  <a:lnTo>
                    <a:pt x="88356" y="4924"/>
                  </a:lnTo>
                  <a:lnTo>
                    <a:pt x="95107" y="4827"/>
                  </a:lnTo>
                  <a:lnTo>
                    <a:pt x="101852" y="4738"/>
                  </a:lnTo>
                  <a:lnTo>
                    <a:pt x="105214" y="4697"/>
                  </a:lnTo>
                  <a:lnTo>
                    <a:pt x="108577" y="4662"/>
                  </a:lnTo>
                  <a:lnTo>
                    <a:pt x="111939" y="4635"/>
                  </a:lnTo>
                  <a:lnTo>
                    <a:pt x="115295" y="4614"/>
                  </a:lnTo>
                  <a:lnTo>
                    <a:pt x="118651" y="4601"/>
                  </a:lnTo>
                  <a:lnTo>
                    <a:pt x="122000" y="4601"/>
                  </a:lnTo>
                  <a:lnTo>
                    <a:pt x="122053" y="4724"/>
                  </a:lnTo>
                  <a:lnTo>
                    <a:pt x="122086" y="4793"/>
                  </a:lnTo>
                  <a:lnTo>
                    <a:pt x="122126" y="4848"/>
                  </a:lnTo>
                  <a:lnTo>
                    <a:pt x="122166" y="4910"/>
                  </a:lnTo>
                  <a:lnTo>
                    <a:pt x="122213" y="4965"/>
                  </a:lnTo>
                  <a:lnTo>
                    <a:pt x="122259" y="5020"/>
                  </a:lnTo>
                  <a:lnTo>
                    <a:pt x="122313" y="5075"/>
                  </a:lnTo>
                  <a:lnTo>
                    <a:pt x="122366" y="5123"/>
                  </a:lnTo>
                  <a:lnTo>
                    <a:pt x="122432" y="5171"/>
                  </a:lnTo>
                  <a:lnTo>
                    <a:pt x="122499" y="5212"/>
                  </a:lnTo>
                  <a:lnTo>
                    <a:pt x="122566" y="5254"/>
                  </a:lnTo>
                  <a:lnTo>
                    <a:pt x="122639" y="5288"/>
                  </a:lnTo>
                  <a:lnTo>
                    <a:pt x="122719" y="5316"/>
                  </a:lnTo>
                  <a:lnTo>
                    <a:pt x="122805" y="5343"/>
                  </a:lnTo>
                  <a:lnTo>
                    <a:pt x="122892" y="5371"/>
                  </a:lnTo>
                  <a:lnTo>
                    <a:pt x="123171" y="5439"/>
                  </a:lnTo>
                  <a:lnTo>
                    <a:pt x="123451" y="5522"/>
                  </a:lnTo>
                  <a:lnTo>
                    <a:pt x="123724" y="5604"/>
                  </a:lnTo>
                  <a:lnTo>
                    <a:pt x="123997" y="5694"/>
                  </a:lnTo>
                  <a:lnTo>
                    <a:pt x="124263" y="5797"/>
                  </a:lnTo>
                  <a:lnTo>
                    <a:pt x="124530" y="5900"/>
                  </a:lnTo>
                  <a:lnTo>
                    <a:pt x="124789" y="6010"/>
                  </a:lnTo>
                  <a:lnTo>
                    <a:pt x="125049" y="6127"/>
                  </a:lnTo>
                  <a:lnTo>
                    <a:pt x="125309" y="6251"/>
                  </a:lnTo>
                  <a:lnTo>
                    <a:pt x="125562" y="6381"/>
                  </a:lnTo>
                  <a:lnTo>
                    <a:pt x="125808" y="6512"/>
                  </a:lnTo>
                  <a:lnTo>
                    <a:pt x="126055" y="6650"/>
                  </a:lnTo>
                  <a:lnTo>
                    <a:pt x="126294" y="6801"/>
                  </a:lnTo>
                  <a:lnTo>
                    <a:pt x="126534" y="6952"/>
                  </a:lnTo>
                  <a:lnTo>
                    <a:pt x="126774" y="7103"/>
                  </a:lnTo>
                  <a:lnTo>
                    <a:pt x="127000" y="7268"/>
                  </a:lnTo>
                  <a:lnTo>
                    <a:pt x="127233" y="7433"/>
                  </a:lnTo>
                  <a:lnTo>
                    <a:pt x="127453" y="7605"/>
                  </a:lnTo>
                  <a:lnTo>
                    <a:pt x="127679" y="7784"/>
                  </a:lnTo>
                  <a:lnTo>
                    <a:pt x="127892" y="7963"/>
                  </a:lnTo>
                  <a:lnTo>
                    <a:pt x="128112" y="8148"/>
                  </a:lnTo>
                  <a:lnTo>
                    <a:pt x="128318" y="8341"/>
                  </a:lnTo>
                  <a:lnTo>
                    <a:pt x="128525" y="8540"/>
                  </a:lnTo>
                  <a:lnTo>
                    <a:pt x="128731" y="8740"/>
                  </a:lnTo>
                  <a:lnTo>
                    <a:pt x="128924" y="8939"/>
                  </a:lnTo>
                  <a:lnTo>
                    <a:pt x="129124" y="9152"/>
                  </a:lnTo>
                  <a:lnTo>
                    <a:pt x="129310" y="9366"/>
                  </a:lnTo>
                  <a:lnTo>
                    <a:pt x="129503" y="9579"/>
                  </a:lnTo>
                  <a:lnTo>
                    <a:pt x="129683" y="9799"/>
                  </a:lnTo>
                  <a:lnTo>
                    <a:pt x="129863" y="10026"/>
                  </a:lnTo>
                  <a:lnTo>
                    <a:pt x="130036" y="10252"/>
                  </a:lnTo>
                  <a:lnTo>
                    <a:pt x="130209" y="10486"/>
                  </a:lnTo>
                  <a:lnTo>
                    <a:pt x="130376" y="10727"/>
                  </a:lnTo>
                  <a:lnTo>
                    <a:pt x="130535" y="10961"/>
                  </a:lnTo>
                  <a:lnTo>
                    <a:pt x="130695" y="11208"/>
                  </a:lnTo>
                  <a:lnTo>
                    <a:pt x="130848" y="11449"/>
                  </a:lnTo>
                  <a:lnTo>
                    <a:pt x="130995" y="11703"/>
                  </a:lnTo>
                  <a:lnTo>
                    <a:pt x="131141" y="11951"/>
                  </a:lnTo>
                  <a:lnTo>
                    <a:pt x="131281" y="12212"/>
                  </a:lnTo>
                  <a:lnTo>
                    <a:pt x="131421" y="12467"/>
                  </a:lnTo>
                  <a:lnTo>
                    <a:pt x="131554" y="12728"/>
                  </a:lnTo>
                  <a:lnTo>
                    <a:pt x="131681" y="12996"/>
                  </a:lnTo>
                  <a:lnTo>
                    <a:pt x="131801" y="13257"/>
                  </a:lnTo>
                  <a:lnTo>
                    <a:pt x="131920" y="13525"/>
                  </a:lnTo>
                  <a:lnTo>
                    <a:pt x="132034" y="13800"/>
                  </a:lnTo>
                  <a:lnTo>
                    <a:pt x="132140" y="14075"/>
                  </a:lnTo>
                  <a:lnTo>
                    <a:pt x="132247" y="14351"/>
                  </a:lnTo>
                  <a:lnTo>
                    <a:pt x="132347" y="14626"/>
                  </a:lnTo>
                  <a:lnTo>
                    <a:pt x="132440" y="14907"/>
                  </a:lnTo>
                  <a:lnTo>
                    <a:pt x="132526" y="15189"/>
                  </a:lnTo>
                  <a:lnTo>
                    <a:pt x="132613" y="15471"/>
                  </a:lnTo>
                  <a:lnTo>
                    <a:pt x="132693" y="15760"/>
                  </a:lnTo>
                  <a:lnTo>
                    <a:pt x="132766" y="16049"/>
                  </a:lnTo>
                  <a:lnTo>
                    <a:pt x="132833" y="16338"/>
                  </a:lnTo>
                  <a:lnTo>
                    <a:pt x="132899" y="16626"/>
                  </a:lnTo>
                  <a:lnTo>
                    <a:pt x="132959" y="16915"/>
                  </a:lnTo>
                  <a:lnTo>
                    <a:pt x="133012" y="17211"/>
                  </a:lnTo>
                  <a:lnTo>
                    <a:pt x="133059" y="17507"/>
                  </a:lnTo>
                  <a:lnTo>
                    <a:pt x="133106" y="17795"/>
                  </a:lnTo>
                  <a:lnTo>
                    <a:pt x="133146" y="18091"/>
                  </a:lnTo>
                  <a:lnTo>
                    <a:pt x="133172" y="18394"/>
                  </a:lnTo>
                  <a:lnTo>
                    <a:pt x="133205" y="18689"/>
                  </a:lnTo>
                  <a:lnTo>
                    <a:pt x="133225" y="18985"/>
                  </a:lnTo>
                  <a:lnTo>
                    <a:pt x="133239" y="19287"/>
                  </a:lnTo>
                  <a:lnTo>
                    <a:pt x="133252" y="19624"/>
                  </a:lnTo>
                  <a:lnTo>
                    <a:pt x="133259" y="19961"/>
                  </a:lnTo>
                  <a:lnTo>
                    <a:pt x="133252" y="20291"/>
                  </a:lnTo>
                  <a:lnTo>
                    <a:pt x="133239" y="20614"/>
                  </a:lnTo>
                  <a:lnTo>
                    <a:pt x="133219" y="20931"/>
                  </a:lnTo>
                  <a:lnTo>
                    <a:pt x="133185" y="21247"/>
                  </a:lnTo>
                  <a:lnTo>
                    <a:pt x="133146" y="21550"/>
                  </a:lnTo>
                  <a:lnTo>
                    <a:pt x="133106" y="21852"/>
                  </a:lnTo>
                  <a:lnTo>
                    <a:pt x="133046" y="22155"/>
                  </a:lnTo>
                  <a:lnTo>
                    <a:pt x="132986" y="22443"/>
                  </a:lnTo>
                  <a:lnTo>
                    <a:pt x="132919" y="22732"/>
                  </a:lnTo>
                  <a:lnTo>
                    <a:pt x="132839" y="23014"/>
                  </a:lnTo>
                  <a:lnTo>
                    <a:pt x="132753" y="23289"/>
                  </a:lnTo>
                  <a:lnTo>
                    <a:pt x="132659" y="23557"/>
                  </a:lnTo>
                  <a:lnTo>
                    <a:pt x="132566" y="23826"/>
                  </a:lnTo>
                  <a:lnTo>
                    <a:pt x="132460" y="24087"/>
                  </a:lnTo>
                  <a:lnTo>
                    <a:pt x="132347" y="24341"/>
                  </a:lnTo>
                  <a:lnTo>
                    <a:pt x="132227" y="24589"/>
                  </a:lnTo>
                  <a:lnTo>
                    <a:pt x="132100" y="24836"/>
                  </a:lnTo>
                  <a:lnTo>
                    <a:pt x="131967" y="25070"/>
                  </a:lnTo>
                  <a:lnTo>
                    <a:pt x="131827" y="25311"/>
                  </a:lnTo>
                  <a:lnTo>
                    <a:pt x="131681" y="25538"/>
                  </a:lnTo>
                  <a:lnTo>
                    <a:pt x="131534" y="25765"/>
                  </a:lnTo>
                  <a:lnTo>
                    <a:pt x="131374" y="25985"/>
                  </a:lnTo>
                  <a:lnTo>
                    <a:pt x="131215" y="26198"/>
                  </a:lnTo>
                  <a:lnTo>
                    <a:pt x="131042" y="26404"/>
                  </a:lnTo>
                  <a:lnTo>
                    <a:pt x="130868" y="26610"/>
                  </a:lnTo>
                  <a:lnTo>
                    <a:pt x="130689" y="26810"/>
                  </a:lnTo>
                  <a:lnTo>
                    <a:pt x="130502" y="27009"/>
                  </a:lnTo>
                  <a:lnTo>
                    <a:pt x="130316" y="27195"/>
                  </a:lnTo>
                  <a:lnTo>
                    <a:pt x="130123" y="27380"/>
                  </a:lnTo>
                  <a:lnTo>
                    <a:pt x="129923" y="27566"/>
                  </a:lnTo>
                  <a:lnTo>
                    <a:pt x="129717" y="27738"/>
                  </a:lnTo>
                  <a:lnTo>
                    <a:pt x="129510" y="27910"/>
                  </a:lnTo>
                  <a:lnTo>
                    <a:pt x="129290" y="28075"/>
                  </a:lnTo>
                  <a:lnTo>
                    <a:pt x="129077" y="28240"/>
                  </a:lnTo>
                  <a:lnTo>
                    <a:pt x="128851" y="28398"/>
                  </a:lnTo>
                  <a:lnTo>
                    <a:pt x="128625" y="28549"/>
                  </a:lnTo>
                  <a:lnTo>
                    <a:pt x="128398" y="28694"/>
                  </a:lnTo>
                  <a:lnTo>
                    <a:pt x="128165" y="28838"/>
                  </a:lnTo>
                  <a:lnTo>
                    <a:pt x="127925" y="28976"/>
                  </a:lnTo>
                  <a:lnTo>
                    <a:pt x="127686" y="29113"/>
                  </a:lnTo>
                  <a:lnTo>
                    <a:pt x="127439" y="29244"/>
                  </a:lnTo>
                  <a:lnTo>
                    <a:pt x="127193" y="29368"/>
                  </a:lnTo>
                  <a:lnTo>
                    <a:pt x="126940" y="29484"/>
                  </a:lnTo>
                  <a:lnTo>
                    <a:pt x="126687" y="29601"/>
                  </a:lnTo>
                  <a:lnTo>
                    <a:pt x="126427" y="29711"/>
                  </a:lnTo>
                  <a:lnTo>
                    <a:pt x="126168" y="29821"/>
                  </a:lnTo>
                  <a:lnTo>
                    <a:pt x="125908" y="29924"/>
                  </a:lnTo>
                  <a:lnTo>
                    <a:pt x="125642" y="30021"/>
                  </a:lnTo>
                  <a:lnTo>
                    <a:pt x="125375" y="30117"/>
                  </a:lnTo>
                  <a:lnTo>
                    <a:pt x="125109" y="30206"/>
                  </a:lnTo>
                  <a:lnTo>
                    <a:pt x="124836" y="30296"/>
                  </a:lnTo>
                  <a:lnTo>
                    <a:pt x="124563" y="30371"/>
                  </a:lnTo>
                  <a:lnTo>
                    <a:pt x="124283" y="30454"/>
                  </a:lnTo>
                  <a:lnTo>
                    <a:pt x="124010" y="30523"/>
                  </a:lnTo>
                  <a:lnTo>
                    <a:pt x="123731" y="30591"/>
                  </a:lnTo>
                  <a:lnTo>
                    <a:pt x="123451" y="30660"/>
                  </a:lnTo>
                  <a:lnTo>
                    <a:pt x="123165" y="30715"/>
                  </a:lnTo>
                  <a:lnTo>
                    <a:pt x="122885" y="30777"/>
                  </a:lnTo>
                  <a:lnTo>
                    <a:pt x="122599" y="30825"/>
                  </a:lnTo>
                  <a:lnTo>
                    <a:pt x="122319" y="30873"/>
                  </a:lnTo>
                  <a:lnTo>
                    <a:pt x="121747" y="30963"/>
                  </a:lnTo>
                  <a:lnTo>
                    <a:pt x="121640" y="30873"/>
                  </a:lnTo>
                  <a:lnTo>
                    <a:pt x="121527" y="30791"/>
                  </a:lnTo>
                  <a:lnTo>
                    <a:pt x="121400" y="30722"/>
                  </a:lnTo>
                  <a:lnTo>
                    <a:pt x="121274" y="30660"/>
                  </a:lnTo>
                  <a:lnTo>
                    <a:pt x="121134" y="30612"/>
                  </a:lnTo>
                  <a:lnTo>
                    <a:pt x="120988" y="30571"/>
                  </a:lnTo>
                  <a:lnTo>
                    <a:pt x="120828" y="30550"/>
                  </a:lnTo>
                  <a:lnTo>
                    <a:pt x="120748" y="30543"/>
                  </a:lnTo>
                  <a:lnTo>
                    <a:pt x="120661" y="30543"/>
                  </a:lnTo>
                  <a:lnTo>
                    <a:pt x="112572" y="30564"/>
                  </a:lnTo>
                  <a:lnTo>
                    <a:pt x="104482" y="30598"/>
                  </a:lnTo>
                  <a:lnTo>
                    <a:pt x="96399" y="30640"/>
                  </a:lnTo>
                  <a:lnTo>
                    <a:pt x="88309" y="30688"/>
                  </a:lnTo>
                  <a:lnTo>
                    <a:pt x="72136" y="30798"/>
                  </a:lnTo>
                  <a:lnTo>
                    <a:pt x="55957" y="30915"/>
                  </a:lnTo>
                  <a:lnTo>
                    <a:pt x="54026" y="30935"/>
                  </a:lnTo>
                  <a:lnTo>
                    <a:pt x="52081" y="30963"/>
                  </a:lnTo>
                  <a:lnTo>
                    <a:pt x="50144" y="31004"/>
                  </a:lnTo>
                  <a:lnTo>
                    <a:pt x="48200" y="31052"/>
                  </a:lnTo>
                  <a:lnTo>
                    <a:pt x="44298" y="31148"/>
                  </a:lnTo>
                  <a:lnTo>
                    <a:pt x="42347" y="31196"/>
                  </a:lnTo>
                  <a:lnTo>
                    <a:pt x="40396" y="31238"/>
                  </a:lnTo>
                  <a:lnTo>
                    <a:pt x="38445" y="31272"/>
                  </a:lnTo>
                  <a:lnTo>
                    <a:pt x="36495" y="31300"/>
                  </a:lnTo>
                  <a:lnTo>
                    <a:pt x="34550" y="31313"/>
                  </a:lnTo>
                  <a:lnTo>
                    <a:pt x="33578" y="31307"/>
                  </a:lnTo>
                  <a:lnTo>
                    <a:pt x="32599" y="31307"/>
                  </a:lnTo>
                  <a:lnTo>
                    <a:pt x="31627" y="31293"/>
                  </a:lnTo>
                  <a:lnTo>
                    <a:pt x="30662" y="31279"/>
                  </a:lnTo>
                  <a:lnTo>
                    <a:pt x="29690" y="31258"/>
                  </a:lnTo>
                  <a:lnTo>
                    <a:pt x="28718" y="31238"/>
                  </a:lnTo>
                  <a:lnTo>
                    <a:pt x="27752" y="31203"/>
                  </a:lnTo>
                  <a:lnTo>
                    <a:pt x="26787" y="31169"/>
                  </a:lnTo>
                  <a:lnTo>
                    <a:pt x="25815" y="31121"/>
                  </a:lnTo>
                  <a:lnTo>
                    <a:pt x="24856" y="31073"/>
                  </a:lnTo>
                  <a:lnTo>
                    <a:pt x="24124" y="31025"/>
                  </a:lnTo>
                  <a:lnTo>
                    <a:pt x="23371" y="30976"/>
                  </a:lnTo>
                  <a:lnTo>
                    <a:pt x="22612" y="30921"/>
                  </a:lnTo>
                  <a:lnTo>
                    <a:pt x="21833" y="30853"/>
                  </a:lnTo>
                  <a:lnTo>
                    <a:pt x="21047" y="30777"/>
                  </a:lnTo>
                  <a:lnTo>
                    <a:pt x="20248" y="30695"/>
                  </a:lnTo>
                  <a:lnTo>
                    <a:pt x="19443" y="30591"/>
                  </a:lnTo>
                  <a:lnTo>
                    <a:pt x="18631" y="30481"/>
                  </a:lnTo>
                  <a:lnTo>
                    <a:pt x="17825" y="30351"/>
                  </a:lnTo>
                  <a:lnTo>
                    <a:pt x="17419" y="30282"/>
                  </a:lnTo>
                  <a:lnTo>
                    <a:pt x="17013" y="30206"/>
                  </a:lnTo>
                  <a:lnTo>
                    <a:pt x="16606" y="30124"/>
                  </a:lnTo>
                  <a:lnTo>
                    <a:pt x="16200" y="30041"/>
                  </a:lnTo>
                  <a:lnTo>
                    <a:pt x="15801" y="29952"/>
                  </a:lnTo>
                  <a:lnTo>
                    <a:pt x="15395" y="29856"/>
                  </a:lnTo>
                  <a:lnTo>
                    <a:pt x="14995" y="29753"/>
                  </a:lnTo>
                  <a:lnTo>
                    <a:pt x="14602" y="29649"/>
                  </a:lnTo>
                  <a:lnTo>
                    <a:pt x="14203" y="29539"/>
                  </a:lnTo>
                  <a:lnTo>
                    <a:pt x="13810" y="29416"/>
                  </a:lnTo>
                  <a:lnTo>
                    <a:pt x="13417" y="29299"/>
                  </a:lnTo>
                  <a:lnTo>
                    <a:pt x="13031" y="29168"/>
                  </a:lnTo>
                  <a:lnTo>
                    <a:pt x="12651" y="29031"/>
                  </a:lnTo>
                  <a:lnTo>
                    <a:pt x="12265" y="28886"/>
                  </a:lnTo>
                  <a:lnTo>
                    <a:pt x="11892" y="28735"/>
                  </a:lnTo>
                  <a:lnTo>
                    <a:pt x="11520" y="28584"/>
                  </a:lnTo>
                  <a:lnTo>
                    <a:pt x="11153" y="28419"/>
                  </a:lnTo>
                  <a:lnTo>
                    <a:pt x="10787" y="28247"/>
                  </a:lnTo>
                  <a:lnTo>
                    <a:pt x="10428" y="28068"/>
                  </a:lnTo>
                  <a:lnTo>
                    <a:pt x="10075" y="27882"/>
                  </a:lnTo>
                  <a:lnTo>
                    <a:pt x="9728" y="27690"/>
                  </a:lnTo>
                  <a:lnTo>
                    <a:pt x="9389" y="27490"/>
                  </a:lnTo>
                  <a:lnTo>
                    <a:pt x="9056" y="27284"/>
                  </a:lnTo>
                  <a:lnTo>
                    <a:pt x="8723" y="27064"/>
                  </a:lnTo>
                  <a:lnTo>
                    <a:pt x="8403" y="26837"/>
                  </a:lnTo>
                  <a:lnTo>
                    <a:pt x="8091" y="26603"/>
                  </a:lnTo>
                  <a:lnTo>
                    <a:pt x="7778" y="26356"/>
                  </a:lnTo>
                  <a:lnTo>
                    <a:pt x="7478" y="26108"/>
                  </a:lnTo>
                  <a:lnTo>
                    <a:pt x="7192" y="25847"/>
                  </a:lnTo>
                  <a:lnTo>
                    <a:pt x="6905" y="25572"/>
                  </a:lnTo>
                  <a:lnTo>
                    <a:pt x="6626" y="25290"/>
                  </a:lnTo>
                  <a:lnTo>
                    <a:pt x="6359" y="25001"/>
                  </a:lnTo>
                  <a:lnTo>
                    <a:pt x="6106" y="24699"/>
                  </a:lnTo>
                  <a:lnTo>
                    <a:pt x="5853" y="24389"/>
                  </a:lnTo>
                  <a:lnTo>
                    <a:pt x="5614" y="24066"/>
                  </a:lnTo>
                  <a:lnTo>
                    <a:pt x="5387" y="23736"/>
                  </a:lnTo>
                  <a:lnTo>
                    <a:pt x="5168" y="23399"/>
                  </a:lnTo>
                  <a:lnTo>
                    <a:pt x="4954" y="23042"/>
                  </a:lnTo>
                  <a:lnTo>
                    <a:pt x="4761" y="22677"/>
                  </a:lnTo>
                  <a:lnTo>
                    <a:pt x="4568" y="22306"/>
                  </a:lnTo>
                  <a:lnTo>
                    <a:pt x="4395" y="21921"/>
                  </a:lnTo>
                  <a:lnTo>
                    <a:pt x="4229" y="21522"/>
                  </a:lnTo>
                  <a:lnTo>
                    <a:pt x="4076" y="21110"/>
                  </a:lnTo>
                  <a:lnTo>
                    <a:pt x="3936" y="20690"/>
                  </a:lnTo>
                  <a:lnTo>
                    <a:pt x="3809" y="20257"/>
                  </a:lnTo>
                  <a:lnTo>
                    <a:pt x="3689" y="19810"/>
                  </a:lnTo>
                  <a:lnTo>
                    <a:pt x="3603" y="19425"/>
                  </a:lnTo>
                  <a:lnTo>
                    <a:pt x="3530" y="19040"/>
                  </a:lnTo>
                  <a:lnTo>
                    <a:pt x="3463" y="18662"/>
                  </a:lnTo>
                  <a:lnTo>
                    <a:pt x="3416" y="18290"/>
                  </a:lnTo>
                  <a:lnTo>
                    <a:pt x="3376" y="17926"/>
                  </a:lnTo>
                  <a:lnTo>
                    <a:pt x="3350" y="17562"/>
                  </a:lnTo>
                  <a:lnTo>
                    <a:pt x="3330" y="17204"/>
                  </a:lnTo>
                  <a:lnTo>
                    <a:pt x="3323" y="16853"/>
                  </a:lnTo>
                  <a:lnTo>
                    <a:pt x="3330" y="16503"/>
                  </a:lnTo>
                  <a:lnTo>
                    <a:pt x="3350" y="16166"/>
                  </a:lnTo>
                  <a:lnTo>
                    <a:pt x="3376" y="15829"/>
                  </a:lnTo>
                  <a:lnTo>
                    <a:pt x="3410" y="15492"/>
                  </a:lnTo>
                  <a:lnTo>
                    <a:pt x="3456" y="15169"/>
                  </a:lnTo>
                  <a:lnTo>
                    <a:pt x="3516" y="14846"/>
                  </a:lnTo>
                  <a:lnTo>
                    <a:pt x="3583" y="14522"/>
                  </a:lnTo>
                  <a:lnTo>
                    <a:pt x="3656" y="14213"/>
                  </a:lnTo>
                  <a:lnTo>
                    <a:pt x="3743" y="13904"/>
                  </a:lnTo>
                  <a:lnTo>
                    <a:pt x="3836" y="13594"/>
                  </a:lnTo>
                  <a:lnTo>
                    <a:pt x="3942" y="13299"/>
                  </a:lnTo>
                  <a:lnTo>
                    <a:pt x="4049" y="13003"/>
                  </a:lnTo>
                  <a:lnTo>
                    <a:pt x="4169" y="12707"/>
                  </a:lnTo>
                  <a:lnTo>
                    <a:pt x="4302" y="12418"/>
                  </a:lnTo>
                  <a:lnTo>
                    <a:pt x="4435" y="12136"/>
                  </a:lnTo>
                  <a:lnTo>
                    <a:pt x="4582" y="11861"/>
                  </a:lnTo>
                  <a:lnTo>
                    <a:pt x="4728" y="11586"/>
                  </a:lnTo>
                  <a:lnTo>
                    <a:pt x="4888" y="11318"/>
                  </a:lnTo>
                  <a:lnTo>
                    <a:pt x="5054" y="11050"/>
                  </a:lnTo>
                  <a:lnTo>
                    <a:pt x="5227" y="10789"/>
                  </a:lnTo>
                  <a:lnTo>
                    <a:pt x="5407" y="10534"/>
                  </a:lnTo>
                  <a:lnTo>
                    <a:pt x="5594" y="10280"/>
                  </a:lnTo>
                  <a:lnTo>
                    <a:pt x="5787" y="10032"/>
                  </a:lnTo>
                  <a:lnTo>
                    <a:pt x="5980" y="9785"/>
                  </a:lnTo>
                  <a:lnTo>
                    <a:pt x="6186" y="9544"/>
                  </a:lnTo>
                  <a:lnTo>
                    <a:pt x="6393" y="9304"/>
                  </a:lnTo>
                  <a:lnTo>
                    <a:pt x="6612" y="9070"/>
                  </a:lnTo>
                  <a:lnTo>
                    <a:pt x="6832" y="8843"/>
                  </a:lnTo>
                  <a:lnTo>
                    <a:pt x="7052" y="8616"/>
                  </a:lnTo>
                  <a:lnTo>
                    <a:pt x="7285" y="8389"/>
                  </a:lnTo>
                  <a:lnTo>
                    <a:pt x="7518" y="8176"/>
                  </a:lnTo>
                  <a:lnTo>
                    <a:pt x="7758" y="7956"/>
                  </a:lnTo>
                  <a:lnTo>
                    <a:pt x="7997" y="7743"/>
                  </a:lnTo>
                  <a:lnTo>
                    <a:pt x="8244" y="7537"/>
                  </a:lnTo>
                  <a:lnTo>
                    <a:pt x="8497" y="7330"/>
                  </a:lnTo>
                  <a:lnTo>
                    <a:pt x="8750" y="7131"/>
                  </a:lnTo>
                  <a:lnTo>
                    <a:pt x="9009" y="6931"/>
                  </a:lnTo>
                  <a:lnTo>
                    <a:pt x="9269" y="6739"/>
                  </a:lnTo>
                  <a:lnTo>
                    <a:pt x="9529" y="6546"/>
                  </a:lnTo>
                  <a:lnTo>
                    <a:pt x="9795" y="6361"/>
                  </a:lnTo>
                  <a:lnTo>
                    <a:pt x="10334" y="5996"/>
                  </a:lnTo>
                  <a:lnTo>
                    <a:pt x="10880" y="5639"/>
                  </a:lnTo>
                  <a:lnTo>
                    <a:pt x="11433" y="5302"/>
                  </a:lnTo>
                  <a:lnTo>
                    <a:pt x="11986" y="4972"/>
                  </a:lnTo>
                  <a:lnTo>
                    <a:pt x="12552" y="4649"/>
                  </a:lnTo>
                  <a:lnTo>
                    <a:pt x="13111" y="4346"/>
                  </a:lnTo>
                  <a:lnTo>
                    <a:pt x="13670" y="4050"/>
                  </a:lnTo>
                  <a:lnTo>
                    <a:pt x="14229" y="3762"/>
                  </a:lnTo>
                  <a:close/>
                  <a:moveTo>
                    <a:pt x="50510" y="1"/>
                  </a:moveTo>
                  <a:lnTo>
                    <a:pt x="47088" y="14"/>
                  </a:lnTo>
                  <a:lnTo>
                    <a:pt x="43679" y="42"/>
                  </a:lnTo>
                  <a:lnTo>
                    <a:pt x="41968" y="62"/>
                  </a:lnTo>
                  <a:lnTo>
                    <a:pt x="40263" y="83"/>
                  </a:lnTo>
                  <a:lnTo>
                    <a:pt x="38559" y="111"/>
                  </a:lnTo>
                  <a:lnTo>
                    <a:pt x="36854" y="145"/>
                  </a:lnTo>
                  <a:lnTo>
                    <a:pt x="35150" y="186"/>
                  </a:lnTo>
                  <a:lnTo>
                    <a:pt x="33445" y="227"/>
                  </a:lnTo>
                  <a:lnTo>
                    <a:pt x="31741" y="276"/>
                  </a:lnTo>
                  <a:lnTo>
                    <a:pt x="30043" y="331"/>
                  </a:lnTo>
                  <a:lnTo>
                    <a:pt x="28338" y="386"/>
                  </a:lnTo>
                  <a:lnTo>
                    <a:pt x="26640" y="447"/>
                  </a:lnTo>
                  <a:lnTo>
                    <a:pt x="24943" y="516"/>
                  </a:lnTo>
                  <a:lnTo>
                    <a:pt x="23245" y="592"/>
                  </a:lnTo>
                  <a:lnTo>
                    <a:pt x="21547" y="674"/>
                  </a:lnTo>
                  <a:lnTo>
                    <a:pt x="19849" y="757"/>
                  </a:lnTo>
                  <a:lnTo>
                    <a:pt x="18158" y="853"/>
                  </a:lnTo>
                  <a:lnTo>
                    <a:pt x="16460" y="949"/>
                  </a:lnTo>
                  <a:lnTo>
                    <a:pt x="14769" y="1059"/>
                  </a:lnTo>
                  <a:lnTo>
                    <a:pt x="13078" y="1169"/>
                  </a:lnTo>
                  <a:lnTo>
                    <a:pt x="12991" y="1176"/>
                  </a:lnTo>
                  <a:lnTo>
                    <a:pt x="12911" y="1183"/>
                  </a:lnTo>
                  <a:lnTo>
                    <a:pt x="12831" y="1204"/>
                  </a:lnTo>
                  <a:lnTo>
                    <a:pt x="12758" y="1224"/>
                  </a:lnTo>
                  <a:lnTo>
                    <a:pt x="12691" y="1252"/>
                  </a:lnTo>
                  <a:lnTo>
                    <a:pt x="12618" y="1279"/>
                  </a:lnTo>
                  <a:lnTo>
                    <a:pt x="12558" y="1314"/>
                  </a:lnTo>
                  <a:lnTo>
                    <a:pt x="12498" y="1348"/>
                  </a:lnTo>
                  <a:lnTo>
                    <a:pt x="12438" y="1389"/>
                  </a:lnTo>
                  <a:lnTo>
                    <a:pt x="12385" y="1431"/>
                  </a:lnTo>
                  <a:lnTo>
                    <a:pt x="12285" y="1527"/>
                  </a:lnTo>
                  <a:lnTo>
                    <a:pt x="12199" y="1630"/>
                  </a:lnTo>
                  <a:lnTo>
                    <a:pt x="12119" y="1740"/>
                  </a:lnTo>
                  <a:lnTo>
                    <a:pt x="11839" y="1816"/>
                  </a:lnTo>
                  <a:lnTo>
                    <a:pt x="11566" y="1891"/>
                  </a:lnTo>
                  <a:lnTo>
                    <a:pt x="11286" y="1981"/>
                  </a:lnTo>
                  <a:lnTo>
                    <a:pt x="11013" y="2070"/>
                  </a:lnTo>
                  <a:lnTo>
                    <a:pt x="10740" y="2166"/>
                  </a:lnTo>
                  <a:lnTo>
                    <a:pt x="10468" y="2263"/>
                  </a:lnTo>
                  <a:lnTo>
                    <a:pt x="10201" y="2373"/>
                  </a:lnTo>
                  <a:lnTo>
                    <a:pt x="9928" y="2483"/>
                  </a:lnTo>
                  <a:lnTo>
                    <a:pt x="9662" y="2593"/>
                  </a:lnTo>
                  <a:lnTo>
                    <a:pt x="9402" y="2717"/>
                  </a:lnTo>
                  <a:lnTo>
                    <a:pt x="9143" y="2840"/>
                  </a:lnTo>
                  <a:lnTo>
                    <a:pt x="8883" y="2971"/>
                  </a:lnTo>
                  <a:lnTo>
                    <a:pt x="8623" y="3102"/>
                  </a:lnTo>
                  <a:lnTo>
                    <a:pt x="8370" y="3239"/>
                  </a:lnTo>
                  <a:lnTo>
                    <a:pt x="8117" y="3383"/>
                  </a:lnTo>
                  <a:lnTo>
                    <a:pt x="7871" y="3528"/>
                  </a:lnTo>
                  <a:lnTo>
                    <a:pt x="7624" y="3679"/>
                  </a:lnTo>
                  <a:lnTo>
                    <a:pt x="7378" y="3837"/>
                  </a:lnTo>
                  <a:lnTo>
                    <a:pt x="7138" y="3995"/>
                  </a:lnTo>
                  <a:lnTo>
                    <a:pt x="6899" y="4160"/>
                  </a:lnTo>
                  <a:lnTo>
                    <a:pt x="6659" y="4332"/>
                  </a:lnTo>
                  <a:lnTo>
                    <a:pt x="6426" y="4504"/>
                  </a:lnTo>
                  <a:lnTo>
                    <a:pt x="6200" y="4683"/>
                  </a:lnTo>
                  <a:lnTo>
                    <a:pt x="5973" y="4862"/>
                  </a:lnTo>
                  <a:lnTo>
                    <a:pt x="5747" y="5047"/>
                  </a:lnTo>
                  <a:lnTo>
                    <a:pt x="5527" y="5240"/>
                  </a:lnTo>
                  <a:lnTo>
                    <a:pt x="5307" y="5432"/>
                  </a:lnTo>
                  <a:lnTo>
                    <a:pt x="5094" y="5632"/>
                  </a:lnTo>
                  <a:lnTo>
                    <a:pt x="4881" y="5831"/>
                  </a:lnTo>
                  <a:lnTo>
                    <a:pt x="4675" y="6038"/>
                  </a:lnTo>
                  <a:lnTo>
                    <a:pt x="4475" y="6244"/>
                  </a:lnTo>
                  <a:lnTo>
                    <a:pt x="4275" y="6457"/>
                  </a:lnTo>
                  <a:lnTo>
                    <a:pt x="4076" y="6677"/>
                  </a:lnTo>
                  <a:lnTo>
                    <a:pt x="3883" y="6897"/>
                  </a:lnTo>
                  <a:lnTo>
                    <a:pt x="3696" y="7117"/>
                  </a:lnTo>
                  <a:lnTo>
                    <a:pt x="3510" y="7344"/>
                  </a:lnTo>
                  <a:lnTo>
                    <a:pt x="3330" y="7578"/>
                  </a:lnTo>
                  <a:lnTo>
                    <a:pt x="3150" y="7812"/>
                  </a:lnTo>
                  <a:lnTo>
                    <a:pt x="2977" y="8045"/>
                  </a:lnTo>
                  <a:lnTo>
                    <a:pt x="2811" y="8293"/>
                  </a:lnTo>
                  <a:lnTo>
                    <a:pt x="2644" y="8534"/>
                  </a:lnTo>
                  <a:lnTo>
                    <a:pt x="2484" y="8781"/>
                  </a:lnTo>
                  <a:lnTo>
                    <a:pt x="2331" y="9035"/>
                  </a:lnTo>
                  <a:lnTo>
                    <a:pt x="2178" y="9283"/>
                  </a:lnTo>
                  <a:lnTo>
                    <a:pt x="2032" y="9544"/>
                  </a:lnTo>
                  <a:lnTo>
                    <a:pt x="1885" y="9806"/>
                  </a:lnTo>
                  <a:lnTo>
                    <a:pt x="1752" y="10067"/>
                  </a:lnTo>
                  <a:lnTo>
                    <a:pt x="1619" y="10335"/>
                  </a:lnTo>
                  <a:lnTo>
                    <a:pt x="1486" y="10603"/>
                  </a:lnTo>
                  <a:lnTo>
                    <a:pt x="1366" y="10871"/>
                  </a:lnTo>
                  <a:lnTo>
                    <a:pt x="1246" y="11146"/>
                  </a:lnTo>
                  <a:lnTo>
                    <a:pt x="1133" y="11428"/>
                  </a:lnTo>
                  <a:lnTo>
                    <a:pt x="1019" y="11703"/>
                  </a:lnTo>
                  <a:lnTo>
                    <a:pt x="920" y="11985"/>
                  </a:lnTo>
                  <a:lnTo>
                    <a:pt x="820" y="12274"/>
                  </a:lnTo>
                  <a:lnTo>
                    <a:pt x="727" y="12563"/>
                  </a:lnTo>
                  <a:lnTo>
                    <a:pt x="640" y="12852"/>
                  </a:lnTo>
                  <a:lnTo>
                    <a:pt x="553" y="13147"/>
                  </a:lnTo>
                  <a:lnTo>
                    <a:pt x="480" y="13443"/>
                  </a:lnTo>
                  <a:lnTo>
                    <a:pt x="407" y="13739"/>
                  </a:lnTo>
                  <a:lnTo>
                    <a:pt x="340" y="14041"/>
                  </a:lnTo>
                  <a:lnTo>
                    <a:pt x="280" y="14344"/>
                  </a:lnTo>
                  <a:lnTo>
                    <a:pt x="227" y="14646"/>
                  </a:lnTo>
                  <a:lnTo>
                    <a:pt x="181" y="14956"/>
                  </a:lnTo>
                  <a:lnTo>
                    <a:pt x="114" y="15396"/>
                  </a:lnTo>
                  <a:lnTo>
                    <a:pt x="67" y="15843"/>
                  </a:lnTo>
                  <a:lnTo>
                    <a:pt x="34" y="16276"/>
                  </a:lnTo>
                  <a:lnTo>
                    <a:pt x="14" y="16709"/>
                  </a:lnTo>
                  <a:lnTo>
                    <a:pt x="1" y="17135"/>
                  </a:lnTo>
                  <a:lnTo>
                    <a:pt x="7" y="17562"/>
                  </a:lnTo>
                  <a:lnTo>
                    <a:pt x="21" y="17974"/>
                  </a:lnTo>
                  <a:lnTo>
                    <a:pt x="47" y="18394"/>
                  </a:lnTo>
                  <a:lnTo>
                    <a:pt x="87" y="18799"/>
                  </a:lnTo>
                  <a:lnTo>
                    <a:pt x="141" y="19205"/>
                  </a:lnTo>
                  <a:lnTo>
                    <a:pt x="201" y="19604"/>
                  </a:lnTo>
                  <a:lnTo>
                    <a:pt x="274" y="20003"/>
                  </a:lnTo>
                  <a:lnTo>
                    <a:pt x="360" y="20394"/>
                  </a:lnTo>
                  <a:lnTo>
                    <a:pt x="460" y="20780"/>
                  </a:lnTo>
                  <a:lnTo>
                    <a:pt x="567" y="21158"/>
                  </a:lnTo>
                  <a:lnTo>
                    <a:pt x="680" y="21536"/>
                  </a:lnTo>
                  <a:lnTo>
                    <a:pt x="806" y="21907"/>
                  </a:lnTo>
                  <a:lnTo>
                    <a:pt x="946" y="22272"/>
                  </a:lnTo>
                  <a:lnTo>
                    <a:pt x="1093" y="22636"/>
                  </a:lnTo>
                  <a:lnTo>
                    <a:pt x="1246" y="22994"/>
                  </a:lnTo>
                  <a:lnTo>
                    <a:pt x="1412" y="23344"/>
                  </a:lnTo>
                  <a:lnTo>
                    <a:pt x="1592" y="23695"/>
                  </a:lnTo>
                  <a:lnTo>
                    <a:pt x="1772" y="24032"/>
                  </a:lnTo>
                  <a:lnTo>
                    <a:pt x="1965" y="24369"/>
                  </a:lnTo>
                  <a:lnTo>
                    <a:pt x="2171" y="24699"/>
                  </a:lnTo>
                  <a:lnTo>
                    <a:pt x="2378" y="25029"/>
                  </a:lnTo>
                  <a:lnTo>
                    <a:pt x="2597" y="25352"/>
                  </a:lnTo>
                  <a:lnTo>
                    <a:pt x="2824" y="25668"/>
                  </a:lnTo>
                  <a:lnTo>
                    <a:pt x="3057" y="25978"/>
                  </a:lnTo>
                  <a:lnTo>
                    <a:pt x="3297" y="26280"/>
                  </a:lnTo>
                  <a:lnTo>
                    <a:pt x="3550" y="26583"/>
                  </a:lnTo>
                  <a:lnTo>
                    <a:pt x="3803" y="26878"/>
                  </a:lnTo>
                  <a:lnTo>
                    <a:pt x="4069" y="27167"/>
                  </a:lnTo>
                  <a:lnTo>
                    <a:pt x="4335" y="27456"/>
                  </a:lnTo>
                  <a:lnTo>
                    <a:pt x="4615" y="27731"/>
                  </a:lnTo>
                  <a:lnTo>
                    <a:pt x="4895" y="28006"/>
                  </a:lnTo>
                  <a:lnTo>
                    <a:pt x="5188" y="28274"/>
                  </a:lnTo>
                  <a:lnTo>
                    <a:pt x="5480" y="28536"/>
                  </a:lnTo>
                  <a:lnTo>
                    <a:pt x="5780" y="28790"/>
                  </a:lnTo>
                  <a:lnTo>
                    <a:pt x="6086" y="29044"/>
                  </a:lnTo>
                  <a:lnTo>
                    <a:pt x="6399" y="29292"/>
                  </a:lnTo>
                  <a:lnTo>
                    <a:pt x="6719" y="29533"/>
                  </a:lnTo>
                  <a:lnTo>
                    <a:pt x="7039" y="29766"/>
                  </a:lnTo>
                  <a:lnTo>
                    <a:pt x="7365" y="29993"/>
                  </a:lnTo>
                  <a:lnTo>
                    <a:pt x="7698" y="30213"/>
                  </a:lnTo>
                  <a:lnTo>
                    <a:pt x="8031" y="30433"/>
                  </a:lnTo>
                  <a:lnTo>
                    <a:pt x="8370" y="30646"/>
                  </a:lnTo>
                  <a:lnTo>
                    <a:pt x="8716" y="30846"/>
                  </a:lnTo>
                  <a:lnTo>
                    <a:pt x="9063" y="31045"/>
                  </a:lnTo>
                  <a:lnTo>
                    <a:pt x="9409" y="31245"/>
                  </a:lnTo>
                  <a:lnTo>
                    <a:pt x="9762" y="31430"/>
                  </a:lnTo>
                  <a:lnTo>
                    <a:pt x="10121" y="31609"/>
                  </a:lnTo>
                  <a:lnTo>
                    <a:pt x="10481" y="31788"/>
                  </a:lnTo>
                  <a:lnTo>
                    <a:pt x="10840" y="31953"/>
                  </a:lnTo>
                  <a:lnTo>
                    <a:pt x="11207" y="32118"/>
                  </a:lnTo>
                  <a:lnTo>
                    <a:pt x="11573" y="32276"/>
                  </a:lnTo>
                  <a:lnTo>
                    <a:pt x="11946" y="32427"/>
                  </a:lnTo>
                  <a:lnTo>
                    <a:pt x="12319" y="32572"/>
                  </a:lnTo>
                  <a:lnTo>
                    <a:pt x="12691" y="32709"/>
                  </a:lnTo>
                  <a:lnTo>
                    <a:pt x="13064" y="32847"/>
                  </a:lnTo>
                  <a:lnTo>
                    <a:pt x="13437" y="32970"/>
                  </a:lnTo>
                  <a:lnTo>
                    <a:pt x="13817" y="33094"/>
                  </a:lnTo>
                  <a:lnTo>
                    <a:pt x="14189" y="33204"/>
                  </a:lnTo>
                  <a:lnTo>
                    <a:pt x="14569" y="33314"/>
                  </a:lnTo>
                  <a:lnTo>
                    <a:pt x="15288" y="33500"/>
                  </a:lnTo>
                  <a:lnTo>
                    <a:pt x="16007" y="33686"/>
                  </a:lnTo>
                  <a:lnTo>
                    <a:pt x="16733" y="33851"/>
                  </a:lnTo>
                  <a:lnTo>
                    <a:pt x="17465" y="34016"/>
                  </a:lnTo>
                  <a:lnTo>
                    <a:pt x="18198" y="34167"/>
                  </a:lnTo>
                  <a:lnTo>
                    <a:pt x="18937" y="34304"/>
                  </a:lnTo>
                  <a:lnTo>
                    <a:pt x="19683" y="34442"/>
                  </a:lnTo>
                  <a:lnTo>
                    <a:pt x="20428" y="34566"/>
                  </a:lnTo>
                  <a:lnTo>
                    <a:pt x="21187" y="34676"/>
                  </a:lnTo>
                  <a:lnTo>
                    <a:pt x="21940" y="34786"/>
                  </a:lnTo>
                  <a:lnTo>
                    <a:pt x="22705" y="34882"/>
                  </a:lnTo>
                  <a:lnTo>
                    <a:pt x="23464" y="34971"/>
                  </a:lnTo>
                  <a:lnTo>
                    <a:pt x="24237" y="35061"/>
                  </a:lnTo>
                  <a:lnTo>
                    <a:pt x="25009" y="35136"/>
                  </a:lnTo>
                  <a:lnTo>
                    <a:pt x="25781" y="35198"/>
                  </a:lnTo>
                  <a:lnTo>
                    <a:pt x="26560" y="35260"/>
                  </a:lnTo>
                  <a:lnTo>
                    <a:pt x="27339" y="35315"/>
                  </a:lnTo>
                  <a:lnTo>
                    <a:pt x="28125" y="35363"/>
                  </a:lnTo>
                  <a:lnTo>
                    <a:pt x="28911" y="35405"/>
                  </a:lnTo>
                  <a:lnTo>
                    <a:pt x="29696" y="35446"/>
                  </a:lnTo>
                  <a:lnTo>
                    <a:pt x="30489" y="35473"/>
                  </a:lnTo>
                  <a:lnTo>
                    <a:pt x="31281" y="35494"/>
                  </a:lnTo>
                  <a:lnTo>
                    <a:pt x="32073" y="35515"/>
                  </a:lnTo>
                  <a:lnTo>
                    <a:pt x="32872" y="35528"/>
                  </a:lnTo>
                  <a:lnTo>
                    <a:pt x="33671" y="35535"/>
                  </a:lnTo>
                  <a:lnTo>
                    <a:pt x="34470" y="35542"/>
                  </a:lnTo>
                  <a:lnTo>
                    <a:pt x="35269" y="35542"/>
                  </a:lnTo>
                  <a:lnTo>
                    <a:pt x="36068" y="35535"/>
                  </a:lnTo>
                  <a:lnTo>
                    <a:pt x="37680" y="35515"/>
                  </a:lnTo>
                  <a:lnTo>
                    <a:pt x="39284" y="35480"/>
                  </a:lnTo>
                  <a:lnTo>
                    <a:pt x="40896" y="35432"/>
                  </a:lnTo>
                  <a:lnTo>
                    <a:pt x="42507" y="35370"/>
                  </a:lnTo>
                  <a:lnTo>
                    <a:pt x="44112" y="35301"/>
                  </a:lnTo>
                  <a:lnTo>
                    <a:pt x="45716" y="35233"/>
                  </a:lnTo>
                  <a:lnTo>
                    <a:pt x="48912" y="35068"/>
                  </a:lnTo>
                  <a:lnTo>
                    <a:pt x="52088" y="34903"/>
                  </a:lnTo>
                  <a:lnTo>
                    <a:pt x="53659" y="34820"/>
                  </a:lnTo>
                  <a:lnTo>
                    <a:pt x="55224" y="34744"/>
                  </a:lnTo>
                  <a:lnTo>
                    <a:pt x="56776" y="34676"/>
                  </a:lnTo>
                  <a:lnTo>
                    <a:pt x="58307" y="34614"/>
                  </a:lnTo>
                  <a:lnTo>
                    <a:pt x="59832" y="34559"/>
                  </a:lnTo>
                  <a:lnTo>
                    <a:pt x="61343" y="34518"/>
                  </a:lnTo>
                  <a:lnTo>
                    <a:pt x="62835" y="34490"/>
                  </a:lnTo>
                  <a:lnTo>
                    <a:pt x="64306" y="34476"/>
                  </a:lnTo>
                  <a:lnTo>
                    <a:pt x="78388" y="34449"/>
                  </a:lnTo>
                  <a:lnTo>
                    <a:pt x="92484" y="34421"/>
                  </a:lnTo>
                  <a:lnTo>
                    <a:pt x="99528" y="34401"/>
                  </a:lnTo>
                  <a:lnTo>
                    <a:pt x="106573" y="34366"/>
                  </a:lnTo>
                  <a:lnTo>
                    <a:pt x="113617" y="34332"/>
                  </a:lnTo>
                  <a:lnTo>
                    <a:pt x="120661" y="34277"/>
                  </a:lnTo>
                  <a:lnTo>
                    <a:pt x="120775" y="34277"/>
                  </a:lnTo>
                  <a:lnTo>
                    <a:pt x="120881" y="34270"/>
                  </a:lnTo>
                  <a:lnTo>
                    <a:pt x="120988" y="34249"/>
                  </a:lnTo>
                  <a:lnTo>
                    <a:pt x="121087" y="34229"/>
                  </a:lnTo>
                  <a:lnTo>
                    <a:pt x="121187" y="34201"/>
                  </a:lnTo>
                  <a:lnTo>
                    <a:pt x="121281" y="34167"/>
                  </a:lnTo>
                  <a:lnTo>
                    <a:pt x="121374" y="34133"/>
                  </a:lnTo>
                  <a:lnTo>
                    <a:pt x="121460" y="34084"/>
                  </a:lnTo>
                  <a:lnTo>
                    <a:pt x="121540" y="34036"/>
                  </a:lnTo>
                  <a:lnTo>
                    <a:pt x="121620" y="33988"/>
                  </a:lnTo>
                  <a:lnTo>
                    <a:pt x="121693" y="33933"/>
                  </a:lnTo>
                  <a:lnTo>
                    <a:pt x="121760" y="33871"/>
                  </a:lnTo>
                  <a:lnTo>
                    <a:pt x="121827" y="33809"/>
                  </a:lnTo>
                  <a:lnTo>
                    <a:pt x="121886" y="33741"/>
                  </a:lnTo>
                  <a:lnTo>
                    <a:pt x="121946" y="33672"/>
                  </a:lnTo>
                  <a:lnTo>
                    <a:pt x="122000" y="33596"/>
                  </a:lnTo>
                  <a:lnTo>
                    <a:pt x="122346" y="33658"/>
                  </a:lnTo>
                  <a:lnTo>
                    <a:pt x="122685" y="33699"/>
                  </a:lnTo>
                  <a:lnTo>
                    <a:pt x="123025" y="33734"/>
                  </a:lnTo>
                  <a:lnTo>
                    <a:pt x="123365" y="33761"/>
                  </a:lnTo>
                  <a:lnTo>
                    <a:pt x="123704" y="33775"/>
                  </a:lnTo>
                  <a:lnTo>
                    <a:pt x="124037" y="33775"/>
                  </a:lnTo>
                  <a:lnTo>
                    <a:pt x="124370" y="33768"/>
                  </a:lnTo>
                  <a:lnTo>
                    <a:pt x="124710" y="33754"/>
                  </a:lnTo>
                  <a:lnTo>
                    <a:pt x="125036" y="33727"/>
                  </a:lnTo>
                  <a:lnTo>
                    <a:pt x="125369" y="33686"/>
                  </a:lnTo>
                  <a:lnTo>
                    <a:pt x="125695" y="33637"/>
                  </a:lnTo>
                  <a:lnTo>
                    <a:pt x="126021" y="33582"/>
                  </a:lnTo>
                  <a:lnTo>
                    <a:pt x="126347" y="33514"/>
                  </a:lnTo>
                  <a:lnTo>
                    <a:pt x="126667" y="33438"/>
                  </a:lnTo>
                  <a:lnTo>
                    <a:pt x="126987" y="33349"/>
                  </a:lnTo>
                  <a:lnTo>
                    <a:pt x="127300" y="33259"/>
                  </a:lnTo>
                  <a:lnTo>
                    <a:pt x="127613" y="33156"/>
                  </a:lnTo>
                  <a:lnTo>
                    <a:pt x="127925" y="33039"/>
                  </a:lnTo>
                  <a:lnTo>
                    <a:pt x="128232" y="32922"/>
                  </a:lnTo>
                  <a:lnTo>
                    <a:pt x="128538" y="32792"/>
                  </a:lnTo>
                  <a:lnTo>
                    <a:pt x="128838" y="32654"/>
                  </a:lnTo>
                  <a:lnTo>
                    <a:pt x="129131" y="32503"/>
                  </a:lnTo>
                  <a:lnTo>
                    <a:pt x="129424" y="32352"/>
                  </a:lnTo>
                  <a:lnTo>
                    <a:pt x="129717" y="32187"/>
                  </a:lnTo>
                  <a:lnTo>
                    <a:pt x="130003" y="32022"/>
                  </a:lnTo>
                  <a:lnTo>
                    <a:pt x="130282" y="31843"/>
                  </a:lnTo>
                  <a:lnTo>
                    <a:pt x="130562" y="31657"/>
                  </a:lnTo>
                  <a:lnTo>
                    <a:pt x="130835" y="31465"/>
                  </a:lnTo>
                  <a:lnTo>
                    <a:pt x="131101" y="31265"/>
                  </a:lnTo>
                  <a:lnTo>
                    <a:pt x="131368" y="31059"/>
                  </a:lnTo>
                  <a:lnTo>
                    <a:pt x="131627" y="30846"/>
                  </a:lnTo>
                  <a:lnTo>
                    <a:pt x="131880" y="30626"/>
                  </a:lnTo>
                  <a:lnTo>
                    <a:pt x="132133" y="30399"/>
                  </a:lnTo>
                  <a:lnTo>
                    <a:pt x="132373" y="30165"/>
                  </a:lnTo>
                  <a:lnTo>
                    <a:pt x="132613" y="29924"/>
                  </a:lnTo>
                  <a:lnTo>
                    <a:pt x="132853" y="29677"/>
                  </a:lnTo>
                  <a:lnTo>
                    <a:pt x="133079" y="29429"/>
                  </a:lnTo>
                  <a:lnTo>
                    <a:pt x="133299" y="29168"/>
                  </a:lnTo>
                  <a:lnTo>
                    <a:pt x="133518" y="28907"/>
                  </a:lnTo>
                  <a:lnTo>
                    <a:pt x="133731" y="28639"/>
                  </a:lnTo>
                  <a:lnTo>
                    <a:pt x="133931" y="28364"/>
                  </a:lnTo>
                  <a:lnTo>
                    <a:pt x="134131" y="28082"/>
                  </a:lnTo>
                  <a:lnTo>
                    <a:pt x="134324" y="27800"/>
                  </a:lnTo>
                  <a:lnTo>
                    <a:pt x="134510" y="27511"/>
                  </a:lnTo>
                  <a:lnTo>
                    <a:pt x="134690" y="27215"/>
                  </a:lnTo>
                  <a:lnTo>
                    <a:pt x="134863" y="26913"/>
                  </a:lnTo>
                  <a:lnTo>
                    <a:pt x="135030" y="26610"/>
                  </a:lnTo>
                  <a:lnTo>
                    <a:pt x="135190" y="26301"/>
                  </a:lnTo>
                  <a:lnTo>
                    <a:pt x="135343" y="25991"/>
                  </a:lnTo>
                  <a:lnTo>
                    <a:pt x="135483" y="25675"/>
                  </a:lnTo>
                  <a:lnTo>
                    <a:pt x="135622" y="25352"/>
                  </a:lnTo>
                  <a:lnTo>
                    <a:pt x="135749" y="25029"/>
                  </a:lnTo>
                  <a:lnTo>
                    <a:pt x="135875" y="24699"/>
                  </a:lnTo>
                  <a:lnTo>
                    <a:pt x="135989" y="24369"/>
                  </a:lnTo>
                  <a:lnTo>
                    <a:pt x="136095" y="24032"/>
                  </a:lnTo>
                  <a:lnTo>
                    <a:pt x="136195" y="23695"/>
                  </a:lnTo>
                  <a:lnTo>
                    <a:pt x="136282" y="23351"/>
                  </a:lnTo>
                  <a:lnTo>
                    <a:pt x="136361" y="23007"/>
                  </a:lnTo>
                  <a:lnTo>
                    <a:pt x="136435" y="22664"/>
                  </a:lnTo>
                  <a:lnTo>
                    <a:pt x="136501" y="22313"/>
                  </a:lnTo>
                  <a:lnTo>
                    <a:pt x="136555" y="21962"/>
                  </a:lnTo>
                  <a:lnTo>
                    <a:pt x="136601" y="21605"/>
                  </a:lnTo>
                  <a:lnTo>
                    <a:pt x="136641" y="21247"/>
                  </a:lnTo>
                  <a:lnTo>
                    <a:pt x="136668" y="20890"/>
                  </a:lnTo>
                  <a:lnTo>
                    <a:pt x="136688" y="20553"/>
                  </a:lnTo>
                  <a:lnTo>
                    <a:pt x="136701" y="20209"/>
                  </a:lnTo>
                  <a:lnTo>
                    <a:pt x="136701" y="19858"/>
                  </a:lnTo>
                  <a:lnTo>
                    <a:pt x="136694" y="19507"/>
                  </a:lnTo>
                  <a:lnTo>
                    <a:pt x="136681" y="19150"/>
                  </a:lnTo>
                  <a:lnTo>
                    <a:pt x="136654" y="18785"/>
                  </a:lnTo>
                  <a:lnTo>
                    <a:pt x="136621" y="18414"/>
                  </a:lnTo>
                  <a:lnTo>
                    <a:pt x="136581" y="18043"/>
                  </a:lnTo>
                  <a:lnTo>
                    <a:pt x="136535" y="17672"/>
                  </a:lnTo>
                  <a:lnTo>
                    <a:pt x="136481" y="17293"/>
                  </a:lnTo>
                  <a:lnTo>
                    <a:pt x="136415" y="16908"/>
                  </a:lnTo>
                  <a:lnTo>
                    <a:pt x="136348" y="16530"/>
                  </a:lnTo>
                  <a:lnTo>
                    <a:pt x="136268" y="16145"/>
                  </a:lnTo>
                  <a:lnTo>
                    <a:pt x="136182" y="15753"/>
                  </a:lnTo>
                  <a:lnTo>
                    <a:pt x="136088" y="15368"/>
                  </a:lnTo>
                  <a:lnTo>
                    <a:pt x="135989" y="14976"/>
                  </a:lnTo>
                  <a:lnTo>
                    <a:pt x="135875" y="14591"/>
                  </a:lnTo>
                  <a:lnTo>
                    <a:pt x="135762" y="14199"/>
                  </a:lnTo>
                  <a:lnTo>
                    <a:pt x="135636" y="13814"/>
                  </a:lnTo>
                  <a:lnTo>
                    <a:pt x="135509" y="13422"/>
                  </a:lnTo>
                  <a:lnTo>
                    <a:pt x="135369" y="13037"/>
                  </a:lnTo>
                  <a:lnTo>
                    <a:pt x="135223" y="12652"/>
                  </a:lnTo>
                  <a:lnTo>
                    <a:pt x="135070" y="12267"/>
                  </a:lnTo>
                  <a:lnTo>
                    <a:pt x="134910" y="11882"/>
                  </a:lnTo>
                  <a:lnTo>
                    <a:pt x="134750" y="11504"/>
                  </a:lnTo>
                  <a:lnTo>
                    <a:pt x="134577" y="11126"/>
                  </a:lnTo>
                  <a:lnTo>
                    <a:pt x="134397" y="10754"/>
                  </a:lnTo>
                  <a:lnTo>
                    <a:pt x="134211" y="10383"/>
                  </a:lnTo>
                  <a:lnTo>
                    <a:pt x="134018" y="10012"/>
                  </a:lnTo>
                  <a:lnTo>
                    <a:pt x="133818" y="9654"/>
                  </a:lnTo>
                  <a:lnTo>
                    <a:pt x="133618" y="9297"/>
                  </a:lnTo>
                  <a:lnTo>
                    <a:pt x="133405" y="8946"/>
                  </a:lnTo>
                  <a:lnTo>
                    <a:pt x="133185" y="8595"/>
                  </a:lnTo>
                  <a:lnTo>
                    <a:pt x="132966" y="8258"/>
                  </a:lnTo>
                  <a:lnTo>
                    <a:pt x="132733" y="7922"/>
                  </a:lnTo>
                  <a:lnTo>
                    <a:pt x="132500" y="7592"/>
                  </a:lnTo>
                  <a:lnTo>
                    <a:pt x="132253" y="7268"/>
                  </a:lnTo>
                  <a:lnTo>
                    <a:pt x="132007" y="6959"/>
                  </a:lnTo>
                  <a:lnTo>
                    <a:pt x="131754" y="6650"/>
                  </a:lnTo>
                  <a:lnTo>
                    <a:pt x="131494" y="6354"/>
                  </a:lnTo>
                  <a:lnTo>
                    <a:pt x="131235" y="6058"/>
                  </a:lnTo>
                  <a:lnTo>
                    <a:pt x="130962" y="5783"/>
                  </a:lnTo>
                  <a:lnTo>
                    <a:pt x="130689" y="5508"/>
                  </a:lnTo>
                  <a:lnTo>
                    <a:pt x="130409" y="5247"/>
                  </a:lnTo>
                  <a:lnTo>
                    <a:pt x="130123" y="4992"/>
                  </a:lnTo>
                  <a:lnTo>
                    <a:pt x="129830" y="4752"/>
                  </a:lnTo>
                  <a:lnTo>
                    <a:pt x="129530" y="4518"/>
                  </a:lnTo>
                  <a:lnTo>
                    <a:pt x="129230" y="4298"/>
                  </a:lnTo>
                  <a:lnTo>
                    <a:pt x="128924" y="4085"/>
                  </a:lnTo>
                  <a:lnTo>
                    <a:pt x="128611" y="3885"/>
                  </a:lnTo>
                  <a:lnTo>
                    <a:pt x="128292" y="3700"/>
                  </a:lnTo>
                  <a:lnTo>
                    <a:pt x="127972" y="3528"/>
                  </a:lnTo>
                  <a:lnTo>
                    <a:pt x="127646" y="3370"/>
                  </a:lnTo>
                  <a:lnTo>
                    <a:pt x="127313" y="3218"/>
                  </a:lnTo>
                  <a:lnTo>
                    <a:pt x="126980" y="3088"/>
                  </a:lnTo>
                  <a:lnTo>
                    <a:pt x="126640" y="2964"/>
                  </a:lnTo>
                  <a:lnTo>
                    <a:pt x="126294" y="2861"/>
                  </a:lnTo>
                  <a:lnTo>
                    <a:pt x="125948" y="2772"/>
                  </a:lnTo>
                  <a:lnTo>
                    <a:pt x="125595" y="2696"/>
                  </a:lnTo>
                  <a:lnTo>
                    <a:pt x="125236" y="2634"/>
                  </a:lnTo>
                  <a:lnTo>
                    <a:pt x="124876" y="2586"/>
                  </a:lnTo>
                  <a:lnTo>
                    <a:pt x="124696" y="2572"/>
                  </a:lnTo>
                  <a:lnTo>
                    <a:pt x="124510" y="2558"/>
                  </a:lnTo>
                  <a:lnTo>
                    <a:pt x="124323" y="2551"/>
                  </a:lnTo>
                  <a:lnTo>
                    <a:pt x="123771" y="2551"/>
                  </a:lnTo>
                  <a:lnTo>
                    <a:pt x="123744" y="2414"/>
                  </a:lnTo>
                  <a:lnTo>
                    <a:pt x="123711" y="2276"/>
                  </a:lnTo>
                  <a:lnTo>
                    <a:pt x="123664" y="2146"/>
                  </a:lnTo>
                  <a:lnTo>
                    <a:pt x="123611" y="2015"/>
                  </a:lnTo>
                  <a:lnTo>
                    <a:pt x="123551" y="1891"/>
                  </a:lnTo>
                  <a:lnTo>
                    <a:pt x="123478" y="1775"/>
                  </a:lnTo>
                  <a:lnTo>
                    <a:pt x="123391" y="1664"/>
                  </a:lnTo>
                  <a:lnTo>
                    <a:pt x="123298" y="1561"/>
                  </a:lnTo>
                  <a:lnTo>
                    <a:pt x="123198" y="1465"/>
                  </a:lnTo>
                  <a:lnTo>
                    <a:pt x="123085" y="1383"/>
                  </a:lnTo>
                  <a:lnTo>
                    <a:pt x="122958" y="1307"/>
                  </a:lnTo>
                  <a:lnTo>
                    <a:pt x="122825" y="1245"/>
                  </a:lnTo>
                  <a:lnTo>
                    <a:pt x="122685" y="1190"/>
                  </a:lnTo>
                  <a:lnTo>
                    <a:pt x="122532" y="1156"/>
                  </a:lnTo>
                  <a:lnTo>
                    <a:pt x="122366" y="1135"/>
                  </a:lnTo>
                  <a:lnTo>
                    <a:pt x="122193" y="1121"/>
                  </a:lnTo>
                  <a:lnTo>
                    <a:pt x="118804" y="1094"/>
                  </a:lnTo>
                  <a:lnTo>
                    <a:pt x="115408" y="1053"/>
                  </a:lnTo>
                  <a:lnTo>
                    <a:pt x="112012" y="1004"/>
                  </a:lnTo>
                  <a:lnTo>
                    <a:pt x="108610" y="949"/>
                  </a:lnTo>
                  <a:lnTo>
                    <a:pt x="105208" y="888"/>
                  </a:lnTo>
                  <a:lnTo>
                    <a:pt x="101799" y="819"/>
                  </a:lnTo>
                  <a:lnTo>
                    <a:pt x="94974" y="674"/>
                  </a:lnTo>
                  <a:lnTo>
                    <a:pt x="88143" y="523"/>
                  </a:lnTo>
                  <a:lnTo>
                    <a:pt x="81298" y="372"/>
                  </a:lnTo>
                  <a:lnTo>
                    <a:pt x="77882" y="303"/>
                  </a:lnTo>
                  <a:lnTo>
                    <a:pt x="74460" y="234"/>
                  </a:lnTo>
                  <a:lnTo>
                    <a:pt x="71037" y="179"/>
                  </a:lnTo>
                  <a:lnTo>
                    <a:pt x="67615" y="124"/>
                  </a:lnTo>
                  <a:lnTo>
                    <a:pt x="64186" y="76"/>
                  </a:lnTo>
                  <a:lnTo>
                    <a:pt x="60770" y="42"/>
                  </a:lnTo>
                  <a:lnTo>
                    <a:pt x="57348" y="14"/>
                  </a:lnTo>
                  <a:lnTo>
                    <a:pt x="53926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2"/>
            <p:cNvSpPr/>
            <p:nvPr/>
          </p:nvSpPr>
          <p:spPr>
            <a:xfrm>
              <a:off x="-3388475" y="-663150"/>
              <a:ext cx="3248400" cy="688825"/>
            </a:xfrm>
            <a:custGeom>
              <a:rect b="b" l="l" r="r" t="t"/>
              <a:pathLst>
                <a:path extrusionOk="0" h="27553" w="129936">
                  <a:moveTo>
                    <a:pt x="16073" y="6395"/>
                  </a:moveTo>
                  <a:lnTo>
                    <a:pt x="16260" y="6402"/>
                  </a:lnTo>
                  <a:lnTo>
                    <a:pt x="16453" y="6409"/>
                  </a:lnTo>
                  <a:lnTo>
                    <a:pt x="16639" y="6423"/>
                  </a:lnTo>
                  <a:lnTo>
                    <a:pt x="16826" y="6443"/>
                  </a:lnTo>
                  <a:lnTo>
                    <a:pt x="17012" y="6471"/>
                  </a:lnTo>
                  <a:lnTo>
                    <a:pt x="17198" y="6498"/>
                  </a:lnTo>
                  <a:lnTo>
                    <a:pt x="17385" y="6533"/>
                  </a:lnTo>
                  <a:lnTo>
                    <a:pt x="17571" y="6574"/>
                  </a:lnTo>
                  <a:lnTo>
                    <a:pt x="17751" y="6615"/>
                  </a:lnTo>
                  <a:lnTo>
                    <a:pt x="17938" y="6670"/>
                  </a:lnTo>
                  <a:lnTo>
                    <a:pt x="18117" y="6718"/>
                  </a:lnTo>
                  <a:lnTo>
                    <a:pt x="18297" y="6780"/>
                  </a:lnTo>
                  <a:lnTo>
                    <a:pt x="18477" y="6842"/>
                  </a:lnTo>
                  <a:lnTo>
                    <a:pt x="18657" y="6911"/>
                  </a:lnTo>
                  <a:lnTo>
                    <a:pt x="18830" y="6980"/>
                  </a:lnTo>
                  <a:lnTo>
                    <a:pt x="19003" y="7055"/>
                  </a:lnTo>
                  <a:lnTo>
                    <a:pt x="19176" y="7138"/>
                  </a:lnTo>
                  <a:lnTo>
                    <a:pt x="19349" y="7220"/>
                  </a:lnTo>
                  <a:lnTo>
                    <a:pt x="19516" y="7310"/>
                  </a:lnTo>
                  <a:lnTo>
                    <a:pt x="19682" y="7406"/>
                  </a:lnTo>
                  <a:lnTo>
                    <a:pt x="19842" y="7502"/>
                  </a:lnTo>
                  <a:lnTo>
                    <a:pt x="20002" y="7599"/>
                  </a:lnTo>
                  <a:lnTo>
                    <a:pt x="20161" y="7709"/>
                  </a:lnTo>
                  <a:lnTo>
                    <a:pt x="20321" y="7819"/>
                  </a:lnTo>
                  <a:lnTo>
                    <a:pt x="20468" y="7929"/>
                  </a:lnTo>
                  <a:lnTo>
                    <a:pt x="20621" y="8045"/>
                  </a:lnTo>
                  <a:lnTo>
                    <a:pt x="20767" y="8169"/>
                  </a:lnTo>
                  <a:lnTo>
                    <a:pt x="20907" y="8293"/>
                  </a:lnTo>
                  <a:lnTo>
                    <a:pt x="21047" y="8424"/>
                  </a:lnTo>
                  <a:lnTo>
                    <a:pt x="21187" y="8561"/>
                  </a:lnTo>
                  <a:lnTo>
                    <a:pt x="21313" y="8692"/>
                  </a:lnTo>
                  <a:lnTo>
                    <a:pt x="21446" y="8836"/>
                  </a:lnTo>
                  <a:lnTo>
                    <a:pt x="21573" y="8981"/>
                  </a:lnTo>
                  <a:lnTo>
                    <a:pt x="21693" y="9125"/>
                  </a:lnTo>
                  <a:lnTo>
                    <a:pt x="21806" y="9276"/>
                  </a:lnTo>
                  <a:lnTo>
                    <a:pt x="21919" y="9434"/>
                  </a:lnTo>
                  <a:lnTo>
                    <a:pt x="22026" y="9593"/>
                  </a:lnTo>
                  <a:lnTo>
                    <a:pt x="22132" y="9758"/>
                  </a:lnTo>
                  <a:lnTo>
                    <a:pt x="22232" y="9923"/>
                  </a:lnTo>
                  <a:lnTo>
                    <a:pt x="22325" y="10088"/>
                  </a:lnTo>
                  <a:lnTo>
                    <a:pt x="22412" y="10259"/>
                  </a:lnTo>
                  <a:lnTo>
                    <a:pt x="22498" y="10438"/>
                  </a:lnTo>
                  <a:lnTo>
                    <a:pt x="22578" y="10617"/>
                  </a:lnTo>
                  <a:lnTo>
                    <a:pt x="22652" y="10796"/>
                  </a:lnTo>
                  <a:lnTo>
                    <a:pt x="22725" y="10981"/>
                  </a:lnTo>
                  <a:lnTo>
                    <a:pt x="22785" y="11174"/>
                  </a:lnTo>
                  <a:lnTo>
                    <a:pt x="22845" y="11367"/>
                  </a:lnTo>
                  <a:lnTo>
                    <a:pt x="22898" y="11559"/>
                  </a:lnTo>
                  <a:lnTo>
                    <a:pt x="22938" y="11752"/>
                  </a:lnTo>
                  <a:lnTo>
                    <a:pt x="22978" y="11944"/>
                  </a:lnTo>
                  <a:lnTo>
                    <a:pt x="23011" y="12137"/>
                  </a:lnTo>
                  <a:lnTo>
                    <a:pt x="23038" y="12322"/>
                  </a:lnTo>
                  <a:lnTo>
                    <a:pt x="23058" y="12515"/>
                  </a:lnTo>
                  <a:lnTo>
                    <a:pt x="23071" y="12700"/>
                  </a:lnTo>
                  <a:lnTo>
                    <a:pt x="23078" y="12886"/>
                  </a:lnTo>
                  <a:lnTo>
                    <a:pt x="23084" y="13072"/>
                  </a:lnTo>
                  <a:lnTo>
                    <a:pt x="23078" y="13257"/>
                  </a:lnTo>
                  <a:lnTo>
                    <a:pt x="23071" y="13436"/>
                  </a:lnTo>
                  <a:lnTo>
                    <a:pt x="23058" y="13622"/>
                  </a:lnTo>
                  <a:lnTo>
                    <a:pt x="23038" y="13801"/>
                  </a:lnTo>
                  <a:lnTo>
                    <a:pt x="23011" y="13979"/>
                  </a:lnTo>
                  <a:lnTo>
                    <a:pt x="22978" y="14158"/>
                  </a:lnTo>
                  <a:lnTo>
                    <a:pt x="22945" y="14330"/>
                  </a:lnTo>
                  <a:lnTo>
                    <a:pt x="22905" y="14502"/>
                  </a:lnTo>
                  <a:lnTo>
                    <a:pt x="22858" y="14674"/>
                  </a:lnTo>
                  <a:lnTo>
                    <a:pt x="22805" y="14846"/>
                  </a:lnTo>
                  <a:lnTo>
                    <a:pt x="22751" y="15011"/>
                  </a:lnTo>
                  <a:lnTo>
                    <a:pt x="22691" y="15176"/>
                  </a:lnTo>
                  <a:lnTo>
                    <a:pt x="22625" y="15341"/>
                  </a:lnTo>
                  <a:lnTo>
                    <a:pt x="22558" y="15499"/>
                  </a:lnTo>
                  <a:lnTo>
                    <a:pt x="22485" y="15657"/>
                  </a:lnTo>
                  <a:lnTo>
                    <a:pt x="22405" y="15815"/>
                  </a:lnTo>
                  <a:lnTo>
                    <a:pt x="22325" y="15973"/>
                  </a:lnTo>
                  <a:lnTo>
                    <a:pt x="22232" y="16125"/>
                  </a:lnTo>
                  <a:lnTo>
                    <a:pt x="22146" y="16276"/>
                  </a:lnTo>
                  <a:lnTo>
                    <a:pt x="22046" y="16420"/>
                  </a:lnTo>
                  <a:lnTo>
                    <a:pt x="21952" y="16565"/>
                  </a:lnTo>
                  <a:lnTo>
                    <a:pt x="21846" y="16709"/>
                  </a:lnTo>
                  <a:lnTo>
                    <a:pt x="21739" y="16847"/>
                  </a:lnTo>
                  <a:lnTo>
                    <a:pt x="21626" y="16984"/>
                  </a:lnTo>
                  <a:lnTo>
                    <a:pt x="21513" y="17122"/>
                  </a:lnTo>
                  <a:lnTo>
                    <a:pt x="21400" y="17252"/>
                  </a:lnTo>
                  <a:lnTo>
                    <a:pt x="21273" y="17376"/>
                  </a:lnTo>
                  <a:lnTo>
                    <a:pt x="21153" y="17507"/>
                  </a:lnTo>
                  <a:lnTo>
                    <a:pt x="21020" y="17624"/>
                  </a:lnTo>
                  <a:lnTo>
                    <a:pt x="20894" y="17747"/>
                  </a:lnTo>
                  <a:lnTo>
                    <a:pt x="20754" y="17864"/>
                  </a:lnTo>
                  <a:lnTo>
                    <a:pt x="20621" y="17974"/>
                  </a:lnTo>
                  <a:lnTo>
                    <a:pt x="20481" y="18084"/>
                  </a:lnTo>
                  <a:lnTo>
                    <a:pt x="20334" y="18194"/>
                  </a:lnTo>
                  <a:lnTo>
                    <a:pt x="20188" y="18291"/>
                  </a:lnTo>
                  <a:lnTo>
                    <a:pt x="20042" y="18394"/>
                  </a:lnTo>
                  <a:lnTo>
                    <a:pt x="19888" y="18490"/>
                  </a:lnTo>
                  <a:lnTo>
                    <a:pt x="19735" y="18579"/>
                  </a:lnTo>
                  <a:lnTo>
                    <a:pt x="19582" y="18669"/>
                  </a:lnTo>
                  <a:lnTo>
                    <a:pt x="19422" y="18758"/>
                  </a:lnTo>
                  <a:lnTo>
                    <a:pt x="19256" y="18834"/>
                  </a:lnTo>
                  <a:lnTo>
                    <a:pt x="19096" y="18916"/>
                  </a:lnTo>
                  <a:lnTo>
                    <a:pt x="18930" y="18985"/>
                  </a:lnTo>
                  <a:lnTo>
                    <a:pt x="18763" y="19061"/>
                  </a:lnTo>
                  <a:lnTo>
                    <a:pt x="18590" y="19123"/>
                  </a:lnTo>
                  <a:lnTo>
                    <a:pt x="18424" y="19184"/>
                  </a:lnTo>
                  <a:lnTo>
                    <a:pt x="18250" y="19246"/>
                  </a:lnTo>
                  <a:lnTo>
                    <a:pt x="18077" y="19294"/>
                  </a:lnTo>
                  <a:lnTo>
                    <a:pt x="17898" y="19343"/>
                  </a:lnTo>
                  <a:lnTo>
                    <a:pt x="17718" y="19391"/>
                  </a:lnTo>
                  <a:lnTo>
                    <a:pt x="17538" y="19432"/>
                  </a:lnTo>
                  <a:lnTo>
                    <a:pt x="17358" y="19466"/>
                  </a:lnTo>
                  <a:lnTo>
                    <a:pt x="17178" y="19501"/>
                  </a:lnTo>
                  <a:lnTo>
                    <a:pt x="16992" y="19528"/>
                  </a:lnTo>
                  <a:lnTo>
                    <a:pt x="16659" y="19563"/>
                  </a:lnTo>
                  <a:lnTo>
                    <a:pt x="16320" y="19583"/>
                  </a:lnTo>
                  <a:lnTo>
                    <a:pt x="15973" y="19590"/>
                  </a:lnTo>
                  <a:lnTo>
                    <a:pt x="15634" y="19576"/>
                  </a:lnTo>
                  <a:lnTo>
                    <a:pt x="15294" y="19556"/>
                  </a:lnTo>
                  <a:lnTo>
                    <a:pt x="14955" y="19514"/>
                  </a:lnTo>
                  <a:lnTo>
                    <a:pt x="14615" y="19459"/>
                  </a:lnTo>
                  <a:lnTo>
                    <a:pt x="14282" y="19391"/>
                  </a:lnTo>
                  <a:lnTo>
                    <a:pt x="13949" y="19308"/>
                  </a:lnTo>
                  <a:lnTo>
                    <a:pt x="13623" y="19212"/>
                  </a:lnTo>
                  <a:lnTo>
                    <a:pt x="13303" y="19102"/>
                  </a:lnTo>
                  <a:lnTo>
                    <a:pt x="12990" y="18978"/>
                  </a:lnTo>
                  <a:lnTo>
                    <a:pt x="12678" y="18841"/>
                  </a:lnTo>
                  <a:lnTo>
                    <a:pt x="12378" y="18689"/>
                  </a:lnTo>
                  <a:lnTo>
                    <a:pt x="12078" y="18524"/>
                  </a:lnTo>
                  <a:lnTo>
                    <a:pt x="11792" y="18352"/>
                  </a:lnTo>
                  <a:lnTo>
                    <a:pt x="11519" y="18160"/>
                  </a:lnTo>
                  <a:lnTo>
                    <a:pt x="11386" y="18057"/>
                  </a:lnTo>
                  <a:lnTo>
                    <a:pt x="11253" y="17954"/>
                  </a:lnTo>
                  <a:lnTo>
                    <a:pt x="11119" y="17850"/>
                  </a:lnTo>
                  <a:lnTo>
                    <a:pt x="10993" y="17740"/>
                  </a:lnTo>
                  <a:lnTo>
                    <a:pt x="10873" y="17624"/>
                  </a:lnTo>
                  <a:lnTo>
                    <a:pt x="10753" y="17507"/>
                  </a:lnTo>
                  <a:lnTo>
                    <a:pt x="10633" y="17390"/>
                  </a:lnTo>
                  <a:lnTo>
                    <a:pt x="10520" y="17266"/>
                  </a:lnTo>
                  <a:lnTo>
                    <a:pt x="10407" y="17142"/>
                  </a:lnTo>
                  <a:lnTo>
                    <a:pt x="10301" y="17012"/>
                  </a:lnTo>
                  <a:lnTo>
                    <a:pt x="10194" y="16881"/>
                  </a:lnTo>
                  <a:lnTo>
                    <a:pt x="10094" y="16743"/>
                  </a:lnTo>
                  <a:lnTo>
                    <a:pt x="10001" y="16606"/>
                  </a:lnTo>
                  <a:lnTo>
                    <a:pt x="9908" y="16462"/>
                  </a:lnTo>
                  <a:lnTo>
                    <a:pt x="9814" y="16317"/>
                  </a:lnTo>
                  <a:lnTo>
                    <a:pt x="9728" y="16173"/>
                  </a:lnTo>
                  <a:lnTo>
                    <a:pt x="9648" y="16021"/>
                  </a:lnTo>
                  <a:lnTo>
                    <a:pt x="9568" y="15870"/>
                  </a:lnTo>
                  <a:lnTo>
                    <a:pt x="9495" y="15712"/>
                  </a:lnTo>
                  <a:lnTo>
                    <a:pt x="9428" y="15554"/>
                  </a:lnTo>
                  <a:lnTo>
                    <a:pt x="9362" y="15396"/>
                  </a:lnTo>
                  <a:lnTo>
                    <a:pt x="9302" y="15231"/>
                  </a:lnTo>
                  <a:lnTo>
                    <a:pt x="9249" y="15059"/>
                  </a:lnTo>
                  <a:lnTo>
                    <a:pt x="9195" y="14894"/>
                  </a:lnTo>
                  <a:lnTo>
                    <a:pt x="9149" y="14715"/>
                  </a:lnTo>
                  <a:lnTo>
                    <a:pt x="9109" y="14543"/>
                  </a:lnTo>
                  <a:lnTo>
                    <a:pt x="9069" y="14364"/>
                  </a:lnTo>
                  <a:lnTo>
                    <a:pt x="9035" y="14179"/>
                  </a:lnTo>
                  <a:lnTo>
                    <a:pt x="9009" y="13993"/>
                  </a:lnTo>
                  <a:lnTo>
                    <a:pt x="8989" y="13807"/>
                  </a:lnTo>
                  <a:lnTo>
                    <a:pt x="8969" y="13539"/>
                  </a:lnTo>
                  <a:lnTo>
                    <a:pt x="8962" y="13271"/>
                  </a:lnTo>
                  <a:lnTo>
                    <a:pt x="8962" y="13003"/>
                  </a:lnTo>
                  <a:lnTo>
                    <a:pt x="8969" y="12742"/>
                  </a:lnTo>
                  <a:lnTo>
                    <a:pt x="8996" y="12474"/>
                  </a:lnTo>
                  <a:lnTo>
                    <a:pt x="9022" y="12212"/>
                  </a:lnTo>
                  <a:lnTo>
                    <a:pt x="9062" y="11958"/>
                  </a:lnTo>
                  <a:lnTo>
                    <a:pt x="9115" y="11697"/>
                  </a:lnTo>
                  <a:lnTo>
                    <a:pt x="9175" y="11449"/>
                  </a:lnTo>
                  <a:lnTo>
                    <a:pt x="9249" y="11195"/>
                  </a:lnTo>
                  <a:lnTo>
                    <a:pt x="9322" y="10954"/>
                  </a:lnTo>
                  <a:lnTo>
                    <a:pt x="9415" y="10713"/>
                  </a:lnTo>
                  <a:lnTo>
                    <a:pt x="9508" y="10473"/>
                  </a:lnTo>
                  <a:lnTo>
                    <a:pt x="9615" y="10246"/>
                  </a:lnTo>
                  <a:lnTo>
                    <a:pt x="9728" y="10019"/>
                  </a:lnTo>
                  <a:lnTo>
                    <a:pt x="9848" y="9792"/>
                  </a:lnTo>
                  <a:lnTo>
                    <a:pt x="9981" y="9579"/>
                  </a:lnTo>
                  <a:lnTo>
                    <a:pt x="10121" y="9366"/>
                  </a:lnTo>
                  <a:lnTo>
                    <a:pt x="10267" y="9166"/>
                  </a:lnTo>
                  <a:lnTo>
                    <a:pt x="10420" y="8967"/>
                  </a:lnTo>
                  <a:lnTo>
                    <a:pt x="10580" y="8774"/>
                  </a:lnTo>
                  <a:lnTo>
                    <a:pt x="10747" y="8589"/>
                  </a:lnTo>
                  <a:lnTo>
                    <a:pt x="10926" y="8417"/>
                  </a:lnTo>
                  <a:lnTo>
                    <a:pt x="11106" y="8245"/>
                  </a:lnTo>
                  <a:lnTo>
                    <a:pt x="11299" y="8087"/>
                  </a:lnTo>
                  <a:lnTo>
                    <a:pt x="11492" y="7935"/>
                  </a:lnTo>
                  <a:lnTo>
                    <a:pt x="11699" y="7791"/>
                  </a:lnTo>
                  <a:lnTo>
                    <a:pt x="11905" y="7654"/>
                  </a:lnTo>
                  <a:lnTo>
                    <a:pt x="12118" y="7530"/>
                  </a:lnTo>
                  <a:lnTo>
                    <a:pt x="12338" y="7413"/>
                  </a:lnTo>
                  <a:lnTo>
                    <a:pt x="12571" y="7310"/>
                  </a:lnTo>
                  <a:lnTo>
                    <a:pt x="12804" y="7213"/>
                  </a:lnTo>
                  <a:lnTo>
                    <a:pt x="12970" y="7117"/>
                  </a:lnTo>
                  <a:lnTo>
                    <a:pt x="13144" y="7035"/>
                  </a:lnTo>
                  <a:lnTo>
                    <a:pt x="13317" y="6952"/>
                  </a:lnTo>
                  <a:lnTo>
                    <a:pt x="13490" y="6877"/>
                  </a:lnTo>
                  <a:lnTo>
                    <a:pt x="13670" y="6808"/>
                  </a:lnTo>
                  <a:lnTo>
                    <a:pt x="13849" y="6739"/>
                  </a:lnTo>
                  <a:lnTo>
                    <a:pt x="14029" y="6684"/>
                  </a:lnTo>
                  <a:lnTo>
                    <a:pt x="14209" y="6629"/>
                  </a:lnTo>
                  <a:lnTo>
                    <a:pt x="14395" y="6581"/>
                  </a:lnTo>
                  <a:lnTo>
                    <a:pt x="14575" y="6540"/>
                  </a:lnTo>
                  <a:lnTo>
                    <a:pt x="14762" y="6505"/>
                  </a:lnTo>
                  <a:lnTo>
                    <a:pt x="14948" y="6471"/>
                  </a:lnTo>
                  <a:lnTo>
                    <a:pt x="15134" y="6443"/>
                  </a:lnTo>
                  <a:lnTo>
                    <a:pt x="15321" y="6423"/>
                  </a:lnTo>
                  <a:lnTo>
                    <a:pt x="15507" y="6409"/>
                  </a:lnTo>
                  <a:lnTo>
                    <a:pt x="15694" y="6402"/>
                  </a:lnTo>
                  <a:lnTo>
                    <a:pt x="15887" y="6395"/>
                  </a:lnTo>
                  <a:close/>
                  <a:moveTo>
                    <a:pt x="62501" y="8176"/>
                  </a:moveTo>
                  <a:lnTo>
                    <a:pt x="62747" y="8183"/>
                  </a:lnTo>
                  <a:lnTo>
                    <a:pt x="63000" y="8204"/>
                  </a:lnTo>
                  <a:lnTo>
                    <a:pt x="63247" y="8238"/>
                  </a:lnTo>
                  <a:lnTo>
                    <a:pt x="63493" y="8279"/>
                  </a:lnTo>
                  <a:lnTo>
                    <a:pt x="63733" y="8334"/>
                  </a:lnTo>
                  <a:lnTo>
                    <a:pt x="63979" y="8396"/>
                  </a:lnTo>
                  <a:lnTo>
                    <a:pt x="64212" y="8472"/>
                  </a:lnTo>
                  <a:lnTo>
                    <a:pt x="64452" y="8561"/>
                  </a:lnTo>
                  <a:lnTo>
                    <a:pt x="64685" y="8657"/>
                  </a:lnTo>
                  <a:lnTo>
                    <a:pt x="64911" y="8767"/>
                  </a:lnTo>
                  <a:lnTo>
                    <a:pt x="65138" y="8891"/>
                  </a:lnTo>
                  <a:lnTo>
                    <a:pt x="65357" y="9022"/>
                  </a:lnTo>
                  <a:lnTo>
                    <a:pt x="65571" y="9166"/>
                  </a:lnTo>
                  <a:lnTo>
                    <a:pt x="65784" y="9324"/>
                  </a:lnTo>
                  <a:lnTo>
                    <a:pt x="65983" y="9489"/>
                  </a:lnTo>
                  <a:lnTo>
                    <a:pt x="66183" y="9668"/>
                  </a:lnTo>
                  <a:lnTo>
                    <a:pt x="66370" y="9854"/>
                  </a:lnTo>
                  <a:lnTo>
                    <a:pt x="66556" y="10053"/>
                  </a:lnTo>
                  <a:lnTo>
                    <a:pt x="66729" y="10266"/>
                  </a:lnTo>
                  <a:lnTo>
                    <a:pt x="66902" y="10486"/>
                  </a:lnTo>
                  <a:lnTo>
                    <a:pt x="67002" y="10638"/>
                  </a:lnTo>
                  <a:lnTo>
                    <a:pt x="67095" y="10782"/>
                  </a:lnTo>
                  <a:lnTo>
                    <a:pt x="67188" y="10933"/>
                  </a:lnTo>
                  <a:lnTo>
                    <a:pt x="67268" y="11085"/>
                  </a:lnTo>
                  <a:lnTo>
                    <a:pt x="67355" y="11236"/>
                  </a:lnTo>
                  <a:lnTo>
                    <a:pt x="67428" y="11387"/>
                  </a:lnTo>
                  <a:lnTo>
                    <a:pt x="67501" y="11545"/>
                  </a:lnTo>
                  <a:lnTo>
                    <a:pt x="67568" y="11697"/>
                  </a:lnTo>
                  <a:lnTo>
                    <a:pt x="67628" y="11855"/>
                  </a:lnTo>
                  <a:lnTo>
                    <a:pt x="67681" y="12013"/>
                  </a:lnTo>
                  <a:lnTo>
                    <a:pt x="67734" y="12164"/>
                  </a:lnTo>
                  <a:lnTo>
                    <a:pt x="67781" y="12322"/>
                  </a:lnTo>
                  <a:lnTo>
                    <a:pt x="67828" y="12480"/>
                  </a:lnTo>
                  <a:lnTo>
                    <a:pt x="67861" y="12639"/>
                  </a:lnTo>
                  <a:lnTo>
                    <a:pt x="67894" y="12797"/>
                  </a:lnTo>
                  <a:lnTo>
                    <a:pt x="67928" y="12955"/>
                  </a:lnTo>
                  <a:lnTo>
                    <a:pt x="67948" y="13113"/>
                  </a:lnTo>
                  <a:lnTo>
                    <a:pt x="67968" y="13278"/>
                  </a:lnTo>
                  <a:lnTo>
                    <a:pt x="67987" y="13436"/>
                  </a:lnTo>
                  <a:lnTo>
                    <a:pt x="67994" y="13594"/>
                  </a:lnTo>
                  <a:lnTo>
                    <a:pt x="68001" y="13752"/>
                  </a:lnTo>
                  <a:lnTo>
                    <a:pt x="68007" y="13911"/>
                  </a:lnTo>
                  <a:lnTo>
                    <a:pt x="68007" y="14069"/>
                  </a:lnTo>
                  <a:lnTo>
                    <a:pt x="68001" y="14227"/>
                  </a:lnTo>
                  <a:lnTo>
                    <a:pt x="67987" y="14385"/>
                  </a:lnTo>
                  <a:lnTo>
                    <a:pt x="67974" y="14536"/>
                  </a:lnTo>
                  <a:lnTo>
                    <a:pt x="67954" y="14694"/>
                  </a:lnTo>
                  <a:lnTo>
                    <a:pt x="67928" y="14853"/>
                  </a:lnTo>
                  <a:lnTo>
                    <a:pt x="67901" y="15004"/>
                  </a:lnTo>
                  <a:lnTo>
                    <a:pt x="67874" y="15155"/>
                  </a:lnTo>
                  <a:lnTo>
                    <a:pt x="67834" y="15306"/>
                  </a:lnTo>
                  <a:lnTo>
                    <a:pt x="67794" y="15458"/>
                  </a:lnTo>
                  <a:lnTo>
                    <a:pt x="67754" y="15609"/>
                  </a:lnTo>
                  <a:lnTo>
                    <a:pt x="67708" y="15760"/>
                  </a:lnTo>
                  <a:lnTo>
                    <a:pt x="67655" y="15905"/>
                  </a:lnTo>
                  <a:lnTo>
                    <a:pt x="67595" y="16056"/>
                  </a:lnTo>
                  <a:lnTo>
                    <a:pt x="67541" y="16200"/>
                  </a:lnTo>
                  <a:lnTo>
                    <a:pt x="67475" y="16345"/>
                  </a:lnTo>
                  <a:lnTo>
                    <a:pt x="67408" y="16482"/>
                  </a:lnTo>
                  <a:lnTo>
                    <a:pt x="67335" y="16627"/>
                  </a:lnTo>
                  <a:lnTo>
                    <a:pt x="67262" y="16764"/>
                  </a:lnTo>
                  <a:lnTo>
                    <a:pt x="67182" y="16895"/>
                  </a:lnTo>
                  <a:lnTo>
                    <a:pt x="67102" y="17032"/>
                  </a:lnTo>
                  <a:lnTo>
                    <a:pt x="67015" y="17163"/>
                  </a:lnTo>
                  <a:lnTo>
                    <a:pt x="66922" y="17294"/>
                  </a:lnTo>
                  <a:lnTo>
                    <a:pt x="66829" y="17424"/>
                  </a:lnTo>
                  <a:lnTo>
                    <a:pt x="66736" y="17548"/>
                  </a:lnTo>
                  <a:lnTo>
                    <a:pt x="66636" y="17672"/>
                  </a:lnTo>
                  <a:lnTo>
                    <a:pt x="66529" y="17795"/>
                  </a:lnTo>
                  <a:lnTo>
                    <a:pt x="66423" y="17912"/>
                  </a:lnTo>
                  <a:lnTo>
                    <a:pt x="66310" y="18029"/>
                  </a:lnTo>
                  <a:lnTo>
                    <a:pt x="66196" y="18139"/>
                  </a:lnTo>
                  <a:lnTo>
                    <a:pt x="66077" y="18249"/>
                  </a:lnTo>
                  <a:lnTo>
                    <a:pt x="65957" y="18359"/>
                  </a:lnTo>
                  <a:lnTo>
                    <a:pt x="65830" y="18462"/>
                  </a:lnTo>
                  <a:lnTo>
                    <a:pt x="65704" y="18566"/>
                  </a:lnTo>
                  <a:lnTo>
                    <a:pt x="65571" y="18662"/>
                  </a:lnTo>
                  <a:lnTo>
                    <a:pt x="65437" y="18758"/>
                  </a:lnTo>
                  <a:lnTo>
                    <a:pt x="65298" y="18854"/>
                  </a:lnTo>
                  <a:lnTo>
                    <a:pt x="65158" y="18937"/>
                  </a:lnTo>
                  <a:lnTo>
                    <a:pt x="65011" y="19026"/>
                  </a:lnTo>
                  <a:lnTo>
                    <a:pt x="64865" y="19109"/>
                  </a:lnTo>
                  <a:lnTo>
                    <a:pt x="64712" y="19184"/>
                  </a:lnTo>
                  <a:lnTo>
                    <a:pt x="64558" y="19260"/>
                  </a:lnTo>
                  <a:lnTo>
                    <a:pt x="64405" y="19336"/>
                  </a:lnTo>
                  <a:lnTo>
                    <a:pt x="64246" y="19398"/>
                  </a:lnTo>
                  <a:lnTo>
                    <a:pt x="64086" y="19459"/>
                  </a:lnTo>
                  <a:lnTo>
                    <a:pt x="63933" y="19521"/>
                  </a:lnTo>
                  <a:lnTo>
                    <a:pt x="63773" y="19576"/>
                  </a:lnTo>
                  <a:lnTo>
                    <a:pt x="63613" y="19624"/>
                  </a:lnTo>
                  <a:lnTo>
                    <a:pt x="63293" y="19714"/>
                  </a:lnTo>
                  <a:lnTo>
                    <a:pt x="62967" y="19789"/>
                  </a:lnTo>
                  <a:lnTo>
                    <a:pt x="62641" y="19844"/>
                  </a:lnTo>
                  <a:lnTo>
                    <a:pt x="62315" y="19886"/>
                  </a:lnTo>
                  <a:lnTo>
                    <a:pt x="61988" y="19906"/>
                  </a:lnTo>
                  <a:lnTo>
                    <a:pt x="61662" y="19913"/>
                  </a:lnTo>
                  <a:lnTo>
                    <a:pt x="61343" y="19906"/>
                  </a:lnTo>
                  <a:lnTo>
                    <a:pt x="61016" y="19886"/>
                  </a:lnTo>
                  <a:lnTo>
                    <a:pt x="60697" y="19844"/>
                  </a:lnTo>
                  <a:lnTo>
                    <a:pt x="60377" y="19796"/>
                  </a:lnTo>
                  <a:lnTo>
                    <a:pt x="60064" y="19728"/>
                  </a:lnTo>
                  <a:lnTo>
                    <a:pt x="59751" y="19638"/>
                  </a:lnTo>
                  <a:lnTo>
                    <a:pt x="59445" y="19542"/>
                  </a:lnTo>
                  <a:lnTo>
                    <a:pt x="59145" y="19425"/>
                  </a:lnTo>
                  <a:lnTo>
                    <a:pt x="58846" y="19301"/>
                  </a:lnTo>
                  <a:lnTo>
                    <a:pt x="58559" y="19157"/>
                  </a:lnTo>
                  <a:lnTo>
                    <a:pt x="58280" y="18999"/>
                  </a:lnTo>
                  <a:lnTo>
                    <a:pt x="58000" y="18827"/>
                  </a:lnTo>
                  <a:lnTo>
                    <a:pt x="57867" y="18737"/>
                  </a:lnTo>
                  <a:lnTo>
                    <a:pt x="57734" y="18641"/>
                  </a:lnTo>
                  <a:lnTo>
                    <a:pt x="57607" y="18545"/>
                  </a:lnTo>
                  <a:lnTo>
                    <a:pt x="57481" y="18442"/>
                  </a:lnTo>
                  <a:lnTo>
                    <a:pt x="57354" y="18339"/>
                  </a:lnTo>
                  <a:lnTo>
                    <a:pt x="57234" y="18229"/>
                  </a:lnTo>
                  <a:lnTo>
                    <a:pt x="57108" y="18119"/>
                  </a:lnTo>
                  <a:lnTo>
                    <a:pt x="56995" y="18002"/>
                  </a:lnTo>
                  <a:lnTo>
                    <a:pt x="56882" y="17885"/>
                  </a:lnTo>
                  <a:lnTo>
                    <a:pt x="56768" y="17761"/>
                  </a:lnTo>
                  <a:lnTo>
                    <a:pt x="56655" y="17637"/>
                  </a:lnTo>
                  <a:lnTo>
                    <a:pt x="56549" y="17507"/>
                  </a:lnTo>
                  <a:lnTo>
                    <a:pt x="56449" y="17369"/>
                  </a:lnTo>
                  <a:lnTo>
                    <a:pt x="56342" y="17239"/>
                  </a:lnTo>
                  <a:lnTo>
                    <a:pt x="56249" y="17094"/>
                  </a:lnTo>
                  <a:lnTo>
                    <a:pt x="56156" y="16957"/>
                  </a:lnTo>
                  <a:lnTo>
                    <a:pt x="56063" y="16805"/>
                  </a:lnTo>
                  <a:lnTo>
                    <a:pt x="55976" y="16661"/>
                  </a:lnTo>
                  <a:lnTo>
                    <a:pt x="55889" y="16510"/>
                  </a:lnTo>
                  <a:lnTo>
                    <a:pt x="55810" y="16352"/>
                  </a:lnTo>
                  <a:lnTo>
                    <a:pt x="55730" y="16193"/>
                  </a:lnTo>
                  <a:lnTo>
                    <a:pt x="55656" y="16028"/>
                  </a:lnTo>
                  <a:lnTo>
                    <a:pt x="55597" y="15891"/>
                  </a:lnTo>
                  <a:lnTo>
                    <a:pt x="55543" y="15746"/>
                  </a:lnTo>
                  <a:lnTo>
                    <a:pt x="55497" y="15602"/>
                  </a:lnTo>
                  <a:lnTo>
                    <a:pt x="55450" y="15451"/>
                  </a:lnTo>
                  <a:lnTo>
                    <a:pt x="55410" y="15306"/>
                  </a:lnTo>
                  <a:lnTo>
                    <a:pt x="55377" y="15155"/>
                  </a:lnTo>
                  <a:lnTo>
                    <a:pt x="55343" y="15004"/>
                  </a:lnTo>
                  <a:lnTo>
                    <a:pt x="55317" y="14853"/>
                  </a:lnTo>
                  <a:lnTo>
                    <a:pt x="55297" y="14694"/>
                  </a:lnTo>
                  <a:lnTo>
                    <a:pt x="55277" y="14543"/>
                  </a:lnTo>
                  <a:lnTo>
                    <a:pt x="55264" y="14385"/>
                  </a:lnTo>
                  <a:lnTo>
                    <a:pt x="55250" y="14234"/>
                  </a:lnTo>
                  <a:lnTo>
                    <a:pt x="55244" y="14076"/>
                  </a:lnTo>
                  <a:lnTo>
                    <a:pt x="55244" y="13917"/>
                  </a:lnTo>
                  <a:lnTo>
                    <a:pt x="55244" y="13759"/>
                  </a:lnTo>
                  <a:lnTo>
                    <a:pt x="55250" y="13608"/>
                  </a:lnTo>
                  <a:lnTo>
                    <a:pt x="55264" y="13450"/>
                  </a:lnTo>
                  <a:lnTo>
                    <a:pt x="55277" y="13292"/>
                  </a:lnTo>
                  <a:lnTo>
                    <a:pt x="55317" y="12982"/>
                  </a:lnTo>
                  <a:lnTo>
                    <a:pt x="55377" y="12673"/>
                  </a:lnTo>
                  <a:lnTo>
                    <a:pt x="55450" y="12370"/>
                  </a:lnTo>
                  <a:lnTo>
                    <a:pt x="55537" y="12068"/>
                  </a:lnTo>
                  <a:lnTo>
                    <a:pt x="55636" y="11779"/>
                  </a:lnTo>
                  <a:lnTo>
                    <a:pt x="55690" y="11635"/>
                  </a:lnTo>
                  <a:lnTo>
                    <a:pt x="55750" y="11490"/>
                  </a:lnTo>
                  <a:lnTo>
                    <a:pt x="55816" y="11353"/>
                  </a:lnTo>
                  <a:lnTo>
                    <a:pt x="55883" y="11215"/>
                  </a:lnTo>
                  <a:lnTo>
                    <a:pt x="55949" y="11078"/>
                  </a:lnTo>
                  <a:lnTo>
                    <a:pt x="56023" y="10947"/>
                  </a:lnTo>
                  <a:lnTo>
                    <a:pt x="56103" y="10816"/>
                  </a:lnTo>
                  <a:lnTo>
                    <a:pt x="56182" y="10693"/>
                  </a:lnTo>
                  <a:lnTo>
                    <a:pt x="56269" y="10569"/>
                  </a:lnTo>
                  <a:lnTo>
                    <a:pt x="56356" y="10445"/>
                  </a:lnTo>
                  <a:lnTo>
                    <a:pt x="56442" y="10328"/>
                  </a:lnTo>
                  <a:lnTo>
                    <a:pt x="56535" y="10218"/>
                  </a:lnTo>
                  <a:lnTo>
                    <a:pt x="56629" y="10108"/>
                  </a:lnTo>
                  <a:lnTo>
                    <a:pt x="56728" y="9998"/>
                  </a:lnTo>
                  <a:lnTo>
                    <a:pt x="56835" y="9895"/>
                  </a:lnTo>
                  <a:lnTo>
                    <a:pt x="56941" y="9799"/>
                  </a:lnTo>
                  <a:lnTo>
                    <a:pt x="57048" y="9709"/>
                  </a:lnTo>
                  <a:lnTo>
                    <a:pt x="57155" y="9613"/>
                  </a:lnTo>
                  <a:lnTo>
                    <a:pt x="57274" y="9531"/>
                  </a:lnTo>
                  <a:lnTo>
                    <a:pt x="57388" y="9448"/>
                  </a:lnTo>
                  <a:lnTo>
                    <a:pt x="57507" y="9372"/>
                  </a:lnTo>
                  <a:lnTo>
                    <a:pt x="57634" y="9304"/>
                  </a:lnTo>
                  <a:lnTo>
                    <a:pt x="57754" y="9235"/>
                  </a:lnTo>
                  <a:lnTo>
                    <a:pt x="57887" y="9180"/>
                  </a:lnTo>
                  <a:lnTo>
                    <a:pt x="58013" y="9118"/>
                  </a:lnTo>
                  <a:lnTo>
                    <a:pt x="58147" y="9070"/>
                  </a:lnTo>
                  <a:lnTo>
                    <a:pt x="58286" y="9029"/>
                  </a:lnTo>
                  <a:lnTo>
                    <a:pt x="58426" y="8987"/>
                  </a:lnTo>
                  <a:lnTo>
                    <a:pt x="58566" y="8953"/>
                  </a:lnTo>
                  <a:lnTo>
                    <a:pt x="58706" y="8932"/>
                  </a:lnTo>
                  <a:lnTo>
                    <a:pt x="58852" y="8912"/>
                  </a:lnTo>
                  <a:lnTo>
                    <a:pt x="58999" y="8898"/>
                  </a:lnTo>
                  <a:lnTo>
                    <a:pt x="59152" y="8891"/>
                  </a:lnTo>
                  <a:lnTo>
                    <a:pt x="59305" y="8884"/>
                  </a:lnTo>
                  <a:lnTo>
                    <a:pt x="59458" y="8891"/>
                  </a:lnTo>
                  <a:lnTo>
                    <a:pt x="59618" y="8905"/>
                  </a:lnTo>
                  <a:lnTo>
                    <a:pt x="59844" y="8788"/>
                  </a:lnTo>
                  <a:lnTo>
                    <a:pt x="60071" y="8678"/>
                  </a:lnTo>
                  <a:lnTo>
                    <a:pt x="60304" y="8575"/>
                  </a:lnTo>
                  <a:lnTo>
                    <a:pt x="60537" y="8492"/>
                  </a:lnTo>
                  <a:lnTo>
                    <a:pt x="60777" y="8410"/>
                  </a:lnTo>
                  <a:lnTo>
                    <a:pt x="61016" y="8348"/>
                  </a:lnTo>
                  <a:lnTo>
                    <a:pt x="61263" y="8286"/>
                  </a:lnTo>
                  <a:lnTo>
                    <a:pt x="61509" y="8245"/>
                  </a:lnTo>
                  <a:lnTo>
                    <a:pt x="61755" y="8210"/>
                  </a:lnTo>
                  <a:lnTo>
                    <a:pt x="62002" y="8190"/>
                  </a:lnTo>
                  <a:lnTo>
                    <a:pt x="62248" y="8176"/>
                  </a:lnTo>
                  <a:close/>
                  <a:moveTo>
                    <a:pt x="113630" y="7963"/>
                  </a:moveTo>
                  <a:lnTo>
                    <a:pt x="113690" y="7977"/>
                  </a:lnTo>
                  <a:lnTo>
                    <a:pt x="113750" y="7990"/>
                  </a:lnTo>
                  <a:lnTo>
                    <a:pt x="113803" y="8004"/>
                  </a:lnTo>
                  <a:lnTo>
                    <a:pt x="113856" y="8025"/>
                  </a:lnTo>
                  <a:lnTo>
                    <a:pt x="113903" y="8052"/>
                  </a:lnTo>
                  <a:lnTo>
                    <a:pt x="113949" y="8080"/>
                  </a:lnTo>
                  <a:lnTo>
                    <a:pt x="114036" y="8142"/>
                  </a:lnTo>
                  <a:lnTo>
                    <a:pt x="114109" y="8217"/>
                  </a:lnTo>
                  <a:lnTo>
                    <a:pt x="114176" y="8300"/>
                  </a:lnTo>
                  <a:lnTo>
                    <a:pt x="114229" y="8389"/>
                  </a:lnTo>
                  <a:lnTo>
                    <a:pt x="114269" y="8492"/>
                  </a:lnTo>
                  <a:lnTo>
                    <a:pt x="114302" y="8596"/>
                  </a:lnTo>
                  <a:lnTo>
                    <a:pt x="114322" y="8699"/>
                  </a:lnTo>
                  <a:lnTo>
                    <a:pt x="114329" y="8809"/>
                  </a:lnTo>
                  <a:lnTo>
                    <a:pt x="114329" y="8919"/>
                  </a:lnTo>
                  <a:lnTo>
                    <a:pt x="114315" y="9029"/>
                  </a:lnTo>
                  <a:lnTo>
                    <a:pt x="114289" y="9132"/>
                  </a:lnTo>
                  <a:lnTo>
                    <a:pt x="114249" y="9235"/>
                  </a:lnTo>
                  <a:lnTo>
                    <a:pt x="114522" y="9262"/>
                  </a:lnTo>
                  <a:lnTo>
                    <a:pt x="114788" y="9290"/>
                  </a:lnTo>
                  <a:lnTo>
                    <a:pt x="115061" y="9324"/>
                  </a:lnTo>
                  <a:lnTo>
                    <a:pt x="115328" y="9366"/>
                  </a:lnTo>
                  <a:lnTo>
                    <a:pt x="115594" y="9414"/>
                  </a:lnTo>
                  <a:lnTo>
                    <a:pt x="115860" y="9462"/>
                  </a:lnTo>
                  <a:lnTo>
                    <a:pt x="116120" y="9524"/>
                  </a:lnTo>
                  <a:lnTo>
                    <a:pt x="116380" y="9593"/>
                  </a:lnTo>
                  <a:lnTo>
                    <a:pt x="116633" y="9668"/>
                  </a:lnTo>
                  <a:lnTo>
                    <a:pt x="116879" y="9751"/>
                  </a:lnTo>
                  <a:lnTo>
                    <a:pt x="117125" y="9840"/>
                  </a:lnTo>
                  <a:lnTo>
                    <a:pt x="117365" y="9943"/>
                  </a:lnTo>
                  <a:lnTo>
                    <a:pt x="117598" y="10046"/>
                  </a:lnTo>
                  <a:lnTo>
                    <a:pt x="117824" y="10163"/>
                  </a:lnTo>
                  <a:lnTo>
                    <a:pt x="118044" y="10294"/>
                  </a:lnTo>
                  <a:lnTo>
                    <a:pt x="118257" y="10425"/>
                  </a:lnTo>
                  <a:lnTo>
                    <a:pt x="118464" y="10569"/>
                  </a:lnTo>
                  <a:lnTo>
                    <a:pt x="118657" y="10727"/>
                  </a:lnTo>
                  <a:lnTo>
                    <a:pt x="118843" y="10892"/>
                  </a:lnTo>
                  <a:lnTo>
                    <a:pt x="119023" y="11064"/>
                  </a:lnTo>
                  <a:lnTo>
                    <a:pt x="119189" y="11250"/>
                  </a:lnTo>
                  <a:lnTo>
                    <a:pt x="119349" y="11449"/>
                  </a:lnTo>
                  <a:lnTo>
                    <a:pt x="119496" y="11655"/>
                  </a:lnTo>
                  <a:lnTo>
                    <a:pt x="119635" y="11875"/>
                  </a:lnTo>
                  <a:lnTo>
                    <a:pt x="119695" y="11985"/>
                  </a:lnTo>
                  <a:lnTo>
                    <a:pt x="119755" y="12102"/>
                  </a:lnTo>
                  <a:lnTo>
                    <a:pt x="119815" y="12226"/>
                  </a:lnTo>
                  <a:lnTo>
                    <a:pt x="119868" y="12350"/>
                  </a:lnTo>
                  <a:lnTo>
                    <a:pt x="119922" y="12474"/>
                  </a:lnTo>
                  <a:lnTo>
                    <a:pt x="119968" y="12604"/>
                  </a:lnTo>
                  <a:lnTo>
                    <a:pt x="120008" y="12735"/>
                  </a:lnTo>
                  <a:lnTo>
                    <a:pt x="120055" y="12872"/>
                  </a:lnTo>
                  <a:lnTo>
                    <a:pt x="120088" y="13010"/>
                  </a:lnTo>
                  <a:lnTo>
                    <a:pt x="120121" y="13154"/>
                  </a:lnTo>
                  <a:lnTo>
                    <a:pt x="120155" y="13299"/>
                  </a:lnTo>
                  <a:lnTo>
                    <a:pt x="120181" y="13443"/>
                  </a:lnTo>
                  <a:lnTo>
                    <a:pt x="120208" y="13594"/>
                  </a:lnTo>
                  <a:lnTo>
                    <a:pt x="120228" y="13752"/>
                  </a:lnTo>
                  <a:lnTo>
                    <a:pt x="120241" y="13911"/>
                  </a:lnTo>
                  <a:lnTo>
                    <a:pt x="120255" y="14076"/>
                  </a:lnTo>
                  <a:lnTo>
                    <a:pt x="120261" y="14254"/>
                  </a:lnTo>
                  <a:lnTo>
                    <a:pt x="120268" y="14433"/>
                  </a:lnTo>
                  <a:lnTo>
                    <a:pt x="120268" y="14605"/>
                  </a:lnTo>
                  <a:lnTo>
                    <a:pt x="120261" y="14777"/>
                  </a:lnTo>
                  <a:lnTo>
                    <a:pt x="120248" y="14949"/>
                  </a:lnTo>
                  <a:lnTo>
                    <a:pt x="120235" y="15121"/>
                  </a:lnTo>
                  <a:lnTo>
                    <a:pt x="120208" y="15293"/>
                  </a:lnTo>
                  <a:lnTo>
                    <a:pt x="120188" y="15458"/>
                  </a:lnTo>
                  <a:lnTo>
                    <a:pt x="120155" y="15623"/>
                  </a:lnTo>
                  <a:lnTo>
                    <a:pt x="120121" y="15781"/>
                  </a:lnTo>
                  <a:lnTo>
                    <a:pt x="120082" y="15939"/>
                  </a:lnTo>
                  <a:lnTo>
                    <a:pt x="120035" y="16097"/>
                  </a:lnTo>
                  <a:lnTo>
                    <a:pt x="119988" y="16255"/>
                  </a:lnTo>
                  <a:lnTo>
                    <a:pt x="119935" y="16407"/>
                  </a:lnTo>
                  <a:lnTo>
                    <a:pt x="119875" y="16558"/>
                  </a:lnTo>
                  <a:lnTo>
                    <a:pt x="119815" y="16709"/>
                  </a:lnTo>
                  <a:lnTo>
                    <a:pt x="119755" y="16853"/>
                  </a:lnTo>
                  <a:lnTo>
                    <a:pt x="119682" y="16998"/>
                  </a:lnTo>
                  <a:lnTo>
                    <a:pt x="119609" y="17142"/>
                  </a:lnTo>
                  <a:lnTo>
                    <a:pt x="119536" y="17280"/>
                  </a:lnTo>
                  <a:lnTo>
                    <a:pt x="119456" y="17417"/>
                  </a:lnTo>
                  <a:lnTo>
                    <a:pt x="119369" y="17548"/>
                  </a:lnTo>
                  <a:lnTo>
                    <a:pt x="119283" y="17679"/>
                  </a:lnTo>
                  <a:lnTo>
                    <a:pt x="119189" y="17809"/>
                  </a:lnTo>
                  <a:lnTo>
                    <a:pt x="119096" y="17933"/>
                  </a:lnTo>
                  <a:lnTo>
                    <a:pt x="118996" y="18057"/>
                  </a:lnTo>
                  <a:lnTo>
                    <a:pt x="118896" y="18181"/>
                  </a:lnTo>
                  <a:lnTo>
                    <a:pt x="118796" y="18297"/>
                  </a:lnTo>
                  <a:lnTo>
                    <a:pt x="118690" y="18414"/>
                  </a:lnTo>
                  <a:lnTo>
                    <a:pt x="118577" y="18524"/>
                  </a:lnTo>
                  <a:lnTo>
                    <a:pt x="118350" y="18744"/>
                  </a:lnTo>
                  <a:lnTo>
                    <a:pt x="118111" y="18944"/>
                  </a:lnTo>
                  <a:lnTo>
                    <a:pt x="117858" y="19143"/>
                  </a:lnTo>
                  <a:lnTo>
                    <a:pt x="117598" y="19322"/>
                  </a:lnTo>
                  <a:lnTo>
                    <a:pt x="117332" y="19487"/>
                  </a:lnTo>
                  <a:lnTo>
                    <a:pt x="117052" y="19645"/>
                  </a:lnTo>
                  <a:lnTo>
                    <a:pt x="116766" y="19789"/>
                  </a:lnTo>
                  <a:lnTo>
                    <a:pt x="116473" y="19913"/>
                  </a:lnTo>
                  <a:lnTo>
                    <a:pt x="116173" y="20030"/>
                  </a:lnTo>
                  <a:lnTo>
                    <a:pt x="115874" y="20133"/>
                  </a:lnTo>
                  <a:lnTo>
                    <a:pt x="115561" y="20216"/>
                  </a:lnTo>
                  <a:lnTo>
                    <a:pt x="115248" y="20291"/>
                  </a:lnTo>
                  <a:lnTo>
                    <a:pt x="114928" y="20346"/>
                  </a:lnTo>
                  <a:lnTo>
                    <a:pt x="114608" y="20395"/>
                  </a:lnTo>
                  <a:lnTo>
                    <a:pt x="114282" y="20422"/>
                  </a:lnTo>
                  <a:lnTo>
                    <a:pt x="113956" y="20429"/>
                  </a:lnTo>
                  <a:lnTo>
                    <a:pt x="113630" y="20429"/>
                  </a:lnTo>
                  <a:lnTo>
                    <a:pt x="113317" y="20408"/>
                  </a:lnTo>
                  <a:lnTo>
                    <a:pt x="113010" y="20374"/>
                  </a:lnTo>
                  <a:lnTo>
                    <a:pt x="112704" y="20326"/>
                  </a:lnTo>
                  <a:lnTo>
                    <a:pt x="112398" y="20257"/>
                  </a:lnTo>
                  <a:lnTo>
                    <a:pt x="112105" y="20181"/>
                  </a:lnTo>
                  <a:lnTo>
                    <a:pt x="111812" y="20092"/>
                  </a:lnTo>
                  <a:lnTo>
                    <a:pt x="111526" y="19989"/>
                  </a:lnTo>
                  <a:lnTo>
                    <a:pt x="111246" y="19872"/>
                  </a:lnTo>
                  <a:lnTo>
                    <a:pt x="110973" y="19741"/>
                  </a:lnTo>
                  <a:lnTo>
                    <a:pt x="110707" y="19604"/>
                  </a:lnTo>
                  <a:lnTo>
                    <a:pt x="110447" y="19446"/>
                  </a:lnTo>
                  <a:lnTo>
                    <a:pt x="110201" y="19281"/>
                  </a:lnTo>
                  <a:lnTo>
                    <a:pt x="109961" y="19102"/>
                  </a:lnTo>
                  <a:lnTo>
                    <a:pt x="109728" y="18916"/>
                  </a:lnTo>
                  <a:lnTo>
                    <a:pt x="109508" y="18717"/>
                  </a:lnTo>
                  <a:lnTo>
                    <a:pt x="109295" y="18511"/>
                  </a:lnTo>
                  <a:lnTo>
                    <a:pt x="109095" y="18291"/>
                  </a:lnTo>
                  <a:lnTo>
                    <a:pt x="108909" y="18057"/>
                  </a:lnTo>
                  <a:lnTo>
                    <a:pt x="108729" y="17823"/>
                  </a:lnTo>
                  <a:lnTo>
                    <a:pt x="108563" y="17575"/>
                  </a:lnTo>
                  <a:lnTo>
                    <a:pt x="108410" y="17314"/>
                  </a:lnTo>
                  <a:lnTo>
                    <a:pt x="108270" y="17053"/>
                  </a:lnTo>
                  <a:lnTo>
                    <a:pt x="108143" y="16778"/>
                  </a:lnTo>
                  <a:lnTo>
                    <a:pt x="108083" y="16633"/>
                  </a:lnTo>
                  <a:lnTo>
                    <a:pt x="108030" y="16496"/>
                  </a:lnTo>
                  <a:lnTo>
                    <a:pt x="107977" y="16352"/>
                  </a:lnTo>
                  <a:lnTo>
                    <a:pt x="107930" y="16207"/>
                  </a:lnTo>
                  <a:lnTo>
                    <a:pt x="107890" y="16056"/>
                  </a:lnTo>
                  <a:lnTo>
                    <a:pt x="107850" y="15905"/>
                  </a:lnTo>
                  <a:lnTo>
                    <a:pt x="107810" y="15753"/>
                  </a:lnTo>
                  <a:lnTo>
                    <a:pt x="107784" y="15602"/>
                  </a:lnTo>
                  <a:lnTo>
                    <a:pt x="107750" y="15451"/>
                  </a:lnTo>
                  <a:lnTo>
                    <a:pt x="107730" y="15293"/>
                  </a:lnTo>
                  <a:lnTo>
                    <a:pt x="107711" y="15135"/>
                  </a:lnTo>
                  <a:lnTo>
                    <a:pt x="107697" y="14976"/>
                  </a:lnTo>
                  <a:lnTo>
                    <a:pt x="107684" y="14811"/>
                  </a:lnTo>
                  <a:lnTo>
                    <a:pt x="107677" y="14653"/>
                  </a:lnTo>
                  <a:lnTo>
                    <a:pt x="107671" y="14488"/>
                  </a:lnTo>
                  <a:lnTo>
                    <a:pt x="107677" y="14323"/>
                  </a:lnTo>
                  <a:lnTo>
                    <a:pt x="107684" y="14151"/>
                  </a:lnTo>
                  <a:lnTo>
                    <a:pt x="107691" y="13986"/>
                  </a:lnTo>
                  <a:lnTo>
                    <a:pt x="107717" y="13691"/>
                  </a:lnTo>
                  <a:lnTo>
                    <a:pt x="107764" y="13402"/>
                  </a:lnTo>
                  <a:lnTo>
                    <a:pt x="107817" y="13113"/>
                  </a:lnTo>
                  <a:lnTo>
                    <a:pt x="107884" y="12831"/>
                  </a:lnTo>
                  <a:lnTo>
                    <a:pt x="107957" y="12549"/>
                  </a:lnTo>
                  <a:lnTo>
                    <a:pt x="108050" y="12274"/>
                  </a:lnTo>
                  <a:lnTo>
                    <a:pt x="108150" y="11999"/>
                  </a:lnTo>
                  <a:lnTo>
                    <a:pt x="108263" y="11731"/>
                  </a:lnTo>
                  <a:lnTo>
                    <a:pt x="108383" y="11470"/>
                  </a:lnTo>
                  <a:lnTo>
                    <a:pt x="108516" y="11208"/>
                  </a:lnTo>
                  <a:lnTo>
                    <a:pt x="108663" y="10954"/>
                  </a:lnTo>
                  <a:lnTo>
                    <a:pt x="108816" y="10713"/>
                  </a:lnTo>
                  <a:lnTo>
                    <a:pt x="108976" y="10473"/>
                  </a:lnTo>
                  <a:lnTo>
                    <a:pt x="109149" y="10246"/>
                  </a:lnTo>
                  <a:lnTo>
                    <a:pt x="109328" y="10026"/>
                  </a:lnTo>
                  <a:lnTo>
                    <a:pt x="109522" y="9813"/>
                  </a:lnTo>
                  <a:lnTo>
                    <a:pt x="109721" y="9606"/>
                  </a:lnTo>
                  <a:lnTo>
                    <a:pt x="109928" y="9414"/>
                  </a:lnTo>
                  <a:lnTo>
                    <a:pt x="110141" y="9228"/>
                  </a:lnTo>
                  <a:lnTo>
                    <a:pt x="110360" y="9056"/>
                  </a:lnTo>
                  <a:lnTo>
                    <a:pt x="110587" y="8891"/>
                  </a:lnTo>
                  <a:lnTo>
                    <a:pt x="110827" y="8740"/>
                  </a:lnTo>
                  <a:lnTo>
                    <a:pt x="111066" y="8602"/>
                  </a:lnTo>
                  <a:lnTo>
                    <a:pt x="111319" y="8472"/>
                  </a:lnTo>
                  <a:lnTo>
                    <a:pt x="111572" y="8355"/>
                  </a:lnTo>
                  <a:lnTo>
                    <a:pt x="111832" y="8259"/>
                  </a:lnTo>
                  <a:lnTo>
                    <a:pt x="112098" y="8169"/>
                  </a:lnTo>
                  <a:lnTo>
                    <a:pt x="112371" y="8100"/>
                  </a:lnTo>
                  <a:lnTo>
                    <a:pt x="112651" y="8039"/>
                  </a:lnTo>
                  <a:lnTo>
                    <a:pt x="112931" y="7997"/>
                  </a:lnTo>
                  <a:lnTo>
                    <a:pt x="113217" y="7970"/>
                  </a:lnTo>
                  <a:lnTo>
                    <a:pt x="113357" y="7963"/>
                  </a:lnTo>
                  <a:close/>
                  <a:moveTo>
                    <a:pt x="39690" y="7599"/>
                  </a:moveTo>
                  <a:lnTo>
                    <a:pt x="39856" y="7605"/>
                  </a:lnTo>
                  <a:lnTo>
                    <a:pt x="40030" y="7612"/>
                  </a:lnTo>
                  <a:lnTo>
                    <a:pt x="40196" y="7626"/>
                  </a:lnTo>
                  <a:lnTo>
                    <a:pt x="40362" y="7640"/>
                  </a:lnTo>
                  <a:lnTo>
                    <a:pt x="40522" y="7667"/>
                  </a:lnTo>
                  <a:lnTo>
                    <a:pt x="40689" y="7695"/>
                  </a:lnTo>
                  <a:lnTo>
                    <a:pt x="40849" y="7729"/>
                  </a:lnTo>
                  <a:lnTo>
                    <a:pt x="41008" y="7770"/>
                  </a:lnTo>
                  <a:lnTo>
                    <a:pt x="41168" y="7819"/>
                  </a:lnTo>
                  <a:lnTo>
                    <a:pt x="41321" y="7867"/>
                  </a:lnTo>
                  <a:lnTo>
                    <a:pt x="41481" y="7922"/>
                  </a:lnTo>
                  <a:lnTo>
                    <a:pt x="41634" y="7984"/>
                  </a:lnTo>
                  <a:lnTo>
                    <a:pt x="41787" y="8045"/>
                  </a:lnTo>
                  <a:lnTo>
                    <a:pt x="41934" y="8121"/>
                  </a:lnTo>
                  <a:lnTo>
                    <a:pt x="42080" y="8190"/>
                  </a:lnTo>
                  <a:lnTo>
                    <a:pt x="42227" y="8272"/>
                  </a:lnTo>
                  <a:lnTo>
                    <a:pt x="42373" y="8355"/>
                  </a:lnTo>
                  <a:lnTo>
                    <a:pt x="42513" y="8444"/>
                  </a:lnTo>
                  <a:lnTo>
                    <a:pt x="42653" y="8541"/>
                  </a:lnTo>
                  <a:lnTo>
                    <a:pt x="42786" y="8637"/>
                  </a:lnTo>
                  <a:lnTo>
                    <a:pt x="42919" y="8740"/>
                  </a:lnTo>
                  <a:lnTo>
                    <a:pt x="43052" y="8843"/>
                  </a:lnTo>
                  <a:lnTo>
                    <a:pt x="43179" y="8953"/>
                  </a:lnTo>
                  <a:lnTo>
                    <a:pt x="43305" y="9070"/>
                  </a:lnTo>
                  <a:lnTo>
                    <a:pt x="43432" y="9187"/>
                  </a:lnTo>
                  <a:lnTo>
                    <a:pt x="43552" y="9311"/>
                  </a:lnTo>
                  <a:lnTo>
                    <a:pt x="43665" y="9434"/>
                  </a:lnTo>
                  <a:lnTo>
                    <a:pt x="43778" y="9565"/>
                  </a:lnTo>
                  <a:lnTo>
                    <a:pt x="43891" y="9703"/>
                  </a:lnTo>
                  <a:lnTo>
                    <a:pt x="43998" y="9840"/>
                  </a:lnTo>
                  <a:lnTo>
                    <a:pt x="44104" y="9978"/>
                  </a:lnTo>
                  <a:lnTo>
                    <a:pt x="44204" y="10122"/>
                  </a:lnTo>
                  <a:lnTo>
                    <a:pt x="44297" y="10273"/>
                  </a:lnTo>
                  <a:lnTo>
                    <a:pt x="44391" y="10418"/>
                  </a:lnTo>
                  <a:lnTo>
                    <a:pt x="44477" y="10569"/>
                  </a:lnTo>
                  <a:lnTo>
                    <a:pt x="44564" y="10727"/>
                  </a:lnTo>
                  <a:lnTo>
                    <a:pt x="44644" y="10885"/>
                  </a:lnTo>
                  <a:lnTo>
                    <a:pt x="44724" y="11043"/>
                  </a:lnTo>
                  <a:lnTo>
                    <a:pt x="44797" y="11201"/>
                  </a:lnTo>
                  <a:lnTo>
                    <a:pt x="44863" y="11360"/>
                  </a:lnTo>
                  <a:lnTo>
                    <a:pt x="44930" y="11525"/>
                  </a:lnTo>
                  <a:lnTo>
                    <a:pt x="44990" y="11690"/>
                  </a:lnTo>
                  <a:lnTo>
                    <a:pt x="45050" y="11855"/>
                  </a:lnTo>
                  <a:lnTo>
                    <a:pt x="45103" y="12027"/>
                  </a:lnTo>
                  <a:lnTo>
                    <a:pt x="45150" y="12192"/>
                  </a:lnTo>
                  <a:lnTo>
                    <a:pt x="45196" y="12364"/>
                  </a:lnTo>
                  <a:lnTo>
                    <a:pt x="45236" y="12535"/>
                  </a:lnTo>
                  <a:lnTo>
                    <a:pt x="45276" y="12707"/>
                  </a:lnTo>
                  <a:lnTo>
                    <a:pt x="45310" y="12879"/>
                  </a:lnTo>
                  <a:lnTo>
                    <a:pt x="45336" y="13058"/>
                  </a:lnTo>
                  <a:lnTo>
                    <a:pt x="45363" y="13230"/>
                  </a:lnTo>
                  <a:lnTo>
                    <a:pt x="45383" y="13409"/>
                  </a:lnTo>
                  <a:lnTo>
                    <a:pt x="45403" y="13581"/>
                  </a:lnTo>
                  <a:lnTo>
                    <a:pt x="45409" y="13759"/>
                  </a:lnTo>
                  <a:lnTo>
                    <a:pt x="45423" y="13931"/>
                  </a:lnTo>
                  <a:lnTo>
                    <a:pt x="45429" y="14110"/>
                  </a:lnTo>
                  <a:lnTo>
                    <a:pt x="45429" y="14289"/>
                  </a:lnTo>
                  <a:lnTo>
                    <a:pt x="45423" y="14461"/>
                  </a:lnTo>
                  <a:lnTo>
                    <a:pt x="45416" y="14639"/>
                  </a:lnTo>
                  <a:lnTo>
                    <a:pt x="45403" y="14811"/>
                  </a:lnTo>
                  <a:lnTo>
                    <a:pt x="45389" y="14990"/>
                  </a:lnTo>
                  <a:lnTo>
                    <a:pt x="45369" y="15162"/>
                  </a:lnTo>
                  <a:lnTo>
                    <a:pt x="45343" y="15334"/>
                  </a:lnTo>
                  <a:lnTo>
                    <a:pt x="45316" y="15506"/>
                  </a:lnTo>
                  <a:lnTo>
                    <a:pt x="45283" y="15678"/>
                  </a:lnTo>
                  <a:lnTo>
                    <a:pt x="45250" y="15850"/>
                  </a:lnTo>
                  <a:lnTo>
                    <a:pt x="45210" y="16021"/>
                  </a:lnTo>
                  <a:lnTo>
                    <a:pt x="45163" y="16187"/>
                  </a:lnTo>
                  <a:lnTo>
                    <a:pt x="45110" y="16352"/>
                  </a:lnTo>
                  <a:lnTo>
                    <a:pt x="45057" y="16517"/>
                  </a:lnTo>
                  <a:lnTo>
                    <a:pt x="45003" y="16682"/>
                  </a:lnTo>
                  <a:lnTo>
                    <a:pt x="44937" y="16847"/>
                  </a:lnTo>
                  <a:lnTo>
                    <a:pt x="44877" y="17005"/>
                  </a:lnTo>
                  <a:lnTo>
                    <a:pt x="44803" y="17163"/>
                  </a:lnTo>
                  <a:lnTo>
                    <a:pt x="44730" y="17321"/>
                  </a:lnTo>
                  <a:lnTo>
                    <a:pt x="44650" y="17472"/>
                  </a:lnTo>
                  <a:lnTo>
                    <a:pt x="44564" y="17624"/>
                  </a:lnTo>
                  <a:lnTo>
                    <a:pt x="44477" y="17775"/>
                  </a:lnTo>
                  <a:lnTo>
                    <a:pt x="44384" y="17919"/>
                  </a:lnTo>
                  <a:lnTo>
                    <a:pt x="44291" y="18064"/>
                  </a:lnTo>
                  <a:lnTo>
                    <a:pt x="44191" y="18201"/>
                  </a:lnTo>
                  <a:lnTo>
                    <a:pt x="44084" y="18346"/>
                  </a:lnTo>
                  <a:lnTo>
                    <a:pt x="43978" y="18476"/>
                  </a:lnTo>
                  <a:lnTo>
                    <a:pt x="43865" y="18614"/>
                  </a:lnTo>
                  <a:lnTo>
                    <a:pt x="43745" y="18737"/>
                  </a:lnTo>
                  <a:lnTo>
                    <a:pt x="43625" y="18868"/>
                  </a:lnTo>
                  <a:lnTo>
                    <a:pt x="43498" y="18992"/>
                  </a:lnTo>
                  <a:lnTo>
                    <a:pt x="43365" y="19109"/>
                  </a:lnTo>
                  <a:lnTo>
                    <a:pt x="43232" y="19226"/>
                  </a:lnTo>
                  <a:lnTo>
                    <a:pt x="43092" y="19336"/>
                  </a:lnTo>
                  <a:lnTo>
                    <a:pt x="42946" y="19446"/>
                  </a:lnTo>
                  <a:lnTo>
                    <a:pt x="42799" y="19549"/>
                  </a:lnTo>
                  <a:lnTo>
                    <a:pt x="42653" y="19645"/>
                  </a:lnTo>
                  <a:lnTo>
                    <a:pt x="42506" y="19734"/>
                  </a:lnTo>
                  <a:lnTo>
                    <a:pt x="42360" y="19817"/>
                  </a:lnTo>
                  <a:lnTo>
                    <a:pt x="42207" y="19900"/>
                  </a:lnTo>
                  <a:lnTo>
                    <a:pt x="42054" y="19975"/>
                  </a:lnTo>
                  <a:lnTo>
                    <a:pt x="41894" y="20044"/>
                  </a:lnTo>
                  <a:lnTo>
                    <a:pt x="41741" y="20113"/>
                  </a:lnTo>
                  <a:lnTo>
                    <a:pt x="41581" y="20175"/>
                  </a:lnTo>
                  <a:lnTo>
                    <a:pt x="41414" y="20236"/>
                  </a:lnTo>
                  <a:lnTo>
                    <a:pt x="41255" y="20291"/>
                  </a:lnTo>
                  <a:lnTo>
                    <a:pt x="41088" y="20340"/>
                  </a:lnTo>
                  <a:lnTo>
                    <a:pt x="40922" y="20388"/>
                  </a:lnTo>
                  <a:lnTo>
                    <a:pt x="40755" y="20429"/>
                  </a:lnTo>
                  <a:lnTo>
                    <a:pt x="40589" y="20463"/>
                  </a:lnTo>
                  <a:lnTo>
                    <a:pt x="40422" y="20498"/>
                  </a:lnTo>
                  <a:lnTo>
                    <a:pt x="40256" y="20525"/>
                  </a:lnTo>
                  <a:lnTo>
                    <a:pt x="40083" y="20546"/>
                  </a:lnTo>
                  <a:lnTo>
                    <a:pt x="39910" y="20566"/>
                  </a:lnTo>
                  <a:lnTo>
                    <a:pt x="39743" y="20580"/>
                  </a:lnTo>
                  <a:lnTo>
                    <a:pt x="39570" y="20587"/>
                  </a:lnTo>
                  <a:lnTo>
                    <a:pt x="39397" y="20594"/>
                  </a:lnTo>
                  <a:lnTo>
                    <a:pt x="39224" y="20601"/>
                  </a:lnTo>
                  <a:lnTo>
                    <a:pt x="39051" y="20594"/>
                  </a:lnTo>
                  <a:lnTo>
                    <a:pt x="38884" y="20587"/>
                  </a:lnTo>
                  <a:lnTo>
                    <a:pt x="38711" y="20580"/>
                  </a:lnTo>
                  <a:lnTo>
                    <a:pt x="38538" y="20566"/>
                  </a:lnTo>
                  <a:lnTo>
                    <a:pt x="38365" y="20546"/>
                  </a:lnTo>
                  <a:lnTo>
                    <a:pt x="38199" y="20525"/>
                  </a:lnTo>
                  <a:lnTo>
                    <a:pt x="38025" y="20498"/>
                  </a:lnTo>
                  <a:lnTo>
                    <a:pt x="37859" y="20463"/>
                  </a:lnTo>
                  <a:lnTo>
                    <a:pt x="37686" y="20429"/>
                  </a:lnTo>
                  <a:lnTo>
                    <a:pt x="37519" y="20388"/>
                  </a:lnTo>
                  <a:lnTo>
                    <a:pt x="37353" y="20346"/>
                  </a:lnTo>
                  <a:lnTo>
                    <a:pt x="37193" y="20298"/>
                  </a:lnTo>
                  <a:lnTo>
                    <a:pt x="37027" y="20243"/>
                  </a:lnTo>
                  <a:lnTo>
                    <a:pt x="36867" y="20188"/>
                  </a:lnTo>
                  <a:lnTo>
                    <a:pt x="36700" y="20126"/>
                  </a:lnTo>
                  <a:lnTo>
                    <a:pt x="36541" y="20065"/>
                  </a:lnTo>
                  <a:lnTo>
                    <a:pt x="36387" y="19996"/>
                  </a:lnTo>
                  <a:lnTo>
                    <a:pt x="36228" y="19927"/>
                  </a:lnTo>
                  <a:lnTo>
                    <a:pt x="36075" y="19851"/>
                  </a:lnTo>
                  <a:lnTo>
                    <a:pt x="35928" y="19769"/>
                  </a:lnTo>
                  <a:lnTo>
                    <a:pt x="35775" y="19686"/>
                  </a:lnTo>
                  <a:lnTo>
                    <a:pt x="35628" y="19597"/>
                  </a:lnTo>
                  <a:lnTo>
                    <a:pt x="35482" y="19508"/>
                  </a:lnTo>
                  <a:lnTo>
                    <a:pt x="35342" y="19411"/>
                  </a:lnTo>
                  <a:lnTo>
                    <a:pt x="35202" y="19308"/>
                  </a:lnTo>
                  <a:lnTo>
                    <a:pt x="35062" y="19205"/>
                  </a:lnTo>
                  <a:lnTo>
                    <a:pt x="34929" y="19102"/>
                  </a:lnTo>
                  <a:lnTo>
                    <a:pt x="34803" y="18992"/>
                  </a:lnTo>
                  <a:lnTo>
                    <a:pt x="34676" y="18875"/>
                  </a:lnTo>
                  <a:lnTo>
                    <a:pt x="34550" y="18758"/>
                  </a:lnTo>
                  <a:lnTo>
                    <a:pt x="34430" y="18634"/>
                  </a:lnTo>
                  <a:lnTo>
                    <a:pt x="34310" y="18504"/>
                  </a:lnTo>
                  <a:lnTo>
                    <a:pt x="34197" y="18380"/>
                  </a:lnTo>
                  <a:lnTo>
                    <a:pt x="34084" y="18242"/>
                  </a:lnTo>
                  <a:lnTo>
                    <a:pt x="33977" y="18105"/>
                  </a:lnTo>
                  <a:lnTo>
                    <a:pt x="33877" y="17967"/>
                  </a:lnTo>
                  <a:lnTo>
                    <a:pt x="33777" y="17823"/>
                  </a:lnTo>
                  <a:lnTo>
                    <a:pt x="33684" y="17672"/>
                  </a:lnTo>
                  <a:lnTo>
                    <a:pt x="33591" y="17520"/>
                  </a:lnTo>
                  <a:lnTo>
                    <a:pt x="33504" y="17362"/>
                  </a:lnTo>
                  <a:lnTo>
                    <a:pt x="33425" y="17204"/>
                  </a:lnTo>
                  <a:lnTo>
                    <a:pt x="33345" y="17039"/>
                  </a:lnTo>
                  <a:lnTo>
                    <a:pt x="33278" y="16881"/>
                  </a:lnTo>
                  <a:lnTo>
                    <a:pt x="33212" y="16723"/>
                  </a:lnTo>
                  <a:lnTo>
                    <a:pt x="33152" y="16565"/>
                  </a:lnTo>
                  <a:lnTo>
                    <a:pt x="33092" y="16400"/>
                  </a:lnTo>
                  <a:lnTo>
                    <a:pt x="33045" y="16242"/>
                  </a:lnTo>
                  <a:lnTo>
                    <a:pt x="32998" y="16077"/>
                  </a:lnTo>
                  <a:lnTo>
                    <a:pt x="32958" y="15918"/>
                  </a:lnTo>
                  <a:lnTo>
                    <a:pt x="32919" y="15753"/>
                  </a:lnTo>
                  <a:lnTo>
                    <a:pt x="32885" y="15588"/>
                  </a:lnTo>
                  <a:lnTo>
                    <a:pt x="32859" y="15430"/>
                  </a:lnTo>
                  <a:lnTo>
                    <a:pt x="32839" y="15265"/>
                  </a:lnTo>
                  <a:lnTo>
                    <a:pt x="32819" y="15107"/>
                  </a:lnTo>
                  <a:lnTo>
                    <a:pt x="32805" y="14942"/>
                  </a:lnTo>
                  <a:lnTo>
                    <a:pt x="32799" y="14777"/>
                  </a:lnTo>
                  <a:lnTo>
                    <a:pt x="32792" y="14619"/>
                  </a:lnTo>
                  <a:lnTo>
                    <a:pt x="32792" y="14454"/>
                  </a:lnTo>
                  <a:lnTo>
                    <a:pt x="32792" y="14296"/>
                  </a:lnTo>
                  <a:lnTo>
                    <a:pt x="32805" y="14137"/>
                  </a:lnTo>
                  <a:lnTo>
                    <a:pt x="32812" y="13972"/>
                  </a:lnTo>
                  <a:lnTo>
                    <a:pt x="32832" y="13814"/>
                  </a:lnTo>
                  <a:lnTo>
                    <a:pt x="32852" y="13656"/>
                  </a:lnTo>
                  <a:lnTo>
                    <a:pt x="32872" y="13498"/>
                  </a:lnTo>
                  <a:lnTo>
                    <a:pt x="32905" y="13340"/>
                  </a:lnTo>
                  <a:lnTo>
                    <a:pt x="32932" y="13189"/>
                  </a:lnTo>
                  <a:lnTo>
                    <a:pt x="32972" y="13030"/>
                  </a:lnTo>
                  <a:lnTo>
                    <a:pt x="33012" y="12879"/>
                  </a:lnTo>
                  <a:lnTo>
                    <a:pt x="33098" y="12577"/>
                  </a:lnTo>
                  <a:lnTo>
                    <a:pt x="33205" y="12274"/>
                  </a:lnTo>
                  <a:lnTo>
                    <a:pt x="33325" y="11978"/>
                  </a:lnTo>
                  <a:lnTo>
                    <a:pt x="33465" y="11697"/>
                  </a:lnTo>
                  <a:lnTo>
                    <a:pt x="33611" y="11415"/>
                  </a:lnTo>
                  <a:lnTo>
                    <a:pt x="33771" y="11140"/>
                  </a:lnTo>
                  <a:lnTo>
                    <a:pt x="33944" y="10878"/>
                  </a:lnTo>
                  <a:lnTo>
                    <a:pt x="34130" y="10624"/>
                  </a:lnTo>
                  <a:lnTo>
                    <a:pt x="34330" y="10376"/>
                  </a:lnTo>
                  <a:lnTo>
                    <a:pt x="34543" y="10143"/>
                  </a:lnTo>
                  <a:lnTo>
                    <a:pt x="34763" y="9916"/>
                  </a:lnTo>
                  <a:lnTo>
                    <a:pt x="34996" y="9703"/>
                  </a:lnTo>
                  <a:lnTo>
                    <a:pt x="35236" y="9496"/>
                  </a:lnTo>
                  <a:lnTo>
                    <a:pt x="35495" y="9304"/>
                  </a:lnTo>
                  <a:lnTo>
                    <a:pt x="35755" y="9125"/>
                  </a:lnTo>
                  <a:lnTo>
                    <a:pt x="35888" y="9042"/>
                  </a:lnTo>
                  <a:lnTo>
                    <a:pt x="36028" y="8960"/>
                  </a:lnTo>
                  <a:lnTo>
                    <a:pt x="36168" y="8884"/>
                  </a:lnTo>
                  <a:lnTo>
                    <a:pt x="36314" y="8809"/>
                  </a:lnTo>
                  <a:lnTo>
                    <a:pt x="36454" y="8740"/>
                  </a:lnTo>
                  <a:lnTo>
                    <a:pt x="36601" y="8678"/>
                  </a:lnTo>
                  <a:lnTo>
                    <a:pt x="36754" y="8616"/>
                  </a:lnTo>
                  <a:lnTo>
                    <a:pt x="36900" y="8554"/>
                  </a:lnTo>
                  <a:lnTo>
                    <a:pt x="37020" y="8465"/>
                  </a:lnTo>
                  <a:lnTo>
                    <a:pt x="37140" y="8382"/>
                  </a:lnTo>
                  <a:lnTo>
                    <a:pt x="37266" y="8300"/>
                  </a:lnTo>
                  <a:lnTo>
                    <a:pt x="37393" y="8224"/>
                  </a:lnTo>
                  <a:lnTo>
                    <a:pt x="37519" y="8149"/>
                  </a:lnTo>
                  <a:lnTo>
                    <a:pt x="37646" y="8080"/>
                  </a:lnTo>
                  <a:lnTo>
                    <a:pt x="37779" y="8018"/>
                  </a:lnTo>
                  <a:lnTo>
                    <a:pt x="37912" y="7956"/>
                  </a:lnTo>
                  <a:lnTo>
                    <a:pt x="38052" y="7901"/>
                  </a:lnTo>
                  <a:lnTo>
                    <a:pt x="38185" y="7846"/>
                  </a:lnTo>
                  <a:lnTo>
                    <a:pt x="38325" y="7805"/>
                  </a:lnTo>
                  <a:lnTo>
                    <a:pt x="38458" y="7764"/>
                  </a:lnTo>
                  <a:lnTo>
                    <a:pt x="38598" y="7729"/>
                  </a:lnTo>
                  <a:lnTo>
                    <a:pt x="38738" y="7695"/>
                  </a:lnTo>
                  <a:lnTo>
                    <a:pt x="38871" y="7674"/>
                  </a:lnTo>
                  <a:lnTo>
                    <a:pt x="39011" y="7654"/>
                  </a:lnTo>
                  <a:lnTo>
                    <a:pt x="39184" y="7633"/>
                  </a:lnTo>
                  <a:lnTo>
                    <a:pt x="39350" y="7612"/>
                  </a:lnTo>
                  <a:lnTo>
                    <a:pt x="39524" y="7605"/>
                  </a:lnTo>
                  <a:lnTo>
                    <a:pt x="39690" y="7599"/>
                  </a:lnTo>
                  <a:close/>
                  <a:moveTo>
                    <a:pt x="87283" y="8547"/>
                  </a:moveTo>
                  <a:lnTo>
                    <a:pt x="87576" y="8568"/>
                  </a:lnTo>
                  <a:lnTo>
                    <a:pt x="87876" y="8609"/>
                  </a:lnTo>
                  <a:lnTo>
                    <a:pt x="88162" y="8657"/>
                  </a:lnTo>
                  <a:lnTo>
                    <a:pt x="88455" y="8712"/>
                  </a:lnTo>
                  <a:lnTo>
                    <a:pt x="88741" y="8788"/>
                  </a:lnTo>
                  <a:lnTo>
                    <a:pt x="89028" y="8877"/>
                  </a:lnTo>
                  <a:lnTo>
                    <a:pt x="89307" y="8981"/>
                  </a:lnTo>
                  <a:lnTo>
                    <a:pt x="89587" y="9091"/>
                  </a:lnTo>
                  <a:lnTo>
                    <a:pt x="89853" y="9221"/>
                  </a:lnTo>
                  <a:lnTo>
                    <a:pt x="90119" y="9359"/>
                  </a:lnTo>
                  <a:lnTo>
                    <a:pt x="90379" y="9503"/>
                  </a:lnTo>
                  <a:lnTo>
                    <a:pt x="90632" y="9668"/>
                  </a:lnTo>
                  <a:lnTo>
                    <a:pt x="90872" y="9840"/>
                  </a:lnTo>
                  <a:lnTo>
                    <a:pt x="91105" y="10026"/>
                  </a:lnTo>
                  <a:lnTo>
                    <a:pt x="91331" y="10218"/>
                  </a:lnTo>
                  <a:lnTo>
                    <a:pt x="91544" y="10425"/>
                  </a:lnTo>
                  <a:lnTo>
                    <a:pt x="91751" y="10645"/>
                  </a:lnTo>
                  <a:lnTo>
                    <a:pt x="91944" y="10871"/>
                  </a:lnTo>
                  <a:lnTo>
                    <a:pt x="92124" y="11105"/>
                  </a:lnTo>
                  <a:lnTo>
                    <a:pt x="92210" y="11229"/>
                  </a:lnTo>
                  <a:lnTo>
                    <a:pt x="92290" y="11353"/>
                  </a:lnTo>
                  <a:lnTo>
                    <a:pt x="92370" y="11483"/>
                  </a:lnTo>
                  <a:lnTo>
                    <a:pt x="92450" y="11607"/>
                  </a:lnTo>
                  <a:lnTo>
                    <a:pt x="92530" y="11765"/>
                  </a:lnTo>
                  <a:lnTo>
                    <a:pt x="92610" y="11917"/>
                  </a:lnTo>
                  <a:lnTo>
                    <a:pt x="92683" y="12075"/>
                  </a:lnTo>
                  <a:lnTo>
                    <a:pt x="92749" y="12233"/>
                  </a:lnTo>
                  <a:lnTo>
                    <a:pt x="92816" y="12391"/>
                  </a:lnTo>
                  <a:lnTo>
                    <a:pt x="92869" y="12556"/>
                  </a:lnTo>
                  <a:lnTo>
                    <a:pt x="92923" y="12714"/>
                  </a:lnTo>
                  <a:lnTo>
                    <a:pt x="92976" y="12879"/>
                  </a:lnTo>
                  <a:lnTo>
                    <a:pt x="93016" y="13044"/>
                  </a:lnTo>
                  <a:lnTo>
                    <a:pt x="93056" y="13209"/>
                  </a:lnTo>
                  <a:lnTo>
                    <a:pt x="93089" y="13381"/>
                  </a:lnTo>
                  <a:lnTo>
                    <a:pt x="93122" y="13546"/>
                  </a:lnTo>
                  <a:lnTo>
                    <a:pt x="93142" y="13718"/>
                  </a:lnTo>
                  <a:lnTo>
                    <a:pt x="93162" y="13883"/>
                  </a:lnTo>
                  <a:lnTo>
                    <a:pt x="93182" y="14055"/>
                  </a:lnTo>
                  <a:lnTo>
                    <a:pt x="93189" y="14227"/>
                  </a:lnTo>
                  <a:lnTo>
                    <a:pt x="93196" y="14399"/>
                  </a:lnTo>
                  <a:lnTo>
                    <a:pt x="93202" y="14564"/>
                  </a:lnTo>
                  <a:lnTo>
                    <a:pt x="93196" y="14736"/>
                  </a:lnTo>
                  <a:lnTo>
                    <a:pt x="93189" y="14908"/>
                  </a:lnTo>
                  <a:lnTo>
                    <a:pt x="93182" y="15079"/>
                  </a:lnTo>
                  <a:lnTo>
                    <a:pt x="93169" y="15251"/>
                  </a:lnTo>
                  <a:lnTo>
                    <a:pt x="93149" y="15423"/>
                  </a:lnTo>
                  <a:lnTo>
                    <a:pt x="93122" y="15595"/>
                  </a:lnTo>
                  <a:lnTo>
                    <a:pt x="93096" y="15760"/>
                  </a:lnTo>
                  <a:lnTo>
                    <a:pt x="93062" y="15932"/>
                  </a:lnTo>
                  <a:lnTo>
                    <a:pt x="93029" y="16104"/>
                  </a:lnTo>
                  <a:lnTo>
                    <a:pt x="92989" y="16269"/>
                  </a:lnTo>
                  <a:lnTo>
                    <a:pt x="92943" y="16434"/>
                  </a:lnTo>
                  <a:lnTo>
                    <a:pt x="92896" y="16599"/>
                  </a:lnTo>
                  <a:lnTo>
                    <a:pt x="92849" y="16764"/>
                  </a:lnTo>
                  <a:lnTo>
                    <a:pt x="92789" y="16929"/>
                  </a:lnTo>
                  <a:lnTo>
                    <a:pt x="92729" y="17087"/>
                  </a:lnTo>
                  <a:lnTo>
                    <a:pt x="92670" y="17252"/>
                  </a:lnTo>
                  <a:lnTo>
                    <a:pt x="92603" y="17410"/>
                  </a:lnTo>
                  <a:lnTo>
                    <a:pt x="92530" y="17569"/>
                  </a:lnTo>
                  <a:lnTo>
                    <a:pt x="92457" y="17720"/>
                  </a:lnTo>
                  <a:lnTo>
                    <a:pt x="92383" y="17878"/>
                  </a:lnTo>
                  <a:lnTo>
                    <a:pt x="92303" y="18029"/>
                  </a:lnTo>
                  <a:lnTo>
                    <a:pt x="92217" y="18174"/>
                  </a:lnTo>
                  <a:lnTo>
                    <a:pt x="92130" y="18325"/>
                  </a:lnTo>
                  <a:lnTo>
                    <a:pt x="92037" y="18469"/>
                  </a:lnTo>
                  <a:lnTo>
                    <a:pt x="91944" y="18607"/>
                  </a:lnTo>
                  <a:lnTo>
                    <a:pt x="91844" y="18751"/>
                  </a:lnTo>
                  <a:lnTo>
                    <a:pt x="91744" y="18889"/>
                  </a:lnTo>
                  <a:lnTo>
                    <a:pt x="91638" y="19019"/>
                  </a:lnTo>
                  <a:lnTo>
                    <a:pt x="91531" y="19150"/>
                  </a:lnTo>
                  <a:lnTo>
                    <a:pt x="91418" y="19281"/>
                  </a:lnTo>
                  <a:lnTo>
                    <a:pt x="91305" y="19404"/>
                  </a:lnTo>
                  <a:lnTo>
                    <a:pt x="91191" y="19528"/>
                  </a:lnTo>
                  <a:lnTo>
                    <a:pt x="91072" y="19645"/>
                  </a:lnTo>
                  <a:lnTo>
                    <a:pt x="90945" y="19762"/>
                  </a:lnTo>
                  <a:lnTo>
                    <a:pt x="90819" y="19872"/>
                  </a:lnTo>
                  <a:lnTo>
                    <a:pt x="90692" y="19982"/>
                  </a:lnTo>
                  <a:lnTo>
                    <a:pt x="90559" y="20085"/>
                  </a:lnTo>
                  <a:lnTo>
                    <a:pt x="90426" y="20188"/>
                  </a:lnTo>
                  <a:lnTo>
                    <a:pt x="90286" y="20285"/>
                  </a:lnTo>
                  <a:lnTo>
                    <a:pt x="90146" y="20381"/>
                  </a:lnTo>
                  <a:lnTo>
                    <a:pt x="90006" y="20470"/>
                  </a:lnTo>
                  <a:lnTo>
                    <a:pt x="89860" y="20553"/>
                  </a:lnTo>
                  <a:lnTo>
                    <a:pt x="89713" y="20635"/>
                  </a:lnTo>
                  <a:lnTo>
                    <a:pt x="89560" y="20704"/>
                  </a:lnTo>
                  <a:lnTo>
                    <a:pt x="89407" y="20780"/>
                  </a:lnTo>
                  <a:lnTo>
                    <a:pt x="89254" y="20842"/>
                  </a:lnTo>
                  <a:lnTo>
                    <a:pt x="89081" y="20910"/>
                  </a:lnTo>
                  <a:lnTo>
                    <a:pt x="88908" y="20972"/>
                  </a:lnTo>
                  <a:lnTo>
                    <a:pt x="88735" y="21027"/>
                  </a:lnTo>
                  <a:lnTo>
                    <a:pt x="88561" y="21075"/>
                  </a:lnTo>
                  <a:lnTo>
                    <a:pt x="88388" y="21117"/>
                  </a:lnTo>
                  <a:lnTo>
                    <a:pt x="88209" y="21151"/>
                  </a:lnTo>
                  <a:lnTo>
                    <a:pt x="88035" y="21185"/>
                  </a:lnTo>
                  <a:lnTo>
                    <a:pt x="87856" y="21213"/>
                  </a:lnTo>
                  <a:lnTo>
                    <a:pt x="87683" y="21227"/>
                  </a:lnTo>
                  <a:lnTo>
                    <a:pt x="87503" y="21240"/>
                  </a:lnTo>
                  <a:lnTo>
                    <a:pt x="87323" y="21247"/>
                  </a:lnTo>
                  <a:lnTo>
                    <a:pt x="87150" y="21254"/>
                  </a:lnTo>
                  <a:lnTo>
                    <a:pt x="86970" y="21247"/>
                  </a:lnTo>
                  <a:lnTo>
                    <a:pt x="86797" y="21240"/>
                  </a:lnTo>
                  <a:lnTo>
                    <a:pt x="86617" y="21227"/>
                  </a:lnTo>
                  <a:lnTo>
                    <a:pt x="86444" y="21206"/>
                  </a:lnTo>
                  <a:lnTo>
                    <a:pt x="86271" y="21185"/>
                  </a:lnTo>
                  <a:lnTo>
                    <a:pt x="86098" y="21151"/>
                  </a:lnTo>
                  <a:lnTo>
                    <a:pt x="85925" y="21117"/>
                  </a:lnTo>
                  <a:lnTo>
                    <a:pt x="85752" y="21082"/>
                  </a:lnTo>
                  <a:lnTo>
                    <a:pt x="85579" y="21034"/>
                  </a:lnTo>
                  <a:lnTo>
                    <a:pt x="85412" y="20986"/>
                  </a:lnTo>
                  <a:lnTo>
                    <a:pt x="85239" y="20931"/>
                  </a:lnTo>
                  <a:lnTo>
                    <a:pt x="85073" y="20876"/>
                  </a:lnTo>
                  <a:lnTo>
                    <a:pt x="84906" y="20807"/>
                  </a:lnTo>
                  <a:lnTo>
                    <a:pt x="84746" y="20745"/>
                  </a:lnTo>
                  <a:lnTo>
                    <a:pt x="84580" y="20670"/>
                  </a:lnTo>
                  <a:lnTo>
                    <a:pt x="84420" y="20594"/>
                  </a:lnTo>
                  <a:lnTo>
                    <a:pt x="84260" y="20511"/>
                  </a:lnTo>
                  <a:lnTo>
                    <a:pt x="84107" y="20429"/>
                  </a:lnTo>
                  <a:lnTo>
                    <a:pt x="83954" y="20340"/>
                  </a:lnTo>
                  <a:lnTo>
                    <a:pt x="83801" y="20243"/>
                  </a:lnTo>
                  <a:lnTo>
                    <a:pt x="83648" y="20147"/>
                  </a:lnTo>
                  <a:lnTo>
                    <a:pt x="83501" y="20044"/>
                  </a:lnTo>
                  <a:lnTo>
                    <a:pt x="83355" y="19941"/>
                  </a:lnTo>
                  <a:lnTo>
                    <a:pt x="83215" y="19831"/>
                  </a:lnTo>
                  <a:lnTo>
                    <a:pt x="83075" y="19721"/>
                  </a:lnTo>
                  <a:lnTo>
                    <a:pt x="82935" y="19604"/>
                  </a:lnTo>
                  <a:lnTo>
                    <a:pt x="82802" y="19487"/>
                  </a:lnTo>
                  <a:lnTo>
                    <a:pt x="82676" y="19363"/>
                  </a:lnTo>
                  <a:lnTo>
                    <a:pt x="82542" y="19233"/>
                  </a:lnTo>
                  <a:lnTo>
                    <a:pt x="82423" y="19102"/>
                  </a:lnTo>
                  <a:lnTo>
                    <a:pt x="82303" y="18971"/>
                  </a:lnTo>
                  <a:lnTo>
                    <a:pt x="82183" y="18834"/>
                  </a:lnTo>
                  <a:lnTo>
                    <a:pt x="82070" y="18689"/>
                  </a:lnTo>
                  <a:lnTo>
                    <a:pt x="81963" y="18552"/>
                  </a:lnTo>
                  <a:lnTo>
                    <a:pt x="81857" y="18401"/>
                  </a:lnTo>
                  <a:lnTo>
                    <a:pt x="81750" y="18256"/>
                  </a:lnTo>
                  <a:lnTo>
                    <a:pt x="81650" y="18105"/>
                  </a:lnTo>
                  <a:lnTo>
                    <a:pt x="81557" y="17947"/>
                  </a:lnTo>
                  <a:lnTo>
                    <a:pt x="81470" y="17789"/>
                  </a:lnTo>
                  <a:lnTo>
                    <a:pt x="81384" y="17630"/>
                  </a:lnTo>
                  <a:lnTo>
                    <a:pt x="81304" y="17465"/>
                  </a:lnTo>
                  <a:lnTo>
                    <a:pt x="81224" y="17300"/>
                  </a:lnTo>
                  <a:lnTo>
                    <a:pt x="81157" y="17135"/>
                  </a:lnTo>
                  <a:lnTo>
                    <a:pt x="81091" y="16963"/>
                  </a:lnTo>
                  <a:lnTo>
                    <a:pt x="81024" y="16792"/>
                  </a:lnTo>
                  <a:lnTo>
                    <a:pt x="80971" y="16613"/>
                  </a:lnTo>
                  <a:lnTo>
                    <a:pt x="80918" y="16441"/>
                  </a:lnTo>
                  <a:lnTo>
                    <a:pt x="80871" y="16262"/>
                  </a:lnTo>
                  <a:lnTo>
                    <a:pt x="80831" y="16077"/>
                  </a:lnTo>
                  <a:lnTo>
                    <a:pt x="80791" y="15898"/>
                  </a:lnTo>
                  <a:lnTo>
                    <a:pt x="80765" y="15712"/>
                  </a:lnTo>
                  <a:lnTo>
                    <a:pt x="80738" y="15526"/>
                  </a:lnTo>
                  <a:lnTo>
                    <a:pt x="80711" y="15272"/>
                  </a:lnTo>
                  <a:lnTo>
                    <a:pt x="80698" y="15018"/>
                  </a:lnTo>
                  <a:lnTo>
                    <a:pt x="80698" y="14770"/>
                  </a:lnTo>
                  <a:lnTo>
                    <a:pt x="80705" y="14523"/>
                  </a:lnTo>
                  <a:lnTo>
                    <a:pt x="80725" y="14282"/>
                  </a:lnTo>
                  <a:lnTo>
                    <a:pt x="80751" y="14034"/>
                  </a:lnTo>
                  <a:lnTo>
                    <a:pt x="80785" y="13794"/>
                  </a:lnTo>
                  <a:lnTo>
                    <a:pt x="80831" y="13560"/>
                  </a:lnTo>
                  <a:lnTo>
                    <a:pt x="80891" y="13326"/>
                  </a:lnTo>
                  <a:lnTo>
                    <a:pt x="80958" y="13092"/>
                  </a:lnTo>
                  <a:lnTo>
                    <a:pt x="81031" y="12865"/>
                  </a:lnTo>
                  <a:lnTo>
                    <a:pt x="81111" y="12645"/>
                  </a:lnTo>
                  <a:lnTo>
                    <a:pt x="81204" y="12425"/>
                  </a:lnTo>
                  <a:lnTo>
                    <a:pt x="81304" y="12212"/>
                  </a:lnTo>
                  <a:lnTo>
                    <a:pt x="81410" y="11999"/>
                  </a:lnTo>
                  <a:lnTo>
                    <a:pt x="81524" y="11793"/>
                  </a:lnTo>
                  <a:lnTo>
                    <a:pt x="81644" y="11593"/>
                  </a:lnTo>
                  <a:lnTo>
                    <a:pt x="81777" y="11394"/>
                  </a:lnTo>
                  <a:lnTo>
                    <a:pt x="81910" y="11208"/>
                  </a:lnTo>
                  <a:lnTo>
                    <a:pt x="82056" y="11023"/>
                  </a:lnTo>
                  <a:lnTo>
                    <a:pt x="82203" y="10844"/>
                  </a:lnTo>
                  <a:lnTo>
                    <a:pt x="82356" y="10665"/>
                  </a:lnTo>
                  <a:lnTo>
                    <a:pt x="82522" y="10500"/>
                  </a:lnTo>
                  <a:lnTo>
                    <a:pt x="82689" y="10342"/>
                  </a:lnTo>
                  <a:lnTo>
                    <a:pt x="82862" y="10184"/>
                  </a:lnTo>
                  <a:lnTo>
                    <a:pt x="83042" y="10039"/>
                  </a:lnTo>
                  <a:lnTo>
                    <a:pt x="83222" y="9895"/>
                  </a:lnTo>
                  <a:lnTo>
                    <a:pt x="83408" y="9764"/>
                  </a:lnTo>
                  <a:lnTo>
                    <a:pt x="83601" y="9634"/>
                  </a:lnTo>
                  <a:lnTo>
                    <a:pt x="83801" y="9517"/>
                  </a:lnTo>
                  <a:lnTo>
                    <a:pt x="84001" y="9407"/>
                  </a:lnTo>
                  <a:lnTo>
                    <a:pt x="84207" y="9304"/>
                  </a:lnTo>
                  <a:lnTo>
                    <a:pt x="84333" y="9228"/>
                  </a:lnTo>
                  <a:lnTo>
                    <a:pt x="84467" y="9152"/>
                  </a:lnTo>
                  <a:lnTo>
                    <a:pt x="84593" y="9091"/>
                  </a:lnTo>
                  <a:lnTo>
                    <a:pt x="84726" y="9029"/>
                  </a:lnTo>
                  <a:lnTo>
                    <a:pt x="84859" y="8967"/>
                  </a:lnTo>
                  <a:lnTo>
                    <a:pt x="84993" y="8912"/>
                  </a:lnTo>
                  <a:lnTo>
                    <a:pt x="85132" y="8857"/>
                  </a:lnTo>
                  <a:lnTo>
                    <a:pt x="85266" y="8816"/>
                  </a:lnTo>
                  <a:lnTo>
                    <a:pt x="85545" y="8733"/>
                  </a:lnTo>
                  <a:lnTo>
                    <a:pt x="85832" y="8664"/>
                  </a:lnTo>
                  <a:lnTo>
                    <a:pt x="86118" y="8609"/>
                  </a:lnTo>
                  <a:lnTo>
                    <a:pt x="86404" y="8575"/>
                  </a:lnTo>
                  <a:lnTo>
                    <a:pt x="86697" y="8554"/>
                  </a:lnTo>
                  <a:lnTo>
                    <a:pt x="86990" y="8547"/>
                  </a:lnTo>
                  <a:close/>
                  <a:moveTo>
                    <a:pt x="10906" y="1"/>
                  </a:moveTo>
                  <a:lnTo>
                    <a:pt x="10347" y="289"/>
                  </a:lnTo>
                  <a:lnTo>
                    <a:pt x="9788" y="585"/>
                  </a:lnTo>
                  <a:lnTo>
                    <a:pt x="9229" y="888"/>
                  </a:lnTo>
                  <a:lnTo>
                    <a:pt x="8663" y="1211"/>
                  </a:lnTo>
                  <a:lnTo>
                    <a:pt x="8110" y="1541"/>
                  </a:lnTo>
                  <a:lnTo>
                    <a:pt x="7557" y="1878"/>
                  </a:lnTo>
                  <a:lnTo>
                    <a:pt x="7011" y="2235"/>
                  </a:lnTo>
                  <a:lnTo>
                    <a:pt x="6472" y="2600"/>
                  </a:lnTo>
                  <a:lnTo>
                    <a:pt x="6206" y="2785"/>
                  </a:lnTo>
                  <a:lnTo>
                    <a:pt x="5946" y="2978"/>
                  </a:lnTo>
                  <a:lnTo>
                    <a:pt x="5686" y="3170"/>
                  </a:lnTo>
                  <a:lnTo>
                    <a:pt x="5427" y="3370"/>
                  </a:lnTo>
                  <a:lnTo>
                    <a:pt x="5174" y="3569"/>
                  </a:lnTo>
                  <a:lnTo>
                    <a:pt x="4921" y="3776"/>
                  </a:lnTo>
                  <a:lnTo>
                    <a:pt x="4674" y="3982"/>
                  </a:lnTo>
                  <a:lnTo>
                    <a:pt x="4435" y="4195"/>
                  </a:lnTo>
                  <a:lnTo>
                    <a:pt x="4195" y="4415"/>
                  </a:lnTo>
                  <a:lnTo>
                    <a:pt x="3962" y="4628"/>
                  </a:lnTo>
                  <a:lnTo>
                    <a:pt x="3729" y="4855"/>
                  </a:lnTo>
                  <a:lnTo>
                    <a:pt x="3509" y="5082"/>
                  </a:lnTo>
                  <a:lnTo>
                    <a:pt x="3289" y="5309"/>
                  </a:lnTo>
                  <a:lnTo>
                    <a:pt x="3070" y="5543"/>
                  </a:lnTo>
                  <a:lnTo>
                    <a:pt x="2863" y="5783"/>
                  </a:lnTo>
                  <a:lnTo>
                    <a:pt x="2657" y="6024"/>
                  </a:lnTo>
                  <a:lnTo>
                    <a:pt x="2464" y="6271"/>
                  </a:lnTo>
                  <a:lnTo>
                    <a:pt x="2271" y="6519"/>
                  </a:lnTo>
                  <a:lnTo>
                    <a:pt x="2084" y="6773"/>
                  </a:lnTo>
                  <a:lnTo>
                    <a:pt x="1904" y="7028"/>
                  </a:lnTo>
                  <a:lnTo>
                    <a:pt x="1731" y="7289"/>
                  </a:lnTo>
                  <a:lnTo>
                    <a:pt x="1565" y="7557"/>
                  </a:lnTo>
                  <a:lnTo>
                    <a:pt x="1405" y="7825"/>
                  </a:lnTo>
                  <a:lnTo>
                    <a:pt x="1259" y="8100"/>
                  </a:lnTo>
                  <a:lnTo>
                    <a:pt x="1112" y="8375"/>
                  </a:lnTo>
                  <a:lnTo>
                    <a:pt x="979" y="8657"/>
                  </a:lnTo>
                  <a:lnTo>
                    <a:pt x="846" y="8946"/>
                  </a:lnTo>
                  <a:lnTo>
                    <a:pt x="726" y="9242"/>
                  </a:lnTo>
                  <a:lnTo>
                    <a:pt x="619" y="9538"/>
                  </a:lnTo>
                  <a:lnTo>
                    <a:pt x="513" y="9833"/>
                  </a:lnTo>
                  <a:lnTo>
                    <a:pt x="420" y="10143"/>
                  </a:lnTo>
                  <a:lnTo>
                    <a:pt x="333" y="10452"/>
                  </a:lnTo>
                  <a:lnTo>
                    <a:pt x="260" y="10761"/>
                  </a:lnTo>
                  <a:lnTo>
                    <a:pt x="193" y="11085"/>
                  </a:lnTo>
                  <a:lnTo>
                    <a:pt x="133" y="11408"/>
                  </a:lnTo>
                  <a:lnTo>
                    <a:pt x="87" y="11731"/>
                  </a:lnTo>
                  <a:lnTo>
                    <a:pt x="53" y="12068"/>
                  </a:lnTo>
                  <a:lnTo>
                    <a:pt x="27" y="12405"/>
                  </a:lnTo>
                  <a:lnTo>
                    <a:pt x="7" y="12742"/>
                  </a:lnTo>
                  <a:lnTo>
                    <a:pt x="0" y="13092"/>
                  </a:lnTo>
                  <a:lnTo>
                    <a:pt x="7" y="13443"/>
                  </a:lnTo>
                  <a:lnTo>
                    <a:pt x="27" y="13801"/>
                  </a:lnTo>
                  <a:lnTo>
                    <a:pt x="53" y="14165"/>
                  </a:lnTo>
                  <a:lnTo>
                    <a:pt x="93" y="14529"/>
                  </a:lnTo>
                  <a:lnTo>
                    <a:pt x="140" y="14901"/>
                  </a:lnTo>
                  <a:lnTo>
                    <a:pt x="207" y="15279"/>
                  </a:lnTo>
                  <a:lnTo>
                    <a:pt x="280" y="15664"/>
                  </a:lnTo>
                  <a:lnTo>
                    <a:pt x="366" y="16049"/>
                  </a:lnTo>
                  <a:lnTo>
                    <a:pt x="486" y="16496"/>
                  </a:lnTo>
                  <a:lnTo>
                    <a:pt x="613" y="16929"/>
                  </a:lnTo>
                  <a:lnTo>
                    <a:pt x="753" y="17349"/>
                  </a:lnTo>
                  <a:lnTo>
                    <a:pt x="906" y="17761"/>
                  </a:lnTo>
                  <a:lnTo>
                    <a:pt x="1072" y="18160"/>
                  </a:lnTo>
                  <a:lnTo>
                    <a:pt x="1245" y="18545"/>
                  </a:lnTo>
                  <a:lnTo>
                    <a:pt x="1438" y="18916"/>
                  </a:lnTo>
                  <a:lnTo>
                    <a:pt x="1631" y="19281"/>
                  </a:lnTo>
                  <a:lnTo>
                    <a:pt x="1845" y="19638"/>
                  </a:lnTo>
                  <a:lnTo>
                    <a:pt x="2064" y="19975"/>
                  </a:lnTo>
                  <a:lnTo>
                    <a:pt x="2291" y="20305"/>
                  </a:lnTo>
                  <a:lnTo>
                    <a:pt x="2530" y="20628"/>
                  </a:lnTo>
                  <a:lnTo>
                    <a:pt x="2783" y="20938"/>
                  </a:lnTo>
                  <a:lnTo>
                    <a:pt x="3036" y="21240"/>
                  </a:lnTo>
                  <a:lnTo>
                    <a:pt x="3303" y="21529"/>
                  </a:lnTo>
                  <a:lnTo>
                    <a:pt x="3582" y="21811"/>
                  </a:lnTo>
                  <a:lnTo>
                    <a:pt x="3869" y="22086"/>
                  </a:lnTo>
                  <a:lnTo>
                    <a:pt x="4155" y="22347"/>
                  </a:lnTo>
                  <a:lnTo>
                    <a:pt x="4455" y="22595"/>
                  </a:lnTo>
                  <a:lnTo>
                    <a:pt x="4768" y="22842"/>
                  </a:lnTo>
                  <a:lnTo>
                    <a:pt x="5080" y="23076"/>
                  </a:lnTo>
                  <a:lnTo>
                    <a:pt x="5400" y="23303"/>
                  </a:lnTo>
                  <a:lnTo>
                    <a:pt x="5733" y="23523"/>
                  </a:lnTo>
                  <a:lnTo>
                    <a:pt x="6066" y="23729"/>
                  </a:lnTo>
                  <a:lnTo>
                    <a:pt x="6405" y="23929"/>
                  </a:lnTo>
                  <a:lnTo>
                    <a:pt x="6752" y="24121"/>
                  </a:lnTo>
                  <a:lnTo>
                    <a:pt x="7105" y="24307"/>
                  </a:lnTo>
                  <a:lnTo>
                    <a:pt x="7464" y="24486"/>
                  </a:lnTo>
                  <a:lnTo>
                    <a:pt x="7830" y="24658"/>
                  </a:lnTo>
                  <a:lnTo>
                    <a:pt x="8197" y="24823"/>
                  </a:lnTo>
                  <a:lnTo>
                    <a:pt x="8569" y="24974"/>
                  </a:lnTo>
                  <a:lnTo>
                    <a:pt x="8942" y="25125"/>
                  </a:lnTo>
                  <a:lnTo>
                    <a:pt x="9328" y="25270"/>
                  </a:lnTo>
                  <a:lnTo>
                    <a:pt x="9708" y="25407"/>
                  </a:lnTo>
                  <a:lnTo>
                    <a:pt x="10094" y="25538"/>
                  </a:lnTo>
                  <a:lnTo>
                    <a:pt x="10487" y="25655"/>
                  </a:lnTo>
                  <a:lnTo>
                    <a:pt x="10880" y="25778"/>
                  </a:lnTo>
                  <a:lnTo>
                    <a:pt x="11279" y="25888"/>
                  </a:lnTo>
                  <a:lnTo>
                    <a:pt x="11672" y="25992"/>
                  </a:lnTo>
                  <a:lnTo>
                    <a:pt x="12072" y="26095"/>
                  </a:lnTo>
                  <a:lnTo>
                    <a:pt x="12478" y="26191"/>
                  </a:lnTo>
                  <a:lnTo>
                    <a:pt x="12877" y="26280"/>
                  </a:lnTo>
                  <a:lnTo>
                    <a:pt x="13283" y="26363"/>
                  </a:lnTo>
                  <a:lnTo>
                    <a:pt x="13690" y="26445"/>
                  </a:lnTo>
                  <a:lnTo>
                    <a:pt x="14096" y="26521"/>
                  </a:lnTo>
                  <a:lnTo>
                    <a:pt x="14502" y="26590"/>
                  </a:lnTo>
                  <a:lnTo>
                    <a:pt x="15308" y="26720"/>
                  </a:lnTo>
                  <a:lnTo>
                    <a:pt x="16120" y="26830"/>
                  </a:lnTo>
                  <a:lnTo>
                    <a:pt x="16925" y="26934"/>
                  </a:lnTo>
                  <a:lnTo>
                    <a:pt x="17724" y="27016"/>
                  </a:lnTo>
                  <a:lnTo>
                    <a:pt x="18510" y="27092"/>
                  </a:lnTo>
                  <a:lnTo>
                    <a:pt x="19289" y="27160"/>
                  </a:lnTo>
                  <a:lnTo>
                    <a:pt x="20048" y="27215"/>
                  </a:lnTo>
                  <a:lnTo>
                    <a:pt x="20801" y="27264"/>
                  </a:lnTo>
                  <a:lnTo>
                    <a:pt x="21533" y="27312"/>
                  </a:lnTo>
                  <a:lnTo>
                    <a:pt x="22492" y="27360"/>
                  </a:lnTo>
                  <a:lnTo>
                    <a:pt x="23464" y="27408"/>
                  </a:lnTo>
                  <a:lnTo>
                    <a:pt x="24429" y="27442"/>
                  </a:lnTo>
                  <a:lnTo>
                    <a:pt x="25395" y="27477"/>
                  </a:lnTo>
                  <a:lnTo>
                    <a:pt x="26367" y="27497"/>
                  </a:lnTo>
                  <a:lnTo>
                    <a:pt x="27339" y="27518"/>
                  </a:lnTo>
                  <a:lnTo>
                    <a:pt x="28304" y="27532"/>
                  </a:lnTo>
                  <a:lnTo>
                    <a:pt x="29276" y="27546"/>
                  </a:lnTo>
                  <a:lnTo>
                    <a:pt x="30255" y="27546"/>
                  </a:lnTo>
                  <a:lnTo>
                    <a:pt x="31227" y="27552"/>
                  </a:lnTo>
                  <a:lnTo>
                    <a:pt x="33172" y="27539"/>
                  </a:lnTo>
                  <a:lnTo>
                    <a:pt x="35122" y="27511"/>
                  </a:lnTo>
                  <a:lnTo>
                    <a:pt x="37073" y="27477"/>
                  </a:lnTo>
                  <a:lnTo>
                    <a:pt x="39024" y="27435"/>
                  </a:lnTo>
                  <a:lnTo>
                    <a:pt x="40975" y="27387"/>
                  </a:lnTo>
                  <a:lnTo>
                    <a:pt x="44877" y="27291"/>
                  </a:lnTo>
                  <a:lnTo>
                    <a:pt x="46821" y="27243"/>
                  </a:lnTo>
                  <a:lnTo>
                    <a:pt x="48758" y="27202"/>
                  </a:lnTo>
                  <a:lnTo>
                    <a:pt x="50703" y="27174"/>
                  </a:lnTo>
                  <a:lnTo>
                    <a:pt x="52634" y="27154"/>
                  </a:lnTo>
                  <a:lnTo>
                    <a:pt x="68813" y="27037"/>
                  </a:lnTo>
                  <a:lnTo>
                    <a:pt x="84986" y="26927"/>
                  </a:lnTo>
                  <a:lnTo>
                    <a:pt x="93076" y="26879"/>
                  </a:lnTo>
                  <a:lnTo>
                    <a:pt x="101159" y="26837"/>
                  </a:lnTo>
                  <a:lnTo>
                    <a:pt x="109249" y="26803"/>
                  </a:lnTo>
                  <a:lnTo>
                    <a:pt x="117338" y="26782"/>
                  </a:lnTo>
                  <a:lnTo>
                    <a:pt x="117425" y="26782"/>
                  </a:lnTo>
                  <a:lnTo>
                    <a:pt x="117505" y="26789"/>
                  </a:lnTo>
                  <a:lnTo>
                    <a:pt x="117665" y="26810"/>
                  </a:lnTo>
                  <a:lnTo>
                    <a:pt x="117811" y="26851"/>
                  </a:lnTo>
                  <a:lnTo>
                    <a:pt x="117951" y="26899"/>
                  </a:lnTo>
                  <a:lnTo>
                    <a:pt x="118077" y="26961"/>
                  </a:lnTo>
                  <a:lnTo>
                    <a:pt x="118204" y="27030"/>
                  </a:lnTo>
                  <a:lnTo>
                    <a:pt x="118317" y="27112"/>
                  </a:lnTo>
                  <a:lnTo>
                    <a:pt x="118424" y="27202"/>
                  </a:lnTo>
                  <a:lnTo>
                    <a:pt x="118996" y="27112"/>
                  </a:lnTo>
                  <a:lnTo>
                    <a:pt x="119276" y="27064"/>
                  </a:lnTo>
                  <a:lnTo>
                    <a:pt x="119562" y="27016"/>
                  </a:lnTo>
                  <a:lnTo>
                    <a:pt x="119842" y="26954"/>
                  </a:lnTo>
                  <a:lnTo>
                    <a:pt x="120128" y="26899"/>
                  </a:lnTo>
                  <a:lnTo>
                    <a:pt x="120408" y="26830"/>
                  </a:lnTo>
                  <a:lnTo>
                    <a:pt x="120687" y="26762"/>
                  </a:lnTo>
                  <a:lnTo>
                    <a:pt x="120960" y="26693"/>
                  </a:lnTo>
                  <a:lnTo>
                    <a:pt x="121240" y="26610"/>
                  </a:lnTo>
                  <a:lnTo>
                    <a:pt x="121513" y="26535"/>
                  </a:lnTo>
                  <a:lnTo>
                    <a:pt x="121786" y="26445"/>
                  </a:lnTo>
                  <a:lnTo>
                    <a:pt x="122052" y="26356"/>
                  </a:lnTo>
                  <a:lnTo>
                    <a:pt x="122319" y="26260"/>
                  </a:lnTo>
                  <a:lnTo>
                    <a:pt x="122585" y="26163"/>
                  </a:lnTo>
                  <a:lnTo>
                    <a:pt x="122845" y="26060"/>
                  </a:lnTo>
                  <a:lnTo>
                    <a:pt x="123104" y="25950"/>
                  </a:lnTo>
                  <a:lnTo>
                    <a:pt x="123364" y="25840"/>
                  </a:lnTo>
                  <a:lnTo>
                    <a:pt x="123617" y="25723"/>
                  </a:lnTo>
                  <a:lnTo>
                    <a:pt x="123870" y="25607"/>
                  </a:lnTo>
                  <a:lnTo>
                    <a:pt x="124116" y="25483"/>
                  </a:lnTo>
                  <a:lnTo>
                    <a:pt x="124363" y="25352"/>
                  </a:lnTo>
                  <a:lnTo>
                    <a:pt x="124602" y="25215"/>
                  </a:lnTo>
                  <a:lnTo>
                    <a:pt x="124842" y="25077"/>
                  </a:lnTo>
                  <a:lnTo>
                    <a:pt x="125075" y="24933"/>
                  </a:lnTo>
                  <a:lnTo>
                    <a:pt x="125302" y="24788"/>
                  </a:lnTo>
                  <a:lnTo>
                    <a:pt x="125528" y="24637"/>
                  </a:lnTo>
                  <a:lnTo>
                    <a:pt x="125754" y="24479"/>
                  </a:lnTo>
                  <a:lnTo>
                    <a:pt x="125967" y="24314"/>
                  </a:lnTo>
                  <a:lnTo>
                    <a:pt x="126187" y="24149"/>
                  </a:lnTo>
                  <a:lnTo>
                    <a:pt x="126394" y="23977"/>
                  </a:lnTo>
                  <a:lnTo>
                    <a:pt x="126600" y="23805"/>
                  </a:lnTo>
                  <a:lnTo>
                    <a:pt x="126800" y="23619"/>
                  </a:lnTo>
                  <a:lnTo>
                    <a:pt x="126993" y="23434"/>
                  </a:lnTo>
                  <a:lnTo>
                    <a:pt x="127179" y="23248"/>
                  </a:lnTo>
                  <a:lnTo>
                    <a:pt x="127366" y="23049"/>
                  </a:lnTo>
                  <a:lnTo>
                    <a:pt x="127545" y="22849"/>
                  </a:lnTo>
                  <a:lnTo>
                    <a:pt x="127719" y="22643"/>
                  </a:lnTo>
                  <a:lnTo>
                    <a:pt x="127892" y="22437"/>
                  </a:lnTo>
                  <a:lnTo>
                    <a:pt x="128051" y="22224"/>
                  </a:lnTo>
                  <a:lnTo>
                    <a:pt x="128211" y="22004"/>
                  </a:lnTo>
                  <a:lnTo>
                    <a:pt x="128358" y="21777"/>
                  </a:lnTo>
                  <a:lnTo>
                    <a:pt x="128504" y="21550"/>
                  </a:lnTo>
                  <a:lnTo>
                    <a:pt x="128644" y="21309"/>
                  </a:lnTo>
                  <a:lnTo>
                    <a:pt x="128777" y="21075"/>
                  </a:lnTo>
                  <a:lnTo>
                    <a:pt x="128904" y="20828"/>
                  </a:lnTo>
                  <a:lnTo>
                    <a:pt x="129024" y="20580"/>
                  </a:lnTo>
                  <a:lnTo>
                    <a:pt x="129137" y="20326"/>
                  </a:lnTo>
                  <a:lnTo>
                    <a:pt x="129243" y="20065"/>
                  </a:lnTo>
                  <a:lnTo>
                    <a:pt x="129336" y="19796"/>
                  </a:lnTo>
                  <a:lnTo>
                    <a:pt x="129430" y="19528"/>
                  </a:lnTo>
                  <a:lnTo>
                    <a:pt x="129516" y="19253"/>
                  </a:lnTo>
                  <a:lnTo>
                    <a:pt x="129596" y="18971"/>
                  </a:lnTo>
                  <a:lnTo>
                    <a:pt x="129663" y="18682"/>
                  </a:lnTo>
                  <a:lnTo>
                    <a:pt x="129723" y="18394"/>
                  </a:lnTo>
                  <a:lnTo>
                    <a:pt x="129783" y="18091"/>
                  </a:lnTo>
                  <a:lnTo>
                    <a:pt x="129823" y="17789"/>
                  </a:lnTo>
                  <a:lnTo>
                    <a:pt x="129862" y="17486"/>
                  </a:lnTo>
                  <a:lnTo>
                    <a:pt x="129896" y="17170"/>
                  </a:lnTo>
                  <a:lnTo>
                    <a:pt x="129916" y="16853"/>
                  </a:lnTo>
                  <a:lnTo>
                    <a:pt x="129929" y="16530"/>
                  </a:lnTo>
                  <a:lnTo>
                    <a:pt x="129936" y="16200"/>
                  </a:lnTo>
                  <a:lnTo>
                    <a:pt x="129929" y="15863"/>
                  </a:lnTo>
                  <a:lnTo>
                    <a:pt x="129916" y="15526"/>
                  </a:lnTo>
                  <a:lnTo>
                    <a:pt x="129902" y="15224"/>
                  </a:lnTo>
                  <a:lnTo>
                    <a:pt x="129882" y="14928"/>
                  </a:lnTo>
                  <a:lnTo>
                    <a:pt x="129849" y="14633"/>
                  </a:lnTo>
                  <a:lnTo>
                    <a:pt x="129823" y="14330"/>
                  </a:lnTo>
                  <a:lnTo>
                    <a:pt x="129783" y="14034"/>
                  </a:lnTo>
                  <a:lnTo>
                    <a:pt x="129736" y="13746"/>
                  </a:lnTo>
                  <a:lnTo>
                    <a:pt x="129689" y="13450"/>
                  </a:lnTo>
                  <a:lnTo>
                    <a:pt x="129636" y="13154"/>
                  </a:lnTo>
                  <a:lnTo>
                    <a:pt x="129576" y="12865"/>
                  </a:lnTo>
                  <a:lnTo>
                    <a:pt x="129510" y="12577"/>
                  </a:lnTo>
                  <a:lnTo>
                    <a:pt x="129443" y="12288"/>
                  </a:lnTo>
                  <a:lnTo>
                    <a:pt x="129370" y="11999"/>
                  </a:lnTo>
                  <a:lnTo>
                    <a:pt x="129290" y="11710"/>
                  </a:lnTo>
                  <a:lnTo>
                    <a:pt x="129203" y="11428"/>
                  </a:lnTo>
                  <a:lnTo>
                    <a:pt x="129117" y="11146"/>
                  </a:lnTo>
                  <a:lnTo>
                    <a:pt x="129024" y="10865"/>
                  </a:lnTo>
                  <a:lnTo>
                    <a:pt x="128924" y="10590"/>
                  </a:lnTo>
                  <a:lnTo>
                    <a:pt x="128817" y="10314"/>
                  </a:lnTo>
                  <a:lnTo>
                    <a:pt x="128711" y="10039"/>
                  </a:lnTo>
                  <a:lnTo>
                    <a:pt x="128597" y="9764"/>
                  </a:lnTo>
                  <a:lnTo>
                    <a:pt x="128478" y="9496"/>
                  </a:lnTo>
                  <a:lnTo>
                    <a:pt x="128358" y="9235"/>
                  </a:lnTo>
                  <a:lnTo>
                    <a:pt x="128231" y="8967"/>
                  </a:lnTo>
                  <a:lnTo>
                    <a:pt x="128098" y="8706"/>
                  </a:lnTo>
                  <a:lnTo>
                    <a:pt x="127958" y="8451"/>
                  </a:lnTo>
                  <a:lnTo>
                    <a:pt x="127818" y="8190"/>
                  </a:lnTo>
                  <a:lnTo>
                    <a:pt x="127672" y="7942"/>
                  </a:lnTo>
                  <a:lnTo>
                    <a:pt x="127525" y="7688"/>
                  </a:lnTo>
                  <a:lnTo>
                    <a:pt x="127372" y="7447"/>
                  </a:lnTo>
                  <a:lnTo>
                    <a:pt x="127212" y="7200"/>
                  </a:lnTo>
                  <a:lnTo>
                    <a:pt x="127053" y="6966"/>
                  </a:lnTo>
                  <a:lnTo>
                    <a:pt x="126886" y="6725"/>
                  </a:lnTo>
                  <a:lnTo>
                    <a:pt x="126713" y="6491"/>
                  </a:lnTo>
                  <a:lnTo>
                    <a:pt x="126540" y="6265"/>
                  </a:lnTo>
                  <a:lnTo>
                    <a:pt x="126360" y="6038"/>
                  </a:lnTo>
                  <a:lnTo>
                    <a:pt x="126180" y="5818"/>
                  </a:lnTo>
                  <a:lnTo>
                    <a:pt x="125987" y="5605"/>
                  </a:lnTo>
                  <a:lnTo>
                    <a:pt x="125801" y="5391"/>
                  </a:lnTo>
                  <a:lnTo>
                    <a:pt x="125601" y="5178"/>
                  </a:lnTo>
                  <a:lnTo>
                    <a:pt x="125408" y="4979"/>
                  </a:lnTo>
                  <a:lnTo>
                    <a:pt x="125202" y="4779"/>
                  </a:lnTo>
                  <a:lnTo>
                    <a:pt x="124995" y="4580"/>
                  </a:lnTo>
                  <a:lnTo>
                    <a:pt x="124789" y="4387"/>
                  </a:lnTo>
                  <a:lnTo>
                    <a:pt x="124569" y="4202"/>
                  </a:lnTo>
                  <a:lnTo>
                    <a:pt x="124356" y="4023"/>
                  </a:lnTo>
                  <a:lnTo>
                    <a:pt x="124130" y="3844"/>
                  </a:lnTo>
                  <a:lnTo>
                    <a:pt x="123910" y="3672"/>
                  </a:lnTo>
                  <a:lnTo>
                    <a:pt x="123677" y="3507"/>
                  </a:lnTo>
                  <a:lnTo>
                    <a:pt x="123451" y="3342"/>
                  </a:lnTo>
                  <a:lnTo>
                    <a:pt x="123211" y="3191"/>
                  </a:lnTo>
                  <a:lnTo>
                    <a:pt x="122971" y="3040"/>
                  </a:lnTo>
                  <a:lnTo>
                    <a:pt x="122732" y="2889"/>
                  </a:lnTo>
                  <a:lnTo>
                    <a:pt x="122485" y="2751"/>
                  </a:lnTo>
                  <a:lnTo>
                    <a:pt x="122239" y="2620"/>
                  </a:lnTo>
                  <a:lnTo>
                    <a:pt x="121986" y="2490"/>
                  </a:lnTo>
                  <a:lnTo>
                    <a:pt x="121726" y="2366"/>
                  </a:lnTo>
                  <a:lnTo>
                    <a:pt x="121466" y="2249"/>
                  </a:lnTo>
                  <a:lnTo>
                    <a:pt x="121207" y="2139"/>
                  </a:lnTo>
                  <a:lnTo>
                    <a:pt x="120940" y="2036"/>
                  </a:lnTo>
                  <a:lnTo>
                    <a:pt x="120674" y="1933"/>
                  </a:lnTo>
                  <a:lnTo>
                    <a:pt x="120401" y="1843"/>
                  </a:lnTo>
                  <a:lnTo>
                    <a:pt x="120128" y="1761"/>
                  </a:lnTo>
                  <a:lnTo>
                    <a:pt x="119848" y="1678"/>
                  </a:lnTo>
                  <a:lnTo>
                    <a:pt x="119569" y="1610"/>
                  </a:lnTo>
                  <a:lnTo>
                    <a:pt x="119482" y="1582"/>
                  </a:lnTo>
                  <a:lnTo>
                    <a:pt x="119396" y="1555"/>
                  </a:lnTo>
                  <a:lnTo>
                    <a:pt x="119316" y="1527"/>
                  </a:lnTo>
                  <a:lnTo>
                    <a:pt x="119243" y="1493"/>
                  </a:lnTo>
                  <a:lnTo>
                    <a:pt x="119176" y="1451"/>
                  </a:lnTo>
                  <a:lnTo>
                    <a:pt x="119109" y="1410"/>
                  </a:lnTo>
                  <a:lnTo>
                    <a:pt x="119043" y="1362"/>
                  </a:lnTo>
                  <a:lnTo>
                    <a:pt x="118990" y="1314"/>
                  </a:lnTo>
                  <a:lnTo>
                    <a:pt x="118936" y="1259"/>
                  </a:lnTo>
                  <a:lnTo>
                    <a:pt x="118890" y="1204"/>
                  </a:lnTo>
                  <a:lnTo>
                    <a:pt x="118843" y="1149"/>
                  </a:lnTo>
                  <a:lnTo>
                    <a:pt x="118803" y="1087"/>
                  </a:lnTo>
                  <a:lnTo>
                    <a:pt x="118763" y="1032"/>
                  </a:lnTo>
                  <a:lnTo>
                    <a:pt x="118730" y="963"/>
                  </a:lnTo>
                  <a:lnTo>
                    <a:pt x="118677" y="840"/>
                  </a:lnTo>
                  <a:lnTo>
                    <a:pt x="115328" y="840"/>
                  </a:lnTo>
                  <a:lnTo>
                    <a:pt x="111972" y="853"/>
                  </a:lnTo>
                  <a:lnTo>
                    <a:pt x="108616" y="874"/>
                  </a:lnTo>
                  <a:lnTo>
                    <a:pt x="105254" y="901"/>
                  </a:lnTo>
                  <a:lnTo>
                    <a:pt x="101891" y="936"/>
                  </a:lnTo>
                  <a:lnTo>
                    <a:pt x="98529" y="977"/>
                  </a:lnTo>
                  <a:lnTo>
                    <a:pt x="91784" y="1066"/>
                  </a:lnTo>
                  <a:lnTo>
                    <a:pt x="85033" y="1163"/>
                  </a:lnTo>
                  <a:lnTo>
                    <a:pt x="78281" y="1252"/>
                  </a:lnTo>
                  <a:lnTo>
                    <a:pt x="74899" y="1293"/>
                  </a:lnTo>
                  <a:lnTo>
                    <a:pt x="71523" y="1335"/>
                  </a:lnTo>
                  <a:lnTo>
                    <a:pt x="68141" y="1369"/>
                  </a:lnTo>
                  <a:lnTo>
                    <a:pt x="64758" y="1390"/>
                  </a:lnTo>
                  <a:lnTo>
                    <a:pt x="61383" y="1410"/>
                  </a:lnTo>
                  <a:lnTo>
                    <a:pt x="58000" y="1424"/>
                  </a:lnTo>
                  <a:lnTo>
                    <a:pt x="54624" y="1424"/>
                  </a:lnTo>
                  <a:lnTo>
                    <a:pt x="51242" y="1410"/>
                  </a:lnTo>
                  <a:lnTo>
                    <a:pt x="47866" y="1390"/>
                  </a:lnTo>
                  <a:lnTo>
                    <a:pt x="44491" y="1348"/>
                  </a:lnTo>
                  <a:lnTo>
                    <a:pt x="41121" y="1300"/>
                  </a:lnTo>
                  <a:lnTo>
                    <a:pt x="37752" y="1231"/>
                  </a:lnTo>
                  <a:lnTo>
                    <a:pt x="36068" y="1190"/>
                  </a:lnTo>
                  <a:lnTo>
                    <a:pt x="34383" y="1149"/>
                  </a:lnTo>
                  <a:lnTo>
                    <a:pt x="32699" y="1101"/>
                  </a:lnTo>
                  <a:lnTo>
                    <a:pt x="31021" y="1046"/>
                  </a:lnTo>
                  <a:lnTo>
                    <a:pt x="29336" y="991"/>
                  </a:lnTo>
                  <a:lnTo>
                    <a:pt x="27659" y="929"/>
                  </a:lnTo>
                  <a:lnTo>
                    <a:pt x="25981" y="860"/>
                  </a:lnTo>
                  <a:lnTo>
                    <a:pt x="24296" y="784"/>
                  </a:lnTo>
                  <a:lnTo>
                    <a:pt x="22618" y="709"/>
                  </a:lnTo>
                  <a:lnTo>
                    <a:pt x="20947" y="626"/>
                  </a:lnTo>
                  <a:lnTo>
                    <a:pt x="19269" y="537"/>
                  </a:lnTo>
                  <a:lnTo>
                    <a:pt x="17591" y="441"/>
                  </a:lnTo>
                  <a:lnTo>
                    <a:pt x="15920" y="344"/>
                  </a:lnTo>
                  <a:lnTo>
                    <a:pt x="14249" y="234"/>
                  </a:lnTo>
                  <a:lnTo>
                    <a:pt x="12578" y="124"/>
                  </a:lnTo>
                  <a:lnTo>
                    <a:pt x="1090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2"/>
            <p:cNvSpPr/>
            <p:nvPr/>
          </p:nvSpPr>
          <p:spPr>
            <a:xfrm>
              <a:off x="-3354350" y="-4191175"/>
              <a:ext cx="3186475" cy="2642100"/>
            </a:xfrm>
            <a:custGeom>
              <a:rect b="b" l="l" r="r" t="t"/>
              <a:pathLst>
                <a:path extrusionOk="0" h="105684" w="127459">
                  <a:moveTo>
                    <a:pt x="23584" y="6808"/>
                  </a:moveTo>
                  <a:lnTo>
                    <a:pt x="23823" y="6815"/>
                  </a:lnTo>
                  <a:lnTo>
                    <a:pt x="24070" y="6828"/>
                  </a:lnTo>
                  <a:lnTo>
                    <a:pt x="24309" y="6849"/>
                  </a:lnTo>
                  <a:lnTo>
                    <a:pt x="24549" y="6877"/>
                  </a:lnTo>
                  <a:lnTo>
                    <a:pt x="24782" y="6911"/>
                  </a:lnTo>
                  <a:lnTo>
                    <a:pt x="25022" y="6952"/>
                  </a:lnTo>
                  <a:lnTo>
                    <a:pt x="25262" y="7000"/>
                  </a:lnTo>
                  <a:lnTo>
                    <a:pt x="25495" y="7055"/>
                  </a:lnTo>
                  <a:lnTo>
                    <a:pt x="25728" y="7117"/>
                  </a:lnTo>
                  <a:lnTo>
                    <a:pt x="25961" y="7186"/>
                  </a:lnTo>
                  <a:lnTo>
                    <a:pt x="26194" y="7262"/>
                  </a:lnTo>
                  <a:lnTo>
                    <a:pt x="26427" y="7344"/>
                  </a:lnTo>
                  <a:lnTo>
                    <a:pt x="26653" y="7433"/>
                  </a:lnTo>
                  <a:lnTo>
                    <a:pt x="26879" y="7530"/>
                  </a:lnTo>
                  <a:lnTo>
                    <a:pt x="27106" y="7626"/>
                  </a:lnTo>
                  <a:lnTo>
                    <a:pt x="27326" y="7736"/>
                  </a:lnTo>
                  <a:lnTo>
                    <a:pt x="27545" y="7846"/>
                  </a:lnTo>
                  <a:lnTo>
                    <a:pt x="27758" y="7963"/>
                  </a:lnTo>
                  <a:lnTo>
                    <a:pt x="27978" y="8087"/>
                  </a:lnTo>
                  <a:lnTo>
                    <a:pt x="28184" y="8217"/>
                  </a:lnTo>
                  <a:lnTo>
                    <a:pt x="28398" y="8355"/>
                  </a:lnTo>
                  <a:lnTo>
                    <a:pt x="28604" y="8499"/>
                  </a:lnTo>
                  <a:lnTo>
                    <a:pt x="28804" y="8644"/>
                  </a:lnTo>
                  <a:lnTo>
                    <a:pt x="29003" y="8795"/>
                  </a:lnTo>
                  <a:lnTo>
                    <a:pt x="29197" y="8953"/>
                  </a:lnTo>
                  <a:lnTo>
                    <a:pt x="29390" y="9118"/>
                  </a:lnTo>
                  <a:lnTo>
                    <a:pt x="29576" y="9283"/>
                  </a:lnTo>
                  <a:lnTo>
                    <a:pt x="29762" y="9462"/>
                  </a:lnTo>
                  <a:lnTo>
                    <a:pt x="29942" y="9641"/>
                  </a:lnTo>
                  <a:lnTo>
                    <a:pt x="30115" y="9819"/>
                  </a:lnTo>
                  <a:lnTo>
                    <a:pt x="30288" y="10012"/>
                  </a:lnTo>
                  <a:lnTo>
                    <a:pt x="30455" y="10204"/>
                  </a:lnTo>
                  <a:lnTo>
                    <a:pt x="30621" y="10404"/>
                  </a:lnTo>
                  <a:lnTo>
                    <a:pt x="30781" y="10603"/>
                  </a:lnTo>
                  <a:lnTo>
                    <a:pt x="30934" y="10816"/>
                  </a:lnTo>
                  <a:lnTo>
                    <a:pt x="31081" y="11030"/>
                  </a:lnTo>
                  <a:lnTo>
                    <a:pt x="31221" y="11243"/>
                  </a:lnTo>
                  <a:lnTo>
                    <a:pt x="31360" y="11463"/>
                  </a:lnTo>
                  <a:lnTo>
                    <a:pt x="31494" y="11690"/>
                  </a:lnTo>
                  <a:lnTo>
                    <a:pt x="31620" y="11917"/>
                  </a:lnTo>
                  <a:lnTo>
                    <a:pt x="31740" y="12150"/>
                  </a:lnTo>
                  <a:lnTo>
                    <a:pt x="31853" y="12391"/>
                  </a:lnTo>
                  <a:lnTo>
                    <a:pt x="31966" y="12632"/>
                  </a:lnTo>
                  <a:lnTo>
                    <a:pt x="32066" y="12879"/>
                  </a:lnTo>
                  <a:lnTo>
                    <a:pt x="32173" y="13140"/>
                  </a:lnTo>
                  <a:lnTo>
                    <a:pt x="32266" y="13409"/>
                  </a:lnTo>
                  <a:lnTo>
                    <a:pt x="32359" y="13684"/>
                  </a:lnTo>
                  <a:lnTo>
                    <a:pt x="32446" y="13952"/>
                  </a:lnTo>
                  <a:lnTo>
                    <a:pt x="32519" y="14227"/>
                  </a:lnTo>
                  <a:lnTo>
                    <a:pt x="32592" y="14502"/>
                  </a:lnTo>
                  <a:lnTo>
                    <a:pt x="32659" y="14777"/>
                  </a:lnTo>
                  <a:lnTo>
                    <a:pt x="32719" y="15052"/>
                  </a:lnTo>
                  <a:lnTo>
                    <a:pt x="32765" y="15327"/>
                  </a:lnTo>
                  <a:lnTo>
                    <a:pt x="32812" y="15602"/>
                  </a:lnTo>
                  <a:lnTo>
                    <a:pt x="32852" y="15884"/>
                  </a:lnTo>
                  <a:lnTo>
                    <a:pt x="32885" y="16159"/>
                  </a:lnTo>
                  <a:lnTo>
                    <a:pt x="32912" y="16441"/>
                  </a:lnTo>
                  <a:lnTo>
                    <a:pt x="32932" y="16716"/>
                  </a:lnTo>
                  <a:lnTo>
                    <a:pt x="32945" y="16998"/>
                  </a:lnTo>
                  <a:lnTo>
                    <a:pt x="32952" y="17273"/>
                  </a:lnTo>
                  <a:lnTo>
                    <a:pt x="32952" y="17555"/>
                  </a:lnTo>
                  <a:lnTo>
                    <a:pt x="32945" y="17830"/>
                  </a:lnTo>
                  <a:lnTo>
                    <a:pt x="32932" y="18105"/>
                  </a:lnTo>
                  <a:lnTo>
                    <a:pt x="32918" y="18387"/>
                  </a:lnTo>
                  <a:lnTo>
                    <a:pt x="32892" y="18662"/>
                  </a:lnTo>
                  <a:lnTo>
                    <a:pt x="32865" y="18937"/>
                  </a:lnTo>
                  <a:lnTo>
                    <a:pt x="32825" y="19212"/>
                  </a:lnTo>
                  <a:lnTo>
                    <a:pt x="32785" y="19480"/>
                  </a:lnTo>
                  <a:lnTo>
                    <a:pt x="32739" y="19755"/>
                  </a:lnTo>
                  <a:lnTo>
                    <a:pt x="32685" y="20023"/>
                  </a:lnTo>
                  <a:lnTo>
                    <a:pt x="32626" y="20291"/>
                  </a:lnTo>
                  <a:lnTo>
                    <a:pt x="32559" y="20560"/>
                  </a:lnTo>
                  <a:lnTo>
                    <a:pt x="32486" y="20828"/>
                  </a:lnTo>
                  <a:lnTo>
                    <a:pt x="32412" y="21089"/>
                  </a:lnTo>
                  <a:lnTo>
                    <a:pt x="32326" y="21350"/>
                  </a:lnTo>
                  <a:lnTo>
                    <a:pt x="32239" y="21605"/>
                  </a:lnTo>
                  <a:lnTo>
                    <a:pt x="32146" y="21866"/>
                  </a:lnTo>
                  <a:lnTo>
                    <a:pt x="32046" y="22120"/>
                  </a:lnTo>
                  <a:lnTo>
                    <a:pt x="31940" y="22368"/>
                  </a:lnTo>
                  <a:lnTo>
                    <a:pt x="31827" y="22622"/>
                  </a:lnTo>
                  <a:lnTo>
                    <a:pt x="31713" y="22863"/>
                  </a:lnTo>
                  <a:lnTo>
                    <a:pt x="31587" y="23111"/>
                  </a:lnTo>
                  <a:lnTo>
                    <a:pt x="31460" y="23351"/>
                  </a:lnTo>
                  <a:lnTo>
                    <a:pt x="31327" y="23585"/>
                  </a:lnTo>
                  <a:lnTo>
                    <a:pt x="31187" y="23819"/>
                  </a:lnTo>
                  <a:lnTo>
                    <a:pt x="31041" y="24053"/>
                  </a:lnTo>
                  <a:lnTo>
                    <a:pt x="30894" y="24279"/>
                  </a:lnTo>
                  <a:lnTo>
                    <a:pt x="30735" y="24499"/>
                  </a:lnTo>
                  <a:lnTo>
                    <a:pt x="30575" y="24720"/>
                  </a:lnTo>
                  <a:lnTo>
                    <a:pt x="30408" y="24933"/>
                  </a:lnTo>
                  <a:lnTo>
                    <a:pt x="30242" y="25146"/>
                  </a:lnTo>
                  <a:lnTo>
                    <a:pt x="30062" y="25352"/>
                  </a:lnTo>
                  <a:lnTo>
                    <a:pt x="29882" y="25551"/>
                  </a:lnTo>
                  <a:lnTo>
                    <a:pt x="29696" y="25751"/>
                  </a:lnTo>
                  <a:lnTo>
                    <a:pt x="29503" y="25943"/>
                  </a:lnTo>
                  <a:lnTo>
                    <a:pt x="29303" y="26136"/>
                  </a:lnTo>
                  <a:lnTo>
                    <a:pt x="29103" y="26322"/>
                  </a:lnTo>
                  <a:lnTo>
                    <a:pt x="28897" y="26500"/>
                  </a:lnTo>
                  <a:lnTo>
                    <a:pt x="28684" y="26672"/>
                  </a:lnTo>
                  <a:lnTo>
                    <a:pt x="28464" y="26837"/>
                  </a:lnTo>
                  <a:lnTo>
                    <a:pt x="28244" y="27002"/>
                  </a:lnTo>
                  <a:lnTo>
                    <a:pt x="28018" y="27160"/>
                  </a:lnTo>
                  <a:lnTo>
                    <a:pt x="27785" y="27312"/>
                  </a:lnTo>
                  <a:lnTo>
                    <a:pt x="27545" y="27456"/>
                  </a:lnTo>
                  <a:lnTo>
                    <a:pt x="27306" y="27601"/>
                  </a:lnTo>
                  <a:lnTo>
                    <a:pt x="27059" y="27731"/>
                  </a:lnTo>
                  <a:lnTo>
                    <a:pt x="26806" y="27862"/>
                  </a:lnTo>
                  <a:lnTo>
                    <a:pt x="26553" y="27979"/>
                  </a:lnTo>
                  <a:lnTo>
                    <a:pt x="26287" y="28096"/>
                  </a:lnTo>
                  <a:lnTo>
                    <a:pt x="26021" y="28206"/>
                  </a:lnTo>
                  <a:lnTo>
                    <a:pt x="25754" y="28309"/>
                  </a:lnTo>
                  <a:lnTo>
                    <a:pt x="25488" y="28405"/>
                  </a:lnTo>
                  <a:lnTo>
                    <a:pt x="25215" y="28487"/>
                  </a:lnTo>
                  <a:lnTo>
                    <a:pt x="24949" y="28570"/>
                  </a:lnTo>
                  <a:lnTo>
                    <a:pt x="24676" y="28639"/>
                  </a:lnTo>
                  <a:lnTo>
                    <a:pt x="24403" y="28701"/>
                  </a:lnTo>
                  <a:lnTo>
                    <a:pt x="24130" y="28756"/>
                  </a:lnTo>
                  <a:lnTo>
                    <a:pt x="23863" y="28804"/>
                  </a:lnTo>
                  <a:lnTo>
                    <a:pt x="23590" y="28838"/>
                  </a:lnTo>
                  <a:lnTo>
                    <a:pt x="23317" y="28873"/>
                  </a:lnTo>
                  <a:lnTo>
                    <a:pt x="23044" y="28900"/>
                  </a:lnTo>
                  <a:lnTo>
                    <a:pt x="22778" y="28914"/>
                  </a:lnTo>
                  <a:lnTo>
                    <a:pt x="22505" y="28921"/>
                  </a:lnTo>
                  <a:lnTo>
                    <a:pt x="22232" y="28928"/>
                  </a:lnTo>
                  <a:lnTo>
                    <a:pt x="21966" y="28921"/>
                  </a:lnTo>
                  <a:lnTo>
                    <a:pt x="21693" y="28907"/>
                  </a:lnTo>
                  <a:lnTo>
                    <a:pt x="21426" y="28893"/>
                  </a:lnTo>
                  <a:lnTo>
                    <a:pt x="21160" y="28866"/>
                  </a:lnTo>
                  <a:lnTo>
                    <a:pt x="20894" y="28831"/>
                  </a:lnTo>
                  <a:lnTo>
                    <a:pt x="20627" y="28790"/>
                  </a:lnTo>
                  <a:lnTo>
                    <a:pt x="20368" y="28742"/>
                  </a:lnTo>
                  <a:lnTo>
                    <a:pt x="20108" y="28694"/>
                  </a:lnTo>
                  <a:lnTo>
                    <a:pt x="19842" y="28632"/>
                  </a:lnTo>
                  <a:lnTo>
                    <a:pt x="19589" y="28563"/>
                  </a:lnTo>
                  <a:lnTo>
                    <a:pt x="19329" y="28487"/>
                  </a:lnTo>
                  <a:lnTo>
                    <a:pt x="19076" y="28412"/>
                  </a:lnTo>
                  <a:lnTo>
                    <a:pt x="18823" y="28322"/>
                  </a:lnTo>
                  <a:lnTo>
                    <a:pt x="18577" y="28226"/>
                  </a:lnTo>
                  <a:lnTo>
                    <a:pt x="18324" y="28130"/>
                  </a:lnTo>
                  <a:lnTo>
                    <a:pt x="18084" y="28020"/>
                  </a:lnTo>
                  <a:lnTo>
                    <a:pt x="17838" y="27910"/>
                  </a:lnTo>
                  <a:lnTo>
                    <a:pt x="17598" y="27793"/>
                  </a:lnTo>
                  <a:lnTo>
                    <a:pt x="17365" y="27662"/>
                  </a:lnTo>
                  <a:lnTo>
                    <a:pt x="17132" y="27532"/>
                  </a:lnTo>
                  <a:lnTo>
                    <a:pt x="16899" y="27394"/>
                  </a:lnTo>
                  <a:lnTo>
                    <a:pt x="16672" y="27257"/>
                  </a:lnTo>
                  <a:lnTo>
                    <a:pt x="16446" y="27105"/>
                  </a:lnTo>
                  <a:lnTo>
                    <a:pt x="16226" y="26947"/>
                  </a:lnTo>
                  <a:lnTo>
                    <a:pt x="16007" y="26789"/>
                  </a:lnTo>
                  <a:lnTo>
                    <a:pt x="15793" y="26617"/>
                  </a:lnTo>
                  <a:lnTo>
                    <a:pt x="15587" y="26445"/>
                  </a:lnTo>
                  <a:lnTo>
                    <a:pt x="15381" y="26267"/>
                  </a:lnTo>
                  <a:lnTo>
                    <a:pt x="15181" y="26088"/>
                  </a:lnTo>
                  <a:lnTo>
                    <a:pt x="14981" y="25895"/>
                  </a:lnTo>
                  <a:lnTo>
                    <a:pt x="14788" y="25703"/>
                  </a:lnTo>
                  <a:lnTo>
                    <a:pt x="14602" y="25496"/>
                  </a:lnTo>
                  <a:lnTo>
                    <a:pt x="14422" y="25290"/>
                  </a:lnTo>
                  <a:lnTo>
                    <a:pt x="14242" y="25084"/>
                  </a:lnTo>
                  <a:lnTo>
                    <a:pt x="14069" y="24864"/>
                  </a:lnTo>
                  <a:lnTo>
                    <a:pt x="13896" y="24644"/>
                  </a:lnTo>
                  <a:lnTo>
                    <a:pt x="13736" y="24417"/>
                  </a:lnTo>
                  <a:lnTo>
                    <a:pt x="13576" y="24183"/>
                  </a:lnTo>
                  <a:lnTo>
                    <a:pt x="13423" y="23943"/>
                  </a:lnTo>
                  <a:lnTo>
                    <a:pt x="13277" y="23702"/>
                  </a:lnTo>
                  <a:lnTo>
                    <a:pt x="13137" y="23454"/>
                  </a:lnTo>
                  <a:lnTo>
                    <a:pt x="12997" y="23200"/>
                  </a:lnTo>
                  <a:lnTo>
                    <a:pt x="12871" y="22946"/>
                  </a:lnTo>
                  <a:lnTo>
                    <a:pt x="12744" y="22677"/>
                  </a:lnTo>
                  <a:lnTo>
                    <a:pt x="12624" y="22416"/>
                  </a:lnTo>
                  <a:lnTo>
                    <a:pt x="12511" y="22141"/>
                  </a:lnTo>
                  <a:lnTo>
                    <a:pt x="12411" y="21866"/>
                  </a:lnTo>
                  <a:lnTo>
                    <a:pt x="12311" y="21584"/>
                  </a:lnTo>
                  <a:lnTo>
                    <a:pt x="12225" y="21323"/>
                  </a:lnTo>
                  <a:lnTo>
                    <a:pt x="12145" y="21055"/>
                  </a:lnTo>
                  <a:lnTo>
                    <a:pt x="12078" y="20793"/>
                  </a:lnTo>
                  <a:lnTo>
                    <a:pt x="12012" y="20525"/>
                  </a:lnTo>
                  <a:lnTo>
                    <a:pt x="11958" y="20264"/>
                  </a:lnTo>
                  <a:lnTo>
                    <a:pt x="11905" y="20003"/>
                  </a:lnTo>
                  <a:lnTo>
                    <a:pt x="11865" y="19734"/>
                  </a:lnTo>
                  <a:lnTo>
                    <a:pt x="11832" y="19473"/>
                  </a:lnTo>
                  <a:lnTo>
                    <a:pt x="11799" y="19205"/>
                  </a:lnTo>
                  <a:lnTo>
                    <a:pt x="11779" y="18944"/>
                  </a:lnTo>
                  <a:lnTo>
                    <a:pt x="11765" y="18682"/>
                  </a:lnTo>
                  <a:lnTo>
                    <a:pt x="11759" y="18414"/>
                  </a:lnTo>
                  <a:lnTo>
                    <a:pt x="11752" y="18153"/>
                  </a:lnTo>
                  <a:lnTo>
                    <a:pt x="11759" y="17892"/>
                  </a:lnTo>
                  <a:lnTo>
                    <a:pt x="11772" y="17637"/>
                  </a:lnTo>
                  <a:lnTo>
                    <a:pt x="11792" y="17376"/>
                  </a:lnTo>
                  <a:lnTo>
                    <a:pt x="11812" y="17115"/>
                  </a:lnTo>
                  <a:lnTo>
                    <a:pt x="11845" y="16860"/>
                  </a:lnTo>
                  <a:lnTo>
                    <a:pt x="11878" y="16606"/>
                  </a:lnTo>
                  <a:lnTo>
                    <a:pt x="11925" y="16352"/>
                  </a:lnTo>
                  <a:lnTo>
                    <a:pt x="11972" y="16097"/>
                  </a:lnTo>
                  <a:lnTo>
                    <a:pt x="12032" y="15850"/>
                  </a:lnTo>
                  <a:lnTo>
                    <a:pt x="12092" y="15602"/>
                  </a:lnTo>
                  <a:lnTo>
                    <a:pt x="12158" y="15355"/>
                  </a:lnTo>
                  <a:lnTo>
                    <a:pt x="12231" y="15107"/>
                  </a:lnTo>
                  <a:lnTo>
                    <a:pt x="12311" y="14866"/>
                  </a:lnTo>
                  <a:lnTo>
                    <a:pt x="12391" y="14626"/>
                  </a:lnTo>
                  <a:lnTo>
                    <a:pt x="12484" y="14385"/>
                  </a:lnTo>
                  <a:lnTo>
                    <a:pt x="12578" y="14151"/>
                  </a:lnTo>
                  <a:lnTo>
                    <a:pt x="12677" y="13917"/>
                  </a:lnTo>
                  <a:lnTo>
                    <a:pt x="12784" y="13691"/>
                  </a:lnTo>
                  <a:lnTo>
                    <a:pt x="12897" y="13464"/>
                  </a:lnTo>
                  <a:lnTo>
                    <a:pt x="13017" y="13237"/>
                  </a:lnTo>
                  <a:lnTo>
                    <a:pt x="13137" y="13017"/>
                  </a:lnTo>
                  <a:lnTo>
                    <a:pt x="13263" y="12797"/>
                  </a:lnTo>
                  <a:lnTo>
                    <a:pt x="13397" y="12584"/>
                  </a:lnTo>
                  <a:lnTo>
                    <a:pt x="13536" y="12370"/>
                  </a:lnTo>
                  <a:lnTo>
                    <a:pt x="13676" y="12164"/>
                  </a:lnTo>
                  <a:lnTo>
                    <a:pt x="13823" y="11958"/>
                  </a:lnTo>
                  <a:lnTo>
                    <a:pt x="13976" y="11758"/>
                  </a:lnTo>
                  <a:lnTo>
                    <a:pt x="14136" y="11559"/>
                  </a:lnTo>
                  <a:lnTo>
                    <a:pt x="14295" y="11366"/>
                  </a:lnTo>
                  <a:lnTo>
                    <a:pt x="14462" y="11174"/>
                  </a:lnTo>
                  <a:lnTo>
                    <a:pt x="14635" y="10995"/>
                  </a:lnTo>
                  <a:lnTo>
                    <a:pt x="14808" y="10810"/>
                  </a:lnTo>
                  <a:lnTo>
                    <a:pt x="14995" y="10638"/>
                  </a:lnTo>
                  <a:lnTo>
                    <a:pt x="15174" y="10466"/>
                  </a:lnTo>
                  <a:lnTo>
                    <a:pt x="15367" y="10294"/>
                  </a:lnTo>
                  <a:lnTo>
                    <a:pt x="15560" y="10129"/>
                  </a:lnTo>
                  <a:lnTo>
                    <a:pt x="15754" y="9971"/>
                  </a:lnTo>
                  <a:lnTo>
                    <a:pt x="15960" y="9819"/>
                  </a:lnTo>
                  <a:lnTo>
                    <a:pt x="16166" y="9675"/>
                  </a:lnTo>
                  <a:lnTo>
                    <a:pt x="16373" y="9531"/>
                  </a:lnTo>
                  <a:lnTo>
                    <a:pt x="16586" y="9393"/>
                  </a:lnTo>
                  <a:lnTo>
                    <a:pt x="16806" y="9262"/>
                  </a:lnTo>
                  <a:lnTo>
                    <a:pt x="17025" y="9132"/>
                  </a:lnTo>
                  <a:lnTo>
                    <a:pt x="17252" y="9008"/>
                  </a:lnTo>
                  <a:lnTo>
                    <a:pt x="17485" y="8898"/>
                  </a:lnTo>
                  <a:lnTo>
                    <a:pt x="17718" y="8788"/>
                  </a:lnTo>
                  <a:lnTo>
                    <a:pt x="17951" y="8678"/>
                  </a:lnTo>
                  <a:lnTo>
                    <a:pt x="18190" y="8582"/>
                  </a:lnTo>
                  <a:lnTo>
                    <a:pt x="18437" y="8492"/>
                  </a:lnTo>
                  <a:lnTo>
                    <a:pt x="18683" y="8403"/>
                  </a:lnTo>
                  <a:lnTo>
                    <a:pt x="18930" y="8327"/>
                  </a:lnTo>
                  <a:lnTo>
                    <a:pt x="19149" y="8169"/>
                  </a:lnTo>
                  <a:lnTo>
                    <a:pt x="19369" y="8025"/>
                  </a:lnTo>
                  <a:lnTo>
                    <a:pt x="19589" y="7887"/>
                  </a:lnTo>
                  <a:lnTo>
                    <a:pt x="19815" y="7757"/>
                  </a:lnTo>
                  <a:lnTo>
                    <a:pt x="20041" y="7640"/>
                  </a:lnTo>
                  <a:lnTo>
                    <a:pt x="20268" y="7523"/>
                  </a:lnTo>
                  <a:lnTo>
                    <a:pt x="20494" y="7420"/>
                  </a:lnTo>
                  <a:lnTo>
                    <a:pt x="20727" y="7323"/>
                  </a:lnTo>
                  <a:lnTo>
                    <a:pt x="20960" y="7241"/>
                  </a:lnTo>
                  <a:lnTo>
                    <a:pt x="21193" y="7158"/>
                  </a:lnTo>
                  <a:lnTo>
                    <a:pt x="21433" y="7090"/>
                  </a:lnTo>
                  <a:lnTo>
                    <a:pt x="21666" y="7028"/>
                  </a:lnTo>
                  <a:lnTo>
                    <a:pt x="21906" y="6973"/>
                  </a:lnTo>
                  <a:lnTo>
                    <a:pt x="22145" y="6925"/>
                  </a:lnTo>
                  <a:lnTo>
                    <a:pt x="22385" y="6890"/>
                  </a:lnTo>
                  <a:lnTo>
                    <a:pt x="22625" y="6856"/>
                  </a:lnTo>
                  <a:lnTo>
                    <a:pt x="22865" y="6835"/>
                  </a:lnTo>
                  <a:lnTo>
                    <a:pt x="23104" y="6815"/>
                  </a:lnTo>
                  <a:lnTo>
                    <a:pt x="23344" y="6808"/>
                  </a:lnTo>
                  <a:close/>
                  <a:moveTo>
                    <a:pt x="107917" y="7440"/>
                  </a:moveTo>
                  <a:lnTo>
                    <a:pt x="108183" y="7447"/>
                  </a:lnTo>
                  <a:lnTo>
                    <a:pt x="108443" y="7461"/>
                  </a:lnTo>
                  <a:lnTo>
                    <a:pt x="108709" y="7488"/>
                  </a:lnTo>
                  <a:lnTo>
                    <a:pt x="108962" y="7523"/>
                  </a:lnTo>
                  <a:lnTo>
                    <a:pt x="109222" y="7571"/>
                  </a:lnTo>
                  <a:lnTo>
                    <a:pt x="109482" y="7619"/>
                  </a:lnTo>
                  <a:lnTo>
                    <a:pt x="109735" y="7681"/>
                  </a:lnTo>
                  <a:lnTo>
                    <a:pt x="109988" y="7750"/>
                  </a:lnTo>
                  <a:lnTo>
                    <a:pt x="110234" y="7825"/>
                  </a:lnTo>
                  <a:lnTo>
                    <a:pt x="110480" y="7915"/>
                  </a:lnTo>
                  <a:lnTo>
                    <a:pt x="110727" y="8011"/>
                  </a:lnTo>
                  <a:lnTo>
                    <a:pt x="110966" y="8107"/>
                  </a:lnTo>
                  <a:lnTo>
                    <a:pt x="111206" y="8217"/>
                  </a:lnTo>
                  <a:lnTo>
                    <a:pt x="111446" y="8334"/>
                  </a:lnTo>
                  <a:lnTo>
                    <a:pt x="111679" y="8458"/>
                  </a:lnTo>
                  <a:lnTo>
                    <a:pt x="111912" y="8589"/>
                  </a:lnTo>
                  <a:lnTo>
                    <a:pt x="112138" y="8726"/>
                  </a:lnTo>
                  <a:lnTo>
                    <a:pt x="112365" y="8871"/>
                  </a:lnTo>
                  <a:lnTo>
                    <a:pt x="112584" y="9022"/>
                  </a:lnTo>
                  <a:lnTo>
                    <a:pt x="112804" y="9180"/>
                  </a:lnTo>
                  <a:lnTo>
                    <a:pt x="113017" y="9345"/>
                  </a:lnTo>
                  <a:lnTo>
                    <a:pt x="113230" y="9517"/>
                  </a:lnTo>
                  <a:lnTo>
                    <a:pt x="113437" y="9689"/>
                  </a:lnTo>
                  <a:lnTo>
                    <a:pt x="113643" y="9868"/>
                  </a:lnTo>
                  <a:lnTo>
                    <a:pt x="113843" y="10060"/>
                  </a:lnTo>
                  <a:lnTo>
                    <a:pt x="114036" y="10253"/>
                  </a:lnTo>
                  <a:lnTo>
                    <a:pt x="114229" y="10445"/>
                  </a:lnTo>
                  <a:lnTo>
                    <a:pt x="114415" y="10651"/>
                  </a:lnTo>
                  <a:lnTo>
                    <a:pt x="114595" y="10858"/>
                  </a:lnTo>
                  <a:lnTo>
                    <a:pt x="114775" y="11071"/>
                  </a:lnTo>
                  <a:lnTo>
                    <a:pt x="114948" y="11284"/>
                  </a:lnTo>
                  <a:lnTo>
                    <a:pt x="115114" y="11504"/>
                  </a:lnTo>
                  <a:lnTo>
                    <a:pt x="115281" y="11731"/>
                  </a:lnTo>
                  <a:lnTo>
                    <a:pt x="115441" y="11965"/>
                  </a:lnTo>
                  <a:lnTo>
                    <a:pt x="115594" y="12192"/>
                  </a:lnTo>
                  <a:lnTo>
                    <a:pt x="115740" y="12432"/>
                  </a:lnTo>
                  <a:lnTo>
                    <a:pt x="115887" y="12673"/>
                  </a:lnTo>
                  <a:lnTo>
                    <a:pt x="116020" y="12914"/>
                  </a:lnTo>
                  <a:lnTo>
                    <a:pt x="116153" y="13161"/>
                  </a:lnTo>
                  <a:lnTo>
                    <a:pt x="116280" y="13416"/>
                  </a:lnTo>
                  <a:lnTo>
                    <a:pt x="116399" y="13670"/>
                  </a:lnTo>
                  <a:lnTo>
                    <a:pt x="116513" y="13924"/>
                  </a:lnTo>
                  <a:lnTo>
                    <a:pt x="116626" y="14179"/>
                  </a:lnTo>
                  <a:lnTo>
                    <a:pt x="116726" y="14440"/>
                  </a:lnTo>
                  <a:lnTo>
                    <a:pt x="116826" y="14701"/>
                  </a:lnTo>
                  <a:lnTo>
                    <a:pt x="116912" y="14969"/>
                  </a:lnTo>
                  <a:lnTo>
                    <a:pt x="116999" y="15238"/>
                  </a:lnTo>
                  <a:lnTo>
                    <a:pt x="117072" y="15506"/>
                  </a:lnTo>
                  <a:lnTo>
                    <a:pt x="117145" y="15774"/>
                  </a:lnTo>
                  <a:lnTo>
                    <a:pt x="117205" y="16049"/>
                  </a:lnTo>
                  <a:lnTo>
                    <a:pt x="117265" y="16317"/>
                  </a:lnTo>
                  <a:lnTo>
                    <a:pt x="117312" y="16592"/>
                  </a:lnTo>
                  <a:lnTo>
                    <a:pt x="117358" y="16888"/>
                  </a:lnTo>
                  <a:lnTo>
                    <a:pt x="117398" y="17184"/>
                  </a:lnTo>
                  <a:lnTo>
                    <a:pt x="117425" y="17479"/>
                  </a:lnTo>
                  <a:lnTo>
                    <a:pt x="117445" y="17775"/>
                  </a:lnTo>
                  <a:lnTo>
                    <a:pt x="117465" y="18064"/>
                  </a:lnTo>
                  <a:lnTo>
                    <a:pt x="117471" y="18359"/>
                  </a:lnTo>
                  <a:lnTo>
                    <a:pt x="117471" y="18648"/>
                  </a:lnTo>
                  <a:lnTo>
                    <a:pt x="117465" y="18937"/>
                  </a:lnTo>
                  <a:lnTo>
                    <a:pt x="117451" y="19226"/>
                  </a:lnTo>
                  <a:lnTo>
                    <a:pt x="117425" y="19508"/>
                  </a:lnTo>
                  <a:lnTo>
                    <a:pt x="117398" y="19789"/>
                  </a:lnTo>
                  <a:lnTo>
                    <a:pt x="117365" y="20071"/>
                  </a:lnTo>
                  <a:lnTo>
                    <a:pt x="117325" y="20353"/>
                  </a:lnTo>
                  <a:lnTo>
                    <a:pt x="117272" y="20635"/>
                  </a:lnTo>
                  <a:lnTo>
                    <a:pt x="117218" y="20910"/>
                  </a:lnTo>
                  <a:lnTo>
                    <a:pt x="117158" y="21185"/>
                  </a:lnTo>
                  <a:lnTo>
                    <a:pt x="117092" y="21453"/>
                  </a:lnTo>
                  <a:lnTo>
                    <a:pt x="117019" y="21722"/>
                  </a:lnTo>
                  <a:lnTo>
                    <a:pt x="116932" y="21990"/>
                  </a:lnTo>
                  <a:lnTo>
                    <a:pt x="116846" y="22251"/>
                  </a:lnTo>
                  <a:lnTo>
                    <a:pt x="116752" y="22512"/>
                  </a:lnTo>
                  <a:lnTo>
                    <a:pt x="116652" y="22774"/>
                  </a:lnTo>
                  <a:lnTo>
                    <a:pt x="116553" y="23028"/>
                  </a:lnTo>
                  <a:lnTo>
                    <a:pt x="116439" y="23282"/>
                  </a:lnTo>
                  <a:lnTo>
                    <a:pt x="116320" y="23530"/>
                  </a:lnTo>
                  <a:lnTo>
                    <a:pt x="116200" y="23778"/>
                  </a:lnTo>
                  <a:lnTo>
                    <a:pt x="116067" y="24018"/>
                  </a:lnTo>
                  <a:lnTo>
                    <a:pt x="115933" y="24259"/>
                  </a:lnTo>
                  <a:lnTo>
                    <a:pt x="115794" y="24493"/>
                  </a:lnTo>
                  <a:lnTo>
                    <a:pt x="115647" y="24726"/>
                  </a:lnTo>
                  <a:lnTo>
                    <a:pt x="115501" y="24953"/>
                  </a:lnTo>
                  <a:lnTo>
                    <a:pt x="115341" y="25180"/>
                  </a:lnTo>
                  <a:lnTo>
                    <a:pt x="115181" y="25400"/>
                  </a:lnTo>
                  <a:lnTo>
                    <a:pt x="115015" y="25613"/>
                  </a:lnTo>
                  <a:lnTo>
                    <a:pt x="114841" y="25827"/>
                  </a:lnTo>
                  <a:lnTo>
                    <a:pt x="114668" y="26033"/>
                  </a:lnTo>
                  <a:lnTo>
                    <a:pt x="114489" y="26239"/>
                  </a:lnTo>
                  <a:lnTo>
                    <a:pt x="114302" y="26438"/>
                  </a:lnTo>
                  <a:lnTo>
                    <a:pt x="114109" y="26631"/>
                  </a:lnTo>
                  <a:lnTo>
                    <a:pt x="113916" y="26824"/>
                  </a:lnTo>
                  <a:lnTo>
                    <a:pt x="113710" y="27009"/>
                  </a:lnTo>
                  <a:lnTo>
                    <a:pt x="113510" y="27188"/>
                  </a:lnTo>
                  <a:lnTo>
                    <a:pt x="113297" y="27367"/>
                  </a:lnTo>
                  <a:lnTo>
                    <a:pt x="113084" y="27539"/>
                  </a:lnTo>
                  <a:lnTo>
                    <a:pt x="112864" y="27704"/>
                  </a:lnTo>
                  <a:lnTo>
                    <a:pt x="112644" y="27862"/>
                  </a:lnTo>
                  <a:lnTo>
                    <a:pt x="112418" y="28020"/>
                  </a:lnTo>
                  <a:lnTo>
                    <a:pt x="112185" y="28171"/>
                  </a:lnTo>
                  <a:lnTo>
                    <a:pt x="111952" y="28316"/>
                  </a:lnTo>
                  <a:lnTo>
                    <a:pt x="111712" y="28453"/>
                  </a:lnTo>
                  <a:lnTo>
                    <a:pt x="111472" y="28584"/>
                  </a:lnTo>
                  <a:lnTo>
                    <a:pt x="111226" y="28708"/>
                  </a:lnTo>
                  <a:lnTo>
                    <a:pt x="110973" y="28831"/>
                  </a:lnTo>
                  <a:lnTo>
                    <a:pt x="110720" y="28948"/>
                  </a:lnTo>
                  <a:lnTo>
                    <a:pt x="110467" y="29051"/>
                  </a:lnTo>
                  <a:lnTo>
                    <a:pt x="110207" y="29154"/>
                  </a:lnTo>
                  <a:lnTo>
                    <a:pt x="109941" y="29251"/>
                  </a:lnTo>
                  <a:lnTo>
                    <a:pt x="109675" y="29340"/>
                  </a:lnTo>
                  <a:lnTo>
                    <a:pt x="109402" y="29429"/>
                  </a:lnTo>
                  <a:lnTo>
                    <a:pt x="109129" y="29505"/>
                  </a:lnTo>
                  <a:lnTo>
                    <a:pt x="108856" y="29574"/>
                  </a:lnTo>
                  <a:lnTo>
                    <a:pt x="108576" y="29636"/>
                  </a:lnTo>
                  <a:lnTo>
                    <a:pt x="108296" y="29691"/>
                  </a:lnTo>
                  <a:lnTo>
                    <a:pt x="108010" y="29739"/>
                  </a:lnTo>
                  <a:lnTo>
                    <a:pt x="107730" y="29780"/>
                  </a:lnTo>
                  <a:lnTo>
                    <a:pt x="107457" y="29815"/>
                  </a:lnTo>
                  <a:lnTo>
                    <a:pt x="107184" y="29835"/>
                  </a:lnTo>
                  <a:lnTo>
                    <a:pt x="106911" y="29849"/>
                  </a:lnTo>
                  <a:lnTo>
                    <a:pt x="106638" y="29863"/>
                  </a:lnTo>
                  <a:lnTo>
                    <a:pt x="106365" y="29863"/>
                  </a:lnTo>
                  <a:lnTo>
                    <a:pt x="106093" y="29856"/>
                  </a:lnTo>
                  <a:lnTo>
                    <a:pt x="105826" y="29842"/>
                  </a:lnTo>
                  <a:lnTo>
                    <a:pt x="105560" y="29821"/>
                  </a:lnTo>
                  <a:lnTo>
                    <a:pt x="105294" y="29794"/>
                  </a:lnTo>
                  <a:lnTo>
                    <a:pt x="105027" y="29760"/>
                  </a:lnTo>
                  <a:lnTo>
                    <a:pt x="104768" y="29718"/>
                  </a:lnTo>
                  <a:lnTo>
                    <a:pt x="104508" y="29670"/>
                  </a:lnTo>
                  <a:lnTo>
                    <a:pt x="104248" y="29615"/>
                  </a:lnTo>
                  <a:lnTo>
                    <a:pt x="103989" y="29553"/>
                  </a:lnTo>
                  <a:lnTo>
                    <a:pt x="103735" y="29485"/>
                  </a:lnTo>
                  <a:lnTo>
                    <a:pt x="103482" y="29409"/>
                  </a:lnTo>
                  <a:lnTo>
                    <a:pt x="103229" y="29326"/>
                  </a:lnTo>
                  <a:lnTo>
                    <a:pt x="102983" y="29237"/>
                  </a:lnTo>
                  <a:lnTo>
                    <a:pt x="102737" y="29148"/>
                  </a:lnTo>
                  <a:lnTo>
                    <a:pt x="102497" y="29044"/>
                  </a:lnTo>
                  <a:lnTo>
                    <a:pt x="102257" y="28941"/>
                  </a:lnTo>
                  <a:lnTo>
                    <a:pt x="102018" y="28824"/>
                  </a:lnTo>
                  <a:lnTo>
                    <a:pt x="101785" y="28708"/>
                  </a:lnTo>
                  <a:lnTo>
                    <a:pt x="101552" y="28584"/>
                  </a:lnTo>
                  <a:lnTo>
                    <a:pt x="101319" y="28453"/>
                  </a:lnTo>
                  <a:lnTo>
                    <a:pt x="101092" y="28322"/>
                  </a:lnTo>
                  <a:lnTo>
                    <a:pt x="100872" y="28178"/>
                  </a:lnTo>
                  <a:lnTo>
                    <a:pt x="100653" y="28034"/>
                  </a:lnTo>
                  <a:lnTo>
                    <a:pt x="100440" y="27882"/>
                  </a:lnTo>
                  <a:lnTo>
                    <a:pt x="100227" y="27724"/>
                  </a:lnTo>
                  <a:lnTo>
                    <a:pt x="100014" y="27566"/>
                  </a:lnTo>
                  <a:lnTo>
                    <a:pt x="99814" y="27394"/>
                  </a:lnTo>
                  <a:lnTo>
                    <a:pt x="99607" y="27222"/>
                  </a:lnTo>
                  <a:lnTo>
                    <a:pt x="99414" y="27050"/>
                  </a:lnTo>
                  <a:lnTo>
                    <a:pt x="99221" y="26865"/>
                  </a:lnTo>
                  <a:lnTo>
                    <a:pt x="99028" y="26679"/>
                  </a:lnTo>
                  <a:lnTo>
                    <a:pt x="98848" y="26487"/>
                  </a:lnTo>
                  <a:lnTo>
                    <a:pt x="98662" y="26294"/>
                  </a:lnTo>
                  <a:lnTo>
                    <a:pt x="98489" y="26095"/>
                  </a:lnTo>
                  <a:lnTo>
                    <a:pt x="98316" y="25888"/>
                  </a:lnTo>
                  <a:lnTo>
                    <a:pt x="98149" y="25682"/>
                  </a:lnTo>
                  <a:lnTo>
                    <a:pt x="97989" y="25469"/>
                  </a:lnTo>
                  <a:lnTo>
                    <a:pt x="97830" y="25249"/>
                  </a:lnTo>
                  <a:lnTo>
                    <a:pt x="97676" y="25029"/>
                  </a:lnTo>
                  <a:lnTo>
                    <a:pt x="97530" y="24802"/>
                  </a:lnTo>
                  <a:lnTo>
                    <a:pt x="97384" y="24575"/>
                  </a:lnTo>
                  <a:lnTo>
                    <a:pt x="97244" y="24341"/>
                  </a:lnTo>
                  <a:lnTo>
                    <a:pt x="97111" y="24108"/>
                  </a:lnTo>
                  <a:lnTo>
                    <a:pt x="96984" y="23867"/>
                  </a:lnTo>
                  <a:lnTo>
                    <a:pt x="96864" y="23619"/>
                  </a:lnTo>
                  <a:lnTo>
                    <a:pt x="96744" y="23372"/>
                  </a:lnTo>
                  <a:lnTo>
                    <a:pt x="96638" y="23124"/>
                  </a:lnTo>
                  <a:lnTo>
                    <a:pt x="96531" y="22870"/>
                  </a:lnTo>
                  <a:lnTo>
                    <a:pt x="96431" y="22615"/>
                  </a:lnTo>
                  <a:lnTo>
                    <a:pt x="96338" y="22354"/>
                  </a:lnTo>
                  <a:lnTo>
                    <a:pt x="96252" y="22093"/>
                  </a:lnTo>
                  <a:lnTo>
                    <a:pt x="96165" y="21825"/>
                  </a:lnTo>
                  <a:lnTo>
                    <a:pt x="96092" y="21557"/>
                  </a:lnTo>
                  <a:lnTo>
                    <a:pt x="96019" y="21288"/>
                  </a:lnTo>
                  <a:lnTo>
                    <a:pt x="95959" y="21013"/>
                  </a:lnTo>
                  <a:lnTo>
                    <a:pt x="95905" y="20738"/>
                  </a:lnTo>
                  <a:lnTo>
                    <a:pt x="95852" y="20456"/>
                  </a:lnTo>
                  <a:lnTo>
                    <a:pt x="95812" y="20175"/>
                  </a:lnTo>
                  <a:lnTo>
                    <a:pt x="95772" y="19893"/>
                  </a:lnTo>
                  <a:lnTo>
                    <a:pt x="95746" y="19618"/>
                  </a:lnTo>
                  <a:lnTo>
                    <a:pt x="95726" y="19343"/>
                  </a:lnTo>
                  <a:lnTo>
                    <a:pt x="95712" y="19068"/>
                  </a:lnTo>
                  <a:lnTo>
                    <a:pt x="95699" y="18799"/>
                  </a:lnTo>
                  <a:lnTo>
                    <a:pt x="95699" y="18531"/>
                  </a:lnTo>
                  <a:lnTo>
                    <a:pt x="95706" y="18263"/>
                  </a:lnTo>
                  <a:lnTo>
                    <a:pt x="95719" y="18002"/>
                  </a:lnTo>
                  <a:lnTo>
                    <a:pt x="95739" y="17740"/>
                  </a:lnTo>
                  <a:lnTo>
                    <a:pt x="95766" y="17479"/>
                  </a:lnTo>
                  <a:lnTo>
                    <a:pt x="95792" y="17225"/>
                  </a:lnTo>
                  <a:lnTo>
                    <a:pt x="95832" y="16970"/>
                  </a:lnTo>
                  <a:lnTo>
                    <a:pt x="95879" y="16723"/>
                  </a:lnTo>
                  <a:lnTo>
                    <a:pt x="95925" y="16475"/>
                  </a:lnTo>
                  <a:lnTo>
                    <a:pt x="95979" y="16228"/>
                  </a:lnTo>
                  <a:lnTo>
                    <a:pt x="96045" y="15987"/>
                  </a:lnTo>
                  <a:lnTo>
                    <a:pt x="96112" y="15753"/>
                  </a:lnTo>
                  <a:lnTo>
                    <a:pt x="96185" y="15513"/>
                  </a:lnTo>
                  <a:lnTo>
                    <a:pt x="96258" y="15286"/>
                  </a:lnTo>
                  <a:lnTo>
                    <a:pt x="96345" y="15052"/>
                  </a:lnTo>
                  <a:lnTo>
                    <a:pt x="96438" y="14825"/>
                  </a:lnTo>
                  <a:lnTo>
                    <a:pt x="96531" y="14605"/>
                  </a:lnTo>
                  <a:lnTo>
                    <a:pt x="96631" y="14385"/>
                  </a:lnTo>
                  <a:lnTo>
                    <a:pt x="96738" y="14165"/>
                  </a:lnTo>
                  <a:lnTo>
                    <a:pt x="96844" y="13952"/>
                  </a:lnTo>
                  <a:lnTo>
                    <a:pt x="96964" y="13746"/>
                  </a:lnTo>
                  <a:lnTo>
                    <a:pt x="97084" y="13539"/>
                  </a:lnTo>
                  <a:lnTo>
                    <a:pt x="97210" y="13333"/>
                  </a:lnTo>
                  <a:lnTo>
                    <a:pt x="97337" y="13134"/>
                  </a:lnTo>
                  <a:lnTo>
                    <a:pt x="97470" y="12934"/>
                  </a:lnTo>
                  <a:lnTo>
                    <a:pt x="97610" y="12742"/>
                  </a:lnTo>
                  <a:lnTo>
                    <a:pt x="97756" y="12556"/>
                  </a:lnTo>
                  <a:lnTo>
                    <a:pt x="97903" y="12370"/>
                  </a:lnTo>
                  <a:lnTo>
                    <a:pt x="98056" y="12185"/>
                  </a:lnTo>
                  <a:lnTo>
                    <a:pt x="98209" y="12013"/>
                  </a:lnTo>
                  <a:lnTo>
                    <a:pt x="98376" y="11834"/>
                  </a:lnTo>
                  <a:lnTo>
                    <a:pt x="98535" y="11662"/>
                  </a:lnTo>
                  <a:lnTo>
                    <a:pt x="98709" y="11497"/>
                  </a:lnTo>
                  <a:lnTo>
                    <a:pt x="98882" y="11339"/>
                  </a:lnTo>
                  <a:lnTo>
                    <a:pt x="99055" y="11174"/>
                  </a:lnTo>
                  <a:lnTo>
                    <a:pt x="99235" y="11023"/>
                  </a:lnTo>
                  <a:lnTo>
                    <a:pt x="99421" y="10871"/>
                  </a:lnTo>
                  <a:lnTo>
                    <a:pt x="99607" y="10727"/>
                  </a:lnTo>
                  <a:lnTo>
                    <a:pt x="99800" y="10583"/>
                  </a:lnTo>
                  <a:lnTo>
                    <a:pt x="99994" y="10445"/>
                  </a:lnTo>
                  <a:lnTo>
                    <a:pt x="100193" y="10314"/>
                  </a:lnTo>
                  <a:lnTo>
                    <a:pt x="100393" y="10184"/>
                  </a:lnTo>
                  <a:lnTo>
                    <a:pt x="100599" y="10053"/>
                  </a:lnTo>
                  <a:lnTo>
                    <a:pt x="100806" y="9936"/>
                  </a:lnTo>
                  <a:lnTo>
                    <a:pt x="101012" y="9819"/>
                  </a:lnTo>
                  <a:lnTo>
                    <a:pt x="101225" y="9709"/>
                  </a:lnTo>
                  <a:lnTo>
                    <a:pt x="101445" y="9599"/>
                  </a:lnTo>
                  <a:lnTo>
                    <a:pt x="101658" y="9496"/>
                  </a:lnTo>
                  <a:lnTo>
                    <a:pt x="101885" y="9400"/>
                  </a:lnTo>
                  <a:lnTo>
                    <a:pt x="102104" y="9304"/>
                  </a:lnTo>
                  <a:lnTo>
                    <a:pt x="102331" y="9214"/>
                  </a:lnTo>
                  <a:lnTo>
                    <a:pt x="102564" y="9132"/>
                  </a:lnTo>
                  <a:lnTo>
                    <a:pt x="102790" y="9049"/>
                  </a:lnTo>
                  <a:lnTo>
                    <a:pt x="103023" y="8974"/>
                  </a:lnTo>
                  <a:lnTo>
                    <a:pt x="103256" y="8905"/>
                  </a:lnTo>
                  <a:lnTo>
                    <a:pt x="103496" y="8843"/>
                  </a:lnTo>
                  <a:lnTo>
                    <a:pt x="103735" y="8781"/>
                  </a:lnTo>
                  <a:lnTo>
                    <a:pt x="103975" y="8726"/>
                  </a:lnTo>
                  <a:lnTo>
                    <a:pt x="104222" y="8678"/>
                  </a:lnTo>
                  <a:lnTo>
                    <a:pt x="104248" y="8602"/>
                  </a:lnTo>
                  <a:lnTo>
                    <a:pt x="104281" y="8527"/>
                  </a:lnTo>
                  <a:lnTo>
                    <a:pt x="104328" y="8458"/>
                  </a:lnTo>
                  <a:lnTo>
                    <a:pt x="104381" y="8389"/>
                  </a:lnTo>
                  <a:lnTo>
                    <a:pt x="104441" y="8320"/>
                  </a:lnTo>
                  <a:lnTo>
                    <a:pt x="104515" y="8259"/>
                  </a:lnTo>
                  <a:lnTo>
                    <a:pt x="104594" y="8204"/>
                  </a:lnTo>
                  <a:lnTo>
                    <a:pt x="104688" y="8149"/>
                  </a:lnTo>
                  <a:lnTo>
                    <a:pt x="104961" y="8032"/>
                  </a:lnTo>
                  <a:lnTo>
                    <a:pt x="105234" y="7922"/>
                  </a:lnTo>
                  <a:lnTo>
                    <a:pt x="105500" y="7825"/>
                  </a:lnTo>
                  <a:lnTo>
                    <a:pt x="105773" y="7743"/>
                  </a:lnTo>
                  <a:lnTo>
                    <a:pt x="106046" y="7667"/>
                  </a:lnTo>
                  <a:lnTo>
                    <a:pt x="106312" y="7605"/>
                  </a:lnTo>
                  <a:lnTo>
                    <a:pt x="106585" y="7550"/>
                  </a:lnTo>
                  <a:lnTo>
                    <a:pt x="106852" y="7509"/>
                  </a:lnTo>
                  <a:lnTo>
                    <a:pt x="107118" y="7475"/>
                  </a:lnTo>
                  <a:lnTo>
                    <a:pt x="107391" y="7454"/>
                  </a:lnTo>
                  <a:lnTo>
                    <a:pt x="107657" y="7440"/>
                  </a:lnTo>
                  <a:close/>
                  <a:moveTo>
                    <a:pt x="65957" y="21419"/>
                  </a:moveTo>
                  <a:lnTo>
                    <a:pt x="66090" y="21426"/>
                  </a:lnTo>
                  <a:lnTo>
                    <a:pt x="66223" y="21440"/>
                  </a:lnTo>
                  <a:lnTo>
                    <a:pt x="66349" y="21467"/>
                  </a:lnTo>
                  <a:lnTo>
                    <a:pt x="66476" y="21515"/>
                  </a:lnTo>
                  <a:lnTo>
                    <a:pt x="66589" y="21570"/>
                  </a:lnTo>
                  <a:lnTo>
                    <a:pt x="66702" y="21639"/>
                  </a:lnTo>
                  <a:lnTo>
                    <a:pt x="66809" y="21722"/>
                  </a:lnTo>
                  <a:lnTo>
                    <a:pt x="66856" y="21763"/>
                  </a:lnTo>
                  <a:lnTo>
                    <a:pt x="66902" y="21818"/>
                  </a:lnTo>
                  <a:lnTo>
                    <a:pt x="66949" y="21873"/>
                  </a:lnTo>
                  <a:lnTo>
                    <a:pt x="66989" y="21928"/>
                  </a:lnTo>
                  <a:lnTo>
                    <a:pt x="67029" y="21990"/>
                  </a:lnTo>
                  <a:lnTo>
                    <a:pt x="67062" y="22059"/>
                  </a:lnTo>
                  <a:lnTo>
                    <a:pt x="67095" y="22127"/>
                  </a:lnTo>
                  <a:lnTo>
                    <a:pt x="67129" y="22196"/>
                  </a:lnTo>
                  <a:lnTo>
                    <a:pt x="67155" y="22272"/>
                  </a:lnTo>
                  <a:lnTo>
                    <a:pt x="67182" y="22354"/>
                  </a:lnTo>
                  <a:lnTo>
                    <a:pt x="67202" y="22437"/>
                  </a:lnTo>
                  <a:lnTo>
                    <a:pt x="67215" y="22526"/>
                  </a:lnTo>
                  <a:lnTo>
                    <a:pt x="67248" y="22732"/>
                  </a:lnTo>
                  <a:lnTo>
                    <a:pt x="67275" y="22939"/>
                  </a:lnTo>
                  <a:lnTo>
                    <a:pt x="67295" y="23145"/>
                  </a:lnTo>
                  <a:lnTo>
                    <a:pt x="67308" y="23344"/>
                  </a:lnTo>
                  <a:lnTo>
                    <a:pt x="67315" y="23551"/>
                  </a:lnTo>
                  <a:lnTo>
                    <a:pt x="67322" y="23757"/>
                  </a:lnTo>
                  <a:lnTo>
                    <a:pt x="67322" y="23963"/>
                  </a:lnTo>
                  <a:lnTo>
                    <a:pt x="67315" y="24163"/>
                  </a:lnTo>
                  <a:lnTo>
                    <a:pt x="67302" y="24369"/>
                  </a:lnTo>
                  <a:lnTo>
                    <a:pt x="67288" y="24575"/>
                  </a:lnTo>
                  <a:lnTo>
                    <a:pt x="67268" y="24775"/>
                  </a:lnTo>
                  <a:lnTo>
                    <a:pt x="67242" y="24974"/>
                  </a:lnTo>
                  <a:lnTo>
                    <a:pt x="67208" y="25180"/>
                  </a:lnTo>
                  <a:lnTo>
                    <a:pt x="67175" y="25380"/>
                  </a:lnTo>
                  <a:lnTo>
                    <a:pt x="67135" y="25579"/>
                  </a:lnTo>
                  <a:lnTo>
                    <a:pt x="67089" y="25772"/>
                  </a:lnTo>
                  <a:lnTo>
                    <a:pt x="67035" y="25971"/>
                  </a:lnTo>
                  <a:lnTo>
                    <a:pt x="66982" y="26163"/>
                  </a:lnTo>
                  <a:lnTo>
                    <a:pt x="66922" y="26356"/>
                  </a:lnTo>
                  <a:lnTo>
                    <a:pt x="66862" y="26548"/>
                  </a:lnTo>
                  <a:lnTo>
                    <a:pt x="66789" y="26734"/>
                  </a:lnTo>
                  <a:lnTo>
                    <a:pt x="66716" y="26927"/>
                  </a:lnTo>
                  <a:lnTo>
                    <a:pt x="66642" y="27112"/>
                  </a:lnTo>
                  <a:lnTo>
                    <a:pt x="66563" y="27291"/>
                  </a:lnTo>
                  <a:lnTo>
                    <a:pt x="66476" y="27477"/>
                  </a:lnTo>
                  <a:lnTo>
                    <a:pt x="66383" y="27649"/>
                  </a:lnTo>
                  <a:lnTo>
                    <a:pt x="66290" y="27827"/>
                  </a:lnTo>
                  <a:lnTo>
                    <a:pt x="66190" y="27999"/>
                  </a:lnTo>
                  <a:lnTo>
                    <a:pt x="66090" y="28171"/>
                  </a:lnTo>
                  <a:lnTo>
                    <a:pt x="65983" y="28336"/>
                  </a:lnTo>
                  <a:lnTo>
                    <a:pt x="65870" y="28501"/>
                  </a:lnTo>
                  <a:lnTo>
                    <a:pt x="65757" y="28666"/>
                  </a:lnTo>
                  <a:lnTo>
                    <a:pt x="65637" y="28824"/>
                  </a:lnTo>
                  <a:lnTo>
                    <a:pt x="65517" y="28976"/>
                  </a:lnTo>
                  <a:lnTo>
                    <a:pt x="65391" y="29134"/>
                  </a:lnTo>
                  <a:lnTo>
                    <a:pt x="65264" y="29278"/>
                  </a:lnTo>
                  <a:lnTo>
                    <a:pt x="65131" y="29423"/>
                  </a:lnTo>
                  <a:lnTo>
                    <a:pt x="64991" y="29567"/>
                  </a:lnTo>
                  <a:lnTo>
                    <a:pt x="64851" y="29698"/>
                  </a:lnTo>
                  <a:lnTo>
                    <a:pt x="64712" y="29835"/>
                  </a:lnTo>
                  <a:lnTo>
                    <a:pt x="64558" y="29959"/>
                  </a:lnTo>
                  <a:lnTo>
                    <a:pt x="64412" y="30090"/>
                  </a:lnTo>
                  <a:lnTo>
                    <a:pt x="64259" y="30206"/>
                  </a:lnTo>
                  <a:lnTo>
                    <a:pt x="64099" y="30323"/>
                  </a:lnTo>
                  <a:lnTo>
                    <a:pt x="63939" y="30433"/>
                  </a:lnTo>
                  <a:lnTo>
                    <a:pt x="63773" y="30537"/>
                  </a:lnTo>
                  <a:lnTo>
                    <a:pt x="63606" y="30640"/>
                  </a:lnTo>
                  <a:lnTo>
                    <a:pt x="63440" y="30736"/>
                  </a:lnTo>
                  <a:lnTo>
                    <a:pt x="63267" y="30832"/>
                  </a:lnTo>
                  <a:lnTo>
                    <a:pt x="63087" y="30915"/>
                  </a:lnTo>
                  <a:lnTo>
                    <a:pt x="62907" y="30997"/>
                  </a:lnTo>
                  <a:lnTo>
                    <a:pt x="62727" y="31073"/>
                  </a:lnTo>
                  <a:lnTo>
                    <a:pt x="62541" y="31142"/>
                  </a:lnTo>
                  <a:lnTo>
                    <a:pt x="62355" y="31210"/>
                  </a:lnTo>
                  <a:lnTo>
                    <a:pt x="62168" y="31265"/>
                  </a:lnTo>
                  <a:lnTo>
                    <a:pt x="61975" y="31320"/>
                  </a:lnTo>
                  <a:lnTo>
                    <a:pt x="61775" y="31368"/>
                  </a:lnTo>
                  <a:lnTo>
                    <a:pt x="61582" y="31410"/>
                  </a:lnTo>
                  <a:lnTo>
                    <a:pt x="61376" y="31444"/>
                  </a:lnTo>
                  <a:lnTo>
                    <a:pt x="61176" y="31472"/>
                  </a:lnTo>
                  <a:lnTo>
                    <a:pt x="60970" y="31492"/>
                  </a:lnTo>
                  <a:lnTo>
                    <a:pt x="60763" y="31513"/>
                  </a:lnTo>
                  <a:lnTo>
                    <a:pt x="60550" y="31520"/>
                  </a:lnTo>
                  <a:lnTo>
                    <a:pt x="60151" y="31520"/>
                  </a:lnTo>
                  <a:lnTo>
                    <a:pt x="59958" y="31506"/>
                  </a:lnTo>
                  <a:lnTo>
                    <a:pt x="59764" y="31485"/>
                  </a:lnTo>
                  <a:lnTo>
                    <a:pt x="59578" y="31465"/>
                  </a:lnTo>
                  <a:lnTo>
                    <a:pt x="59392" y="31430"/>
                  </a:lnTo>
                  <a:lnTo>
                    <a:pt x="59205" y="31396"/>
                  </a:lnTo>
                  <a:lnTo>
                    <a:pt x="59019" y="31355"/>
                  </a:lnTo>
                  <a:lnTo>
                    <a:pt x="58832" y="31307"/>
                  </a:lnTo>
                  <a:lnTo>
                    <a:pt x="58653" y="31252"/>
                  </a:lnTo>
                  <a:lnTo>
                    <a:pt x="58473" y="31190"/>
                  </a:lnTo>
                  <a:lnTo>
                    <a:pt x="58293" y="31128"/>
                  </a:lnTo>
                  <a:lnTo>
                    <a:pt x="58113" y="31052"/>
                  </a:lnTo>
                  <a:lnTo>
                    <a:pt x="57940" y="30977"/>
                  </a:lnTo>
                  <a:lnTo>
                    <a:pt x="57767" y="30894"/>
                  </a:lnTo>
                  <a:lnTo>
                    <a:pt x="57601" y="30812"/>
                  </a:lnTo>
                  <a:lnTo>
                    <a:pt x="57434" y="30715"/>
                  </a:lnTo>
                  <a:lnTo>
                    <a:pt x="57268" y="30619"/>
                  </a:lnTo>
                  <a:lnTo>
                    <a:pt x="57101" y="30516"/>
                  </a:lnTo>
                  <a:lnTo>
                    <a:pt x="56941" y="30413"/>
                  </a:lnTo>
                  <a:lnTo>
                    <a:pt x="56782" y="30303"/>
                  </a:lnTo>
                  <a:lnTo>
                    <a:pt x="56628" y="30186"/>
                  </a:lnTo>
                  <a:lnTo>
                    <a:pt x="56475" y="30062"/>
                  </a:lnTo>
                  <a:lnTo>
                    <a:pt x="56329" y="29938"/>
                  </a:lnTo>
                  <a:lnTo>
                    <a:pt x="56182" y="29815"/>
                  </a:lnTo>
                  <a:lnTo>
                    <a:pt x="56043" y="29684"/>
                  </a:lnTo>
                  <a:lnTo>
                    <a:pt x="55903" y="29546"/>
                  </a:lnTo>
                  <a:lnTo>
                    <a:pt x="55770" y="29409"/>
                  </a:lnTo>
                  <a:lnTo>
                    <a:pt x="55636" y="29264"/>
                  </a:lnTo>
                  <a:lnTo>
                    <a:pt x="55510" y="29120"/>
                  </a:lnTo>
                  <a:lnTo>
                    <a:pt x="55383" y="28969"/>
                  </a:lnTo>
                  <a:lnTo>
                    <a:pt x="55264" y="28818"/>
                  </a:lnTo>
                  <a:lnTo>
                    <a:pt x="55144" y="28659"/>
                  </a:lnTo>
                  <a:lnTo>
                    <a:pt x="55030" y="28501"/>
                  </a:lnTo>
                  <a:lnTo>
                    <a:pt x="54924" y="28336"/>
                  </a:lnTo>
                  <a:lnTo>
                    <a:pt x="54817" y="28178"/>
                  </a:lnTo>
                  <a:lnTo>
                    <a:pt x="54718" y="28006"/>
                  </a:lnTo>
                  <a:lnTo>
                    <a:pt x="54624" y="27841"/>
                  </a:lnTo>
                  <a:lnTo>
                    <a:pt x="54531" y="27669"/>
                  </a:lnTo>
                  <a:lnTo>
                    <a:pt x="54445" y="27490"/>
                  </a:lnTo>
                  <a:lnTo>
                    <a:pt x="54365" y="27319"/>
                  </a:lnTo>
                  <a:lnTo>
                    <a:pt x="54291" y="27140"/>
                  </a:lnTo>
                  <a:lnTo>
                    <a:pt x="54218" y="26954"/>
                  </a:lnTo>
                  <a:lnTo>
                    <a:pt x="54152" y="26775"/>
                  </a:lnTo>
                  <a:lnTo>
                    <a:pt x="54092" y="26590"/>
                  </a:lnTo>
                  <a:lnTo>
                    <a:pt x="54032" y="26404"/>
                  </a:lnTo>
                  <a:lnTo>
                    <a:pt x="53985" y="26218"/>
                  </a:lnTo>
                  <a:lnTo>
                    <a:pt x="53939" y="26033"/>
                  </a:lnTo>
                  <a:lnTo>
                    <a:pt x="53899" y="25840"/>
                  </a:lnTo>
                  <a:lnTo>
                    <a:pt x="53865" y="25648"/>
                  </a:lnTo>
                  <a:lnTo>
                    <a:pt x="53832" y="25462"/>
                  </a:lnTo>
                  <a:lnTo>
                    <a:pt x="53812" y="25270"/>
                  </a:lnTo>
                  <a:lnTo>
                    <a:pt x="53799" y="25077"/>
                  </a:lnTo>
                  <a:lnTo>
                    <a:pt x="53785" y="24885"/>
                  </a:lnTo>
                  <a:lnTo>
                    <a:pt x="53779" y="24685"/>
                  </a:lnTo>
                  <a:lnTo>
                    <a:pt x="53785" y="24493"/>
                  </a:lnTo>
                  <a:lnTo>
                    <a:pt x="53792" y="24300"/>
                  </a:lnTo>
                  <a:lnTo>
                    <a:pt x="53805" y="24101"/>
                  </a:lnTo>
                  <a:lnTo>
                    <a:pt x="53825" y="23908"/>
                  </a:lnTo>
                  <a:lnTo>
                    <a:pt x="53859" y="23716"/>
                  </a:lnTo>
                  <a:lnTo>
                    <a:pt x="53892" y="23523"/>
                  </a:lnTo>
                  <a:lnTo>
                    <a:pt x="53932" y="23324"/>
                  </a:lnTo>
                  <a:lnTo>
                    <a:pt x="53985" y="23131"/>
                  </a:lnTo>
                  <a:lnTo>
                    <a:pt x="54038" y="22939"/>
                  </a:lnTo>
                  <a:lnTo>
                    <a:pt x="54105" y="22746"/>
                  </a:lnTo>
                  <a:lnTo>
                    <a:pt x="54132" y="22670"/>
                  </a:lnTo>
                  <a:lnTo>
                    <a:pt x="54172" y="22595"/>
                  </a:lnTo>
                  <a:lnTo>
                    <a:pt x="54212" y="22526"/>
                  </a:lnTo>
                  <a:lnTo>
                    <a:pt x="54251" y="22464"/>
                  </a:lnTo>
                  <a:lnTo>
                    <a:pt x="54305" y="22409"/>
                  </a:lnTo>
                  <a:lnTo>
                    <a:pt x="54358" y="22361"/>
                  </a:lnTo>
                  <a:lnTo>
                    <a:pt x="54411" y="22313"/>
                  </a:lnTo>
                  <a:lnTo>
                    <a:pt x="54471" y="22279"/>
                  </a:lnTo>
                  <a:lnTo>
                    <a:pt x="54531" y="22244"/>
                  </a:lnTo>
                  <a:lnTo>
                    <a:pt x="54598" y="22217"/>
                  </a:lnTo>
                  <a:lnTo>
                    <a:pt x="54658" y="22196"/>
                  </a:lnTo>
                  <a:lnTo>
                    <a:pt x="54724" y="22175"/>
                  </a:lnTo>
                  <a:lnTo>
                    <a:pt x="54791" y="22169"/>
                  </a:lnTo>
                  <a:lnTo>
                    <a:pt x="54857" y="22162"/>
                  </a:lnTo>
                  <a:lnTo>
                    <a:pt x="54924" y="22162"/>
                  </a:lnTo>
                  <a:lnTo>
                    <a:pt x="54991" y="22169"/>
                  </a:lnTo>
                  <a:lnTo>
                    <a:pt x="55057" y="22175"/>
                  </a:lnTo>
                  <a:lnTo>
                    <a:pt x="55124" y="22196"/>
                  </a:lnTo>
                  <a:lnTo>
                    <a:pt x="55184" y="22217"/>
                  </a:lnTo>
                  <a:lnTo>
                    <a:pt x="55250" y="22244"/>
                  </a:lnTo>
                  <a:lnTo>
                    <a:pt x="55303" y="22272"/>
                  </a:lnTo>
                  <a:lnTo>
                    <a:pt x="55363" y="22313"/>
                  </a:lnTo>
                  <a:lnTo>
                    <a:pt x="55417" y="22354"/>
                  </a:lnTo>
                  <a:lnTo>
                    <a:pt x="55463" y="22402"/>
                  </a:lnTo>
                  <a:lnTo>
                    <a:pt x="55510" y="22457"/>
                  </a:lnTo>
                  <a:lnTo>
                    <a:pt x="55550" y="22512"/>
                  </a:lnTo>
                  <a:lnTo>
                    <a:pt x="55583" y="22574"/>
                  </a:lnTo>
                  <a:lnTo>
                    <a:pt x="55616" y="22643"/>
                  </a:lnTo>
                  <a:lnTo>
                    <a:pt x="55643" y="22719"/>
                  </a:lnTo>
                  <a:lnTo>
                    <a:pt x="55656" y="22794"/>
                  </a:lnTo>
                  <a:lnTo>
                    <a:pt x="55670" y="22877"/>
                  </a:lnTo>
                  <a:lnTo>
                    <a:pt x="55676" y="22966"/>
                  </a:lnTo>
                  <a:lnTo>
                    <a:pt x="55683" y="23207"/>
                  </a:lnTo>
                  <a:lnTo>
                    <a:pt x="55696" y="23454"/>
                  </a:lnTo>
                  <a:lnTo>
                    <a:pt x="55723" y="23695"/>
                  </a:lnTo>
                  <a:lnTo>
                    <a:pt x="55756" y="23936"/>
                  </a:lnTo>
                  <a:lnTo>
                    <a:pt x="55796" y="24176"/>
                  </a:lnTo>
                  <a:lnTo>
                    <a:pt x="55843" y="24417"/>
                  </a:lnTo>
                  <a:lnTo>
                    <a:pt x="55903" y="24658"/>
                  </a:lnTo>
                  <a:lnTo>
                    <a:pt x="55969" y="24891"/>
                  </a:lnTo>
                  <a:lnTo>
                    <a:pt x="56043" y="25125"/>
                  </a:lnTo>
                  <a:lnTo>
                    <a:pt x="56129" y="25352"/>
                  </a:lnTo>
                  <a:lnTo>
                    <a:pt x="56216" y="25579"/>
                  </a:lnTo>
                  <a:lnTo>
                    <a:pt x="56316" y="25799"/>
                  </a:lnTo>
                  <a:lnTo>
                    <a:pt x="56422" y="26019"/>
                  </a:lnTo>
                  <a:lnTo>
                    <a:pt x="56542" y="26232"/>
                  </a:lnTo>
                  <a:lnTo>
                    <a:pt x="56662" y="26438"/>
                  </a:lnTo>
                  <a:lnTo>
                    <a:pt x="56795" y="26638"/>
                  </a:lnTo>
                  <a:lnTo>
                    <a:pt x="56935" y="26824"/>
                  </a:lnTo>
                  <a:lnTo>
                    <a:pt x="57081" y="27009"/>
                  </a:lnTo>
                  <a:lnTo>
                    <a:pt x="57241" y="27188"/>
                  </a:lnTo>
                  <a:lnTo>
                    <a:pt x="57401" y="27360"/>
                  </a:lnTo>
                  <a:lnTo>
                    <a:pt x="57574" y="27518"/>
                  </a:lnTo>
                  <a:lnTo>
                    <a:pt x="57754" y="27669"/>
                  </a:lnTo>
                  <a:lnTo>
                    <a:pt x="57940" y="27807"/>
                  </a:lnTo>
                  <a:lnTo>
                    <a:pt x="58133" y="27937"/>
                  </a:lnTo>
                  <a:lnTo>
                    <a:pt x="58333" y="28061"/>
                  </a:lnTo>
                  <a:lnTo>
                    <a:pt x="58546" y="28171"/>
                  </a:lnTo>
                  <a:lnTo>
                    <a:pt x="58759" y="28267"/>
                  </a:lnTo>
                  <a:lnTo>
                    <a:pt x="58985" y="28350"/>
                  </a:lnTo>
                  <a:lnTo>
                    <a:pt x="59219" y="28419"/>
                  </a:lnTo>
                  <a:lnTo>
                    <a:pt x="59458" y="28481"/>
                  </a:lnTo>
                  <a:lnTo>
                    <a:pt x="59705" y="28522"/>
                  </a:lnTo>
                  <a:lnTo>
                    <a:pt x="59958" y="28556"/>
                  </a:lnTo>
                  <a:lnTo>
                    <a:pt x="60077" y="28563"/>
                  </a:lnTo>
                  <a:lnTo>
                    <a:pt x="60324" y="28563"/>
                  </a:lnTo>
                  <a:lnTo>
                    <a:pt x="60444" y="28556"/>
                  </a:lnTo>
                  <a:lnTo>
                    <a:pt x="60563" y="28549"/>
                  </a:lnTo>
                  <a:lnTo>
                    <a:pt x="60683" y="28536"/>
                  </a:lnTo>
                  <a:lnTo>
                    <a:pt x="60923" y="28501"/>
                  </a:lnTo>
                  <a:lnTo>
                    <a:pt x="61156" y="28446"/>
                  </a:lnTo>
                  <a:lnTo>
                    <a:pt x="61382" y="28377"/>
                  </a:lnTo>
                  <a:lnTo>
                    <a:pt x="61602" y="28295"/>
                  </a:lnTo>
                  <a:lnTo>
                    <a:pt x="61822" y="28206"/>
                  </a:lnTo>
                  <a:lnTo>
                    <a:pt x="62035" y="28096"/>
                  </a:lnTo>
                  <a:lnTo>
                    <a:pt x="62241" y="27972"/>
                  </a:lnTo>
                  <a:lnTo>
                    <a:pt x="62434" y="27841"/>
                  </a:lnTo>
                  <a:lnTo>
                    <a:pt x="62628" y="27697"/>
                  </a:lnTo>
                  <a:lnTo>
                    <a:pt x="62814" y="27539"/>
                  </a:lnTo>
                  <a:lnTo>
                    <a:pt x="62987" y="27374"/>
                  </a:lnTo>
                  <a:lnTo>
                    <a:pt x="63160" y="27202"/>
                  </a:lnTo>
                  <a:lnTo>
                    <a:pt x="63320" y="27016"/>
                  </a:lnTo>
                  <a:lnTo>
                    <a:pt x="63466" y="26830"/>
                  </a:lnTo>
                  <a:lnTo>
                    <a:pt x="63606" y="26631"/>
                  </a:lnTo>
                  <a:lnTo>
                    <a:pt x="63739" y="26425"/>
                  </a:lnTo>
                  <a:lnTo>
                    <a:pt x="63859" y="26212"/>
                  </a:lnTo>
                  <a:lnTo>
                    <a:pt x="63973" y="25992"/>
                  </a:lnTo>
                  <a:lnTo>
                    <a:pt x="64072" y="25765"/>
                  </a:lnTo>
                  <a:lnTo>
                    <a:pt x="64159" y="25538"/>
                  </a:lnTo>
                  <a:lnTo>
                    <a:pt x="64232" y="25297"/>
                  </a:lnTo>
                  <a:lnTo>
                    <a:pt x="64299" y="25063"/>
                  </a:lnTo>
                  <a:lnTo>
                    <a:pt x="64352" y="24823"/>
                  </a:lnTo>
                  <a:lnTo>
                    <a:pt x="64385" y="24575"/>
                  </a:lnTo>
                  <a:lnTo>
                    <a:pt x="64412" y="24334"/>
                  </a:lnTo>
                  <a:lnTo>
                    <a:pt x="64419" y="24087"/>
                  </a:lnTo>
                  <a:lnTo>
                    <a:pt x="64419" y="23839"/>
                  </a:lnTo>
                  <a:lnTo>
                    <a:pt x="64399" y="23592"/>
                  </a:lnTo>
                  <a:lnTo>
                    <a:pt x="64365" y="23344"/>
                  </a:lnTo>
                  <a:lnTo>
                    <a:pt x="64352" y="23255"/>
                  </a:lnTo>
                  <a:lnTo>
                    <a:pt x="64345" y="23166"/>
                  </a:lnTo>
                  <a:lnTo>
                    <a:pt x="64339" y="23076"/>
                  </a:lnTo>
                  <a:lnTo>
                    <a:pt x="64339" y="22994"/>
                  </a:lnTo>
                  <a:lnTo>
                    <a:pt x="64345" y="22911"/>
                  </a:lnTo>
                  <a:lnTo>
                    <a:pt x="64352" y="22829"/>
                  </a:lnTo>
                  <a:lnTo>
                    <a:pt x="64365" y="22753"/>
                  </a:lnTo>
                  <a:lnTo>
                    <a:pt x="64379" y="22670"/>
                  </a:lnTo>
                  <a:lnTo>
                    <a:pt x="64425" y="22526"/>
                  </a:lnTo>
                  <a:lnTo>
                    <a:pt x="64479" y="22382"/>
                  </a:lnTo>
                  <a:lnTo>
                    <a:pt x="64552" y="22251"/>
                  </a:lnTo>
                  <a:lnTo>
                    <a:pt x="64632" y="22127"/>
                  </a:lnTo>
                  <a:lnTo>
                    <a:pt x="64718" y="22010"/>
                  </a:lnTo>
                  <a:lnTo>
                    <a:pt x="64818" y="21907"/>
                  </a:lnTo>
                  <a:lnTo>
                    <a:pt x="64925" y="21811"/>
                  </a:lnTo>
                  <a:lnTo>
                    <a:pt x="65044" y="21722"/>
                  </a:lnTo>
                  <a:lnTo>
                    <a:pt x="65164" y="21646"/>
                  </a:lnTo>
                  <a:lnTo>
                    <a:pt x="65291" y="21584"/>
                  </a:lnTo>
                  <a:lnTo>
                    <a:pt x="65417" y="21529"/>
                  </a:lnTo>
                  <a:lnTo>
                    <a:pt x="65551" y="21481"/>
                  </a:lnTo>
                  <a:lnTo>
                    <a:pt x="65684" y="21453"/>
                  </a:lnTo>
                  <a:lnTo>
                    <a:pt x="65823" y="21433"/>
                  </a:lnTo>
                  <a:lnTo>
                    <a:pt x="65957" y="21419"/>
                  </a:lnTo>
                  <a:close/>
                  <a:moveTo>
                    <a:pt x="71257" y="38066"/>
                  </a:moveTo>
                  <a:lnTo>
                    <a:pt x="71922" y="38072"/>
                  </a:lnTo>
                  <a:lnTo>
                    <a:pt x="72588" y="38086"/>
                  </a:lnTo>
                  <a:lnTo>
                    <a:pt x="73254" y="38107"/>
                  </a:lnTo>
                  <a:lnTo>
                    <a:pt x="73913" y="38134"/>
                  </a:lnTo>
                  <a:lnTo>
                    <a:pt x="74579" y="38169"/>
                  </a:lnTo>
                  <a:lnTo>
                    <a:pt x="75245" y="38210"/>
                  </a:lnTo>
                  <a:lnTo>
                    <a:pt x="75904" y="38258"/>
                  </a:lnTo>
                  <a:lnTo>
                    <a:pt x="76570" y="38313"/>
                  </a:lnTo>
                  <a:lnTo>
                    <a:pt x="77229" y="38375"/>
                  </a:lnTo>
                  <a:lnTo>
                    <a:pt x="77888" y="38444"/>
                  </a:lnTo>
                  <a:lnTo>
                    <a:pt x="78547" y="38513"/>
                  </a:lnTo>
                  <a:lnTo>
                    <a:pt x="79207" y="38602"/>
                  </a:lnTo>
                  <a:lnTo>
                    <a:pt x="79866" y="38691"/>
                  </a:lnTo>
                  <a:lnTo>
                    <a:pt x="80518" y="38788"/>
                  </a:lnTo>
                  <a:lnTo>
                    <a:pt x="81171" y="38898"/>
                  </a:lnTo>
                  <a:lnTo>
                    <a:pt x="81823" y="39008"/>
                  </a:lnTo>
                  <a:lnTo>
                    <a:pt x="82476" y="39131"/>
                  </a:lnTo>
                  <a:lnTo>
                    <a:pt x="83122" y="39262"/>
                  </a:lnTo>
                  <a:lnTo>
                    <a:pt x="83767" y="39400"/>
                  </a:lnTo>
                  <a:lnTo>
                    <a:pt x="84407" y="39551"/>
                  </a:lnTo>
                  <a:lnTo>
                    <a:pt x="85052" y="39702"/>
                  </a:lnTo>
                  <a:lnTo>
                    <a:pt x="85685" y="39867"/>
                  </a:lnTo>
                  <a:lnTo>
                    <a:pt x="86324" y="40046"/>
                  </a:lnTo>
                  <a:lnTo>
                    <a:pt x="86957" y="40225"/>
                  </a:lnTo>
                  <a:lnTo>
                    <a:pt x="87583" y="40417"/>
                  </a:lnTo>
                  <a:lnTo>
                    <a:pt x="88215" y="40617"/>
                  </a:lnTo>
                  <a:lnTo>
                    <a:pt x="88834" y="40830"/>
                  </a:lnTo>
                  <a:lnTo>
                    <a:pt x="89454" y="41050"/>
                  </a:lnTo>
                  <a:lnTo>
                    <a:pt x="90073" y="41284"/>
                  </a:lnTo>
                  <a:lnTo>
                    <a:pt x="90685" y="41524"/>
                  </a:lnTo>
                  <a:lnTo>
                    <a:pt x="91298" y="41772"/>
                  </a:lnTo>
                  <a:lnTo>
                    <a:pt x="91904" y="42033"/>
                  </a:lnTo>
                  <a:lnTo>
                    <a:pt x="92503" y="42301"/>
                  </a:lnTo>
                  <a:lnTo>
                    <a:pt x="93102" y="42583"/>
                  </a:lnTo>
                  <a:lnTo>
                    <a:pt x="93695" y="42872"/>
                  </a:lnTo>
                  <a:lnTo>
                    <a:pt x="94287" y="43174"/>
                  </a:lnTo>
                  <a:lnTo>
                    <a:pt x="94873" y="43484"/>
                  </a:lnTo>
                  <a:lnTo>
                    <a:pt x="95453" y="43807"/>
                  </a:lnTo>
                  <a:lnTo>
                    <a:pt x="96032" y="44144"/>
                  </a:lnTo>
                  <a:lnTo>
                    <a:pt x="96605" y="44488"/>
                  </a:lnTo>
                  <a:lnTo>
                    <a:pt x="97170" y="44845"/>
                  </a:lnTo>
                  <a:lnTo>
                    <a:pt x="97730" y="45217"/>
                  </a:lnTo>
                  <a:lnTo>
                    <a:pt x="98289" y="45595"/>
                  </a:lnTo>
                  <a:lnTo>
                    <a:pt x="98842" y="45987"/>
                  </a:lnTo>
                  <a:lnTo>
                    <a:pt x="99388" y="46385"/>
                  </a:lnTo>
                  <a:lnTo>
                    <a:pt x="99927" y="46805"/>
                  </a:lnTo>
                  <a:lnTo>
                    <a:pt x="100460" y="47231"/>
                  </a:lnTo>
                  <a:lnTo>
                    <a:pt x="100992" y="47671"/>
                  </a:lnTo>
                  <a:lnTo>
                    <a:pt x="101518" y="48118"/>
                  </a:lnTo>
                  <a:lnTo>
                    <a:pt x="101984" y="48544"/>
                  </a:lnTo>
                  <a:lnTo>
                    <a:pt x="102444" y="48971"/>
                  </a:lnTo>
                  <a:lnTo>
                    <a:pt x="102890" y="49404"/>
                  </a:lnTo>
                  <a:lnTo>
                    <a:pt x="103329" y="49844"/>
                  </a:lnTo>
                  <a:lnTo>
                    <a:pt x="103749" y="50284"/>
                  </a:lnTo>
                  <a:lnTo>
                    <a:pt x="104162" y="50731"/>
                  </a:lnTo>
                  <a:lnTo>
                    <a:pt x="104554" y="51185"/>
                  </a:lnTo>
                  <a:lnTo>
                    <a:pt x="104947" y="51646"/>
                  </a:lnTo>
                  <a:lnTo>
                    <a:pt x="105320" y="52106"/>
                  </a:lnTo>
                  <a:lnTo>
                    <a:pt x="105686" y="52574"/>
                  </a:lnTo>
                  <a:lnTo>
                    <a:pt x="106039" y="53048"/>
                  </a:lnTo>
                  <a:lnTo>
                    <a:pt x="106379" y="53530"/>
                  </a:lnTo>
                  <a:lnTo>
                    <a:pt x="106712" y="54011"/>
                  </a:lnTo>
                  <a:lnTo>
                    <a:pt x="107031" y="54492"/>
                  </a:lnTo>
                  <a:lnTo>
                    <a:pt x="107338" y="54987"/>
                  </a:lnTo>
                  <a:lnTo>
                    <a:pt x="107637" y="55482"/>
                  </a:lnTo>
                  <a:lnTo>
                    <a:pt x="107930" y="55977"/>
                  </a:lnTo>
                  <a:lnTo>
                    <a:pt x="108210" y="56486"/>
                  </a:lnTo>
                  <a:lnTo>
                    <a:pt x="108476" y="56988"/>
                  </a:lnTo>
                  <a:lnTo>
                    <a:pt x="108736" y="57504"/>
                  </a:lnTo>
                  <a:lnTo>
                    <a:pt x="108989" y="58019"/>
                  </a:lnTo>
                  <a:lnTo>
                    <a:pt x="109229" y="58535"/>
                  </a:lnTo>
                  <a:lnTo>
                    <a:pt x="109462" y="59065"/>
                  </a:lnTo>
                  <a:lnTo>
                    <a:pt x="109681" y="59587"/>
                  </a:lnTo>
                  <a:lnTo>
                    <a:pt x="109901" y="60117"/>
                  </a:lnTo>
                  <a:lnTo>
                    <a:pt x="110101" y="60653"/>
                  </a:lnTo>
                  <a:lnTo>
                    <a:pt x="110301" y="61189"/>
                  </a:lnTo>
                  <a:lnTo>
                    <a:pt x="110487" y="61732"/>
                  </a:lnTo>
                  <a:lnTo>
                    <a:pt x="110667" y="62276"/>
                  </a:lnTo>
                  <a:lnTo>
                    <a:pt x="110840" y="62826"/>
                  </a:lnTo>
                  <a:lnTo>
                    <a:pt x="111006" y="63376"/>
                  </a:lnTo>
                  <a:lnTo>
                    <a:pt x="111159" y="63926"/>
                  </a:lnTo>
                  <a:lnTo>
                    <a:pt x="111313" y="64483"/>
                  </a:lnTo>
                  <a:lnTo>
                    <a:pt x="111452" y="65047"/>
                  </a:lnTo>
                  <a:lnTo>
                    <a:pt x="111586" y="65610"/>
                  </a:lnTo>
                  <a:lnTo>
                    <a:pt x="111719" y="66174"/>
                  </a:lnTo>
                  <a:lnTo>
                    <a:pt x="111839" y="66745"/>
                  </a:lnTo>
                  <a:lnTo>
                    <a:pt x="111952" y="67316"/>
                  </a:lnTo>
                  <a:lnTo>
                    <a:pt x="112058" y="67886"/>
                  </a:lnTo>
                  <a:lnTo>
                    <a:pt x="112158" y="68464"/>
                  </a:lnTo>
                  <a:lnTo>
                    <a:pt x="112251" y="69042"/>
                  </a:lnTo>
                  <a:lnTo>
                    <a:pt x="112345" y="69619"/>
                  </a:lnTo>
                  <a:lnTo>
                    <a:pt x="112424" y="70204"/>
                  </a:lnTo>
                  <a:lnTo>
                    <a:pt x="112504" y="70788"/>
                  </a:lnTo>
                  <a:lnTo>
                    <a:pt x="112571" y="71379"/>
                  </a:lnTo>
                  <a:lnTo>
                    <a:pt x="112638" y="71971"/>
                  </a:lnTo>
                  <a:lnTo>
                    <a:pt x="112704" y="72562"/>
                  </a:lnTo>
                  <a:lnTo>
                    <a:pt x="112757" y="73153"/>
                  </a:lnTo>
                  <a:lnTo>
                    <a:pt x="112811" y="73745"/>
                  </a:lnTo>
                  <a:lnTo>
                    <a:pt x="112857" y="74343"/>
                  </a:lnTo>
                  <a:lnTo>
                    <a:pt x="112897" y="74941"/>
                  </a:lnTo>
                  <a:lnTo>
                    <a:pt x="112931" y="75539"/>
                  </a:lnTo>
                  <a:lnTo>
                    <a:pt x="112964" y="76144"/>
                  </a:lnTo>
                  <a:lnTo>
                    <a:pt x="112997" y="76749"/>
                  </a:lnTo>
                  <a:lnTo>
                    <a:pt x="113044" y="77960"/>
                  </a:lnTo>
                  <a:lnTo>
                    <a:pt x="113077" y="79170"/>
                  </a:lnTo>
                  <a:lnTo>
                    <a:pt x="113090" y="80387"/>
                  </a:lnTo>
                  <a:lnTo>
                    <a:pt x="113097" y="81611"/>
                  </a:lnTo>
                  <a:lnTo>
                    <a:pt x="113097" y="82835"/>
                  </a:lnTo>
                  <a:lnTo>
                    <a:pt x="113097" y="82952"/>
                  </a:lnTo>
                  <a:lnTo>
                    <a:pt x="113084" y="83055"/>
                  </a:lnTo>
                  <a:lnTo>
                    <a:pt x="113070" y="83158"/>
                  </a:lnTo>
                  <a:lnTo>
                    <a:pt x="113050" y="83261"/>
                  </a:lnTo>
                  <a:lnTo>
                    <a:pt x="113024" y="83350"/>
                  </a:lnTo>
                  <a:lnTo>
                    <a:pt x="112990" y="83440"/>
                  </a:lnTo>
                  <a:lnTo>
                    <a:pt x="112950" y="83522"/>
                  </a:lnTo>
                  <a:lnTo>
                    <a:pt x="112911" y="83605"/>
                  </a:lnTo>
                  <a:lnTo>
                    <a:pt x="112864" y="83680"/>
                  </a:lnTo>
                  <a:lnTo>
                    <a:pt x="112817" y="83749"/>
                  </a:lnTo>
                  <a:lnTo>
                    <a:pt x="112757" y="83818"/>
                  </a:lnTo>
                  <a:lnTo>
                    <a:pt x="112704" y="83880"/>
                  </a:lnTo>
                  <a:lnTo>
                    <a:pt x="112638" y="83935"/>
                  </a:lnTo>
                  <a:lnTo>
                    <a:pt x="112578" y="83990"/>
                  </a:lnTo>
                  <a:lnTo>
                    <a:pt x="112504" y="84045"/>
                  </a:lnTo>
                  <a:lnTo>
                    <a:pt x="112438" y="84093"/>
                  </a:lnTo>
                  <a:lnTo>
                    <a:pt x="112371" y="84169"/>
                  </a:lnTo>
                  <a:lnTo>
                    <a:pt x="112291" y="84244"/>
                  </a:lnTo>
                  <a:lnTo>
                    <a:pt x="112211" y="84313"/>
                  </a:lnTo>
                  <a:lnTo>
                    <a:pt x="112118" y="84375"/>
                  </a:lnTo>
                  <a:lnTo>
                    <a:pt x="112012" y="84423"/>
                  </a:lnTo>
                  <a:lnTo>
                    <a:pt x="111898" y="84464"/>
                  </a:lnTo>
                  <a:lnTo>
                    <a:pt x="111779" y="84492"/>
                  </a:lnTo>
                  <a:lnTo>
                    <a:pt x="111652" y="84505"/>
                  </a:lnTo>
                  <a:lnTo>
                    <a:pt x="111479" y="84512"/>
                  </a:lnTo>
                  <a:lnTo>
                    <a:pt x="111306" y="84512"/>
                  </a:lnTo>
                  <a:lnTo>
                    <a:pt x="110966" y="84505"/>
                  </a:lnTo>
                  <a:lnTo>
                    <a:pt x="110627" y="84478"/>
                  </a:lnTo>
                  <a:lnTo>
                    <a:pt x="110287" y="84444"/>
                  </a:lnTo>
                  <a:lnTo>
                    <a:pt x="109954" y="84402"/>
                  </a:lnTo>
                  <a:lnTo>
                    <a:pt x="109615" y="84354"/>
                  </a:lnTo>
                  <a:lnTo>
                    <a:pt x="108942" y="84265"/>
                  </a:lnTo>
                  <a:lnTo>
                    <a:pt x="108856" y="84361"/>
                  </a:lnTo>
                  <a:lnTo>
                    <a:pt x="108749" y="84444"/>
                  </a:lnTo>
                  <a:lnTo>
                    <a:pt x="108636" y="84519"/>
                  </a:lnTo>
                  <a:lnTo>
                    <a:pt x="108516" y="84588"/>
                  </a:lnTo>
                  <a:lnTo>
                    <a:pt x="108383" y="84636"/>
                  </a:lnTo>
                  <a:lnTo>
                    <a:pt x="108236" y="84677"/>
                  </a:lnTo>
                  <a:lnTo>
                    <a:pt x="108083" y="84698"/>
                  </a:lnTo>
                  <a:lnTo>
                    <a:pt x="108003" y="84705"/>
                  </a:lnTo>
                  <a:lnTo>
                    <a:pt x="107924" y="84705"/>
                  </a:lnTo>
                  <a:lnTo>
                    <a:pt x="102064" y="84836"/>
                  </a:lnTo>
                  <a:lnTo>
                    <a:pt x="96192" y="84959"/>
                  </a:lnTo>
                  <a:lnTo>
                    <a:pt x="90306" y="85076"/>
                  </a:lnTo>
                  <a:lnTo>
                    <a:pt x="87363" y="85124"/>
                  </a:lnTo>
                  <a:lnTo>
                    <a:pt x="84413" y="85172"/>
                  </a:lnTo>
                  <a:lnTo>
                    <a:pt x="81470" y="85214"/>
                  </a:lnTo>
                  <a:lnTo>
                    <a:pt x="78514" y="85248"/>
                  </a:lnTo>
                  <a:lnTo>
                    <a:pt x="75564" y="85276"/>
                  </a:lnTo>
                  <a:lnTo>
                    <a:pt x="72615" y="85296"/>
                  </a:lnTo>
                  <a:lnTo>
                    <a:pt x="69659" y="85310"/>
                  </a:lnTo>
                  <a:lnTo>
                    <a:pt x="66702" y="85310"/>
                  </a:lnTo>
                  <a:lnTo>
                    <a:pt x="63746" y="85303"/>
                  </a:lnTo>
                  <a:lnTo>
                    <a:pt x="60797" y="85289"/>
                  </a:lnTo>
                  <a:lnTo>
                    <a:pt x="57840" y="85262"/>
                  </a:lnTo>
                  <a:lnTo>
                    <a:pt x="54884" y="85221"/>
                  </a:lnTo>
                  <a:lnTo>
                    <a:pt x="51934" y="85172"/>
                  </a:lnTo>
                  <a:lnTo>
                    <a:pt x="48978" y="85111"/>
                  </a:lnTo>
                  <a:lnTo>
                    <a:pt x="46029" y="85028"/>
                  </a:lnTo>
                  <a:lnTo>
                    <a:pt x="43079" y="84939"/>
                  </a:lnTo>
                  <a:lnTo>
                    <a:pt x="40129" y="84836"/>
                  </a:lnTo>
                  <a:lnTo>
                    <a:pt x="37186" y="84712"/>
                  </a:lnTo>
                  <a:lnTo>
                    <a:pt x="35715" y="84643"/>
                  </a:lnTo>
                  <a:lnTo>
                    <a:pt x="34243" y="84574"/>
                  </a:lnTo>
                  <a:lnTo>
                    <a:pt x="32772" y="84499"/>
                  </a:lnTo>
                  <a:lnTo>
                    <a:pt x="31301" y="84423"/>
                  </a:lnTo>
                  <a:lnTo>
                    <a:pt x="29829" y="84334"/>
                  </a:lnTo>
                  <a:lnTo>
                    <a:pt x="28358" y="84244"/>
                  </a:lnTo>
                  <a:lnTo>
                    <a:pt x="26893" y="84155"/>
                  </a:lnTo>
                  <a:lnTo>
                    <a:pt x="25428" y="84059"/>
                  </a:lnTo>
                  <a:lnTo>
                    <a:pt x="23956" y="83955"/>
                  </a:lnTo>
                  <a:lnTo>
                    <a:pt x="22492" y="83845"/>
                  </a:lnTo>
                  <a:lnTo>
                    <a:pt x="21027" y="83735"/>
                  </a:lnTo>
                  <a:lnTo>
                    <a:pt x="19562" y="83618"/>
                  </a:lnTo>
                  <a:lnTo>
                    <a:pt x="18097" y="83495"/>
                  </a:lnTo>
                  <a:lnTo>
                    <a:pt x="16639" y="83371"/>
                  </a:lnTo>
                  <a:lnTo>
                    <a:pt x="15174" y="83240"/>
                  </a:lnTo>
                  <a:lnTo>
                    <a:pt x="13716" y="83103"/>
                  </a:lnTo>
                  <a:lnTo>
                    <a:pt x="13610" y="83089"/>
                  </a:lnTo>
                  <a:lnTo>
                    <a:pt x="13516" y="83062"/>
                  </a:lnTo>
                  <a:lnTo>
                    <a:pt x="13423" y="83027"/>
                  </a:lnTo>
                  <a:lnTo>
                    <a:pt x="13343" y="82993"/>
                  </a:lnTo>
                  <a:lnTo>
                    <a:pt x="13263" y="82945"/>
                  </a:lnTo>
                  <a:lnTo>
                    <a:pt x="13197" y="82890"/>
                  </a:lnTo>
                  <a:lnTo>
                    <a:pt x="13130" y="82828"/>
                  </a:lnTo>
                  <a:lnTo>
                    <a:pt x="13070" y="82766"/>
                  </a:lnTo>
                  <a:lnTo>
                    <a:pt x="13024" y="82697"/>
                  </a:lnTo>
                  <a:lnTo>
                    <a:pt x="12977" y="82621"/>
                  </a:lnTo>
                  <a:lnTo>
                    <a:pt x="12944" y="82546"/>
                  </a:lnTo>
                  <a:lnTo>
                    <a:pt x="12910" y="82470"/>
                  </a:lnTo>
                  <a:lnTo>
                    <a:pt x="12884" y="82388"/>
                  </a:lnTo>
                  <a:lnTo>
                    <a:pt x="12871" y="82305"/>
                  </a:lnTo>
                  <a:lnTo>
                    <a:pt x="12857" y="82216"/>
                  </a:lnTo>
                  <a:lnTo>
                    <a:pt x="12851" y="82133"/>
                  </a:lnTo>
                  <a:lnTo>
                    <a:pt x="12857" y="82051"/>
                  </a:lnTo>
                  <a:lnTo>
                    <a:pt x="12864" y="81968"/>
                  </a:lnTo>
                  <a:lnTo>
                    <a:pt x="12877" y="81886"/>
                  </a:lnTo>
                  <a:lnTo>
                    <a:pt x="12904" y="81803"/>
                  </a:lnTo>
                  <a:lnTo>
                    <a:pt x="12930" y="81728"/>
                  </a:lnTo>
                  <a:lnTo>
                    <a:pt x="12970" y="81652"/>
                  </a:lnTo>
                  <a:lnTo>
                    <a:pt x="13010" y="81583"/>
                  </a:lnTo>
                  <a:lnTo>
                    <a:pt x="13064" y="81514"/>
                  </a:lnTo>
                  <a:lnTo>
                    <a:pt x="13117" y="81459"/>
                  </a:lnTo>
                  <a:lnTo>
                    <a:pt x="13183" y="81404"/>
                  </a:lnTo>
                  <a:lnTo>
                    <a:pt x="13257" y="81356"/>
                  </a:lnTo>
                  <a:lnTo>
                    <a:pt x="13330" y="81315"/>
                  </a:lnTo>
                  <a:lnTo>
                    <a:pt x="13417" y="81281"/>
                  </a:lnTo>
                  <a:lnTo>
                    <a:pt x="13510" y="81253"/>
                  </a:lnTo>
                  <a:lnTo>
                    <a:pt x="13610" y="81239"/>
                  </a:lnTo>
                  <a:lnTo>
                    <a:pt x="13716" y="81233"/>
                  </a:lnTo>
                  <a:lnTo>
                    <a:pt x="14162" y="81233"/>
                  </a:lnTo>
                  <a:lnTo>
                    <a:pt x="14082" y="80586"/>
                  </a:lnTo>
                  <a:lnTo>
                    <a:pt x="14009" y="79947"/>
                  </a:lnTo>
                  <a:lnTo>
                    <a:pt x="13956" y="79314"/>
                  </a:lnTo>
                  <a:lnTo>
                    <a:pt x="13909" y="78688"/>
                  </a:lnTo>
                  <a:lnTo>
                    <a:pt x="13876" y="78063"/>
                  </a:lnTo>
                  <a:lnTo>
                    <a:pt x="13849" y="77444"/>
                  </a:lnTo>
                  <a:lnTo>
                    <a:pt x="13843" y="76832"/>
                  </a:lnTo>
                  <a:lnTo>
                    <a:pt x="13836" y="76227"/>
                  </a:lnTo>
                  <a:lnTo>
                    <a:pt x="13849" y="75629"/>
                  </a:lnTo>
                  <a:lnTo>
                    <a:pt x="13869" y="75030"/>
                  </a:lnTo>
                  <a:lnTo>
                    <a:pt x="13903" y="74439"/>
                  </a:lnTo>
                  <a:lnTo>
                    <a:pt x="13949" y="73855"/>
                  </a:lnTo>
                  <a:lnTo>
                    <a:pt x="14002" y="73277"/>
                  </a:lnTo>
                  <a:lnTo>
                    <a:pt x="14062" y="72700"/>
                  </a:lnTo>
                  <a:lnTo>
                    <a:pt x="14136" y="72136"/>
                  </a:lnTo>
                  <a:lnTo>
                    <a:pt x="14222" y="71572"/>
                  </a:lnTo>
                  <a:lnTo>
                    <a:pt x="14315" y="71015"/>
                  </a:lnTo>
                  <a:lnTo>
                    <a:pt x="14422" y="70458"/>
                  </a:lnTo>
                  <a:lnTo>
                    <a:pt x="14535" y="69908"/>
                  </a:lnTo>
                  <a:lnTo>
                    <a:pt x="14662" y="69365"/>
                  </a:lnTo>
                  <a:lnTo>
                    <a:pt x="14795" y="68828"/>
                  </a:lnTo>
                  <a:lnTo>
                    <a:pt x="14941" y="68299"/>
                  </a:lnTo>
                  <a:lnTo>
                    <a:pt x="15094" y="67770"/>
                  </a:lnTo>
                  <a:lnTo>
                    <a:pt x="15254" y="67247"/>
                  </a:lnTo>
                  <a:lnTo>
                    <a:pt x="15427" y="66731"/>
                  </a:lnTo>
                  <a:lnTo>
                    <a:pt x="15607" y="66222"/>
                  </a:lnTo>
                  <a:lnTo>
                    <a:pt x="15800" y="65714"/>
                  </a:lnTo>
                  <a:lnTo>
                    <a:pt x="16000" y="65212"/>
                  </a:lnTo>
                  <a:lnTo>
                    <a:pt x="16206" y="64717"/>
                  </a:lnTo>
                  <a:lnTo>
                    <a:pt x="16419" y="64228"/>
                  </a:lnTo>
                  <a:lnTo>
                    <a:pt x="16646" y="63740"/>
                  </a:lnTo>
                  <a:lnTo>
                    <a:pt x="16879" y="63259"/>
                  </a:lnTo>
                  <a:lnTo>
                    <a:pt x="17125" y="62784"/>
                  </a:lnTo>
                  <a:lnTo>
                    <a:pt x="17372" y="62310"/>
                  </a:lnTo>
                  <a:lnTo>
                    <a:pt x="17631" y="61842"/>
                  </a:lnTo>
                  <a:lnTo>
                    <a:pt x="17898" y="61382"/>
                  </a:lnTo>
                  <a:lnTo>
                    <a:pt x="18170" y="60928"/>
                  </a:lnTo>
                  <a:lnTo>
                    <a:pt x="18450" y="60474"/>
                  </a:lnTo>
                  <a:lnTo>
                    <a:pt x="18743" y="60034"/>
                  </a:lnTo>
                  <a:lnTo>
                    <a:pt x="19036" y="59587"/>
                  </a:lnTo>
                  <a:lnTo>
                    <a:pt x="19342" y="59154"/>
                  </a:lnTo>
                  <a:lnTo>
                    <a:pt x="19655" y="58721"/>
                  </a:lnTo>
                  <a:lnTo>
                    <a:pt x="19968" y="58295"/>
                  </a:lnTo>
                  <a:lnTo>
                    <a:pt x="20294" y="57875"/>
                  </a:lnTo>
                  <a:lnTo>
                    <a:pt x="20627" y="57463"/>
                  </a:lnTo>
                  <a:lnTo>
                    <a:pt x="20967" y="57050"/>
                  </a:lnTo>
                  <a:lnTo>
                    <a:pt x="21313" y="56644"/>
                  </a:lnTo>
                  <a:lnTo>
                    <a:pt x="21666" y="56239"/>
                  </a:lnTo>
                  <a:lnTo>
                    <a:pt x="22026" y="55840"/>
                  </a:lnTo>
                  <a:lnTo>
                    <a:pt x="22392" y="55448"/>
                  </a:lnTo>
                  <a:lnTo>
                    <a:pt x="22765" y="55063"/>
                  </a:lnTo>
                  <a:lnTo>
                    <a:pt x="23144" y="54678"/>
                  </a:lnTo>
                  <a:lnTo>
                    <a:pt x="23530" y="54300"/>
                  </a:lnTo>
                  <a:lnTo>
                    <a:pt x="23917" y="53928"/>
                  </a:lnTo>
                  <a:lnTo>
                    <a:pt x="24316" y="53564"/>
                  </a:lnTo>
                  <a:lnTo>
                    <a:pt x="24716" y="53199"/>
                  </a:lnTo>
                  <a:lnTo>
                    <a:pt x="25122" y="52842"/>
                  </a:lnTo>
                  <a:lnTo>
                    <a:pt x="25534" y="52484"/>
                  </a:lnTo>
                  <a:lnTo>
                    <a:pt x="25954" y="52134"/>
                  </a:lnTo>
                  <a:lnTo>
                    <a:pt x="26380" y="51790"/>
                  </a:lnTo>
                  <a:lnTo>
                    <a:pt x="26806" y="51453"/>
                  </a:lnTo>
                  <a:lnTo>
                    <a:pt x="27239" y="51116"/>
                  </a:lnTo>
                  <a:lnTo>
                    <a:pt x="27678" y="50786"/>
                  </a:lnTo>
                  <a:lnTo>
                    <a:pt x="28125" y="50463"/>
                  </a:lnTo>
                  <a:lnTo>
                    <a:pt x="28571" y="50140"/>
                  </a:lnTo>
                  <a:lnTo>
                    <a:pt x="29023" y="49823"/>
                  </a:lnTo>
                  <a:lnTo>
                    <a:pt x="29483" y="49507"/>
                  </a:lnTo>
                  <a:lnTo>
                    <a:pt x="29942" y="49205"/>
                  </a:lnTo>
                  <a:lnTo>
                    <a:pt x="30408" y="48895"/>
                  </a:lnTo>
                  <a:lnTo>
                    <a:pt x="30881" y="48600"/>
                  </a:lnTo>
                  <a:lnTo>
                    <a:pt x="31354" y="48304"/>
                  </a:lnTo>
                  <a:lnTo>
                    <a:pt x="31827" y="48015"/>
                  </a:lnTo>
                  <a:lnTo>
                    <a:pt x="32313" y="47733"/>
                  </a:lnTo>
                  <a:lnTo>
                    <a:pt x="32799" y="47451"/>
                  </a:lnTo>
                  <a:lnTo>
                    <a:pt x="33285" y="47176"/>
                  </a:lnTo>
                  <a:lnTo>
                    <a:pt x="33777" y="46901"/>
                  </a:lnTo>
                  <a:lnTo>
                    <a:pt x="34277" y="46633"/>
                  </a:lnTo>
                  <a:lnTo>
                    <a:pt x="34776" y="46372"/>
                  </a:lnTo>
                  <a:lnTo>
                    <a:pt x="35276" y="46117"/>
                  </a:lnTo>
                  <a:lnTo>
                    <a:pt x="35782" y="45863"/>
                  </a:lnTo>
                  <a:lnTo>
                    <a:pt x="36288" y="45615"/>
                  </a:lnTo>
                  <a:lnTo>
                    <a:pt x="36800" y="45368"/>
                  </a:lnTo>
                  <a:lnTo>
                    <a:pt x="37313" y="45127"/>
                  </a:lnTo>
                  <a:lnTo>
                    <a:pt x="37826" y="44893"/>
                  </a:lnTo>
                  <a:lnTo>
                    <a:pt x="38345" y="44660"/>
                  </a:lnTo>
                  <a:lnTo>
                    <a:pt x="38871" y="44433"/>
                  </a:lnTo>
                  <a:lnTo>
                    <a:pt x="39390" y="44206"/>
                  </a:lnTo>
                  <a:lnTo>
                    <a:pt x="39916" y="43986"/>
                  </a:lnTo>
                  <a:lnTo>
                    <a:pt x="40442" y="43773"/>
                  </a:lnTo>
                  <a:lnTo>
                    <a:pt x="40975" y="43566"/>
                  </a:lnTo>
                  <a:lnTo>
                    <a:pt x="41501" y="43360"/>
                  </a:lnTo>
                  <a:lnTo>
                    <a:pt x="42034" y="43154"/>
                  </a:lnTo>
                  <a:lnTo>
                    <a:pt x="42566" y="42954"/>
                  </a:lnTo>
                  <a:lnTo>
                    <a:pt x="43106" y="42762"/>
                  </a:lnTo>
                  <a:lnTo>
                    <a:pt x="43638" y="42576"/>
                  </a:lnTo>
                  <a:lnTo>
                    <a:pt x="44178" y="42391"/>
                  </a:lnTo>
                  <a:lnTo>
                    <a:pt x="44717" y="42212"/>
                  </a:lnTo>
                  <a:lnTo>
                    <a:pt x="45256" y="42033"/>
                  </a:lnTo>
                  <a:lnTo>
                    <a:pt x="45796" y="41861"/>
                  </a:lnTo>
                  <a:lnTo>
                    <a:pt x="46341" y="41689"/>
                  </a:lnTo>
                  <a:lnTo>
                    <a:pt x="47427" y="41366"/>
                  </a:lnTo>
                  <a:lnTo>
                    <a:pt x="48512" y="41057"/>
                  </a:lnTo>
                  <a:lnTo>
                    <a:pt x="49597" y="40768"/>
                  </a:lnTo>
                  <a:lnTo>
                    <a:pt x="50683" y="40493"/>
                  </a:lnTo>
                  <a:lnTo>
                    <a:pt x="51768" y="40232"/>
                  </a:lnTo>
                  <a:lnTo>
                    <a:pt x="52853" y="39991"/>
                  </a:lnTo>
                  <a:lnTo>
                    <a:pt x="53932" y="39757"/>
                  </a:lnTo>
                  <a:lnTo>
                    <a:pt x="55011" y="39551"/>
                  </a:lnTo>
                  <a:lnTo>
                    <a:pt x="56082" y="39351"/>
                  </a:lnTo>
                  <a:lnTo>
                    <a:pt x="57148" y="39173"/>
                  </a:lnTo>
                  <a:lnTo>
                    <a:pt x="58206" y="39008"/>
                  </a:lnTo>
                  <a:lnTo>
                    <a:pt x="59258" y="38856"/>
                  </a:lnTo>
                  <a:lnTo>
                    <a:pt x="60304" y="38719"/>
                  </a:lnTo>
                  <a:lnTo>
                    <a:pt x="61342" y="38602"/>
                  </a:lnTo>
                  <a:lnTo>
                    <a:pt x="61995" y="38533"/>
                  </a:lnTo>
                  <a:lnTo>
                    <a:pt x="62648" y="38464"/>
                  </a:lnTo>
                  <a:lnTo>
                    <a:pt x="63300" y="38409"/>
                  </a:lnTo>
                  <a:lnTo>
                    <a:pt x="63959" y="38348"/>
                  </a:lnTo>
                  <a:lnTo>
                    <a:pt x="64618" y="38299"/>
                  </a:lnTo>
                  <a:lnTo>
                    <a:pt x="65278" y="38251"/>
                  </a:lnTo>
                  <a:lnTo>
                    <a:pt x="65943" y="38210"/>
                  </a:lnTo>
                  <a:lnTo>
                    <a:pt x="66603" y="38176"/>
                  </a:lnTo>
                  <a:lnTo>
                    <a:pt x="67268" y="38141"/>
                  </a:lnTo>
                  <a:lnTo>
                    <a:pt x="67927" y="38114"/>
                  </a:lnTo>
                  <a:lnTo>
                    <a:pt x="68593" y="38093"/>
                  </a:lnTo>
                  <a:lnTo>
                    <a:pt x="69259" y="38079"/>
                  </a:lnTo>
                  <a:lnTo>
                    <a:pt x="69925" y="38072"/>
                  </a:lnTo>
                  <a:lnTo>
                    <a:pt x="70591" y="38066"/>
                  </a:lnTo>
                  <a:close/>
                  <a:moveTo>
                    <a:pt x="18830" y="1"/>
                  </a:moveTo>
                  <a:lnTo>
                    <a:pt x="18337" y="8"/>
                  </a:lnTo>
                  <a:lnTo>
                    <a:pt x="17844" y="21"/>
                  </a:lnTo>
                  <a:lnTo>
                    <a:pt x="17358" y="42"/>
                  </a:lnTo>
                  <a:lnTo>
                    <a:pt x="16879" y="69"/>
                  </a:lnTo>
                  <a:lnTo>
                    <a:pt x="16399" y="104"/>
                  </a:lnTo>
                  <a:lnTo>
                    <a:pt x="15920" y="152"/>
                  </a:lnTo>
                  <a:lnTo>
                    <a:pt x="15454" y="207"/>
                  </a:lnTo>
                  <a:lnTo>
                    <a:pt x="14988" y="269"/>
                  </a:lnTo>
                  <a:lnTo>
                    <a:pt x="14522" y="344"/>
                  </a:lnTo>
                  <a:lnTo>
                    <a:pt x="14209" y="399"/>
                  </a:lnTo>
                  <a:lnTo>
                    <a:pt x="13896" y="461"/>
                  </a:lnTo>
                  <a:lnTo>
                    <a:pt x="13590" y="523"/>
                  </a:lnTo>
                  <a:lnTo>
                    <a:pt x="13290" y="592"/>
                  </a:lnTo>
                  <a:lnTo>
                    <a:pt x="12990" y="661"/>
                  </a:lnTo>
                  <a:lnTo>
                    <a:pt x="12704" y="736"/>
                  </a:lnTo>
                  <a:lnTo>
                    <a:pt x="12418" y="812"/>
                  </a:lnTo>
                  <a:lnTo>
                    <a:pt x="12131" y="894"/>
                  </a:lnTo>
                  <a:lnTo>
                    <a:pt x="11858" y="977"/>
                  </a:lnTo>
                  <a:lnTo>
                    <a:pt x="11585" y="1066"/>
                  </a:lnTo>
                  <a:lnTo>
                    <a:pt x="11319" y="1156"/>
                  </a:lnTo>
                  <a:lnTo>
                    <a:pt x="11053" y="1245"/>
                  </a:lnTo>
                  <a:lnTo>
                    <a:pt x="10800" y="1341"/>
                  </a:lnTo>
                  <a:lnTo>
                    <a:pt x="10540" y="1445"/>
                  </a:lnTo>
                  <a:lnTo>
                    <a:pt x="10294" y="1548"/>
                  </a:lnTo>
                  <a:lnTo>
                    <a:pt x="10047" y="1651"/>
                  </a:lnTo>
                  <a:lnTo>
                    <a:pt x="9808" y="1761"/>
                  </a:lnTo>
                  <a:lnTo>
                    <a:pt x="9575" y="1871"/>
                  </a:lnTo>
                  <a:lnTo>
                    <a:pt x="9342" y="1988"/>
                  </a:lnTo>
                  <a:lnTo>
                    <a:pt x="9115" y="2105"/>
                  </a:lnTo>
                  <a:lnTo>
                    <a:pt x="8896" y="2222"/>
                  </a:lnTo>
                  <a:lnTo>
                    <a:pt x="8676" y="2345"/>
                  </a:lnTo>
                  <a:lnTo>
                    <a:pt x="8463" y="2469"/>
                  </a:lnTo>
                  <a:lnTo>
                    <a:pt x="8250" y="2600"/>
                  </a:lnTo>
                  <a:lnTo>
                    <a:pt x="8043" y="2730"/>
                  </a:lnTo>
                  <a:lnTo>
                    <a:pt x="7844" y="2861"/>
                  </a:lnTo>
                  <a:lnTo>
                    <a:pt x="7644" y="2999"/>
                  </a:lnTo>
                  <a:lnTo>
                    <a:pt x="7451" y="3136"/>
                  </a:lnTo>
                  <a:lnTo>
                    <a:pt x="7264" y="3280"/>
                  </a:lnTo>
                  <a:lnTo>
                    <a:pt x="7078" y="3425"/>
                  </a:lnTo>
                  <a:lnTo>
                    <a:pt x="6891" y="3569"/>
                  </a:lnTo>
                  <a:lnTo>
                    <a:pt x="6718" y="3720"/>
                  </a:lnTo>
                  <a:lnTo>
                    <a:pt x="6539" y="3872"/>
                  </a:lnTo>
                  <a:lnTo>
                    <a:pt x="6372" y="4023"/>
                  </a:lnTo>
                  <a:lnTo>
                    <a:pt x="6206" y="4181"/>
                  </a:lnTo>
                  <a:lnTo>
                    <a:pt x="6039" y="4339"/>
                  </a:lnTo>
                  <a:lnTo>
                    <a:pt x="5879" y="4497"/>
                  </a:lnTo>
                  <a:lnTo>
                    <a:pt x="5720" y="4662"/>
                  </a:lnTo>
                  <a:lnTo>
                    <a:pt x="5566" y="4828"/>
                  </a:lnTo>
                  <a:lnTo>
                    <a:pt x="5420" y="4999"/>
                  </a:lnTo>
                  <a:lnTo>
                    <a:pt x="5134" y="5343"/>
                  </a:lnTo>
                  <a:lnTo>
                    <a:pt x="4854" y="5694"/>
                  </a:lnTo>
                  <a:lnTo>
                    <a:pt x="4594" y="6051"/>
                  </a:lnTo>
                  <a:lnTo>
                    <a:pt x="4341" y="6416"/>
                  </a:lnTo>
                  <a:lnTo>
                    <a:pt x="4102" y="6794"/>
                  </a:lnTo>
                  <a:lnTo>
                    <a:pt x="3875" y="7172"/>
                  </a:lnTo>
                  <a:lnTo>
                    <a:pt x="3662" y="7564"/>
                  </a:lnTo>
                  <a:lnTo>
                    <a:pt x="3456" y="7963"/>
                  </a:lnTo>
                  <a:lnTo>
                    <a:pt x="3263" y="8369"/>
                  </a:lnTo>
                  <a:lnTo>
                    <a:pt x="3083" y="8774"/>
                  </a:lnTo>
                  <a:lnTo>
                    <a:pt x="2910" y="9194"/>
                  </a:lnTo>
                  <a:lnTo>
                    <a:pt x="2750" y="9613"/>
                  </a:lnTo>
                  <a:lnTo>
                    <a:pt x="2597" y="10039"/>
                  </a:lnTo>
                  <a:lnTo>
                    <a:pt x="2450" y="10480"/>
                  </a:lnTo>
                  <a:lnTo>
                    <a:pt x="2311" y="10913"/>
                  </a:lnTo>
                  <a:lnTo>
                    <a:pt x="2184" y="11360"/>
                  </a:lnTo>
                  <a:lnTo>
                    <a:pt x="2064" y="11807"/>
                  </a:lnTo>
                  <a:lnTo>
                    <a:pt x="1958" y="12260"/>
                  </a:lnTo>
                  <a:lnTo>
                    <a:pt x="1851" y="12721"/>
                  </a:lnTo>
                  <a:lnTo>
                    <a:pt x="1751" y="13182"/>
                  </a:lnTo>
                  <a:lnTo>
                    <a:pt x="1665" y="13642"/>
                  </a:lnTo>
                  <a:lnTo>
                    <a:pt x="1578" y="14110"/>
                  </a:lnTo>
                  <a:lnTo>
                    <a:pt x="1498" y="14584"/>
                  </a:lnTo>
                  <a:lnTo>
                    <a:pt x="1425" y="15059"/>
                  </a:lnTo>
                  <a:lnTo>
                    <a:pt x="1358" y="15533"/>
                  </a:lnTo>
                  <a:lnTo>
                    <a:pt x="1299" y="16015"/>
                  </a:lnTo>
                  <a:lnTo>
                    <a:pt x="1239" y="16496"/>
                  </a:lnTo>
                  <a:lnTo>
                    <a:pt x="1185" y="16984"/>
                  </a:lnTo>
                  <a:lnTo>
                    <a:pt x="1085" y="17954"/>
                  </a:lnTo>
                  <a:lnTo>
                    <a:pt x="1006" y="18930"/>
                  </a:lnTo>
                  <a:lnTo>
                    <a:pt x="926" y="19906"/>
                  </a:lnTo>
                  <a:lnTo>
                    <a:pt x="859" y="20890"/>
                  </a:lnTo>
                  <a:lnTo>
                    <a:pt x="733" y="22842"/>
                  </a:lnTo>
                  <a:lnTo>
                    <a:pt x="666" y="23812"/>
                  </a:lnTo>
                  <a:lnTo>
                    <a:pt x="599" y="24775"/>
                  </a:lnTo>
                  <a:lnTo>
                    <a:pt x="513" y="25930"/>
                  </a:lnTo>
                  <a:lnTo>
                    <a:pt x="433" y="27092"/>
                  </a:lnTo>
                  <a:lnTo>
                    <a:pt x="360" y="28247"/>
                  </a:lnTo>
                  <a:lnTo>
                    <a:pt x="300" y="29409"/>
                  </a:lnTo>
                  <a:lnTo>
                    <a:pt x="240" y="30571"/>
                  </a:lnTo>
                  <a:lnTo>
                    <a:pt x="187" y="31726"/>
                  </a:lnTo>
                  <a:lnTo>
                    <a:pt x="140" y="32888"/>
                  </a:lnTo>
                  <a:lnTo>
                    <a:pt x="107" y="34050"/>
                  </a:lnTo>
                  <a:lnTo>
                    <a:pt x="73" y="35212"/>
                  </a:lnTo>
                  <a:lnTo>
                    <a:pt x="47" y="36367"/>
                  </a:lnTo>
                  <a:lnTo>
                    <a:pt x="27" y="37529"/>
                  </a:lnTo>
                  <a:lnTo>
                    <a:pt x="13" y="38691"/>
                  </a:lnTo>
                  <a:lnTo>
                    <a:pt x="7" y="39853"/>
                  </a:lnTo>
                  <a:lnTo>
                    <a:pt x="0" y="41015"/>
                  </a:lnTo>
                  <a:lnTo>
                    <a:pt x="0" y="42177"/>
                  </a:lnTo>
                  <a:lnTo>
                    <a:pt x="13" y="43339"/>
                  </a:lnTo>
                  <a:lnTo>
                    <a:pt x="27" y="44501"/>
                  </a:lnTo>
                  <a:lnTo>
                    <a:pt x="40" y="45663"/>
                  </a:lnTo>
                  <a:lnTo>
                    <a:pt x="67" y="46826"/>
                  </a:lnTo>
                  <a:lnTo>
                    <a:pt x="93" y="47988"/>
                  </a:lnTo>
                  <a:lnTo>
                    <a:pt x="127" y="49143"/>
                  </a:lnTo>
                  <a:lnTo>
                    <a:pt x="160" y="50305"/>
                  </a:lnTo>
                  <a:lnTo>
                    <a:pt x="207" y="51467"/>
                  </a:lnTo>
                  <a:lnTo>
                    <a:pt x="247" y="52629"/>
                  </a:lnTo>
                  <a:lnTo>
                    <a:pt x="300" y="53791"/>
                  </a:lnTo>
                  <a:lnTo>
                    <a:pt x="353" y="54953"/>
                  </a:lnTo>
                  <a:lnTo>
                    <a:pt x="473" y="57270"/>
                  </a:lnTo>
                  <a:lnTo>
                    <a:pt x="606" y="59587"/>
                  </a:lnTo>
                  <a:lnTo>
                    <a:pt x="746" y="61904"/>
                  </a:lnTo>
                  <a:lnTo>
                    <a:pt x="892" y="63974"/>
                  </a:lnTo>
                  <a:lnTo>
                    <a:pt x="1039" y="66044"/>
                  </a:lnTo>
                  <a:lnTo>
                    <a:pt x="1205" y="68106"/>
                  </a:lnTo>
                  <a:lnTo>
                    <a:pt x="1372" y="70176"/>
                  </a:lnTo>
                  <a:lnTo>
                    <a:pt x="1552" y="72239"/>
                  </a:lnTo>
                  <a:lnTo>
                    <a:pt x="1731" y="74302"/>
                  </a:lnTo>
                  <a:lnTo>
                    <a:pt x="2111" y="78441"/>
                  </a:lnTo>
                  <a:lnTo>
                    <a:pt x="2171" y="79074"/>
                  </a:lnTo>
                  <a:lnTo>
                    <a:pt x="2217" y="79706"/>
                  </a:lnTo>
                  <a:lnTo>
                    <a:pt x="2311" y="80999"/>
                  </a:lnTo>
                  <a:lnTo>
                    <a:pt x="2404" y="82305"/>
                  </a:lnTo>
                  <a:lnTo>
                    <a:pt x="2497" y="83618"/>
                  </a:lnTo>
                  <a:lnTo>
                    <a:pt x="2544" y="84272"/>
                  </a:lnTo>
                  <a:lnTo>
                    <a:pt x="2604" y="84925"/>
                  </a:lnTo>
                  <a:lnTo>
                    <a:pt x="2670" y="85571"/>
                  </a:lnTo>
                  <a:lnTo>
                    <a:pt x="2737" y="86218"/>
                  </a:lnTo>
                  <a:lnTo>
                    <a:pt x="2823" y="86857"/>
                  </a:lnTo>
                  <a:lnTo>
                    <a:pt x="2910" y="87490"/>
                  </a:lnTo>
                  <a:lnTo>
                    <a:pt x="3016" y="88115"/>
                  </a:lnTo>
                  <a:lnTo>
                    <a:pt x="3130" y="88727"/>
                  </a:lnTo>
                  <a:lnTo>
                    <a:pt x="3209" y="89071"/>
                  </a:lnTo>
                  <a:lnTo>
                    <a:pt x="3316" y="89463"/>
                  </a:lnTo>
                  <a:lnTo>
                    <a:pt x="3449" y="89903"/>
                  </a:lnTo>
                  <a:lnTo>
                    <a:pt x="3609" y="90377"/>
                  </a:lnTo>
                  <a:lnTo>
                    <a:pt x="3782" y="90893"/>
                  </a:lnTo>
                  <a:lnTo>
                    <a:pt x="3988" y="91443"/>
                  </a:lnTo>
                  <a:lnTo>
                    <a:pt x="4208" y="92021"/>
                  </a:lnTo>
                  <a:lnTo>
                    <a:pt x="4448" y="92626"/>
                  </a:lnTo>
                  <a:lnTo>
                    <a:pt x="4708" y="93245"/>
                  </a:lnTo>
                  <a:lnTo>
                    <a:pt x="4981" y="93884"/>
                  </a:lnTo>
                  <a:lnTo>
                    <a:pt x="5273" y="94537"/>
                  </a:lnTo>
                  <a:lnTo>
                    <a:pt x="5580" y="95197"/>
                  </a:lnTo>
                  <a:lnTo>
                    <a:pt x="5899" y="95864"/>
                  </a:lnTo>
                  <a:lnTo>
                    <a:pt x="6226" y="96531"/>
                  </a:lnTo>
                  <a:lnTo>
                    <a:pt x="6572" y="97198"/>
                  </a:lnTo>
                  <a:lnTo>
                    <a:pt x="6925" y="97852"/>
                  </a:lnTo>
                  <a:lnTo>
                    <a:pt x="7284" y="98498"/>
                  </a:lnTo>
                  <a:lnTo>
                    <a:pt x="7650" y="99131"/>
                  </a:lnTo>
                  <a:lnTo>
                    <a:pt x="8023" y="99736"/>
                  </a:lnTo>
                  <a:lnTo>
                    <a:pt x="8210" y="100038"/>
                  </a:lnTo>
                  <a:lnTo>
                    <a:pt x="8403" y="100327"/>
                  </a:lnTo>
                  <a:lnTo>
                    <a:pt x="8596" y="100609"/>
                  </a:lnTo>
                  <a:lnTo>
                    <a:pt x="8782" y="100884"/>
                  </a:lnTo>
                  <a:lnTo>
                    <a:pt x="8975" y="101152"/>
                  </a:lnTo>
                  <a:lnTo>
                    <a:pt x="9169" y="101413"/>
                  </a:lnTo>
                  <a:lnTo>
                    <a:pt x="9362" y="101661"/>
                  </a:lnTo>
                  <a:lnTo>
                    <a:pt x="9555" y="101908"/>
                  </a:lnTo>
                  <a:lnTo>
                    <a:pt x="9748" y="102135"/>
                  </a:lnTo>
                  <a:lnTo>
                    <a:pt x="9941" y="102355"/>
                  </a:lnTo>
                  <a:lnTo>
                    <a:pt x="10134" y="102568"/>
                  </a:lnTo>
                  <a:lnTo>
                    <a:pt x="10327" y="102768"/>
                  </a:lnTo>
                  <a:lnTo>
                    <a:pt x="10520" y="102954"/>
                  </a:lnTo>
                  <a:lnTo>
                    <a:pt x="10707" y="103132"/>
                  </a:lnTo>
                  <a:lnTo>
                    <a:pt x="10900" y="103290"/>
                  </a:lnTo>
                  <a:lnTo>
                    <a:pt x="11086" y="103442"/>
                  </a:lnTo>
                  <a:lnTo>
                    <a:pt x="11273" y="103572"/>
                  </a:lnTo>
                  <a:lnTo>
                    <a:pt x="11459" y="103696"/>
                  </a:lnTo>
                  <a:lnTo>
                    <a:pt x="11645" y="103799"/>
                  </a:lnTo>
                  <a:lnTo>
                    <a:pt x="11825" y="103889"/>
                  </a:lnTo>
                  <a:lnTo>
                    <a:pt x="12012" y="103964"/>
                  </a:lnTo>
                  <a:lnTo>
                    <a:pt x="12191" y="104019"/>
                  </a:lnTo>
                  <a:lnTo>
                    <a:pt x="12365" y="104061"/>
                  </a:lnTo>
                  <a:lnTo>
                    <a:pt x="12451" y="104074"/>
                  </a:lnTo>
                  <a:lnTo>
                    <a:pt x="12544" y="104081"/>
                  </a:lnTo>
                  <a:lnTo>
                    <a:pt x="12631" y="104088"/>
                  </a:lnTo>
                  <a:lnTo>
                    <a:pt x="12797" y="104088"/>
                  </a:lnTo>
                  <a:lnTo>
                    <a:pt x="12884" y="104074"/>
                  </a:lnTo>
                  <a:lnTo>
                    <a:pt x="12970" y="104074"/>
                  </a:lnTo>
                  <a:lnTo>
                    <a:pt x="13050" y="104081"/>
                  </a:lnTo>
                  <a:lnTo>
                    <a:pt x="13130" y="104102"/>
                  </a:lnTo>
                  <a:lnTo>
                    <a:pt x="13203" y="104129"/>
                  </a:lnTo>
                  <a:lnTo>
                    <a:pt x="13270" y="104171"/>
                  </a:lnTo>
                  <a:lnTo>
                    <a:pt x="13330" y="104212"/>
                  </a:lnTo>
                  <a:lnTo>
                    <a:pt x="13383" y="104260"/>
                  </a:lnTo>
                  <a:lnTo>
                    <a:pt x="13436" y="104315"/>
                  </a:lnTo>
                  <a:lnTo>
                    <a:pt x="13996" y="104287"/>
                  </a:lnTo>
                  <a:lnTo>
                    <a:pt x="14555" y="104260"/>
                  </a:lnTo>
                  <a:lnTo>
                    <a:pt x="15108" y="104239"/>
                  </a:lnTo>
                  <a:lnTo>
                    <a:pt x="15667" y="104226"/>
                  </a:lnTo>
                  <a:lnTo>
                    <a:pt x="16233" y="104212"/>
                  </a:lnTo>
                  <a:lnTo>
                    <a:pt x="16792" y="104212"/>
                  </a:lnTo>
                  <a:lnTo>
                    <a:pt x="17352" y="104205"/>
                  </a:lnTo>
                  <a:lnTo>
                    <a:pt x="17911" y="104212"/>
                  </a:lnTo>
                  <a:lnTo>
                    <a:pt x="19036" y="104226"/>
                  </a:lnTo>
                  <a:lnTo>
                    <a:pt x="20155" y="104260"/>
                  </a:lnTo>
                  <a:lnTo>
                    <a:pt x="21280" y="104301"/>
                  </a:lnTo>
                  <a:lnTo>
                    <a:pt x="22405" y="104356"/>
                  </a:lnTo>
                  <a:lnTo>
                    <a:pt x="23524" y="104411"/>
                  </a:lnTo>
                  <a:lnTo>
                    <a:pt x="24649" y="104473"/>
                  </a:lnTo>
                  <a:lnTo>
                    <a:pt x="26886" y="104597"/>
                  </a:lnTo>
                  <a:lnTo>
                    <a:pt x="27998" y="104659"/>
                  </a:lnTo>
                  <a:lnTo>
                    <a:pt x="29110" y="104714"/>
                  </a:lnTo>
                  <a:lnTo>
                    <a:pt x="30215" y="104762"/>
                  </a:lnTo>
                  <a:lnTo>
                    <a:pt x="31321" y="104803"/>
                  </a:lnTo>
                  <a:lnTo>
                    <a:pt x="38631" y="104996"/>
                  </a:lnTo>
                  <a:lnTo>
                    <a:pt x="42293" y="105085"/>
                  </a:lnTo>
                  <a:lnTo>
                    <a:pt x="45949" y="105174"/>
                  </a:lnTo>
                  <a:lnTo>
                    <a:pt x="49604" y="105257"/>
                  </a:lnTo>
                  <a:lnTo>
                    <a:pt x="53259" y="105333"/>
                  </a:lnTo>
                  <a:lnTo>
                    <a:pt x="56915" y="105401"/>
                  </a:lnTo>
                  <a:lnTo>
                    <a:pt x="60577" y="105463"/>
                  </a:lnTo>
                  <a:lnTo>
                    <a:pt x="64212" y="105511"/>
                  </a:lnTo>
                  <a:lnTo>
                    <a:pt x="67854" y="105559"/>
                  </a:lnTo>
                  <a:lnTo>
                    <a:pt x="71496" y="105601"/>
                  </a:lnTo>
                  <a:lnTo>
                    <a:pt x="75132" y="105628"/>
                  </a:lnTo>
                  <a:lnTo>
                    <a:pt x="78774" y="105656"/>
                  </a:lnTo>
                  <a:lnTo>
                    <a:pt x="82409" y="105669"/>
                  </a:lnTo>
                  <a:lnTo>
                    <a:pt x="86051" y="105676"/>
                  </a:lnTo>
                  <a:lnTo>
                    <a:pt x="89687" y="105683"/>
                  </a:lnTo>
                  <a:lnTo>
                    <a:pt x="93322" y="105683"/>
                  </a:lnTo>
                  <a:lnTo>
                    <a:pt x="96957" y="105676"/>
                  </a:lnTo>
                  <a:lnTo>
                    <a:pt x="100599" y="105663"/>
                  </a:lnTo>
                  <a:lnTo>
                    <a:pt x="104235" y="105642"/>
                  </a:lnTo>
                  <a:lnTo>
                    <a:pt x="107870" y="105621"/>
                  </a:lnTo>
                  <a:lnTo>
                    <a:pt x="111506" y="105594"/>
                  </a:lnTo>
                  <a:lnTo>
                    <a:pt x="118783" y="105525"/>
                  </a:lnTo>
                  <a:lnTo>
                    <a:pt x="119023" y="105298"/>
                  </a:lnTo>
                  <a:lnTo>
                    <a:pt x="119263" y="105051"/>
                  </a:lnTo>
                  <a:lnTo>
                    <a:pt x="119489" y="104796"/>
                  </a:lnTo>
                  <a:lnTo>
                    <a:pt x="119709" y="104528"/>
                  </a:lnTo>
                  <a:lnTo>
                    <a:pt x="119922" y="104253"/>
                  </a:lnTo>
                  <a:lnTo>
                    <a:pt x="120128" y="103964"/>
                  </a:lnTo>
                  <a:lnTo>
                    <a:pt x="120328" y="103662"/>
                  </a:lnTo>
                  <a:lnTo>
                    <a:pt x="120514" y="103352"/>
                  </a:lnTo>
                  <a:lnTo>
                    <a:pt x="120701" y="103036"/>
                  </a:lnTo>
                  <a:lnTo>
                    <a:pt x="120880" y="102706"/>
                  </a:lnTo>
                  <a:lnTo>
                    <a:pt x="121047" y="102369"/>
                  </a:lnTo>
                  <a:lnTo>
                    <a:pt x="121213" y="102025"/>
                  </a:lnTo>
                  <a:lnTo>
                    <a:pt x="121367" y="101675"/>
                  </a:lnTo>
                  <a:lnTo>
                    <a:pt x="121520" y="101310"/>
                  </a:lnTo>
                  <a:lnTo>
                    <a:pt x="121666" y="100946"/>
                  </a:lnTo>
                  <a:lnTo>
                    <a:pt x="121799" y="100568"/>
                  </a:lnTo>
                  <a:lnTo>
                    <a:pt x="121932" y="100189"/>
                  </a:lnTo>
                  <a:lnTo>
                    <a:pt x="122059" y="99797"/>
                  </a:lnTo>
                  <a:lnTo>
                    <a:pt x="122185" y="99406"/>
                  </a:lnTo>
                  <a:lnTo>
                    <a:pt x="122299" y="99007"/>
                  </a:lnTo>
                  <a:lnTo>
                    <a:pt x="122412" y="98601"/>
                  </a:lnTo>
                  <a:lnTo>
                    <a:pt x="122518" y="98189"/>
                  </a:lnTo>
                  <a:lnTo>
                    <a:pt x="122618" y="97776"/>
                  </a:lnTo>
                  <a:lnTo>
                    <a:pt x="122711" y="97357"/>
                  </a:lnTo>
                  <a:lnTo>
                    <a:pt x="122805" y="96937"/>
                  </a:lnTo>
                  <a:lnTo>
                    <a:pt x="122891" y="96511"/>
                  </a:lnTo>
                  <a:lnTo>
                    <a:pt x="122978" y="96078"/>
                  </a:lnTo>
                  <a:lnTo>
                    <a:pt x="123058" y="95644"/>
                  </a:lnTo>
                  <a:lnTo>
                    <a:pt x="123131" y="95211"/>
                  </a:lnTo>
                  <a:lnTo>
                    <a:pt x="123198" y="94778"/>
                  </a:lnTo>
                  <a:lnTo>
                    <a:pt x="123331" y="93898"/>
                  </a:lnTo>
                  <a:lnTo>
                    <a:pt x="123451" y="93018"/>
                  </a:lnTo>
                  <a:lnTo>
                    <a:pt x="123557" y="92138"/>
                  </a:lnTo>
                  <a:lnTo>
                    <a:pt x="123650" y="91258"/>
                  </a:lnTo>
                  <a:lnTo>
                    <a:pt x="123737" y="90377"/>
                  </a:lnTo>
                  <a:lnTo>
                    <a:pt x="123817" y="89511"/>
                  </a:lnTo>
                  <a:lnTo>
                    <a:pt x="123883" y="88659"/>
                  </a:lnTo>
                  <a:lnTo>
                    <a:pt x="124010" y="86988"/>
                  </a:lnTo>
                  <a:lnTo>
                    <a:pt x="124116" y="85392"/>
                  </a:lnTo>
                  <a:lnTo>
                    <a:pt x="124223" y="83894"/>
                  </a:lnTo>
                  <a:lnTo>
                    <a:pt x="124283" y="83192"/>
                  </a:lnTo>
                  <a:lnTo>
                    <a:pt x="124336" y="82525"/>
                  </a:lnTo>
                  <a:lnTo>
                    <a:pt x="124396" y="81893"/>
                  </a:lnTo>
                  <a:lnTo>
                    <a:pt x="124469" y="81301"/>
                  </a:lnTo>
                  <a:lnTo>
                    <a:pt x="124729" y="79211"/>
                  </a:lnTo>
                  <a:lnTo>
                    <a:pt x="124982" y="77121"/>
                  </a:lnTo>
                  <a:lnTo>
                    <a:pt x="125228" y="75030"/>
                  </a:lnTo>
                  <a:lnTo>
                    <a:pt x="125461" y="72940"/>
                  </a:lnTo>
                  <a:lnTo>
                    <a:pt x="125688" y="70850"/>
                  </a:lnTo>
                  <a:lnTo>
                    <a:pt x="125901" y="68767"/>
                  </a:lnTo>
                  <a:lnTo>
                    <a:pt x="126107" y="66676"/>
                  </a:lnTo>
                  <a:lnTo>
                    <a:pt x="126300" y="64586"/>
                  </a:lnTo>
                  <a:lnTo>
                    <a:pt x="126400" y="63417"/>
                  </a:lnTo>
                  <a:lnTo>
                    <a:pt x="126500" y="62248"/>
                  </a:lnTo>
                  <a:lnTo>
                    <a:pt x="126593" y="61072"/>
                  </a:lnTo>
                  <a:lnTo>
                    <a:pt x="126686" y="59903"/>
                  </a:lnTo>
                  <a:lnTo>
                    <a:pt x="126773" y="58728"/>
                  </a:lnTo>
                  <a:lnTo>
                    <a:pt x="126860" y="57552"/>
                  </a:lnTo>
                  <a:lnTo>
                    <a:pt x="126933" y="56376"/>
                  </a:lnTo>
                  <a:lnTo>
                    <a:pt x="127006" y="55207"/>
                  </a:lnTo>
                  <a:lnTo>
                    <a:pt x="127079" y="54031"/>
                  </a:lnTo>
                  <a:lnTo>
                    <a:pt x="127139" y="52856"/>
                  </a:lnTo>
                  <a:lnTo>
                    <a:pt x="127199" y="51680"/>
                  </a:lnTo>
                  <a:lnTo>
                    <a:pt x="127246" y="50504"/>
                  </a:lnTo>
                  <a:lnTo>
                    <a:pt x="127292" y="49328"/>
                  </a:lnTo>
                  <a:lnTo>
                    <a:pt x="127339" y="48153"/>
                  </a:lnTo>
                  <a:lnTo>
                    <a:pt x="127372" y="46977"/>
                  </a:lnTo>
                  <a:lnTo>
                    <a:pt x="127399" y="45801"/>
                  </a:lnTo>
                  <a:lnTo>
                    <a:pt x="127425" y="44625"/>
                  </a:lnTo>
                  <a:lnTo>
                    <a:pt x="127439" y="43443"/>
                  </a:lnTo>
                  <a:lnTo>
                    <a:pt x="127452" y="42267"/>
                  </a:lnTo>
                  <a:lnTo>
                    <a:pt x="127459" y="41091"/>
                  </a:lnTo>
                  <a:lnTo>
                    <a:pt x="127452" y="39915"/>
                  </a:lnTo>
                  <a:lnTo>
                    <a:pt x="127445" y="38739"/>
                  </a:lnTo>
                  <a:lnTo>
                    <a:pt x="127432" y="37564"/>
                  </a:lnTo>
                  <a:lnTo>
                    <a:pt x="127406" y="36388"/>
                  </a:lnTo>
                  <a:lnTo>
                    <a:pt x="127379" y="35212"/>
                  </a:lnTo>
                  <a:lnTo>
                    <a:pt x="127339" y="34036"/>
                  </a:lnTo>
                  <a:lnTo>
                    <a:pt x="127299" y="32861"/>
                  </a:lnTo>
                  <a:lnTo>
                    <a:pt x="127246" y="31685"/>
                  </a:lnTo>
                  <a:lnTo>
                    <a:pt x="127186" y="30516"/>
                  </a:lnTo>
                  <a:lnTo>
                    <a:pt x="127119" y="29340"/>
                  </a:lnTo>
                  <a:lnTo>
                    <a:pt x="127039" y="28164"/>
                  </a:lnTo>
                  <a:lnTo>
                    <a:pt x="126959" y="26989"/>
                  </a:lnTo>
                  <a:lnTo>
                    <a:pt x="126919" y="26452"/>
                  </a:lnTo>
                  <a:lnTo>
                    <a:pt x="126886" y="25902"/>
                  </a:lnTo>
                  <a:lnTo>
                    <a:pt x="126826" y="24775"/>
                  </a:lnTo>
                  <a:lnTo>
                    <a:pt x="126773" y="23612"/>
                  </a:lnTo>
                  <a:lnTo>
                    <a:pt x="126720" y="22423"/>
                  </a:lnTo>
                  <a:lnTo>
                    <a:pt x="126666" y="21213"/>
                  </a:lnTo>
                  <a:lnTo>
                    <a:pt x="126600" y="19996"/>
                  </a:lnTo>
                  <a:lnTo>
                    <a:pt x="126527" y="18765"/>
                  </a:lnTo>
                  <a:lnTo>
                    <a:pt x="126487" y="18146"/>
                  </a:lnTo>
                  <a:lnTo>
                    <a:pt x="126433" y="17527"/>
                  </a:lnTo>
                  <a:lnTo>
                    <a:pt x="126380" y="16915"/>
                  </a:lnTo>
                  <a:lnTo>
                    <a:pt x="126320" y="16303"/>
                  </a:lnTo>
                  <a:lnTo>
                    <a:pt x="126254" y="15691"/>
                  </a:lnTo>
                  <a:lnTo>
                    <a:pt x="126180" y="15086"/>
                  </a:lnTo>
                  <a:lnTo>
                    <a:pt x="126101" y="14481"/>
                  </a:lnTo>
                  <a:lnTo>
                    <a:pt x="126007" y="13883"/>
                  </a:lnTo>
                  <a:lnTo>
                    <a:pt x="125907" y="13292"/>
                  </a:lnTo>
                  <a:lnTo>
                    <a:pt x="125801" y="12707"/>
                  </a:lnTo>
                  <a:lnTo>
                    <a:pt x="125681" y="12123"/>
                  </a:lnTo>
                  <a:lnTo>
                    <a:pt x="125555" y="11559"/>
                  </a:lnTo>
                  <a:lnTo>
                    <a:pt x="125408" y="10995"/>
                  </a:lnTo>
                  <a:lnTo>
                    <a:pt x="125255" y="10445"/>
                  </a:lnTo>
                  <a:lnTo>
                    <a:pt x="125088" y="9902"/>
                  </a:lnTo>
                  <a:lnTo>
                    <a:pt x="125002" y="9634"/>
                  </a:lnTo>
                  <a:lnTo>
                    <a:pt x="124909" y="9372"/>
                  </a:lnTo>
                  <a:lnTo>
                    <a:pt x="124815" y="9111"/>
                  </a:lnTo>
                  <a:lnTo>
                    <a:pt x="124716" y="8850"/>
                  </a:lnTo>
                  <a:lnTo>
                    <a:pt x="124616" y="8596"/>
                  </a:lnTo>
                  <a:lnTo>
                    <a:pt x="124509" y="8348"/>
                  </a:lnTo>
                  <a:lnTo>
                    <a:pt x="124336" y="7970"/>
                  </a:lnTo>
                  <a:lnTo>
                    <a:pt x="124150" y="7605"/>
                  </a:lnTo>
                  <a:lnTo>
                    <a:pt x="123957" y="7255"/>
                  </a:lnTo>
                  <a:lnTo>
                    <a:pt x="123757" y="6918"/>
                  </a:lnTo>
                  <a:lnTo>
                    <a:pt x="123544" y="6595"/>
                  </a:lnTo>
                  <a:lnTo>
                    <a:pt x="123324" y="6285"/>
                  </a:lnTo>
                  <a:lnTo>
                    <a:pt x="123098" y="5990"/>
                  </a:lnTo>
                  <a:lnTo>
                    <a:pt x="122858" y="5708"/>
                  </a:lnTo>
                  <a:lnTo>
                    <a:pt x="122618" y="5433"/>
                  </a:lnTo>
                  <a:lnTo>
                    <a:pt x="122365" y="5178"/>
                  </a:lnTo>
                  <a:lnTo>
                    <a:pt x="122106" y="4931"/>
                  </a:lnTo>
                  <a:lnTo>
                    <a:pt x="121833" y="4704"/>
                  </a:lnTo>
                  <a:lnTo>
                    <a:pt x="121560" y="4477"/>
                  </a:lnTo>
                  <a:lnTo>
                    <a:pt x="121280" y="4271"/>
                  </a:lnTo>
                  <a:lnTo>
                    <a:pt x="120994" y="4071"/>
                  </a:lnTo>
                  <a:lnTo>
                    <a:pt x="120694" y="3886"/>
                  </a:lnTo>
                  <a:lnTo>
                    <a:pt x="120394" y="3707"/>
                  </a:lnTo>
                  <a:lnTo>
                    <a:pt x="120088" y="3535"/>
                  </a:lnTo>
                  <a:lnTo>
                    <a:pt x="119775" y="3384"/>
                  </a:lnTo>
                  <a:lnTo>
                    <a:pt x="119456" y="3232"/>
                  </a:lnTo>
                  <a:lnTo>
                    <a:pt x="119129" y="3095"/>
                  </a:lnTo>
                  <a:lnTo>
                    <a:pt x="118803" y="2964"/>
                  </a:lnTo>
                  <a:lnTo>
                    <a:pt x="118470" y="2847"/>
                  </a:lnTo>
                  <a:lnTo>
                    <a:pt x="118131" y="2730"/>
                  </a:lnTo>
                  <a:lnTo>
                    <a:pt x="117791" y="2627"/>
                  </a:lnTo>
                  <a:lnTo>
                    <a:pt x="117445" y="2531"/>
                  </a:lnTo>
                  <a:lnTo>
                    <a:pt x="117092" y="2448"/>
                  </a:lnTo>
                  <a:lnTo>
                    <a:pt x="116739" y="2366"/>
                  </a:lnTo>
                  <a:lnTo>
                    <a:pt x="116379" y="2290"/>
                  </a:lnTo>
                  <a:lnTo>
                    <a:pt x="116020" y="2228"/>
                  </a:lnTo>
                  <a:lnTo>
                    <a:pt x="115654" y="2167"/>
                  </a:lnTo>
                  <a:lnTo>
                    <a:pt x="115288" y="2112"/>
                  </a:lnTo>
                  <a:lnTo>
                    <a:pt x="114921" y="2063"/>
                  </a:lnTo>
                  <a:lnTo>
                    <a:pt x="114548" y="2022"/>
                  </a:lnTo>
                  <a:lnTo>
                    <a:pt x="114176" y="1988"/>
                  </a:lnTo>
                  <a:lnTo>
                    <a:pt x="113796" y="1953"/>
                  </a:lnTo>
                  <a:lnTo>
                    <a:pt x="113423" y="1926"/>
                  </a:lnTo>
                  <a:lnTo>
                    <a:pt x="113044" y="1905"/>
                  </a:lnTo>
                  <a:lnTo>
                    <a:pt x="112285" y="1871"/>
                  </a:lnTo>
                  <a:lnTo>
                    <a:pt x="111519" y="1857"/>
                  </a:lnTo>
                  <a:lnTo>
                    <a:pt x="110760" y="1850"/>
                  </a:lnTo>
                  <a:lnTo>
                    <a:pt x="109994" y="1857"/>
                  </a:lnTo>
                  <a:lnTo>
                    <a:pt x="109235" y="1871"/>
                  </a:lnTo>
                  <a:lnTo>
                    <a:pt x="108483" y="1892"/>
                  </a:lnTo>
                  <a:lnTo>
                    <a:pt x="107737" y="1912"/>
                  </a:lnTo>
                  <a:lnTo>
                    <a:pt x="106266" y="1960"/>
                  </a:lnTo>
                  <a:lnTo>
                    <a:pt x="105553" y="1981"/>
                  </a:lnTo>
                  <a:lnTo>
                    <a:pt x="104847" y="1995"/>
                  </a:lnTo>
                  <a:lnTo>
                    <a:pt x="103496" y="1995"/>
                  </a:lnTo>
                  <a:lnTo>
                    <a:pt x="67874" y="1335"/>
                  </a:lnTo>
                  <a:lnTo>
                    <a:pt x="30149" y="606"/>
                  </a:lnTo>
                  <a:lnTo>
                    <a:pt x="29683" y="599"/>
                  </a:lnTo>
                  <a:lnTo>
                    <a:pt x="29217" y="578"/>
                  </a:lnTo>
                  <a:lnTo>
                    <a:pt x="28264" y="530"/>
                  </a:lnTo>
                  <a:lnTo>
                    <a:pt x="27292" y="468"/>
                  </a:lnTo>
                  <a:lnTo>
                    <a:pt x="26314" y="399"/>
                  </a:lnTo>
                  <a:lnTo>
                    <a:pt x="24329" y="248"/>
                  </a:lnTo>
                  <a:lnTo>
                    <a:pt x="23324" y="179"/>
                  </a:lnTo>
                  <a:lnTo>
                    <a:pt x="22319" y="111"/>
                  </a:lnTo>
                  <a:lnTo>
                    <a:pt x="21320" y="63"/>
                  </a:lnTo>
                  <a:lnTo>
                    <a:pt x="20814" y="42"/>
                  </a:lnTo>
                  <a:lnTo>
                    <a:pt x="20314" y="21"/>
                  </a:lnTo>
                  <a:lnTo>
                    <a:pt x="19822" y="8"/>
                  </a:lnTo>
                  <a:lnTo>
                    <a:pt x="1932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2"/>
            <p:cNvSpPr/>
            <p:nvPr/>
          </p:nvSpPr>
          <p:spPr>
            <a:xfrm>
              <a:off x="-3536300" y="-827825"/>
              <a:ext cx="3517250" cy="992225"/>
            </a:xfrm>
            <a:custGeom>
              <a:rect b="b" l="l" r="r" t="t"/>
              <a:pathLst>
                <a:path extrusionOk="0" h="39689" w="140690">
                  <a:moveTo>
                    <a:pt x="56516" y="2827"/>
                  </a:moveTo>
                  <a:lnTo>
                    <a:pt x="59938" y="2840"/>
                  </a:lnTo>
                  <a:lnTo>
                    <a:pt x="63360" y="2868"/>
                  </a:lnTo>
                  <a:lnTo>
                    <a:pt x="66776" y="2902"/>
                  </a:lnTo>
                  <a:lnTo>
                    <a:pt x="70205" y="2950"/>
                  </a:lnTo>
                  <a:lnTo>
                    <a:pt x="73627" y="3005"/>
                  </a:lnTo>
                  <a:lnTo>
                    <a:pt x="77050" y="3060"/>
                  </a:lnTo>
                  <a:lnTo>
                    <a:pt x="80472" y="3129"/>
                  </a:lnTo>
                  <a:lnTo>
                    <a:pt x="83888" y="3198"/>
                  </a:lnTo>
                  <a:lnTo>
                    <a:pt x="90733" y="3349"/>
                  </a:lnTo>
                  <a:lnTo>
                    <a:pt x="97564" y="3500"/>
                  </a:lnTo>
                  <a:lnTo>
                    <a:pt x="104389" y="3645"/>
                  </a:lnTo>
                  <a:lnTo>
                    <a:pt x="107798" y="3714"/>
                  </a:lnTo>
                  <a:lnTo>
                    <a:pt x="111200" y="3775"/>
                  </a:lnTo>
                  <a:lnTo>
                    <a:pt x="114602" y="3830"/>
                  </a:lnTo>
                  <a:lnTo>
                    <a:pt x="117998" y="3879"/>
                  </a:lnTo>
                  <a:lnTo>
                    <a:pt x="121394" y="3920"/>
                  </a:lnTo>
                  <a:lnTo>
                    <a:pt x="124783" y="3947"/>
                  </a:lnTo>
                  <a:lnTo>
                    <a:pt x="124956" y="3961"/>
                  </a:lnTo>
                  <a:lnTo>
                    <a:pt x="125122" y="3982"/>
                  </a:lnTo>
                  <a:lnTo>
                    <a:pt x="125275" y="4016"/>
                  </a:lnTo>
                  <a:lnTo>
                    <a:pt x="125415" y="4071"/>
                  </a:lnTo>
                  <a:lnTo>
                    <a:pt x="125548" y="4133"/>
                  </a:lnTo>
                  <a:lnTo>
                    <a:pt x="125675" y="4209"/>
                  </a:lnTo>
                  <a:lnTo>
                    <a:pt x="125788" y="4291"/>
                  </a:lnTo>
                  <a:lnTo>
                    <a:pt x="125888" y="4387"/>
                  </a:lnTo>
                  <a:lnTo>
                    <a:pt x="125981" y="4490"/>
                  </a:lnTo>
                  <a:lnTo>
                    <a:pt x="126068" y="4601"/>
                  </a:lnTo>
                  <a:lnTo>
                    <a:pt x="126141" y="4717"/>
                  </a:lnTo>
                  <a:lnTo>
                    <a:pt x="126201" y="4841"/>
                  </a:lnTo>
                  <a:lnTo>
                    <a:pt x="126254" y="4972"/>
                  </a:lnTo>
                  <a:lnTo>
                    <a:pt x="126301" y="5102"/>
                  </a:lnTo>
                  <a:lnTo>
                    <a:pt x="126334" y="5240"/>
                  </a:lnTo>
                  <a:lnTo>
                    <a:pt x="126361" y="5377"/>
                  </a:lnTo>
                  <a:lnTo>
                    <a:pt x="126913" y="5377"/>
                  </a:lnTo>
                  <a:lnTo>
                    <a:pt x="127100" y="5384"/>
                  </a:lnTo>
                  <a:lnTo>
                    <a:pt x="127286" y="5398"/>
                  </a:lnTo>
                  <a:lnTo>
                    <a:pt x="127466" y="5412"/>
                  </a:lnTo>
                  <a:lnTo>
                    <a:pt x="127826" y="5460"/>
                  </a:lnTo>
                  <a:lnTo>
                    <a:pt x="128185" y="5522"/>
                  </a:lnTo>
                  <a:lnTo>
                    <a:pt x="128538" y="5598"/>
                  </a:lnTo>
                  <a:lnTo>
                    <a:pt x="128884" y="5687"/>
                  </a:lnTo>
                  <a:lnTo>
                    <a:pt x="129230" y="5790"/>
                  </a:lnTo>
                  <a:lnTo>
                    <a:pt x="129570" y="5914"/>
                  </a:lnTo>
                  <a:lnTo>
                    <a:pt x="129903" y="6044"/>
                  </a:lnTo>
                  <a:lnTo>
                    <a:pt x="130236" y="6196"/>
                  </a:lnTo>
                  <a:lnTo>
                    <a:pt x="130562" y="6354"/>
                  </a:lnTo>
                  <a:lnTo>
                    <a:pt x="130882" y="6526"/>
                  </a:lnTo>
                  <a:lnTo>
                    <a:pt x="131201" y="6711"/>
                  </a:lnTo>
                  <a:lnTo>
                    <a:pt x="131514" y="6911"/>
                  </a:lnTo>
                  <a:lnTo>
                    <a:pt x="131820" y="7124"/>
                  </a:lnTo>
                  <a:lnTo>
                    <a:pt x="132120" y="7344"/>
                  </a:lnTo>
                  <a:lnTo>
                    <a:pt x="132420" y="7578"/>
                  </a:lnTo>
                  <a:lnTo>
                    <a:pt x="132713" y="7818"/>
                  </a:lnTo>
                  <a:lnTo>
                    <a:pt x="132999" y="8073"/>
                  </a:lnTo>
                  <a:lnTo>
                    <a:pt x="133279" y="8334"/>
                  </a:lnTo>
                  <a:lnTo>
                    <a:pt x="133552" y="8609"/>
                  </a:lnTo>
                  <a:lnTo>
                    <a:pt x="133825" y="8884"/>
                  </a:lnTo>
                  <a:lnTo>
                    <a:pt x="134084" y="9180"/>
                  </a:lnTo>
                  <a:lnTo>
                    <a:pt x="134344" y="9476"/>
                  </a:lnTo>
                  <a:lnTo>
                    <a:pt x="134597" y="9785"/>
                  </a:lnTo>
                  <a:lnTo>
                    <a:pt x="134843" y="10094"/>
                  </a:lnTo>
                  <a:lnTo>
                    <a:pt x="135090" y="10418"/>
                  </a:lnTo>
                  <a:lnTo>
                    <a:pt x="135323" y="10748"/>
                  </a:lnTo>
                  <a:lnTo>
                    <a:pt x="135556" y="11084"/>
                  </a:lnTo>
                  <a:lnTo>
                    <a:pt x="135775" y="11421"/>
                  </a:lnTo>
                  <a:lnTo>
                    <a:pt x="135995" y="11772"/>
                  </a:lnTo>
                  <a:lnTo>
                    <a:pt x="136208" y="12123"/>
                  </a:lnTo>
                  <a:lnTo>
                    <a:pt x="136408" y="12480"/>
                  </a:lnTo>
                  <a:lnTo>
                    <a:pt x="136608" y="12838"/>
                  </a:lnTo>
                  <a:lnTo>
                    <a:pt x="136801" y="13209"/>
                  </a:lnTo>
                  <a:lnTo>
                    <a:pt x="136987" y="13580"/>
                  </a:lnTo>
                  <a:lnTo>
                    <a:pt x="137167" y="13952"/>
                  </a:lnTo>
                  <a:lnTo>
                    <a:pt x="137340" y="14330"/>
                  </a:lnTo>
                  <a:lnTo>
                    <a:pt x="137500" y="14708"/>
                  </a:lnTo>
                  <a:lnTo>
                    <a:pt x="137660" y="15093"/>
                  </a:lnTo>
                  <a:lnTo>
                    <a:pt x="137813" y="15478"/>
                  </a:lnTo>
                  <a:lnTo>
                    <a:pt x="137959" y="15863"/>
                  </a:lnTo>
                  <a:lnTo>
                    <a:pt x="138099" y="16248"/>
                  </a:lnTo>
                  <a:lnTo>
                    <a:pt x="138226" y="16640"/>
                  </a:lnTo>
                  <a:lnTo>
                    <a:pt x="138352" y="17025"/>
                  </a:lnTo>
                  <a:lnTo>
                    <a:pt x="138465" y="17417"/>
                  </a:lnTo>
                  <a:lnTo>
                    <a:pt x="138579" y="17802"/>
                  </a:lnTo>
                  <a:lnTo>
                    <a:pt x="138678" y="18194"/>
                  </a:lnTo>
                  <a:lnTo>
                    <a:pt x="138772" y="18579"/>
                  </a:lnTo>
                  <a:lnTo>
                    <a:pt x="138858" y="18971"/>
                  </a:lnTo>
                  <a:lnTo>
                    <a:pt x="138938" y="19356"/>
                  </a:lnTo>
                  <a:lnTo>
                    <a:pt x="139005" y="19734"/>
                  </a:lnTo>
                  <a:lnTo>
                    <a:pt x="139071" y="20119"/>
                  </a:lnTo>
                  <a:lnTo>
                    <a:pt x="139125" y="20498"/>
                  </a:lnTo>
                  <a:lnTo>
                    <a:pt x="139171" y="20869"/>
                  </a:lnTo>
                  <a:lnTo>
                    <a:pt x="139211" y="21240"/>
                  </a:lnTo>
                  <a:lnTo>
                    <a:pt x="139244" y="21611"/>
                  </a:lnTo>
                  <a:lnTo>
                    <a:pt x="139271" y="21976"/>
                  </a:lnTo>
                  <a:lnTo>
                    <a:pt x="139284" y="22333"/>
                  </a:lnTo>
                  <a:lnTo>
                    <a:pt x="139291" y="22684"/>
                  </a:lnTo>
                  <a:lnTo>
                    <a:pt x="139291" y="23035"/>
                  </a:lnTo>
                  <a:lnTo>
                    <a:pt x="139278" y="23379"/>
                  </a:lnTo>
                  <a:lnTo>
                    <a:pt x="139258" y="23716"/>
                  </a:lnTo>
                  <a:lnTo>
                    <a:pt x="139231" y="24073"/>
                  </a:lnTo>
                  <a:lnTo>
                    <a:pt x="139191" y="24431"/>
                  </a:lnTo>
                  <a:lnTo>
                    <a:pt x="139145" y="24788"/>
                  </a:lnTo>
                  <a:lnTo>
                    <a:pt x="139091" y="25139"/>
                  </a:lnTo>
                  <a:lnTo>
                    <a:pt x="139025" y="25490"/>
                  </a:lnTo>
                  <a:lnTo>
                    <a:pt x="138951" y="25833"/>
                  </a:lnTo>
                  <a:lnTo>
                    <a:pt x="138872" y="26177"/>
                  </a:lnTo>
                  <a:lnTo>
                    <a:pt x="138785" y="26521"/>
                  </a:lnTo>
                  <a:lnTo>
                    <a:pt x="138685" y="26858"/>
                  </a:lnTo>
                  <a:lnTo>
                    <a:pt x="138579" y="27195"/>
                  </a:lnTo>
                  <a:lnTo>
                    <a:pt x="138465" y="27525"/>
                  </a:lnTo>
                  <a:lnTo>
                    <a:pt x="138339" y="27855"/>
                  </a:lnTo>
                  <a:lnTo>
                    <a:pt x="138212" y="28178"/>
                  </a:lnTo>
                  <a:lnTo>
                    <a:pt x="138073" y="28501"/>
                  </a:lnTo>
                  <a:lnTo>
                    <a:pt x="137933" y="28817"/>
                  </a:lnTo>
                  <a:lnTo>
                    <a:pt x="137780" y="29127"/>
                  </a:lnTo>
                  <a:lnTo>
                    <a:pt x="137620" y="29436"/>
                  </a:lnTo>
                  <a:lnTo>
                    <a:pt x="137453" y="29739"/>
                  </a:lnTo>
                  <a:lnTo>
                    <a:pt x="137280" y="30041"/>
                  </a:lnTo>
                  <a:lnTo>
                    <a:pt x="137100" y="30337"/>
                  </a:lnTo>
                  <a:lnTo>
                    <a:pt x="136914" y="30626"/>
                  </a:lnTo>
                  <a:lnTo>
                    <a:pt x="136721" y="30908"/>
                  </a:lnTo>
                  <a:lnTo>
                    <a:pt x="136521" y="31190"/>
                  </a:lnTo>
                  <a:lnTo>
                    <a:pt x="136321" y="31465"/>
                  </a:lnTo>
                  <a:lnTo>
                    <a:pt x="136108" y="31733"/>
                  </a:lnTo>
                  <a:lnTo>
                    <a:pt x="135889" y="31994"/>
                  </a:lnTo>
                  <a:lnTo>
                    <a:pt x="135669" y="32255"/>
                  </a:lnTo>
                  <a:lnTo>
                    <a:pt x="135443" y="32503"/>
                  </a:lnTo>
                  <a:lnTo>
                    <a:pt x="135203" y="32750"/>
                  </a:lnTo>
                  <a:lnTo>
                    <a:pt x="134963" y="32991"/>
                  </a:lnTo>
                  <a:lnTo>
                    <a:pt x="134723" y="33225"/>
                  </a:lnTo>
                  <a:lnTo>
                    <a:pt x="134470" y="33452"/>
                  </a:lnTo>
                  <a:lnTo>
                    <a:pt x="134217" y="33672"/>
                  </a:lnTo>
                  <a:lnTo>
                    <a:pt x="133958" y="33885"/>
                  </a:lnTo>
                  <a:lnTo>
                    <a:pt x="133691" y="34091"/>
                  </a:lnTo>
                  <a:lnTo>
                    <a:pt x="133425" y="34291"/>
                  </a:lnTo>
                  <a:lnTo>
                    <a:pt x="133152" y="34483"/>
                  </a:lnTo>
                  <a:lnTo>
                    <a:pt x="132872" y="34669"/>
                  </a:lnTo>
                  <a:lnTo>
                    <a:pt x="132593" y="34848"/>
                  </a:lnTo>
                  <a:lnTo>
                    <a:pt x="132307" y="35013"/>
                  </a:lnTo>
                  <a:lnTo>
                    <a:pt x="132014" y="35178"/>
                  </a:lnTo>
                  <a:lnTo>
                    <a:pt x="131721" y="35329"/>
                  </a:lnTo>
                  <a:lnTo>
                    <a:pt x="131428" y="35480"/>
                  </a:lnTo>
                  <a:lnTo>
                    <a:pt x="131128" y="35618"/>
                  </a:lnTo>
                  <a:lnTo>
                    <a:pt x="130822" y="35748"/>
                  </a:lnTo>
                  <a:lnTo>
                    <a:pt x="130515" y="35865"/>
                  </a:lnTo>
                  <a:lnTo>
                    <a:pt x="130203" y="35982"/>
                  </a:lnTo>
                  <a:lnTo>
                    <a:pt x="129890" y="36085"/>
                  </a:lnTo>
                  <a:lnTo>
                    <a:pt x="129577" y="36175"/>
                  </a:lnTo>
                  <a:lnTo>
                    <a:pt x="129257" y="36264"/>
                  </a:lnTo>
                  <a:lnTo>
                    <a:pt x="128937" y="36340"/>
                  </a:lnTo>
                  <a:lnTo>
                    <a:pt x="128611" y="36408"/>
                  </a:lnTo>
                  <a:lnTo>
                    <a:pt x="128285" y="36463"/>
                  </a:lnTo>
                  <a:lnTo>
                    <a:pt x="127959" y="36512"/>
                  </a:lnTo>
                  <a:lnTo>
                    <a:pt x="127626" y="36553"/>
                  </a:lnTo>
                  <a:lnTo>
                    <a:pt x="127300" y="36580"/>
                  </a:lnTo>
                  <a:lnTo>
                    <a:pt x="126960" y="36594"/>
                  </a:lnTo>
                  <a:lnTo>
                    <a:pt x="126627" y="36601"/>
                  </a:lnTo>
                  <a:lnTo>
                    <a:pt x="126294" y="36601"/>
                  </a:lnTo>
                  <a:lnTo>
                    <a:pt x="125955" y="36587"/>
                  </a:lnTo>
                  <a:lnTo>
                    <a:pt x="125615" y="36560"/>
                  </a:lnTo>
                  <a:lnTo>
                    <a:pt x="125275" y="36525"/>
                  </a:lnTo>
                  <a:lnTo>
                    <a:pt x="124936" y="36484"/>
                  </a:lnTo>
                  <a:lnTo>
                    <a:pt x="124590" y="36422"/>
                  </a:lnTo>
                  <a:lnTo>
                    <a:pt x="124536" y="36498"/>
                  </a:lnTo>
                  <a:lnTo>
                    <a:pt x="124476" y="36567"/>
                  </a:lnTo>
                  <a:lnTo>
                    <a:pt x="124417" y="36635"/>
                  </a:lnTo>
                  <a:lnTo>
                    <a:pt x="124350" y="36697"/>
                  </a:lnTo>
                  <a:lnTo>
                    <a:pt x="124283" y="36759"/>
                  </a:lnTo>
                  <a:lnTo>
                    <a:pt x="124210" y="36814"/>
                  </a:lnTo>
                  <a:lnTo>
                    <a:pt x="124130" y="36862"/>
                  </a:lnTo>
                  <a:lnTo>
                    <a:pt x="124050" y="36910"/>
                  </a:lnTo>
                  <a:lnTo>
                    <a:pt x="123964" y="36959"/>
                  </a:lnTo>
                  <a:lnTo>
                    <a:pt x="123871" y="36993"/>
                  </a:lnTo>
                  <a:lnTo>
                    <a:pt x="123777" y="37027"/>
                  </a:lnTo>
                  <a:lnTo>
                    <a:pt x="123677" y="37055"/>
                  </a:lnTo>
                  <a:lnTo>
                    <a:pt x="123578" y="37075"/>
                  </a:lnTo>
                  <a:lnTo>
                    <a:pt x="123471" y="37096"/>
                  </a:lnTo>
                  <a:lnTo>
                    <a:pt x="123365" y="37103"/>
                  </a:lnTo>
                  <a:lnTo>
                    <a:pt x="123251" y="37103"/>
                  </a:lnTo>
                  <a:lnTo>
                    <a:pt x="116207" y="37158"/>
                  </a:lnTo>
                  <a:lnTo>
                    <a:pt x="109163" y="37192"/>
                  </a:lnTo>
                  <a:lnTo>
                    <a:pt x="102118" y="37227"/>
                  </a:lnTo>
                  <a:lnTo>
                    <a:pt x="95074" y="37247"/>
                  </a:lnTo>
                  <a:lnTo>
                    <a:pt x="80978" y="37275"/>
                  </a:lnTo>
                  <a:lnTo>
                    <a:pt x="66896" y="37302"/>
                  </a:lnTo>
                  <a:lnTo>
                    <a:pt x="65425" y="37316"/>
                  </a:lnTo>
                  <a:lnTo>
                    <a:pt x="63933" y="37344"/>
                  </a:lnTo>
                  <a:lnTo>
                    <a:pt x="62422" y="37385"/>
                  </a:lnTo>
                  <a:lnTo>
                    <a:pt x="60897" y="37440"/>
                  </a:lnTo>
                  <a:lnTo>
                    <a:pt x="59366" y="37502"/>
                  </a:lnTo>
                  <a:lnTo>
                    <a:pt x="57814" y="37570"/>
                  </a:lnTo>
                  <a:lnTo>
                    <a:pt x="56249" y="37646"/>
                  </a:lnTo>
                  <a:lnTo>
                    <a:pt x="54678" y="37729"/>
                  </a:lnTo>
                  <a:lnTo>
                    <a:pt x="51502" y="37894"/>
                  </a:lnTo>
                  <a:lnTo>
                    <a:pt x="48306" y="38059"/>
                  </a:lnTo>
                  <a:lnTo>
                    <a:pt x="46702" y="38127"/>
                  </a:lnTo>
                  <a:lnTo>
                    <a:pt x="45097" y="38196"/>
                  </a:lnTo>
                  <a:lnTo>
                    <a:pt x="43486" y="38258"/>
                  </a:lnTo>
                  <a:lnTo>
                    <a:pt x="41874" y="38306"/>
                  </a:lnTo>
                  <a:lnTo>
                    <a:pt x="40270" y="38341"/>
                  </a:lnTo>
                  <a:lnTo>
                    <a:pt x="38658" y="38361"/>
                  </a:lnTo>
                  <a:lnTo>
                    <a:pt x="37859" y="38368"/>
                  </a:lnTo>
                  <a:lnTo>
                    <a:pt x="37060" y="38368"/>
                  </a:lnTo>
                  <a:lnTo>
                    <a:pt x="36261" y="38361"/>
                  </a:lnTo>
                  <a:lnTo>
                    <a:pt x="35462" y="38354"/>
                  </a:lnTo>
                  <a:lnTo>
                    <a:pt x="34663" y="38341"/>
                  </a:lnTo>
                  <a:lnTo>
                    <a:pt x="33871" y="38320"/>
                  </a:lnTo>
                  <a:lnTo>
                    <a:pt x="33079" y="38299"/>
                  </a:lnTo>
                  <a:lnTo>
                    <a:pt x="32286" y="38272"/>
                  </a:lnTo>
                  <a:lnTo>
                    <a:pt x="31501" y="38231"/>
                  </a:lnTo>
                  <a:lnTo>
                    <a:pt x="30715" y="38189"/>
                  </a:lnTo>
                  <a:lnTo>
                    <a:pt x="29929" y="38141"/>
                  </a:lnTo>
                  <a:lnTo>
                    <a:pt x="29150" y="38086"/>
                  </a:lnTo>
                  <a:lnTo>
                    <a:pt x="28371" y="38024"/>
                  </a:lnTo>
                  <a:lnTo>
                    <a:pt x="27599" y="37962"/>
                  </a:lnTo>
                  <a:lnTo>
                    <a:pt x="26827" y="37887"/>
                  </a:lnTo>
                  <a:lnTo>
                    <a:pt x="26054" y="37797"/>
                  </a:lnTo>
                  <a:lnTo>
                    <a:pt x="25295" y="37708"/>
                  </a:lnTo>
                  <a:lnTo>
                    <a:pt x="24530" y="37612"/>
                  </a:lnTo>
                  <a:lnTo>
                    <a:pt x="23777" y="37502"/>
                  </a:lnTo>
                  <a:lnTo>
                    <a:pt x="23018" y="37392"/>
                  </a:lnTo>
                  <a:lnTo>
                    <a:pt x="22273" y="37268"/>
                  </a:lnTo>
                  <a:lnTo>
                    <a:pt x="21527" y="37130"/>
                  </a:lnTo>
                  <a:lnTo>
                    <a:pt x="20788" y="36993"/>
                  </a:lnTo>
                  <a:lnTo>
                    <a:pt x="20055" y="36842"/>
                  </a:lnTo>
                  <a:lnTo>
                    <a:pt x="19323" y="36677"/>
                  </a:lnTo>
                  <a:lnTo>
                    <a:pt x="18597" y="36512"/>
                  </a:lnTo>
                  <a:lnTo>
                    <a:pt x="17878" y="36326"/>
                  </a:lnTo>
                  <a:lnTo>
                    <a:pt x="17159" y="36140"/>
                  </a:lnTo>
                  <a:lnTo>
                    <a:pt x="16779" y="36030"/>
                  </a:lnTo>
                  <a:lnTo>
                    <a:pt x="16407" y="35920"/>
                  </a:lnTo>
                  <a:lnTo>
                    <a:pt x="16027" y="35796"/>
                  </a:lnTo>
                  <a:lnTo>
                    <a:pt x="15654" y="35673"/>
                  </a:lnTo>
                  <a:lnTo>
                    <a:pt x="15281" y="35535"/>
                  </a:lnTo>
                  <a:lnTo>
                    <a:pt x="14909" y="35398"/>
                  </a:lnTo>
                  <a:lnTo>
                    <a:pt x="14536" y="35253"/>
                  </a:lnTo>
                  <a:lnTo>
                    <a:pt x="14163" y="35102"/>
                  </a:lnTo>
                  <a:lnTo>
                    <a:pt x="13797" y="34944"/>
                  </a:lnTo>
                  <a:lnTo>
                    <a:pt x="13430" y="34779"/>
                  </a:lnTo>
                  <a:lnTo>
                    <a:pt x="13071" y="34614"/>
                  </a:lnTo>
                  <a:lnTo>
                    <a:pt x="12711" y="34435"/>
                  </a:lnTo>
                  <a:lnTo>
                    <a:pt x="12352" y="34256"/>
                  </a:lnTo>
                  <a:lnTo>
                    <a:pt x="11999" y="34071"/>
                  </a:lnTo>
                  <a:lnTo>
                    <a:pt x="11653" y="33871"/>
                  </a:lnTo>
                  <a:lnTo>
                    <a:pt x="11306" y="33672"/>
                  </a:lnTo>
                  <a:lnTo>
                    <a:pt x="10960" y="33472"/>
                  </a:lnTo>
                  <a:lnTo>
                    <a:pt x="10621" y="33259"/>
                  </a:lnTo>
                  <a:lnTo>
                    <a:pt x="10288" y="33039"/>
                  </a:lnTo>
                  <a:lnTo>
                    <a:pt x="9955" y="32819"/>
                  </a:lnTo>
                  <a:lnTo>
                    <a:pt x="9629" y="32592"/>
                  </a:lnTo>
                  <a:lnTo>
                    <a:pt x="9309" y="32359"/>
                  </a:lnTo>
                  <a:lnTo>
                    <a:pt x="8989" y="32118"/>
                  </a:lnTo>
                  <a:lnTo>
                    <a:pt x="8676" y="31870"/>
                  </a:lnTo>
                  <a:lnTo>
                    <a:pt x="8370" y="31616"/>
                  </a:lnTo>
                  <a:lnTo>
                    <a:pt x="8070" y="31362"/>
                  </a:lnTo>
                  <a:lnTo>
                    <a:pt x="7778" y="31100"/>
                  </a:lnTo>
                  <a:lnTo>
                    <a:pt x="7485" y="30832"/>
                  </a:lnTo>
                  <a:lnTo>
                    <a:pt x="7205" y="30557"/>
                  </a:lnTo>
                  <a:lnTo>
                    <a:pt x="6925" y="30282"/>
                  </a:lnTo>
                  <a:lnTo>
                    <a:pt x="6659" y="29993"/>
                  </a:lnTo>
                  <a:lnTo>
                    <a:pt x="6393" y="29704"/>
                  </a:lnTo>
                  <a:lnTo>
                    <a:pt x="6140" y="29409"/>
                  </a:lnTo>
                  <a:lnTo>
                    <a:pt x="5887" y="29106"/>
                  </a:lnTo>
                  <a:lnTo>
                    <a:pt x="5647" y="28804"/>
                  </a:lnTo>
                  <a:lnTo>
                    <a:pt x="5414" y="28494"/>
                  </a:lnTo>
                  <a:lnTo>
                    <a:pt x="5187" y="28178"/>
                  </a:lnTo>
                  <a:lnTo>
                    <a:pt x="4968" y="27855"/>
                  </a:lnTo>
                  <a:lnTo>
                    <a:pt x="4761" y="27525"/>
                  </a:lnTo>
                  <a:lnTo>
                    <a:pt x="4555" y="27195"/>
                  </a:lnTo>
                  <a:lnTo>
                    <a:pt x="4362" y="26858"/>
                  </a:lnTo>
                  <a:lnTo>
                    <a:pt x="4182" y="26521"/>
                  </a:lnTo>
                  <a:lnTo>
                    <a:pt x="4002" y="26170"/>
                  </a:lnTo>
                  <a:lnTo>
                    <a:pt x="3836" y="25820"/>
                  </a:lnTo>
                  <a:lnTo>
                    <a:pt x="3683" y="25462"/>
                  </a:lnTo>
                  <a:lnTo>
                    <a:pt x="3536" y="25098"/>
                  </a:lnTo>
                  <a:lnTo>
                    <a:pt x="3396" y="24733"/>
                  </a:lnTo>
                  <a:lnTo>
                    <a:pt x="3270" y="24362"/>
                  </a:lnTo>
                  <a:lnTo>
                    <a:pt x="3157" y="23984"/>
                  </a:lnTo>
                  <a:lnTo>
                    <a:pt x="3050" y="23606"/>
                  </a:lnTo>
                  <a:lnTo>
                    <a:pt x="2950" y="23220"/>
                  </a:lnTo>
                  <a:lnTo>
                    <a:pt x="2864" y="22829"/>
                  </a:lnTo>
                  <a:lnTo>
                    <a:pt x="2791" y="22430"/>
                  </a:lnTo>
                  <a:lnTo>
                    <a:pt x="2731" y="22031"/>
                  </a:lnTo>
                  <a:lnTo>
                    <a:pt x="2677" y="21625"/>
                  </a:lnTo>
                  <a:lnTo>
                    <a:pt x="2637" y="21220"/>
                  </a:lnTo>
                  <a:lnTo>
                    <a:pt x="2611" y="20800"/>
                  </a:lnTo>
                  <a:lnTo>
                    <a:pt x="2597" y="20388"/>
                  </a:lnTo>
                  <a:lnTo>
                    <a:pt x="2591" y="19961"/>
                  </a:lnTo>
                  <a:lnTo>
                    <a:pt x="2604" y="19535"/>
                  </a:lnTo>
                  <a:lnTo>
                    <a:pt x="2624" y="19102"/>
                  </a:lnTo>
                  <a:lnTo>
                    <a:pt x="2657" y="18669"/>
                  </a:lnTo>
                  <a:lnTo>
                    <a:pt x="2704" y="18222"/>
                  </a:lnTo>
                  <a:lnTo>
                    <a:pt x="2771" y="17782"/>
                  </a:lnTo>
                  <a:lnTo>
                    <a:pt x="2817" y="17472"/>
                  </a:lnTo>
                  <a:lnTo>
                    <a:pt x="2870" y="17170"/>
                  </a:lnTo>
                  <a:lnTo>
                    <a:pt x="2930" y="16867"/>
                  </a:lnTo>
                  <a:lnTo>
                    <a:pt x="2997" y="16565"/>
                  </a:lnTo>
                  <a:lnTo>
                    <a:pt x="3070" y="16269"/>
                  </a:lnTo>
                  <a:lnTo>
                    <a:pt x="3143" y="15973"/>
                  </a:lnTo>
                  <a:lnTo>
                    <a:pt x="3230" y="15678"/>
                  </a:lnTo>
                  <a:lnTo>
                    <a:pt x="3317" y="15389"/>
                  </a:lnTo>
                  <a:lnTo>
                    <a:pt x="3410" y="15100"/>
                  </a:lnTo>
                  <a:lnTo>
                    <a:pt x="3510" y="14811"/>
                  </a:lnTo>
                  <a:lnTo>
                    <a:pt x="3609" y="14529"/>
                  </a:lnTo>
                  <a:lnTo>
                    <a:pt x="3723" y="14254"/>
                  </a:lnTo>
                  <a:lnTo>
                    <a:pt x="3836" y="13972"/>
                  </a:lnTo>
                  <a:lnTo>
                    <a:pt x="3956" y="13697"/>
                  </a:lnTo>
                  <a:lnTo>
                    <a:pt x="4076" y="13429"/>
                  </a:lnTo>
                  <a:lnTo>
                    <a:pt x="4209" y="13161"/>
                  </a:lnTo>
                  <a:lnTo>
                    <a:pt x="4342" y="12893"/>
                  </a:lnTo>
                  <a:lnTo>
                    <a:pt x="4475" y="12632"/>
                  </a:lnTo>
                  <a:lnTo>
                    <a:pt x="4622" y="12370"/>
                  </a:lnTo>
                  <a:lnTo>
                    <a:pt x="4768" y="12109"/>
                  </a:lnTo>
                  <a:lnTo>
                    <a:pt x="4921" y="11861"/>
                  </a:lnTo>
                  <a:lnTo>
                    <a:pt x="5074" y="11607"/>
                  </a:lnTo>
                  <a:lnTo>
                    <a:pt x="5234" y="11360"/>
                  </a:lnTo>
                  <a:lnTo>
                    <a:pt x="5401" y="11119"/>
                  </a:lnTo>
                  <a:lnTo>
                    <a:pt x="5567" y="10871"/>
                  </a:lnTo>
                  <a:lnTo>
                    <a:pt x="5740" y="10638"/>
                  </a:lnTo>
                  <a:lnTo>
                    <a:pt x="5920" y="10404"/>
                  </a:lnTo>
                  <a:lnTo>
                    <a:pt x="6100" y="10170"/>
                  </a:lnTo>
                  <a:lnTo>
                    <a:pt x="6286" y="9943"/>
                  </a:lnTo>
                  <a:lnTo>
                    <a:pt x="6473" y="9723"/>
                  </a:lnTo>
                  <a:lnTo>
                    <a:pt x="6666" y="9503"/>
                  </a:lnTo>
                  <a:lnTo>
                    <a:pt x="6865" y="9283"/>
                  </a:lnTo>
                  <a:lnTo>
                    <a:pt x="7065" y="9070"/>
                  </a:lnTo>
                  <a:lnTo>
                    <a:pt x="7265" y="8864"/>
                  </a:lnTo>
                  <a:lnTo>
                    <a:pt x="7471" y="8657"/>
                  </a:lnTo>
                  <a:lnTo>
                    <a:pt x="7684" y="8458"/>
                  </a:lnTo>
                  <a:lnTo>
                    <a:pt x="7897" y="8258"/>
                  </a:lnTo>
                  <a:lnTo>
                    <a:pt x="8117" y="8066"/>
                  </a:lnTo>
                  <a:lnTo>
                    <a:pt x="8337" y="7873"/>
                  </a:lnTo>
                  <a:lnTo>
                    <a:pt x="8563" y="7688"/>
                  </a:lnTo>
                  <a:lnTo>
                    <a:pt x="8790" y="7509"/>
                  </a:lnTo>
                  <a:lnTo>
                    <a:pt x="9016" y="7330"/>
                  </a:lnTo>
                  <a:lnTo>
                    <a:pt x="9249" y="7158"/>
                  </a:lnTo>
                  <a:lnTo>
                    <a:pt x="9489" y="6986"/>
                  </a:lnTo>
                  <a:lnTo>
                    <a:pt x="9728" y="6821"/>
                  </a:lnTo>
                  <a:lnTo>
                    <a:pt x="9968" y="6663"/>
                  </a:lnTo>
                  <a:lnTo>
                    <a:pt x="10214" y="6505"/>
                  </a:lnTo>
                  <a:lnTo>
                    <a:pt x="10461" y="6354"/>
                  </a:lnTo>
                  <a:lnTo>
                    <a:pt x="10707" y="6209"/>
                  </a:lnTo>
                  <a:lnTo>
                    <a:pt x="10960" y="6065"/>
                  </a:lnTo>
                  <a:lnTo>
                    <a:pt x="11213" y="5928"/>
                  </a:lnTo>
                  <a:lnTo>
                    <a:pt x="11473" y="5797"/>
                  </a:lnTo>
                  <a:lnTo>
                    <a:pt x="11733" y="5666"/>
                  </a:lnTo>
                  <a:lnTo>
                    <a:pt x="11992" y="5543"/>
                  </a:lnTo>
                  <a:lnTo>
                    <a:pt x="12252" y="5419"/>
                  </a:lnTo>
                  <a:lnTo>
                    <a:pt x="12518" y="5309"/>
                  </a:lnTo>
                  <a:lnTo>
                    <a:pt x="12791" y="5199"/>
                  </a:lnTo>
                  <a:lnTo>
                    <a:pt x="13058" y="5089"/>
                  </a:lnTo>
                  <a:lnTo>
                    <a:pt x="13330" y="4992"/>
                  </a:lnTo>
                  <a:lnTo>
                    <a:pt x="13603" y="4896"/>
                  </a:lnTo>
                  <a:lnTo>
                    <a:pt x="13876" y="4807"/>
                  </a:lnTo>
                  <a:lnTo>
                    <a:pt x="14156" y="4717"/>
                  </a:lnTo>
                  <a:lnTo>
                    <a:pt x="14429" y="4642"/>
                  </a:lnTo>
                  <a:lnTo>
                    <a:pt x="14709" y="4566"/>
                  </a:lnTo>
                  <a:lnTo>
                    <a:pt x="14789" y="4456"/>
                  </a:lnTo>
                  <a:lnTo>
                    <a:pt x="14875" y="4353"/>
                  </a:lnTo>
                  <a:lnTo>
                    <a:pt x="14975" y="4257"/>
                  </a:lnTo>
                  <a:lnTo>
                    <a:pt x="15028" y="4215"/>
                  </a:lnTo>
                  <a:lnTo>
                    <a:pt x="15088" y="4174"/>
                  </a:lnTo>
                  <a:lnTo>
                    <a:pt x="15148" y="4140"/>
                  </a:lnTo>
                  <a:lnTo>
                    <a:pt x="15208" y="4105"/>
                  </a:lnTo>
                  <a:lnTo>
                    <a:pt x="15281" y="4078"/>
                  </a:lnTo>
                  <a:lnTo>
                    <a:pt x="15348" y="4050"/>
                  </a:lnTo>
                  <a:lnTo>
                    <a:pt x="15421" y="4030"/>
                  </a:lnTo>
                  <a:lnTo>
                    <a:pt x="15501" y="4009"/>
                  </a:lnTo>
                  <a:lnTo>
                    <a:pt x="15581" y="4002"/>
                  </a:lnTo>
                  <a:lnTo>
                    <a:pt x="15668" y="3995"/>
                  </a:lnTo>
                  <a:lnTo>
                    <a:pt x="17359" y="3885"/>
                  </a:lnTo>
                  <a:lnTo>
                    <a:pt x="19050" y="3775"/>
                  </a:lnTo>
                  <a:lnTo>
                    <a:pt x="20748" y="3679"/>
                  </a:lnTo>
                  <a:lnTo>
                    <a:pt x="22439" y="3583"/>
                  </a:lnTo>
                  <a:lnTo>
                    <a:pt x="24137" y="3500"/>
                  </a:lnTo>
                  <a:lnTo>
                    <a:pt x="25835" y="3418"/>
                  </a:lnTo>
                  <a:lnTo>
                    <a:pt x="27533" y="3342"/>
                  </a:lnTo>
                  <a:lnTo>
                    <a:pt x="29230" y="3273"/>
                  </a:lnTo>
                  <a:lnTo>
                    <a:pt x="30928" y="3212"/>
                  </a:lnTo>
                  <a:lnTo>
                    <a:pt x="32633" y="3157"/>
                  </a:lnTo>
                  <a:lnTo>
                    <a:pt x="34331" y="3102"/>
                  </a:lnTo>
                  <a:lnTo>
                    <a:pt x="36035" y="3053"/>
                  </a:lnTo>
                  <a:lnTo>
                    <a:pt x="37740" y="3012"/>
                  </a:lnTo>
                  <a:lnTo>
                    <a:pt x="39444" y="2971"/>
                  </a:lnTo>
                  <a:lnTo>
                    <a:pt x="41149" y="2937"/>
                  </a:lnTo>
                  <a:lnTo>
                    <a:pt x="42853" y="2909"/>
                  </a:lnTo>
                  <a:lnTo>
                    <a:pt x="44558" y="2888"/>
                  </a:lnTo>
                  <a:lnTo>
                    <a:pt x="46269" y="2868"/>
                  </a:lnTo>
                  <a:lnTo>
                    <a:pt x="49678" y="2840"/>
                  </a:lnTo>
                  <a:lnTo>
                    <a:pt x="53100" y="2827"/>
                  </a:lnTo>
                  <a:close/>
                  <a:moveTo>
                    <a:pt x="27306" y="1"/>
                  </a:moveTo>
                  <a:lnTo>
                    <a:pt x="26674" y="14"/>
                  </a:lnTo>
                  <a:lnTo>
                    <a:pt x="26041" y="21"/>
                  </a:lnTo>
                  <a:lnTo>
                    <a:pt x="25409" y="42"/>
                  </a:lnTo>
                  <a:lnTo>
                    <a:pt x="24783" y="62"/>
                  </a:lnTo>
                  <a:lnTo>
                    <a:pt x="24157" y="97"/>
                  </a:lnTo>
                  <a:lnTo>
                    <a:pt x="23538" y="131"/>
                  </a:lnTo>
                  <a:lnTo>
                    <a:pt x="22918" y="166"/>
                  </a:lnTo>
                  <a:lnTo>
                    <a:pt x="22299" y="214"/>
                  </a:lnTo>
                  <a:lnTo>
                    <a:pt x="21687" y="269"/>
                  </a:lnTo>
                  <a:lnTo>
                    <a:pt x="21081" y="331"/>
                  </a:lnTo>
                  <a:lnTo>
                    <a:pt x="20475" y="399"/>
                  </a:lnTo>
                  <a:lnTo>
                    <a:pt x="19876" y="475"/>
                  </a:lnTo>
                  <a:lnTo>
                    <a:pt x="19283" y="557"/>
                  </a:lnTo>
                  <a:lnTo>
                    <a:pt x="18690" y="647"/>
                  </a:lnTo>
                  <a:lnTo>
                    <a:pt x="18104" y="743"/>
                  </a:lnTo>
                  <a:lnTo>
                    <a:pt x="17525" y="846"/>
                  </a:lnTo>
                  <a:lnTo>
                    <a:pt x="16946" y="963"/>
                  </a:lnTo>
                  <a:lnTo>
                    <a:pt x="16380" y="1087"/>
                  </a:lnTo>
                  <a:lnTo>
                    <a:pt x="15814" y="1218"/>
                  </a:lnTo>
                  <a:lnTo>
                    <a:pt x="15255" y="1362"/>
                  </a:lnTo>
                  <a:lnTo>
                    <a:pt x="14702" y="1513"/>
                  </a:lnTo>
                  <a:lnTo>
                    <a:pt x="14156" y="1671"/>
                  </a:lnTo>
                  <a:lnTo>
                    <a:pt x="13617" y="1843"/>
                  </a:lnTo>
                  <a:lnTo>
                    <a:pt x="13084" y="2022"/>
                  </a:lnTo>
                  <a:lnTo>
                    <a:pt x="12558" y="2215"/>
                  </a:lnTo>
                  <a:lnTo>
                    <a:pt x="12039" y="2414"/>
                  </a:lnTo>
                  <a:lnTo>
                    <a:pt x="11526" y="2627"/>
                  </a:lnTo>
                  <a:lnTo>
                    <a:pt x="11027" y="2854"/>
                  </a:lnTo>
                  <a:lnTo>
                    <a:pt x="10534" y="3088"/>
                  </a:lnTo>
                  <a:lnTo>
                    <a:pt x="10048" y="3328"/>
                  </a:lnTo>
                  <a:lnTo>
                    <a:pt x="9575" y="3583"/>
                  </a:lnTo>
                  <a:lnTo>
                    <a:pt x="9116" y="3844"/>
                  </a:lnTo>
                  <a:lnTo>
                    <a:pt x="8663" y="4119"/>
                  </a:lnTo>
                  <a:lnTo>
                    <a:pt x="8224" y="4401"/>
                  </a:lnTo>
                  <a:lnTo>
                    <a:pt x="7791" y="4697"/>
                  </a:lnTo>
                  <a:lnTo>
                    <a:pt x="7371" y="4992"/>
                  </a:lnTo>
                  <a:lnTo>
                    <a:pt x="6965" y="5302"/>
                  </a:lnTo>
                  <a:lnTo>
                    <a:pt x="6566" y="5618"/>
                  </a:lnTo>
                  <a:lnTo>
                    <a:pt x="6180" y="5948"/>
                  </a:lnTo>
                  <a:lnTo>
                    <a:pt x="5800" y="6278"/>
                  </a:lnTo>
                  <a:lnTo>
                    <a:pt x="5434" y="6622"/>
                  </a:lnTo>
                  <a:lnTo>
                    <a:pt x="5081" y="6973"/>
                  </a:lnTo>
                  <a:lnTo>
                    <a:pt x="4735" y="7330"/>
                  </a:lnTo>
                  <a:lnTo>
                    <a:pt x="4402" y="7695"/>
                  </a:lnTo>
                  <a:lnTo>
                    <a:pt x="4082" y="8066"/>
                  </a:lnTo>
                  <a:lnTo>
                    <a:pt x="3776" y="8444"/>
                  </a:lnTo>
                  <a:lnTo>
                    <a:pt x="3476" y="8829"/>
                  </a:lnTo>
                  <a:lnTo>
                    <a:pt x="3190" y="9221"/>
                  </a:lnTo>
                  <a:lnTo>
                    <a:pt x="2917" y="9620"/>
                  </a:lnTo>
                  <a:lnTo>
                    <a:pt x="2651" y="10026"/>
                  </a:lnTo>
                  <a:lnTo>
                    <a:pt x="2398" y="10438"/>
                  </a:lnTo>
                  <a:lnTo>
                    <a:pt x="2165" y="10851"/>
                  </a:lnTo>
                  <a:lnTo>
                    <a:pt x="1938" y="11277"/>
                  </a:lnTo>
                  <a:lnTo>
                    <a:pt x="1719" y="11703"/>
                  </a:lnTo>
                  <a:lnTo>
                    <a:pt x="1519" y="12136"/>
                  </a:lnTo>
                  <a:lnTo>
                    <a:pt x="1326" y="12577"/>
                  </a:lnTo>
                  <a:lnTo>
                    <a:pt x="1153" y="13017"/>
                  </a:lnTo>
                  <a:lnTo>
                    <a:pt x="986" y="13464"/>
                  </a:lnTo>
                  <a:lnTo>
                    <a:pt x="833" y="13917"/>
                  </a:lnTo>
                  <a:lnTo>
                    <a:pt x="693" y="14371"/>
                  </a:lnTo>
                  <a:lnTo>
                    <a:pt x="567" y="14832"/>
                  </a:lnTo>
                  <a:lnTo>
                    <a:pt x="447" y="15293"/>
                  </a:lnTo>
                  <a:lnTo>
                    <a:pt x="347" y="15760"/>
                  </a:lnTo>
                  <a:lnTo>
                    <a:pt x="260" y="16235"/>
                  </a:lnTo>
                  <a:lnTo>
                    <a:pt x="180" y="16709"/>
                  </a:lnTo>
                  <a:lnTo>
                    <a:pt x="121" y="17183"/>
                  </a:lnTo>
                  <a:lnTo>
                    <a:pt x="74" y="17665"/>
                  </a:lnTo>
                  <a:lnTo>
                    <a:pt x="34" y="18146"/>
                  </a:lnTo>
                  <a:lnTo>
                    <a:pt x="14" y="18634"/>
                  </a:lnTo>
                  <a:lnTo>
                    <a:pt x="1" y="19122"/>
                  </a:lnTo>
                  <a:lnTo>
                    <a:pt x="7" y="19611"/>
                  </a:lnTo>
                  <a:lnTo>
                    <a:pt x="27" y="20099"/>
                  </a:lnTo>
                  <a:lnTo>
                    <a:pt x="61" y="20594"/>
                  </a:lnTo>
                  <a:lnTo>
                    <a:pt x="107" y="21089"/>
                  </a:lnTo>
                  <a:lnTo>
                    <a:pt x="167" y="21584"/>
                  </a:lnTo>
                  <a:lnTo>
                    <a:pt x="240" y="22079"/>
                  </a:lnTo>
                  <a:lnTo>
                    <a:pt x="327" y="22581"/>
                  </a:lnTo>
                  <a:lnTo>
                    <a:pt x="427" y="23076"/>
                  </a:lnTo>
                  <a:lnTo>
                    <a:pt x="547" y="23578"/>
                  </a:lnTo>
                  <a:lnTo>
                    <a:pt x="673" y="24080"/>
                  </a:lnTo>
                  <a:lnTo>
                    <a:pt x="820" y="24575"/>
                  </a:lnTo>
                  <a:lnTo>
                    <a:pt x="979" y="25077"/>
                  </a:lnTo>
                  <a:lnTo>
                    <a:pt x="1153" y="25572"/>
                  </a:lnTo>
                  <a:lnTo>
                    <a:pt x="1346" y="26074"/>
                  </a:lnTo>
                  <a:lnTo>
                    <a:pt x="1545" y="26569"/>
                  </a:lnTo>
                  <a:lnTo>
                    <a:pt x="1765" y="27071"/>
                  </a:lnTo>
                  <a:lnTo>
                    <a:pt x="1998" y="27566"/>
                  </a:lnTo>
                  <a:lnTo>
                    <a:pt x="2251" y="28061"/>
                  </a:lnTo>
                  <a:lnTo>
                    <a:pt x="2511" y="28556"/>
                  </a:lnTo>
                  <a:lnTo>
                    <a:pt x="2684" y="28866"/>
                  </a:lnTo>
                  <a:lnTo>
                    <a:pt x="2864" y="29168"/>
                  </a:lnTo>
                  <a:lnTo>
                    <a:pt x="3044" y="29471"/>
                  </a:lnTo>
                  <a:lnTo>
                    <a:pt x="3230" y="29766"/>
                  </a:lnTo>
                  <a:lnTo>
                    <a:pt x="3416" y="30055"/>
                  </a:lnTo>
                  <a:lnTo>
                    <a:pt x="3609" y="30337"/>
                  </a:lnTo>
                  <a:lnTo>
                    <a:pt x="3803" y="30619"/>
                  </a:lnTo>
                  <a:lnTo>
                    <a:pt x="4002" y="30894"/>
                  </a:lnTo>
                  <a:lnTo>
                    <a:pt x="4202" y="31169"/>
                  </a:lnTo>
                  <a:lnTo>
                    <a:pt x="4408" y="31430"/>
                  </a:lnTo>
                  <a:lnTo>
                    <a:pt x="4615" y="31692"/>
                  </a:lnTo>
                  <a:lnTo>
                    <a:pt x="4828" y="31946"/>
                  </a:lnTo>
                  <a:lnTo>
                    <a:pt x="5041" y="32200"/>
                  </a:lnTo>
                  <a:lnTo>
                    <a:pt x="5261" y="32441"/>
                  </a:lnTo>
                  <a:lnTo>
                    <a:pt x="5480" y="32689"/>
                  </a:lnTo>
                  <a:lnTo>
                    <a:pt x="5700" y="32922"/>
                  </a:lnTo>
                  <a:lnTo>
                    <a:pt x="5927" y="33156"/>
                  </a:lnTo>
                  <a:lnTo>
                    <a:pt x="6160" y="33383"/>
                  </a:lnTo>
                  <a:lnTo>
                    <a:pt x="6386" y="33603"/>
                  </a:lnTo>
                  <a:lnTo>
                    <a:pt x="6626" y="33823"/>
                  </a:lnTo>
                  <a:lnTo>
                    <a:pt x="6859" y="34036"/>
                  </a:lnTo>
                  <a:lnTo>
                    <a:pt x="7105" y="34249"/>
                  </a:lnTo>
                  <a:lnTo>
                    <a:pt x="7345" y="34449"/>
                  </a:lnTo>
                  <a:lnTo>
                    <a:pt x="7591" y="34655"/>
                  </a:lnTo>
                  <a:lnTo>
                    <a:pt x="7837" y="34848"/>
                  </a:lnTo>
                  <a:lnTo>
                    <a:pt x="8090" y="35040"/>
                  </a:lnTo>
                  <a:lnTo>
                    <a:pt x="8343" y="35226"/>
                  </a:lnTo>
                  <a:lnTo>
                    <a:pt x="8603" y="35411"/>
                  </a:lnTo>
                  <a:lnTo>
                    <a:pt x="8863" y="35590"/>
                  </a:lnTo>
                  <a:lnTo>
                    <a:pt x="9122" y="35762"/>
                  </a:lnTo>
                  <a:lnTo>
                    <a:pt x="9389" y="35934"/>
                  </a:lnTo>
                  <a:lnTo>
                    <a:pt x="9655" y="36106"/>
                  </a:lnTo>
                  <a:lnTo>
                    <a:pt x="9921" y="36264"/>
                  </a:lnTo>
                  <a:lnTo>
                    <a:pt x="10194" y="36422"/>
                  </a:lnTo>
                  <a:lnTo>
                    <a:pt x="10467" y="36580"/>
                  </a:lnTo>
                  <a:lnTo>
                    <a:pt x="10740" y="36732"/>
                  </a:lnTo>
                  <a:lnTo>
                    <a:pt x="11020" y="36876"/>
                  </a:lnTo>
                  <a:lnTo>
                    <a:pt x="11300" y="37020"/>
                  </a:lnTo>
                  <a:lnTo>
                    <a:pt x="11586" y="37158"/>
                  </a:lnTo>
                  <a:lnTo>
                    <a:pt x="11866" y="37295"/>
                  </a:lnTo>
                  <a:lnTo>
                    <a:pt x="12159" y="37426"/>
                  </a:lnTo>
                  <a:lnTo>
                    <a:pt x="12445" y="37550"/>
                  </a:lnTo>
                  <a:lnTo>
                    <a:pt x="12738" y="37674"/>
                  </a:lnTo>
                  <a:lnTo>
                    <a:pt x="13031" y="37797"/>
                  </a:lnTo>
                  <a:lnTo>
                    <a:pt x="13623" y="38024"/>
                  </a:lnTo>
                  <a:lnTo>
                    <a:pt x="14223" y="38237"/>
                  </a:lnTo>
                  <a:lnTo>
                    <a:pt x="14829" y="38444"/>
                  </a:lnTo>
                  <a:lnTo>
                    <a:pt x="15441" y="38629"/>
                  </a:lnTo>
                  <a:lnTo>
                    <a:pt x="16067" y="38801"/>
                  </a:lnTo>
                  <a:lnTo>
                    <a:pt x="16693" y="38959"/>
                  </a:lnTo>
                  <a:lnTo>
                    <a:pt x="17325" y="39111"/>
                  </a:lnTo>
                  <a:lnTo>
                    <a:pt x="17971" y="39248"/>
                  </a:lnTo>
                  <a:lnTo>
                    <a:pt x="18617" y="39372"/>
                  </a:lnTo>
                  <a:lnTo>
                    <a:pt x="19270" y="39482"/>
                  </a:lnTo>
                  <a:lnTo>
                    <a:pt x="21480" y="39441"/>
                  </a:lnTo>
                  <a:lnTo>
                    <a:pt x="23697" y="39413"/>
                  </a:lnTo>
                  <a:lnTo>
                    <a:pt x="25908" y="39393"/>
                  </a:lnTo>
                  <a:lnTo>
                    <a:pt x="28125" y="39379"/>
                  </a:lnTo>
                  <a:lnTo>
                    <a:pt x="30336" y="39372"/>
                  </a:lnTo>
                  <a:lnTo>
                    <a:pt x="32553" y="39365"/>
                  </a:lnTo>
                  <a:lnTo>
                    <a:pt x="34763" y="39372"/>
                  </a:lnTo>
                  <a:lnTo>
                    <a:pt x="36981" y="39379"/>
                  </a:lnTo>
                  <a:lnTo>
                    <a:pt x="41408" y="39406"/>
                  </a:lnTo>
                  <a:lnTo>
                    <a:pt x="45836" y="39448"/>
                  </a:lnTo>
                  <a:lnTo>
                    <a:pt x="50270" y="39496"/>
                  </a:lnTo>
                  <a:lnTo>
                    <a:pt x="54698" y="39544"/>
                  </a:lnTo>
                  <a:lnTo>
                    <a:pt x="59126" y="39592"/>
                  </a:lnTo>
                  <a:lnTo>
                    <a:pt x="63560" y="39633"/>
                  </a:lnTo>
                  <a:lnTo>
                    <a:pt x="67988" y="39668"/>
                  </a:lnTo>
                  <a:lnTo>
                    <a:pt x="70205" y="39681"/>
                  </a:lnTo>
                  <a:lnTo>
                    <a:pt x="72416" y="39688"/>
                  </a:lnTo>
                  <a:lnTo>
                    <a:pt x="76850" y="39688"/>
                  </a:lnTo>
                  <a:lnTo>
                    <a:pt x="79067" y="39674"/>
                  </a:lnTo>
                  <a:lnTo>
                    <a:pt x="81278" y="39661"/>
                  </a:lnTo>
                  <a:lnTo>
                    <a:pt x="83495" y="39640"/>
                  </a:lnTo>
                  <a:lnTo>
                    <a:pt x="85712" y="39613"/>
                  </a:lnTo>
                  <a:lnTo>
                    <a:pt x="87929" y="39571"/>
                  </a:lnTo>
                  <a:lnTo>
                    <a:pt x="90140" y="39523"/>
                  </a:lnTo>
                  <a:lnTo>
                    <a:pt x="91265" y="39503"/>
                  </a:lnTo>
                  <a:lnTo>
                    <a:pt x="92404" y="39489"/>
                  </a:lnTo>
                  <a:lnTo>
                    <a:pt x="94707" y="39489"/>
                  </a:lnTo>
                  <a:lnTo>
                    <a:pt x="95873" y="39496"/>
                  </a:lnTo>
                  <a:lnTo>
                    <a:pt x="97045" y="39503"/>
                  </a:lnTo>
                  <a:lnTo>
                    <a:pt x="99415" y="39530"/>
                  </a:lnTo>
                  <a:lnTo>
                    <a:pt x="101805" y="39564"/>
                  </a:lnTo>
                  <a:lnTo>
                    <a:pt x="104209" y="39585"/>
                  </a:lnTo>
                  <a:lnTo>
                    <a:pt x="105414" y="39592"/>
                  </a:lnTo>
                  <a:lnTo>
                    <a:pt x="107831" y="39592"/>
                  </a:lnTo>
                  <a:lnTo>
                    <a:pt x="109043" y="39578"/>
                  </a:lnTo>
                  <a:lnTo>
                    <a:pt x="110248" y="39558"/>
                  </a:lnTo>
                  <a:lnTo>
                    <a:pt x="111453" y="39530"/>
                  </a:lnTo>
                  <a:lnTo>
                    <a:pt x="112658" y="39489"/>
                  </a:lnTo>
                  <a:lnTo>
                    <a:pt x="113857" y="39441"/>
                  </a:lnTo>
                  <a:lnTo>
                    <a:pt x="115055" y="39379"/>
                  </a:lnTo>
                  <a:lnTo>
                    <a:pt x="116240" y="39296"/>
                  </a:lnTo>
                  <a:lnTo>
                    <a:pt x="117425" y="39207"/>
                  </a:lnTo>
                  <a:lnTo>
                    <a:pt x="118018" y="39152"/>
                  </a:lnTo>
                  <a:lnTo>
                    <a:pt x="118604" y="39097"/>
                  </a:lnTo>
                  <a:lnTo>
                    <a:pt x="119190" y="39035"/>
                  </a:lnTo>
                  <a:lnTo>
                    <a:pt x="119776" y="38973"/>
                  </a:lnTo>
                  <a:lnTo>
                    <a:pt x="120362" y="38904"/>
                  </a:lnTo>
                  <a:lnTo>
                    <a:pt x="120941" y="38829"/>
                  </a:lnTo>
                  <a:lnTo>
                    <a:pt x="121520" y="38746"/>
                  </a:lnTo>
                  <a:lnTo>
                    <a:pt x="122093" y="38664"/>
                  </a:lnTo>
                  <a:lnTo>
                    <a:pt x="122665" y="38574"/>
                  </a:lnTo>
                  <a:lnTo>
                    <a:pt x="123238" y="38485"/>
                  </a:lnTo>
                  <a:lnTo>
                    <a:pt x="123804" y="38382"/>
                  </a:lnTo>
                  <a:lnTo>
                    <a:pt x="124370" y="38279"/>
                  </a:lnTo>
                  <a:lnTo>
                    <a:pt x="124936" y="38169"/>
                  </a:lnTo>
                  <a:lnTo>
                    <a:pt x="125495" y="38052"/>
                  </a:lnTo>
                  <a:lnTo>
                    <a:pt x="126048" y="37928"/>
                  </a:lnTo>
                  <a:lnTo>
                    <a:pt x="126600" y="37797"/>
                  </a:lnTo>
                  <a:lnTo>
                    <a:pt x="127153" y="37667"/>
                  </a:lnTo>
                  <a:lnTo>
                    <a:pt x="127699" y="37522"/>
                  </a:lnTo>
                  <a:lnTo>
                    <a:pt x="128085" y="37412"/>
                  </a:lnTo>
                  <a:lnTo>
                    <a:pt x="128471" y="37295"/>
                  </a:lnTo>
                  <a:lnTo>
                    <a:pt x="128851" y="37172"/>
                  </a:lnTo>
                  <a:lnTo>
                    <a:pt x="129224" y="37041"/>
                  </a:lnTo>
                  <a:lnTo>
                    <a:pt x="129590" y="36903"/>
                  </a:lnTo>
                  <a:lnTo>
                    <a:pt x="129950" y="36752"/>
                  </a:lnTo>
                  <a:lnTo>
                    <a:pt x="130302" y="36601"/>
                  </a:lnTo>
                  <a:lnTo>
                    <a:pt x="130655" y="36436"/>
                  </a:lnTo>
                  <a:lnTo>
                    <a:pt x="130995" y="36264"/>
                  </a:lnTo>
                  <a:lnTo>
                    <a:pt x="131334" y="36085"/>
                  </a:lnTo>
                  <a:lnTo>
                    <a:pt x="131667" y="35900"/>
                  </a:lnTo>
                  <a:lnTo>
                    <a:pt x="131994" y="35714"/>
                  </a:lnTo>
                  <a:lnTo>
                    <a:pt x="132313" y="35515"/>
                  </a:lnTo>
                  <a:lnTo>
                    <a:pt x="132626" y="35308"/>
                  </a:lnTo>
                  <a:lnTo>
                    <a:pt x="132932" y="35095"/>
                  </a:lnTo>
                  <a:lnTo>
                    <a:pt x="133239" y="34875"/>
                  </a:lnTo>
                  <a:lnTo>
                    <a:pt x="133532" y="34655"/>
                  </a:lnTo>
                  <a:lnTo>
                    <a:pt x="133825" y="34421"/>
                  </a:lnTo>
                  <a:lnTo>
                    <a:pt x="134111" y="34188"/>
                  </a:lnTo>
                  <a:lnTo>
                    <a:pt x="134391" y="33947"/>
                  </a:lnTo>
                  <a:lnTo>
                    <a:pt x="134664" y="33699"/>
                  </a:lnTo>
                  <a:lnTo>
                    <a:pt x="134930" y="33445"/>
                  </a:lnTo>
                  <a:lnTo>
                    <a:pt x="135190" y="33184"/>
                  </a:lnTo>
                  <a:lnTo>
                    <a:pt x="135449" y="32922"/>
                  </a:lnTo>
                  <a:lnTo>
                    <a:pt x="135696" y="32654"/>
                  </a:lnTo>
                  <a:lnTo>
                    <a:pt x="135942" y="32379"/>
                  </a:lnTo>
                  <a:lnTo>
                    <a:pt x="136175" y="32097"/>
                  </a:lnTo>
                  <a:lnTo>
                    <a:pt x="136408" y="31815"/>
                  </a:lnTo>
                  <a:lnTo>
                    <a:pt x="136634" y="31527"/>
                  </a:lnTo>
                  <a:lnTo>
                    <a:pt x="136854" y="31238"/>
                  </a:lnTo>
                  <a:lnTo>
                    <a:pt x="137067" y="30935"/>
                  </a:lnTo>
                  <a:lnTo>
                    <a:pt x="137274" y="30633"/>
                  </a:lnTo>
                  <a:lnTo>
                    <a:pt x="137480" y="30330"/>
                  </a:lnTo>
                  <a:lnTo>
                    <a:pt x="137673" y="30021"/>
                  </a:lnTo>
                  <a:lnTo>
                    <a:pt x="137866" y="29704"/>
                  </a:lnTo>
                  <a:lnTo>
                    <a:pt x="138046" y="29388"/>
                  </a:lnTo>
                  <a:lnTo>
                    <a:pt x="138226" y="29065"/>
                  </a:lnTo>
                  <a:lnTo>
                    <a:pt x="138392" y="28742"/>
                  </a:lnTo>
                  <a:lnTo>
                    <a:pt x="138559" y="28412"/>
                  </a:lnTo>
                  <a:lnTo>
                    <a:pt x="138718" y="28082"/>
                  </a:lnTo>
                  <a:lnTo>
                    <a:pt x="138872" y="27752"/>
                  </a:lnTo>
                  <a:lnTo>
                    <a:pt x="139018" y="27415"/>
                  </a:lnTo>
                  <a:lnTo>
                    <a:pt x="139158" y="27071"/>
                  </a:lnTo>
                  <a:lnTo>
                    <a:pt x="139298" y="26727"/>
                  </a:lnTo>
                  <a:lnTo>
                    <a:pt x="139424" y="26383"/>
                  </a:lnTo>
                  <a:lnTo>
                    <a:pt x="139544" y="26040"/>
                  </a:lnTo>
                  <a:lnTo>
                    <a:pt x="139664" y="25689"/>
                  </a:lnTo>
                  <a:lnTo>
                    <a:pt x="139770" y="25338"/>
                  </a:lnTo>
                  <a:lnTo>
                    <a:pt x="139877" y="24981"/>
                  </a:lnTo>
                  <a:lnTo>
                    <a:pt x="139977" y="24623"/>
                  </a:lnTo>
                  <a:lnTo>
                    <a:pt x="140063" y="24266"/>
                  </a:lnTo>
                  <a:lnTo>
                    <a:pt x="140150" y="23908"/>
                  </a:lnTo>
                  <a:lnTo>
                    <a:pt x="140230" y="23550"/>
                  </a:lnTo>
                  <a:lnTo>
                    <a:pt x="140303" y="23186"/>
                  </a:lnTo>
                  <a:lnTo>
                    <a:pt x="140370" y="22822"/>
                  </a:lnTo>
                  <a:lnTo>
                    <a:pt x="140430" y="22457"/>
                  </a:lnTo>
                  <a:lnTo>
                    <a:pt x="140483" y="22093"/>
                  </a:lnTo>
                  <a:lnTo>
                    <a:pt x="140529" y="21728"/>
                  </a:lnTo>
                  <a:lnTo>
                    <a:pt x="140576" y="21364"/>
                  </a:lnTo>
                  <a:lnTo>
                    <a:pt x="140609" y="20993"/>
                  </a:lnTo>
                  <a:lnTo>
                    <a:pt x="140636" y="20628"/>
                  </a:lnTo>
                  <a:lnTo>
                    <a:pt x="140663" y="20257"/>
                  </a:lnTo>
                  <a:lnTo>
                    <a:pt x="140676" y="19893"/>
                  </a:lnTo>
                  <a:lnTo>
                    <a:pt x="140689" y="19521"/>
                  </a:lnTo>
                  <a:lnTo>
                    <a:pt x="140689" y="19157"/>
                  </a:lnTo>
                  <a:lnTo>
                    <a:pt x="140689" y="18785"/>
                  </a:lnTo>
                  <a:lnTo>
                    <a:pt x="140676" y="18421"/>
                  </a:lnTo>
                  <a:lnTo>
                    <a:pt x="140663" y="18050"/>
                  </a:lnTo>
                  <a:lnTo>
                    <a:pt x="140643" y="17685"/>
                  </a:lnTo>
                  <a:lnTo>
                    <a:pt x="140609" y="17321"/>
                  </a:lnTo>
                  <a:lnTo>
                    <a:pt x="140576" y="16957"/>
                  </a:lnTo>
                  <a:lnTo>
                    <a:pt x="140536" y="16592"/>
                  </a:lnTo>
                  <a:lnTo>
                    <a:pt x="140490" y="16228"/>
                  </a:lnTo>
                  <a:lnTo>
                    <a:pt x="140436" y="15870"/>
                  </a:lnTo>
                  <a:lnTo>
                    <a:pt x="140376" y="15506"/>
                  </a:lnTo>
                  <a:lnTo>
                    <a:pt x="140310" y="15148"/>
                  </a:lnTo>
                  <a:lnTo>
                    <a:pt x="140236" y="14791"/>
                  </a:lnTo>
                  <a:lnTo>
                    <a:pt x="140157" y="14440"/>
                  </a:lnTo>
                  <a:lnTo>
                    <a:pt x="140070" y="14082"/>
                  </a:lnTo>
                  <a:lnTo>
                    <a:pt x="139977" y="13732"/>
                  </a:lnTo>
                  <a:lnTo>
                    <a:pt x="139877" y="13388"/>
                  </a:lnTo>
                  <a:lnTo>
                    <a:pt x="139770" y="13037"/>
                  </a:lnTo>
                  <a:lnTo>
                    <a:pt x="139657" y="12693"/>
                  </a:lnTo>
                  <a:lnTo>
                    <a:pt x="139537" y="12357"/>
                  </a:lnTo>
                  <a:lnTo>
                    <a:pt x="139411" y="12020"/>
                  </a:lnTo>
                  <a:lnTo>
                    <a:pt x="139278" y="11683"/>
                  </a:lnTo>
                  <a:lnTo>
                    <a:pt x="139145" y="11353"/>
                  </a:lnTo>
                  <a:lnTo>
                    <a:pt x="138998" y="11023"/>
                  </a:lnTo>
                  <a:lnTo>
                    <a:pt x="138845" y="10693"/>
                  </a:lnTo>
                  <a:lnTo>
                    <a:pt x="138685" y="10369"/>
                  </a:lnTo>
                  <a:lnTo>
                    <a:pt x="138519" y="10053"/>
                  </a:lnTo>
                  <a:lnTo>
                    <a:pt x="138352" y="9737"/>
                  </a:lnTo>
                  <a:lnTo>
                    <a:pt x="138172" y="9427"/>
                  </a:lnTo>
                  <a:lnTo>
                    <a:pt x="137986" y="9118"/>
                  </a:lnTo>
                  <a:lnTo>
                    <a:pt x="137793" y="8815"/>
                  </a:lnTo>
                  <a:lnTo>
                    <a:pt x="137600" y="8513"/>
                  </a:lnTo>
                  <a:lnTo>
                    <a:pt x="137393" y="8224"/>
                  </a:lnTo>
                  <a:lnTo>
                    <a:pt x="137180" y="7928"/>
                  </a:lnTo>
                  <a:lnTo>
                    <a:pt x="136961" y="7647"/>
                  </a:lnTo>
                  <a:lnTo>
                    <a:pt x="136734" y="7365"/>
                  </a:lnTo>
                  <a:lnTo>
                    <a:pt x="136508" y="7090"/>
                  </a:lnTo>
                  <a:lnTo>
                    <a:pt x="136268" y="6815"/>
                  </a:lnTo>
                  <a:lnTo>
                    <a:pt x="136022" y="6546"/>
                  </a:lnTo>
                  <a:lnTo>
                    <a:pt x="135769" y="6292"/>
                  </a:lnTo>
                  <a:lnTo>
                    <a:pt x="135509" y="6031"/>
                  </a:lnTo>
                  <a:lnTo>
                    <a:pt x="135249" y="5783"/>
                  </a:lnTo>
                  <a:lnTo>
                    <a:pt x="134976" y="5536"/>
                  </a:lnTo>
                  <a:lnTo>
                    <a:pt x="134697" y="5302"/>
                  </a:lnTo>
                  <a:lnTo>
                    <a:pt x="134411" y="5068"/>
                  </a:lnTo>
                  <a:lnTo>
                    <a:pt x="134118" y="4841"/>
                  </a:lnTo>
                  <a:lnTo>
                    <a:pt x="133818" y="4621"/>
                  </a:lnTo>
                  <a:lnTo>
                    <a:pt x="133512" y="4408"/>
                  </a:lnTo>
                  <a:lnTo>
                    <a:pt x="133199" y="4202"/>
                  </a:lnTo>
                  <a:lnTo>
                    <a:pt x="132879" y="3995"/>
                  </a:lnTo>
                  <a:lnTo>
                    <a:pt x="132553" y="3803"/>
                  </a:lnTo>
                  <a:lnTo>
                    <a:pt x="132220" y="3617"/>
                  </a:lnTo>
                  <a:lnTo>
                    <a:pt x="131880" y="3438"/>
                  </a:lnTo>
                  <a:lnTo>
                    <a:pt x="131534" y="3260"/>
                  </a:lnTo>
                  <a:lnTo>
                    <a:pt x="131175" y="3095"/>
                  </a:lnTo>
                  <a:lnTo>
                    <a:pt x="130815" y="2937"/>
                  </a:lnTo>
                  <a:lnTo>
                    <a:pt x="130449" y="2785"/>
                  </a:lnTo>
                  <a:lnTo>
                    <a:pt x="130076" y="2641"/>
                  </a:lnTo>
                  <a:lnTo>
                    <a:pt x="129690" y="2510"/>
                  </a:lnTo>
                  <a:lnTo>
                    <a:pt x="129304" y="2380"/>
                  </a:lnTo>
                  <a:lnTo>
                    <a:pt x="128904" y="2263"/>
                  </a:lnTo>
                  <a:lnTo>
                    <a:pt x="128505" y="2146"/>
                  </a:lnTo>
                  <a:lnTo>
                    <a:pt x="128092" y="2043"/>
                  </a:lnTo>
                  <a:lnTo>
                    <a:pt x="127679" y="1946"/>
                  </a:lnTo>
                  <a:lnTo>
                    <a:pt x="127573" y="1919"/>
                  </a:lnTo>
                  <a:lnTo>
                    <a:pt x="127473" y="1885"/>
                  </a:lnTo>
                  <a:lnTo>
                    <a:pt x="127373" y="1843"/>
                  </a:lnTo>
                  <a:lnTo>
                    <a:pt x="127286" y="1795"/>
                  </a:lnTo>
                  <a:lnTo>
                    <a:pt x="127206" y="1740"/>
                  </a:lnTo>
                  <a:lnTo>
                    <a:pt x="127133" y="1678"/>
                  </a:lnTo>
                  <a:lnTo>
                    <a:pt x="127060" y="1616"/>
                  </a:lnTo>
                  <a:lnTo>
                    <a:pt x="126993" y="1554"/>
                  </a:lnTo>
                  <a:lnTo>
                    <a:pt x="122279" y="1541"/>
                  </a:lnTo>
                  <a:lnTo>
                    <a:pt x="117559" y="1520"/>
                  </a:lnTo>
                  <a:lnTo>
                    <a:pt x="108117" y="1465"/>
                  </a:lnTo>
                  <a:lnTo>
                    <a:pt x="98676" y="1403"/>
                  </a:lnTo>
                  <a:lnTo>
                    <a:pt x="89234" y="1334"/>
                  </a:lnTo>
                  <a:lnTo>
                    <a:pt x="79793" y="1259"/>
                  </a:lnTo>
                  <a:lnTo>
                    <a:pt x="70345" y="1190"/>
                  </a:lnTo>
                  <a:lnTo>
                    <a:pt x="60904" y="1135"/>
                  </a:lnTo>
                  <a:lnTo>
                    <a:pt x="56183" y="1114"/>
                  </a:lnTo>
                  <a:lnTo>
                    <a:pt x="51456" y="1094"/>
                  </a:lnTo>
                  <a:lnTo>
                    <a:pt x="50910" y="1087"/>
                  </a:lnTo>
                  <a:lnTo>
                    <a:pt x="50350" y="1080"/>
                  </a:lnTo>
                  <a:lnTo>
                    <a:pt x="49212" y="1053"/>
                  </a:lnTo>
                  <a:lnTo>
                    <a:pt x="48060" y="1011"/>
                  </a:lnTo>
                  <a:lnTo>
                    <a:pt x="46881" y="956"/>
                  </a:lnTo>
                  <a:lnTo>
                    <a:pt x="45690" y="894"/>
                  </a:lnTo>
                  <a:lnTo>
                    <a:pt x="44478" y="819"/>
                  </a:lnTo>
                  <a:lnTo>
                    <a:pt x="42008" y="661"/>
                  </a:lnTo>
                  <a:lnTo>
                    <a:pt x="39491" y="489"/>
                  </a:lnTo>
                  <a:lnTo>
                    <a:pt x="36941" y="324"/>
                  </a:lnTo>
                  <a:lnTo>
                    <a:pt x="35656" y="248"/>
                  </a:lnTo>
                  <a:lnTo>
                    <a:pt x="34371" y="179"/>
                  </a:lnTo>
                  <a:lnTo>
                    <a:pt x="33085" y="117"/>
                  </a:lnTo>
                  <a:lnTo>
                    <a:pt x="31794" y="69"/>
                  </a:lnTo>
                  <a:lnTo>
                    <a:pt x="30509" y="35"/>
                  </a:lnTo>
                  <a:lnTo>
                    <a:pt x="29224" y="7"/>
                  </a:lnTo>
                  <a:lnTo>
                    <a:pt x="2858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2"/>
            <p:cNvSpPr/>
            <p:nvPr/>
          </p:nvSpPr>
          <p:spPr>
            <a:xfrm>
              <a:off x="-696725" y="-464100"/>
              <a:ext cx="314950" cy="311675"/>
            </a:xfrm>
            <a:custGeom>
              <a:rect b="b" l="l" r="r" t="t"/>
              <a:pathLst>
                <a:path extrusionOk="0" h="12467" w="12598">
                  <a:moveTo>
                    <a:pt x="3663" y="3515"/>
                  </a:moveTo>
                  <a:lnTo>
                    <a:pt x="3729" y="3556"/>
                  </a:lnTo>
                  <a:lnTo>
                    <a:pt x="3796" y="3590"/>
                  </a:lnTo>
                  <a:lnTo>
                    <a:pt x="3862" y="3618"/>
                  </a:lnTo>
                  <a:lnTo>
                    <a:pt x="3942" y="3645"/>
                  </a:lnTo>
                  <a:lnTo>
                    <a:pt x="4015" y="3666"/>
                  </a:lnTo>
                  <a:lnTo>
                    <a:pt x="4102" y="3680"/>
                  </a:lnTo>
                  <a:lnTo>
                    <a:pt x="4189" y="3686"/>
                  </a:lnTo>
                  <a:lnTo>
                    <a:pt x="4282" y="3693"/>
                  </a:lnTo>
                  <a:lnTo>
                    <a:pt x="4628" y="3686"/>
                  </a:lnTo>
                  <a:lnTo>
                    <a:pt x="5008" y="3680"/>
                  </a:lnTo>
                  <a:lnTo>
                    <a:pt x="5407" y="3686"/>
                  </a:lnTo>
                  <a:lnTo>
                    <a:pt x="5827" y="3700"/>
                  </a:lnTo>
                  <a:lnTo>
                    <a:pt x="6040" y="3714"/>
                  </a:lnTo>
                  <a:lnTo>
                    <a:pt x="6259" y="3728"/>
                  </a:lnTo>
                  <a:lnTo>
                    <a:pt x="6472" y="3748"/>
                  </a:lnTo>
                  <a:lnTo>
                    <a:pt x="6685" y="3776"/>
                  </a:lnTo>
                  <a:lnTo>
                    <a:pt x="6905" y="3803"/>
                  </a:lnTo>
                  <a:lnTo>
                    <a:pt x="7118" y="3845"/>
                  </a:lnTo>
                  <a:lnTo>
                    <a:pt x="7325" y="3886"/>
                  </a:lnTo>
                  <a:lnTo>
                    <a:pt x="7531" y="3934"/>
                  </a:lnTo>
                  <a:lnTo>
                    <a:pt x="7737" y="3996"/>
                  </a:lnTo>
                  <a:lnTo>
                    <a:pt x="7931" y="4058"/>
                  </a:lnTo>
                  <a:lnTo>
                    <a:pt x="8124" y="4133"/>
                  </a:lnTo>
                  <a:lnTo>
                    <a:pt x="8303" y="4216"/>
                  </a:lnTo>
                  <a:lnTo>
                    <a:pt x="8483" y="4305"/>
                  </a:lnTo>
                  <a:lnTo>
                    <a:pt x="8650" y="4408"/>
                  </a:lnTo>
                  <a:lnTo>
                    <a:pt x="8809" y="4518"/>
                  </a:lnTo>
                  <a:lnTo>
                    <a:pt x="8956" y="4642"/>
                  </a:lnTo>
                  <a:lnTo>
                    <a:pt x="9096" y="4773"/>
                  </a:lnTo>
                  <a:lnTo>
                    <a:pt x="9156" y="4842"/>
                  </a:lnTo>
                  <a:lnTo>
                    <a:pt x="9216" y="4917"/>
                  </a:lnTo>
                  <a:lnTo>
                    <a:pt x="9275" y="4993"/>
                  </a:lnTo>
                  <a:lnTo>
                    <a:pt x="9329" y="5075"/>
                  </a:lnTo>
                  <a:lnTo>
                    <a:pt x="9382" y="5158"/>
                  </a:lnTo>
                  <a:lnTo>
                    <a:pt x="9429" y="5240"/>
                  </a:lnTo>
                  <a:lnTo>
                    <a:pt x="9469" y="5330"/>
                  </a:lnTo>
                  <a:lnTo>
                    <a:pt x="9509" y="5419"/>
                  </a:lnTo>
                  <a:lnTo>
                    <a:pt x="9548" y="5515"/>
                  </a:lnTo>
                  <a:lnTo>
                    <a:pt x="9582" y="5619"/>
                  </a:lnTo>
                  <a:lnTo>
                    <a:pt x="9608" y="5715"/>
                  </a:lnTo>
                  <a:lnTo>
                    <a:pt x="9628" y="5825"/>
                  </a:lnTo>
                  <a:lnTo>
                    <a:pt x="9648" y="5935"/>
                  </a:lnTo>
                  <a:lnTo>
                    <a:pt x="9668" y="6045"/>
                  </a:lnTo>
                  <a:lnTo>
                    <a:pt x="9682" y="6251"/>
                  </a:lnTo>
                  <a:lnTo>
                    <a:pt x="9688" y="6451"/>
                  </a:lnTo>
                  <a:lnTo>
                    <a:pt x="9675" y="6650"/>
                  </a:lnTo>
                  <a:lnTo>
                    <a:pt x="9648" y="6842"/>
                  </a:lnTo>
                  <a:lnTo>
                    <a:pt x="9608" y="7021"/>
                  </a:lnTo>
                  <a:lnTo>
                    <a:pt x="9562" y="7200"/>
                  </a:lnTo>
                  <a:lnTo>
                    <a:pt x="9502" y="7372"/>
                  </a:lnTo>
                  <a:lnTo>
                    <a:pt x="9429" y="7537"/>
                  </a:lnTo>
                  <a:lnTo>
                    <a:pt x="9349" y="7695"/>
                  </a:lnTo>
                  <a:lnTo>
                    <a:pt x="9256" y="7846"/>
                  </a:lnTo>
                  <a:lnTo>
                    <a:pt x="9149" y="7991"/>
                  </a:lnTo>
                  <a:lnTo>
                    <a:pt x="9042" y="8135"/>
                  </a:lnTo>
                  <a:lnTo>
                    <a:pt x="8923" y="8266"/>
                  </a:lnTo>
                  <a:lnTo>
                    <a:pt x="8796" y="8390"/>
                  </a:lnTo>
                  <a:lnTo>
                    <a:pt x="8656" y="8506"/>
                  </a:lnTo>
                  <a:lnTo>
                    <a:pt x="8516" y="8623"/>
                  </a:lnTo>
                  <a:lnTo>
                    <a:pt x="8370" y="8726"/>
                  </a:lnTo>
                  <a:lnTo>
                    <a:pt x="8217" y="8823"/>
                  </a:lnTo>
                  <a:lnTo>
                    <a:pt x="8057" y="8912"/>
                  </a:lnTo>
                  <a:lnTo>
                    <a:pt x="7891" y="8995"/>
                  </a:lnTo>
                  <a:lnTo>
                    <a:pt x="7724" y="9070"/>
                  </a:lnTo>
                  <a:lnTo>
                    <a:pt x="7558" y="9132"/>
                  </a:lnTo>
                  <a:lnTo>
                    <a:pt x="7385" y="9194"/>
                  </a:lnTo>
                  <a:lnTo>
                    <a:pt x="7205" y="9242"/>
                  </a:lnTo>
                  <a:lnTo>
                    <a:pt x="7025" y="9290"/>
                  </a:lnTo>
                  <a:lnTo>
                    <a:pt x="6845" y="9325"/>
                  </a:lnTo>
                  <a:lnTo>
                    <a:pt x="6665" y="9352"/>
                  </a:lnTo>
                  <a:lnTo>
                    <a:pt x="6486" y="9373"/>
                  </a:lnTo>
                  <a:lnTo>
                    <a:pt x="6306" y="9380"/>
                  </a:lnTo>
                  <a:lnTo>
                    <a:pt x="6126" y="9387"/>
                  </a:lnTo>
                  <a:lnTo>
                    <a:pt x="5946" y="9380"/>
                  </a:lnTo>
                  <a:lnTo>
                    <a:pt x="5773" y="9366"/>
                  </a:lnTo>
                  <a:lnTo>
                    <a:pt x="5620" y="9345"/>
                  </a:lnTo>
                  <a:lnTo>
                    <a:pt x="5474" y="9325"/>
                  </a:lnTo>
                  <a:lnTo>
                    <a:pt x="5327" y="9297"/>
                  </a:lnTo>
                  <a:lnTo>
                    <a:pt x="5187" y="9270"/>
                  </a:lnTo>
                  <a:lnTo>
                    <a:pt x="5054" y="9235"/>
                  </a:lnTo>
                  <a:lnTo>
                    <a:pt x="4928" y="9194"/>
                  </a:lnTo>
                  <a:lnTo>
                    <a:pt x="4801" y="9153"/>
                  </a:lnTo>
                  <a:lnTo>
                    <a:pt x="4681" y="9112"/>
                  </a:lnTo>
                  <a:lnTo>
                    <a:pt x="4561" y="9057"/>
                  </a:lnTo>
                  <a:lnTo>
                    <a:pt x="4448" y="9008"/>
                  </a:lnTo>
                  <a:lnTo>
                    <a:pt x="4342" y="8953"/>
                  </a:lnTo>
                  <a:lnTo>
                    <a:pt x="4235" y="8891"/>
                  </a:lnTo>
                  <a:lnTo>
                    <a:pt x="4135" y="8830"/>
                  </a:lnTo>
                  <a:lnTo>
                    <a:pt x="4035" y="8761"/>
                  </a:lnTo>
                  <a:lnTo>
                    <a:pt x="3942" y="8692"/>
                  </a:lnTo>
                  <a:lnTo>
                    <a:pt x="3856" y="8623"/>
                  </a:lnTo>
                  <a:lnTo>
                    <a:pt x="3769" y="8548"/>
                  </a:lnTo>
                  <a:lnTo>
                    <a:pt x="3689" y="8465"/>
                  </a:lnTo>
                  <a:lnTo>
                    <a:pt x="3609" y="8390"/>
                  </a:lnTo>
                  <a:lnTo>
                    <a:pt x="3536" y="8307"/>
                  </a:lnTo>
                  <a:lnTo>
                    <a:pt x="3470" y="8218"/>
                  </a:lnTo>
                  <a:lnTo>
                    <a:pt x="3403" y="8135"/>
                  </a:lnTo>
                  <a:lnTo>
                    <a:pt x="3336" y="8039"/>
                  </a:lnTo>
                  <a:lnTo>
                    <a:pt x="3283" y="7949"/>
                  </a:lnTo>
                  <a:lnTo>
                    <a:pt x="3223" y="7853"/>
                  </a:lnTo>
                  <a:lnTo>
                    <a:pt x="3177" y="7757"/>
                  </a:lnTo>
                  <a:lnTo>
                    <a:pt x="3130" y="7661"/>
                  </a:lnTo>
                  <a:lnTo>
                    <a:pt x="3083" y="7558"/>
                  </a:lnTo>
                  <a:lnTo>
                    <a:pt x="3003" y="7351"/>
                  </a:lnTo>
                  <a:lnTo>
                    <a:pt x="2944" y="7138"/>
                  </a:lnTo>
                  <a:lnTo>
                    <a:pt x="2897" y="6925"/>
                  </a:lnTo>
                  <a:lnTo>
                    <a:pt x="2857" y="6705"/>
                  </a:lnTo>
                  <a:lnTo>
                    <a:pt x="2837" y="6478"/>
                  </a:lnTo>
                  <a:lnTo>
                    <a:pt x="2830" y="6244"/>
                  </a:lnTo>
                  <a:lnTo>
                    <a:pt x="2830" y="6017"/>
                  </a:lnTo>
                  <a:lnTo>
                    <a:pt x="2850" y="5784"/>
                  </a:lnTo>
                  <a:lnTo>
                    <a:pt x="2877" y="5543"/>
                  </a:lnTo>
                  <a:lnTo>
                    <a:pt x="2917" y="5309"/>
                  </a:lnTo>
                  <a:lnTo>
                    <a:pt x="2970" y="5075"/>
                  </a:lnTo>
                  <a:lnTo>
                    <a:pt x="3037" y="4842"/>
                  </a:lnTo>
                  <a:lnTo>
                    <a:pt x="3117" y="4615"/>
                  </a:lnTo>
                  <a:lnTo>
                    <a:pt x="3203" y="4388"/>
                  </a:lnTo>
                  <a:lnTo>
                    <a:pt x="3303" y="4161"/>
                  </a:lnTo>
                  <a:lnTo>
                    <a:pt x="3410" y="3941"/>
                  </a:lnTo>
                  <a:lnTo>
                    <a:pt x="3529" y="3728"/>
                  </a:lnTo>
                  <a:lnTo>
                    <a:pt x="3663" y="3515"/>
                  </a:lnTo>
                  <a:close/>
                  <a:moveTo>
                    <a:pt x="5687" y="1"/>
                  </a:moveTo>
                  <a:lnTo>
                    <a:pt x="5547" y="8"/>
                  </a:lnTo>
                  <a:lnTo>
                    <a:pt x="5261" y="35"/>
                  </a:lnTo>
                  <a:lnTo>
                    <a:pt x="4981" y="77"/>
                  </a:lnTo>
                  <a:lnTo>
                    <a:pt x="4701" y="138"/>
                  </a:lnTo>
                  <a:lnTo>
                    <a:pt x="4428" y="207"/>
                  </a:lnTo>
                  <a:lnTo>
                    <a:pt x="4162" y="297"/>
                  </a:lnTo>
                  <a:lnTo>
                    <a:pt x="3902" y="393"/>
                  </a:lnTo>
                  <a:lnTo>
                    <a:pt x="3649" y="510"/>
                  </a:lnTo>
                  <a:lnTo>
                    <a:pt x="3396" y="640"/>
                  </a:lnTo>
                  <a:lnTo>
                    <a:pt x="3157" y="778"/>
                  </a:lnTo>
                  <a:lnTo>
                    <a:pt x="2917" y="929"/>
                  </a:lnTo>
                  <a:lnTo>
                    <a:pt x="2690" y="1094"/>
                  </a:lnTo>
                  <a:lnTo>
                    <a:pt x="2471" y="1266"/>
                  </a:lnTo>
                  <a:lnTo>
                    <a:pt x="2258" y="1452"/>
                  </a:lnTo>
                  <a:lnTo>
                    <a:pt x="2051" y="1644"/>
                  </a:lnTo>
                  <a:lnTo>
                    <a:pt x="1852" y="1851"/>
                  </a:lnTo>
                  <a:lnTo>
                    <a:pt x="1658" y="2064"/>
                  </a:lnTo>
                  <a:lnTo>
                    <a:pt x="1479" y="2284"/>
                  </a:lnTo>
                  <a:lnTo>
                    <a:pt x="1306" y="2511"/>
                  </a:lnTo>
                  <a:lnTo>
                    <a:pt x="1146" y="2751"/>
                  </a:lnTo>
                  <a:lnTo>
                    <a:pt x="993" y="2992"/>
                  </a:lnTo>
                  <a:lnTo>
                    <a:pt x="846" y="3246"/>
                  </a:lnTo>
                  <a:lnTo>
                    <a:pt x="713" y="3508"/>
                  </a:lnTo>
                  <a:lnTo>
                    <a:pt x="593" y="3769"/>
                  </a:lnTo>
                  <a:lnTo>
                    <a:pt x="480" y="4037"/>
                  </a:lnTo>
                  <a:lnTo>
                    <a:pt x="380" y="4312"/>
                  </a:lnTo>
                  <a:lnTo>
                    <a:pt x="287" y="4587"/>
                  </a:lnTo>
                  <a:lnTo>
                    <a:pt x="214" y="4869"/>
                  </a:lnTo>
                  <a:lnTo>
                    <a:pt x="147" y="5151"/>
                  </a:lnTo>
                  <a:lnTo>
                    <a:pt x="94" y="5440"/>
                  </a:lnTo>
                  <a:lnTo>
                    <a:pt x="47" y="5729"/>
                  </a:lnTo>
                  <a:lnTo>
                    <a:pt x="21" y="6024"/>
                  </a:lnTo>
                  <a:lnTo>
                    <a:pt x="14" y="6189"/>
                  </a:lnTo>
                  <a:lnTo>
                    <a:pt x="7" y="6361"/>
                  </a:lnTo>
                  <a:lnTo>
                    <a:pt x="1" y="6526"/>
                  </a:lnTo>
                  <a:lnTo>
                    <a:pt x="7" y="6691"/>
                  </a:lnTo>
                  <a:lnTo>
                    <a:pt x="14" y="6849"/>
                  </a:lnTo>
                  <a:lnTo>
                    <a:pt x="27" y="7014"/>
                  </a:lnTo>
                  <a:lnTo>
                    <a:pt x="41" y="7173"/>
                  </a:lnTo>
                  <a:lnTo>
                    <a:pt x="60" y="7331"/>
                  </a:lnTo>
                  <a:lnTo>
                    <a:pt x="80" y="7489"/>
                  </a:lnTo>
                  <a:lnTo>
                    <a:pt x="114" y="7640"/>
                  </a:lnTo>
                  <a:lnTo>
                    <a:pt x="140" y="7791"/>
                  </a:lnTo>
                  <a:lnTo>
                    <a:pt x="180" y="7943"/>
                  </a:lnTo>
                  <a:lnTo>
                    <a:pt x="220" y="8094"/>
                  </a:lnTo>
                  <a:lnTo>
                    <a:pt x="260" y="8245"/>
                  </a:lnTo>
                  <a:lnTo>
                    <a:pt x="307" y="8390"/>
                  </a:lnTo>
                  <a:lnTo>
                    <a:pt x="360" y="8534"/>
                  </a:lnTo>
                  <a:lnTo>
                    <a:pt x="413" y="8671"/>
                  </a:lnTo>
                  <a:lnTo>
                    <a:pt x="473" y="8816"/>
                  </a:lnTo>
                  <a:lnTo>
                    <a:pt x="600" y="9091"/>
                  </a:lnTo>
                  <a:lnTo>
                    <a:pt x="740" y="9352"/>
                  </a:lnTo>
                  <a:lnTo>
                    <a:pt x="893" y="9613"/>
                  </a:lnTo>
                  <a:lnTo>
                    <a:pt x="1059" y="9861"/>
                  </a:lnTo>
                  <a:lnTo>
                    <a:pt x="1239" y="10095"/>
                  </a:lnTo>
                  <a:lnTo>
                    <a:pt x="1425" y="10329"/>
                  </a:lnTo>
                  <a:lnTo>
                    <a:pt x="1625" y="10549"/>
                  </a:lnTo>
                  <a:lnTo>
                    <a:pt x="1838" y="10755"/>
                  </a:lnTo>
                  <a:lnTo>
                    <a:pt x="2058" y="10954"/>
                  </a:lnTo>
                  <a:lnTo>
                    <a:pt x="2291" y="11140"/>
                  </a:lnTo>
                  <a:lnTo>
                    <a:pt x="2531" y="11319"/>
                  </a:lnTo>
                  <a:lnTo>
                    <a:pt x="2777" y="11484"/>
                  </a:lnTo>
                  <a:lnTo>
                    <a:pt x="3037" y="11642"/>
                  </a:lnTo>
                  <a:lnTo>
                    <a:pt x="3303" y="11779"/>
                  </a:lnTo>
                  <a:lnTo>
                    <a:pt x="3576" y="11910"/>
                  </a:lnTo>
                  <a:lnTo>
                    <a:pt x="3856" y="12027"/>
                  </a:lnTo>
                  <a:lnTo>
                    <a:pt x="4142" y="12130"/>
                  </a:lnTo>
                  <a:lnTo>
                    <a:pt x="4435" y="12219"/>
                  </a:lnTo>
                  <a:lnTo>
                    <a:pt x="4728" y="12295"/>
                  </a:lnTo>
                  <a:lnTo>
                    <a:pt x="5034" y="12364"/>
                  </a:lnTo>
                  <a:lnTo>
                    <a:pt x="5340" y="12412"/>
                  </a:lnTo>
                  <a:lnTo>
                    <a:pt x="5647" y="12446"/>
                  </a:lnTo>
                  <a:lnTo>
                    <a:pt x="5960" y="12467"/>
                  </a:lnTo>
                  <a:lnTo>
                    <a:pt x="6286" y="12467"/>
                  </a:lnTo>
                  <a:lnTo>
                    <a:pt x="6612" y="12460"/>
                  </a:lnTo>
                  <a:lnTo>
                    <a:pt x="6938" y="12433"/>
                  </a:lnTo>
                  <a:lnTo>
                    <a:pt x="7258" y="12384"/>
                  </a:lnTo>
                  <a:lnTo>
                    <a:pt x="7578" y="12329"/>
                  </a:lnTo>
                  <a:lnTo>
                    <a:pt x="7891" y="12254"/>
                  </a:lnTo>
                  <a:lnTo>
                    <a:pt x="8204" y="12171"/>
                  </a:lnTo>
                  <a:lnTo>
                    <a:pt x="8503" y="12068"/>
                  </a:lnTo>
                  <a:lnTo>
                    <a:pt x="8803" y="11951"/>
                  </a:lnTo>
                  <a:lnTo>
                    <a:pt x="9096" y="11827"/>
                  </a:lnTo>
                  <a:lnTo>
                    <a:pt x="9382" y="11683"/>
                  </a:lnTo>
                  <a:lnTo>
                    <a:pt x="9662" y="11525"/>
                  </a:lnTo>
                  <a:lnTo>
                    <a:pt x="9928" y="11360"/>
                  </a:lnTo>
                  <a:lnTo>
                    <a:pt x="10188" y="11181"/>
                  </a:lnTo>
                  <a:lnTo>
                    <a:pt x="10441" y="10982"/>
                  </a:lnTo>
                  <a:lnTo>
                    <a:pt x="10680" y="10782"/>
                  </a:lnTo>
                  <a:lnTo>
                    <a:pt x="10907" y="10562"/>
                  </a:lnTo>
                  <a:lnTo>
                    <a:pt x="11020" y="10452"/>
                  </a:lnTo>
                  <a:lnTo>
                    <a:pt x="11126" y="10335"/>
                  </a:lnTo>
                  <a:lnTo>
                    <a:pt x="11226" y="10219"/>
                  </a:lnTo>
                  <a:lnTo>
                    <a:pt x="11326" y="10095"/>
                  </a:lnTo>
                  <a:lnTo>
                    <a:pt x="11426" y="9971"/>
                  </a:lnTo>
                  <a:lnTo>
                    <a:pt x="11519" y="9847"/>
                  </a:lnTo>
                  <a:lnTo>
                    <a:pt x="11613" y="9717"/>
                  </a:lnTo>
                  <a:lnTo>
                    <a:pt x="11699" y="9586"/>
                  </a:lnTo>
                  <a:lnTo>
                    <a:pt x="11786" y="9455"/>
                  </a:lnTo>
                  <a:lnTo>
                    <a:pt x="11866" y="9318"/>
                  </a:lnTo>
                  <a:lnTo>
                    <a:pt x="11939" y="9180"/>
                  </a:lnTo>
                  <a:lnTo>
                    <a:pt x="12012" y="9036"/>
                  </a:lnTo>
                  <a:lnTo>
                    <a:pt x="12085" y="8891"/>
                  </a:lnTo>
                  <a:lnTo>
                    <a:pt x="12145" y="8747"/>
                  </a:lnTo>
                  <a:lnTo>
                    <a:pt x="12205" y="8596"/>
                  </a:lnTo>
                  <a:lnTo>
                    <a:pt x="12265" y="8445"/>
                  </a:lnTo>
                  <a:lnTo>
                    <a:pt x="12318" y="8293"/>
                  </a:lnTo>
                  <a:lnTo>
                    <a:pt x="12365" y="8135"/>
                  </a:lnTo>
                  <a:lnTo>
                    <a:pt x="12412" y="7977"/>
                  </a:lnTo>
                  <a:lnTo>
                    <a:pt x="12451" y="7819"/>
                  </a:lnTo>
                  <a:lnTo>
                    <a:pt x="12485" y="7661"/>
                  </a:lnTo>
                  <a:lnTo>
                    <a:pt x="12518" y="7496"/>
                  </a:lnTo>
                  <a:lnTo>
                    <a:pt x="12538" y="7331"/>
                  </a:lnTo>
                  <a:lnTo>
                    <a:pt x="12565" y="7159"/>
                  </a:lnTo>
                  <a:lnTo>
                    <a:pt x="12578" y="6987"/>
                  </a:lnTo>
                  <a:lnTo>
                    <a:pt x="12591" y="6815"/>
                  </a:lnTo>
                  <a:lnTo>
                    <a:pt x="12598" y="6643"/>
                  </a:lnTo>
                  <a:lnTo>
                    <a:pt x="12598" y="6471"/>
                  </a:lnTo>
                  <a:lnTo>
                    <a:pt x="12591" y="6292"/>
                  </a:lnTo>
                  <a:lnTo>
                    <a:pt x="12585" y="6114"/>
                  </a:lnTo>
                  <a:lnTo>
                    <a:pt x="12571" y="5949"/>
                  </a:lnTo>
                  <a:lnTo>
                    <a:pt x="12558" y="5790"/>
                  </a:lnTo>
                  <a:lnTo>
                    <a:pt x="12538" y="5632"/>
                  </a:lnTo>
                  <a:lnTo>
                    <a:pt x="12511" y="5481"/>
                  </a:lnTo>
                  <a:lnTo>
                    <a:pt x="12485" y="5337"/>
                  </a:lnTo>
                  <a:lnTo>
                    <a:pt x="12451" y="5192"/>
                  </a:lnTo>
                  <a:lnTo>
                    <a:pt x="12418" y="5048"/>
                  </a:lnTo>
                  <a:lnTo>
                    <a:pt x="12385" y="4910"/>
                  </a:lnTo>
                  <a:lnTo>
                    <a:pt x="12338" y="4773"/>
                  </a:lnTo>
                  <a:lnTo>
                    <a:pt x="12298" y="4642"/>
                  </a:lnTo>
                  <a:lnTo>
                    <a:pt x="12252" y="4512"/>
                  </a:lnTo>
                  <a:lnTo>
                    <a:pt x="12198" y="4388"/>
                  </a:lnTo>
                  <a:lnTo>
                    <a:pt x="12145" y="4264"/>
                  </a:lnTo>
                  <a:lnTo>
                    <a:pt x="12085" y="4140"/>
                  </a:lnTo>
                  <a:lnTo>
                    <a:pt x="12025" y="4023"/>
                  </a:lnTo>
                  <a:lnTo>
                    <a:pt x="11965" y="3913"/>
                  </a:lnTo>
                  <a:lnTo>
                    <a:pt x="11826" y="3693"/>
                  </a:lnTo>
                  <a:lnTo>
                    <a:pt x="11679" y="3487"/>
                  </a:lnTo>
                  <a:lnTo>
                    <a:pt x="11519" y="3288"/>
                  </a:lnTo>
                  <a:lnTo>
                    <a:pt x="11353" y="3102"/>
                  </a:lnTo>
                  <a:lnTo>
                    <a:pt x="11173" y="2930"/>
                  </a:lnTo>
                  <a:lnTo>
                    <a:pt x="10987" y="2765"/>
                  </a:lnTo>
                  <a:lnTo>
                    <a:pt x="10794" y="2607"/>
                  </a:lnTo>
                  <a:lnTo>
                    <a:pt x="10587" y="2463"/>
                  </a:lnTo>
                  <a:lnTo>
                    <a:pt x="10374" y="2332"/>
                  </a:lnTo>
                  <a:lnTo>
                    <a:pt x="10154" y="2201"/>
                  </a:lnTo>
                  <a:lnTo>
                    <a:pt x="9928" y="2084"/>
                  </a:lnTo>
                  <a:lnTo>
                    <a:pt x="9695" y="1981"/>
                  </a:lnTo>
                  <a:lnTo>
                    <a:pt x="9455" y="1878"/>
                  </a:lnTo>
                  <a:lnTo>
                    <a:pt x="9209" y="1789"/>
                  </a:lnTo>
                  <a:lnTo>
                    <a:pt x="8963" y="1706"/>
                  </a:lnTo>
                  <a:lnTo>
                    <a:pt x="8710" y="1631"/>
                  </a:lnTo>
                  <a:lnTo>
                    <a:pt x="8450" y="1562"/>
                  </a:lnTo>
                  <a:lnTo>
                    <a:pt x="8190" y="1500"/>
                  </a:lnTo>
                  <a:lnTo>
                    <a:pt x="7924" y="1452"/>
                  </a:lnTo>
                  <a:lnTo>
                    <a:pt x="7658" y="1404"/>
                  </a:lnTo>
                  <a:lnTo>
                    <a:pt x="7391" y="1362"/>
                  </a:lnTo>
                  <a:lnTo>
                    <a:pt x="7118" y="1328"/>
                  </a:lnTo>
                  <a:lnTo>
                    <a:pt x="6852" y="1300"/>
                  </a:lnTo>
                  <a:lnTo>
                    <a:pt x="6579" y="1273"/>
                  </a:lnTo>
                  <a:lnTo>
                    <a:pt x="6619" y="1170"/>
                  </a:lnTo>
                  <a:lnTo>
                    <a:pt x="6645" y="1067"/>
                  </a:lnTo>
                  <a:lnTo>
                    <a:pt x="6659" y="957"/>
                  </a:lnTo>
                  <a:lnTo>
                    <a:pt x="6659" y="847"/>
                  </a:lnTo>
                  <a:lnTo>
                    <a:pt x="6652" y="737"/>
                  </a:lnTo>
                  <a:lnTo>
                    <a:pt x="6632" y="634"/>
                  </a:lnTo>
                  <a:lnTo>
                    <a:pt x="6599" y="530"/>
                  </a:lnTo>
                  <a:lnTo>
                    <a:pt x="6559" y="427"/>
                  </a:lnTo>
                  <a:lnTo>
                    <a:pt x="6506" y="338"/>
                  </a:lnTo>
                  <a:lnTo>
                    <a:pt x="6439" y="255"/>
                  </a:lnTo>
                  <a:lnTo>
                    <a:pt x="6366" y="180"/>
                  </a:lnTo>
                  <a:lnTo>
                    <a:pt x="6279" y="118"/>
                  </a:lnTo>
                  <a:lnTo>
                    <a:pt x="6233" y="90"/>
                  </a:lnTo>
                  <a:lnTo>
                    <a:pt x="6186" y="63"/>
                  </a:lnTo>
                  <a:lnTo>
                    <a:pt x="6133" y="42"/>
                  </a:lnTo>
                  <a:lnTo>
                    <a:pt x="6080" y="28"/>
                  </a:lnTo>
                  <a:lnTo>
                    <a:pt x="6020" y="15"/>
                  </a:lnTo>
                  <a:lnTo>
                    <a:pt x="5960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2"/>
            <p:cNvSpPr/>
            <p:nvPr/>
          </p:nvSpPr>
          <p:spPr>
            <a:xfrm>
              <a:off x="-961900" y="-4005175"/>
              <a:ext cx="544350" cy="560575"/>
            </a:xfrm>
            <a:custGeom>
              <a:rect b="b" l="l" r="r" t="t"/>
              <a:pathLst>
                <a:path extrusionOk="0" h="22423" w="21774">
                  <a:moveTo>
                    <a:pt x="11693" y="2489"/>
                  </a:moveTo>
                  <a:lnTo>
                    <a:pt x="11899" y="2503"/>
                  </a:lnTo>
                  <a:lnTo>
                    <a:pt x="12099" y="2510"/>
                  </a:lnTo>
                  <a:lnTo>
                    <a:pt x="12305" y="2531"/>
                  </a:lnTo>
                  <a:lnTo>
                    <a:pt x="12505" y="2558"/>
                  </a:lnTo>
                  <a:lnTo>
                    <a:pt x="12698" y="2586"/>
                  </a:lnTo>
                  <a:lnTo>
                    <a:pt x="12891" y="2620"/>
                  </a:lnTo>
                  <a:lnTo>
                    <a:pt x="13078" y="2661"/>
                  </a:lnTo>
                  <a:lnTo>
                    <a:pt x="13264" y="2703"/>
                  </a:lnTo>
                  <a:lnTo>
                    <a:pt x="13451" y="2751"/>
                  </a:lnTo>
                  <a:lnTo>
                    <a:pt x="13630" y="2806"/>
                  </a:lnTo>
                  <a:lnTo>
                    <a:pt x="13810" y="2868"/>
                  </a:lnTo>
                  <a:lnTo>
                    <a:pt x="13983" y="2929"/>
                  </a:lnTo>
                  <a:lnTo>
                    <a:pt x="14156" y="2998"/>
                  </a:lnTo>
                  <a:lnTo>
                    <a:pt x="14323" y="3074"/>
                  </a:lnTo>
                  <a:lnTo>
                    <a:pt x="14489" y="3150"/>
                  </a:lnTo>
                  <a:lnTo>
                    <a:pt x="14656" y="3232"/>
                  </a:lnTo>
                  <a:lnTo>
                    <a:pt x="14816" y="3315"/>
                  </a:lnTo>
                  <a:lnTo>
                    <a:pt x="14969" y="3404"/>
                  </a:lnTo>
                  <a:lnTo>
                    <a:pt x="15122" y="3500"/>
                  </a:lnTo>
                  <a:lnTo>
                    <a:pt x="15275" y="3596"/>
                  </a:lnTo>
                  <a:lnTo>
                    <a:pt x="15421" y="3700"/>
                  </a:lnTo>
                  <a:lnTo>
                    <a:pt x="15568" y="3810"/>
                  </a:lnTo>
                  <a:lnTo>
                    <a:pt x="15708" y="3920"/>
                  </a:lnTo>
                  <a:lnTo>
                    <a:pt x="15848" y="4030"/>
                  </a:lnTo>
                  <a:lnTo>
                    <a:pt x="15981" y="4147"/>
                  </a:lnTo>
                  <a:lnTo>
                    <a:pt x="16114" y="4270"/>
                  </a:lnTo>
                  <a:lnTo>
                    <a:pt x="16240" y="4394"/>
                  </a:lnTo>
                  <a:lnTo>
                    <a:pt x="16367" y="4518"/>
                  </a:lnTo>
                  <a:lnTo>
                    <a:pt x="16493" y="4648"/>
                  </a:lnTo>
                  <a:lnTo>
                    <a:pt x="16613" y="4786"/>
                  </a:lnTo>
                  <a:lnTo>
                    <a:pt x="16726" y="4924"/>
                  </a:lnTo>
                  <a:lnTo>
                    <a:pt x="16840" y="5061"/>
                  </a:lnTo>
                  <a:lnTo>
                    <a:pt x="16953" y="5205"/>
                  </a:lnTo>
                  <a:lnTo>
                    <a:pt x="17059" y="5350"/>
                  </a:lnTo>
                  <a:lnTo>
                    <a:pt x="17159" y="5501"/>
                  </a:lnTo>
                  <a:lnTo>
                    <a:pt x="17259" y="5652"/>
                  </a:lnTo>
                  <a:lnTo>
                    <a:pt x="17359" y="5804"/>
                  </a:lnTo>
                  <a:lnTo>
                    <a:pt x="17545" y="6120"/>
                  </a:lnTo>
                  <a:lnTo>
                    <a:pt x="17712" y="6443"/>
                  </a:lnTo>
                  <a:lnTo>
                    <a:pt x="17872" y="6773"/>
                  </a:lnTo>
                  <a:lnTo>
                    <a:pt x="18018" y="7117"/>
                  </a:lnTo>
                  <a:lnTo>
                    <a:pt x="18151" y="7461"/>
                  </a:lnTo>
                  <a:lnTo>
                    <a:pt x="18271" y="7818"/>
                  </a:lnTo>
                  <a:lnTo>
                    <a:pt x="18371" y="8176"/>
                  </a:lnTo>
                  <a:lnTo>
                    <a:pt x="18464" y="8540"/>
                  </a:lnTo>
                  <a:lnTo>
                    <a:pt x="18544" y="8912"/>
                  </a:lnTo>
                  <a:lnTo>
                    <a:pt x="18611" y="9283"/>
                  </a:lnTo>
                  <a:lnTo>
                    <a:pt x="18657" y="9661"/>
                  </a:lnTo>
                  <a:lnTo>
                    <a:pt x="18697" y="10039"/>
                  </a:lnTo>
                  <a:lnTo>
                    <a:pt x="18724" y="10417"/>
                  </a:lnTo>
                  <a:lnTo>
                    <a:pt x="18731" y="10796"/>
                  </a:lnTo>
                  <a:lnTo>
                    <a:pt x="18731" y="11181"/>
                  </a:lnTo>
                  <a:lnTo>
                    <a:pt x="18711" y="11559"/>
                  </a:lnTo>
                  <a:lnTo>
                    <a:pt x="18677" y="11944"/>
                  </a:lnTo>
                  <a:lnTo>
                    <a:pt x="18631" y="12322"/>
                  </a:lnTo>
                  <a:lnTo>
                    <a:pt x="18571" y="12693"/>
                  </a:lnTo>
                  <a:lnTo>
                    <a:pt x="18491" y="13071"/>
                  </a:lnTo>
                  <a:lnTo>
                    <a:pt x="18404" y="13436"/>
                  </a:lnTo>
                  <a:lnTo>
                    <a:pt x="18298" y="13800"/>
                  </a:lnTo>
                  <a:lnTo>
                    <a:pt x="18185" y="14165"/>
                  </a:lnTo>
                  <a:lnTo>
                    <a:pt x="18051" y="14515"/>
                  </a:lnTo>
                  <a:lnTo>
                    <a:pt x="17978" y="14694"/>
                  </a:lnTo>
                  <a:lnTo>
                    <a:pt x="17898" y="14866"/>
                  </a:lnTo>
                  <a:lnTo>
                    <a:pt x="17818" y="15038"/>
                  </a:lnTo>
                  <a:lnTo>
                    <a:pt x="17739" y="15203"/>
                  </a:lnTo>
                  <a:lnTo>
                    <a:pt x="17652" y="15368"/>
                  </a:lnTo>
                  <a:lnTo>
                    <a:pt x="17559" y="15533"/>
                  </a:lnTo>
                  <a:lnTo>
                    <a:pt x="17466" y="15698"/>
                  </a:lnTo>
                  <a:lnTo>
                    <a:pt x="17366" y="15863"/>
                  </a:lnTo>
                  <a:lnTo>
                    <a:pt x="17266" y="16021"/>
                  </a:lnTo>
                  <a:lnTo>
                    <a:pt x="17159" y="16172"/>
                  </a:lnTo>
                  <a:lnTo>
                    <a:pt x="17053" y="16331"/>
                  </a:lnTo>
                  <a:lnTo>
                    <a:pt x="16940" y="16482"/>
                  </a:lnTo>
                  <a:lnTo>
                    <a:pt x="16820" y="16626"/>
                  </a:lnTo>
                  <a:lnTo>
                    <a:pt x="16700" y="16771"/>
                  </a:lnTo>
                  <a:lnTo>
                    <a:pt x="16573" y="16915"/>
                  </a:lnTo>
                  <a:lnTo>
                    <a:pt x="16447" y="17059"/>
                  </a:lnTo>
                  <a:lnTo>
                    <a:pt x="16314" y="17197"/>
                  </a:lnTo>
                  <a:lnTo>
                    <a:pt x="16181" y="17328"/>
                  </a:lnTo>
                  <a:lnTo>
                    <a:pt x="16041" y="17458"/>
                  </a:lnTo>
                  <a:lnTo>
                    <a:pt x="15894" y="17589"/>
                  </a:lnTo>
                  <a:lnTo>
                    <a:pt x="15748" y="17713"/>
                  </a:lnTo>
                  <a:lnTo>
                    <a:pt x="15595" y="17830"/>
                  </a:lnTo>
                  <a:lnTo>
                    <a:pt x="15441" y="17946"/>
                  </a:lnTo>
                  <a:lnTo>
                    <a:pt x="15282" y="18063"/>
                  </a:lnTo>
                  <a:lnTo>
                    <a:pt x="15115" y="18173"/>
                  </a:lnTo>
                  <a:lnTo>
                    <a:pt x="14949" y="18277"/>
                  </a:lnTo>
                  <a:lnTo>
                    <a:pt x="14776" y="18380"/>
                  </a:lnTo>
                  <a:lnTo>
                    <a:pt x="14603" y="18476"/>
                  </a:lnTo>
                  <a:lnTo>
                    <a:pt x="14423" y="18572"/>
                  </a:lnTo>
                  <a:lnTo>
                    <a:pt x="14243" y="18662"/>
                  </a:lnTo>
                  <a:lnTo>
                    <a:pt x="14057" y="18751"/>
                  </a:lnTo>
                  <a:lnTo>
                    <a:pt x="13863" y="18833"/>
                  </a:lnTo>
                  <a:lnTo>
                    <a:pt x="13670" y="18909"/>
                  </a:lnTo>
                  <a:lnTo>
                    <a:pt x="13471" y="18985"/>
                  </a:lnTo>
                  <a:lnTo>
                    <a:pt x="13271" y="19053"/>
                  </a:lnTo>
                  <a:lnTo>
                    <a:pt x="13058" y="19115"/>
                  </a:lnTo>
                  <a:lnTo>
                    <a:pt x="12851" y="19177"/>
                  </a:lnTo>
                  <a:lnTo>
                    <a:pt x="12638" y="19232"/>
                  </a:lnTo>
                  <a:lnTo>
                    <a:pt x="12419" y="19280"/>
                  </a:lnTo>
                  <a:lnTo>
                    <a:pt x="12192" y="19322"/>
                  </a:lnTo>
                  <a:lnTo>
                    <a:pt x="11966" y="19363"/>
                  </a:lnTo>
                  <a:lnTo>
                    <a:pt x="11733" y="19397"/>
                  </a:lnTo>
                  <a:lnTo>
                    <a:pt x="11540" y="19425"/>
                  </a:lnTo>
                  <a:lnTo>
                    <a:pt x="11340" y="19445"/>
                  </a:lnTo>
                  <a:lnTo>
                    <a:pt x="11140" y="19459"/>
                  </a:lnTo>
                  <a:lnTo>
                    <a:pt x="10947" y="19466"/>
                  </a:lnTo>
                  <a:lnTo>
                    <a:pt x="10561" y="19466"/>
                  </a:lnTo>
                  <a:lnTo>
                    <a:pt x="10368" y="19459"/>
                  </a:lnTo>
                  <a:lnTo>
                    <a:pt x="10175" y="19445"/>
                  </a:lnTo>
                  <a:lnTo>
                    <a:pt x="9982" y="19432"/>
                  </a:lnTo>
                  <a:lnTo>
                    <a:pt x="9795" y="19411"/>
                  </a:lnTo>
                  <a:lnTo>
                    <a:pt x="9602" y="19384"/>
                  </a:lnTo>
                  <a:lnTo>
                    <a:pt x="9416" y="19349"/>
                  </a:lnTo>
                  <a:lnTo>
                    <a:pt x="9229" y="19315"/>
                  </a:lnTo>
                  <a:lnTo>
                    <a:pt x="9050" y="19274"/>
                  </a:lnTo>
                  <a:lnTo>
                    <a:pt x="8863" y="19225"/>
                  </a:lnTo>
                  <a:lnTo>
                    <a:pt x="8683" y="19177"/>
                  </a:lnTo>
                  <a:lnTo>
                    <a:pt x="8504" y="19122"/>
                  </a:lnTo>
                  <a:lnTo>
                    <a:pt x="8324" y="19060"/>
                  </a:lnTo>
                  <a:lnTo>
                    <a:pt x="8151" y="18998"/>
                  </a:lnTo>
                  <a:lnTo>
                    <a:pt x="7971" y="18930"/>
                  </a:lnTo>
                  <a:lnTo>
                    <a:pt x="7804" y="18854"/>
                  </a:lnTo>
                  <a:lnTo>
                    <a:pt x="7631" y="18778"/>
                  </a:lnTo>
                  <a:lnTo>
                    <a:pt x="7465" y="18696"/>
                  </a:lnTo>
                  <a:lnTo>
                    <a:pt x="7292" y="18613"/>
                  </a:lnTo>
                  <a:lnTo>
                    <a:pt x="7132" y="18524"/>
                  </a:lnTo>
                  <a:lnTo>
                    <a:pt x="6966" y="18428"/>
                  </a:lnTo>
                  <a:lnTo>
                    <a:pt x="6806" y="18332"/>
                  </a:lnTo>
                  <a:lnTo>
                    <a:pt x="6653" y="18235"/>
                  </a:lnTo>
                  <a:lnTo>
                    <a:pt x="6493" y="18125"/>
                  </a:lnTo>
                  <a:lnTo>
                    <a:pt x="6340" y="18015"/>
                  </a:lnTo>
                  <a:lnTo>
                    <a:pt x="6186" y="17905"/>
                  </a:lnTo>
                  <a:lnTo>
                    <a:pt x="6040" y="17788"/>
                  </a:lnTo>
                  <a:lnTo>
                    <a:pt x="5894" y="17671"/>
                  </a:lnTo>
                  <a:lnTo>
                    <a:pt x="5754" y="17548"/>
                  </a:lnTo>
                  <a:lnTo>
                    <a:pt x="5614" y="17424"/>
                  </a:lnTo>
                  <a:lnTo>
                    <a:pt x="5474" y="17293"/>
                  </a:lnTo>
                  <a:lnTo>
                    <a:pt x="5341" y="17156"/>
                  </a:lnTo>
                  <a:lnTo>
                    <a:pt x="5208" y="17025"/>
                  </a:lnTo>
                  <a:lnTo>
                    <a:pt x="5075" y="16881"/>
                  </a:lnTo>
                  <a:lnTo>
                    <a:pt x="4948" y="16736"/>
                  </a:lnTo>
                  <a:lnTo>
                    <a:pt x="4828" y="16592"/>
                  </a:lnTo>
                  <a:lnTo>
                    <a:pt x="4708" y="16448"/>
                  </a:lnTo>
                  <a:lnTo>
                    <a:pt x="4589" y="16296"/>
                  </a:lnTo>
                  <a:lnTo>
                    <a:pt x="4475" y="16138"/>
                  </a:lnTo>
                  <a:lnTo>
                    <a:pt x="4362" y="15980"/>
                  </a:lnTo>
                  <a:lnTo>
                    <a:pt x="4256" y="15822"/>
                  </a:lnTo>
                  <a:lnTo>
                    <a:pt x="4156" y="15657"/>
                  </a:lnTo>
                  <a:lnTo>
                    <a:pt x="4056" y="15492"/>
                  </a:lnTo>
                  <a:lnTo>
                    <a:pt x="3956" y="15327"/>
                  </a:lnTo>
                  <a:lnTo>
                    <a:pt x="3863" y="15155"/>
                  </a:lnTo>
                  <a:lnTo>
                    <a:pt x="3776" y="14983"/>
                  </a:lnTo>
                  <a:lnTo>
                    <a:pt x="3690" y="14804"/>
                  </a:lnTo>
                  <a:lnTo>
                    <a:pt x="3603" y="14625"/>
                  </a:lnTo>
                  <a:lnTo>
                    <a:pt x="3530" y="14447"/>
                  </a:lnTo>
                  <a:lnTo>
                    <a:pt x="3450" y="14268"/>
                  </a:lnTo>
                  <a:lnTo>
                    <a:pt x="3383" y="14082"/>
                  </a:lnTo>
                  <a:lnTo>
                    <a:pt x="3317" y="13897"/>
                  </a:lnTo>
                  <a:lnTo>
                    <a:pt x="3250" y="13704"/>
                  </a:lnTo>
                  <a:lnTo>
                    <a:pt x="3190" y="13518"/>
                  </a:lnTo>
                  <a:lnTo>
                    <a:pt x="3137" y="13326"/>
                  </a:lnTo>
                  <a:lnTo>
                    <a:pt x="3090" y="13133"/>
                  </a:lnTo>
                  <a:lnTo>
                    <a:pt x="3044" y="12934"/>
                  </a:lnTo>
                  <a:lnTo>
                    <a:pt x="3004" y="12735"/>
                  </a:lnTo>
                  <a:lnTo>
                    <a:pt x="2964" y="12535"/>
                  </a:lnTo>
                  <a:lnTo>
                    <a:pt x="2924" y="12308"/>
                  </a:lnTo>
                  <a:lnTo>
                    <a:pt x="2897" y="12074"/>
                  </a:lnTo>
                  <a:lnTo>
                    <a:pt x="2871" y="11841"/>
                  </a:lnTo>
                  <a:lnTo>
                    <a:pt x="2857" y="11614"/>
                  </a:lnTo>
                  <a:lnTo>
                    <a:pt x="2851" y="11380"/>
                  </a:lnTo>
                  <a:lnTo>
                    <a:pt x="2844" y="11153"/>
                  </a:lnTo>
                  <a:lnTo>
                    <a:pt x="2851" y="10926"/>
                  </a:lnTo>
                  <a:lnTo>
                    <a:pt x="2864" y="10699"/>
                  </a:lnTo>
                  <a:lnTo>
                    <a:pt x="2884" y="10472"/>
                  </a:lnTo>
                  <a:lnTo>
                    <a:pt x="2911" y="10245"/>
                  </a:lnTo>
                  <a:lnTo>
                    <a:pt x="2944" y="10019"/>
                  </a:lnTo>
                  <a:lnTo>
                    <a:pt x="2977" y="9799"/>
                  </a:lnTo>
                  <a:lnTo>
                    <a:pt x="3024" y="9572"/>
                  </a:lnTo>
                  <a:lnTo>
                    <a:pt x="3077" y="9352"/>
                  </a:lnTo>
                  <a:lnTo>
                    <a:pt x="3137" y="9132"/>
                  </a:lnTo>
                  <a:lnTo>
                    <a:pt x="3197" y="8918"/>
                  </a:lnTo>
                  <a:lnTo>
                    <a:pt x="3264" y="8698"/>
                  </a:lnTo>
                  <a:lnTo>
                    <a:pt x="3343" y="8485"/>
                  </a:lnTo>
                  <a:lnTo>
                    <a:pt x="3423" y="8279"/>
                  </a:lnTo>
                  <a:lnTo>
                    <a:pt x="3510" y="8066"/>
                  </a:lnTo>
                  <a:lnTo>
                    <a:pt x="3603" y="7860"/>
                  </a:lnTo>
                  <a:lnTo>
                    <a:pt x="3696" y="7653"/>
                  </a:lnTo>
                  <a:lnTo>
                    <a:pt x="3803" y="7454"/>
                  </a:lnTo>
                  <a:lnTo>
                    <a:pt x="3909" y="7254"/>
                  </a:lnTo>
                  <a:lnTo>
                    <a:pt x="4023" y="7055"/>
                  </a:lnTo>
                  <a:lnTo>
                    <a:pt x="4136" y="6863"/>
                  </a:lnTo>
                  <a:lnTo>
                    <a:pt x="4262" y="6670"/>
                  </a:lnTo>
                  <a:lnTo>
                    <a:pt x="4389" y="6477"/>
                  </a:lnTo>
                  <a:lnTo>
                    <a:pt x="4515" y="6292"/>
                  </a:lnTo>
                  <a:lnTo>
                    <a:pt x="4655" y="6113"/>
                  </a:lnTo>
                  <a:lnTo>
                    <a:pt x="4795" y="5934"/>
                  </a:lnTo>
                  <a:lnTo>
                    <a:pt x="4941" y="5755"/>
                  </a:lnTo>
                  <a:lnTo>
                    <a:pt x="5088" y="5584"/>
                  </a:lnTo>
                  <a:lnTo>
                    <a:pt x="5241" y="5419"/>
                  </a:lnTo>
                  <a:lnTo>
                    <a:pt x="5394" y="5254"/>
                  </a:lnTo>
                  <a:lnTo>
                    <a:pt x="5561" y="5089"/>
                  </a:lnTo>
                  <a:lnTo>
                    <a:pt x="5720" y="4937"/>
                  </a:lnTo>
                  <a:lnTo>
                    <a:pt x="5887" y="4779"/>
                  </a:lnTo>
                  <a:lnTo>
                    <a:pt x="6060" y="4635"/>
                  </a:lnTo>
                  <a:lnTo>
                    <a:pt x="6233" y="4490"/>
                  </a:lnTo>
                  <a:lnTo>
                    <a:pt x="6413" y="4346"/>
                  </a:lnTo>
                  <a:lnTo>
                    <a:pt x="6593" y="4208"/>
                  </a:lnTo>
                  <a:lnTo>
                    <a:pt x="6779" y="4078"/>
                  </a:lnTo>
                  <a:lnTo>
                    <a:pt x="6966" y="3954"/>
                  </a:lnTo>
                  <a:lnTo>
                    <a:pt x="7159" y="3830"/>
                  </a:lnTo>
                  <a:lnTo>
                    <a:pt x="7352" y="3713"/>
                  </a:lnTo>
                  <a:lnTo>
                    <a:pt x="7545" y="3603"/>
                  </a:lnTo>
                  <a:lnTo>
                    <a:pt x="7745" y="3493"/>
                  </a:lnTo>
                  <a:lnTo>
                    <a:pt x="7944" y="3390"/>
                  </a:lnTo>
                  <a:lnTo>
                    <a:pt x="8144" y="3294"/>
                  </a:lnTo>
                  <a:lnTo>
                    <a:pt x="8350" y="3205"/>
                  </a:lnTo>
                  <a:lnTo>
                    <a:pt x="8557" y="3122"/>
                  </a:lnTo>
                  <a:lnTo>
                    <a:pt x="8763" y="3040"/>
                  </a:lnTo>
                  <a:lnTo>
                    <a:pt x="8976" y="2964"/>
                  </a:lnTo>
                  <a:lnTo>
                    <a:pt x="9189" y="2895"/>
                  </a:lnTo>
                  <a:lnTo>
                    <a:pt x="9402" y="2833"/>
                  </a:lnTo>
                  <a:lnTo>
                    <a:pt x="9615" y="2778"/>
                  </a:lnTo>
                  <a:lnTo>
                    <a:pt x="9835" y="2723"/>
                  </a:lnTo>
                  <a:lnTo>
                    <a:pt x="10055" y="2682"/>
                  </a:lnTo>
                  <a:lnTo>
                    <a:pt x="10275" y="2641"/>
                  </a:lnTo>
                  <a:lnTo>
                    <a:pt x="10494" y="2613"/>
                  </a:lnTo>
                  <a:lnTo>
                    <a:pt x="10714" y="2586"/>
                  </a:lnTo>
                  <a:lnTo>
                    <a:pt x="10940" y="2565"/>
                  </a:lnTo>
                  <a:lnTo>
                    <a:pt x="11160" y="2558"/>
                  </a:lnTo>
                  <a:lnTo>
                    <a:pt x="11253" y="2551"/>
                  </a:lnTo>
                  <a:lnTo>
                    <a:pt x="11340" y="2538"/>
                  </a:lnTo>
                  <a:lnTo>
                    <a:pt x="11413" y="2517"/>
                  </a:lnTo>
                  <a:lnTo>
                    <a:pt x="11480" y="2489"/>
                  </a:lnTo>
                  <a:close/>
                  <a:moveTo>
                    <a:pt x="11959" y="0"/>
                  </a:moveTo>
                  <a:lnTo>
                    <a:pt x="11693" y="14"/>
                  </a:lnTo>
                  <a:lnTo>
                    <a:pt x="11420" y="35"/>
                  </a:lnTo>
                  <a:lnTo>
                    <a:pt x="11154" y="69"/>
                  </a:lnTo>
                  <a:lnTo>
                    <a:pt x="10887" y="110"/>
                  </a:lnTo>
                  <a:lnTo>
                    <a:pt x="10614" y="165"/>
                  </a:lnTo>
                  <a:lnTo>
                    <a:pt x="10348" y="227"/>
                  </a:lnTo>
                  <a:lnTo>
                    <a:pt x="10075" y="303"/>
                  </a:lnTo>
                  <a:lnTo>
                    <a:pt x="9802" y="385"/>
                  </a:lnTo>
                  <a:lnTo>
                    <a:pt x="9536" y="482"/>
                  </a:lnTo>
                  <a:lnTo>
                    <a:pt x="9263" y="592"/>
                  </a:lnTo>
                  <a:lnTo>
                    <a:pt x="8990" y="709"/>
                  </a:lnTo>
                  <a:lnTo>
                    <a:pt x="8896" y="764"/>
                  </a:lnTo>
                  <a:lnTo>
                    <a:pt x="8817" y="819"/>
                  </a:lnTo>
                  <a:lnTo>
                    <a:pt x="8743" y="880"/>
                  </a:lnTo>
                  <a:lnTo>
                    <a:pt x="8683" y="949"/>
                  </a:lnTo>
                  <a:lnTo>
                    <a:pt x="8630" y="1018"/>
                  </a:lnTo>
                  <a:lnTo>
                    <a:pt x="8583" y="1087"/>
                  </a:lnTo>
                  <a:lnTo>
                    <a:pt x="8550" y="1162"/>
                  </a:lnTo>
                  <a:lnTo>
                    <a:pt x="8524" y="1238"/>
                  </a:lnTo>
                  <a:lnTo>
                    <a:pt x="8277" y="1286"/>
                  </a:lnTo>
                  <a:lnTo>
                    <a:pt x="8037" y="1341"/>
                  </a:lnTo>
                  <a:lnTo>
                    <a:pt x="7798" y="1403"/>
                  </a:lnTo>
                  <a:lnTo>
                    <a:pt x="7558" y="1465"/>
                  </a:lnTo>
                  <a:lnTo>
                    <a:pt x="7325" y="1534"/>
                  </a:lnTo>
                  <a:lnTo>
                    <a:pt x="7092" y="1609"/>
                  </a:lnTo>
                  <a:lnTo>
                    <a:pt x="6866" y="1692"/>
                  </a:lnTo>
                  <a:lnTo>
                    <a:pt x="6633" y="1774"/>
                  </a:lnTo>
                  <a:lnTo>
                    <a:pt x="6406" y="1864"/>
                  </a:lnTo>
                  <a:lnTo>
                    <a:pt x="6186" y="1960"/>
                  </a:lnTo>
                  <a:lnTo>
                    <a:pt x="5960" y="2056"/>
                  </a:lnTo>
                  <a:lnTo>
                    <a:pt x="5747" y="2159"/>
                  </a:lnTo>
                  <a:lnTo>
                    <a:pt x="5527" y="2269"/>
                  </a:lnTo>
                  <a:lnTo>
                    <a:pt x="5314" y="2379"/>
                  </a:lnTo>
                  <a:lnTo>
                    <a:pt x="5108" y="2496"/>
                  </a:lnTo>
                  <a:lnTo>
                    <a:pt x="4901" y="2613"/>
                  </a:lnTo>
                  <a:lnTo>
                    <a:pt x="4695" y="2744"/>
                  </a:lnTo>
                  <a:lnTo>
                    <a:pt x="4495" y="2874"/>
                  </a:lnTo>
                  <a:lnTo>
                    <a:pt x="4296" y="3005"/>
                  </a:lnTo>
                  <a:lnTo>
                    <a:pt x="4102" y="3143"/>
                  </a:lnTo>
                  <a:lnTo>
                    <a:pt x="3909" y="3287"/>
                  </a:lnTo>
                  <a:lnTo>
                    <a:pt x="3723" y="3431"/>
                  </a:lnTo>
                  <a:lnTo>
                    <a:pt x="3537" y="3583"/>
                  </a:lnTo>
                  <a:lnTo>
                    <a:pt x="3357" y="3734"/>
                  </a:lnTo>
                  <a:lnTo>
                    <a:pt x="3184" y="3899"/>
                  </a:lnTo>
                  <a:lnTo>
                    <a:pt x="3011" y="4057"/>
                  </a:lnTo>
                  <a:lnTo>
                    <a:pt x="2837" y="4222"/>
                  </a:lnTo>
                  <a:lnTo>
                    <a:pt x="2678" y="4394"/>
                  </a:lnTo>
                  <a:lnTo>
                    <a:pt x="2511" y="4573"/>
                  </a:lnTo>
                  <a:lnTo>
                    <a:pt x="2358" y="4745"/>
                  </a:lnTo>
                  <a:lnTo>
                    <a:pt x="2205" y="4930"/>
                  </a:lnTo>
                  <a:lnTo>
                    <a:pt x="2058" y="5116"/>
                  </a:lnTo>
                  <a:lnTo>
                    <a:pt x="1912" y="5302"/>
                  </a:lnTo>
                  <a:lnTo>
                    <a:pt x="1772" y="5494"/>
                  </a:lnTo>
                  <a:lnTo>
                    <a:pt x="1639" y="5694"/>
                  </a:lnTo>
                  <a:lnTo>
                    <a:pt x="1512" y="5893"/>
                  </a:lnTo>
                  <a:lnTo>
                    <a:pt x="1386" y="6099"/>
                  </a:lnTo>
                  <a:lnTo>
                    <a:pt x="1266" y="6306"/>
                  </a:lnTo>
                  <a:lnTo>
                    <a:pt x="1146" y="6512"/>
                  </a:lnTo>
                  <a:lnTo>
                    <a:pt x="1040" y="6725"/>
                  </a:lnTo>
                  <a:lnTo>
                    <a:pt x="933" y="6945"/>
                  </a:lnTo>
                  <a:lnTo>
                    <a:pt x="833" y="7165"/>
                  </a:lnTo>
                  <a:lnTo>
                    <a:pt x="740" y="7385"/>
                  </a:lnTo>
                  <a:lnTo>
                    <a:pt x="647" y="7612"/>
                  </a:lnTo>
                  <a:lnTo>
                    <a:pt x="560" y="7846"/>
                  </a:lnTo>
                  <a:lnTo>
                    <a:pt x="487" y="8073"/>
                  </a:lnTo>
                  <a:lnTo>
                    <a:pt x="414" y="8313"/>
                  </a:lnTo>
                  <a:lnTo>
                    <a:pt x="347" y="8547"/>
                  </a:lnTo>
                  <a:lnTo>
                    <a:pt x="281" y="8788"/>
                  </a:lnTo>
                  <a:lnTo>
                    <a:pt x="227" y="9035"/>
                  </a:lnTo>
                  <a:lnTo>
                    <a:pt x="181" y="9283"/>
                  </a:lnTo>
                  <a:lnTo>
                    <a:pt x="134" y="9530"/>
                  </a:lnTo>
                  <a:lnTo>
                    <a:pt x="94" y="9785"/>
                  </a:lnTo>
                  <a:lnTo>
                    <a:pt x="68" y="10039"/>
                  </a:lnTo>
                  <a:lnTo>
                    <a:pt x="41" y="10300"/>
                  </a:lnTo>
                  <a:lnTo>
                    <a:pt x="21" y="10562"/>
                  </a:lnTo>
                  <a:lnTo>
                    <a:pt x="8" y="10823"/>
                  </a:lnTo>
                  <a:lnTo>
                    <a:pt x="1" y="11091"/>
                  </a:lnTo>
                  <a:lnTo>
                    <a:pt x="1" y="11359"/>
                  </a:lnTo>
                  <a:lnTo>
                    <a:pt x="14" y="11628"/>
                  </a:lnTo>
                  <a:lnTo>
                    <a:pt x="28" y="11903"/>
                  </a:lnTo>
                  <a:lnTo>
                    <a:pt x="48" y="12178"/>
                  </a:lnTo>
                  <a:lnTo>
                    <a:pt x="74" y="12453"/>
                  </a:lnTo>
                  <a:lnTo>
                    <a:pt x="114" y="12735"/>
                  </a:lnTo>
                  <a:lnTo>
                    <a:pt x="154" y="13016"/>
                  </a:lnTo>
                  <a:lnTo>
                    <a:pt x="207" y="13298"/>
                  </a:lnTo>
                  <a:lnTo>
                    <a:pt x="261" y="13573"/>
                  </a:lnTo>
                  <a:lnTo>
                    <a:pt x="321" y="13848"/>
                  </a:lnTo>
                  <a:lnTo>
                    <a:pt x="394" y="14117"/>
                  </a:lnTo>
                  <a:lnTo>
                    <a:pt x="467" y="14385"/>
                  </a:lnTo>
                  <a:lnTo>
                    <a:pt x="554" y="14653"/>
                  </a:lnTo>
                  <a:lnTo>
                    <a:pt x="640" y="14914"/>
                  </a:lnTo>
                  <a:lnTo>
                    <a:pt x="733" y="15175"/>
                  </a:lnTo>
                  <a:lnTo>
                    <a:pt x="833" y="15430"/>
                  </a:lnTo>
                  <a:lnTo>
                    <a:pt x="940" y="15684"/>
                  </a:lnTo>
                  <a:lnTo>
                    <a:pt x="1046" y="15932"/>
                  </a:lnTo>
                  <a:lnTo>
                    <a:pt x="1166" y="16179"/>
                  </a:lnTo>
                  <a:lnTo>
                    <a:pt x="1286" y="16427"/>
                  </a:lnTo>
                  <a:lnTo>
                    <a:pt x="1413" y="16668"/>
                  </a:lnTo>
                  <a:lnTo>
                    <a:pt x="1546" y="16901"/>
                  </a:lnTo>
                  <a:lnTo>
                    <a:pt x="1686" y="17135"/>
                  </a:lnTo>
                  <a:lnTo>
                    <a:pt x="1832" y="17362"/>
                  </a:lnTo>
                  <a:lnTo>
                    <a:pt x="1978" y="17589"/>
                  </a:lnTo>
                  <a:lnTo>
                    <a:pt x="2132" y="17809"/>
                  </a:lnTo>
                  <a:lnTo>
                    <a:pt x="2291" y="18029"/>
                  </a:lnTo>
                  <a:lnTo>
                    <a:pt x="2451" y="18242"/>
                  </a:lnTo>
                  <a:lnTo>
                    <a:pt x="2618" y="18448"/>
                  </a:lnTo>
                  <a:lnTo>
                    <a:pt x="2791" y="18655"/>
                  </a:lnTo>
                  <a:lnTo>
                    <a:pt x="2964" y="18854"/>
                  </a:lnTo>
                  <a:lnTo>
                    <a:pt x="3150" y="19047"/>
                  </a:lnTo>
                  <a:lnTo>
                    <a:pt x="3330" y="19239"/>
                  </a:lnTo>
                  <a:lnTo>
                    <a:pt x="3523" y="19425"/>
                  </a:lnTo>
                  <a:lnTo>
                    <a:pt x="3716" y="19610"/>
                  </a:lnTo>
                  <a:lnTo>
                    <a:pt x="3909" y="19782"/>
                  </a:lnTo>
                  <a:lnTo>
                    <a:pt x="4116" y="19954"/>
                  </a:lnTo>
                  <a:lnTo>
                    <a:pt x="4316" y="20126"/>
                  </a:lnTo>
                  <a:lnTo>
                    <a:pt x="4529" y="20284"/>
                  </a:lnTo>
                  <a:lnTo>
                    <a:pt x="4742" y="20442"/>
                  </a:lnTo>
                  <a:lnTo>
                    <a:pt x="4955" y="20594"/>
                  </a:lnTo>
                  <a:lnTo>
                    <a:pt x="5174" y="20738"/>
                  </a:lnTo>
                  <a:lnTo>
                    <a:pt x="5394" y="20882"/>
                  </a:lnTo>
                  <a:lnTo>
                    <a:pt x="5621" y="21013"/>
                  </a:lnTo>
                  <a:lnTo>
                    <a:pt x="5854" y="21144"/>
                  </a:lnTo>
                  <a:lnTo>
                    <a:pt x="6087" y="21268"/>
                  </a:lnTo>
                  <a:lnTo>
                    <a:pt x="6320" y="21384"/>
                  </a:lnTo>
                  <a:lnTo>
                    <a:pt x="6559" y="21501"/>
                  </a:lnTo>
                  <a:lnTo>
                    <a:pt x="6799" y="21604"/>
                  </a:lnTo>
                  <a:lnTo>
                    <a:pt x="7039" y="21708"/>
                  </a:lnTo>
                  <a:lnTo>
                    <a:pt x="7285" y="21797"/>
                  </a:lnTo>
                  <a:lnTo>
                    <a:pt x="7531" y="21886"/>
                  </a:lnTo>
                  <a:lnTo>
                    <a:pt x="7784" y="21969"/>
                  </a:lnTo>
                  <a:lnTo>
                    <a:pt x="8037" y="22045"/>
                  </a:lnTo>
                  <a:lnTo>
                    <a:pt x="8291" y="22113"/>
                  </a:lnTo>
                  <a:lnTo>
                    <a:pt x="8550" y="22175"/>
                  </a:lnTo>
                  <a:lnTo>
                    <a:pt x="8810" y="22230"/>
                  </a:lnTo>
                  <a:lnTo>
                    <a:pt x="9070" y="22278"/>
                  </a:lnTo>
                  <a:lnTo>
                    <a:pt x="9329" y="22320"/>
                  </a:lnTo>
                  <a:lnTo>
                    <a:pt x="9596" y="22354"/>
                  </a:lnTo>
                  <a:lnTo>
                    <a:pt x="9862" y="22381"/>
                  </a:lnTo>
                  <a:lnTo>
                    <a:pt x="10128" y="22402"/>
                  </a:lnTo>
                  <a:lnTo>
                    <a:pt x="10395" y="22416"/>
                  </a:lnTo>
                  <a:lnTo>
                    <a:pt x="10667" y="22423"/>
                  </a:lnTo>
                  <a:lnTo>
                    <a:pt x="10940" y="22423"/>
                  </a:lnTo>
                  <a:lnTo>
                    <a:pt x="11213" y="22409"/>
                  </a:lnTo>
                  <a:lnTo>
                    <a:pt x="11486" y="22395"/>
                  </a:lnTo>
                  <a:lnTo>
                    <a:pt x="11759" y="22375"/>
                  </a:lnTo>
                  <a:lnTo>
                    <a:pt x="12032" y="22340"/>
                  </a:lnTo>
                  <a:lnTo>
                    <a:pt x="12312" y="22299"/>
                  </a:lnTo>
                  <a:lnTo>
                    <a:pt x="12598" y="22251"/>
                  </a:lnTo>
                  <a:lnTo>
                    <a:pt x="12878" y="22196"/>
                  </a:lnTo>
                  <a:lnTo>
                    <a:pt x="13158" y="22134"/>
                  </a:lnTo>
                  <a:lnTo>
                    <a:pt x="13431" y="22065"/>
                  </a:lnTo>
                  <a:lnTo>
                    <a:pt x="13704" y="21989"/>
                  </a:lnTo>
                  <a:lnTo>
                    <a:pt x="13977" y="21900"/>
                  </a:lnTo>
                  <a:lnTo>
                    <a:pt x="14243" y="21811"/>
                  </a:lnTo>
                  <a:lnTo>
                    <a:pt x="14509" y="21714"/>
                  </a:lnTo>
                  <a:lnTo>
                    <a:pt x="14769" y="21611"/>
                  </a:lnTo>
                  <a:lnTo>
                    <a:pt x="15022" y="21508"/>
                  </a:lnTo>
                  <a:lnTo>
                    <a:pt x="15275" y="21391"/>
                  </a:lnTo>
                  <a:lnTo>
                    <a:pt x="15528" y="21268"/>
                  </a:lnTo>
                  <a:lnTo>
                    <a:pt x="15774" y="21144"/>
                  </a:lnTo>
                  <a:lnTo>
                    <a:pt x="16014" y="21013"/>
                  </a:lnTo>
                  <a:lnTo>
                    <a:pt x="16254" y="20876"/>
                  </a:lnTo>
                  <a:lnTo>
                    <a:pt x="16487" y="20731"/>
                  </a:lnTo>
                  <a:lnTo>
                    <a:pt x="16720" y="20580"/>
                  </a:lnTo>
                  <a:lnTo>
                    <a:pt x="16946" y="20422"/>
                  </a:lnTo>
                  <a:lnTo>
                    <a:pt x="17166" y="20264"/>
                  </a:lnTo>
                  <a:lnTo>
                    <a:pt x="17386" y="20099"/>
                  </a:lnTo>
                  <a:lnTo>
                    <a:pt x="17599" y="19927"/>
                  </a:lnTo>
                  <a:lnTo>
                    <a:pt x="17812" y="19748"/>
                  </a:lnTo>
                  <a:lnTo>
                    <a:pt x="18012" y="19569"/>
                  </a:lnTo>
                  <a:lnTo>
                    <a:pt x="18218" y="19384"/>
                  </a:lnTo>
                  <a:lnTo>
                    <a:pt x="18411" y="19191"/>
                  </a:lnTo>
                  <a:lnTo>
                    <a:pt x="18604" y="18998"/>
                  </a:lnTo>
                  <a:lnTo>
                    <a:pt x="18791" y="18799"/>
                  </a:lnTo>
                  <a:lnTo>
                    <a:pt x="18970" y="18593"/>
                  </a:lnTo>
                  <a:lnTo>
                    <a:pt x="19143" y="18387"/>
                  </a:lnTo>
                  <a:lnTo>
                    <a:pt x="19317" y="18173"/>
                  </a:lnTo>
                  <a:lnTo>
                    <a:pt x="19483" y="17960"/>
                  </a:lnTo>
                  <a:lnTo>
                    <a:pt x="19643" y="17740"/>
                  </a:lnTo>
                  <a:lnTo>
                    <a:pt x="19803" y="17513"/>
                  </a:lnTo>
                  <a:lnTo>
                    <a:pt x="19949" y="17286"/>
                  </a:lnTo>
                  <a:lnTo>
                    <a:pt x="20096" y="17053"/>
                  </a:lnTo>
                  <a:lnTo>
                    <a:pt x="20235" y="16819"/>
                  </a:lnTo>
                  <a:lnTo>
                    <a:pt x="20369" y="16578"/>
                  </a:lnTo>
                  <a:lnTo>
                    <a:pt x="20502" y="16338"/>
                  </a:lnTo>
                  <a:lnTo>
                    <a:pt x="20622" y="16090"/>
                  </a:lnTo>
                  <a:lnTo>
                    <a:pt x="20741" y="15842"/>
                  </a:lnTo>
                  <a:lnTo>
                    <a:pt x="20855" y="15588"/>
                  </a:lnTo>
                  <a:lnTo>
                    <a:pt x="20954" y="15334"/>
                  </a:lnTo>
                  <a:lnTo>
                    <a:pt x="21054" y="15072"/>
                  </a:lnTo>
                  <a:lnTo>
                    <a:pt x="21148" y="14811"/>
                  </a:lnTo>
                  <a:lnTo>
                    <a:pt x="21234" y="14550"/>
                  </a:lnTo>
                  <a:lnTo>
                    <a:pt x="21321" y="14282"/>
                  </a:lnTo>
                  <a:lnTo>
                    <a:pt x="21394" y="14013"/>
                  </a:lnTo>
                  <a:lnTo>
                    <a:pt x="21460" y="13745"/>
                  </a:lnTo>
                  <a:lnTo>
                    <a:pt x="21520" y="13470"/>
                  </a:lnTo>
                  <a:lnTo>
                    <a:pt x="21574" y="13195"/>
                  </a:lnTo>
                  <a:lnTo>
                    <a:pt x="21627" y="12913"/>
                  </a:lnTo>
                  <a:lnTo>
                    <a:pt x="21667" y="12631"/>
                  </a:lnTo>
                  <a:lnTo>
                    <a:pt x="21700" y="12349"/>
                  </a:lnTo>
                  <a:lnTo>
                    <a:pt x="21727" y="12068"/>
                  </a:lnTo>
                  <a:lnTo>
                    <a:pt x="21753" y="11786"/>
                  </a:lnTo>
                  <a:lnTo>
                    <a:pt x="21767" y="11497"/>
                  </a:lnTo>
                  <a:lnTo>
                    <a:pt x="21773" y="11208"/>
                  </a:lnTo>
                  <a:lnTo>
                    <a:pt x="21773" y="10919"/>
                  </a:lnTo>
                  <a:lnTo>
                    <a:pt x="21767" y="10624"/>
                  </a:lnTo>
                  <a:lnTo>
                    <a:pt x="21747" y="10335"/>
                  </a:lnTo>
                  <a:lnTo>
                    <a:pt x="21727" y="10039"/>
                  </a:lnTo>
                  <a:lnTo>
                    <a:pt x="21700" y="9744"/>
                  </a:lnTo>
                  <a:lnTo>
                    <a:pt x="21660" y="9448"/>
                  </a:lnTo>
                  <a:lnTo>
                    <a:pt x="21614" y="9152"/>
                  </a:lnTo>
                  <a:lnTo>
                    <a:pt x="21567" y="8877"/>
                  </a:lnTo>
                  <a:lnTo>
                    <a:pt x="21507" y="8609"/>
                  </a:lnTo>
                  <a:lnTo>
                    <a:pt x="21447" y="8334"/>
                  </a:lnTo>
                  <a:lnTo>
                    <a:pt x="21374" y="8066"/>
                  </a:lnTo>
                  <a:lnTo>
                    <a:pt x="21301" y="7798"/>
                  </a:lnTo>
                  <a:lnTo>
                    <a:pt x="21214" y="7529"/>
                  </a:lnTo>
                  <a:lnTo>
                    <a:pt x="21128" y="7261"/>
                  </a:lnTo>
                  <a:lnTo>
                    <a:pt x="21028" y="7000"/>
                  </a:lnTo>
                  <a:lnTo>
                    <a:pt x="20928" y="6739"/>
                  </a:lnTo>
                  <a:lnTo>
                    <a:pt x="20815" y="6484"/>
                  </a:lnTo>
                  <a:lnTo>
                    <a:pt x="20701" y="6230"/>
                  </a:lnTo>
                  <a:lnTo>
                    <a:pt x="20582" y="5976"/>
                  </a:lnTo>
                  <a:lnTo>
                    <a:pt x="20455" y="5721"/>
                  </a:lnTo>
                  <a:lnTo>
                    <a:pt x="20322" y="5474"/>
                  </a:lnTo>
                  <a:lnTo>
                    <a:pt x="20189" y="5233"/>
                  </a:lnTo>
                  <a:lnTo>
                    <a:pt x="20042" y="4992"/>
                  </a:lnTo>
                  <a:lnTo>
                    <a:pt x="19896" y="4752"/>
                  </a:lnTo>
                  <a:lnTo>
                    <a:pt x="19743" y="4525"/>
                  </a:lnTo>
                  <a:lnTo>
                    <a:pt x="19583" y="4291"/>
                  </a:lnTo>
                  <a:lnTo>
                    <a:pt x="19416" y="4064"/>
                  </a:lnTo>
                  <a:lnTo>
                    <a:pt x="19250" y="3844"/>
                  </a:lnTo>
                  <a:lnTo>
                    <a:pt x="19077" y="3631"/>
                  </a:lnTo>
                  <a:lnTo>
                    <a:pt x="18897" y="3418"/>
                  </a:lnTo>
                  <a:lnTo>
                    <a:pt x="18717" y="3211"/>
                  </a:lnTo>
                  <a:lnTo>
                    <a:pt x="18531" y="3005"/>
                  </a:lnTo>
                  <a:lnTo>
                    <a:pt x="18338" y="2813"/>
                  </a:lnTo>
                  <a:lnTo>
                    <a:pt x="18145" y="2620"/>
                  </a:lnTo>
                  <a:lnTo>
                    <a:pt x="17945" y="2428"/>
                  </a:lnTo>
                  <a:lnTo>
                    <a:pt x="17739" y="2249"/>
                  </a:lnTo>
                  <a:lnTo>
                    <a:pt x="17532" y="2077"/>
                  </a:lnTo>
                  <a:lnTo>
                    <a:pt x="17319" y="1905"/>
                  </a:lnTo>
                  <a:lnTo>
                    <a:pt x="17106" y="1740"/>
                  </a:lnTo>
                  <a:lnTo>
                    <a:pt x="16886" y="1582"/>
                  </a:lnTo>
                  <a:lnTo>
                    <a:pt x="16667" y="1431"/>
                  </a:lnTo>
                  <a:lnTo>
                    <a:pt x="16440" y="1286"/>
                  </a:lnTo>
                  <a:lnTo>
                    <a:pt x="16214" y="1149"/>
                  </a:lnTo>
                  <a:lnTo>
                    <a:pt x="15981" y="1018"/>
                  </a:lnTo>
                  <a:lnTo>
                    <a:pt x="15748" y="894"/>
                  </a:lnTo>
                  <a:lnTo>
                    <a:pt x="15508" y="777"/>
                  </a:lnTo>
                  <a:lnTo>
                    <a:pt x="15268" y="667"/>
                  </a:lnTo>
                  <a:lnTo>
                    <a:pt x="15029" y="571"/>
                  </a:lnTo>
                  <a:lnTo>
                    <a:pt x="14782" y="475"/>
                  </a:lnTo>
                  <a:lnTo>
                    <a:pt x="14536" y="385"/>
                  </a:lnTo>
                  <a:lnTo>
                    <a:pt x="14290" y="310"/>
                  </a:lnTo>
                  <a:lnTo>
                    <a:pt x="14037" y="241"/>
                  </a:lnTo>
                  <a:lnTo>
                    <a:pt x="13784" y="179"/>
                  </a:lnTo>
                  <a:lnTo>
                    <a:pt x="13524" y="131"/>
                  </a:lnTo>
                  <a:lnTo>
                    <a:pt x="13264" y="83"/>
                  </a:lnTo>
                  <a:lnTo>
                    <a:pt x="13011" y="48"/>
                  </a:lnTo>
                  <a:lnTo>
                    <a:pt x="12745" y="21"/>
                  </a:lnTo>
                  <a:lnTo>
                    <a:pt x="12485" y="7"/>
                  </a:lnTo>
                  <a:lnTo>
                    <a:pt x="1221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2"/>
            <p:cNvSpPr/>
            <p:nvPr/>
          </p:nvSpPr>
          <p:spPr>
            <a:xfrm>
              <a:off x="-625975" y="-376250"/>
              <a:ext cx="171475" cy="146825"/>
            </a:xfrm>
            <a:custGeom>
              <a:rect b="b" l="l" r="r" t="t"/>
              <a:pathLst>
                <a:path extrusionOk="0" h="5873" w="6859">
                  <a:moveTo>
                    <a:pt x="833" y="1"/>
                  </a:moveTo>
                  <a:lnTo>
                    <a:pt x="699" y="214"/>
                  </a:lnTo>
                  <a:lnTo>
                    <a:pt x="580" y="427"/>
                  </a:lnTo>
                  <a:lnTo>
                    <a:pt x="473" y="647"/>
                  </a:lnTo>
                  <a:lnTo>
                    <a:pt x="373" y="874"/>
                  </a:lnTo>
                  <a:lnTo>
                    <a:pt x="287" y="1101"/>
                  </a:lnTo>
                  <a:lnTo>
                    <a:pt x="207" y="1328"/>
                  </a:lnTo>
                  <a:lnTo>
                    <a:pt x="140" y="1561"/>
                  </a:lnTo>
                  <a:lnTo>
                    <a:pt x="87" y="1795"/>
                  </a:lnTo>
                  <a:lnTo>
                    <a:pt x="47" y="2029"/>
                  </a:lnTo>
                  <a:lnTo>
                    <a:pt x="20" y="2270"/>
                  </a:lnTo>
                  <a:lnTo>
                    <a:pt x="0" y="2503"/>
                  </a:lnTo>
                  <a:lnTo>
                    <a:pt x="0" y="2730"/>
                  </a:lnTo>
                  <a:lnTo>
                    <a:pt x="7" y="2964"/>
                  </a:lnTo>
                  <a:lnTo>
                    <a:pt x="27" y="3191"/>
                  </a:lnTo>
                  <a:lnTo>
                    <a:pt x="67" y="3411"/>
                  </a:lnTo>
                  <a:lnTo>
                    <a:pt x="114" y="3624"/>
                  </a:lnTo>
                  <a:lnTo>
                    <a:pt x="173" y="3837"/>
                  </a:lnTo>
                  <a:lnTo>
                    <a:pt x="253" y="4044"/>
                  </a:lnTo>
                  <a:lnTo>
                    <a:pt x="300" y="4147"/>
                  </a:lnTo>
                  <a:lnTo>
                    <a:pt x="347" y="4243"/>
                  </a:lnTo>
                  <a:lnTo>
                    <a:pt x="393" y="4339"/>
                  </a:lnTo>
                  <a:lnTo>
                    <a:pt x="453" y="4435"/>
                  </a:lnTo>
                  <a:lnTo>
                    <a:pt x="506" y="4525"/>
                  </a:lnTo>
                  <a:lnTo>
                    <a:pt x="573" y="4621"/>
                  </a:lnTo>
                  <a:lnTo>
                    <a:pt x="640" y="4704"/>
                  </a:lnTo>
                  <a:lnTo>
                    <a:pt x="706" y="4793"/>
                  </a:lnTo>
                  <a:lnTo>
                    <a:pt x="779" y="4876"/>
                  </a:lnTo>
                  <a:lnTo>
                    <a:pt x="859" y="4951"/>
                  </a:lnTo>
                  <a:lnTo>
                    <a:pt x="939" y="5034"/>
                  </a:lnTo>
                  <a:lnTo>
                    <a:pt x="1026" y="5109"/>
                  </a:lnTo>
                  <a:lnTo>
                    <a:pt x="1112" y="5178"/>
                  </a:lnTo>
                  <a:lnTo>
                    <a:pt x="1205" y="5247"/>
                  </a:lnTo>
                  <a:lnTo>
                    <a:pt x="1305" y="5316"/>
                  </a:lnTo>
                  <a:lnTo>
                    <a:pt x="1405" y="5377"/>
                  </a:lnTo>
                  <a:lnTo>
                    <a:pt x="1512" y="5439"/>
                  </a:lnTo>
                  <a:lnTo>
                    <a:pt x="1618" y="5494"/>
                  </a:lnTo>
                  <a:lnTo>
                    <a:pt x="1731" y="5543"/>
                  </a:lnTo>
                  <a:lnTo>
                    <a:pt x="1851" y="5598"/>
                  </a:lnTo>
                  <a:lnTo>
                    <a:pt x="1971" y="5639"/>
                  </a:lnTo>
                  <a:lnTo>
                    <a:pt x="2098" y="5680"/>
                  </a:lnTo>
                  <a:lnTo>
                    <a:pt x="2224" y="5721"/>
                  </a:lnTo>
                  <a:lnTo>
                    <a:pt x="2357" y="5756"/>
                  </a:lnTo>
                  <a:lnTo>
                    <a:pt x="2497" y="5783"/>
                  </a:lnTo>
                  <a:lnTo>
                    <a:pt x="2644" y="5811"/>
                  </a:lnTo>
                  <a:lnTo>
                    <a:pt x="2790" y="5831"/>
                  </a:lnTo>
                  <a:lnTo>
                    <a:pt x="2943" y="5852"/>
                  </a:lnTo>
                  <a:lnTo>
                    <a:pt x="3116" y="5866"/>
                  </a:lnTo>
                  <a:lnTo>
                    <a:pt x="3296" y="5873"/>
                  </a:lnTo>
                  <a:lnTo>
                    <a:pt x="3476" y="5866"/>
                  </a:lnTo>
                  <a:lnTo>
                    <a:pt x="3656" y="5859"/>
                  </a:lnTo>
                  <a:lnTo>
                    <a:pt x="3835" y="5838"/>
                  </a:lnTo>
                  <a:lnTo>
                    <a:pt x="4015" y="5811"/>
                  </a:lnTo>
                  <a:lnTo>
                    <a:pt x="4195" y="5776"/>
                  </a:lnTo>
                  <a:lnTo>
                    <a:pt x="4375" y="5728"/>
                  </a:lnTo>
                  <a:lnTo>
                    <a:pt x="4555" y="5680"/>
                  </a:lnTo>
                  <a:lnTo>
                    <a:pt x="4728" y="5618"/>
                  </a:lnTo>
                  <a:lnTo>
                    <a:pt x="4894" y="5556"/>
                  </a:lnTo>
                  <a:lnTo>
                    <a:pt x="5061" y="5481"/>
                  </a:lnTo>
                  <a:lnTo>
                    <a:pt x="5227" y="5398"/>
                  </a:lnTo>
                  <a:lnTo>
                    <a:pt x="5387" y="5309"/>
                  </a:lnTo>
                  <a:lnTo>
                    <a:pt x="5540" y="5212"/>
                  </a:lnTo>
                  <a:lnTo>
                    <a:pt x="5686" y="5109"/>
                  </a:lnTo>
                  <a:lnTo>
                    <a:pt x="5826" y="4992"/>
                  </a:lnTo>
                  <a:lnTo>
                    <a:pt x="5966" y="4876"/>
                  </a:lnTo>
                  <a:lnTo>
                    <a:pt x="6093" y="4752"/>
                  </a:lnTo>
                  <a:lnTo>
                    <a:pt x="6212" y="4621"/>
                  </a:lnTo>
                  <a:lnTo>
                    <a:pt x="6319" y="4477"/>
                  </a:lnTo>
                  <a:lnTo>
                    <a:pt x="6426" y="4332"/>
                  </a:lnTo>
                  <a:lnTo>
                    <a:pt x="6519" y="4181"/>
                  </a:lnTo>
                  <a:lnTo>
                    <a:pt x="6599" y="4023"/>
                  </a:lnTo>
                  <a:lnTo>
                    <a:pt x="6672" y="3858"/>
                  </a:lnTo>
                  <a:lnTo>
                    <a:pt x="6732" y="3686"/>
                  </a:lnTo>
                  <a:lnTo>
                    <a:pt x="6778" y="3507"/>
                  </a:lnTo>
                  <a:lnTo>
                    <a:pt x="6818" y="3328"/>
                  </a:lnTo>
                  <a:lnTo>
                    <a:pt x="6845" y="3136"/>
                  </a:lnTo>
                  <a:lnTo>
                    <a:pt x="6858" y="2937"/>
                  </a:lnTo>
                  <a:lnTo>
                    <a:pt x="6852" y="2737"/>
                  </a:lnTo>
                  <a:lnTo>
                    <a:pt x="6838" y="2531"/>
                  </a:lnTo>
                  <a:lnTo>
                    <a:pt x="6818" y="2421"/>
                  </a:lnTo>
                  <a:lnTo>
                    <a:pt x="6798" y="2311"/>
                  </a:lnTo>
                  <a:lnTo>
                    <a:pt x="6778" y="2201"/>
                  </a:lnTo>
                  <a:lnTo>
                    <a:pt x="6752" y="2105"/>
                  </a:lnTo>
                  <a:lnTo>
                    <a:pt x="6718" y="2001"/>
                  </a:lnTo>
                  <a:lnTo>
                    <a:pt x="6679" y="1905"/>
                  </a:lnTo>
                  <a:lnTo>
                    <a:pt x="6639" y="1816"/>
                  </a:lnTo>
                  <a:lnTo>
                    <a:pt x="6599" y="1726"/>
                  </a:lnTo>
                  <a:lnTo>
                    <a:pt x="6552" y="1644"/>
                  </a:lnTo>
                  <a:lnTo>
                    <a:pt x="6499" y="1561"/>
                  </a:lnTo>
                  <a:lnTo>
                    <a:pt x="6445" y="1479"/>
                  </a:lnTo>
                  <a:lnTo>
                    <a:pt x="6386" y="1403"/>
                  </a:lnTo>
                  <a:lnTo>
                    <a:pt x="6326" y="1328"/>
                  </a:lnTo>
                  <a:lnTo>
                    <a:pt x="6266" y="1259"/>
                  </a:lnTo>
                  <a:lnTo>
                    <a:pt x="6126" y="1128"/>
                  </a:lnTo>
                  <a:lnTo>
                    <a:pt x="5979" y="1004"/>
                  </a:lnTo>
                  <a:lnTo>
                    <a:pt x="5820" y="894"/>
                  </a:lnTo>
                  <a:lnTo>
                    <a:pt x="5653" y="791"/>
                  </a:lnTo>
                  <a:lnTo>
                    <a:pt x="5473" y="702"/>
                  </a:lnTo>
                  <a:lnTo>
                    <a:pt x="5294" y="619"/>
                  </a:lnTo>
                  <a:lnTo>
                    <a:pt x="5101" y="544"/>
                  </a:lnTo>
                  <a:lnTo>
                    <a:pt x="4907" y="482"/>
                  </a:lnTo>
                  <a:lnTo>
                    <a:pt x="4701" y="420"/>
                  </a:lnTo>
                  <a:lnTo>
                    <a:pt x="4495" y="372"/>
                  </a:lnTo>
                  <a:lnTo>
                    <a:pt x="4288" y="331"/>
                  </a:lnTo>
                  <a:lnTo>
                    <a:pt x="4075" y="289"/>
                  </a:lnTo>
                  <a:lnTo>
                    <a:pt x="3855" y="262"/>
                  </a:lnTo>
                  <a:lnTo>
                    <a:pt x="3642" y="234"/>
                  </a:lnTo>
                  <a:lnTo>
                    <a:pt x="3429" y="214"/>
                  </a:lnTo>
                  <a:lnTo>
                    <a:pt x="3210" y="200"/>
                  </a:lnTo>
                  <a:lnTo>
                    <a:pt x="2997" y="186"/>
                  </a:lnTo>
                  <a:lnTo>
                    <a:pt x="2577" y="172"/>
                  </a:lnTo>
                  <a:lnTo>
                    <a:pt x="2178" y="166"/>
                  </a:lnTo>
                  <a:lnTo>
                    <a:pt x="1798" y="172"/>
                  </a:lnTo>
                  <a:lnTo>
                    <a:pt x="1452" y="179"/>
                  </a:lnTo>
                  <a:lnTo>
                    <a:pt x="1359" y="172"/>
                  </a:lnTo>
                  <a:lnTo>
                    <a:pt x="1272" y="166"/>
                  </a:lnTo>
                  <a:lnTo>
                    <a:pt x="1185" y="152"/>
                  </a:lnTo>
                  <a:lnTo>
                    <a:pt x="1112" y="131"/>
                  </a:lnTo>
                  <a:lnTo>
                    <a:pt x="1032" y="104"/>
                  </a:lnTo>
                  <a:lnTo>
                    <a:pt x="966" y="76"/>
                  </a:lnTo>
                  <a:lnTo>
                    <a:pt x="899" y="42"/>
                  </a:lnTo>
                  <a:lnTo>
                    <a:pt x="83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2"/>
            <p:cNvSpPr/>
            <p:nvPr/>
          </p:nvSpPr>
          <p:spPr>
            <a:xfrm>
              <a:off x="-3033100" y="-3239550"/>
              <a:ext cx="2506175" cy="1181125"/>
            </a:xfrm>
            <a:custGeom>
              <a:rect b="b" l="l" r="r" t="t"/>
              <a:pathLst>
                <a:path extrusionOk="0" h="47245" w="100247">
                  <a:moveTo>
                    <a:pt x="29523" y="7970"/>
                  </a:moveTo>
                  <a:lnTo>
                    <a:pt x="29530" y="8039"/>
                  </a:lnTo>
                  <a:lnTo>
                    <a:pt x="29543" y="8114"/>
                  </a:lnTo>
                  <a:lnTo>
                    <a:pt x="29563" y="8183"/>
                  </a:lnTo>
                  <a:lnTo>
                    <a:pt x="29583" y="8252"/>
                  </a:lnTo>
                  <a:lnTo>
                    <a:pt x="29643" y="8396"/>
                  </a:lnTo>
                  <a:lnTo>
                    <a:pt x="29710" y="8540"/>
                  </a:lnTo>
                  <a:lnTo>
                    <a:pt x="30256" y="9565"/>
                  </a:lnTo>
                  <a:lnTo>
                    <a:pt x="30808" y="10583"/>
                  </a:lnTo>
                  <a:lnTo>
                    <a:pt x="31374" y="11593"/>
                  </a:lnTo>
                  <a:lnTo>
                    <a:pt x="31947" y="12597"/>
                  </a:lnTo>
                  <a:lnTo>
                    <a:pt x="32533" y="13601"/>
                  </a:lnTo>
                  <a:lnTo>
                    <a:pt x="33125" y="14598"/>
                  </a:lnTo>
                  <a:lnTo>
                    <a:pt x="33725" y="15595"/>
                  </a:lnTo>
                  <a:lnTo>
                    <a:pt x="34324" y="16585"/>
                  </a:lnTo>
                  <a:lnTo>
                    <a:pt x="34936" y="17575"/>
                  </a:lnTo>
                  <a:lnTo>
                    <a:pt x="35549" y="18566"/>
                  </a:lnTo>
                  <a:lnTo>
                    <a:pt x="36781" y="20532"/>
                  </a:lnTo>
                  <a:lnTo>
                    <a:pt x="38006" y="22492"/>
                  </a:lnTo>
                  <a:lnTo>
                    <a:pt x="39231" y="24458"/>
                  </a:lnTo>
                  <a:lnTo>
                    <a:pt x="39550" y="24981"/>
                  </a:lnTo>
                  <a:lnTo>
                    <a:pt x="39863" y="25524"/>
                  </a:lnTo>
                  <a:lnTo>
                    <a:pt x="40509" y="26624"/>
                  </a:lnTo>
                  <a:lnTo>
                    <a:pt x="40836" y="27181"/>
                  </a:lnTo>
                  <a:lnTo>
                    <a:pt x="41168" y="27738"/>
                  </a:lnTo>
                  <a:lnTo>
                    <a:pt x="41501" y="28302"/>
                  </a:lnTo>
                  <a:lnTo>
                    <a:pt x="41848" y="28852"/>
                  </a:lnTo>
                  <a:lnTo>
                    <a:pt x="42200" y="29402"/>
                  </a:lnTo>
                  <a:lnTo>
                    <a:pt x="42567" y="29945"/>
                  </a:lnTo>
                  <a:lnTo>
                    <a:pt x="42753" y="30206"/>
                  </a:lnTo>
                  <a:lnTo>
                    <a:pt x="42940" y="30475"/>
                  </a:lnTo>
                  <a:lnTo>
                    <a:pt x="43133" y="30729"/>
                  </a:lnTo>
                  <a:lnTo>
                    <a:pt x="43332" y="30983"/>
                  </a:lnTo>
                  <a:lnTo>
                    <a:pt x="43532" y="31238"/>
                  </a:lnTo>
                  <a:lnTo>
                    <a:pt x="43732" y="31485"/>
                  </a:lnTo>
                  <a:lnTo>
                    <a:pt x="43938" y="31726"/>
                  </a:lnTo>
                  <a:lnTo>
                    <a:pt x="44151" y="31967"/>
                  </a:lnTo>
                  <a:lnTo>
                    <a:pt x="44371" y="32194"/>
                  </a:lnTo>
                  <a:lnTo>
                    <a:pt x="44591" y="32421"/>
                  </a:lnTo>
                  <a:lnTo>
                    <a:pt x="44810" y="32641"/>
                  </a:lnTo>
                  <a:lnTo>
                    <a:pt x="45044" y="32854"/>
                  </a:lnTo>
                  <a:lnTo>
                    <a:pt x="44751" y="33074"/>
                  </a:lnTo>
                  <a:lnTo>
                    <a:pt x="44458" y="33301"/>
                  </a:lnTo>
                  <a:lnTo>
                    <a:pt x="44178" y="33534"/>
                  </a:lnTo>
                  <a:lnTo>
                    <a:pt x="43912" y="33775"/>
                  </a:lnTo>
                  <a:lnTo>
                    <a:pt x="43645" y="34029"/>
                  </a:lnTo>
                  <a:lnTo>
                    <a:pt x="43392" y="34284"/>
                  </a:lnTo>
                  <a:lnTo>
                    <a:pt x="43146" y="34552"/>
                  </a:lnTo>
                  <a:lnTo>
                    <a:pt x="42913" y="34820"/>
                  </a:lnTo>
                  <a:lnTo>
                    <a:pt x="42687" y="35102"/>
                  </a:lnTo>
                  <a:lnTo>
                    <a:pt x="42473" y="35384"/>
                  </a:lnTo>
                  <a:lnTo>
                    <a:pt x="42267" y="35680"/>
                  </a:lnTo>
                  <a:lnTo>
                    <a:pt x="42074" y="35975"/>
                  </a:lnTo>
                  <a:lnTo>
                    <a:pt x="41894" y="36278"/>
                  </a:lnTo>
                  <a:lnTo>
                    <a:pt x="41728" y="36587"/>
                  </a:lnTo>
                  <a:lnTo>
                    <a:pt x="41575" y="36904"/>
                  </a:lnTo>
                  <a:lnTo>
                    <a:pt x="41428" y="37220"/>
                  </a:lnTo>
                  <a:lnTo>
                    <a:pt x="41302" y="37550"/>
                  </a:lnTo>
                  <a:lnTo>
                    <a:pt x="41188" y="37880"/>
                  </a:lnTo>
                  <a:lnTo>
                    <a:pt x="41089" y="38217"/>
                  </a:lnTo>
                  <a:lnTo>
                    <a:pt x="41002" y="38554"/>
                  </a:lnTo>
                  <a:lnTo>
                    <a:pt x="40969" y="38726"/>
                  </a:lnTo>
                  <a:lnTo>
                    <a:pt x="40935" y="38898"/>
                  </a:lnTo>
                  <a:lnTo>
                    <a:pt x="40902" y="39070"/>
                  </a:lnTo>
                  <a:lnTo>
                    <a:pt x="40882" y="39248"/>
                  </a:lnTo>
                  <a:lnTo>
                    <a:pt x="40862" y="39427"/>
                  </a:lnTo>
                  <a:lnTo>
                    <a:pt x="40842" y="39599"/>
                  </a:lnTo>
                  <a:lnTo>
                    <a:pt x="40829" y="39778"/>
                  </a:lnTo>
                  <a:lnTo>
                    <a:pt x="40822" y="39956"/>
                  </a:lnTo>
                  <a:lnTo>
                    <a:pt x="40822" y="40135"/>
                  </a:lnTo>
                  <a:lnTo>
                    <a:pt x="40822" y="40321"/>
                  </a:lnTo>
                  <a:lnTo>
                    <a:pt x="40822" y="40500"/>
                  </a:lnTo>
                  <a:lnTo>
                    <a:pt x="40836" y="40678"/>
                  </a:lnTo>
                  <a:lnTo>
                    <a:pt x="40849" y="40864"/>
                  </a:lnTo>
                  <a:lnTo>
                    <a:pt x="40869" y="41050"/>
                  </a:lnTo>
                  <a:lnTo>
                    <a:pt x="40889" y="41235"/>
                  </a:lnTo>
                  <a:lnTo>
                    <a:pt x="40915" y="41421"/>
                  </a:lnTo>
                  <a:lnTo>
                    <a:pt x="40949" y="41607"/>
                  </a:lnTo>
                  <a:lnTo>
                    <a:pt x="40989" y="41792"/>
                  </a:lnTo>
                  <a:lnTo>
                    <a:pt x="41029" y="41978"/>
                  </a:lnTo>
                  <a:lnTo>
                    <a:pt x="41075" y="42164"/>
                  </a:lnTo>
                  <a:lnTo>
                    <a:pt x="41128" y="42356"/>
                  </a:lnTo>
                  <a:lnTo>
                    <a:pt x="41188" y="42542"/>
                  </a:lnTo>
                  <a:lnTo>
                    <a:pt x="41248" y="42734"/>
                  </a:lnTo>
                  <a:lnTo>
                    <a:pt x="41315" y="42927"/>
                  </a:lnTo>
                  <a:lnTo>
                    <a:pt x="41335" y="42961"/>
                  </a:lnTo>
                  <a:lnTo>
                    <a:pt x="41355" y="42996"/>
                  </a:lnTo>
                  <a:lnTo>
                    <a:pt x="41401" y="43058"/>
                  </a:lnTo>
                  <a:lnTo>
                    <a:pt x="41455" y="43106"/>
                  </a:lnTo>
                  <a:lnTo>
                    <a:pt x="41508" y="43168"/>
                  </a:lnTo>
                  <a:lnTo>
                    <a:pt x="41508" y="43168"/>
                  </a:lnTo>
                  <a:lnTo>
                    <a:pt x="36714" y="43113"/>
                  </a:lnTo>
                  <a:lnTo>
                    <a:pt x="31927" y="43064"/>
                  </a:lnTo>
                  <a:lnTo>
                    <a:pt x="27140" y="43037"/>
                  </a:lnTo>
                  <a:lnTo>
                    <a:pt x="24743" y="43023"/>
                  </a:lnTo>
                  <a:lnTo>
                    <a:pt x="22346" y="43016"/>
                  </a:lnTo>
                  <a:lnTo>
                    <a:pt x="17558" y="43016"/>
                  </a:lnTo>
                  <a:lnTo>
                    <a:pt x="15161" y="43023"/>
                  </a:lnTo>
                  <a:lnTo>
                    <a:pt x="12764" y="43037"/>
                  </a:lnTo>
                  <a:lnTo>
                    <a:pt x="10367" y="43051"/>
                  </a:lnTo>
                  <a:lnTo>
                    <a:pt x="7977" y="43078"/>
                  </a:lnTo>
                  <a:lnTo>
                    <a:pt x="5580" y="43106"/>
                  </a:lnTo>
                  <a:lnTo>
                    <a:pt x="3183" y="43147"/>
                  </a:lnTo>
                  <a:lnTo>
                    <a:pt x="3170" y="42714"/>
                  </a:lnTo>
                  <a:lnTo>
                    <a:pt x="3163" y="42281"/>
                  </a:lnTo>
                  <a:lnTo>
                    <a:pt x="3163" y="41854"/>
                  </a:lnTo>
                  <a:lnTo>
                    <a:pt x="3163" y="41428"/>
                  </a:lnTo>
                  <a:lnTo>
                    <a:pt x="3170" y="41009"/>
                  </a:lnTo>
                  <a:lnTo>
                    <a:pt x="3183" y="40582"/>
                  </a:lnTo>
                  <a:lnTo>
                    <a:pt x="3197" y="40170"/>
                  </a:lnTo>
                  <a:lnTo>
                    <a:pt x="3216" y="39757"/>
                  </a:lnTo>
                  <a:lnTo>
                    <a:pt x="3243" y="39345"/>
                  </a:lnTo>
                  <a:lnTo>
                    <a:pt x="3270" y="38932"/>
                  </a:lnTo>
                  <a:lnTo>
                    <a:pt x="3303" y="38526"/>
                  </a:lnTo>
                  <a:lnTo>
                    <a:pt x="3343" y="38128"/>
                  </a:lnTo>
                  <a:lnTo>
                    <a:pt x="3383" y="37722"/>
                  </a:lnTo>
                  <a:lnTo>
                    <a:pt x="3430" y="37323"/>
                  </a:lnTo>
                  <a:lnTo>
                    <a:pt x="3483" y="36931"/>
                  </a:lnTo>
                  <a:lnTo>
                    <a:pt x="3536" y="36539"/>
                  </a:lnTo>
                  <a:lnTo>
                    <a:pt x="3596" y="36147"/>
                  </a:lnTo>
                  <a:lnTo>
                    <a:pt x="3663" y="35762"/>
                  </a:lnTo>
                  <a:lnTo>
                    <a:pt x="3729" y="35377"/>
                  </a:lnTo>
                  <a:lnTo>
                    <a:pt x="3796" y="34992"/>
                  </a:lnTo>
                  <a:lnTo>
                    <a:pt x="3876" y="34614"/>
                  </a:lnTo>
                  <a:lnTo>
                    <a:pt x="3956" y="34243"/>
                  </a:lnTo>
                  <a:lnTo>
                    <a:pt x="4035" y="33864"/>
                  </a:lnTo>
                  <a:lnTo>
                    <a:pt x="4122" y="33493"/>
                  </a:lnTo>
                  <a:lnTo>
                    <a:pt x="4215" y="33129"/>
                  </a:lnTo>
                  <a:lnTo>
                    <a:pt x="4308" y="32757"/>
                  </a:lnTo>
                  <a:lnTo>
                    <a:pt x="4408" y="32393"/>
                  </a:lnTo>
                  <a:lnTo>
                    <a:pt x="4515" y="32035"/>
                  </a:lnTo>
                  <a:lnTo>
                    <a:pt x="4621" y="31678"/>
                  </a:lnTo>
                  <a:lnTo>
                    <a:pt x="4735" y="31320"/>
                  </a:lnTo>
                  <a:lnTo>
                    <a:pt x="4848" y="30970"/>
                  </a:lnTo>
                  <a:lnTo>
                    <a:pt x="4968" y="30619"/>
                  </a:lnTo>
                  <a:lnTo>
                    <a:pt x="5087" y="30268"/>
                  </a:lnTo>
                  <a:lnTo>
                    <a:pt x="5214" y="29925"/>
                  </a:lnTo>
                  <a:lnTo>
                    <a:pt x="5340" y="29581"/>
                  </a:lnTo>
                  <a:lnTo>
                    <a:pt x="5474" y="29244"/>
                  </a:lnTo>
                  <a:lnTo>
                    <a:pt x="5613" y="28907"/>
                  </a:lnTo>
                  <a:lnTo>
                    <a:pt x="5753" y="28570"/>
                  </a:lnTo>
                  <a:lnTo>
                    <a:pt x="5900" y="28233"/>
                  </a:lnTo>
                  <a:lnTo>
                    <a:pt x="6046" y="27903"/>
                  </a:lnTo>
                  <a:lnTo>
                    <a:pt x="6193" y="27580"/>
                  </a:lnTo>
                  <a:lnTo>
                    <a:pt x="6353" y="27257"/>
                  </a:lnTo>
                  <a:lnTo>
                    <a:pt x="6506" y="26934"/>
                  </a:lnTo>
                  <a:lnTo>
                    <a:pt x="6672" y="26610"/>
                  </a:lnTo>
                  <a:lnTo>
                    <a:pt x="6832" y="26294"/>
                  </a:lnTo>
                  <a:lnTo>
                    <a:pt x="7005" y="25978"/>
                  </a:lnTo>
                  <a:lnTo>
                    <a:pt x="7171" y="25668"/>
                  </a:lnTo>
                  <a:lnTo>
                    <a:pt x="7351" y="25352"/>
                  </a:lnTo>
                  <a:lnTo>
                    <a:pt x="7524" y="25050"/>
                  </a:lnTo>
                  <a:lnTo>
                    <a:pt x="7711" y="24740"/>
                  </a:lnTo>
                  <a:lnTo>
                    <a:pt x="8084" y="24142"/>
                  </a:lnTo>
                  <a:lnTo>
                    <a:pt x="8463" y="23544"/>
                  </a:lnTo>
                  <a:lnTo>
                    <a:pt x="8863" y="22966"/>
                  </a:lnTo>
                  <a:lnTo>
                    <a:pt x="9275" y="22389"/>
                  </a:lnTo>
                  <a:lnTo>
                    <a:pt x="9695" y="21825"/>
                  </a:lnTo>
                  <a:lnTo>
                    <a:pt x="10128" y="21268"/>
                  </a:lnTo>
                  <a:lnTo>
                    <a:pt x="10574" y="20725"/>
                  </a:lnTo>
                  <a:lnTo>
                    <a:pt x="11027" y="20188"/>
                  </a:lnTo>
                  <a:lnTo>
                    <a:pt x="11493" y="19659"/>
                  </a:lnTo>
                  <a:lnTo>
                    <a:pt x="11972" y="19143"/>
                  </a:lnTo>
                  <a:lnTo>
                    <a:pt x="12465" y="18634"/>
                  </a:lnTo>
                  <a:lnTo>
                    <a:pt x="12964" y="18139"/>
                  </a:lnTo>
                  <a:lnTo>
                    <a:pt x="13470" y="17651"/>
                  </a:lnTo>
                  <a:lnTo>
                    <a:pt x="13990" y="17170"/>
                  </a:lnTo>
                  <a:lnTo>
                    <a:pt x="14522" y="16695"/>
                  </a:lnTo>
                  <a:lnTo>
                    <a:pt x="15055" y="16235"/>
                  </a:lnTo>
                  <a:lnTo>
                    <a:pt x="15607" y="15781"/>
                  </a:lnTo>
                  <a:lnTo>
                    <a:pt x="16160" y="15341"/>
                  </a:lnTo>
                  <a:lnTo>
                    <a:pt x="16726" y="14901"/>
                  </a:lnTo>
                  <a:lnTo>
                    <a:pt x="17299" y="14474"/>
                  </a:lnTo>
                  <a:lnTo>
                    <a:pt x="17885" y="14055"/>
                  </a:lnTo>
                  <a:lnTo>
                    <a:pt x="18471" y="13649"/>
                  </a:lnTo>
                  <a:lnTo>
                    <a:pt x="19070" y="13250"/>
                  </a:lnTo>
                  <a:lnTo>
                    <a:pt x="19676" y="12852"/>
                  </a:lnTo>
                  <a:lnTo>
                    <a:pt x="20288" y="12474"/>
                  </a:lnTo>
                  <a:lnTo>
                    <a:pt x="20907" y="12095"/>
                  </a:lnTo>
                  <a:lnTo>
                    <a:pt x="21540" y="11731"/>
                  </a:lnTo>
                  <a:lnTo>
                    <a:pt x="22172" y="11373"/>
                  </a:lnTo>
                  <a:lnTo>
                    <a:pt x="22812" y="11023"/>
                  </a:lnTo>
                  <a:lnTo>
                    <a:pt x="23458" y="10679"/>
                  </a:lnTo>
                  <a:lnTo>
                    <a:pt x="24110" y="10349"/>
                  </a:lnTo>
                  <a:lnTo>
                    <a:pt x="24769" y="10019"/>
                  </a:lnTo>
                  <a:lnTo>
                    <a:pt x="25435" y="9703"/>
                  </a:lnTo>
                  <a:lnTo>
                    <a:pt x="26101" y="9393"/>
                  </a:lnTo>
                  <a:lnTo>
                    <a:pt x="26773" y="9091"/>
                  </a:lnTo>
                  <a:lnTo>
                    <a:pt x="27459" y="8802"/>
                  </a:lnTo>
                  <a:lnTo>
                    <a:pt x="28138" y="8513"/>
                  </a:lnTo>
                  <a:lnTo>
                    <a:pt x="28831" y="8238"/>
                  </a:lnTo>
                  <a:lnTo>
                    <a:pt x="29523" y="7970"/>
                  </a:lnTo>
                  <a:close/>
                  <a:moveTo>
                    <a:pt x="52221" y="33252"/>
                  </a:moveTo>
                  <a:lnTo>
                    <a:pt x="52481" y="33259"/>
                  </a:lnTo>
                  <a:lnTo>
                    <a:pt x="52734" y="33273"/>
                  </a:lnTo>
                  <a:lnTo>
                    <a:pt x="52980" y="33301"/>
                  </a:lnTo>
                  <a:lnTo>
                    <a:pt x="53227" y="33328"/>
                  </a:lnTo>
                  <a:lnTo>
                    <a:pt x="53466" y="33363"/>
                  </a:lnTo>
                  <a:lnTo>
                    <a:pt x="53706" y="33404"/>
                  </a:lnTo>
                  <a:lnTo>
                    <a:pt x="53939" y="33452"/>
                  </a:lnTo>
                  <a:lnTo>
                    <a:pt x="54172" y="33500"/>
                  </a:lnTo>
                  <a:lnTo>
                    <a:pt x="54398" y="33562"/>
                  </a:lnTo>
                  <a:lnTo>
                    <a:pt x="54625" y="33631"/>
                  </a:lnTo>
                  <a:lnTo>
                    <a:pt x="54844" y="33699"/>
                  </a:lnTo>
                  <a:lnTo>
                    <a:pt x="55058" y="33775"/>
                  </a:lnTo>
                  <a:lnTo>
                    <a:pt x="55271" y="33858"/>
                  </a:lnTo>
                  <a:lnTo>
                    <a:pt x="55484" y="33947"/>
                  </a:lnTo>
                  <a:lnTo>
                    <a:pt x="55683" y="34043"/>
                  </a:lnTo>
                  <a:lnTo>
                    <a:pt x="55890" y="34139"/>
                  </a:lnTo>
                  <a:lnTo>
                    <a:pt x="56083" y="34249"/>
                  </a:lnTo>
                  <a:lnTo>
                    <a:pt x="56283" y="34360"/>
                  </a:lnTo>
                  <a:lnTo>
                    <a:pt x="56469" y="34470"/>
                  </a:lnTo>
                  <a:lnTo>
                    <a:pt x="56655" y="34593"/>
                  </a:lnTo>
                  <a:lnTo>
                    <a:pt x="56842" y="34717"/>
                  </a:lnTo>
                  <a:lnTo>
                    <a:pt x="57022" y="34848"/>
                  </a:lnTo>
                  <a:lnTo>
                    <a:pt x="57195" y="34978"/>
                  </a:lnTo>
                  <a:lnTo>
                    <a:pt x="57368" y="35123"/>
                  </a:lnTo>
                  <a:lnTo>
                    <a:pt x="57534" y="35267"/>
                  </a:lnTo>
                  <a:lnTo>
                    <a:pt x="57701" y="35412"/>
                  </a:lnTo>
                  <a:lnTo>
                    <a:pt x="57861" y="35563"/>
                  </a:lnTo>
                  <a:lnTo>
                    <a:pt x="58020" y="35721"/>
                  </a:lnTo>
                  <a:lnTo>
                    <a:pt x="58174" y="35886"/>
                  </a:lnTo>
                  <a:lnTo>
                    <a:pt x="58327" y="36051"/>
                  </a:lnTo>
                  <a:lnTo>
                    <a:pt x="58473" y="36216"/>
                  </a:lnTo>
                  <a:lnTo>
                    <a:pt x="58613" y="36388"/>
                  </a:lnTo>
                  <a:lnTo>
                    <a:pt x="58753" y="36567"/>
                  </a:lnTo>
                  <a:lnTo>
                    <a:pt x="58886" y="36745"/>
                  </a:lnTo>
                  <a:lnTo>
                    <a:pt x="59019" y="36931"/>
                  </a:lnTo>
                  <a:lnTo>
                    <a:pt x="59146" y="37117"/>
                  </a:lnTo>
                  <a:lnTo>
                    <a:pt x="59272" y="37309"/>
                  </a:lnTo>
                  <a:lnTo>
                    <a:pt x="59392" y="37502"/>
                  </a:lnTo>
                  <a:lnTo>
                    <a:pt x="59512" y="37701"/>
                  </a:lnTo>
                  <a:lnTo>
                    <a:pt x="59625" y="37901"/>
                  </a:lnTo>
                  <a:lnTo>
                    <a:pt x="59738" y="38100"/>
                  </a:lnTo>
                  <a:lnTo>
                    <a:pt x="59845" y="38306"/>
                  </a:lnTo>
                  <a:lnTo>
                    <a:pt x="59945" y="38513"/>
                  </a:lnTo>
                  <a:lnTo>
                    <a:pt x="60045" y="38726"/>
                  </a:lnTo>
                  <a:lnTo>
                    <a:pt x="60138" y="38939"/>
                  </a:lnTo>
                  <a:lnTo>
                    <a:pt x="60231" y="39159"/>
                  </a:lnTo>
                  <a:lnTo>
                    <a:pt x="60318" y="39379"/>
                  </a:lnTo>
                  <a:lnTo>
                    <a:pt x="60404" y="39599"/>
                  </a:lnTo>
                  <a:lnTo>
                    <a:pt x="60484" y="39819"/>
                  </a:lnTo>
                  <a:lnTo>
                    <a:pt x="60564" y="40046"/>
                  </a:lnTo>
                  <a:lnTo>
                    <a:pt x="60637" y="40273"/>
                  </a:lnTo>
                  <a:lnTo>
                    <a:pt x="60777" y="40733"/>
                  </a:lnTo>
                  <a:lnTo>
                    <a:pt x="60897" y="41201"/>
                  </a:lnTo>
                  <a:lnTo>
                    <a:pt x="61003" y="41675"/>
                  </a:lnTo>
                  <a:lnTo>
                    <a:pt x="61097" y="42150"/>
                  </a:lnTo>
                  <a:lnTo>
                    <a:pt x="61176" y="42638"/>
                  </a:lnTo>
                  <a:lnTo>
                    <a:pt x="61243" y="43126"/>
                  </a:lnTo>
                  <a:lnTo>
                    <a:pt x="61250" y="43202"/>
                  </a:lnTo>
                  <a:lnTo>
                    <a:pt x="61270" y="43278"/>
                  </a:lnTo>
                  <a:lnTo>
                    <a:pt x="61296" y="43339"/>
                  </a:lnTo>
                  <a:lnTo>
                    <a:pt x="61330" y="43408"/>
                  </a:lnTo>
                  <a:lnTo>
                    <a:pt x="61330" y="43408"/>
                  </a:lnTo>
                  <a:lnTo>
                    <a:pt x="56669" y="43353"/>
                  </a:lnTo>
                  <a:lnTo>
                    <a:pt x="52001" y="43298"/>
                  </a:lnTo>
                  <a:lnTo>
                    <a:pt x="47341" y="43243"/>
                  </a:lnTo>
                  <a:lnTo>
                    <a:pt x="42680" y="43188"/>
                  </a:lnTo>
                  <a:lnTo>
                    <a:pt x="42740" y="43085"/>
                  </a:lnTo>
                  <a:lnTo>
                    <a:pt x="42766" y="43030"/>
                  </a:lnTo>
                  <a:lnTo>
                    <a:pt x="42793" y="42975"/>
                  </a:lnTo>
                  <a:lnTo>
                    <a:pt x="42820" y="42913"/>
                  </a:lnTo>
                  <a:lnTo>
                    <a:pt x="42833" y="42844"/>
                  </a:lnTo>
                  <a:lnTo>
                    <a:pt x="42846" y="42776"/>
                  </a:lnTo>
                  <a:lnTo>
                    <a:pt x="42846" y="42707"/>
                  </a:lnTo>
                  <a:lnTo>
                    <a:pt x="42853" y="42459"/>
                  </a:lnTo>
                  <a:lnTo>
                    <a:pt x="42860" y="42212"/>
                  </a:lnTo>
                  <a:lnTo>
                    <a:pt x="42880" y="41964"/>
                  </a:lnTo>
                  <a:lnTo>
                    <a:pt x="42900" y="41724"/>
                  </a:lnTo>
                  <a:lnTo>
                    <a:pt x="42920" y="41483"/>
                  </a:lnTo>
                  <a:lnTo>
                    <a:pt x="42953" y="41242"/>
                  </a:lnTo>
                  <a:lnTo>
                    <a:pt x="42993" y="41009"/>
                  </a:lnTo>
                  <a:lnTo>
                    <a:pt x="43033" y="40775"/>
                  </a:lnTo>
                  <a:lnTo>
                    <a:pt x="43079" y="40541"/>
                  </a:lnTo>
                  <a:lnTo>
                    <a:pt x="43133" y="40314"/>
                  </a:lnTo>
                  <a:lnTo>
                    <a:pt x="43186" y="40080"/>
                  </a:lnTo>
                  <a:lnTo>
                    <a:pt x="43246" y="39860"/>
                  </a:lnTo>
                  <a:lnTo>
                    <a:pt x="43312" y="39640"/>
                  </a:lnTo>
                  <a:lnTo>
                    <a:pt x="43386" y="39420"/>
                  </a:lnTo>
                  <a:lnTo>
                    <a:pt x="43466" y="39200"/>
                  </a:lnTo>
                  <a:lnTo>
                    <a:pt x="43545" y="38987"/>
                  </a:lnTo>
                  <a:lnTo>
                    <a:pt x="43632" y="38774"/>
                  </a:lnTo>
                  <a:lnTo>
                    <a:pt x="43719" y="38568"/>
                  </a:lnTo>
                  <a:lnTo>
                    <a:pt x="43818" y="38361"/>
                  </a:lnTo>
                  <a:lnTo>
                    <a:pt x="43918" y="38162"/>
                  </a:lnTo>
                  <a:lnTo>
                    <a:pt x="44018" y="37962"/>
                  </a:lnTo>
                  <a:lnTo>
                    <a:pt x="44131" y="37763"/>
                  </a:lnTo>
                  <a:lnTo>
                    <a:pt x="44245" y="37571"/>
                  </a:lnTo>
                  <a:lnTo>
                    <a:pt x="44358" y="37385"/>
                  </a:lnTo>
                  <a:lnTo>
                    <a:pt x="44484" y="37192"/>
                  </a:lnTo>
                  <a:lnTo>
                    <a:pt x="44611" y="37014"/>
                  </a:lnTo>
                  <a:lnTo>
                    <a:pt x="44737" y="36835"/>
                  </a:lnTo>
                  <a:lnTo>
                    <a:pt x="44870" y="36656"/>
                  </a:lnTo>
                  <a:lnTo>
                    <a:pt x="45010" y="36484"/>
                  </a:lnTo>
                  <a:lnTo>
                    <a:pt x="45150" y="36319"/>
                  </a:lnTo>
                  <a:lnTo>
                    <a:pt x="45297" y="36154"/>
                  </a:lnTo>
                  <a:lnTo>
                    <a:pt x="45450" y="35989"/>
                  </a:lnTo>
                  <a:lnTo>
                    <a:pt x="45603" y="35831"/>
                  </a:lnTo>
                  <a:lnTo>
                    <a:pt x="45763" y="35680"/>
                  </a:lnTo>
                  <a:lnTo>
                    <a:pt x="45922" y="35535"/>
                  </a:lnTo>
                  <a:lnTo>
                    <a:pt x="46089" y="35384"/>
                  </a:lnTo>
                  <a:lnTo>
                    <a:pt x="46255" y="35246"/>
                  </a:lnTo>
                  <a:lnTo>
                    <a:pt x="46428" y="35109"/>
                  </a:lnTo>
                  <a:lnTo>
                    <a:pt x="46602" y="34978"/>
                  </a:lnTo>
                  <a:lnTo>
                    <a:pt x="46781" y="34848"/>
                  </a:lnTo>
                  <a:lnTo>
                    <a:pt x="46961" y="34724"/>
                  </a:lnTo>
                  <a:lnTo>
                    <a:pt x="47148" y="34607"/>
                  </a:lnTo>
                  <a:lnTo>
                    <a:pt x="47341" y="34490"/>
                  </a:lnTo>
                  <a:lnTo>
                    <a:pt x="47534" y="34380"/>
                  </a:lnTo>
                  <a:lnTo>
                    <a:pt x="47727" y="34277"/>
                  </a:lnTo>
                  <a:lnTo>
                    <a:pt x="47927" y="34174"/>
                  </a:lnTo>
                  <a:lnTo>
                    <a:pt x="48126" y="34078"/>
                  </a:lnTo>
                  <a:lnTo>
                    <a:pt x="48333" y="33988"/>
                  </a:lnTo>
                  <a:lnTo>
                    <a:pt x="48539" y="33906"/>
                  </a:lnTo>
                  <a:lnTo>
                    <a:pt x="48746" y="33823"/>
                  </a:lnTo>
                  <a:lnTo>
                    <a:pt x="48959" y="33748"/>
                  </a:lnTo>
                  <a:lnTo>
                    <a:pt x="49178" y="33679"/>
                  </a:lnTo>
                  <a:lnTo>
                    <a:pt x="49398" y="33610"/>
                  </a:lnTo>
                  <a:lnTo>
                    <a:pt x="49618" y="33548"/>
                  </a:lnTo>
                  <a:lnTo>
                    <a:pt x="49837" y="33493"/>
                  </a:lnTo>
                  <a:lnTo>
                    <a:pt x="50064" y="33445"/>
                  </a:lnTo>
                  <a:lnTo>
                    <a:pt x="50297" y="33404"/>
                  </a:lnTo>
                  <a:lnTo>
                    <a:pt x="50523" y="33363"/>
                  </a:lnTo>
                  <a:lnTo>
                    <a:pt x="50763" y="33328"/>
                  </a:lnTo>
                  <a:lnTo>
                    <a:pt x="50996" y="33301"/>
                  </a:lnTo>
                  <a:lnTo>
                    <a:pt x="51236" y="33280"/>
                  </a:lnTo>
                  <a:lnTo>
                    <a:pt x="51475" y="33266"/>
                  </a:lnTo>
                  <a:lnTo>
                    <a:pt x="51715" y="33252"/>
                  </a:lnTo>
                  <a:close/>
                  <a:moveTo>
                    <a:pt x="58154" y="3026"/>
                  </a:moveTo>
                  <a:lnTo>
                    <a:pt x="58753" y="3033"/>
                  </a:lnTo>
                  <a:lnTo>
                    <a:pt x="59352" y="3047"/>
                  </a:lnTo>
                  <a:lnTo>
                    <a:pt x="59951" y="3060"/>
                  </a:lnTo>
                  <a:lnTo>
                    <a:pt x="60544" y="3088"/>
                  </a:lnTo>
                  <a:lnTo>
                    <a:pt x="61143" y="3115"/>
                  </a:lnTo>
                  <a:lnTo>
                    <a:pt x="61742" y="3150"/>
                  </a:lnTo>
                  <a:lnTo>
                    <a:pt x="62342" y="3184"/>
                  </a:lnTo>
                  <a:lnTo>
                    <a:pt x="62934" y="3232"/>
                  </a:lnTo>
                  <a:lnTo>
                    <a:pt x="63533" y="3280"/>
                  </a:lnTo>
                  <a:lnTo>
                    <a:pt x="64126" y="3335"/>
                  </a:lnTo>
                  <a:lnTo>
                    <a:pt x="64719" y="3397"/>
                  </a:lnTo>
                  <a:lnTo>
                    <a:pt x="65311" y="3473"/>
                  </a:lnTo>
                  <a:lnTo>
                    <a:pt x="65904" y="3542"/>
                  </a:lnTo>
                  <a:lnTo>
                    <a:pt x="66496" y="3624"/>
                  </a:lnTo>
                  <a:lnTo>
                    <a:pt x="67082" y="3714"/>
                  </a:lnTo>
                  <a:lnTo>
                    <a:pt x="67675" y="3810"/>
                  </a:lnTo>
                  <a:lnTo>
                    <a:pt x="68261" y="3913"/>
                  </a:lnTo>
                  <a:lnTo>
                    <a:pt x="68847" y="4023"/>
                  </a:lnTo>
                  <a:lnTo>
                    <a:pt x="69426" y="4140"/>
                  </a:lnTo>
                  <a:lnTo>
                    <a:pt x="70005" y="4264"/>
                  </a:lnTo>
                  <a:lnTo>
                    <a:pt x="70585" y="4394"/>
                  </a:lnTo>
                  <a:lnTo>
                    <a:pt x="71164" y="4532"/>
                  </a:lnTo>
                  <a:lnTo>
                    <a:pt x="71736" y="4676"/>
                  </a:lnTo>
                  <a:lnTo>
                    <a:pt x="72309" y="4828"/>
                  </a:lnTo>
                  <a:lnTo>
                    <a:pt x="72882" y="4993"/>
                  </a:lnTo>
                  <a:lnTo>
                    <a:pt x="73448" y="5158"/>
                  </a:lnTo>
                  <a:lnTo>
                    <a:pt x="74014" y="5336"/>
                  </a:lnTo>
                  <a:lnTo>
                    <a:pt x="74573" y="5522"/>
                  </a:lnTo>
                  <a:lnTo>
                    <a:pt x="75132" y="5714"/>
                  </a:lnTo>
                  <a:lnTo>
                    <a:pt x="75691" y="5921"/>
                  </a:lnTo>
                  <a:lnTo>
                    <a:pt x="76244" y="6127"/>
                  </a:lnTo>
                  <a:lnTo>
                    <a:pt x="76790" y="6347"/>
                  </a:lnTo>
                  <a:lnTo>
                    <a:pt x="77343" y="6574"/>
                  </a:lnTo>
                  <a:lnTo>
                    <a:pt x="77882" y="6815"/>
                  </a:lnTo>
                  <a:lnTo>
                    <a:pt x="78421" y="7055"/>
                  </a:lnTo>
                  <a:lnTo>
                    <a:pt x="78954" y="7310"/>
                  </a:lnTo>
                  <a:lnTo>
                    <a:pt x="79487" y="7578"/>
                  </a:lnTo>
                  <a:lnTo>
                    <a:pt x="80019" y="7846"/>
                  </a:lnTo>
                  <a:lnTo>
                    <a:pt x="80539" y="8128"/>
                  </a:lnTo>
                  <a:lnTo>
                    <a:pt x="81058" y="8424"/>
                  </a:lnTo>
                  <a:lnTo>
                    <a:pt x="81577" y="8726"/>
                  </a:lnTo>
                  <a:lnTo>
                    <a:pt x="82090" y="9036"/>
                  </a:lnTo>
                  <a:lnTo>
                    <a:pt x="82596" y="9359"/>
                  </a:lnTo>
                  <a:lnTo>
                    <a:pt x="83095" y="9689"/>
                  </a:lnTo>
                  <a:lnTo>
                    <a:pt x="83595" y="10033"/>
                  </a:lnTo>
                  <a:lnTo>
                    <a:pt x="84087" y="10383"/>
                  </a:lnTo>
                  <a:lnTo>
                    <a:pt x="84573" y="10741"/>
                  </a:lnTo>
                  <a:lnTo>
                    <a:pt x="85053" y="11119"/>
                  </a:lnTo>
                  <a:lnTo>
                    <a:pt x="85532" y="11497"/>
                  </a:lnTo>
                  <a:lnTo>
                    <a:pt x="86005" y="11896"/>
                  </a:lnTo>
                  <a:lnTo>
                    <a:pt x="86471" y="12302"/>
                  </a:lnTo>
                  <a:lnTo>
                    <a:pt x="86911" y="12694"/>
                  </a:lnTo>
                  <a:lnTo>
                    <a:pt x="87337" y="13092"/>
                  </a:lnTo>
                  <a:lnTo>
                    <a:pt x="87743" y="13491"/>
                  </a:lnTo>
                  <a:lnTo>
                    <a:pt x="88149" y="13904"/>
                  </a:lnTo>
                  <a:lnTo>
                    <a:pt x="88535" y="14316"/>
                  </a:lnTo>
                  <a:lnTo>
                    <a:pt x="88908" y="14729"/>
                  </a:lnTo>
                  <a:lnTo>
                    <a:pt x="89274" y="15148"/>
                  </a:lnTo>
                  <a:lnTo>
                    <a:pt x="89627" y="15575"/>
                  </a:lnTo>
                  <a:lnTo>
                    <a:pt x="89973" y="16008"/>
                  </a:lnTo>
                  <a:lnTo>
                    <a:pt x="90306" y="16441"/>
                  </a:lnTo>
                  <a:lnTo>
                    <a:pt x="90626" y="16874"/>
                  </a:lnTo>
                  <a:lnTo>
                    <a:pt x="90939" y="17314"/>
                  </a:lnTo>
                  <a:lnTo>
                    <a:pt x="91238" y="17761"/>
                  </a:lnTo>
                  <a:lnTo>
                    <a:pt x="91525" y="18215"/>
                  </a:lnTo>
                  <a:lnTo>
                    <a:pt x="91804" y="18662"/>
                  </a:lnTo>
                  <a:lnTo>
                    <a:pt x="92077" y="19123"/>
                  </a:lnTo>
                  <a:lnTo>
                    <a:pt x="92337" y="19583"/>
                  </a:lnTo>
                  <a:lnTo>
                    <a:pt x="92590" y="20044"/>
                  </a:lnTo>
                  <a:lnTo>
                    <a:pt x="92830" y="20511"/>
                  </a:lnTo>
                  <a:lnTo>
                    <a:pt x="93063" y="20986"/>
                  </a:lnTo>
                  <a:lnTo>
                    <a:pt x="93289" y="21460"/>
                  </a:lnTo>
                  <a:lnTo>
                    <a:pt x="93502" y="21935"/>
                  </a:lnTo>
                  <a:lnTo>
                    <a:pt x="93709" y="22416"/>
                  </a:lnTo>
                  <a:lnTo>
                    <a:pt x="93908" y="22897"/>
                  </a:lnTo>
                  <a:lnTo>
                    <a:pt x="94101" y="23386"/>
                  </a:lnTo>
                  <a:lnTo>
                    <a:pt x="94281" y="23874"/>
                  </a:lnTo>
                  <a:lnTo>
                    <a:pt x="94461" y="24369"/>
                  </a:lnTo>
                  <a:lnTo>
                    <a:pt x="94627" y="24864"/>
                  </a:lnTo>
                  <a:lnTo>
                    <a:pt x="94787" y="25366"/>
                  </a:lnTo>
                  <a:lnTo>
                    <a:pt x="94940" y="25868"/>
                  </a:lnTo>
                  <a:lnTo>
                    <a:pt x="95087" y="26370"/>
                  </a:lnTo>
                  <a:lnTo>
                    <a:pt x="95227" y="26879"/>
                  </a:lnTo>
                  <a:lnTo>
                    <a:pt x="95360" y="27387"/>
                  </a:lnTo>
                  <a:lnTo>
                    <a:pt x="95486" y="27903"/>
                  </a:lnTo>
                  <a:lnTo>
                    <a:pt x="95606" y="28412"/>
                  </a:lnTo>
                  <a:lnTo>
                    <a:pt x="95719" y="28934"/>
                  </a:lnTo>
                  <a:lnTo>
                    <a:pt x="95826" y="29450"/>
                  </a:lnTo>
                  <a:lnTo>
                    <a:pt x="95932" y="29973"/>
                  </a:lnTo>
                  <a:lnTo>
                    <a:pt x="96026" y="30495"/>
                  </a:lnTo>
                  <a:lnTo>
                    <a:pt x="96119" y="31025"/>
                  </a:lnTo>
                  <a:lnTo>
                    <a:pt x="96205" y="31547"/>
                  </a:lnTo>
                  <a:lnTo>
                    <a:pt x="96285" y="32077"/>
                  </a:lnTo>
                  <a:lnTo>
                    <a:pt x="96365" y="32613"/>
                  </a:lnTo>
                  <a:lnTo>
                    <a:pt x="96438" y="33142"/>
                  </a:lnTo>
                  <a:lnTo>
                    <a:pt x="96505" y="33679"/>
                  </a:lnTo>
                  <a:lnTo>
                    <a:pt x="96565" y="34222"/>
                  </a:lnTo>
                  <a:lnTo>
                    <a:pt x="96632" y="34758"/>
                  </a:lnTo>
                  <a:lnTo>
                    <a:pt x="96685" y="35302"/>
                  </a:lnTo>
                  <a:lnTo>
                    <a:pt x="96785" y="36381"/>
                  </a:lnTo>
                  <a:lnTo>
                    <a:pt x="96878" y="37474"/>
                  </a:lnTo>
                  <a:lnTo>
                    <a:pt x="96951" y="38574"/>
                  </a:lnTo>
                  <a:lnTo>
                    <a:pt x="97024" y="39675"/>
                  </a:lnTo>
                  <a:lnTo>
                    <a:pt x="97078" y="40782"/>
                  </a:lnTo>
                  <a:lnTo>
                    <a:pt x="97131" y="41889"/>
                  </a:lnTo>
                  <a:lnTo>
                    <a:pt x="97178" y="42996"/>
                  </a:lnTo>
                  <a:lnTo>
                    <a:pt x="97224" y="44110"/>
                  </a:lnTo>
                  <a:lnTo>
                    <a:pt x="96785" y="44178"/>
                  </a:lnTo>
                  <a:lnTo>
                    <a:pt x="96572" y="44220"/>
                  </a:lnTo>
                  <a:lnTo>
                    <a:pt x="96352" y="44268"/>
                  </a:lnTo>
                  <a:lnTo>
                    <a:pt x="96305" y="44185"/>
                  </a:lnTo>
                  <a:lnTo>
                    <a:pt x="96252" y="44110"/>
                  </a:lnTo>
                  <a:lnTo>
                    <a:pt x="96199" y="44034"/>
                  </a:lnTo>
                  <a:lnTo>
                    <a:pt x="96145" y="43958"/>
                  </a:lnTo>
                  <a:lnTo>
                    <a:pt x="96079" y="43896"/>
                  </a:lnTo>
                  <a:lnTo>
                    <a:pt x="96012" y="43828"/>
                  </a:lnTo>
                  <a:lnTo>
                    <a:pt x="95939" y="43773"/>
                  </a:lnTo>
                  <a:lnTo>
                    <a:pt x="95866" y="43718"/>
                  </a:lnTo>
                  <a:lnTo>
                    <a:pt x="95786" y="43669"/>
                  </a:lnTo>
                  <a:lnTo>
                    <a:pt x="95699" y="43621"/>
                  </a:lnTo>
                  <a:lnTo>
                    <a:pt x="95606" y="43587"/>
                  </a:lnTo>
                  <a:lnTo>
                    <a:pt x="95513" y="43553"/>
                  </a:lnTo>
                  <a:lnTo>
                    <a:pt x="95406" y="43532"/>
                  </a:lnTo>
                  <a:lnTo>
                    <a:pt x="95300" y="43511"/>
                  </a:lnTo>
                  <a:lnTo>
                    <a:pt x="95193" y="43498"/>
                  </a:lnTo>
                  <a:lnTo>
                    <a:pt x="95074" y="43498"/>
                  </a:lnTo>
                  <a:lnTo>
                    <a:pt x="93103" y="43518"/>
                  </a:lnTo>
                  <a:lnTo>
                    <a:pt x="91139" y="43539"/>
                  </a:lnTo>
                  <a:lnTo>
                    <a:pt x="87203" y="43559"/>
                  </a:lnTo>
                  <a:lnTo>
                    <a:pt x="83262" y="43566"/>
                  </a:lnTo>
                  <a:lnTo>
                    <a:pt x="79327" y="43559"/>
                  </a:lnTo>
                  <a:lnTo>
                    <a:pt x="75385" y="43546"/>
                  </a:lnTo>
                  <a:lnTo>
                    <a:pt x="71450" y="43518"/>
                  </a:lnTo>
                  <a:lnTo>
                    <a:pt x="67508" y="43477"/>
                  </a:lnTo>
                  <a:lnTo>
                    <a:pt x="63567" y="43429"/>
                  </a:lnTo>
                  <a:lnTo>
                    <a:pt x="63580" y="43367"/>
                  </a:lnTo>
                  <a:lnTo>
                    <a:pt x="63607" y="43291"/>
                  </a:lnTo>
                  <a:lnTo>
                    <a:pt x="63627" y="43216"/>
                  </a:lnTo>
                  <a:lnTo>
                    <a:pt x="63647" y="43126"/>
                  </a:lnTo>
                  <a:lnTo>
                    <a:pt x="63667" y="42796"/>
                  </a:lnTo>
                  <a:lnTo>
                    <a:pt x="63680" y="42473"/>
                  </a:lnTo>
                  <a:lnTo>
                    <a:pt x="63680" y="42150"/>
                  </a:lnTo>
                  <a:lnTo>
                    <a:pt x="63673" y="41827"/>
                  </a:lnTo>
                  <a:lnTo>
                    <a:pt x="63653" y="41504"/>
                  </a:lnTo>
                  <a:lnTo>
                    <a:pt x="63627" y="41187"/>
                  </a:lnTo>
                  <a:lnTo>
                    <a:pt x="63593" y="40871"/>
                  </a:lnTo>
                  <a:lnTo>
                    <a:pt x="63547" y="40562"/>
                  </a:lnTo>
                  <a:lnTo>
                    <a:pt x="63494" y="40252"/>
                  </a:lnTo>
                  <a:lnTo>
                    <a:pt x="63434" y="39943"/>
                  </a:lnTo>
                  <a:lnTo>
                    <a:pt x="63360" y="39633"/>
                  </a:lnTo>
                  <a:lnTo>
                    <a:pt x="63280" y="39331"/>
                  </a:lnTo>
                  <a:lnTo>
                    <a:pt x="63194" y="39035"/>
                  </a:lnTo>
                  <a:lnTo>
                    <a:pt x="63101" y="38739"/>
                  </a:lnTo>
                  <a:lnTo>
                    <a:pt x="63001" y="38444"/>
                  </a:lnTo>
                  <a:lnTo>
                    <a:pt x="62888" y="38155"/>
                  </a:lnTo>
                  <a:lnTo>
                    <a:pt x="62768" y="37866"/>
                  </a:lnTo>
                  <a:lnTo>
                    <a:pt x="62648" y="37584"/>
                  </a:lnTo>
                  <a:lnTo>
                    <a:pt x="62515" y="37309"/>
                  </a:lnTo>
                  <a:lnTo>
                    <a:pt x="62375" y="37034"/>
                  </a:lnTo>
                  <a:lnTo>
                    <a:pt x="62228" y="36759"/>
                  </a:lnTo>
                  <a:lnTo>
                    <a:pt x="62075" y="36491"/>
                  </a:lnTo>
                  <a:lnTo>
                    <a:pt x="61916" y="36230"/>
                  </a:lnTo>
                  <a:lnTo>
                    <a:pt x="61749" y="35968"/>
                  </a:lnTo>
                  <a:lnTo>
                    <a:pt x="61576" y="35714"/>
                  </a:lnTo>
                  <a:lnTo>
                    <a:pt x="61396" y="35467"/>
                  </a:lnTo>
                  <a:lnTo>
                    <a:pt x="61210" y="35219"/>
                  </a:lnTo>
                  <a:lnTo>
                    <a:pt x="61023" y="34978"/>
                  </a:lnTo>
                  <a:lnTo>
                    <a:pt x="60824" y="34745"/>
                  </a:lnTo>
                  <a:lnTo>
                    <a:pt x="60624" y="34511"/>
                  </a:lnTo>
                  <a:lnTo>
                    <a:pt x="60411" y="34291"/>
                  </a:lnTo>
                  <a:lnTo>
                    <a:pt x="60198" y="34071"/>
                  </a:lnTo>
                  <a:lnTo>
                    <a:pt x="59985" y="33851"/>
                  </a:lnTo>
                  <a:lnTo>
                    <a:pt x="59758" y="33644"/>
                  </a:lnTo>
                  <a:lnTo>
                    <a:pt x="59532" y="33438"/>
                  </a:lnTo>
                  <a:lnTo>
                    <a:pt x="59292" y="33239"/>
                  </a:lnTo>
                  <a:lnTo>
                    <a:pt x="59059" y="33046"/>
                  </a:lnTo>
                  <a:lnTo>
                    <a:pt x="58813" y="32861"/>
                  </a:lnTo>
                  <a:lnTo>
                    <a:pt x="58566" y="32682"/>
                  </a:lnTo>
                  <a:lnTo>
                    <a:pt x="58313" y="32510"/>
                  </a:lnTo>
                  <a:lnTo>
                    <a:pt x="58060" y="32338"/>
                  </a:lnTo>
                  <a:lnTo>
                    <a:pt x="57801" y="32180"/>
                  </a:lnTo>
                  <a:lnTo>
                    <a:pt x="57541" y="32022"/>
                  </a:lnTo>
                  <a:lnTo>
                    <a:pt x="57268" y="31877"/>
                  </a:lnTo>
                  <a:lnTo>
                    <a:pt x="57002" y="31733"/>
                  </a:lnTo>
                  <a:lnTo>
                    <a:pt x="56729" y="31602"/>
                  </a:lnTo>
                  <a:lnTo>
                    <a:pt x="56449" y="31472"/>
                  </a:lnTo>
                  <a:lnTo>
                    <a:pt x="56169" y="31355"/>
                  </a:lnTo>
                  <a:lnTo>
                    <a:pt x="55890" y="31238"/>
                  </a:lnTo>
                  <a:lnTo>
                    <a:pt x="55603" y="31135"/>
                  </a:lnTo>
                  <a:lnTo>
                    <a:pt x="55311" y="31038"/>
                  </a:lnTo>
                  <a:lnTo>
                    <a:pt x="55024" y="30949"/>
                  </a:lnTo>
                  <a:lnTo>
                    <a:pt x="54731" y="30867"/>
                  </a:lnTo>
                  <a:lnTo>
                    <a:pt x="54432" y="30791"/>
                  </a:lnTo>
                  <a:lnTo>
                    <a:pt x="54132" y="30722"/>
                  </a:lnTo>
                  <a:lnTo>
                    <a:pt x="53832" y="30660"/>
                  </a:lnTo>
                  <a:lnTo>
                    <a:pt x="53533" y="30612"/>
                  </a:lnTo>
                  <a:lnTo>
                    <a:pt x="53233" y="30571"/>
                  </a:lnTo>
                  <a:lnTo>
                    <a:pt x="52927" y="30537"/>
                  </a:lnTo>
                  <a:lnTo>
                    <a:pt x="52621" y="30516"/>
                  </a:lnTo>
                  <a:lnTo>
                    <a:pt x="52314" y="30495"/>
                  </a:lnTo>
                  <a:lnTo>
                    <a:pt x="52008" y="30488"/>
                  </a:lnTo>
                  <a:lnTo>
                    <a:pt x="51695" y="30495"/>
                  </a:lnTo>
                  <a:lnTo>
                    <a:pt x="51389" y="30502"/>
                  </a:lnTo>
                  <a:lnTo>
                    <a:pt x="51096" y="30523"/>
                  </a:lnTo>
                  <a:lnTo>
                    <a:pt x="50803" y="30550"/>
                  </a:lnTo>
                  <a:lnTo>
                    <a:pt x="50510" y="30592"/>
                  </a:lnTo>
                  <a:lnTo>
                    <a:pt x="50217" y="30640"/>
                  </a:lnTo>
                  <a:lnTo>
                    <a:pt x="49924" y="30695"/>
                  </a:lnTo>
                  <a:lnTo>
                    <a:pt x="49631" y="30757"/>
                  </a:lnTo>
                  <a:lnTo>
                    <a:pt x="49338" y="30825"/>
                  </a:lnTo>
                  <a:lnTo>
                    <a:pt x="49045" y="30901"/>
                  </a:lnTo>
                  <a:lnTo>
                    <a:pt x="48752" y="30990"/>
                  </a:lnTo>
                  <a:lnTo>
                    <a:pt x="48466" y="31087"/>
                  </a:lnTo>
                  <a:lnTo>
                    <a:pt x="48173" y="31183"/>
                  </a:lnTo>
                  <a:lnTo>
                    <a:pt x="47887" y="31293"/>
                  </a:lnTo>
                  <a:lnTo>
                    <a:pt x="47607" y="31410"/>
                  </a:lnTo>
                  <a:lnTo>
                    <a:pt x="47321" y="31534"/>
                  </a:lnTo>
                  <a:lnTo>
                    <a:pt x="47041" y="31664"/>
                  </a:lnTo>
                  <a:lnTo>
                    <a:pt x="46768" y="31802"/>
                  </a:lnTo>
                  <a:lnTo>
                    <a:pt x="46508" y="31506"/>
                  </a:lnTo>
                  <a:lnTo>
                    <a:pt x="46249" y="31203"/>
                  </a:lnTo>
                  <a:lnTo>
                    <a:pt x="46002" y="30887"/>
                  </a:lnTo>
                  <a:lnTo>
                    <a:pt x="45756" y="30571"/>
                  </a:lnTo>
                  <a:lnTo>
                    <a:pt x="45516" y="30241"/>
                  </a:lnTo>
                  <a:lnTo>
                    <a:pt x="45283" y="29911"/>
                  </a:lnTo>
                  <a:lnTo>
                    <a:pt x="45057" y="29574"/>
                  </a:lnTo>
                  <a:lnTo>
                    <a:pt x="44830" y="29230"/>
                  </a:lnTo>
                  <a:lnTo>
                    <a:pt x="44611" y="28879"/>
                  </a:lnTo>
                  <a:lnTo>
                    <a:pt x="44391" y="28522"/>
                  </a:lnTo>
                  <a:lnTo>
                    <a:pt x="44178" y="28164"/>
                  </a:lnTo>
                  <a:lnTo>
                    <a:pt x="43965" y="27800"/>
                  </a:lnTo>
                  <a:lnTo>
                    <a:pt x="43559" y="27071"/>
                  </a:lnTo>
                  <a:lnTo>
                    <a:pt x="43153" y="26328"/>
                  </a:lnTo>
                  <a:lnTo>
                    <a:pt x="42760" y="25579"/>
                  </a:lnTo>
                  <a:lnTo>
                    <a:pt x="42380" y="24830"/>
                  </a:lnTo>
                  <a:lnTo>
                    <a:pt x="41621" y="23344"/>
                  </a:lnTo>
                  <a:lnTo>
                    <a:pt x="41242" y="22609"/>
                  </a:lnTo>
                  <a:lnTo>
                    <a:pt x="40869" y="21893"/>
                  </a:lnTo>
                  <a:lnTo>
                    <a:pt x="40489" y="21199"/>
                  </a:lnTo>
                  <a:lnTo>
                    <a:pt x="40296" y="20855"/>
                  </a:lnTo>
                  <a:lnTo>
                    <a:pt x="40103" y="20518"/>
                  </a:lnTo>
                  <a:lnTo>
                    <a:pt x="39124" y="18827"/>
                  </a:lnTo>
                  <a:lnTo>
                    <a:pt x="38159" y="17128"/>
                  </a:lnTo>
                  <a:lnTo>
                    <a:pt x="37187" y="15423"/>
                  </a:lnTo>
                  <a:lnTo>
                    <a:pt x="36215" y="13732"/>
                  </a:lnTo>
                  <a:lnTo>
                    <a:pt x="35722" y="12886"/>
                  </a:lnTo>
                  <a:lnTo>
                    <a:pt x="35229" y="12040"/>
                  </a:lnTo>
                  <a:lnTo>
                    <a:pt x="34723" y="11208"/>
                  </a:lnTo>
                  <a:lnTo>
                    <a:pt x="34217" y="10369"/>
                  </a:lnTo>
                  <a:lnTo>
                    <a:pt x="33705" y="9544"/>
                  </a:lnTo>
                  <a:lnTo>
                    <a:pt x="33185" y="8719"/>
                  </a:lnTo>
                  <a:lnTo>
                    <a:pt x="32659" y="7901"/>
                  </a:lnTo>
                  <a:lnTo>
                    <a:pt x="32120" y="7090"/>
                  </a:lnTo>
                  <a:lnTo>
                    <a:pt x="32100" y="7083"/>
                  </a:lnTo>
                  <a:lnTo>
                    <a:pt x="32073" y="7062"/>
                  </a:lnTo>
                  <a:lnTo>
                    <a:pt x="32639" y="6883"/>
                  </a:lnTo>
                  <a:lnTo>
                    <a:pt x="33205" y="6698"/>
                  </a:lnTo>
                  <a:lnTo>
                    <a:pt x="33771" y="6526"/>
                  </a:lnTo>
                  <a:lnTo>
                    <a:pt x="34344" y="6354"/>
                  </a:lnTo>
                  <a:lnTo>
                    <a:pt x="34910" y="6182"/>
                  </a:lnTo>
                  <a:lnTo>
                    <a:pt x="35482" y="6024"/>
                  </a:lnTo>
                  <a:lnTo>
                    <a:pt x="36055" y="5866"/>
                  </a:lnTo>
                  <a:lnTo>
                    <a:pt x="36628" y="5714"/>
                  </a:lnTo>
                  <a:lnTo>
                    <a:pt x="37207" y="5563"/>
                  </a:lnTo>
                  <a:lnTo>
                    <a:pt x="37779" y="5419"/>
                  </a:lnTo>
                  <a:lnTo>
                    <a:pt x="38359" y="5281"/>
                  </a:lnTo>
                  <a:lnTo>
                    <a:pt x="38931" y="5144"/>
                  </a:lnTo>
                  <a:lnTo>
                    <a:pt x="39511" y="5013"/>
                  </a:lnTo>
                  <a:lnTo>
                    <a:pt x="40090" y="4889"/>
                  </a:lnTo>
                  <a:lnTo>
                    <a:pt x="40669" y="4766"/>
                  </a:lnTo>
                  <a:lnTo>
                    <a:pt x="41248" y="4649"/>
                  </a:lnTo>
                  <a:lnTo>
                    <a:pt x="41828" y="4532"/>
                  </a:lnTo>
                  <a:lnTo>
                    <a:pt x="42407" y="4422"/>
                  </a:lnTo>
                  <a:lnTo>
                    <a:pt x="42986" y="4319"/>
                  </a:lnTo>
                  <a:lnTo>
                    <a:pt x="43559" y="4222"/>
                  </a:lnTo>
                  <a:lnTo>
                    <a:pt x="44138" y="4126"/>
                  </a:lnTo>
                  <a:lnTo>
                    <a:pt x="44717" y="4030"/>
                  </a:lnTo>
                  <a:lnTo>
                    <a:pt x="45297" y="3947"/>
                  </a:lnTo>
                  <a:lnTo>
                    <a:pt x="45869" y="3865"/>
                  </a:lnTo>
                  <a:lnTo>
                    <a:pt x="47021" y="3707"/>
                  </a:lnTo>
                  <a:lnTo>
                    <a:pt x="48173" y="3569"/>
                  </a:lnTo>
                  <a:lnTo>
                    <a:pt x="49311" y="3452"/>
                  </a:lnTo>
                  <a:lnTo>
                    <a:pt x="50450" y="3349"/>
                  </a:lnTo>
                  <a:lnTo>
                    <a:pt x="51622" y="3253"/>
                  </a:lnTo>
                  <a:lnTo>
                    <a:pt x="52800" y="3177"/>
                  </a:lnTo>
                  <a:lnTo>
                    <a:pt x="53393" y="3143"/>
                  </a:lnTo>
                  <a:lnTo>
                    <a:pt x="53986" y="3115"/>
                  </a:lnTo>
                  <a:lnTo>
                    <a:pt x="54578" y="3088"/>
                  </a:lnTo>
                  <a:lnTo>
                    <a:pt x="55171" y="3067"/>
                  </a:lnTo>
                  <a:lnTo>
                    <a:pt x="55770" y="3047"/>
                  </a:lnTo>
                  <a:lnTo>
                    <a:pt x="56363" y="3040"/>
                  </a:lnTo>
                  <a:lnTo>
                    <a:pt x="56962" y="3026"/>
                  </a:lnTo>
                  <a:close/>
                  <a:moveTo>
                    <a:pt x="57741" y="1"/>
                  </a:moveTo>
                  <a:lnTo>
                    <a:pt x="57075" y="7"/>
                  </a:lnTo>
                  <a:lnTo>
                    <a:pt x="56409" y="14"/>
                  </a:lnTo>
                  <a:lnTo>
                    <a:pt x="55743" y="28"/>
                  </a:lnTo>
                  <a:lnTo>
                    <a:pt x="55077" y="49"/>
                  </a:lnTo>
                  <a:lnTo>
                    <a:pt x="54418" y="76"/>
                  </a:lnTo>
                  <a:lnTo>
                    <a:pt x="53753" y="111"/>
                  </a:lnTo>
                  <a:lnTo>
                    <a:pt x="53093" y="145"/>
                  </a:lnTo>
                  <a:lnTo>
                    <a:pt x="52428" y="186"/>
                  </a:lnTo>
                  <a:lnTo>
                    <a:pt x="51768" y="234"/>
                  </a:lnTo>
                  <a:lnTo>
                    <a:pt x="51109" y="283"/>
                  </a:lnTo>
                  <a:lnTo>
                    <a:pt x="50450" y="344"/>
                  </a:lnTo>
                  <a:lnTo>
                    <a:pt x="49798" y="399"/>
                  </a:lnTo>
                  <a:lnTo>
                    <a:pt x="49145" y="468"/>
                  </a:lnTo>
                  <a:lnTo>
                    <a:pt x="48492" y="537"/>
                  </a:lnTo>
                  <a:lnTo>
                    <a:pt x="47454" y="654"/>
                  </a:lnTo>
                  <a:lnTo>
                    <a:pt x="46408" y="791"/>
                  </a:lnTo>
                  <a:lnTo>
                    <a:pt x="45356" y="943"/>
                  </a:lnTo>
                  <a:lnTo>
                    <a:pt x="44298" y="1108"/>
                  </a:lnTo>
                  <a:lnTo>
                    <a:pt x="43232" y="1286"/>
                  </a:lnTo>
                  <a:lnTo>
                    <a:pt x="42161" y="1486"/>
                  </a:lnTo>
                  <a:lnTo>
                    <a:pt x="41082" y="1692"/>
                  </a:lnTo>
                  <a:lnTo>
                    <a:pt x="40003" y="1926"/>
                  </a:lnTo>
                  <a:lnTo>
                    <a:pt x="38918" y="2167"/>
                  </a:lnTo>
                  <a:lnTo>
                    <a:pt x="37833" y="2428"/>
                  </a:lnTo>
                  <a:lnTo>
                    <a:pt x="36747" y="2703"/>
                  </a:lnTo>
                  <a:lnTo>
                    <a:pt x="35662" y="2992"/>
                  </a:lnTo>
                  <a:lnTo>
                    <a:pt x="34577" y="3301"/>
                  </a:lnTo>
                  <a:lnTo>
                    <a:pt x="33491" y="3624"/>
                  </a:lnTo>
                  <a:lnTo>
                    <a:pt x="32946" y="3796"/>
                  </a:lnTo>
                  <a:lnTo>
                    <a:pt x="32406" y="3968"/>
                  </a:lnTo>
                  <a:lnTo>
                    <a:pt x="31867" y="4147"/>
                  </a:lnTo>
                  <a:lnTo>
                    <a:pt x="31328" y="4326"/>
                  </a:lnTo>
                  <a:lnTo>
                    <a:pt x="30788" y="4511"/>
                  </a:lnTo>
                  <a:lnTo>
                    <a:pt x="30256" y="4697"/>
                  </a:lnTo>
                  <a:lnTo>
                    <a:pt x="29716" y="4889"/>
                  </a:lnTo>
                  <a:lnTo>
                    <a:pt x="29184" y="5089"/>
                  </a:lnTo>
                  <a:lnTo>
                    <a:pt x="28651" y="5295"/>
                  </a:lnTo>
                  <a:lnTo>
                    <a:pt x="28125" y="5501"/>
                  </a:lnTo>
                  <a:lnTo>
                    <a:pt x="27592" y="5708"/>
                  </a:lnTo>
                  <a:lnTo>
                    <a:pt x="27066" y="5921"/>
                  </a:lnTo>
                  <a:lnTo>
                    <a:pt x="26540" y="6141"/>
                  </a:lnTo>
                  <a:lnTo>
                    <a:pt x="26021" y="6368"/>
                  </a:lnTo>
                  <a:lnTo>
                    <a:pt x="25495" y="6595"/>
                  </a:lnTo>
                  <a:lnTo>
                    <a:pt x="24976" y="6828"/>
                  </a:lnTo>
                  <a:lnTo>
                    <a:pt x="24463" y="7062"/>
                  </a:lnTo>
                  <a:lnTo>
                    <a:pt x="23950" y="7303"/>
                  </a:lnTo>
                  <a:lnTo>
                    <a:pt x="23438" y="7550"/>
                  </a:lnTo>
                  <a:lnTo>
                    <a:pt x="22932" y="7798"/>
                  </a:lnTo>
                  <a:lnTo>
                    <a:pt x="22426" y="8052"/>
                  </a:lnTo>
                  <a:lnTo>
                    <a:pt x="21926" y="8307"/>
                  </a:lnTo>
                  <a:lnTo>
                    <a:pt x="21427" y="8568"/>
                  </a:lnTo>
                  <a:lnTo>
                    <a:pt x="20927" y="8836"/>
                  </a:lnTo>
                  <a:lnTo>
                    <a:pt x="20435" y="9111"/>
                  </a:lnTo>
                  <a:lnTo>
                    <a:pt x="19949" y="9386"/>
                  </a:lnTo>
                  <a:lnTo>
                    <a:pt x="19463" y="9668"/>
                  </a:lnTo>
                  <a:lnTo>
                    <a:pt x="18977" y="9950"/>
                  </a:lnTo>
                  <a:lnTo>
                    <a:pt x="18504" y="10239"/>
                  </a:lnTo>
                  <a:lnTo>
                    <a:pt x="18031" y="10535"/>
                  </a:lnTo>
                  <a:lnTo>
                    <a:pt x="17558" y="10830"/>
                  </a:lnTo>
                  <a:lnTo>
                    <a:pt x="17092" y="11140"/>
                  </a:lnTo>
                  <a:lnTo>
                    <a:pt x="16633" y="11442"/>
                  </a:lnTo>
                  <a:lnTo>
                    <a:pt x="16173" y="11758"/>
                  </a:lnTo>
                  <a:lnTo>
                    <a:pt x="15721" y="12075"/>
                  </a:lnTo>
                  <a:lnTo>
                    <a:pt x="15275" y="12398"/>
                  </a:lnTo>
                  <a:lnTo>
                    <a:pt x="14828" y="12721"/>
                  </a:lnTo>
                  <a:lnTo>
                    <a:pt x="14389" y="13051"/>
                  </a:lnTo>
                  <a:lnTo>
                    <a:pt x="13956" y="13388"/>
                  </a:lnTo>
                  <a:lnTo>
                    <a:pt x="13530" y="13725"/>
                  </a:lnTo>
                  <a:lnTo>
                    <a:pt x="13104" y="14069"/>
                  </a:lnTo>
                  <a:lnTo>
                    <a:pt x="12684" y="14419"/>
                  </a:lnTo>
                  <a:lnTo>
                    <a:pt x="12272" y="14777"/>
                  </a:lnTo>
                  <a:lnTo>
                    <a:pt x="11866" y="15134"/>
                  </a:lnTo>
                  <a:lnTo>
                    <a:pt x="11466" y="15499"/>
                  </a:lnTo>
                  <a:lnTo>
                    <a:pt x="11067" y="15863"/>
                  </a:lnTo>
                  <a:lnTo>
                    <a:pt x="10680" y="16235"/>
                  </a:lnTo>
                  <a:lnTo>
                    <a:pt x="10294" y="16613"/>
                  </a:lnTo>
                  <a:lnTo>
                    <a:pt x="9915" y="16998"/>
                  </a:lnTo>
                  <a:lnTo>
                    <a:pt x="9542" y="17383"/>
                  </a:lnTo>
                  <a:lnTo>
                    <a:pt x="9176" y="17775"/>
                  </a:lnTo>
                  <a:lnTo>
                    <a:pt x="8816" y="18174"/>
                  </a:lnTo>
                  <a:lnTo>
                    <a:pt x="8463" y="18579"/>
                  </a:lnTo>
                  <a:lnTo>
                    <a:pt x="8117" y="18985"/>
                  </a:lnTo>
                  <a:lnTo>
                    <a:pt x="7777" y="19398"/>
                  </a:lnTo>
                  <a:lnTo>
                    <a:pt x="7444" y="19810"/>
                  </a:lnTo>
                  <a:lnTo>
                    <a:pt x="7118" y="20230"/>
                  </a:lnTo>
                  <a:lnTo>
                    <a:pt x="6805" y="20656"/>
                  </a:lnTo>
                  <a:lnTo>
                    <a:pt x="6492" y="21089"/>
                  </a:lnTo>
                  <a:lnTo>
                    <a:pt x="6186" y="21522"/>
                  </a:lnTo>
                  <a:lnTo>
                    <a:pt x="5893" y="21969"/>
                  </a:lnTo>
                  <a:lnTo>
                    <a:pt x="5600" y="22409"/>
                  </a:lnTo>
                  <a:lnTo>
                    <a:pt x="5320" y="22863"/>
                  </a:lnTo>
                  <a:lnTo>
                    <a:pt x="5048" y="23317"/>
                  </a:lnTo>
                  <a:lnTo>
                    <a:pt x="4781" y="23777"/>
                  </a:lnTo>
                  <a:lnTo>
                    <a:pt x="4522" y="24245"/>
                  </a:lnTo>
                  <a:lnTo>
                    <a:pt x="4275" y="24719"/>
                  </a:lnTo>
                  <a:lnTo>
                    <a:pt x="4029" y="25194"/>
                  </a:lnTo>
                  <a:lnTo>
                    <a:pt x="3796" y="25675"/>
                  </a:lnTo>
                  <a:lnTo>
                    <a:pt x="3569" y="26163"/>
                  </a:lnTo>
                  <a:lnTo>
                    <a:pt x="3356" y="26652"/>
                  </a:lnTo>
                  <a:lnTo>
                    <a:pt x="3150" y="27147"/>
                  </a:lnTo>
                  <a:lnTo>
                    <a:pt x="2950" y="27649"/>
                  </a:lnTo>
                  <a:lnTo>
                    <a:pt x="2757" y="28157"/>
                  </a:lnTo>
                  <a:lnTo>
                    <a:pt x="2577" y="28666"/>
                  </a:lnTo>
                  <a:lnTo>
                    <a:pt x="2404" y="29182"/>
                  </a:lnTo>
                  <a:lnTo>
                    <a:pt x="2244" y="29705"/>
                  </a:lnTo>
                  <a:lnTo>
                    <a:pt x="2091" y="30234"/>
                  </a:lnTo>
                  <a:lnTo>
                    <a:pt x="1945" y="30763"/>
                  </a:lnTo>
                  <a:lnTo>
                    <a:pt x="1812" y="31300"/>
                  </a:lnTo>
                  <a:lnTo>
                    <a:pt x="1685" y="31843"/>
                  </a:lnTo>
                  <a:lnTo>
                    <a:pt x="1572" y="32393"/>
                  </a:lnTo>
                  <a:lnTo>
                    <a:pt x="1465" y="32950"/>
                  </a:lnTo>
                  <a:lnTo>
                    <a:pt x="1372" y="33507"/>
                  </a:lnTo>
                  <a:lnTo>
                    <a:pt x="1286" y="34071"/>
                  </a:lnTo>
                  <a:lnTo>
                    <a:pt x="1212" y="34635"/>
                  </a:lnTo>
                  <a:lnTo>
                    <a:pt x="1152" y="35212"/>
                  </a:lnTo>
                  <a:lnTo>
                    <a:pt x="1099" y="35790"/>
                  </a:lnTo>
                  <a:lnTo>
                    <a:pt x="1053" y="36374"/>
                  </a:lnTo>
                  <a:lnTo>
                    <a:pt x="1019" y="36965"/>
                  </a:lnTo>
                  <a:lnTo>
                    <a:pt x="999" y="37564"/>
                  </a:lnTo>
                  <a:lnTo>
                    <a:pt x="986" y="38162"/>
                  </a:lnTo>
                  <a:lnTo>
                    <a:pt x="993" y="38767"/>
                  </a:lnTo>
                  <a:lnTo>
                    <a:pt x="999" y="39379"/>
                  </a:lnTo>
                  <a:lnTo>
                    <a:pt x="1026" y="39998"/>
                  </a:lnTo>
                  <a:lnTo>
                    <a:pt x="1059" y="40623"/>
                  </a:lnTo>
                  <a:lnTo>
                    <a:pt x="1106" y="41249"/>
                  </a:lnTo>
                  <a:lnTo>
                    <a:pt x="1159" y="41882"/>
                  </a:lnTo>
                  <a:lnTo>
                    <a:pt x="1232" y="42521"/>
                  </a:lnTo>
                  <a:lnTo>
                    <a:pt x="1312" y="43168"/>
                  </a:lnTo>
                  <a:lnTo>
                    <a:pt x="866" y="43168"/>
                  </a:lnTo>
                  <a:lnTo>
                    <a:pt x="760" y="43174"/>
                  </a:lnTo>
                  <a:lnTo>
                    <a:pt x="660" y="43188"/>
                  </a:lnTo>
                  <a:lnTo>
                    <a:pt x="567" y="43216"/>
                  </a:lnTo>
                  <a:lnTo>
                    <a:pt x="480" y="43250"/>
                  </a:lnTo>
                  <a:lnTo>
                    <a:pt x="407" y="43291"/>
                  </a:lnTo>
                  <a:lnTo>
                    <a:pt x="333" y="43339"/>
                  </a:lnTo>
                  <a:lnTo>
                    <a:pt x="267" y="43394"/>
                  </a:lnTo>
                  <a:lnTo>
                    <a:pt x="214" y="43449"/>
                  </a:lnTo>
                  <a:lnTo>
                    <a:pt x="160" y="43518"/>
                  </a:lnTo>
                  <a:lnTo>
                    <a:pt x="120" y="43587"/>
                  </a:lnTo>
                  <a:lnTo>
                    <a:pt x="80" y="43663"/>
                  </a:lnTo>
                  <a:lnTo>
                    <a:pt x="54" y="43738"/>
                  </a:lnTo>
                  <a:lnTo>
                    <a:pt x="27" y="43821"/>
                  </a:lnTo>
                  <a:lnTo>
                    <a:pt x="14" y="43903"/>
                  </a:lnTo>
                  <a:lnTo>
                    <a:pt x="7" y="43986"/>
                  </a:lnTo>
                  <a:lnTo>
                    <a:pt x="1" y="44068"/>
                  </a:lnTo>
                  <a:lnTo>
                    <a:pt x="7" y="44151"/>
                  </a:lnTo>
                  <a:lnTo>
                    <a:pt x="21" y="44240"/>
                  </a:lnTo>
                  <a:lnTo>
                    <a:pt x="34" y="44323"/>
                  </a:lnTo>
                  <a:lnTo>
                    <a:pt x="60" y="44405"/>
                  </a:lnTo>
                  <a:lnTo>
                    <a:pt x="94" y="44481"/>
                  </a:lnTo>
                  <a:lnTo>
                    <a:pt x="127" y="44556"/>
                  </a:lnTo>
                  <a:lnTo>
                    <a:pt x="174" y="44632"/>
                  </a:lnTo>
                  <a:lnTo>
                    <a:pt x="220" y="44701"/>
                  </a:lnTo>
                  <a:lnTo>
                    <a:pt x="280" y="44763"/>
                  </a:lnTo>
                  <a:lnTo>
                    <a:pt x="347" y="44825"/>
                  </a:lnTo>
                  <a:lnTo>
                    <a:pt x="413" y="44880"/>
                  </a:lnTo>
                  <a:lnTo>
                    <a:pt x="493" y="44928"/>
                  </a:lnTo>
                  <a:lnTo>
                    <a:pt x="573" y="44962"/>
                  </a:lnTo>
                  <a:lnTo>
                    <a:pt x="666" y="44997"/>
                  </a:lnTo>
                  <a:lnTo>
                    <a:pt x="760" y="45024"/>
                  </a:lnTo>
                  <a:lnTo>
                    <a:pt x="866" y="45038"/>
                  </a:lnTo>
                  <a:lnTo>
                    <a:pt x="2324" y="45175"/>
                  </a:lnTo>
                  <a:lnTo>
                    <a:pt x="3789" y="45306"/>
                  </a:lnTo>
                  <a:lnTo>
                    <a:pt x="5247" y="45430"/>
                  </a:lnTo>
                  <a:lnTo>
                    <a:pt x="6712" y="45553"/>
                  </a:lnTo>
                  <a:lnTo>
                    <a:pt x="8177" y="45670"/>
                  </a:lnTo>
                  <a:lnTo>
                    <a:pt x="9642" y="45780"/>
                  </a:lnTo>
                  <a:lnTo>
                    <a:pt x="11106" y="45890"/>
                  </a:lnTo>
                  <a:lnTo>
                    <a:pt x="12578" y="45994"/>
                  </a:lnTo>
                  <a:lnTo>
                    <a:pt x="14043" y="46090"/>
                  </a:lnTo>
                  <a:lnTo>
                    <a:pt x="15508" y="46179"/>
                  </a:lnTo>
                  <a:lnTo>
                    <a:pt x="16979" y="46269"/>
                  </a:lnTo>
                  <a:lnTo>
                    <a:pt x="18451" y="46358"/>
                  </a:lnTo>
                  <a:lnTo>
                    <a:pt x="19922" y="46434"/>
                  </a:lnTo>
                  <a:lnTo>
                    <a:pt x="21393" y="46509"/>
                  </a:lnTo>
                  <a:lnTo>
                    <a:pt x="22865" y="46578"/>
                  </a:lnTo>
                  <a:lnTo>
                    <a:pt x="24336" y="46647"/>
                  </a:lnTo>
                  <a:lnTo>
                    <a:pt x="27279" y="46771"/>
                  </a:lnTo>
                  <a:lnTo>
                    <a:pt x="30229" y="46874"/>
                  </a:lnTo>
                  <a:lnTo>
                    <a:pt x="33179" y="46963"/>
                  </a:lnTo>
                  <a:lnTo>
                    <a:pt x="36128" y="47046"/>
                  </a:lnTo>
                  <a:lnTo>
                    <a:pt x="39084" y="47107"/>
                  </a:lnTo>
                  <a:lnTo>
                    <a:pt x="42034" y="47156"/>
                  </a:lnTo>
                  <a:lnTo>
                    <a:pt x="44990" y="47197"/>
                  </a:lnTo>
                  <a:lnTo>
                    <a:pt x="47947" y="47224"/>
                  </a:lnTo>
                  <a:lnTo>
                    <a:pt x="50896" y="47238"/>
                  </a:lnTo>
                  <a:lnTo>
                    <a:pt x="53852" y="47245"/>
                  </a:lnTo>
                  <a:lnTo>
                    <a:pt x="56809" y="47245"/>
                  </a:lnTo>
                  <a:lnTo>
                    <a:pt x="59765" y="47231"/>
                  </a:lnTo>
                  <a:lnTo>
                    <a:pt x="62714" y="47211"/>
                  </a:lnTo>
                  <a:lnTo>
                    <a:pt x="65664" y="47183"/>
                  </a:lnTo>
                  <a:lnTo>
                    <a:pt x="68620" y="47149"/>
                  </a:lnTo>
                  <a:lnTo>
                    <a:pt x="71563" y="47107"/>
                  </a:lnTo>
                  <a:lnTo>
                    <a:pt x="74513" y="47059"/>
                  </a:lnTo>
                  <a:lnTo>
                    <a:pt x="77456" y="47011"/>
                  </a:lnTo>
                  <a:lnTo>
                    <a:pt x="83342" y="46894"/>
                  </a:lnTo>
                  <a:lnTo>
                    <a:pt x="89214" y="46771"/>
                  </a:lnTo>
                  <a:lnTo>
                    <a:pt x="95074" y="46640"/>
                  </a:lnTo>
                  <a:lnTo>
                    <a:pt x="95153" y="46640"/>
                  </a:lnTo>
                  <a:lnTo>
                    <a:pt x="95233" y="46633"/>
                  </a:lnTo>
                  <a:lnTo>
                    <a:pt x="95386" y="46612"/>
                  </a:lnTo>
                  <a:lnTo>
                    <a:pt x="95533" y="46571"/>
                  </a:lnTo>
                  <a:lnTo>
                    <a:pt x="95666" y="46523"/>
                  </a:lnTo>
                  <a:lnTo>
                    <a:pt x="95786" y="46454"/>
                  </a:lnTo>
                  <a:lnTo>
                    <a:pt x="95899" y="46379"/>
                  </a:lnTo>
                  <a:lnTo>
                    <a:pt x="96006" y="46296"/>
                  </a:lnTo>
                  <a:lnTo>
                    <a:pt x="96092" y="46200"/>
                  </a:lnTo>
                  <a:lnTo>
                    <a:pt x="96765" y="46289"/>
                  </a:lnTo>
                  <a:lnTo>
                    <a:pt x="97104" y="46337"/>
                  </a:lnTo>
                  <a:lnTo>
                    <a:pt x="97437" y="46379"/>
                  </a:lnTo>
                  <a:lnTo>
                    <a:pt x="97777" y="46413"/>
                  </a:lnTo>
                  <a:lnTo>
                    <a:pt x="98116" y="46440"/>
                  </a:lnTo>
                  <a:lnTo>
                    <a:pt x="98456" y="46447"/>
                  </a:lnTo>
                  <a:lnTo>
                    <a:pt x="98629" y="46447"/>
                  </a:lnTo>
                  <a:lnTo>
                    <a:pt x="98802" y="46440"/>
                  </a:lnTo>
                  <a:lnTo>
                    <a:pt x="98929" y="46427"/>
                  </a:lnTo>
                  <a:lnTo>
                    <a:pt x="99048" y="46399"/>
                  </a:lnTo>
                  <a:lnTo>
                    <a:pt x="99162" y="46358"/>
                  </a:lnTo>
                  <a:lnTo>
                    <a:pt x="99268" y="46310"/>
                  </a:lnTo>
                  <a:lnTo>
                    <a:pt x="99361" y="46248"/>
                  </a:lnTo>
                  <a:lnTo>
                    <a:pt x="99441" y="46179"/>
                  </a:lnTo>
                  <a:lnTo>
                    <a:pt x="99521" y="46104"/>
                  </a:lnTo>
                  <a:lnTo>
                    <a:pt x="99588" y="46028"/>
                  </a:lnTo>
                  <a:lnTo>
                    <a:pt x="99654" y="45980"/>
                  </a:lnTo>
                  <a:lnTo>
                    <a:pt x="99728" y="45925"/>
                  </a:lnTo>
                  <a:lnTo>
                    <a:pt x="99788" y="45870"/>
                  </a:lnTo>
                  <a:lnTo>
                    <a:pt x="99854" y="45815"/>
                  </a:lnTo>
                  <a:lnTo>
                    <a:pt x="99907" y="45753"/>
                  </a:lnTo>
                  <a:lnTo>
                    <a:pt x="99967" y="45684"/>
                  </a:lnTo>
                  <a:lnTo>
                    <a:pt x="100014" y="45615"/>
                  </a:lnTo>
                  <a:lnTo>
                    <a:pt x="100061" y="45540"/>
                  </a:lnTo>
                  <a:lnTo>
                    <a:pt x="100100" y="45457"/>
                  </a:lnTo>
                  <a:lnTo>
                    <a:pt x="100140" y="45375"/>
                  </a:lnTo>
                  <a:lnTo>
                    <a:pt x="100174" y="45285"/>
                  </a:lnTo>
                  <a:lnTo>
                    <a:pt x="100200" y="45196"/>
                  </a:lnTo>
                  <a:lnTo>
                    <a:pt x="100220" y="45093"/>
                  </a:lnTo>
                  <a:lnTo>
                    <a:pt x="100234" y="44990"/>
                  </a:lnTo>
                  <a:lnTo>
                    <a:pt x="100247" y="44887"/>
                  </a:lnTo>
                  <a:lnTo>
                    <a:pt x="100247" y="44770"/>
                  </a:lnTo>
                  <a:lnTo>
                    <a:pt x="100247" y="43546"/>
                  </a:lnTo>
                  <a:lnTo>
                    <a:pt x="100240" y="42322"/>
                  </a:lnTo>
                  <a:lnTo>
                    <a:pt x="100227" y="41105"/>
                  </a:lnTo>
                  <a:lnTo>
                    <a:pt x="100194" y="39895"/>
                  </a:lnTo>
                  <a:lnTo>
                    <a:pt x="100147" y="38684"/>
                  </a:lnTo>
                  <a:lnTo>
                    <a:pt x="100114" y="38079"/>
                  </a:lnTo>
                  <a:lnTo>
                    <a:pt x="100081" y="37474"/>
                  </a:lnTo>
                  <a:lnTo>
                    <a:pt x="100047" y="36876"/>
                  </a:lnTo>
                  <a:lnTo>
                    <a:pt x="100007" y="36278"/>
                  </a:lnTo>
                  <a:lnTo>
                    <a:pt x="99961" y="35680"/>
                  </a:lnTo>
                  <a:lnTo>
                    <a:pt x="99907" y="35088"/>
                  </a:lnTo>
                  <a:lnTo>
                    <a:pt x="99854" y="34497"/>
                  </a:lnTo>
                  <a:lnTo>
                    <a:pt x="99788" y="33906"/>
                  </a:lnTo>
                  <a:lnTo>
                    <a:pt x="99721" y="33314"/>
                  </a:lnTo>
                  <a:lnTo>
                    <a:pt x="99654" y="32723"/>
                  </a:lnTo>
                  <a:lnTo>
                    <a:pt x="99574" y="32139"/>
                  </a:lnTo>
                  <a:lnTo>
                    <a:pt x="99495" y="31554"/>
                  </a:lnTo>
                  <a:lnTo>
                    <a:pt x="99401" y="30977"/>
                  </a:lnTo>
                  <a:lnTo>
                    <a:pt x="99308" y="30399"/>
                  </a:lnTo>
                  <a:lnTo>
                    <a:pt x="99208" y="29821"/>
                  </a:lnTo>
                  <a:lnTo>
                    <a:pt x="99102" y="29251"/>
                  </a:lnTo>
                  <a:lnTo>
                    <a:pt x="98989" y="28680"/>
                  </a:lnTo>
                  <a:lnTo>
                    <a:pt x="98869" y="28109"/>
                  </a:lnTo>
                  <a:lnTo>
                    <a:pt x="98736" y="27545"/>
                  </a:lnTo>
                  <a:lnTo>
                    <a:pt x="98602" y="26982"/>
                  </a:lnTo>
                  <a:lnTo>
                    <a:pt x="98463" y="26418"/>
                  </a:lnTo>
                  <a:lnTo>
                    <a:pt x="98309" y="25861"/>
                  </a:lnTo>
                  <a:lnTo>
                    <a:pt x="98156" y="25311"/>
                  </a:lnTo>
                  <a:lnTo>
                    <a:pt x="97990" y="24761"/>
                  </a:lnTo>
                  <a:lnTo>
                    <a:pt x="97817" y="24211"/>
                  </a:lnTo>
                  <a:lnTo>
                    <a:pt x="97637" y="23667"/>
                  </a:lnTo>
                  <a:lnTo>
                    <a:pt x="97451" y="23124"/>
                  </a:lnTo>
                  <a:lnTo>
                    <a:pt x="97251" y="22588"/>
                  </a:lnTo>
                  <a:lnTo>
                    <a:pt x="97051" y="22052"/>
                  </a:lnTo>
                  <a:lnTo>
                    <a:pt x="96831" y="21522"/>
                  </a:lnTo>
                  <a:lnTo>
                    <a:pt x="96612" y="21000"/>
                  </a:lnTo>
                  <a:lnTo>
                    <a:pt x="96379" y="20470"/>
                  </a:lnTo>
                  <a:lnTo>
                    <a:pt x="96139" y="19954"/>
                  </a:lnTo>
                  <a:lnTo>
                    <a:pt x="95886" y="19439"/>
                  </a:lnTo>
                  <a:lnTo>
                    <a:pt x="95626" y="18923"/>
                  </a:lnTo>
                  <a:lnTo>
                    <a:pt x="95360" y="18421"/>
                  </a:lnTo>
                  <a:lnTo>
                    <a:pt x="95080" y="17912"/>
                  </a:lnTo>
                  <a:lnTo>
                    <a:pt x="94787" y="17417"/>
                  </a:lnTo>
                  <a:lnTo>
                    <a:pt x="94488" y="16922"/>
                  </a:lnTo>
                  <a:lnTo>
                    <a:pt x="94181" y="16427"/>
                  </a:lnTo>
                  <a:lnTo>
                    <a:pt x="93862" y="15946"/>
                  </a:lnTo>
                  <a:lnTo>
                    <a:pt x="93529" y="15465"/>
                  </a:lnTo>
                  <a:lnTo>
                    <a:pt x="93189" y="14983"/>
                  </a:lnTo>
                  <a:lnTo>
                    <a:pt x="92836" y="14509"/>
                  </a:lnTo>
                  <a:lnTo>
                    <a:pt x="92470" y="14041"/>
                  </a:lnTo>
                  <a:lnTo>
                    <a:pt x="92097" y="13581"/>
                  </a:lnTo>
                  <a:lnTo>
                    <a:pt x="91704" y="13120"/>
                  </a:lnTo>
                  <a:lnTo>
                    <a:pt x="91312" y="12666"/>
                  </a:lnTo>
                  <a:lnTo>
                    <a:pt x="90899" y="12219"/>
                  </a:lnTo>
                  <a:lnTo>
                    <a:pt x="90479" y="11779"/>
                  </a:lnTo>
                  <a:lnTo>
                    <a:pt x="90040" y="11339"/>
                  </a:lnTo>
                  <a:lnTo>
                    <a:pt x="89594" y="10906"/>
                  </a:lnTo>
                  <a:lnTo>
                    <a:pt x="89134" y="10479"/>
                  </a:lnTo>
                  <a:lnTo>
                    <a:pt x="88668" y="10053"/>
                  </a:lnTo>
                  <a:lnTo>
                    <a:pt x="88142" y="9606"/>
                  </a:lnTo>
                  <a:lnTo>
                    <a:pt x="87610" y="9166"/>
                  </a:lnTo>
                  <a:lnTo>
                    <a:pt x="87077" y="8740"/>
                  </a:lnTo>
                  <a:lnTo>
                    <a:pt x="86538" y="8320"/>
                  </a:lnTo>
                  <a:lnTo>
                    <a:pt x="85992" y="7922"/>
                  </a:lnTo>
                  <a:lnTo>
                    <a:pt x="85439" y="7530"/>
                  </a:lnTo>
                  <a:lnTo>
                    <a:pt x="84880" y="7152"/>
                  </a:lnTo>
                  <a:lnTo>
                    <a:pt x="84320" y="6780"/>
                  </a:lnTo>
                  <a:lnTo>
                    <a:pt x="83755" y="6423"/>
                  </a:lnTo>
                  <a:lnTo>
                    <a:pt x="83182" y="6079"/>
                  </a:lnTo>
                  <a:lnTo>
                    <a:pt x="82603" y="5742"/>
                  </a:lnTo>
                  <a:lnTo>
                    <a:pt x="82023" y="5419"/>
                  </a:lnTo>
                  <a:lnTo>
                    <a:pt x="81437" y="5109"/>
                  </a:lnTo>
                  <a:lnTo>
                    <a:pt x="80845" y="4807"/>
                  </a:lnTo>
                  <a:lnTo>
                    <a:pt x="80252" y="4518"/>
                  </a:lnTo>
                  <a:lnTo>
                    <a:pt x="79653" y="4236"/>
                  </a:lnTo>
                  <a:lnTo>
                    <a:pt x="79054" y="3968"/>
                  </a:lnTo>
                  <a:lnTo>
                    <a:pt x="78448" y="3707"/>
                  </a:lnTo>
                  <a:lnTo>
                    <a:pt x="77835" y="3459"/>
                  </a:lnTo>
                  <a:lnTo>
                    <a:pt x="77223" y="3219"/>
                  </a:lnTo>
                  <a:lnTo>
                    <a:pt x="76604" y="2985"/>
                  </a:lnTo>
                  <a:lnTo>
                    <a:pt x="75984" y="2765"/>
                  </a:lnTo>
                  <a:lnTo>
                    <a:pt x="75365" y="2552"/>
                  </a:lnTo>
                  <a:lnTo>
                    <a:pt x="74733" y="2352"/>
                  </a:lnTo>
                  <a:lnTo>
                    <a:pt x="74107" y="2160"/>
                  </a:lnTo>
                  <a:lnTo>
                    <a:pt x="73474" y="1981"/>
                  </a:lnTo>
                  <a:lnTo>
                    <a:pt x="72835" y="1802"/>
                  </a:lnTo>
                  <a:lnTo>
                    <a:pt x="72202" y="1637"/>
                  </a:lnTo>
                  <a:lnTo>
                    <a:pt x="71557" y="1486"/>
                  </a:lnTo>
                  <a:lnTo>
                    <a:pt x="70917" y="1335"/>
                  </a:lnTo>
                  <a:lnTo>
                    <a:pt x="70272" y="1197"/>
                  </a:lnTo>
                  <a:lnTo>
                    <a:pt x="69626" y="1066"/>
                  </a:lnTo>
                  <a:lnTo>
                    <a:pt x="68973" y="943"/>
                  </a:lnTo>
                  <a:lnTo>
                    <a:pt x="68321" y="833"/>
                  </a:lnTo>
                  <a:lnTo>
                    <a:pt x="67668" y="723"/>
                  </a:lnTo>
                  <a:lnTo>
                    <a:pt x="67016" y="626"/>
                  </a:lnTo>
                  <a:lnTo>
                    <a:pt x="66357" y="537"/>
                  </a:lnTo>
                  <a:lnTo>
                    <a:pt x="65697" y="448"/>
                  </a:lnTo>
                  <a:lnTo>
                    <a:pt x="65038" y="379"/>
                  </a:lnTo>
                  <a:lnTo>
                    <a:pt x="64379" y="310"/>
                  </a:lnTo>
                  <a:lnTo>
                    <a:pt x="63720" y="248"/>
                  </a:lnTo>
                  <a:lnTo>
                    <a:pt x="63054" y="193"/>
                  </a:lnTo>
                  <a:lnTo>
                    <a:pt x="62395" y="145"/>
                  </a:lnTo>
                  <a:lnTo>
                    <a:pt x="61729" y="104"/>
                  </a:lnTo>
                  <a:lnTo>
                    <a:pt x="61063" y="69"/>
                  </a:lnTo>
                  <a:lnTo>
                    <a:pt x="60404" y="42"/>
                  </a:lnTo>
                  <a:lnTo>
                    <a:pt x="59738" y="21"/>
                  </a:lnTo>
                  <a:lnTo>
                    <a:pt x="59072" y="7"/>
                  </a:lnTo>
                  <a:lnTo>
                    <a:pt x="5840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2"/>
            <p:cNvSpPr/>
            <p:nvPr/>
          </p:nvSpPr>
          <p:spPr>
            <a:xfrm>
              <a:off x="-818900" y="-3898600"/>
              <a:ext cx="282825" cy="320275"/>
            </a:xfrm>
            <a:custGeom>
              <a:rect b="b" l="l" r="r" t="t"/>
              <a:pathLst>
                <a:path extrusionOk="0" h="12811" w="11313">
                  <a:moveTo>
                    <a:pt x="7018" y="2043"/>
                  </a:moveTo>
                  <a:lnTo>
                    <a:pt x="7185" y="2056"/>
                  </a:lnTo>
                  <a:lnTo>
                    <a:pt x="7298" y="2070"/>
                  </a:lnTo>
                  <a:lnTo>
                    <a:pt x="7411" y="2091"/>
                  </a:lnTo>
                  <a:lnTo>
                    <a:pt x="7518" y="2118"/>
                  </a:lnTo>
                  <a:lnTo>
                    <a:pt x="7624" y="2146"/>
                  </a:lnTo>
                  <a:lnTo>
                    <a:pt x="7724" y="2187"/>
                  </a:lnTo>
                  <a:lnTo>
                    <a:pt x="7817" y="2228"/>
                  </a:lnTo>
                  <a:lnTo>
                    <a:pt x="7910" y="2276"/>
                  </a:lnTo>
                  <a:lnTo>
                    <a:pt x="8004" y="2324"/>
                  </a:lnTo>
                  <a:lnTo>
                    <a:pt x="8090" y="2379"/>
                  </a:lnTo>
                  <a:lnTo>
                    <a:pt x="8170" y="2441"/>
                  </a:lnTo>
                  <a:lnTo>
                    <a:pt x="8250" y="2510"/>
                  </a:lnTo>
                  <a:lnTo>
                    <a:pt x="8330" y="2579"/>
                  </a:lnTo>
                  <a:lnTo>
                    <a:pt x="8403" y="2648"/>
                  </a:lnTo>
                  <a:lnTo>
                    <a:pt x="8470" y="2723"/>
                  </a:lnTo>
                  <a:lnTo>
                    <a:pt x="8536" y="2806"/>
                  </a:lnTo>
                  <a:lnTo>
                    <a:pt x="8603" y="2888"/>
                  </a:lnTo>
                  <a:lnTo>
                    <a:pt x="8663" y="2971"/>
                  </a:lnTo>
                  <a:lnTo>
                    <a:pt x="8716" y="3060"/>
                  </a:lnTo>
                  <a:lnTo>
                    <a:pt x="8769" y="3150"/>
                  </a:lnTo>
                  <a:lnTo>
                    <a:pt x="8816" y="3246"/>
                  </a:lnTo>
                  <a:lnTo>
                    <a:pt x="8909" y="3438"/>
                  </a:lnTo>
                  <a:lnTo>
                    <a:pt x="8989" y="3638"/>
                  </a:lnTo>
                  <a:lnTo>
                    <a:pt x="9049" y="3844"/>
                  </a:lnTo>
                  <a:lnTo>
                    <a:pt x="9102" y="4057"/>
                  </a:lnTo>
                  <a:lnTo>
                    <a:pt x="9142" y="4277"/>
                  </a:lnTo>
                  <a:lnTo>
                    <a:pt x="9169" y="4490"/>
                  </a:lnTo>
                  <a:lnTo>
                    <a:pt x="9175" y="4697"/>
                  </a:lnTo>
                  <a:lnTo>
                    <a:pt x="9182" y="4903"/>
                  </a:lnTo>
                  <a:lnTo>
                    <a:pt x="9175" y="5116"/>
                  </a:lnTo>
                  <a:lnTo>
                    <a:pt x="9169" y="5329"/>
                  </a:lnTo>
                  <a:lnTo>
                    <a:pt x="9109" y="5288"/>
                  </a:lnTo>
                  <a:lnTo>
                    <a:pt x="9049" y="5254"/>
                  </a:lnTo>
                  <a:lnTo>
                    <a:pt x="8989" y="5226"/>
                  </a:lnTo>
                  <a:lnTo>
                    <a:pt x="8922" y="5199"/>
                  </a:lnTo>
                  <a:lnTo>
                    <a:pt x="8856" y="5171"/>
                  </a:lnTo>
                  <a:lnTo>
                    <a:pt x="8789" y="5157"/>
                  </a:lnTo>
                  <a:lnTo>
                    <a:pt x="8709" y="5144"/>
                  </a:lnTo>
                  <a:lnTo>
                    <a:pt x="8636" y="5130"/>
                  </a:lnTo>
                  <a:lnTo>
                    <a:pt x="8430" y="5102"/>
                  </a:lnTo>
                  <a:lnTo>
                    <a:pt x="8217" y="5075"/>
                  </a:lnTo>
                  <a:lnTo>
                    <a:pt x="8010" y="5054"/>
                  </a:lnTo>
                  <a:lnTo>
                    <a:pt x="7804" y="5020"/>
                  </a:lnTo>
                  <a:lnTo>
                    <a:pt x="7717" y="4958"/>
                  </a:lnTo>
                  <a:lnTo>
                    <a:pt x="7677" y="4930"/>
                  </a:lnTo>
                  <a:lnTo>
                    <a:pt x="7631" y="4910"/>
                  </a:lnTo>
                  <a:lnTo>
                    <a:pt x="7504" y="4862"/>
                  </a:lnTo>
                  <a:lnTo>
                    <a:pt x="7371" y="4814"/>
                  </a:lnTo>
                  <a:lnTo>
                    <a:pt x="7238" y="4772"/>
                  </a:lnTo>
                  <a:lnTo>
                    <a:pt x="7105" y="4738"/>
                  </a:lnTo>
                  <a:lnTo>
                    <a:pt x="6825" y="4669"/>
                  </a:lnTo>
                  <a:lnTo>
                    <a:pt x="6545" y="4614"/>
                  </a:lnTo>
                  <a:lnTo>
                    <a:pt x="6253" y="4573"/>
                  </a:lnTo>
                  <a:lnTo>
                    <a:pt x="5960" y="4539"/>
                  </a:lnTo>
                  <a:lnTo>
                    <a:pt x="5667" y="4518"/>
                  </a:lnTo>
                  <a:lnTo>
                    <a:pt x="5367" y="4497"/>
                  </a:lnTo>
                  <a:lnTo>
                    <a:pt x="5061" y="4490"/>
                  </a:lnTo>
                  <a:lnTo>
                    <a:pt x="4761" y="4477"/>
                  </a:lnTo>
                  <a:lnTo>
                    <a:pt x="4162" y="4470"/>
                  </a:lnTo>
                  <a:lnTo>
                    <a:pt x="3576" y="4463"/>
                  </a:lnTo>
                  <a:lnTo>
                    <a:pt x="3290" y="4463"/>
                  </a:lnTo>
                  <a:lnTo>
                    <a:pt x="3017" y="4449"/>
                  </a:lnTo>
                  <a:lnTo>
                    <a:pt x="3143" y="4263"/>
                  </a:lnTo>
                  <a:lnTo>
                    <a:pt x="3276" y="4078"/>
                  </a:lnTo>
                  <a:lnTo>
                    <a:pt x="3416" y="3899"/>
                  </a:lnTo>
                  <a:lnTo>
                    <a:pt x="3556" y="3727"/>
                  </a:lnTo>
                  <a:lnTo>
                    <a:pt x="3702" y="3555"/>
                  </a:lnTo>
                  <a:lnTo>
                    <a:pt x="3849" y="3383"/>
                  </a:lnTo>
                  <a:lnTo>
                    <a:pt x="4009" y="3225"/>
                  </a:lnTo>
                  <a:lnTo>
                    <a:pt x="4162" y="3067"/>
                  </a:lnTo>
                  <a:lnTo>
                    <a:pt x="4222" y="3108"/>
                  </a:lnTo>
                  <a:lnTo>
                    <a:pt x="4282" y="3156"/>
                  </a:lnTo>
                  <a:lnTo>
                    <a:pt x="4348" y="3191"/>
                  </a:lnTo>
                  <a:lnTo>
                    <a:pt x="4408" y="3225"/>
                  </a:lnTo>
                  <a:lnTo>
                    <a:pt x="4481" y="3246"/>
                  </a:lnTo>
                  <a:lnTo>
                    <a:pt x="4548" y="3266"/>
                  </a:lnTo>
                  <a:lnTo>
                    <a:pt x="4621" y="3280"/>
                  </a:lnTo>
                  <a:lnTo>
                    <a:pt x="4688" y="3287"/>
                  </a:lnTo>
                  <a:lnTo>
                    <a:pt x="4761" y="3294"/>
                  </a:lnTo>
                  <a:lnTo>
                    <a:pt x="4834" y="3287"/>
                  </a:lnTo>
                  <a:lnTo>
                    <a:pt x="4908" y="3273"/>
                  </a:lnTo>
                  <a:lnTo>
                    <a:pt x="4981" y="3253"/>
                  </a:lnTo>
                  <a:lnTo>
                    <a:pt x="5047" y="3218"/>
                  </a:lnTo>
                  <a:lnTo>
                    <a:pt x="5114" y="3184"/>
                  </a:lnTo>
                  <a:lnTo>
                    <a:pt x="5187" y="3143"/>
                  </a:lnTo>
                  <a:lnTo>
                    <a:pt x="5247" y="3088"/>
                  </a:lnTo>
                  <a:lnTo>
                    <a:pt x="5473" y="2868"/>
                  </a:lnTo>
                  <a:lnTo>
                    <a:pt x="5687" y="2661"/>
                  </a:lnTo>
                  <a:lnTo>
                    <a:pt x="5786" y="2565"/>
                  </a:lnTo>
                  <a:lnTo>
                    <a:pt x="5893" y="2476"/>
                  </a:lnTo>
                  <a:lnTo>
                    <a:pt x="5999" y="2393"/>
                  </a:lnTo>
                  <a:lnTo>
                    <a:pt x="6106" y="2318"/>
                  </a:lnTo>
                  <a:lnTo>
                    <a:pt x="6219" y="2242"/>
                  </a:lnTo>
                  <a:lnTo>
                    <a:pt x="6332" y="2187"/>
                  </a:lnTo>
                  <a:lnTo>
                    <a:pt x="6459" y="2132"/>
                  </a:lnTo>
                  <a:lnTo>
                    <a:pt x="6585" y="2091"/>
                  </a:lnTo>
                  <a:lnTo>
                    <a:pt x="6719" y="2063"/>
                  </a:lnTo>
                  <a:lnTo>
                    <a:pt x="6865" y="2049"/>
                  </a:lnTo>
                  <a:lnTo>
                    <a:pt x="7018" y="2043"/>
                  </a:lnTo>
                  <a:close/>
                  <a:moveTo>
                    <a:pt x="2184" y="6560"/>
                  </a:moveTo>
                  <a:lnTo>
                    <a:pt x="2258" y="6636"/>
                  </a:lnTo>
                  <a:lnTo>
                    <a:pt x="2337" y="6698"/>
                  </a:lnTo>
                  <a:lnTo>
                    <a:pt x="2417" y="6759"/>
                  </a:lnTo>
                  <a:lnTo>
                    <a:pt x="2511" y="6814"/>
                  </a:lnTo>
                  <a:lnTo>
                    <a:pt x="2604" y="6863"/>
                  </a:lnTo>
                  <a:lnTo>
                    <a:pt x="2704" y="6904"/>
                  </a:lnTo>
                  <a:lnTo>
                    <a:pt x="2810" y="6931"/>
                  </a:lnTo>
                  <a:lnTo>
                    <a:pt x="2930" y="6959"/>
                  </a:lnTo>
                  <a:lnTo>
                    <a:pt x="4055" y="7089"/>
                  </a:lnTo>
                  <a:lnTo>
                    <a:pt x="4055" y="7193"/>
                  </a:lnTo>
                  <a:lnTo>
                    <a:pt x="4055" y="7303"/>
                  </a:lnTo>
                  <a:lnTo>
                    <a:pt x="4062" y="7413"/>
                  </a:lnTo>
                  <a:lnTo>
                    <a:pt x="4075" y="7523"/>
                  </a:lnTo>
                  <a:lnTo>
                    <a:pt x="4089" y="7626"/>
                  </a:lnTo>
                  <a:lnTo>
                    <a:pt x="4109" y="7736"/>
                  </a:lnTo>
                  <a:lnTo>
                    <a:pt x="4162" y="7949"/>
                  </a:lnTo>
                  <a:lnTo>
                    <a:pt x="4228" y="8162"/>
                  </a:lnTo>
                  <a:lnTo>
                    <a:pt x="4308" y="8375"/>
                  </a:lnTo>
                  <a:lnTo>
                    <a:pt x="4402" y="8582"/>
                  </a:lnTo>
                  <a:lnTo>
                    <a:pt x="4501" y="8781"/>
                  </a:lnTo>
                  <a:lnTo>
                    <a:pt x="4561" y="8884"/>
                  </a:lnTo>
                  <a:lnTo>
                    <a:pt x="4628" y="8973"/>
                  </a:lnTo>
                  <a:lnTo>
                    <a:pt x="4688" y="9056"/>
                  </a:lnTo>
                  <a:lnTo>
                    <a:pt x="4761" y="9125"/>
                  </a:lnTo>
                  <a:lnTo>
                    <a:pt x="4834" y="9187"/>
                  </a:lnTo>
                  <a:lnTo>
                    <a:pt x="4908" y="9242"/>
                  </a:lnTo>
                  <a:lnTo>
                    <a:pt x="4987" y="9290"/>
                  </a:lnTo>
                  <a:lnTo>
                    <a:pt x="5067" y="9331"/>
                  </a:lnTo>
                  <a:lnTo>
                    <a:pt x="5147" y="9359"/>
                  </a:lnTo>
                  <a:lnTo>
                    <a:pt x="5227" y="9379"/>
                  </a:lnTo>
                  <a:lnTo>
                    <a:pt x="5314" y="9393"/>
                  </a:lnTo>
                  <a:lnTo>
                    <a:pt x="5400" y="9407"/>
                  </a:lnTo>
                  <a:lnTo>
                    <a:pt x="5480" y="9407"/>
                  </a:lnTo>
                  <a:lnTo>
                    <a:pt x="5567" y="9400"/>
                  </a:lnTo>
                  <a:lnTo>
                    <a:pt x="5653" y="9386"/>
                  </a:lnTo>
                  <a:lnTo>
                    <a:pt x="5733" y="9365"/>
                  </a:lnTo>
                  <a:lnTo>
                    <a:pt x="5820" y="9338"/>
                  </a:lnTo>
                  <a:lnTo>
                    <a:pt x="5900" y="9310"/>
                  </a:lnTo>
                  <a:lnTo>
                    <a:pt x="5980" y="9276"/>
                  </a:lnTo>
                  <a:lnTo>
                    <a:pt x="6059" y="9228"/>
                  </a:lnTo>
                  <a:lnTo>
                    <a:pt x="6133" y="9187"/>
                  </a:lnTo>
                  <a:lnTo>
                    <a:pt x="6206" y="9132"/>
                  </a:lnTo>
                  <a:lnTo>
                    <a:pt x="6272" y="9077"/>
                  </a:lnTo>
                  <a:lnTo>
                    <a:pt x="6339" y="9015"/>
                  </a:lnTo>
                  <a:lnTo>
                    <a:pt x="6399" y="8946"/>
                  </a:lnTo>
                  <a:lnTo>
                    <a:pt x="6459" y="8877"/>
                  </a:lnTo>
                  <a:lnTo>
                    <a:pt x="6512" y="8802"/>
                  </a:lnTo>
                  <a:lnTo>
                    <a:pt x="6559" y="8726"/>
                  </a:lnTo>
                  <a:lnTo>
                    <a:pt x="6605" y="8643"/>
                  </a:lnTo>
                  <a:lnTo>
                    <a:pt x="6639" y="8561"/>
                  </a:lnTo>
                  <a:lnTo>
                    <a:pt x="6672" y="8472"/>
                  </a:lnTo>
                  <a:lnTo>
                    <a:pt x="6699" y="8382"/>
                  </a:lnTo>
                  <a:lnTo>
                    <a:pt x="6812" y="8300"/>
                  </a:lnTo>
                  <a:lnTo>
                    <a:pt x="6918" y="8203"/>
                  </a:lnTo>
                  <a:lnTo>
                    <a:pt x="7012" y="8100"/>
                  </a:lnTo>
                  <a:lnTo>
                    <a:pt x="7091" y="7990"/>
                  </a:lnTo>
                  <a:lnTo>
                    <a:pt x="7165" y="7873"/>
                  </a:lnTo>
                  <a:lnTo>
                    <a:pt x="7225" y="7750"/>
                  </a:lnTo>
                  <a:lnTo>
                    <a:pt x="7278" y="7619"/>
                  </a:lnTo>
                  <a:lnTo>
                    <a:pt x="7318" y="7481"/>
                  </a:lnTo>
                  <a:lnTo>
                    <a:pt x="7637" y="7523"/>
                  </a:lnTo>
                  <a:lnTo>
                    <a:pt x="7964" y="7564"/>
                  </a:lnTo>
                  <a:lnTo>
                    <a:pt x="8297" y="7598"/>
                  </a:lnTo>
                  <a:lnTo>
                    <a:pt x="8636" y="7640"/>
                  </a:lnTo>
                  <a:lnTo>
                    <a:pt x="8676" y="7640"/>
                  </a:lnTo>
                  <a:lnTo>
                    <a:pt x="8596" y="7832"/>
                  </a:lnTo>
                  <a:lnTo>
                    <a:pt x="8516" y="8018"/>
                  </a:lnTo>
                  <a:lnTo>
                    <a:pt x="8430" y="8203"/>
                  </a:lnTo>
                  <a:lnTo>
                    <a:pt x="8337" y="8389"/>
                  </a:lnTo>
                  <a:lnTo>
                    <a:pt x="8237" y="8568"/>
                  </a:lnTo>
                  <a:lnTo>
                    <a:pt x="8130" y="8740"/>
                  </a:lnTo>
                  <a:lnTo>
                    <a:pt x="8024" y="8912"/>
                  </a:lnTo>
                  <a:lnTo>
                    <a:pt x="7910" y="9070"/>
                  </a:lnTo>
                  <a:lnTo>
                    <a:pt x="7791" y="9228"/>
                  </a:lnTo>
                  <a:lnTo>
                    <a:pt x="7671" y="9379"/>
                  </a:lnTo>
                  <a:lnTo>
                    <a:pt x="7544" y="9530"/>
                  </a:lnTo>
                  <a:lnTo>
                    <a:pt x="7411" y="9668"/>
                  </a:lnTo>
                  <a:lnTo>
                    <a:pt x="7271" y="9799"/>
                  </a:lnTo>
                  <a:lnTo>
                    <a:pt x="7125" y="9922"/>
                  </a:lnTo>
                  <a:lnTo>
                    <a:pt x="6978" y="10039"/>
                  </a:lnTo>
                  <a:lnTo>
                    <a:pt x="6825" y="10142"/>
                  </a:lnTo>
                  <a:lnTo>
                    <a:pt x="6719" y="10211"/>
                  </a:lnTo>
                  <a:lnTo>
                    <a:pt x="6612" y="10280"/>
                  </a:lnTo>
                  <a:lnTo>
                    <a:pt x="6506" y="10335"/>
                  </a:lnTo>
                  <a:lnTo>
                    <a:pt x="6399" y="10390"/>
                  </a:lnTo>
                  <a:lnTo>
                    <a:pt x="6292" y="10431"/>
                  </a:lnTo>
                  <a:lnTo>
                    <a:pt x="6186" y="10479"/>
                  </a:lnTo>
                  <a:lnTo>
                    <a:pt x="6079" y="10514"/>
                  </a:lnTo>
                  <a:lnTo>
                    <a:pt x="5973" y="10541"/>
                  </a:lnTo>
                  <a:lnTo>
                    <a:pt x="5860" y="10569"/>
                  </a:lnTo>
                  <a:lnTo>
                    <a:pt x="5753" y="10589"/>
                  </a:lnTo>
                  <a:lnTo>
                    <a:pt x="5647" y="10610"/>
                  </a:lnTo>
                  <a:lnTo>
                    <a:pt x="5540" y="10617"/>
                  </a:lnTo>
                  <a:lnTo>
                    <a:pt x="5434" y="10624"/>
                  </a:lnTo>
                  <a:lnTo>
                    <a:pt x="5327" y="10631"/>
                  </a:lnTo>
                  <a:lnTo>
                    <a:pt x="5227" y="10631"/>
                  </a:lnTo>
                  <a:lnTo>
                    <a:pt x="5121" y="10624"/>
                  </a:lnTo>
                  <a:lnTo>
                    <a:pt x="5014" y="10610"/>
                  </a:lnTo>
                  <a:lnTo>
                    <a:pt x="4914" y="10596"/>
                  </a:lnTo>
                  <a:lnTo>
                    <a:pt x="4808" y="10576"/>
                  </a:lnTo>
                  <a:lnTo>
                    <a:pt x="4708" y="10548"/>
                  </a:lnTo>
                  <a:lnTo>
                    <a:pt x="4508" y="10493"/>
                  </a:lnTo>
                  <a:lnTo>
                    <a:pt x="4315" y="10417"/>
                  </a:lnTo>
                  <a:lnTo>
                    <a:pt x="4122" y="10328"/>
                  </a:lnTo>
                  <a:lnTo>
                    <a:pt x="3935" y="10225"/>
                  </a:lnTo>
                  <a:lnTo>
                    <a:pt x="3756" y="10108"/>
                  </a:lnTo>
                  <a:lnTo>
                    <a:pt x="3583" y="9984"/>
                  </a:lnTo>
                  <a:lnTo>
                    <a:pt x="3416" y="9840"/>
                  </a:lnTo>
                  <a:lnTo>
                    <a:pt x="3256" y="9689"/>
                  </a:lnTo>
                  <a:lnTo>
                    <a:pt x="3103" y="9530"/>
                  </a:lnTo>
                  <a:lnTo>
                    <a:pt x="2963" y="9359"/>
                  </a:lnTo>
                  <a:lnTo>
                    <a:pt x="2830" y="9180"/>
                  </a:lnTo>
                  <a:lnTo>
                    <a:pt x="2704" y="8987"/>
                  </a:lnTo>
                  <a:lnTo>
                    <a:pt x="2597" y="8795"/>
                  </a:lnTo>
                  <a:lnTo>
                    <a:pt x="2491" y="8588"/>
                  </a:lnTo>
                  <a:lnTo>
                    <a:pt x="2404" y="8382"/>
                  </a:lnTo>
                  <a:lnTo>
                    <a:pt x="2324" y="8162"/>
                  </a:lnTo>
                  <a:lnTo>
                    <a:pt x="2258" y="7949"/>
                  </a:lnTo>
                  <a:lnTo>
                    <a:pt x="2204" y="7722"/>
                  </a:lnTo>
                  <a:lnTo>
                    <a:pt x="2171" y="7495"/>
                  </a:lnTo>
                  <a:lnTo>
                    <a:pt x="2144" y="7268"/>
                  </a:lnTo>
                  <a:lnTo>
                    <a:pt x="2138" y="7034"/>
                  </a:lnTo>
                  <a:lnTo>
                    <a:pt x="2138" y="6801"/>
                  </a:lnTo>
                  <a:lnTo>
                    <a:pt x="2144" y="6739"/>
                  </a:lnTo>
                  <a:lnTo>
                    <a:pt x="2164" y="6684"/>
                  </a:lnTo>
                  <a:lnTo>
                    <a:pt x="2178" y="6622"/>
                  </a:lnTo>
                  <a:lnTo>
                    <a:pt x="2184" y="6560"/>
                  </a:lnTo>
                  <a:close/>
                  <a:moveTo>
                    <a:pt x="6732" y="0"/>
                  </a:moveTo>
                  <a:lnTo>
                    <a:pt x="6519" y="7"/>
                  </a:lnTo>
                  <a:lnTo>
                    <a:pt x="6306" y="28"/>
                  </a:lnTo>
                  <a:lnTo>
                    <a:pt x="6093" y="55"/>
                  </a:lnTo>
                  <a:lnTo>
                    <a:pt x="5893" y="97"/>
                  </a:lnTo>
                  <a:lnTo>
                    <a:pt x="5693" y="145"/>
                  </a:lnTo>
                  <a:lnTo>
                    <a:pt x="5500" y="200"/>
                  </a:lnTo>
                  <a:lnTo>
                    <a:pt x="5314" y="275"/>
                  </a:lnTo>
                  <a:lnTo>
                    <a:pt x="5134" y="358"/>
                  </a:lnTo>
                  <a:lnTo>
                    <a:pt x="4967" y="454"/>
                  </a:lnTo>
                  <a:lnTo>
                    <a:pt x="4808" y="557"/>
                  </a:lnTo>
                  <a:lnTo>
                    <a:pt x="4734" y="619"/>
                  </a:lnTo>
                  <a:lnTo>
                    <a:pt x="4661" y="674"/>
                  </a:lnTo>
                  <a:lnTo>
                    <a:pt x="4595" y="743"/>
                  </a:lnTo>
                  <a:lnTo>
                    <a:pt x="4528" y="805"/>
                  </a:lnTo>
                  <a:lnTo>
                    <a:pt x="4461" y="881"/>
                  </a:lnTo>
                  <a:lnTo>
                    <a:pt x="4402" y="949"/>
                  </a:lnTo>
                  <a:lnTo>
                    <a:pt x="4348" y="1025"/>
                  </a:lnTo>
                  <a:lnTo>
                    <a:pt x="4288" y="1107"/>
                  </a:lnTo>
                  <a:lnTo>
                    <a:pt x="4142" y="1156"/>
                  </a:lnTo>
                  <a:lnTo>
                    <a:pt x="3995" y="1204"/>
                  </a:lnTo>
                  <a:lnTo>
                    <a:pt x="3856" y="1259"/>
                  </a:lnTo>
                  <a:lnTo>
                    <a:pt x="3709" y="1314"/>
                  </a:lnTo>
                  <a:lnTo>
                    <a:pt x="3569" y="1376"/>
                  </a:lnTo>
                  <a:lnTo>
                    <a:pt x="3429" y="1444"/>
                  </a:lnTo>
                  <a:lnTo>
                    <a:pt x="3296" y="1513"/>
                  </a:lnTo>
                  <a:lnTo>
                    <a:pt x="3163" y="1582"/>
                  </a:lnTo>
                  <a:lnTo>
                    <a:pt x="3030" y="1664"/>
                  </a:lnTo>
                  <a:lnTo>
                    <a:pt x="2897" y="1740"/>
                  </a:lnTo>
                  <a:lnTo>
                    <a:pt x="2770" y="1823"/>
                  </a:lnTo>
                  <a:lnTo>
                    <a:pt x="2644" y="1912"/>
                  </a:lnTo>
                  <a:lnTo>
                    <a:pt x="2404" y="2098"/>
                  </a:lnTo>
                  <a:lnTo>
                    <a:pt x="2164" y="2297"/>
                  </a:lnTo>
                  <a:lnTo>
                    <a:pt x="1945" y="2503"/>
                  </a:lnTo>
                  <a:lnTo>
                    <a:pt x="1732" y="2723"/>
                  </a:lnTo>
                  <a:lnTo>
                    <a:pt x="1525" y="2957"/>
                  </a:lnTo>
                  <a:lnTo>
                    <a:pt x="1332" y="3198"/>
                  </a:lnTo>
                  <a:lnTo>
                    <a:pt x="1152" y="3445"/>
                  </a:lnTo>
                  <a:lnTo>
                    <a:pt x="979" y="3707"/>
                  </a:lnTo>
                  <a:lnTo>
                    <a:pt x="826" y="3975"/>
                  </a:lnTo>
                  <a:lnTo>
                    <a:pt x="680" y="4250"/>
                  </a:lnTo>
                  <a:lnTo>
                    <a:pt x="546" y="4532"/>
                  </a:lnTo>
                  <a:lnTo>
                    <a:pt x="427" y="4820"/>
                  </a:lnTo>
                  <a:lnTo>
                    <a:pt x="327" y="5116"/>
                  </a:lnTo>
                  <a:lnTo>
                    <a:pt x="233" y="5412"/>
                  </a:lnTo>
                  <a:lnTo>
                    <a:pt x="160" y="5714"/>
                  </a:lnTo>
                  <a:lnTo>
                    <a:pt x="94" y="6024"/>
                  </a:lnTo>
                  <a:lnTo>
                    <a:pt x="47" y="6333"/>
                  </a:lnTo>
                  <a:lnTo>
                    <a:pt x="20" y="6643"/>
                  </a:lnTo>
                  <a:lnTo>
                    <a:pt x="7" y="6801"/>
                  </a:lnTo>
                  <a:lnTo>
                    <a:pt x="7" y="6959"/>
                  </a:lnTo>
                  <a:lnTo>
                    <a:pt x="0" y="7117"/>
                  </a:lnTo>
                  <a:lnTo>
                    <a:pt x="7" y="7275"/>
                  </a:lnTo>
                  <a:lnTo>
                    <a:pt x="14" y="7433"/>
                  </a:lnTo>
                  <a:lnTo>
                    <a:pt x="20" y="7591"/>
                  </a:lnTo>
                  <a:lnTo>
                    <a:pt x="40" y="7750"/>
                  </a:lnTo>
                  <a:lnTo>
                    <a:pt x="60" y="7908"/>
                  </a:lnTo>
                  <a:lnTo>
                    <a:pt x="80" y="8066"/>
                  </a:lnTo>
                  <a:lnTo>
                    <a:pt x="107" y="8224"/>
                  </a:lnTo>
                  <a:lnTo>
                    <a:pt x="140" y="8375"/>
                  </a:lnTo>
                  <a:lnTo>
                    <a:pt x="180" y="8533"/>
                  </a:lnTo>
                  <a:lnTo>
                    <a:pt x="220" y="8692"/>
                  </a:lnTo>
                  <a:lnTo>
                    <a:pt x="267" y="8843"/>
                  </a:lnTo>
                  <a:lnTo>
                    <a:pt x="320" y="9001"/>
                  </a:lnTo>
                  <a:lnTo>
                    <a:pt x="373" y="9152"/>
                  </a:lnTo>
                  <a:lnTo>
                    <a:pt x="433" y="9310"/>
                  </a:lnTo>
                  <a:lnTo>
                    <a:pt x="500" y="9469"/>
                  </a:lnTo>
                  <a:lnTo>
                    <a:pt x="566" y="9620"/>
                  </a:lnTo>
                  <a:lnTo>
                    <a:pt x="640" y="9764"/>
                  </a:lnTo>
                  <a:lnTo>
                    <a:pt x="720" y="9915"/>
                  </a:lnTo>
                  <a:lnTo>
                    <a:pt x="799" y="10053"/>
                  </a:lnTo>
                  <a:lnTo>
                    <a:pt x="879" y="10197"/>
                  </a:lnTo>
                  <a:lnTo>
                    <a:pt x="966" y="10335"/>
                  </a:lnTo>
                  <a:lnTo>
                    <a:pt x="1059" y="10466"/>
                  </a:lnTo>
                  <a:lnTo>
                    <a:pt x="1152" y="10596"/>
                  </a:lnTo>
                  <a:lnTo>
                    <a:pt x="1246" y="10720"/>
                  </a:lnTo>
                  <a:lnTo>
                    <a:pt x="1345" y="10844"/>
                  </a:lnTo>
                  <a:lnTo>
                    <a:pt x="1445" y="10967"/>
                  </a:lnTo>
                  <a:lnTo>
                    <a:pt x="1552" y="11084"/>
                  </a:lnTo>
                  <a:lnTo>
                    <a:pt x="1665" y="11201"/>
                  </a:lnTo>
                  <a:lnTo>
                    <a:pt x="1772" y="11311"/>
                  </a:lnTo>
                  <a:lnTo>
                    <a:pt x="1885" y="11414"/>
                  </a:lnTo>
                  <a:lnTo>
                    <a:pt x="2005" y="11518"/>
                  </a:lnTo>
                  <a:lnTo>
                    <a:pt x="2118" y="11621"/>
                  </a:lnTo>
                  <a:lnTo>
                    <a:pt x="2238" y="11717"/>
                  </a:lnTo>
                  <a:lnTo>
                    <a:pt x="2364" y="11806"/>
                  </a:lnTo>
                  <a:lnTo>
                    <a:pt x="2491" y="11896"/>
                  </a:lnTo>
                  <a:lnTo>
                    <a:pt x="2617" y="11978"/>
                  </a:lnTo>
                  <a:lnTo>
                    <a:pt x="2744" y="12061"/>
                  </a:lnTo>
                  <a:lnTo>
                    <a:pt x="2877" y="12136"/>
                  </a:lnTo>
                  <a:lnTo>
                    <a:pt x="3010" y="12212"/>
                  </a:lnTo>
                  <a:lnTo>
                    <a:pt x="3143" y="12281"/>
                  </a:lnTo>
                  <a:lnTo>
                    <a:pt x="3276" y="12343"/>
                  </a:lnTo>
                  <a:lnTo>
                    <a:pt x="3416" y="12405"/>
                  </a:lnTo>
                  <a:lnTo>
                    <a:pt x="3549" y="12466"/>
                  </a:lnTo>
                  <a:lnTo>
                    <a:pt x="3696" y="12515"/>
                  </a:lnTo>
                  <a:lnTo>
                    <a:pt x="3836" y="12563"/>
                  </a:lnTo>
                  <a:lnTo>
                    <a:pt x="3975" y="12611"/>
                  </a:lnTo>
                  <a:lnTo>
                    <a:pt x="4122" y="12652"/>
                  </a:lnTo>
                  <a:lnTo>
                    <a:pt x="4262" y="12686"/>
                  </a:lnTo>
                  <a:lnTo>
                    <a:pt x="4408" y="12721"/>
                  </a:lnTo>
                  <a:lnTo>
                    <a:pt x="4555" y="12741"/>
                  </a:lnTo>
                  <a:lnTo>
                    <a:pt x="4701" y="12769"/>
                  </a:lnTo>
                  <a:lnTo>
                    <a:pt x="4848" y="12783"/>
                  </a:lnTo>
                  <a:lnTo>
                    <a:pt x="4994" y="12796"/>
                  </a:lnTo>
                  <a:lnTo>
                    <a:pt x="5141" y="12810"/>
                  </a:lnTo>
                  <a:lnTo>
                    <a:pt x="5587" y="12810"/>
                  </a:lnTo>
                  <a:lnTo>
                    <a:pt x="5740" y="12796"/>
                  </a:lnTo>
                  <a:lnTo>
                    <a:pt x="5886" y="12783"/>
                  </a:lnTo>
                  <a:lnTo>
                    <a:pt x="6033" y="12762"/>
                  </a:lnTo>
                  <a:lnTo>
                    <a:pt x="6179" y="12741"/>
                  </a:lnTo>
                  <a:lnTo>
                    <a:pt x="6332" y="12707"/>
                  </a:lnTo>
                  <a:lnTo>
                    <a:pt x="6479" y="12673"/>
                  </a:lnTo>
                  <a:lnTo>
                    <a:pt x="6625" y="12631"/>
                  </a:lnTo>
                  <a:lnTo>
                    <a:pt x="6772" y="12590"/>
                  </a:lnTo>
                  <a:lnTo>
                    <a:pt x="6918" y="12542"/>
                  </a:lnTo>
                  <a:lnTo>
                    <a:pt x="7058" y="12487"/>
                  </a:lnTo>
                  <a:lnTo>
                    <a:pt x="7205" y="12425"/>
                  </a:lnTo>
                  <a:lnTo>
                    <a:pt x="7344" y="12356"/>
                  </a:lnTo>
                  <a:lnTo>
                    <a:pt x="7491" y="12288"/>
                  </a:lnTo>
                  <a:lnTo>
                    <a:pt x="7631" y="12212"/>
                  </a:lnTo>
                  <a:lnTo>
                    <a:pt x="7771" y="12130"/>
                  </a:lnTo>
                  <a:lnTo>
                    <a:pt x="7904" y="12040"/>
                  </a:lnTo>
                  <a:lnTo>
                    <a:pt x="8044" y="11951"/>
                  </a:lnTo>
                  <a:lnTo>
                    <a:pt x="8177" y="11854"/>
                  </a:lnTo>
                  <a:lnTo>
                    <a:pt x="8310" y="11751"/>
                  </a:lnTo>
                  <a:lnTo>
                    <a:pt x="8443" y="11641"/>
                  </a:lnTo>
                  <a:lnTo>
                    <a:pt x="8563" y="11531"/>
                  </a:lnTo>
                  <a:lnTo>
                    <a:pt x="8683" y="11421"/>
                  </a:lnTo>
                  <a:lnTo>
                    <a:pt x="8803" y="11304"/>
                  </a:lnTo>
                  <a:lnTo>
                    <a:pt x="8916" y="11188"/>
                  </a:lnTo>
                  <a:lnTo>
                    <a:pt x="9142" y="10940"/>
                  </a:lnTo>
                  <a:lnTo>
                    <a:pt x="9355" y="10672"/>
                  </a:lnTo>
                  <a:lnTo>
                    <a:pt x="9562" y="10397"/>
                  </a:lnTo>
                  <a:lnTo>
                    <a:pt x="9761" y="10108"/>
                  </a:lnTo>
                  <a:lnTo>
                    <a:pt x="9954" y="9812"/>
                  </a:lnTo>
                  <a:lnTo>
                    <a:pt x="10128" y="9503"/>
                  </a:lnTo>
                  <a:lnTo>
                    <a:pt x="10301" y="9180"/>
                  </a:lnTo>
                  <a:lnTo>
                    <a:pt x="10454" y="8850"/>
                  </a:lnTo>
                  <a:lnTo>
                    <a:pt x="10600" y="8520"/>
                  </a:lnTo>
                  <a:lnTo>
                    <a:pt x="10733" y="8176"/>
                  </a:lnTo>
                  <a:lnTo>
                    <a:pt x="10853" y="7825"/>
                  </a:lnTo>
                  <a:lnTo>
                    <a:pt x="10960" y="7475"/>
                  </a:lnTo>
                  <a:lnTo>
                    <a:pt x="11053" y="7117"/>
                  </a:lnTo>
                  <a:lnTo>
                    <a:pt x="11133" y="6759"/>
                  </a:lnTo>
                  <a:lnTo>
                    <a:pt x="11200" y="6402"/>
                  </a:lnTo>
                  <a:lnTo>
                    <a:pt x="11253" y="6037"/>
                  </a:lnTo>
                  <a:lnTo>
                    <a:pt x="11286" y="5673"/>
                  </a:lnTo>
                  <a:lnTo>
                    <a:pt x="11299" y="5494"/>
                  </a:lnTo>
                  <a:lnTo>
                    <a:pt x="11306" y="5315"/>
                  </a:lnTo>
                  <a:lnTo>
                    <a:pt x="11313" y="5137"/>
                  </a:lnTo>
                  <a:lnTo>
                    <a:pt x="11313" y="4951"/>
                  </a:lnTo>
                  <a:lnTo>
                    <a:pt x="11306" y="4772"/>
                  </a:lnTo>
                  <a:lnTo>
                    <a:pt x="11293" y="4600"/>
                  </a:lnTo>
                  <a:lnTo>
                    <a:pt x="11279" y="4422"/>
                  </a:lnTo>
                  <a:lnTo>
                    <a:pt x="11266" y="4243"/>
                  </a:lnTo>
                  <a:lnTo>
                    <a:pt x="11240" y="4071"/>
                  </a:lnTo>
                  <a:lnTo>
                    <a:pt x="11213" y="3892"/>
                  </a:lnTo>
                  <a:lnTo>
                    <a:pt x="11186" y="3720"/>
                  </a:lnTo>
                  <a:lnTo>
                    <a:pt x="11146" y="3548"/>
                  </a:lnTo>
                  <a:lnTo>
                    <a:pt x="11106" y="3383"/>
                  </a:lnTo>
                  <a:lnTo>
                    <a:pt x="11060" y="3211"/>
                  </a:lnTo>
                  <a:lnTo>
                    <a:pt x="11013" y="3046"/>
                  </a:lnTo>
                  <a:lnTo>
                    <a:pt x="10960" y="2881"/>
                  </a:lnTo>
                  <a:lnTo>
                    <a:pt x="10893" y="2723"/>
                  </a:lnTo>
                  <a:lnTo>
                    <a:pt x="10833" y="2558"/>
                  </a:lnTo>
                  <a:lnTo>
                    <a:pt x="10760" y="2400"/>
                  </a:lnTo>
                  <a:lnTo>
                    <a:pt x="10687" y="2249"/>
                  </a:lnTo>
                  <a:lnTo>
                    <a:pt x="10607" y="2098"/>
                  </a:lnTo>
                  <a:lnTo>
                    <a:pt x="10520" y="1946"/>
                  </a:lnTo>
                  <a:lnTo>
                    <a:pt x="10427" y="1795"/>
                  </a:lnTo>
                  <a:lnTo>
                    <a:pt x="10334" y="1651"/>
                  </a:lnTo>
                  <a:lnTo>
                    <a:pt x="10234" y="1513"/>
                  </a:lnTo>
                  <a:lnTo>
                    <a:pt x="10128" y="1369"/>
                  </a:lnTo>
                  <a:lnTo>
                    <a:pt x="10008" y="1231"/>
                  </a:lnTo>
                  <a:lnTo>
                    <a:pt x="9875" y="1101"/>
                  </a:lnTo>
                  <a:lnTo>
                    <a:pt x="9728" y="970"/>
                  </a:lnTo>
                  <a:lnTo>
                    <a:pt x="9568" y="853"/>
                  </a:lnTo>
                  <a:lnTo>
                    <a:pt x="9409" y="743"/>
                  </a:lnTo>
                  <a:lnTo>
                    <a:pt x="9229" y="633"/>
                  </a:lnTo>
                  <a:lnTo>
                    <a:pt x="9049" y="537"/>
                  </a:lnTo>
                  <a:lnTo>
                    <a:pt x="8856" y="447"/>
                  </a:lnTo>
                  <a:lnTo>
                    <a:pt x="8663" y="365"/>
                  </a:lnTo>
                  <a:lnTo>
                    <a:pt x="8456" y="289"/>
                  </a:lnTo>
                  <a:lnTo>
                    <a:pt x="8250" y="220"/>
                  </a:lnTo>
                  <a:lnTo>
                    <a:pt x="8037" y="165"/>
                  </a:lnTo>
                  <a:lnTo>
                    <a:pt x="7824" y="110"/>
                  </a:lnTo>
                  <a:lnTo>
                    <a:pt x="7604" y="76"/>
                  </a:lnTo>
                  <a:lnTo>
                    <a:pt x="7384" y="42"/>
                  </a:lnTo>
                  <a:lnTo>
                    <a:pt x="7171" y="21"/>
                  </a:lnTo>
                  <a:lnTo>
                    <a:pt x="6952" y="7"/>
                  </a:lnTo>
                  <a:lnTo>
                    <a:pt x="6732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2"/>
            <p:cNvSpPr/>
            <p:nvPr/>
          </p:nvSpPr>
          <p:spPr>
            <a:xfrm>
              <a:off x="-743500" y="-3847550"/>
              <a:ext cx="154175" cy="82200"/>
            </a:xfrm>
            <a:custGeom>
              <a:rect b="b" l="l" r="r" t="t"/>
              <a:pathLst>
                <a:path extrusionOk="0" h="3288" w="6167">
                  <a:moveTo>
                    <a:pt x="4002" y="1"/>
                  </a:moveTo>
                  <a:lnTo>
                    <a:pt x="3849" y="7"/>
                  </a:lnTo>
                  <a:lnTo>
                    <a:pt x="3703" y="21"/>
                  </a:lnTo>
                  <a:lnTo>
                    <a:pt x="3569" y="49"/>
                  </a:lnTo>
                  <a:lnTo>
                    <a:pt x="3443" y="90"/>
                  </a:lnTo>
                  <a:lnTo>
                    <a:pt x="3316" y="145"/>
                  </a:lnTo>
                  <a:lnTo>
                    <a:pt x="3203" y="200"/>
                  </a:lnTo>
                  <a:lnTo>
                    <a:pt x="3090" y="276"/>
                  </a:lnTo>
                  <a:lnTo>
                    <a:pt x="2983" y="351"/>
                  </a:lnTo>
                  <a:lnTo>
                    <a:pt x="2877" y="434"/>
                  </a:lnTo>
                  <a:lnTo>
                    <a:pt x="2770" y="523"/>
                  </a:lnTo>
                  <a:lnTo>
                    <a:pt x="2671" y="619"/>
                  </a:lnTo>
                  <a:lnTo>
                    <a:pt x="2457" y="826"/>
                  </a:lnTo>
                  <a:lnTo>
                    <a:pt x="2231" y="1046"/>
                  </a:lnTo>
                  <a:lnTo>
                    <a:pt x="2171" y="1101"/>
                  </a:lnTo>
                  <a:lnTo>
                    <a:pt x="2098" y="1142"/>
                  </a:lnTo>
                  <a:lnTo>
                    <a:pt x="2031" y="1176"/>
                  </a:lnTo>
                  <a:lnTo>
                    <a:pt x="1965" y="1211"/>
                  </a:lnTo>
                  <a:lnTo>
                    <a:pt x="1892" y="1231"/>
                  </a:lnTo>
                  <a:lnTo>
                    <a:pt x="1818" y="1245"/>
                  </a:lnTo>
                  <a:lnTo>
                    <a:pt x="1745" y="1252"/>
                  </a:lnTo>
                  <a:lnTo>
                    <a:pt x="1672" y="1245"/>
                  </a:lnTo>
                  <a:lnTo>
                    <a:pt x="1605" y="1238"/>
                  </a:lnTo>
                  <a:lnTo>
                    <a:pt x="1532" y="1224"/>
                  </a:lnTo>
                  <a:lnTo>
                    <a:pt x="1465" y="1204"/>
                  </a:lnTo>
                  <a:lnTo>
                    <a:pt x="1392" y="1183"/>
                  </a:lnTo>
                  <a:lnTo>
                    <a:pt x="1332" y="1149"/>
                  </a:lnTo>
                  <a:lnTo>
                    <a:pt x="1266" y="1114"/>
                  </a:lnTo>
                  <a:lnTo>
                    <a:pt x="1206" y="1066"/>
                  </a:lnTo>
                  <a:lnTo>
                    <a:pt x="1146" y="1025"/>
                  </a:lnTo>
                  <a:lnTo>
                    <a:pt x="993" y="1183"/>
                  </a:lnTo>
                  <a:lnTo>
                    <a:pt x="833" y="1341"/>
                  </a:lnTo>
                  <a:lnTo>
                    <a:pt x="686" y="1513"/>
                  </a:lnTo>
                  <a:lnTo>
                    <a:pt x="540" y="1685"/>
                  </a:lnTo>
                  <a:lnTo>
                    <a:pt x="400" y="1857"/>
                  </a:lnTo>
                  <a:lnTo>
                    <a:pt x="260" y="2036"/>
                  </a:lnTo>
                  <a:lnTo>
                    <a:pt x="127" y="2221"/>
                  </a:lnTo>
                  <a:lnTo>
                    <a:pt x="1" y="2407"/>
                  </a:lnTo>
                  <a:lnTo>
                    <a:pt x="274" y="2421"/>
                  </a:lnTo>
                  <a:lnTo>
                    <a:pt x="560" y="2421"/>
                  </a:lnTo>
                  <a:lnTo>
                    <a:pt x="1146" y="2428"/>
                  </a:lnTo>
                  <a:lnTo>
                    <a:pt x="1745" y="2435"/>
                  </a:lnTo>
                  <a:lnTo>
                    <a:pt x="2045" y="2448"/>
                  </a:lnTo>
                  <a:lnTo>
                    <a:pt x="2351" y="2455"/>
                  </a:lnTo>
                  <a:lnTo>
                    <a:pt x="2651" y="2476"/>
                  </a:lnTo>
                  <a:lnTo>
                    <a:pt x="2944" y="2497"/>
                  </a:lnTo>
                  <a:lnTo>
                    <a:pt x="3237" y="2531"/>
                  </a:lnTo>
                  <a:lnTo>
                    <a:pt x="3529" y="2572"/>
                  </a:lnTo>
                  <a:lnTo>
                    <a:pt x="3809" y="2627"/>
                  </a:lnTo>
                  <a:lnTo>
                    <a:pt x="4089" y="2696"/>
                  </a:lnTo>
                  <a:lnTo>
                    <a:pt x="4222" y="2730"/>
                  </a:lnTo>
                  <a:lnTo>
                    <a:pt x="4355" y="2772"/>
                  </a:lnTo>
                  <a:lnTo>
                    <a:pt x="4488" y="2820"/>
                  </a:lnTo>
                  <a:lnTo>
                    <a:pt x="4615" y="2868"/>
                  </a:lnTo>
                  <a:lnTo>
                    <a:pt x="4661" y="2888"/>
                  </a:lnTo>
                  <a:lnTo>
                    <a:pt x="4701" y="2916"/>
                  </a:lnTo>
                  <a:lnTo>
                    <a:pt x="4788" y="2978"/>
                  </a:lnTo>
                  <a:lnTo>
                    <a:pt x="4994" y="3012"/>
                  </a:lnTo>
                  <a:lnTo>
                    <a:pt x="5201" y="3033"/>
                  </a:lnTo>
                  <a:lnTo>
                    <a:pt x="5414" y="3060"/>
                  </a:lnTo>
                  <a:lnTo>
                    <a:pt x="5620" y="3088"/>
                  </a:lnTo>
                  <a:lnTo>
                    <a:pt x="5693" y="3102"/>
                  </a:lnTo>
                  <a:lnTo>
                    <a:pt x="5773" y="3115"/>
                  </a:lnTo>
                  <a:lnTo>
                    <a:pt x="5840" y="3129"/>
                  </a:lnTo>
                  <a:lnTo>
                    <a:pt x="5906" y="3157"/>
                  </a:lnTo>
                  <a:lnTo>
                    <a:pt x="5973" y="3184"/>
                  </a:lnTo>
                  <a:lnTo>
                    <a:pt x="6033" y="3212"/>
                  </a:lnTo>
                  <a:lnTo>
                    <a:pt x="6093" y="3246"/>
                  </a:lnTo>
                  <a:lnTo>
                    <a:pt x="6153" y="3287"/>
                  </a:lnTo>
                  <a:lnTo>
                    <a:pt x="6159" y="3074"/>
                  </a:lnTo>
                  <a:lnTo>
                    <a:pt x="6166" y="2861"/>
                  </a:lnTo>
                  <a:lnTo>
                    <a:pt x="6159" y="2655"/>
                  </a:lnTo>
                  <a:lnTo>
                    <a:pt x="6153" y="2448"/>
                  </a:lnTo>
                  <a:lnTo>
                    <a:pt x="6126" y="2235"/>
                  </a:lnTo>
                  <a:lnTo>
                    <a:pt x="6086" y="2015"/>
                  </a:lnTo>
                  <a:lnTo>
                    <a:pt x="6033" y="1802"/>
                  </a:lnTo>
                  <a:lnTo>
                    <a:pt x="5973" y="1596"/>
                  </a:lnTo>
                  <a:lnTo>
                    <a:pt x="5893" y="1396"/>
                  </a:lnTo>
                  <a:lnTo>
                    <a:pt x="5800" y="1204"/>
                  </a:lnTo>
                  <a:lnTo>
                    <a:pt x="5753" y="1108"/>
                  </a:lnTo>
                  <a:lnTo>
                    <a:pt x="5700" y="1018"/>
                  </a:lnTo>
                  <a:lnTo>
                    <a:pt x="5647" y="929"/>
                  </a:lnTo>
                  <a:lnTo>
                    <a:pt x="5587" y="846"/>
                  </a:lnTo>
                  <a:lnTo>
                    <a:pt x="5520" y="764"/>
                  </a:lnTo>
                  <a:lnTo>
                    <a:pt x="5454" y="681"/>
                  </a:lnTo>
                  <a:lnTo>
                    <a:pt x="5387" y="606"/>
                  </a:lnTo>
                  <a:lnTo>
                    <a:pt x="5314" y="537"/>
                  </a:lnTo>
                  <a:lnTo>
                    <a:pt x="5234" y="468"/>
                  </a:lnTo>
                  <a:lnTo>
                    <a:pt x="5154" y="399"/>
                  </a:lnTo>
                  <a:lnTo>
                    <a:pt x="5074" y="337"/>
                  </a:lnTo>
                  <a:lnTo>
                    <a:pt x="4988" y="282"/>
                  </a:lnTo>
                  <a:lnTo>
                    <a:pt x="4894" y="234"/>
                  </a:lnTo>
                  <a:lnTo>
                    <a:pt x="4801" y="186"/>
                  </a:lnTo>
                  <a:lnTo>
                    <a:pt x="4708" y="145"/>
                  </a:lnTo>
                  <a:lnTo>
                    <a:pt x="4608" y="104"/>
                  </a:lnTo>
                  <a:lnTo>
                    <a:pt x="4502" y="76"/>
                  </a:lnTo>
                  <a:lnTo>
                    <a:pt x="4395" y="49"/>
                  </a:lnTo>
                  <a:lnTo>
                    <a:pt x="4282" y="28"/>
                  </a:lnTo>
                  <a:lnTo>
                    <a:pt x="4169" y="14"/>
                  </a:lnTo>
                  <a:lnTo>
                    <a:pt x="400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2"/>
            <p:cNvSpPr/>
            <p:nvPr/>
          </p:nvSpPr>
          <p:spPr>
            <a:xfrm>
              <a:off x="-765475" y="-3734600"/>
              <a:ext cx="163500" cy="101775"/>
            </a:xfrm>
            <a:custGeom>
              <a:rect b="b" l="l" r="r" t="t"/>
              <a:pathLst>
                <a:path extrusionOk="0" h="4071" w="6540">
                  <a:moveTo>
                    <a:pt x="47" y="0"/>
                  </a:moveTo>
                  <a:lnTo>
                    <a:pt x="41" y="62"/>
                  </a:lnTo>
                  <a:lnTo>
                    <a:pt x="27" y="124"/>
                  </a:lnTo>
                  <a:lnTo>
                    <a:pt x="7" y="179"/>
                  </a:lnTo>
                  <a:lnTo>
                    <a:pt x="1" y="241"/>
                  </a:lnTo>
                  <a:lnTo>
                    <a:pt x="1" y="474"/>
                  </a:lnTo>
                  <a:lnTo>
                    <a:pt x="7" y="708"/>
                  </a:lnTo>
                  <a:lnTo>
                    <a:pt x="34" y="935"/>
                  </a:lnTo>
                  <a:lnTo>
                    <a:pt x="67" y="1162"/>
                  </a:lnTo>
                  <a:lnTo>
                    <a:pt x="121" y="1389"/>
                  </a:lnTo>
                  <a:lnTo>
                    <a:pt x="187" y="1602"/>
                  </a:lnTo>
                  <a:lnTo>
                    <a:pt x="267" y="1822"/>
                  </a:lnTo>
                  <a:lnTo>
                    <a:pt x="354" y="2028"/>
                  </a:lnTo>
                  <a:lnTo>
                    <a:pt x="460" y="2235"/>
                  </a:lnTo>
                  <a:lnTo>
                    <a:pt x="567" y="2427"/>
                  </a:lnTo>
                  <a:lnTo>
                    <a:pt x="693" y="2620"/>
                  </a:lnTo>
                  <a:lnTo>
                    <a:pt x="826" y="2799"/>
                  </a:lnTo>
                  <a:lnTo>
                    <a:pt x="966" y="2970"/>
                  </a:lnTo>
                  <a:lnTo>
                    <a:pt x="1119" y="3129"/>
                  </a:lnTo>
                  <a:lnTo>
                    <a:pt x="1279" y="3280"/>
                  </a:lnTo>
                  <a:lnTo>
                    <a:pt x="1446" y="3424"/>
                  </a:lnTo>
                  <a:lnTo>
                    <a:pt x="1619" y="3548"/>
                  </a:lnTo>
                  <a:lnTo>
                    <a:pt x="1798" y="3665"/>
                  </a:lnTo>
                  <a:lnTo>
                    <a:pt x="1985" y="3768"/>
                  </a:lnTo>
                  <a:lnTo>
                    <a:pt x="2178" y="3857"/>
                  </a:lnTo>
                  <a:lnTo>
                    <a:pt x="2371" y="3933"/>
                  </a:lnTo>
                  <a:lnTo>
                    <a:pt x="2571" y="3988"/>
                  </a:lnTo>
                  <a:lnTo>
                    <a:pt x="2671" y="4016"/>
                  </a:lnTo>
                  <a:lnTo>
                    <a:pt x="2777" y="4036"/>
                  </a:lnTo>
                  <a:lnTo>
                    <a:pt x="2877" y="4050"/>
                  </a:lnTo>
                  <a:lnTo>
                    <a:pt x="2984" y="4064"/>
                  </a:lnTo>
                  <a:lnTo>
                    <a:pt x="3090" y="4071"/>
                  </a:lnTo>
                  <a:lnTo>
                    <a:pt x="3190" y="4071"/>
                  </a:lnTo>
                  <a:lnTo>
                    <a:pt x="3297" y="4064"/>
                  </a:lnTo>
                  <a:lnTo>
                    <a:pt x="3403" y="4057"/>
                  </a:lnTo>
                  <a:lnTo>
                    <a:pt x="3510" y="4050"/>
                  </a:lnTo>
                  <a:lnTo>
                    <a:pt x="3616" y="4029"/>
                  </a:lnTo>
                  <a:lnTo>
                    <a:pt x="3723" y="4009"/>
                  </a:lnTo>
                  <a:lnTo>
                    <a:pt x="3836" y="3981"/>
                  </a:lnTo>
                  <a:lnTo>
                    <a:pt x="3942" y="3954"/>
                  </a:lnTo>
                  <a:lnTo>
                    <a:pt x="4049" y="3919"/>
                  </a:lnTo>
                  <a:lnTo>
                    <a:pt x="4155" y="3871"/>
                  </a:lnTo>
                  <a:lnTo>
                    <a:pt x="4262" y="3830"/>
                  </a:lnTo>
                  <a:lnTo>
                    <a:pt x="4369" y="3775"/>
                  </a:lnTo>
                  <a:lnTo>
                    <a:pt x="4475" y="3720"/>
                  </a:lnTo>
                  <a:lnTo>
                    <a:pt x="4582" y="3651"/>
                  </a:lnTo>
                  <a:lnTo>
                    <a:pt x="4688" y="3582"/>
                  </a:lnTo>
                  <a:lnTo>
                    <a:pt x="4841" y="3479"/>
                  </a:lnTo>
                  <a:lnTo>
                    <a:pt x="4988" y="3362"/>
                  </a:lnTo>
                  <a:lnTo>
                    <a:pt x="5134" y="3239"/>
                  </a:lnTo>
                  <a:lnTo>
                    <a:pt x="5274" y="3108"/>
                  </a:lnTo>
                  <a:lnTo>
                    <a:pt x="5407" y="2970"/>
                  </a:lnTo>
                  <a:lnTo>
                    <a:pt x="5534" y="2819"/>
                  </a:lnTo>
                  <a:lnTo>
                    <a:pt x="5654" y="2668"/>
                  </a:lnTo>
                  <a:lnTo>
                    <a:pt x="5773" y="2510"/>
                  </a:lnTo>
                  <a:lnTo>
                    <a:pt x="5887" y="2352"/>
                  </a:lnTo>
                  <a:lnTo>
                    <a:pt x="5993" y="2180"/>
                  </a:lnTo>
                  <a:lnTo>
                    <a:pt x="6100" y="2008"/>
                  </a:lnTo>
                  <a:lnTo>
                    <a:pt x="6200" y="1829"/>
                  </a:lnTo>
                  <a:lnTo>
                    <a:pt x="6293" y="1643"/>
                  </a:lnTo>
                  <a:lnTo>
                    <a:pt x="6379" y="1458"/>
                  </a:lnTo>
                  <a:lnTo>
                    <a:pt x="6459" y="1272"/>
                  </a:lnTo>
                  <a:lnTo>
                    <a:pt x="6539" y="1080"/>
                  </a:lnTo>
                  <a:lnTo>
                    <a:pt x="6499" y="1080"/>
                  </a:lnTo>
                  <a:lnTo>
                    <a:pt x="6160" y="1038"/>
                  </a:lnTo>
                  <a:lnTo>
                    <a:pt x="5827" y="1004"/>
                  </a:lnTo>
                  <a:lnTo>
                    <a:pt x="5500" y="963"/>
                  </a:lnTo>
                  <a:lnTo>
                    <a:pt x="5181" y="921"/>
                  </a:lnTo>
                  <a:lnTo>
                    <a:pt x="5141" y="1059"/>
                  </a:lnTo>
                  <a:lnTo>
                    <a:pt x="5088" y="1190"/>
                  </a:lnTo>
                  <a:lnTo>
                    <a:pt x="5028" y="1313"/>
                  </a:lnTo>
                  <a:lnTo>
                    <a:pt x="4954" y="1430"/>
                  </a:lnTo>
                  <a:lnTo>
                    <a:pt x="4875" y="1540"/>
                  </a:lnTo>
                  <a:lnTo>
                    <a:pt x="4781" y="1643"/>
                  </a:lnTo>
                  <a:lnTo>
                    <a:pt x="4675" y="1740"/>
                  </a:lnTo>
                  <a:lnTo>
                    <a:pt x="4562" y="1822"/>
                  </a:lnTo>
                  <a:lnTo>
                    <a:pt x="4535" y="1912"/>
                  </a:lnTo>
                  <a:lnTo>
                    <a:pt x="4502" y="2001"/>
                  </a:lnTo>
                  <a:lnTo>
                    <a:pt x="4468" y="2083"/>
                  </a:lnTo>
                  <a:lnTo>
                    <a:pt x="4422" y="2166"/>
                  </a:lnTo>
                  <a:lnTo>
                    <a:pt x="4375" y="2242"/>
                  </a:lnTo>
                  <a:lnTo>
                    <a:pt x="4322" y="2317"/>
                  </a:lnTo>
                  <a:lnTo>
                    <a:pt x="4262" y="2386"/>
                  </a:lnTo>
                  <a:lnTo>
                    <a:pt x="4202" y="2455"/>
                  </a:lnTo>
                  <a:lnTo>
                    <a:pt x="4135" y="2517"/>
                  </a:lnTo>
                  <a:lnTo>
                    <a:pt x="4069" y="2572"/>
                  </a:lnTo>
                  <a:lnTo>
                    <a:pt x="3996" y="2627"/>
                  </a:lnTo>
                  <a:lnTo>
                    <a:pt x="3922" y="2668"/>
                  </a:lnTo>
                  <a:lnTo>
                    <a:pt x="3843" y="2716"/>
                  </a:lnTo>
                  <a:lnTo>
                    <a:pt x="3763" y="2750"/>
                  </a:lnTo>
                  <a:lnTo>
                    <a:pt x="3683" y="2778"/>
                  </a:lnTo>
                  <a:lnTo>
                    <a:pt x="3596" y="2805"/>
                  </a:lnTo>
                  <a:lnTo>
                    <a:pt x="3516" y="2826"/>
                  </a:lnTo>
                  <a:lnTo>
                    <a:pt x="3430" y="2840"/>
                  </a:lnTo>
                  <a:lnTo>
                    <a:pt x="3343" y="2847"/>
                  </a:lnTo>
                  <a:lnTo>
                    <a:pt x="3263" y="2847"/>
                  </a:lnTo>
                  <a:lnTo>
                    <a:pt x="3177" y="2833"/>
                  </a:lnTo>
                  <a:lnTo>
                    <a:pt x="3090" y="2819"/>
                  </a:lnTo>
                  <a:lnTo>
                    <a:pt x="3010" y="2799"/>
                  </a:lnTo>
                  <a:lnTo>
                    <a:pt x="2930" y="2771"/>
                  </a:lnTo>
                  <a:lnTo>
                    <a:pt x="2850" y="2730"/>
                  </a:lnTo>
                  <a:lnTo>
                    <a:pt x="2771" y="2682"/>
                  </a:lnTo>
                  <a:lnTo>
                    <a:pt x="2697" y="2627"/>
                  </a:lnTo>
                  <a:lnTo>
                    <a:pt x="2624" y="2565"/>
                  </a:lnTo>
                  <a:lnTo>
                    <a:pt x="2551" y="2496"/>
                  </a:lnTo>
                  <a:lnTo>
                    <a:pt x="2491" y="2413"/>
                  </a:lnTo>
                  <a:lnTo>
                    <a:pt x="2424" y="2324"/>
                  </a:lnTo>
                  <a:lnTo>
                    <a:pt x="2364" y="2221"/>
                  </a:lnTo>
                  <a:lnTo>
                    <a:pt x="2265" y="2022"/>
                  </a:lnTo>
                  <a:lnTo>
                    <a:pt x="2171" y="1815"/>
                  </a:lnTo>
                  <a:lnTo>
                    <a:pt x="2091" y="1602"/>
                  </a:lnTo>
                  <a:lnTo>
                    <a:pt x="2025" y="1389"/>
                  </a:lnTo>
                  <a:lnTo>
                    <a:pt x="1972" y="1176"/>
                  </a:lnTo>
                  <a:lnTo>
                    <a:pt x="1952" y="1066"/>
                  </a:lnTo>
                  <a:lnTo>
                    <a:pt x="1938" y="963"/>
                  </a:lnTo>
                  <a:lnTo>
                    <a:pt x="1925" y="853"/>
                  </a:lnTo>
                  <a:lnTo>
                    <a:pt x="1918" y="743"/>
                  </a:lnTo>
                  <a:lnTo>
                    <a:pt x="1918" y="633"/>
                  </a:lnTo>
                  <a:lnTo>
                    <a:pt x="1918" y="529"/>
                  </a:lnTo>
                  <a:lnTo>
                    <a:pt x="793" y="399"/>
                  </a:lnTo>
                  <a:lnTo>
                    <a:pt x="673" y="371"/>
                  </a:lnTo>
                  <a:lnTo>
                    <a:pt x="567" y="344"/>
                  </a:lnTo>
                  <a:lnTo>
                    <a:pt x="467" y="303"/>
                  </a:lnTo>
                  <a:lnTo>
                    <a:pt x="374" y="254"/>
                  </a:lnTo>
                  <a:lnTo>
                    <a:pt x="280" y="199"/>
                  </a:lnTo>
                  <a:lnTo>
                    <a:pt x="200" y="138"/>
                  </a:lnTo>
                  <a:lnTo>
                    <a:pt x="121" y="76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2"/>
            <p:cNvSpPr/>
            <p:nvPr/>
          </p:nvSpPr>
          <p:spPr>
            <a:xfrm>
              <a:off x="-2231275" y="-3163900"/>
              <a:ext cx="1628800" cy="1031050"/>
            </a:xfrm>
            <a:custGeom>
              <a:rect b="b" l="l" r="r" t="t"/>
              <a:pathLst>
                <a:path extrusionOk="0" h="41242" w="65152">
                  <a:moveTo>
                    <a:pt x="24889" y="0"/>
                  </a:moveTo>
                  <a:lnTo>
                    <a:pt x="24290" y="14"/>
                  </a:lnTo>
                  <a:lnTo>
                    <a:pt x="23697" y="21"/>
                  </a:lnTo>
                  <a:lnTo>
                    <a:pt x="23098" y="41"/>
                  </a:lnTo>
                  <a:lnTo>
                    <a:pt x="22505" y="62"/>
                  </a:lnTo>
                  <a:lnTo>
                    <a:pt x="21913" y="89"/>
                  </a:lnTo>
                  <a:lnTo>
                    <a:pt x="21320" y="117"/>
                  </a:lnTo>
                  <a:lnTo>
                    <a:pt x="20727" y="151"/>
                  </a:lnTo>
                  <a:lnTo>
                    <a:pt x="19549" y="227"/>
                  </a:lnTo>
                  <a:lnTo>
                    <a:pt x="18377" y="323"/>
                  </a:lnTo>
                  <a:lnTo>
                    <a:pt x="17238" y="426"/>
                  </a:lnTo>
                  <a:lnTo>
                    <a:pt x="16100" y="543"/>
                  </a:lnTo>
                  <a:lnTo>
                    <a:pt x="14948" y="681"/>
                  </a:lnTo>
                  <a:lnTo>
                    <a:pt x="13796" y="839"/>
                  </a:lnTo>
                  <a:lnTo>
                    <a:pt x="13224" y="921"/>
                  </a:lnTo>
                  <a:lnTo>
                    <a:pt x="12644" y="1004"/>
                  </a:lnTo>
                  <a:lnTo>
                    <a:pt x="12065" y="1100"/>
                  </a:lnTo>
                  <a:lnTo>
                    <a:pt x="11486" y="1196"/>
                  </a:lnTo>
                  <a:lnTo>
                    <a:pt x="10913" y="1293"/>
                  </a:lnTo>
                  <a:lnTo>
                    <a:pt x="10334" y="1396"/>
                  </a:lnTo>
                  <a:lnTo>
                    <a:pt x="9755" y="1506"/>
                  </a:lnTo>
                  <a:lnTo>
                    <a:pt x="9175" y="1623"/>
                  </a:lnTo>
                  <a:lnTo>
                    <a:pt x="8596" y="1740"/>
                  </a:lnTo>
                  <a:lnTo>
                    <a:pt x="8017" y="1863"/>
                  </a:lnTo>
                  <a:lnTo>
                    <a:pt x="7438" y="1987"/>
                  </a:lnTo>
                  <a:lnTo>
                    <a:pt x="6858" y="2118"/>
                  </a:lnTo>
                  <a:lnTo>
                    <a:pt x="6286" y="2255"/>
                  </a:lnTo>
                  <a:lnTo>
                    <a:pt x="5706" y="2393"/>
                  </a:lnTo>
                  <a:lnTo>
                    <a:pt x="5134" y="2537"/>
                  </a:lnTo>
                  <a:lnTo>
                    <a:pt x="4555" y="2688"/>
                  </a:lnTo>
                  <a:lnTo>
                    <a:pt x="3982" y="2840"/>
                  </a:lnTo>
                  <a:lnTo>
                    <a:pt x="3409" y="2998"/>
                  </a:lnTo>
                  <a:lnTo>
                    <a:pt x="2837" y="3156"/>
                  </a:lnTo>
                  <a:lnTo>
                    <a:pt x="2271" y="3328"/>
                  </a:lnTo>
                  <a:lnTo>
                    <a:pt x="1698" y="3500"/>
                  </a:lnTo>
                  <a:lnTo>
                    <a:pt x="1132" y="3672"/>
                  </a:lnTo>
                  <a:lnTo>
                    <a:pt x="566" y="3857"/>
                  </a:lnTo>
                  <a:lnTo>
                    <a:pt x="0" y="4036"/>
                  </a:lnTo>
                  <a:lnTo>
                    <a:pt x="27" y="4057"/>
                  </a:lnTo>
                  <a:lnTo>
                    <a:pt x="47" y="4064"/>
                  </a:lnTo>
                  <a:lnTo>
                    <a:pt x="586" y="4875"/>
                  </a:lnTo>
                  <a:lnTo>
                    <a:pt x="1112" y="5693"/>
                  </a:lnTo>
                  <a:lnTo>
                    <a:pt x="1632" y="6518"/>
                  </a:lnTo>
                  <a:lnTo>
                    <a:pt x="2144" y="7343"/>
                  </a:lnTo>
                  <a:lnTo>
                    <a:pt x="2650" y="8182"/>
                  </a:lnTo>
                  <a:lnTo>
                    <a:pt x="3156" y="9014"/>
                  </a:lnTo>
                  <a:lnTo>
                    <a:pt x="3649" y="9860"/>
                  </a:lnTo>
                  <a:lnTo>
                    <a:pt x="4142" y="10706"/>
                  </a:lnTo>
                  <a:lnTo>
                    <a:pt x="5114" y="12397"/>
                  </a:lnTo>
                  <a:lnTo>
                    <a:pt x="6086" y="14102"/>
                  </a:lnTo>
                  <a:lnTo>
                    <a:pt x="7051" y="15801"/>
                  </a:lnTo>
                  <a:lnTo>
                    <a:pt x="8030" y="17492"/>
                  </a:lnTo>
                  <a:lnTo>
                    <a:pt x="8223" y="17829"/>
                  </a:lnTo>
                  <a:lnTo>
                    <a:pt x="8416" y="18173"/>
                  </a:lnTo>
                  <a:lnTo>
                    <a:pt x="8796" y="18867"/>
                  </a:lnTo>
                  <a:lnTo>
                    <a:pt x="9169" y="19583"/>
                  </a:lnTo>
                  <a:lnTo>
                    <a:pt x="9548" y="20318"/>
                  </a:lnTo>
                  <a:lnTo>
                    <a:pt x="10307" y="21804"/>
                  </a:lnTo>
                  <a:lnTo>
                    <a:pt x="10687" y="22553"/>
                  </a:lnTo>
                  <a:lnTo>
                    <a:pt x="11080" y="23302"/>
                  </a:lnTo>
                  <a:lnTo>
                    <a:pt x="11486" y="24045"/>
                  </a:lnTo>
                  <a:lnTo>
                    <a:pt x="11892" y="24774"/>
                  </a:lnTo>
                  <a:lnTo>
                    <a:pt x="12105" y="25138"/>
                  </a:lnTo>
                  <a:lnTo>
                    <a:pt x="12318" y="25496"/>
                  </a:lnTo>
                  <a:lnTo>
                    <a:pt x="12538" y="25853"/>
                  </a:lnTo>
                  <a:lnTo>
                    <a:pt x="12757" y="26204"/>
                  </a:lnTo>
                  <a:lnTo>
                    <a:pt x="12984" y="26548"/>
                  </a:lnTo>
                  <a:lnTo>
                    <a:pt x="13210" y="26885"/>
                  </a:lnTo>
                  <a:lnTo>
                    <a:pt x="13443" y="27215"/>
                  </a:lnTo>
                  <a:lnTo>
                    <a:pt x="13683" y="27545"/>
                  </a:lnTo>
                  <a:lnTo>
                    <a:pt x="13929" y="27861"/>
                  </a:lnTo>
                  <a:lnTo>
                    <a:pt x="14176" y="28177"/>
                  </a:lnTo>
                  <a:lnTo>
                    <a:pt x="14435" y="28480"/>
                  </a:lnTo>
                  <a:lnTo>
                    <a:pt x="14695" y="28776"/>
                  </a:lnTo>
                  <a:lnTo>
                    <a:pt x="14968" y="28638"/>
                  </a:lnTo>
                  <a:lnTo>
                    <a:pt x="15248" y="28508"/>
                  </a:lnTo>
                  <a:lnTo>
                    <a:pt x="15534" y="28384"/>
                  </a:lnTo>
                  <a:lnTo>
                    <a:pt x="15814" y="28267"/>
                  </a:lnTo>
                  <a:lnTo>
                    <a:pt x="16100" y="28157"/>
                  </a:lnTo>
                  <a:lnTo>
                    <a:pt x="16393" y="28061"/>
                  </a:lnTo>
                  <a:lnTo>
                    <a:pt x="16679" y="27964"/>
                  </a:lnTo>
                  <a:lnTo>
                    <a:pt x="16972" y="27875"/>
                  </a:lnTo>
                  <a:lnTo>
                    <a:pt x="17265" y="27799"/>
                  </a:lnTo>
                  <a:lnTo>
                    <a:pt x="17558" y="27731"/>
                  </a:lnTo>
                  <a:lnTo>
                    <a:pt x="17851" y="27669"/>
                  </a:lnTo>
                  <a:lnTo>
                    <a:pt x="18144" y="27614"/>
                  </a:lnTo>
                  <a:lnTo>
                    <a:pt x="18437" y="27566"/>
                  </a:lnTo>
                  <a:lnTo>
                    <a:pt x="18730" y="27524"/>
                  </a:lnTo>
                  <a:lnTo>
                    <a:pt x="19023" y="27497"/>
                  </a:lnTo>
                  <a:lnTo>
                    <a:pt x="19316" y="27476"/>
                  </a:lnTo>
                  <a:lnTo>
                    <a:pt x="19622" y="27469"/>
                  </a:lnTo>
                  <a:lnTo>
                    <a:pt x="19935" y="27462"/>
                  </a:lnTo>
                  <a:lnTo>
                    <a:pt x="20241" y="27469"/>
                  </a:lnTo>
                  <a:lnTo>
                    <a:pt x="20548" y="27490"/>
                  </a:lnTo>
                  <a:lnTo>
                    <a:pt x="20854" y="27511"/>
                  </a:lnTo>
                  <a:lnTo>
                    <a:pt x="21160" y="27545"/>
                  </a:lnTo>
                  <a:lnTo>
                    <a:pt x="21460" y="27586"/>
                  </a:lnTo>
                  <a:lnTo>
                    <a:pt x="21759" y="27634"/>
                  </a:lnTo>
                  <a:lnTo>
                    <a:pt x="22059" y="27696"/>
                  </a:lnTo>
                  <a:lnTo>
                    <a:pt x="22359" y="27765"/>
                  </a:lnTo>
                  <a:lnTo>
                    <a:pt x="22658" y="27841"/>
                  </a:lnTo>
                  <a:lnTo>
                    <a:pt x="22951" y="27923"/>
                  </a:lnTo>
                  <a:lnTo>
                    <a:pt x="23238" y="28012"/>
                  </a:lnTo>
                  <a:lnTo>
                    <a:pt x="23530" y="28109"/>
                  </a:lnTo>
                  <a:lnTo>
                    <a:pt x="23817" y="28212"/>
                  </a:lnTo>
                  <a:lnTo>
                    <a:pt x="24096" y="28329"/>
                  </a:lnTo>
                  <a:lnTo>
                    <a:pt x="24376" y="28446"/>
                  </a:lnTo>
                  <a:lnTo>
                    <a:pt x="24656" y="28576"/>
                  </a:lnTo>
                  <a:lnTo>
                    <a:pt x="24929" y="28707"/>
                  </a:lnTo>
                  <a:lnTo>
                    <a:pt x="25195" y="28851"/>
                  </a:lnTo>
                  <a:lnTo>
                    <a:pt x="25468" y="28996"/>
                  </a:lnTo>
                  <a:lnTo>
                    <a:pt x="25728" y="29154"/>
                  </a:lnTo>
                  <a:lnTo>
                    <a:pt x="25987" y="29312"/>
                  </a:lnTo>
                  <a:lnTo>
                    <a:pt x="26240" y="29484"/>
                  </a:lnTo>
                  <a:lnTo>
                    <a:pt x="26493" y="29656"/>
                  </a:lnTo>
                  <a:lnTo>
                    <a:pt x="26740" y="29835"/>
                  </a:lnTo>
                  <a:lnTo>
                    <a:pt x="26986" y="30020"/>
                  </a:lnTo>
                  <a:lnTo>
                    <a:pt x="27219" y="30213"/>
                  </a:lnTo>
                  <a:lnTo>
                    <a:pt x="27459" y="30412"/>
                  </a:lnTo>
                  <a:lnTo>
                    <a:pt x="27685" y="30618"/>
                  </a:lnTo>
                  <a:lnTo>
                    <a:pt x="27912" y="30825"/>
                  </a:lnTo>
                  <a:lnTo>
                    <a:pt x="28125" y="31045"/>
                  </a:lnTo>
                  <a:lnTo>
                    <a:pt x="28338" y="31265"/>
                  </a:lnTo>
                  <a:lnTo>
                    <a:pt x="28551" y="31485"/>
                  </a:lnTo>
                  <a:lnTo>
                    <a:pt x="28751" y="31719"/>
                  </a:lnTo>
                  <a:lnTo>
                    <a:pt x="28950" y="31952"/>
                  </a:lnTo>
                  <a:lnTo>
                    <a:pt x="29137" y="32193"/>
                  </a:lnTo>
                  <a:lnTo>
                    <a:pt x="29323" y="32441"/>
                  </a:lnTo>
                  <a:lnTo>
                    <a:pt x="29503" y="32688"/>
                  </a:lnTo>
                  <a:lnTo>
                    <a:pt x="29676" y="32942"/>
                  </a:lnTo>
                  <a:lnTo>
                    <a:pt x="29843" y="33204"/>
                  </a:lnTo>
                  <a:lnTo>
                    <a:pt x="30002" y="33465"/>
                  </a:lnTo>
                  <a:lnTo>
                    <a:pt x="30155" y="33733"/>
                  </a:lnTo>
                  <a:lnTo>
                    <a:pt x="30302" y="34008"/>
                  </a:lnTo>
                  <a:lnTo>
                    <a:pt x="30442" y="34283"/>
                  </a:lnTo>
                  <a:lnTo>
                    <a:pt x="30575" y="34558"/>
                  </a:lnTo>
                  <a:lnTo>
                    <a:pt x="30695" y="34840"/>
                  </a:lnTo>
                  <a:lnTo>
                    <a:pt x="30815" y="35129"/>
                  </a:lnTo>
                  <a:lnTo>
                    <a:pt x="30928" y="35418"/>
                  </a:lnTo>
                  <a:lnTo>
                    <a:pt x="31028" y="35713"/>
                  </a:lnTo>
                  <a:lnTo>
                    <a:pt x="31121" y="36009"/>
                  </a:lnTo>
                  <a:lnTo>
                    <a:pt x="31207" y="36305"/>
                  </a:lnTo>
                  <a:lnTo>
                    <a:pt x="31287" y="36607"/>
                  </a:lnTo>
                  <a:lnTo>
                    <a:pt x="31361" y="36917"/>
                  </a:lnTo>
                  <a:lnTo>
                    <a:pt x="31421" y="37226"/>
                  </a:lnTo>
                  <a:lnTo>
                    <a:pt x="31474" y="37536"/>
                  </a:lnTo>
                  <a:lnTo>
                    <a:pt x="31520" y="37845"/>
                  </a:lnTo>
                  <a:lnTo>
                    <a:pt x="31554" y="38161"/>
                  </a:lnTo>
                  <a:lnTo>
                    <a:pt x="31580" y="38478"/>
                  </a:lnTo>
                  <a:lnTo>
                    <a:pt x="31600" y="38801"/>
                  </a:lnTo>
                  <a:lnTo>
                    <a:pt x="31607" y="39124"/>
                  </a:lnTo>
                  <a:lnTo>
                    <a:pt x="31607" y="39447"/>
                  </a:lnTo>
                  <a:lnTo>
                    <a:pt x="31594" y="39770"/>
                  </a:lnTo>
                  <a:lnTo>
                    <a:pt x="31574" y="40100"/>
                  </a:lnTo>
                  <a:lnTo>
                    <a:pt x="31554" y="40190"/>
                  </a:lnTo>
                  <a:lnTo>
                    <a:pt x="31534" y="40265"/>
                  </a:lnTo>
                  <a:lnTo>
                    <a:pt x="31507" y="40341"/>
                  </a:lnTo>
                  <a:lnTo>
                    <a:pt x="31494" y="40403"/>
                  </a:lnTo>
                  <a:lnTo>
                    <a:pt x="35435" y="40451"/>
                  </a:lnTo>
                  <a:lnTo>
                    <a:pt x="39377" y="40492"/>
                  </a:lnTo>
                  <a:lnTo>
                    <a:pt x="43312" y="40520"/>
                  </a:lnTo>
                  <a:lnTo>
                    <a:pt x="47254" y="40533"/>
                  </a:lnTo>
                  <a:lnTo>
                    <a:pt x="51189" y="40540"/>
                  </a:lnTo>
                  <a:lnTo>
                    <a:pt x="55130" y="40533"/>
                  </a:lnTo>
                  <a:lnTo>
                    <a:pt x="59066" y="40513"/>
                  </a:lnTo>
                  <a:lnTo>
                    <a:pt x="61030" y="40492"/>
                  </a:lnTo>
                  <a:lnTo>
                    <a:pt x="63001" y="40472"/>
                  </a:lnTo>
                  <a:lnTo>
                    <a:pt x="63120" y="40472"/>
                  </a:lnTo>
                  <a:lnTo>
                    <a:pt x="63227" y="40485"/>
                  </a:lnTo>
                  <a:lnTo>
                    <a:pt x="63333" y="40506"/>
                  </a:lnTo>
                  <a:lnTo>
                    <a:pt x="63440" y="40527"/>
                  </a:lnTo>
                  <a:lnTo>
                    <a:pt x="63533" y="40561"/>
                  </a:lnTo>
                  <a:lnTo>
                    <a:pt x="63626" y="40595"/>
                  </a:lnTo>
                  <a:lnTo>
                    <a:pt x="63713" y="40643"/>
                  </a:lnTo>
                  <a:lnTo>
                    <a:pt x="63793" y="40692"/>
                  </a:lnTo>
                  <a:lnTo>
                    <a:pt x="63866" y="40747"/>
                  </a:lnTo>
                  <a:lnTo>
                    <a:pt x="63939" y="40802"/>
                  </a:lnTo>
                  <a:lnTo>
                    <a:pt x="64006" y="40870"/>
                  </a:lnTo>
                  <a:lnTo>
                    <a:pt x="64072" y="40932"/>
                  </a:lnTo>
                  <a:lnTo>
                    <a:pt x="64126" y="41008"/>
                  </a:lnTo>
                  <a:lnTo>
                    <a:pt x="64179" y="41084"/>
                  </a:lnTo>
                  <a:lnTo>
                    <a:pt x="64232" y="41159"/>
                  </a:lnTo>
                  <a:lnTo>
                    <a:pt x="64279" y="41242"/>
                  </a:lnTo>
                  <a:lnTo>
                    <a:pt x="64499" y="41194"/>
                  </a:lnTo>
                  <a:lnTo>
                    <a:pt x="64712" y="41152"/>
                  </a:lnTo>
                  <a:lnTo>
                    <a:pt x="65151" y="41084"/>
                  </a:lnTo>
                  <a:lnTo>
                    <a:pt x="65105" y="39970"/>
                  </a:lnTo>
                  <a:lnTo>
                    <a:pt x="65058" y="38863"/>
                  </a:lnTo>
                  <a:lnTo>
                    <a:pt x="65005" y="37756"/>
                  </a:lnTo>
                  <a:lnTo>
                    <a:pt x="64951" y="36649"/>
                  </a:lnTo>
                  <a:lnTo>
                    <a:pt x="64878" y="35548"/>
                  </a:lnTo>
                  <a:lnTo>
                    <a:pt x="64805" y="34448"/>
                  </a:lnTo>
                  <a:lnTo>
                    <a:pt x="64712" y="33355"/>
                  </a:lnTo>
                  <a:lnTo>
                    <a:pt x="64612" y="32276"/>
                  </a:lnTo>
                  <a:lnTo>
                    <a:pt x="64559" y="31732"/>
                  </a:lnTo>
                  <a:lnTo>
                    <a:pt x="64492" y="31196"/>
                  </a:lnTo>
                  <a:lnTo>
                    <a:pt x="64432" y="30653"/>
                  </a:lnTo>
                  <a:lnTo>
                    <a:pt x="64365" y="30116"/>
                  </a:lnTo>
                  <a:lnTo>
                    <a:pt x="64292" y="29587"/>
                  </a:lnTo>
                  <a:lnTo>
                    <a:pt x="64212" y="29051"/>
                  </a:lnTo>
                  <a:lnTo>
                    <a:pt x="64132" y="28521"/>
                  </a:lnTo>
                  <a:lnTo>
                    <a:pt x="64046" y="27999"/>
                  </a:lnTo>
                  <a:lnTo>
                    <a:pt x="63953" y="27469"/>
                  </a:lnTo>
                  <a:lnTo>
                    <a:pt x="63859" y="26947"/>
                  </a:lnTo>
                  <a:lnTo>
                    <a:pt x="63753" y="26424"/>
                  </a:lnTo>
                  <a:lnTo>
                    <a:pt x="63646" y="25908"/>
                  </a:lnTo>
                  <a:lnTo>
                    <a:pt x="63533" y="25386"/>
                  </a:lnTo>
                  <a:lnTo>
                    <a:pt x="63413" y="24877"/>
                  </a:lnTo>
                  <a:lnTo>
                    <a:pt x="63287" y="24361"/>
                  </a:lnTo>
                  <a:lnTo>
                    <a:pt x="63154" y="23853"/>
                  </a:lnTo>
                  <a:lnTo>
                    <a:pt x="63014" y="23344"/>
                  </a:lnTo>
                  <a:lnTo>
                    <a:pt x="62867" y="22842"/>
                  </a:lnTo>
                  <a:lnTo>
                    <a:pt x="62714" y="22340"/>
                  </a:lnTo>
                  <a:lnTo>
                    <a:pt x="62554" y="21838"/>
                  </a:lnTo>
                  <a:lnTo>
                    <a:pt x="62388" y="21343"/>
                  </a:lnTo>
                  <a:lnTo>
                    <a:pt x="62208" y="20848"/>
                  </a:lnTo>
                  <a:lnTo>
                    <a:pt x="62028" y="20360"/>
                  </a:lnTo>
                  <a:lnTo>
                    <a:pt x="61835" y="19871"/>
                  </a:lnTo>
                  <a:lnTo>
                    <a:pt x="61636" y="19390"/>
                  </a:lnTo>
                  <a:lnTo>
                    <a:pt x="61429" y="18909"/>
                  </a:lnTo>
                  <a:lnTo>
                    <a:pt x="61216" y="18434"/>
                  </a:lnTo>
                  <a:lnTo>
                    <a:pt x="60990" y="17960"/>
                  </a:lnTo>
                  <a:lnTo>
                    <a:pt x="60757" y="17485"/>
                  </a:lnTo>
                  <a:lnTo>
                    <a:pt x="60517" y="17018"/>
                  </a:lnTo>
                  <a:lnTo>
                    <a:pt x="60264" y="16557"/>
                  </a:lnTo>
                  <a:lnTo>
                    <a:pt x="60004" y="16097"/>
                  </a:lnTo>
                  <a:lnTo>
                    <a:pt x="59731" y="15636"/>
                  </a:lnTo>
                  <a:lnTo>
                    <a:pt x="59452" y="15189"/>
                  </a:lnTo>
                  <a:lnTo>
                    <a:pt x="59165" y="14735"/>
                  </a:lnTo>
                  <a:lnTo>
                    <a:pt x="58866" y="14288"/>
                  </a:lnTo>
                  <a:lnTo>
                    <a:pt x="58553" y="13848"/>
                  </a:lnTo>
                  <a:lnTo>
                    <a:pt x="58233" y="13415"/>
                  </a:lnTo>
                  <a:lnTo>
                    <a:pt x="57900" y="12982"/>
                  </a:lnTo>
                  <a:lnTo>
                    <a:pt x="57554" y="12549"/>
                  </a:lnTo>
                  <a:lnTo>
                    <a:pt x="57201" y="12122"/>
                  </a:lnTo>
                  <a:lnTo>
                    <a:pt x="56835" y="11703"/>
                  </a:lnTo>
                  <a:lnTo>
                    <a:pt x="56462" y="11290"/>
                  </a:lnTo>
                  <a:lnTo>
                    <a:pt x="56076" y="10878"/>
                  </a:lnTo>
                  <a:lnTo>
                    <a:pt x="55670" y="10465"/>
                  </a:lnTo>
                  <a:lnTo>
                    <a:pt x="55264" y="10066"/>
                  </a:lnTo>
                  <a:lnTo>
                    <a:pt x="54838" y="9668"/>
                  </a:lnTo>
                  <a:lnTo>
                    <a:pt x="54398" y="9276"/>
                  </a:lnTo>
                  <a:lnTo>
                    <a:pt x="53932" y="8870"/>
                  </a:lnTo>
                  <a:lnTo>
                    <a:pt x="53459" y="8471"/>
                  </a:lnTo>
                  <a:lnTo>
                    <a:pt x="52980" y="8093"/>
                  </a:lnTo>
                  <a:lnTo>
                    <a:pt x="52500" y="7715"/>
                  </a:lnTo>
                  <a:lnTo>
                    <a:pt x="52014" y="7357"/>
                  </a:lnTo>
                  <a:lnTo>
                    <a:pt x="51522" y="7007"/>
                  </a:lnTo>
                  <a:lnTo>
                    <a:pt x="51022" y="6663"/>
                  </a:lnTo>
                  <a:lnTo>
                    <a:pt x="50523" y="6333"/>
                  </a:lnTo>
                  <a:lnTo>
                    <a:pt x="50017" y="6010"/>
                  </a:lnTo>
                  <a:lnTo>
                    <a:pt x="49504" y="5700"/>
                  </a:lnTo>
                  <a:lnTo>
                    <a:pt x="48985" y="5398"/>
                  </a:lnTo>
                  <a:lnTo>
                    <a:pt x="48466" y="5102"/>
                  </a:lnTo>
                  <a:lnTo>
                    <a:pt x="47946" y="4820"/>
                  </a:lnTo>
                  <a:lnTo>
                    <a:pt x="47414" y="4552"/>
                  </a:lnTo>
                  <a:lnTo>
                    <a:pt x="46881" y="4284"/>
                  </a:lnTo>
                  <a:lnTo>
                    <a:pt x="46348" y="4029"/>
                  </a:lnTo>
                  <a:lnTo>
                    <a:pt x="45809" y="3789"/>
                  </a:lnTo>
                  <a:lnTo>
                    <a:pt x="45270" y="3548"/>
                  </a:lnTo>
                  <a:lnTo>
                    <a:pt x="44717" y="3321"/>
                  </a:lnTo>
                  <a:lnTo>
                    <a:pt x="44171" y="3101"/>
                  </a:lnTo>
                  <a:lnTo>
                    <a:pt x="43618" y="2895"/>
                  </a:lnTo>
                  <a:lnTo>
                    <a:pt x="43059" y="2688"/>
                  </a:lnTo>
                  <a:lnTo>
                    <a:pt x="42500" y="2496"/>
                  </a:lnTo>
                  <a:lnTo>
                    <a:pt x="41941" y="2310"/>
                  </a:lnTo>
                  <a:lnTo>
                    <a:pt x="41375" y="2132"/>
                  </a:lnTo>
                  <a:lnTo>
                    <a:pt x="40809" y="1967"/>
                  </a:lnTo>
                  <a:lnTo>
                    <a:pt x="40236" y="1802"/>
                  </a:lnTo>
                  <a:lnTo>
                    <a:pt x="39663" y="1650"/>
                  </a:lnTo>
                  <a:lnTo>
                    <a:pt x="39091" y="1506"/>
                  </a:lnTo>
                  <a:lnTo>
                    <a:pt x="38512" y="1368"/>
                  </a:lnTo>
                  <a:lnTo>
                    <a:pt x="37932" y="1238"/>
                  </a:lnTo>
                  <a:lnTo>
                    <a:pt x="37353" y="1114"/>
                  </a:lnTo>
                  <a:lnTo>
                    <a:pt x="36774" y="997"/>
                  </a:lnTo>
                  <a:lnTo>
                    <a:pt x="36188" y="887"/>
                  </a:lnTo>
                  <a:lnTo>
                    <a:pt x="35602" y="784"/>
                  </a:lnTo>
                  <a:lnTo>
                    <a:pt x="35009" y="688"/>
                  </a:lnTo>
                  <a:lnTo>
                    <a:pt x="34423" y="598"/>
                  </a:lnTo>
                  <a:lnTo>
                    <a:pt x="33831" y="516"/>
                  </a:lnTo>
                  <a:lnTo>
                    <a:pt x="33238" y="447"/>
                  </a:lnTo>
                  <a:lnTo>
                    <a:pt x="32646" y="371"/>
                  </a:lnTo>
                  <a:lnTo>
                    <a:pt x="32053" y="309"/>
                  </a:lnTo>
                  <a:lnTo>
                    <a:pt x="31460" y="254"/>
                  </a:lnTo>
                  <a:lnTo>
                    <a:pt x="30861" y="206"/>
                  </a:lnTo>
                  <a:lnTo>
                    <a:pt x="30269" y="158"/>
                  </a:lnTo>
                  <a:lnTo>
                    <a:pt x="29669" y="124"/>
                  </a:lnTo>
                  <a:lnTo>
                    <a:pt x="29070" y="89"/>
                  </a:lnTo>
                  <a:lnTo>
                    <a:pt x="28471" y="62"/>
                  </a:lnTo>
                  <a:lnTo>
                    <a:pt x="27878" y="34"/>
                  </a:lnTo>
                  <a:lnTo>
                    <a:pt x="27279" y="21"/>
                  </a:lnTo>
                  <a:lnTo>
                    <a:pt x="26680" y="7"/>
                  </a:lnTo>
                  <a:lnTo>
                    <a:pt x="26081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2"/>
            <p:cNvSpPr/>
            <p:nvPr/>
          </p:nvSpPr>
          <p:spPr>
            <a:xfrm>
              <a:off x="-890800" y="-3942950"/>
              <a:ext cx="397175" cy="424450"/>
            </a:xfrm>
            <a:custGeom>
              <a:rect b="b" l="l" r="r" t="t"/>
              <a:pathLst>
                <a:path extrusionOk="0" h="16978" w="15887">
                  <a:moveTo>
                    <a:pt x="9608" y="1774"/>
                  </a:moveTo>
                  <a:lnTo>
                    <a:pt x="9828" y="1781"/>
                  </a:lnTo>
                  <a:lnTo>
                    <a:pt x="10047" y="1795"/>
                  </a:lnTo>
                  <a:lnTo>
                    <a:pt x="10260" y="1816"/>
                  </a:lnTo>
                  <a:lnTo>
                    <a:pt x="10480" y="1850"/>
                  </a:lnTo>
                  <a:lnTo>
                    <a:pt x="10700" y="1884"/>
                  </a:lnTo>
                  <a:lnTo>
                    <a:pt x="10913" y="1939"/>
                  </a:lnTo>
                  <a:lnTo>
                    <a:pt x="11126" y="1994"/>
                  </a:lnTo>
                  <a:lnTo>
                    <a:pt x="11332" y="2063"/>
                  </a:lnTo>
                  <a:lnTo>
                    <a:pt x="11539" y="2139"/>
                  </a:lnTo>
                  <a:lnTo>
                    <a:pt x="11732" y="2221"/>
                  </a:lnTo>
                  <a:lnTo>
                    <a:pt x="11925" y="2311"/>
                  </a:lnTo>
                  <a:lnTo>
                    <a:pt x="12105" y="2407"/>
                  </a:lnTo>
                  <a:lnTo>
                    <a:pt x="12285" y="2517"/>
                  </a:lnTo>
                  <a:lnTo>
                    <a:pt x="12444" y="2627"/>
                  </a:lnTo>
                  <a:lnTo>
                    <a:pt x="12604" y="2744"/>
                  </a:lnTo>
                  <a:lnTo>
                    <a:pt x="12751" y="2875"/>
                  </a:lnTo>
                  <a:lnTo>
                    <a:pt x="12884" y="3005"/>
                  </a:lnTo>
                  <a:lnTo>
                    <a:pt x="13004" y="3143"/>
                  </a:lnTo>
                  <a:lnTo>
                    <a:pt x="13110" y="3287"/>
                  </a:lnTo>
                  <a:lnTo>
                    <a:pt x="13210" y="3425"/>
                  </a:lnTo>
                  <a:lnTo>
                    <a:pt x="13303" y="3569"/>
                  </a:lnTo>
                  <a:lnTo>
                    <a:pt x="13396" y="3720"/>
                  </a:lnTo>
                  <a:lnTo>
                    <a:pt x="13483" y="3872"/>
                  </a:lnTo>
                  <a:lnTo>
                    <a:pt x="13563" y="4023"/>
                  </a:lnTo>
                  <a:lnTo>
                    <a:pt x="13636" y="4174"/>
                  </a:lnTo>
                  <a:lnTo>
                    <a:pt x="13709" y="4332"/>
                  </a:lnTo>
                  <a:lnTo>
                    <a:pt x="13769" y="4497"/>
                  </a:lnTo>
                  <a:lnTo>
                    <a:pt x="13836" y="4655"/>
                  </a:lnTo>
                  <a:lnTo>
                    <a:pt x="13889" y="4820"/>
                  </a:lnTo>
                  <a:lnTo>
                    <a:pt x="13936" y="4985"/>
                  </a:lnTo>
                  <a:lnTo>
                    <a:pt x="13982" y="5157"/>
                  </a:lnTo>
                  <a:lnTo>
                    <a:pt x="14022" y="5322"/>
                  </a:lnTo>
                  <a:lnTo>
                    <a:pt x="14062" y="5494"/>
                  </a:lnTo>
                  <a:lnTo>
                    <a:pt x="14089" y="5666"/>
                  </a:lnTo>
                  <a:lnTo>
                    <a:pt x="14116" y="5845"/>
                  </a:lnTo>
                  <a:lnTo>
                    <a:pt x="14142" y="6017"/>
                  </a:lnTo>
                  <a:lnTo>
                    <a:pt x="14155" y="6196"/>
                  </a:lnTo>
                  <a:lnTo>
                    <a:pt x="14169" y="6374"/>
                  </a:lnTo>
                  <a:lnTo>
                    <a:pt x="14182" y="6546"/>
                  </a:lnTo>
                  <a:lnTo>
                    <a:pt x="14189" y="6725"/>
                  </a:lnTo>
                  <a:lnTo>
                    <a:pt x="14189" y="6911"/>
                  </a:lnTo>
                  <a:lnTo>
                    <a:pt x="14182" y="7089"/>
                  </a:lnTo>
                  <a:lnTo>
                    <a:pt x="14175" y="7268"/>
                  </a:lnTo>
                  <a:lnTo>
                    <a:pt x="14162" y="7447"/>
                  </a:lnTo>
                  <a:lnTo>
                    <a:pt x="14129" y="7811"/>
                  </a:lnTo>
                  <a:lnTo>
                    <a:pt x="14076" y="8176"/>
                  </a:lnTo>
                  <a:lnTo>
                    <a:pt x="14009" y="8533"/>
                  </a:lnTo>
                  <a:lnTo>
                    <a:pt x="13929" y="8891"/>
                  </a:lnTo>
                  <a:lnTo>
                    <a:pt x="13836" y="9249"/>
                  </a:lnTo>
                  <a:lnTo>
                    <a:pt x="13729" y="9599"/>
                  </a:lnTo>
                  <a:lnTo>
                    <a:pt x="13609" y="9950"/>
                  </a:lnTo>
                  <a:lnTo>
                    <a:pt x="13476" y="10294"/>
                  </a:lnTo>
                  <a:lnTo>
                    <a:pt x="13330" y="10624"/>
                  </a:lnTo>
                  <a:lnTo>
                    <a:pt x="13177" y="10954"/>
                  </a:lnTo>
                  <a:lnTo>
                    <a:pt x="13004" y="11277"/>
                  </a:lnTo>
                  <a:lnTo>
                    <a:pt x="12830" y="11586"/>
                  </a:lnTo>
                  <a:lnTo>
                    <a:pt x="12637" y="11882"/>
                  </a:lnTo>
                  <a:lnTo>
                    <a:pt x="12438" y="12171"/>
                  </a:lnTo>
                  <a:lnTo>
                    <a:pt x="12231" y="12446"/>
                  </a:lnTo>
                  <a:lnTo>
                    <a:pt x="12018" y="12714"/>
                  </a:lnTo>
                  <a:lnTo>
                    <a:pt x="11792" y="12962"/>
                  </a:lnTo>
                  <a:lnTo>
                    <a:pt x="11679" y="13078"/>
                  </a:lnTo>
                  <a:lnTo>
                    <a:pt x="11559" y="13195"/>
                  </a:lnTo>
                  <a:lnTo>
                    <a:pt x="11439" y="13305"/>
                  </a:lnTo>
                  <a:lnTo>
                    <a:pt x="11319" y="13415"/>
                  </a:lnTo>
                  <a:lnTo>
                    <a:pt x="11186" y="13525"/>
                  </a:lnTo>
                  <a:lnTo>
                    <a:pt x="11053" y="13628"/>
                  </a:lnTo>
                  <a:lnTo>
                    <a:pt x="10920" y="13725"/>
                  </a:lnTo>
                  <a:lnTo>
                    <a:pt x="10780" y="13814"/>
                  </a:lnTo>
                  <a:lnTo>
                    <a:pt x="10647" y="13904"/>
                  </a:lnTo>
                  <a:lnTo>
                    <a:pt x="10507" y="13986"/>
                  </a:lnTo>
                  <a:lnTo>
                    <a:pt x="10367" y="14062"/>
                  </a:lnTo>
                  <a:lnTo>
                    <a:pt x="10220" y="14130"/>
                  </a:lnTo>
                  <a:lnTo>
                    <a:pt x="10081" y="14199"/>
                  </a:lnTo>
                  <a:lnTo>
                    <a:pt x="9934" y="14261"/>
                  </a:lnTo>
                  <a:lnTo>
                    <a:pt x="9794" y="14316"/>
                  </a:lnTo>
                  <a:lnTo>
                    <a:pt x="9648" y="14364"/>
                  </a:lnTo>
                  <a:lnTo>
                    <a:pt x="9501" y="14405"/>
                  </a:lnTo>
                  <a:lnTo>
                    <a:pt x="9355" y="14447"/>
                  </a:lnTo>
                  <a:lnTo>
                    <a:pt x="9208" y="14481"/>
                  </a:lnTo>
                  <a:lnTo>
                    <a:pt x="9055" y="14515"/>
                  </a:lnTo>
                  <a:lnTo>
                    <a:pt x="8909" y="14536"/>
                  </a:lnTo>
                  <a:lnTo>
                    <a:pt x="8762" y="14557"/>
                  </a:lnTo>
                  <a:lnTo>
                    <a:pt x="8616" y="14570"/>
                  </a:lnTo>
                  <a:lnTo>
                    <a:pt x="8463" y="14584"/>
                  </a:lnTo>
                  <a:lnTo>
                    <a:pt x="8017" y="14584"/>
                  </a:lnTo>
                  <a:lnTo>
                    <a:pt x="7870" y="14570"/>
                  </a:lnTo>
                  <a:lnTo>
                    <a:pt x="7724" y="14557"/>
                  </a:lnTo>
                  <a:lnTo>
                    <a:pt x="7577" y="14543"/>
                  </a:lnTo>
                  <a:lnTo>
                    <a:pt x="7431" y="14515"/>
                  </a:lnTo>
                  <a:lnTo>
                    <a:pt x="7284" y="14495"/>
                  </a:lnTo>
                  <a:lnTo>
                    <a:pt x="7138" y="14460"/>
                  </a:lnTo>
                  <a:lnTo>
                    <a:pt x="6998" y="14426"/>
                  </a:lnTo>
                  <a:lnTo>
                    <a:pt x="6851" y="14385"/>
                  </a:lnTo>
                  <a:lnTo>
                    <a:pt x="6712" y="14337"/>
                  </a:lnTo>
                  <a:lnTo>
                    <a:pt x="6572" y="14289"/>
                  </a:lnTo>
                  <a:lnTo>
                    <a:pt x="6425" y="14240"/>
                  </a:lnTo>
                  <a:lnTo>
                    <a:pt x="6292" y="14179"/>
                  </a:lnTo>
                  <a:lnTo>
                    <a:pt x="6152" y="14117"/>
                  </a:lnTo>
                  <a:lnTo>
                    <a:pt x="6019" y="14055"/>
                  </a:lnTo>
                  <a:lnTo>
                    <a:pt x="5886" y="13986"/>
                  </a:lnTo>
                  <a:lnTo>
                    <a:pt x="5753" y="13910"/>
                  </a:lnTo>
                  <a:lnTo>
                    <a:pt x="5620" y="13835"/>
                  </a:lnTo>
                  <a:lnTo>
                    <a:pt x="5493" y="13752"/>
                  </a:lnTo>
                  <a:lnTo>
                    <a:pt x="5367" y="13670"/>
                  </a:lnTo>
                  <a:lnTo>
                    <a:pt x="5240" y="13580"/>
                  </a:lnTo>
                  <a:lnTo>
                    <a:pt x="5114" y="13491"/>
                  </a:lnTo>
                  <a:lnTo>
                    <a:pt x="4994" y="13395"/>
                  </a:lnTo>
                  <a:lnTo>
                    <a:pt x="4881" y="13292"/>
                  </a:lnTo>
                  <a:lnTo>
                    <a:pt x="4761" y="13188"/>
                  </a:lnTo>
                  <a:lnTo>
                    <a:pt x="4648" y="13085"/>
                  </a:lnTo>
                  <a:lnTo>
                    <a:pt x="4541" y="12975"/>
                  </a:lnTo>
                  <a:lnTo>
                    <a:pt x="4428" y="12858"/>
                  </a:lnTo>
                  <a:lnTo>
                    <a:pt x="4321" y="12741"/>
                  </a:lnTo>
                  <a:lnTo>
                    <a:pt x="4221" y="12618"/>
                  </a:lnTo>
                  <a:lnTo>
                    <a:pt x="4122" y="12494"/>
                  </a:lnTo>
                  <a:lnTo>
                    <a:pt x="4028" y="12370"/>
                  </a:lnTo>
                  <a:lnTo>
                    <a:pt x="3935" y="12240"/>
                  </a:lnTo>
                  <a:lnTo>
                    <a:pt x="3842" y="12109"/>
                  </a:lnTo>
                  <a:lnTo>
                    <a:pt x="3755" y="11971"/>
                  </a:lnTo>
                  <a:lnTo>
                    <a:pt x="3675" y="11827"/>
                  </a:lnTo>
                  <a:lnTo>
                    <a:pt x="3596" y="11689"/>
                  </a:lnTo>
                  <a:lnTo>
                    <a:pt x="3516" y="11538"/>
                  </a:lnTo>
                  <a:lnTo>
                    <a:pt x="3442" y="11394"/>
                  </a:lnTo>
                  <a:lnTo>
                    <a:pt x="3376" y="11243"/>
                  </a:lnTo>
                  <a:lnTo>
                    <a:pt x="3309" y="11084"/>
                  </a:lnTo>
                  <a:lnTo>
                    <a:pt x="3249" y="10926"/>
                  </a:lnTo>
                  <a:lnTo>
                    <a:pt x="3196" y="10775"/>
                  </a:lnTo>
                  <a:lnTo>
                    <a:pt x="3143" y="10617"/>
                  </a:lnTo>
                  <a:lnTo>
                    <a:pt x="3096" y="10466"/>
                  </a:lnTo>
                  <a:lnTo>
                    <a:pt x="3056" y="10307"/>
                  </a:lnTo>
                  <a:lnTo>
                    <a:pt x="3016" y="10149"/>
                  </a:lnTo>
                  <a:lnTo>
                    <a:pt x="2983" y="9998"/>
                  </a:lnTo>
                  <a:lnTo>
                    <a:pt x="2956" y="9840"/>
                  </a:lnTo>
                  <a:lnTo>
                    <a:pt x="2936" y="9682"/>
                  </a:lnTo>
                  <a:lnTo>
                    <a:pt x="2916" y="9524"/>
                  </a:lnTo>
                  <a:lnTo>
                    <a:pt x="2896" y="9365"/>
                  </a:lnTo>
                  <a:lnTo>
                    <a:pt x="2890" y="9207"/>
                  </a:lnTo>
                  <a:lnTo>
                    <a:pt x="2883" y="9049"/>
                  </a:lnTo>
                  <a:lnTo>
                    <a:pt x="2876" y="8891"/>
                  </a:lnTo>
                  <a:lnTo>
                    <a:pt x="2883" y="8733"/>
                  </a:lnTo>
                  <a:lnTo>
                    <a:pt x="2883" y="8575"/>
                  </a:lnTo>
                  <a:lnTo>
                    <a:pt x="2896" y="8417"/>
                  </a:lnTo>
                  <a:lnTo>
                    <a:pt x="2923" y="8107"/>
                  </a:lnTo>
                  <a:lnTo>
                    <a:pt x="2970" y="7798"/>
                  </a:lnTo>
                  <a:lnTo>
                    <a:pt x="3036" y="7488"/>
                  </a:lnTo>
                  <a:lnTo>
                    <a:pt x="3109" y="7186"/>
                  </a:lnTo>
                  <a:lnTo>
                    <a:pt x="3203" y="6890"/>
                  </a:lnTo>
                  <a:lnTo>
                    <a:pt x="3303" y="6594"/>
                  </a:lnTo>
                  <a:lnTo>
                    <a:pt x="3422" y="6306"/>
                  </a:lnTo>
                  <a:lnTo>
                    <a:pt x="3556" y="6024"/>
                  </a:lnTo>
                  <a:lnTo>
                    <a:pt x="3702" y="5749"/>
                  </a:lnTo>
                  <a:lnTo>
                    <a:pt x="3855" y="5481"/>
                  </a:lnTo>
                  <a:lnTo>
                    <a:pt x="4028" y="5219"/>
                  </a:lnTo>
                  <a:lnTo>
                    <a:pt x="4208" y="4972"/>
                  </a:lnTo>
                  <a:lnTo>
                    <a:pt x="4401" y="4731"/>
                  </a:lnTo>
                  <a:lnTo>
                    <a:pt x="4608" y="4497"/>
                  </a:lnTo>
                  <a:lnTo>
                    <a:pt x="4821" y="4277"/>
                  </a:lnTo>
                  <a:lnTo>
                    <a:pt x="5040" y="4071"/>
                  </a:lnTo>
                  <a:lnTo>
                    <a:pt x="5280" y="3872"/>
                  </a:lnTo>
                  <a:lnTo>
                    <a:pt x="5520" y="3686"/>
                  </a:lnTo>
                  <a:lnTo>
                    <a:pt x="5646" y="3597"/>
                  </a:lnTo>
                  <a:lnTo>
                    <a:pt x="5773" y="3514"/>
                  </a:lnTo>
                  <a:lnTo>
                    <a:pt x="5906" y="3438"/>
                  </a:lnTo>
                  <a:lnTo>
                    <a:pt x="6039" y="3356"/>
                  </a:lnTo>
                  <a:lnTo>
                    <a:pt x="6172" y="3287"/>
                  </a:lnTo>
                  <a:lnTo>
                    <a:pt x="6305" y="3218"/>
                  </a:lnTo>
                  <a:lnTo>
                    <a:pt x="6445" y="3150"/>
                  </a:lnTo>
                  <a:lnTo>
                    <a:pt x="6585" y="3088"/>
                  </a:lnTo>
                  <a:lnTo>
                    <a:pt x="6732" y="3033"/>
                  </a:lnTo>
                  <a:lnTo>
                    <a:pt x="6871" y="2978"/>
                  </a:lnTo>
                  <a:lnTo>
                    <a:pt x="7018" y="2930"/>
                  </a:lnTo>
                  <a:lnTo>
                    <a:pt x="7164" y="2881"/>
                  </a:lnTo>
                  <a:lnTo>
                    <a:pt x="7224" y="2799"/>
                  </a:lnTo>
                  <a:lnTo>
                    <a:pt x="7278" y="2723"/>
                  </a:lnTo>
                  <a:lnTo>
                    <a:pt x="7337" y="2655"/>
                  </a:lnTo>
                  <a:lnTo>
                    <a:pt x="7404" y="2579"/>
                  </a:lnTo>
                  <a:lnTo>
                    <a:pt x="7471" y="2517"/>
                  </a:lnTo>
                  <a:lnTo>
                    <a:pt x="7537" y="2448"/>
                  </a:lnTo>
                  <a:lnTo>
                    <a:pt x="7610" y="2393"/>
                  </a:lnTo>
                  <a:lnTo>
                    <a:pt x="7684" y="2331"/>
                  </a:lnTo>
                  <a:lnTo>
                    <a:pt x="7843" y="2228"/>
                  </a:lnTo>
                  <a:lnTo>
                    <a:pt x="8010" y="2132"/>
                  </a:lnTo>
                  <a:lnTo>
                    <a:pt x="8190" y="2049"/>
                  </a:lnTo>
                  <a:lnTo>
                    <a:pt x="8376" y="1974"/>
                  </a:lnTo>
                  <a:lnTo>
                    <a:pt x="8569" y="1919"/>
                  </a:lnTo>
                  <a:lnTo>
                    <a:pt x="8769" y="1871"/>
                  </a:lnTo>
                  <a:lnTo>
                    <a:pt x="8969" y="1829"/>
                  </a:lnTo>
                  <a:lnTo>
                    <a:pt x="9182" y="1802"/>
                  </a:lnTo>
                  <a:lnTo>
                    <a:pt x="9395" y="1781"/>
                  </a:lnTo>
                  <a:lnTo>
                    <a:pt x="9608" y="1774"/>
                  </a:lnTo>
                  <a:close/>
                  <a:moveTo>
                    <a:pt x="8636" y="0"/>
                  </a:moveTo>
                  <a:lnTo>
                    <a:pt x="8569" y="28"/>
                  </a:lnTo>
                  <a:lnTo>
                    <a:pt x="8496" y="49"/>
                  </a:lnTo>
                  <a:lnTo>
                    <a:pt x="8409" y="62"/>
                  </a:lnTo>
                  <a:lnTo>
                    <a:pt x="8316" y="69"/>
                  </a:lnTo>
                  <a:lnTo>
                    <a:pt x="8096" y="76"/>
                  </a:lnTo>
                  <a:lnTo>
                    <a:pt x="7870" y="97"/>
                  </a:lnTo>
                  <a:lnTo>
                    <a:pt x="7650" y="124"/>
                  </a:lnTo>
                  <a:lnTo>
                    <a:pt x="7431" y="152"/>
                  </a:lnTo>
                  <a:lnTo>
                    <a:pt x="7211" y="193"/>
                  </a:lnTo>
                  <a:lnTo>
                    <a:pt x="6991" y="234"/>
                  </a:lnTo>
                  <a:lnTo>
                    <a:pt x="6771" y="289"/>
                  </a:lnTo>
                  <a:lnTo>
                    <a:pt x="6558" y="344"/>
                  </a:lnTo>
                  <a:lnTo>
                    <a:pt x="6345" y="406"/>
                  </a:lnTo>
                  <a:lnTo>
                    <a:pt x="6132" y="475"/>
                  </a:lnTo>
                  <a:lnTo>
                    <a:pt x="5919" y="551"/>
                  </a:lnTo>
                  <a:lnTo>
                    <a:pt x="5713" y="633"/>
                  </a:lnTo>
                  <a:lnTo>
                    <a:pt x="5506" y="716"/>
                  </a:lnTo>
                  <a:lnTo>
                    <a:pt x="5300" y="805"/>
                  </a:lnTo>
                  <a:lnTo>
                    <a:pt x="5100" y="901"/>
                  </a:lnTo>
                  <a:lnTo>
                    <a:pt x="4901" y="1004"/>
                  </a:lnTo>
                  <a:lnTo>
                    <a:pt x="4701" y="1114"/>
                  </a:lnTo>
                  <a:lnTo>
                    <a:pt x="4508" y="1224"/>
                  </a:lnTo>
                  <a:lnTo>
                    <a:pt x="4315" y="1341"/>
                  </a:lnTo>
                  <a:lnTo>
                    <a:pt x="4122" y="1465"/>
                  </a:lnTo>
                  <a:lnTo>
                    <a:pt x="3935" y="1589"/>
                  </a:lnTo>
                  <a:lnTo>
                    <a:pt x="3749" y="1719"/>
                  </a:lnTo>
                  <a:lnTo>
                    <a:pt x="3569" y="1857"/>
                  </a:lnTo>
                  <a:lnTo>
                    <a:pt x="3389" y="2001"/>
                  </a:lnTo>
                  <a:lnTo>
                    <a:pt x="3216" y="2146"/>
                  </a:lnTo>
                  <a:lnTo>
                    <a:pt x="3043" y="2290"/>
                  </a:lnTo>
                  <a:lnTo>
                    <a:pt x="2876" y="2448"/>
                  </a:lnTo>
                  <a:lnTo>
                    <a:pt x="2717" y="2600"/>
                  </a:lnTo>
                  <a:lnTo>
                    <a:pt x="2550" y="2765"/>
                  </a:lnTo>
                  <a:lnTo>
                    <a:pt x="2397" y="2930"/>
                  </a:lnTo>
                  <a:lnTo>
                    <a:pt x="2244" y="3095"/>
                  </a:lnTo>
                  <a:lnTo>
                    <a:pt x="2097" y="3266"/>
                  </a:lnTo>
                  <a:lnTo>
                    <a:pt x="1951" y="3445"/>
                  </a:lnTo>
                  <a:lnTo>
                    <a:pt x="1811" y="3624"/>
                  </a:lnTo>
                  <a:lnTo>
                    <a:pt x="1671" y="3803"/>
                  </a:lnTo>
                  <a:lnTo>
                    <a:pt x="1545" y="3988"/>
                  </a:lnTo>
                  <a:lnTo>
                    <a:pt x="1418" y="4181"/>
                  </a:lnTo>
                  <a:lnTo>
                    <a:pt x="1292" y="4374"/>
                  </a:lnTo>
                  <a:lnTo>
                    <a:pt x="1179" y="4566"/>
                  </a:lnTo>
                  <a:lnTo>
                    <a:pt x="1065" y="4765"/>
                  </a:lnTo>
                  <a:lnTo>
                    <a:pt x="959" y="4965"/>
                  </a:lnTo>
                  <a:lnTo>
                    <a:pt x="852" y="5164"/>
                  </a:lnTo>
                  <a:lnTo>
                    <a:pt x="759" y="5371"/>
                  </a:lnTo>
                  <a:lnTo>
                    <a:pt x="666" y="5577"/>
                  </a:lnTo>
                  <a:lnTo>
                    <a:pt x="579" y="5790"/>
                  </a:lnTo>
                  <a:lnTo>
                    <a:pt x="499" y="5996"/>
                  </a:lnTo>
                  <a:lnTo>
                    <a:pt x="420" y="6209"/>
                  </a:lnTo>
                  <a:lnTo>
                    <a:pt x="353" y="6429"/>
                  </a:lnTo>
                  <a:lnTo>
                    <a:pt x="293" y="6643"/>
                  </a:lnTo>
                  <a:lnTo>
                    <a:pt x="233" y="6863"/>
                  </a:lnTo>
                  <a:lnTo>
                    <a:pt x="180" y="7083"/>
                  </a:lnTo>
                  <a:lnTo>
                    <a:pt x="133" y="7310"/>
                  </a:lnTo>
                  <a:lnTo>
                    <a:pt x="100" y="7530"/>
                  </a:lnTo>
                  <a:lnTo>
                    <a:pt x="67" y="7756"/>
                  </a:lnTo>
                  <a:lnTo>
                    <a:pt x="40" y="7983"/>
                  </a:lnTo>
                  <a:lnTo>
                    <a:pt x="20" y="8210"/>
                  </a:lnTo>
                  <a:lnTo>
                    <a:pt x="7" y="8437"/>
                  </a:lnTo>
                  <a:lnTo>
                    <a:pt x="0" y="8664"/>
                  </a:lnTo>
                  <a:lnTo>
                    <a:pt x="7" y="8891"/>
                  </a:lnTo>
                  <a:lnTo>
                    <a:pt x="13" y="9125"/>
                  </a:lnTo>
                  <a:lnTo>
                    <a:pt x="27" y="9352"/>
                  </a:lnTo>
                  <a:lnTo>
                    <a:pt x="53" y="9585"/>
                  </a:lnTo>
                  <a:lnTo>
                    <a:pt x="80" y="9819"/>
                  </a:lnTo>
                  <a:lnTo>
                    <a:pt x="120" y="10046"/>
                  </a:lnTo>
                  <a:lnTo>
                    <a:pt x="160" y="10246"/>
                  </a:lnTo>
                  <a:lnTo>
                    <a:pt x="200" y="10445"/>
                  </a:lnTo>
                  <a:lnTo>
                    <a:pt x="246" y="10644"/>
                  </a:lnTo>
                  <a:lnTo>
                    <a:pt x="293" y="10837"/>
                  </a:lnTo>
                  <a:lnTo>
                    <a:pt x="346" y="11029"/>
                  </a:lnTo>
                  <a:lnTo>
                    <a:pt x="406" y="11215"/>
                  </a:lnTo>
                  <a:lnTo>
                    <a:pt x="473" y="11408"/>
                  </a:lnTo>
                  <a:lnTo>
                    <a:pt x="539" y="11593"/>
                  </a:lnTo>
                  <a:lnTo>
                    <a:pt x="606" y="11779"/>
                  </a:lnTo>
                  <a:lnTo>
                    <a:pt x="686" y="11958"/>
                  </a:lnTo>
                  <a:lnTo>
                    <a:pt x="759" y="12136"/>
                  </a:lnTo>
                  <a:lnTo>
                    <a:pt x="846" y="12315"/>
                  </a:lnTo>
                  <a:lnTo>
                    <a:pt x="932" y="12494"/>
                  </a:lnTo>
                  <a:lnTo>
                    <a:pt x="1019" y="12666"/>
                  </a:lnTo>
                  <a:lnTo>
                    <a:pt x="1112" y="12838"/>
                  </a:lnTo>
                  <a:lnTo>
                    <a:pt x="1212" y="13003"/>
                  </a:lnTo>
                  <a:lnTo>
                    <a:pt x="1312" y="13168"/>
                  </a:lnTo>
                  <a:lnTo>
                    <a:pt x="1412" y="13333"/>
                  </a:lnTo>
                  <a:lnTo>
                    <a:pt x="1518" y="13491"/>
                  </a:lnTo>
                  <a:lnTo>
                    <a:pt x="1631" y="13649"/>
                  </a:lnTo>
                  <a:lnTo>
                    <a:pt x="1745" y="13807"/>
                  </a:lnTo>
                  <a:lnTo>
                    <a:pt x="1864" y="13959"/>
                  </a:lnTo>
                  <a:lnTo>
                    <a:pt x="1984" y="14103"/>
                  </a:lnTo>
                  <a:lnTo>
                    <a:pt x="2104" y="14247"/>
                  </a:lnTo>
                  <a:lnTo>
                    <a:pt x="2231" y="14392"/>
                  </a:lnTo>
                  <a:lnTo>
                    <a:pt x="2364" y="14536"/>
                  </a:lnTo>
                  <a:lnTo>
                    <a:pt x="2497" y="14667"/>
                  </a:lnTo>
                  <a:lnTo>
                    <a:pt x="2630" y="14804"/>
                  </a:lnTo>
                  <a:lnTo>
                    <a:pt x="2770" y="14935"/>
                  </a:lnTo>
                  <a:lnTo>
                    <a:pt x="2910" y="15059"/>
                  </a:lnTo>
                  <a:lnTo>
                    <a:pt x="3050" y="15182"/>
                  </a:lnTo>
                  <a:lnTo>
                    <a:pt x="3196" y="15299"/>
                  </a:lnTo>
                  <a:lnTo>
                    <a:pt x="3342" y="15416"/>
                  </a:lnTo>
                  <a:lnTo>
                    <a:pt x="3496" y="15526"/>
                  </a:lnTo>
                  <a:lnTo>
                    <a:pt x="3649" y="15636"/>
                  </a:lnTo>
                  <a:lnTo>
                    <a:pt x="3809" y="15746"/>
                  </a:lnTo>
                  <a:lnTo>
                    <a:pt x="3962" y="15843"/>
                  </a:lnTo>
                  <a:lnTo>
                    <a:pt x="4122" y="15939"/>
                  </a:lnTo>
                  <a:lnTo>
                    <a:pt x="4288" y="16035"/>
                  </a:lnTo>
                  <a:lnTo>
                    <a:pt x="4448" y="16124"/>
                  </a:lnTo>
                  <a:lnTo>
                    <a:pt x="4621" y="16207"/>
                  </a:lnTo>
                  <a:lnTo>
                    <a:pt x="4787" y="16289"/>
                  </a:lnTo>
                  <a:lnTo>
                    <a:pt x="4960" y="16365"/>
                  </a:lnTo>
                  <a:lnTo>
                    <a:pt x="5127" y="16441"/>
                  </a:lnTo>
                  <a:lnTo>
                    <a:pt x="5307" y="16509"/>
                  </a:lnTo>
                  <a:lnTo>
                    <a:pt x="5480" y="16571"/>
                  </a:lnTo>
                  <a:lnTo>
                    <a:pt x="5660" y="16633"/>
                  </a:lnTo>
                  <a:lnTo>
                    <a:pt x="5839" y="16688"/>
                  </a:lnTo>
                  <a:lnTo>
                    <a:pt x="6019" y="16736"/>
                  </a:lnTo>
                  <a:lnTo>
                    <a:pt x="6206" y="16785"/>
                  </a:lnTo>
                  <a:lnTo>
                    <a:pt x="6385" y="16826"/>
                  </a:lnTo>
                  <a:lnTo>
                    <a:pt x="6572" y="16860"/>
                  </a:lnTo>
                  <a:lnTo>
                    <a:pt x="6758" y="16895"/>
                  </a:lnTo>
                  <a:lnTo>
                    <a:pt x="6951" y="16922"/>
                  </a:lnTo>
                  <a:lnTo>
                    <a:pt x="7138" y="16943"/>
                  </a:lnTo>
                  <a:lnTo>
                    <a:pt x="7331" y="16956"/>
                  </a:lnTo>
                  <a:lnTo>
                    <a:pt x="7524" y="16970"/>
                  </a:lnTo>
                  <a:lnTo>
                    <a:pt x="7717" y="16977"/>
                  </a:lnTo>
                  <a:lnTo>
                    <a:pt x="8103" y="16977"/>
                  </a:lnTo>
                  <a:lnTo>
                    <a:pt x="8296" y="16970"/>
                  </a:lnTo>
                  <a:lnTo>
                    <a:pt x="8496" y="16956"/>
                  </a:lnTo>
                  <a:lnTo>
                    <a:pt x="8696" y="16936"/>
                  </a:lnTo>
                  <a:lnTo>
                    <a:pt x="8889" y="16908"/>
                  </a:lnTo>
                  <a:lnTo>
                    <a:pt x="9122" y="16874"/>
                  </a:lnTo>
                  <a:lnTo>
                    <a:pt x="9348" y="16833"/>
                  </a:lnTo>
                  <a:lnTo>
                    <a:pt x="9575" y="16791"/>
                  </a:lnTo>
                  <a:lnTo>
                    <a:pt x="9794" y="16743"/>
                  </a:lnTo>
                  <a:lnTo>
                    <a:pt x="10007" y="16688"/>
                  </a:lnTo>
                  <a:lnTo>
                    <a:pt x="10214" y="16626"/>
                  </a:lnTo>
                  <a:lnTo>
                    <a:pt x="10427" y="16564"/>
                  </a:lnTo>
                  <a:lnTo>
                    <a:pt x="10627" y="16496"/>
                  </a:lnTo>
                  <a:lnTo>
                    <a:pt x="10826" y="16420"/>
                  </a:lnTo>
                  <a:lnTo>
                    <a:pt x="11019" y="16344"/>
                  </a:lnTo>
                  <a:lnTo>
                    <a:pt x="11213" y="16262"/>
                  </a:lnTo>
                  <a:lnTo>
                    <a:pt x="11399" y="16173"/>
                  </a:lnTo>
                  <a:lnTo>
                    <a:pt x="11579" y="16083"/>
                  </a:lnTo>
                  <a:lnTo>
                    <a:pt x="11759" y="15987"/>
                  </a:lnTo>
                  <a:lnTo>
                    <a:pt x="11932" y="15891"/>
                  </a:lnTo>
                  <a:lnTo>
                    <a:pt x="12105" y="15788"/>
                  </a:lnTo>
                  <a:lnTo>
                    <a:pt x="12271" y="15684"/>
                  </a:lnTo>
                  <a:lnTo>
                    <a:pt x="12438" y="15574"/>
                  </a:lnTo>
                  <a:lnTo>
                    <a:pt x="12597" y="15457"/>
                  </a:lnTo>
                  <a:lnTo>
                    <a:pt x="12751" y="15341"/>
                  </a:lnTo>
                  <a:lnTo>
                    <a:pt x="12904" y="15224"/>
                  </a:lnTo>
                  <a:lnTo>
                    <a:pt x="13050" y="15100"/>
                  </a:lnTo>
                  <a:lnTo>
                    <a:pt x="13197" y="14969"/>
                  </a:lnTo>
                  <a:lnTo>
                    <a:pt x="13337" y="14839"/>
                  </a:lnTo>
                  <a:lnTo>
                    <a:pt x="13470" y="14708"/>
                  </a:lnTo>
                  <a:lnTo>
                    <a:pt x="13603" y="14570"/>
                  </a:lnTo>
                  <a:lnTo>
                    <a:pt x="13729" y="14426"/>
                  </a:lnTo>
                  <a:lnTo>
                    <a:pt x="13856" y="14282"/>
                  </a:lnTo>
                  <a:lnTo>
                    <a:pt x="13976" y="14137"/>
                  </a:lnTo>
                  <a:lnTo>
                    <a:pt x="14096" y="13993"/>
                  </a:lnTo>
                  <a:lnTo>
                    <a:pt x="14209" y="13842"/>
                  </a:lnTo>
                  <a:lnTo>
                    <a:pt x="14315" y="13683"/>
                  </a:lnTo>
                  <a:lnTo>
                    <a:pt x="14422" y="13532"/>
                  </a:lnTo>
                  <a:lnTo>
                    <a:pt x="14522" y="13374"/>
                  </a:lnTo>
                  <a:lnTo>
                    <a:pt x="14622" y="13209"/>
                  </a:lnTo>
                  <a:lnTo>
                    <a:pt x="14715" y="13044"/>
                  </a:lnTo>
                  <a:lnTo>
                    <a:pt x="14808" y="12879"/>
                  </a:lnTo>
                  <a:lnTo>
                    <a:pt x="14895" y="12714"/>
                  </a:lnTo>
                  <a:lnTo>
                    <a:pt x="14974" y="12549"/>
                  </a:lnTo>
                  <a:lnTo>
                    <a:pt x="15054" y="12377"/>
                  </a:lnTo>
                  <a:lnTo>
                    <a:pt x="15134" y="12205"/>
                  </a:lnTo>
                  <a:lnTo>
                    <a:pt x="15207" y="12026"/>
                  </a:lnTo>
                  <a:lnTo>
                    <a:pt x="15341" y="11676"/>
                  </a:lnTo>
                  <a:lnTo>
                    <a:pt x="15454" y="11311"/>
                  </a:lnTo>
                  <a:lnTo>
                    <a:pt x="15560" y="10947"/>
                  </a:lnTo>
                  <a:lnTo>
                    <a:pt x="15647" y="10582"/>
                  </a:lnTo>
                  <a:lnTo>
                    <a:pt x="15727" y="10204"/>
                  </a:lnTo>
                  <a:lnTo>
                    <a:pt x="15787" y="9833"/>
                  </a:lnTo>
                  <a:lnTo>
                    <a:pt x="15833" y="9455"/>
                  </a:lnTo>
                  <a:lnTo>
                    <a:pt x="15867" y="9070"/>
                  </a:lnTo>
                  <a:lnTo>
                    <a:pt x="15887" y="8692"/>
                  </a:lnTo>
                  <a:lnTo>
                    <a:pt x="15887" y="8307"/>
                  </a:lnTo>
                  <a:lnTo>
                    <a:pt x="15880" y="7928"/>
                  </a:lnTo>
                  <a:lnTo>
                    <a:pt x="15853" y="7550"/>
                  </a:lnTo>
                  <a:lnTo>
                    <a:pt x="15813" y="7172"/>
                  </a:lnTo>
                  <a:lnTo>
                    <a:pt x="15767" y="6794"/>
                  </a:lnTo>
                  <a:lnTo>
                    <a:pt x="15700" y="6423"/>
                  </a:lnTo>
                  <a:lnTo>
                    <a:pt x="15620" y="6051"/>
                  </a:lnTo>
                  <a:lnTo>
                    <a:pt x="15527" y="5687"/>
                  </a:lnTo>
                  <a:lnTo>
                    <a:pt x="15427" y="5329"/>
                  </a:lnTo>
                  <a:lnTo>
                    <a:pt x="15307" y="4972"/>
                  </a:lnTo>
                  <a:lnTo>
                    <a:pt x="15174" y="4628"/>
                  </a:lnTo>
                  <a:lnTo>
                    <a:pt x="15028" y="4284"/>
                  </a:lnTo>
                  <a:lnTo>
                    <a:pt x="14868" y="3954"/>
                  </a:lnTo>
                  <a:lnTo>
                    <a:pt x="14701" y="3631"/>
                  </a:lnTo>
                  <a:lnTo>
                    <a:pt x="14515" y="3315"/>
                  </a:lnTo>
                  <a:lnTo>
                    <a:pt x="14415" y="3163"/>
                  </a:lnTo>
                  <a:lnTo>
                    <a:pt x="14315" y="3012"/>
                  </a:lnTo>
                  <a:lnTo>
                    <a:pt x="14215" y="2861"/>
                  </a:lnTo>
                  <a:lnTo>
                    <a:pt x="14109" y="2716"/>
                  </a:lnTo>
                  <a:lnTo>
                    <a:pt x="13996" y="2572"/>
                  </a:lnTo>
                  <a:lnTo>
                    <a:pt x="13882" y="2435"/>
                  </a:lnTo>
                  <a:lnTo>
                    <a:pt x="13769" y="2297"/>
                  </a:lnTo>
                  <a:lnTo>
                    <a:pt x="13649" y="2159"/>
                  </a:lnTo>
                  <a:lnTo>
                    <a:pt x="13523" y="2029"/>
                  </a:lnTo>
                  <a:lnTo>
                    <a:pt x="13396" y="1905"/>
                  </a:lnTo>
                  <a:lnTo>
                    <a:pt x="13270" y="1781"/>
                  </a:lnTo>
                  <a:lnTo>
                    <a:pt x="13137" y="1658"/>
                  </a:lnTo>
                  <a:lnTo>
                    <a:pt x="13004" y="1541"/>
                  </a:lnTo>
                  <a:lnTo>
                    <a:pt x="12864" y="1431"/>
                  </a:lnTo>
                  <a:lnTo>
                    <a:pt x="12724" y="1321"/>
                  </a:lnTo>
                  <a:lnTo>
                    <a:pt x="12577" y="1211"/>
                  </a:lnTo>
                  <a:lnTo>
                    <a:pt x="12431" y="1107"/>
                  </a:lnTo>
                  <a:lnTo>
                    <a:pt x="12278" y="1011"/>
                  </a:lnTo>
                  <a:lnTo>
                    <a:pt x="12125" y="915"/>
                  </a:lnTo>
                  <a:lnTo>
                    <a:pt x="11972" y="826"/>
                  </a:lnTo>
                  <a:lnTo>
                    <a:pt x="11812" y="743"/>
                  </a:lnTo>
                  <a:lnTo>
                    <a:pt x="11645" y="661"/>
                  </a:lnTo>
                  <a:lnTo>
                    <a:pt x="11479" y="585"/>
                  </a:lnTo>
                  <a:lnTo>
                    <a:pt x="11312" y="509"/>
                  </a:lnTo>
                  <a:lnTo>
                    <a:pt x="11139" y="440"/>
                  </a:lnTo>
                  <a:lnTo>
                    <a:pt x="10966" y="379"/>
                  </a:lnTo>
                  <a:lnTo>
                    <a:pt x="10786" y="317"/>
                  </a:lnTo>
                  <a:lnTo>
                    <a:pt x="10607" y="262"/>
                  </a:lnTo>
                  <a:lnTo>
                    <a:pt x="10420" y="214"/>
                  </a:lnTo>
                  <a:lnTo>
                    <a:pt x="10234" y="172"/>
                  </a:lnTo>
                  <a:lnTo>
                    <a:pt x="10047" y="131"/>
                  </a:lnTo>
                  <a:lnTo>
                    <a:pt x="9854" y="97"/>
                  </a:lnTo>
                  <a:lnTo>
                    <a:pt x="9661" y="69"/>
                  </a:lnTo>
                  <a:lnTo>
                    <a:pt x="9461" y="42"/>
                  </a:lnTo>
                  <a:lnTo>
                    <a:pt x="9255" y="21"/>
                  </a:lnTo>
                  <a:lnTo>
                    <a:pt x="9055" y="14"/>
                  </a:lnTo>
                  <a:lnTo>
                    <a:pt x="8849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2"/>
            <p:cNvSpPr/>
            <p:nvPr/>
          </p:nvSpPr>
          <p:spPr>
            <a:xfrm>
              <a:off x="-1371025" y="-449475"/>
              <a:ext cx="312625" cy="317700"/>
            </a:xfrm>
            <a:custGeom>
              <a:rect b="b" l="l" r="r" t="t"/>
              <a:pathLst>
                <a:path extrusionOk="0" h="12708" w="12505">
                  <a:moveTo>
                    <a:pt x="6232" y="2538"/>
                  </a:moveTo>
                  <a:lnTo>
                    <a:pt x="6399" y="2544"/>
                  </a:lnTo>
                  <a:lnTo>
                    <a:pt x="6558" y="2551"/>
                  </a:lnTo>
                  <a:lnTo>
                    <a:pt x="6725" y="2565"/>
                  </a:lnTo>
                  <a:lnTo>
                    <a:pt x="6885" y="2586"/>
                  </a:lnTo>
                  <a:lnTo>
                    <a:pt x="7051" y="2613"/>
                  </a:lnTo>
                  <a:lnTo>
                    <a:pt x="7204" y="2654"/>
                  </a:lnTo>
                  <a:lnTo>
                    <a:pt x="7364" y="2696"/>
                  </a:lnTo>
                  <a:lnTo>
                    <a:pt x="7517" y="2744"/>
                  </a:lnTo>
                  <a:lnTo>
                    <a:pt x="7670" y="2799"/>
                  </a:lnTo>
                  <a:lnTo>
                    <a:pt x="7823" y="2861"/>
                  </a:lnTo>
                  <a:lnTo>
                    <a:pt x="7970" y="2930"/>
                  </a:lnTo>
                  <a:lnTo>
                    <a:pt x="8116" y="3005"/>
                  </a:lnTo>
                  <a:lnTo>
                    <a:pt x="8256" y="3095"/>
                  </a:lnTo>
                  <a:lnTo>
                    <a:pt x="8389" y="3184"/>
                  </a:lnTo>
                  <a:lnTo>
                    <a:pt x="8529" y="3287"/>
                  </a:lnTo>
                  <a:lnTo>
                    <a:pt x="8656" y="3397"/>
                  </a:lnTo>
                  <a:lnTo>
                    <a:pt x="8782" y="3514"/>
                  </a:lnTo>
                  <a:lnTo>
                    <a:pt x="8902" y="3638"/>
                  </a:lnTo>
                  <a:lnTo>
                    <a:pt x="9022" y="3775"/>
                  </a:lnTo>
                  <a:lnTo>
                    <a:pt x="9135" y="3920"/>
                  </a:lnTo>
                  <a:lnTo>
                    <a:pt x="9242" y="4071"/>
                  </a:lnTo>
                  <a:lnTo>
                    <a:pt x="9342" y="4229"/>
                  </a:lnTo>
                  <a:lnTo>
                    <a:pt x="9435" y="4387"/>
                  </a:lnTo>
                  <a:lnTo>
                    <a:pt x="9508" y="4552"/>
                  </a:lnTo>
                  <a:lnTo>
                    <a:pt x="9581" y="4724"/>
                  </a:lnTo>
                  <a:lnTo>
                    <a:pt x="9635" y="4896"/>
                  </a:lnTo>
                  <a:lnTo>
                    <a:pt x="9681" y="5068"/>
                  </a:lnTo>
                  <a:lnTo>
                    <a:pt x="9721" y="5240"/>
                  </a:lnTo>
                  <a:lnTo>
                    <a:pt x="9748" y="5419"/>
                  </a:lnTo>
                  <a:lnTo>
                    <a:pt x="9768" y="5597"/>
                  </a:lnTo>
                  <a:lnTo>
                    <a:pt x="9774" y="5783"/>
                  </a:lnTo>
                  <a:lnTo>
                    <a:pt x="9774" y="5962"/>
                  </a:lnTo>
                  <a:lnTo>
                    <a:pt x="9768" y="6141"/>
                  </a:lnTo>
                  <a:lnTo>
                    <a:pt x="9754" y="6326"/>
                  </a:lnTo>
                  <a:lnTo>
                    <a:pt x="9728" y="6505"/>
                  </a:lnTo>
                  <a:lnTo>
                    <a:pt x="9694" y="6684"/>
                  </a:lnTo>
                  <a:lnTo>
                    <a:pt x="9648" y="6863"/>
                  </a:lnTo>
                  <a:lnTo>
                    <a:pt x="9601" y="7034"/>
                  </a:lnTo>
                  <a:lnTo>
                    <a:pt x="9541" y="7213"/>
                  </a:lnTo>
                  <a:lnTo>
                    <a:pt x="9475" y="7385"/>
                  </a:lnTo>
                  <a:lnTo>
                    <a:pt x="9401" y="7550"/>
                  </a:lnTo>
                  <a:lnTo>
                    <a:pt x="9322" y="7715"/>
                  </a:lnTo>
                  <a:lnTo>
                    <a:pt x="9235" y="7880"/>
                  </a:lnTo>
                  <a:lnTo>
                    <a:pt x="9142" y="8031"/>
                  </a:lnTo>
                  <a:lnTo>
                    <a:pt x="9042" y="8190"/>
                  </a:lnTo>
                  <a:lnTo>
                    <a:pt x="8935" y="8334"/>
                  </a:lnTo>
                  <a:lnTo>
                    <a:pt x="8822" y="8478"/>
                  </a:lnTo>
                  <a:lnTo>
                    <a:pt x="8702" y="8616"/>
                  </a:lnTo>
                  <a:lnTo>
                    <a:pt x="8583" y="8740"/>
                  </a:lnTo>
                  <a:lnTo>
                    <a:pt x="8449" y="8863"/>
                  </a:lnTo>
                  <a:lnTo>
                    <a:pt x="8316" y="8980"/>
                  </a:lnTo>
                  <a:lnTo>
                    <a:pt x="8170" y="9090"/>
                  </a:lnTo>
                  <a:lnTo>
                    <a:pt x="8023" y="9193"/>
                  </a:lnTo>
                  <a:lnTo>
                    <a:pt x="7877" y="9283"/>
                  </a:lnTo>
                  <a:lnTo>
                    <a:pt x="7704" y="9379"/>
                  </a:lnTo>
                  <a:lnTo>
                    <a:pt x="7524" y="9455"/>
                  </a:lnTo>
                  <a:lnTo>
                    <a:pt x="7344" y="9524"/>
                  </a:lnTo>
                  <a:lnTo>
                    <a:pt x="7164" y="9572"/>
                  </a:lnTo>
                  <a:lnTo>
                    <a:pt x="6985" y="9613"/>
                  </a:lnTo>
                  <a:lnTo>
                    <a:pt x="6798" y="9640"/>
                  </a:lnTo>
                  <a:lnTo>
                    <a:pt x="6612" y="9661"/>
                  </a:lnTo>
                  <a:lnTo>
                    <a:pt x="6425" y="9661"/>
                  </a:lnTo>
                  <a:lnTo>
                    <a:pt x="6239" y="9654"/>
                  </a:lnTo>
                  <a:lnTo>
                    <a:pt x="6059" y="9640"/>
                  </a:lnTo>
                  <a:lnTo>
                    <a:pt x="5873" y="9606"/>
                  </a:lnTo>
                  <a:lnTo>
                    <a:pt x="5686" y="9572"/>
                  </a:lnTo>
                  <a:lnTo>
                    <a:pt x="5506" y="9524"/>
                  </a:lnTo>
                  <a:lnTo>
                    <a:pt x="5327" y="9462"/>
                  </a:lnTo>
                  <a:lnTo>
                    <a:pt x="5154" y="9393"/>
                  </a:lnTo>
                  <a:lnTo>
                    <a:pt x="4974" y="9317"/>
                  </a:lnTo>
                  <a:lnTo>
                    <a:pt x="4807" y="9228"/>
                  </a:lnTo>
                  <a:lnTo>
                    <a:pt x="4641" y="9132"/>
                  </a:lnTo>
                  <a:lnTo>
                    <a:pt x="4481" y="9028"/>
                  </a:lnTo>
                  <a:lnTo>
                    <a:pt x="4321" y="8918"/>
                  </a:lnTo>
                  <a:lnTo>
                    <a:pt x="4168" y="8802"/>
                  </a:lnTo>
                  <a:lnTo>
                    <a:pt x="4022" y="8678"/>
                  </a:lnTo>
                  <a:lnTo>
                    <a:pt x="3882" y="8540"/>
                  </a:lnTo>
                  <a:lnTo>
                    <a:pt x="3749" y="8403"/>
                  </a:lnTo>
                  <a:lnTo>
                    <a:pt x="3622" y="8258"/>
                  </a:lnTo>
                  <a:lnTo>
                    <a:pt x="3502" y="8107"/>
                  </a:lnTo>
                  <a:lnTo>
                    <a:pt x="3389" y="7949"/>
                  </a:lnTo>
                  <a:lnTo>
                    <a:pt x="3283" y="7784"/>
                  </a:lnTo>
                  <a:lnTo>
                    <a:pt x="3189" y="7619"/>
                  </a:lnTo>
                  <a:lnTo>
                    <a:pt x="3103" y="7447"/>
                  </a:lnTo>
                  <a:lnTo>
                    <a:pt x="3023" y="7268"/>
                  </a:lnTo>
                  <a:lnTo>
                    <a:pt x="2956" y="7089"/>
                  </a:lnTo>
                  <a:lnTo>
                    <a:pt x="2903" y="6931"/>
                  </a:lnTo>
                  <a:lnTo>
                    <a:pt x="2863" y="6773"/>
                  </a:lnTo>
                  <a:lnTo>
                    <a:pt x="2830" y="6615"/>
                  </a:lnTo>
                  <a:lnTo>
                    <a:pt x="2803" y="6457"/>
                  </a:lnTo>
                  <a:lnTo>
                    <a:pt x="2783" y="6306"/>
                  </a:lnTo>
                  <a:lnTo>
                    <a:pt x="2770" y="6147"/>
                  </a:lnTo>
                  <a:lnTo>
                    <a:pt x="2770" y="5996"/>
                  </a:lnTo>
                  <a:lnTo>
                    <a:pt x="2770" y="5845"/>
                  </a:lnTo>
                  <a:lnTo>
                    <a:pt x="2783" y="5694"/>
                  </a:lnTo>
                  <a:lnTo>
                    <a:pt x="2803" y="5549"/>
                  </a:lnTo>
                  <a:lnTo>
                    <a:pt x="2830" y="5398"/>
                  </a:lnTo>
                  <a:lnTo>
                    <a:pt x="2856" y="5254"/>
                  </a:lnTo>
                  <a:lnTo>
                    <a:pt x="2896" y="5109"/>
                  </a:lnTo>
                  <a:lnTo>
                    <a:pt x="2943" y="4972"/>
                  </a:lnTo>
                  <a:lnTo>
                    <a:pt x="2990" y="4827"/>
                  </a:lnTo>
                  <a:lnTo>
                    <a:pt x="3050" y="4690"/>
                  </a:lnTo>
                  <a:lnTo>
                    <a:pt x="3109" y="4552"/>
                  </a:lnTo>
                  <a:lnTo>
                    <a:pt x="3176" y="4422"/>
                  </a:lnTo>
                  <a:lnTo>
                    <a:pt x="3249" y="4291"/>
                  </a:lnTo>
                  <a:lnTo>
                    <a:pt x="3329" y="4160"/>
                  </a:lnTo>
                  <a:lnTo>
                    <a:pt x="3409" y="4030"/>
                  </a:lnTo>
                  <a:lnTo>
                    <a:pt x="3496" y="3906"/>
                  </a:lnTo>
                  <a:lnTo>
                    <a:pt x="3589" y="3789"/>
                  </a:lnTo>
                  <a:lnTo>
                    <a:pt x="3682" y="3665"/>
                  </a:lnTo>
                  <a:lnTo>
                    <a:pt x="3782" y="3548"/>
                  </a:lnTo>
                  <a:lnTo>
                    <a:pt x="3882" y="3438"/>
                  </a:lnTo>
                  <a:lnTo>
                    <a:pt x="3988" y="3328"/>
                  </a:lnTo>
                  <a:lnTo>
                    <a:pt x="4102" y="3218"/>
                  </a:lnTo>
                  <a:lnTo>
                    <a:pt x="4215" y="3115"/>
                  </a:lnTo>
                  <a:lnTo>
                    <a:pt x="4335" y="3012"/>
                  </a:lnTo>
                  <a:lnTo>
                    <a:pt x="4454" y="2916"/>
                  </a:lnTo>
                  <a:lnTo>
                    <a:pt x="4574" y="2820"/>
                  </a:lnTo>
                  <a:lnTo>
                    <a:pt x="4741" y="2771"/>
                  </a:lnTo>
                  <a:lnTo>
                    <a:pt x="4901" y="2723"/>
                  </a:lnTo>
                  <a:lnTo>
                    <a:pt x="5067" y="2682"/>
                  </a:lnTo>
                  <a:lnTo>
                    <a:pt x="5233" y="2648"/>
                  </a:lnTo>
                  <a:lnTo>
                    <a:pt x="5400" y="2613"/>
                  </a:lnTo>
                  <a:lnTo>
                    <a:pt x="5566" y="2586"/>
                  </a:lnTo>
                  <a:lnTo>
                    <a:pt x="5733" y="2565"/>
                  </a:lnTo>
                  <a:lnTo>
                    <a:pt x="5899" y="2551"/>
                  </a:lnTo>
                  <a:lnTo>
                    <a:pt x="6066" y="2544"/>
                  </a:lnTo>
                  <a:lnTo>
                    <a:pt x="6232" y="2538"/>
                  </a:lnTo>
                  <a:close/>
                  <a:moveTo>
                    <a:pt x="6292" y="0"/>
                  </a:moveTo>
                  <a:lnTo>
                    <a:pt x="5999" y="7"/>
                  </a:lnTo>
                  <a:lnTo>
                    <a:pt x="5706" y="28"/>
                  </a:lnTo>
                  <a:lnTo>
                    <a:pt x="5420" y="62"/>
                  </a:lnTo>
                  <a:lnTo>
                    <a:pt x="5134" y="117"/>
                  </a:lnTo>
                  <a:lnTo>
                    <a:pt x="4847" y="186"/>
                  </a:lnTo>
                  <a:lnTo>
                    <a:pt x="4568" y="269"/>
                  </a:lnTo>
                  <a:lnTo>
                    <a:pt x="4434" y="310"/>
                  </a:lnTo>
                  <a:lnTo>
                    <a:pt x="4295" y="365"/>
                  </a:lnTo>
                  <a:lnTo>
                    <a:pt x="4161" y="420"/>
                  </a:lnTo>
                  <a:lnTo>
                    <a:pt x="4028" y="482"/>
                  </a:lnTo>
                  <a:lnTo>
                    <a:pt x="3895" y="544"/>
                  </a:lnTo>
                  <a:lnTo>
                    <a:pt x="3769" y="605"/>
                  </a:lnTo>
                  <a:lnTo>
                    <a:pt x="3635" y="681"/>
                  </a:lnTo>
                  <a:lnTo>
                    <a:pt x="3509" y="757"/>
                  </a:lnTo>
                  <a:lnTo>
                    <a:pt x="3303" y="860"/>
                  </a:lnTo>
                  <a:lnTo>
                    <a:pt x="3103" y="970"/>
                  </a:lnTo>
                  <a:lnTo>
                    <a:pt x="2903" y="1087"/>
                  </a:lnTo>
                  <a:lnTo>
                    <a:pt x="2710" y="1217"/>
                  </a:lnTo>
                  <a:lnTo>
                    <a:pt x="2524" y="1348"/>
                  </a:lnTo>
                  <a:lnTo>
                    <a:pt x="2344" y="1492"/>
                  </a:lnTo>
                  <a:lnTo>
                    <a:pt x="2164" y="1637"/>
                  </a:lnTo>
                  <a:lnTo>
                    <a:pt x="1991" y="1795"/>
                  </a:lnTo>
                  <a:lnTo>
                    <a:pt x="1824" y="1953"/>
                  </a:lnTo>
                  <a:lnTo>
                    <a:pt x="1658" y="2118"/>
                  </a:lnTo>
                  <a:lnTo>
                    <a:pt x="1505" y="2297"/>
                  </a:lnTo>
                  <a:lnTo>
                    <a:pt x="1358" y="2476"/>
                  </a:lnTo>
                  <a:lnTo>
                    <a:pt x="1212" y="2661"/>
                  </a:lnTo>
                  <a:lnTo>
                    <a:pt x="1079" y="2847"/>
                  </a:lnTo>
                  <a:lnTo>
                    <a:pt x="946" y="3046"/>
                  </a:lnTo>
                  <a:lnTo>
                    <a:pt x="826" y="3246"/>
                  </a:lnTo>
                  <a:lnTo>
                    <a:pt x="712" y="3452"/>
                  </a:lnTo>
                  <a:lnTo>
                    <a:pt x="606" y="3665"/>
                  </a:lnTo>
                  <a:lnTo>
                    <a:pt x="506" y="3878"/>
                  </a:lnTo>
                  <a:lnTo>
                    <a:pt x="413" y="4098"/>
                  </a:lnTo>
                  <a:lnTo>
                    <a:pt x="333" y="4318"/>
                  </a:lnTo>
                  <a:lnTo>
                    <a:pt x="260" y="4545"/>
                  </a:lnTo>
                  <a:lnTo>
                    <a:pt x="193" y="4779"/>
                  </a:lnTo>
                  <a:lnTo>
                    <a:pt x="133" y="5013"/>
                  </a:lnTo>
                  <a:lnTo>
                    <a:pt x="87" y="5247"/>
                  </a:lnTo>
                  <a:lnTo>
                    <a:pt x="53" y="5487"/>
                  </a:lnTo>
                  <a:lnTo>
                    <a:pt x="27" y="5735"/>
                  </a:lnTo>
                  <a:lnTo>
                    <a:pt x="7" y="5976"/>
                  </a:lnTo>
                  <a:lnTo>
                    <a:pt x="0" y="6223"/>
                  </a:lnTo>
                  <a:lnTo>
                    <a:pt x="0" y="6471"/>
                  </a:lnTo>
                  <a:lnTo>
                    <a:pt x="13" y="6725"/>
                  </a:lnTo>
                  <a:lnTo>
                    <a:pt x="40" y="6979"/>
                  </a:lnTo>
                  <a:lnTo>
                    <a:pt x="67" y="7165"/>
                  </a:lnTo>
                  <a:lnTo>
                    <a:pt x="93" y="7351"/>
                  </a:lnTo>
                  <a:lnTo>
                    <a:pt x="133" y="7530"/>
                  </a:lnTo>
                  <a:lnTo>
                    <a:pt x="173" y="7715"/>
                  </a:lnTo>
                  <a:lnTo>
                    <a:pt x="220" y="7894"/>
                  </a:lnTo>
                  <a:lnTo>
                    <a:pt x="273" y="8066"/>
                  </a:lnTo>
                  <a:lnTo>
                    <a:pt x="326" y="8245"/>
                  </a:lnTo>
                  <a:lnTo>
                    <a:pt x="393" y="8416"/>
                  </a:lnTo>
                  <a:lnTo>
                    <a:pt x="459" y="8588"/>
                  </a:lnTo>
                  <a:lnTo>
                    <a:pt x="526" y="8753"/>
                  </a:lnTo>
                  <a:lnTo>
                    <a:pt x="606" y="8918"/>
                  </a:lnTo>
                  <a:lnTo>
                    <a:pt x="686" y="9083"/>
                  </a:lnTo>
                  <a:lnTo>
                    <a:pt x="772" y="9242"/>
                  </a:lnTo>
                  <a:lnTo>
                    <a:pt x="859" y="9400"/>
                  </a:lnTo>
                  <a:lnTo>
                    <a:pt x="952" y="9558"/>
                  </a:lnTo>
                  <a:lnTo>
                    <a:pt x="1052" y="9709"/>
                  </a:lnTo>
                  <a:lnTo>
                    <a:pt x="1159" y="9854"/>
                  </a:lnTo>
                  <a:lnTo>
                    <a:pt x="1265" y="10005"/>
                  </a:lnTo>
                  <a:lnTo>
                    <a:pt x="1372" y="10142"/>
                  </a:lnTo>
                  <a:lnTo>
                    <a:pt x="1485" y="10287"/>
                  </a:lnTo>
                  <a:lnTo>
                    <a:pt x="1605" y="10424"/>
                  </a:lnTo>
                  <a:lnTo>
                    <a:pt x="1725" y="10555"/>
                  </a:lnTo>
                  <a:lnTo>
                    <a:pt x="1844" y="10686"/>
                  </a:lnTo>
                  <a:lnTo>
                    <a:pt x="1978" y="10816"/>
                  </a:lnTo>
                  <a:lnTo>
                    <a:pt x="2104" y="10940"/>
                  </a:lnTo>
                  <a:lnTo>
                    <a:pt x="2237" y="11057"/>
                  </a:lnTo>
                  <a:lnTo>
                    <a:pt x="2377" y="11174"/>
                  </a:lnTo>
                  <a:lnTo>
                    <a:pt x="2517" y="11284"/>
                  </a:lnTo>
                  <a:lnTo>
                    <a:pt x="2657" y="11394"/>
                  </a:lnTo>
                  <a:lnTo>
                    <a:pt x="2803" y="11497"/>
                  </a:lnTo>
                  <a:lnTo>
                    <a:pt x="2950" y="11600"/>
                  </a:lnTo>
                  <a:lnTo>
                    <a:pt x="3103" y="11696"/>
                  </a:lnTo>
                  <a:lnTo>
                    <a:pt x="3256" y="11793"/>
                  </a:lnTo>
                  <a:lnTo>
                    <a:pt x="3409" y="11882"/>
                  </a:lnTo>
                  <a:lnTo>
                    <a:pt x="3562" y="11964"/>
                  </a:lnTo>
                  <a:lnTo>
                    <a:pt x="3722" y="12047"/>
                  </a:lnTo>
                  <a:lnTo>
                    <a:pt x="3882" y="12123"/>
                  </a:lnTo>
                  <a:lnTo>
                    <a:pt x="4048" y="12198"/>
                  </a:lnTo>
                  <a:lnTo>
                    <a:pt x="4208" y="12260"/>
                  </a:lnTo>
                  <a:lnTo>
                    <a:pt x="4375" y="12329"/>
                  </a:lnTo>
                  <a:lnTo>
                    <a:pt x="4541" y="12384"/>
                  </a:lnTo>
                  <a:lnTo>
                    <a:pt x="4714" y="12439"/>
                  </a:lnTo>
                  <a:lnTo>
                    <a:pt x="4881" y="12487"/>
                  </a:lnTo>
                  <a:lnTo>
                    <a:pt x="5054" y="12535"/>
                  </a:lnTo>
                  <a:lnTo>
                    <a:pt x="5227" y="12570"/>
                  </a:lnTo>
                  <a:lnTo>
                    <a:pt x="5400" y="12604"/>
                  </a:lnTo>
                  <a:lnTo>
                    <a:pt x="5573" y="12638"/>
                  </a:lnTo>
                  <a:lnTo>
                    <a:pt x="5746" y="12659"/>
                  </a:lnTo>
                  <a:lnTo>
                    <a:pt x="5919" y="12680"/>
                  </a:lnTo>
                  <a:lnTo>
                    <a:pt x="6099" y="12693"/>
                  </a:lnTo>
                  <a:lnTo>
                    <a:pt x="6272" y="12700"/>
                  </a:lnTo>
                  <a:lnTo>
                    <a:pt x="6452" y="12707"/>
                  </a:lnTo>
                  <a:lnTo>
                    <a:pt x="6625" y="12700"/>
                  </a:lnTo>
                  <a:lnTo>
                    <a:pt x="6805" y="12693"/>
                  </a:lnTo>
                  <a:lnTo>
                    <a:pt x="6985" y="12680"/>
                  </a:lnTo>
                  <a:lnTo>
                    <a:pt x="7158" y="12666"/>
                  </a:lnTo>
                  <a:lnTo>
                    <a:pt x="7337" y="12638"/>
                  </a:lnTo>
                  <a:lnTo>
                    <a:pt x="7511" y="12604"/>
                  </a:lnTo>
                  <a:lnTo>
                    <a:pt x="7690" y="12570"/>
                  </a:lnTo>
                  <a:lnTo>
                    <a:pt x="7863" y="12528"/>
                  </a:lnTo>
                  <a:lnTo>
                    <a:pt x="8037" y="12480"/>
                  </a:lnTo>
                  <a:lnTo>
                    <a:pt x="8210" y="12425"/>
                  </a:lnTo>
                  <a:lnTo>
                    <a:pt x="8383" y="12363"/>
                  </a:lnTo>
                  <a:lnTo>
                    <a:pt x="8556" y="12295"/>
                  </a:lnTo>
                  <a:lnTo>
                    <a:pt x="8709" y="12233"/>
                  </a:lnTo>
                  <a:lnTo>
                    <a:pt x="8862" y="12157"/>
                  </a:lnTo>
                  <a:lnTo>
                    <a:pt x="9015" y="12088"/>
                  </a:lnTo>
                  <a:lnTo>
                    <a:pt x="9162" y="12006"/>
                  </a:lnTo>
                  <a:lnTo>
                    <a:pt x="9308" y="11923"/>
                  </a:lnTo>
                  <a:lnTo>
                    <a:pt x="9448" y="11834"/>
                  </a:lnTo>
                  <a:lnTo>
                    <a:pt x="9588" y="11738"/>
                  </a:lnTo>
                  <a:lnTo>
                    <a:pt x="9728" y="11641"/>
                  </a:lnTo>
                  <a:lnTo>
                    <a:pt x="9861" y="11538"/>
                  </a:lnTo>
                  <a:lnTo>
                    <a:pt x="9994" y="11435"/>
                  </a:lnTo>
                  <a:lnTo>
                    <a:pt x="10121" y="11325"/>
                  </a:lnTo>
                  <a:lnTo>
                    <a:pt x="10247" y="11215"/>
                  </a:lnTo>
                  <a:lnTo>
                    <a:pt x="10374" y="11098"/>
                  </a:lnTo>
                  <a:lnTo>
                    <a:pt x="10493" y="10981"/>
                  </a:lnTo>
                  <a:lnTo>
                    <a:pt x="10607" y="10857"/>
                  </a:lnTo>
                  <a:lnTo>
                    <a:pt x="10720" y="10734"/>
                  </a:lnTo>
                  <a:lnTo>
                    <a:pt x="10833" y="10603"/>
                  </a:lnTo>
                  <a:lnTo>
                    <a:pt x="10940" y="10472"/>
                  </a:lnTo>
                  <a:lnTo>
                    <a:pt x="11046" y="10342"/>
                  </a:lnTo>
                  <a:lnTo>
                    <a:pt x="11146" y="10204"/>
                  </a:lnTo>
                  <a:lnTo>
                    <a:pt x="11246" y="10060"/>
                  </a:lnTo>
                  <a:lnTo>
                    <a:pt x="11339" y="9922"/>
                  </a:lnTo>
                  <a:lnTo>
                    <a:pt x="11432" y="9778"/>
                  </a:lnTo>
                  <a:lnTo>
                    <a:pt x="11519" y="9627"/>
                  </a:lnTo>
                  <a:lnTo>
                    <a:pt x="11605" y="9482"/>
                  </a:lnTo>
                  <a:lnTo>
                    <a:pt x="11685" y="9331"/>
                  </a:lnTo>
                  <a:lnTo>
                    <a:pt x="11758" y="9173"/>
                  </a:lnTo>
                  <a:lnTo>
                    <a:pt x="11832" y="9022"/>
                  </a:lnTo>
                  <a:lnTo>
                    <a:pt x="11905" y="8863"/>
                  </a:lnTo>
                  <a:lnTo>
                    <a:pt x="11972" y="8705"/>
                  </a:lnTo>
                  <a:lnTo>
                    <a:pt x="12031" y="8540"/>
                  </a:lnTo>
                  <a:lnTo>
                    <a:pt x="12091" y="8382"/>
                  </a:lnTo>
                  <a:lnTo>
                    <a:pt x="12151" y="8217"/>
                  </a:lnTo>
                  <a:lnTo>
                    <a:pt x="12198" y="8052"/>
                  </a:lnTo>
                  <a:lnTo>
                    <a:pt x="12245" y="7887"/>
                  </a:lnTo>
                  <a:lnTo>
                    <a:pt x="12291" y="7722"/>
                  </a:lnTo>
                  <a:lnTo>
                    <a:pt x="12331" y="7557"/>
                  </a:lnTo>
                  <a:lnTo>
                    <a:pt x="12364" y="7385"/>
                  </a:lnTo>
                  <a:lnTo>
                    <a:pt x="12398" y="7213"/>
                  </a:lnTo>
                  <a:lnTo>
                    <a:pt x="12424" y="7048"/>
                  </a:lnTo>
                  <a:lnTo>
                    <a:pt x="12451" y="6876"/>
                  </a:lnTo>
                  <a:lnTo>
                    <a:pt x="12471" y="6704"/>
                  </a:lnTo>
                  <a:lnTo>
                    <a:pt x="12484" y="6532"/>
                  </a:lnTo>
                  <a:lnTo>
                    <a:pt x="12491" y="6361"/>
                  </a:lnTo>
                  <a:lnTo>
                    <a:pt x="12498" y="6189"/>
                  </a:lnTo>
                  <a:lnTo>
                    <a:pt x="12504" y="6017"/>
                  </a:lnTo>
                  <a:lnTo>
                    <a:pt x="12498" y="5852"/>
                  </a:lnTo>
                  <a:lnTo>
                    <a:pt x="12491" y="5680"/>
                  </a:lnTo>
                  <a:lnTo>
                    <a:pt x="12484" y="5508"/>
                  </a:lnTo>
                  <a:lnTo>
                    <a:pt x="12464" y="5336"/>
                  </a:lnTo>
                  <a:lnTo>
                    <a:pt x="12444" y="5171"/>
                  </a:lnTo>
                  <a:lnTo>
                    <a:pt x="12424" y="4999"/>
                  </a:lnTo>
                  <a:lnTo>
                    <a:pt x="12391" y="4834"/>
                  </a:lnTo>
                  <a:lnTo>
                    <a:pt x="12358" y="4662"/>
                  </a:lnTo>
                  <a:lnTo>
                    <a:pt x="12318" y="4497"/>
                  </a:lnTo>
                  <a:lnTo>
                    <a:pt x="12278" y="4332"/>
                  </a:lnTo>
                  <a:lnTo>
                    <a:pt x="12225" y="4167"/>
                  </a:lnTo>
                  <a:lnTo>
                    <a:pt x="12171" y="4009"/>
                  </a:lnTo>
                  <a:lnTo>
                    <a:pt x="12118" y="3844"/>
                  </a:lnTo>
                  <a:lnTo>
                    <a:pt x="12051" y="3686"/>
                  </a:lnTo>
                  <a:lnTo>
                    <a:pt x="11985" y="3528"/>
                  </a:lnTo>
                  <a:lnTo>
                    <a:pt x="11912" y="3370"/>
                  </a:lnTo>
                  <a:lnTo>
                    <a:pt x="11832" y="3218"/>
                  </a:lnTo>
                  <a:lnTo>
                    <a:pt x="11752" y="3060"/>
                  </a:lnTo>
                  <a:lnTo>
                    <a:pt x="11672" y="2936"/>
                  </a:lnTo>
                  <a:lnTo>
                    <a:pt x="11592" y="2806"/>
                  </a:lnTo>
                  <a:lnTo>
                    <a:pt x="11512" y="2682"/>
                  </a:lnTo>
                  <a:lnTo>
                    <a:pt x="11426" y="2558"/>
                  </a:lnTo>
                  <a:lnTo>
                    <a:pt x="11246" y="2324"/>
                  </a:lnTo>
                  <a:lnTo>
                    <a:pt x="11053" y="2098"/>
                  </a:lnTo>
                  <a:lnTo>
                    <a:pt x="10846" y="1878"/>
                  </a:lnTo>
                  <a:lnTo>
                    <a:pt x="10633" y="1671"/>
                  </a:lnTo>
                  <a:lnTo>
                    <a:pt x="10407" y="1479"/>
                  </a:lnTo>
                  <a:lnTo>
                    <a:pt x="10174" y="1293"/>
                  </a:lnTo>
                  <a:lnTo>
                    <a:pt x="9934" y="1121"/>
                  </a:lnTo>
                  <a:lnTo>
                    <a:pt x="9681" y="956"/>
                  </a:lnTo>
                  <a:lnTo>
                    <a:pt x="9421" y="812"/>
                  </a:lnTo>
                  <a:lnTo>
                    <a:pt x="9155" y="674"/>
                  </a:lnTo>
                  <a:lnTo>
                    <a:pt x="8889" y="544"/>
                  </a:lnTo>
                  <a:lnTo>
                    <a:pt x="8609" y="434"/>
                  </a:lnTo>
                  <a:lnTo>
                    <a:pt x="8330" y="330"/>
                  </a:lnTo>
                  <a:lnTo>
                    <a:pt x="8043" y="241"/>
                  </a:lnTo>
                  <a:lnTo>
                    <a:pt x="7757" y="165"/>
                  </a:lnTo>
                  <a:lnTo>
                    <a:pt x="7464" y="110"/>
                  </a:lnTo>
                  <a:lnTo>
                    <a:pt x="7178" y="62"/>
                  </a:lnTo>
                  <a:lnTo>
                    <a:pt x="6878" y="21"/>
                  </a:lnTo>
                  <a:lnTo>
                    <a:pt x="658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2"/>
            <p:cNvSpPr/>
            <p:nvPr/>
          </p:nvSpPr>
          <p:spPr>
            <a:xfrm>
              <a:off x="-1301800" y="-386050"/>
              <a:ext cx="175150" cy="178125"/>
            </a:xfrm>
            <a:custGeom>
              <a:rect b="b" l="l" r="r" t="t"/>
              <a:pathLst>
                <a:path extrusionOk="0" h="7125" w="7006">
                  <a:moveTo>
                    <a:pt x="3463" y="1"/>
                  </a:moveTo>
                  <a:lnTo>
                    <a:pt x="3297" y="7"/>
                  </a:lnTo>
                  <a:lnTo>
                    <a:pt x="3130" y="14"/>
                  </a:lnTo>
                  <a:lnTo>
                    <a:pt x="2964" y="28"/>
                  </a:lnTo>
                  <a:lnTo>
                    <a:pt x="2797" y="49"/>
                  </a:lnTo>
                  <a:lnTo>
                    <a:pt x="2631" y="76"/>
                  </a:lnTo>
                  <a:lnTo>
                    <a:pt x="2464" y="111"/>
                  </a:lnTo>
                  <a:lnTo>
                    <a:pt x="2298" y="145"/>
                  </a:lnTo>
                  <a:lnTo>
                    <a:pt x="2132" y="186"/>
                  </a:lnTo>
                  <a:lnTo>
                    <a:pt x="1972" y="234"/>
                  </a:lnTo>
                  <a:lnTo>
                    <a:pt x="1805" y="283"/>
                  </a:lnTo>
                  <a:lnTo>
                    <a:pt x="1685" y="379"/>
                  </a:lnTo>
                  <a:lnTo>
                    <a:pt x="1566" y="475"/>
                  </a:lnTo>
                  <a:lnTo>
                    <a:pt x="1446" y="578"/>
                  </a:lnTo>
                  <a:lnTo>
                    <a:pt x="1333" y="681"/>
                  </a:lnTo>
                  <a:lnTo>
                    <a:pt x="1219" y="791"/>
                  </a:lnTo>
                  <a:lnTo>
                    <a:pt x="1113" y="901"/>
                  </a:lnTo>
                  <a:lnTo>
                    <a:pt x="1013" y="1011"/>
                  </a:lnTo>
                  <a:lnTo>
                    <a:pt x="913" y="1128"/>
                  </a:lnTo>
                  <a:lnTo>
                    <a:pt x="820" y="1252"/>
                  </a:lnTo>
                  <a:lnTo>
                    <a:pt x="727" y="1369"/>
                  </a:lnTo>
                  <a:lnTo>
                    <a:pt x="640" y="1493"/>
                  </a:lnTo>
                  <a:lnTo>
                    <a:pt x="560" y="1623"/>
                  </a:lnTo>
                  <a:lnTo>
                    <a:pt x="480" y="1754"/>
                  </a:lnTo>
                  <a:lnTo>
                    <a:pt x="407" y="1885"/>
                  </a:lnTo>
                  <a:lnTo>
                    <a:pt x="340" y="2015"/>
                  </a:lnTo>
                  <a:lnTo>
                    <a:pt x="281" y="2153"/>
                  </a:lnTo>
                  <a:lnTo>
                    <a:pt x="221" y="2290"/>
                  </a:lnTo>
                  <a:lnTo>
                    <a:pt x="174" y="2435"/>
                  </a:lnTo>
                  <a:lnTo>
                    <a:pt x="127" y="2572"/>
                  </a:lnTo>
                  <a:lnTo>
                    <a:pt x="87" y="2717"/>
                  </a:lnTo>
                  <a:lnTo>
                    <a:pt x="61" y="2861"/>
                  </a:lnTo>
                  <a:lnTo>
                    <a:pt x="34" y="3012"/>
                  </a:lnTo>
                  <a:lnTo>
                    <a:pt x="14" y="3157"/>
                  </a:lnTo>
                  <a:lnTo>
                    <a:pt x="1" y="3308"/>
                  </a:lnTo>
                  <a:lnTo>
                    <a:pt x="1" y="3459"/>
                  </a:lnTo>
                  <a:lnTo>
                    <a:pt x="1" y="3610"/>
                  </a:lnTo>
                  <a:lnTo>
                    <a:pt x="14" y="3769"/>
                  </a:lnTo>
                  <a:lnTo>
                    <a:pt x="34" y="3920"/>
                  </a:lnTo>
                  <a:lnTo>
                    <a:pt x="61" y="4078"/>
                  </a:lnTo>
                  <a:lnTo>
                    <a:pt x="94" y="4236"/>
                  </a:lnTo>
                  <a:lnTo>
                    <a:pt x="134" y="4394"/>
                  </a:lnTo>
                  <a:lnTo>
                    <a:pt x="187" y="4552"/>
                  </a:lnTo>
                  <a:lnTo>
                    <a:pt x="254" y="4731"/>
                  </a:lnTo>
                  <a:lnTo>
                    <a:pt x="334" y="4910"/>
                  </a:lnTo>
                  <a:lnTo>
                    <a:pt x="420" y="5082"/>
                  </a:lnTo>
                  <a:lnTo>
                    <a:pt x="514" y="5247"/>
                  </a:lnTo>
                  <a:lnTo>
                    <a:pt x="620" y="5412"/>
                  </a:lnTo>
                  <a:lnTo>
                    <a:pt x="733" y="5570"/>
                  </a:lnTo>
                  <a:lnTo>
                    <a:pt x="853" y="5721"/>
                  </a:lnTo>
                  <a:lnTo>
                    <a:pt x="980" y="5866"/>
                  </a:lnTo>
                  <a:lnTo>
                    <a:pt x="1113" y="6003"/>
                  </a:lnTo>
                  <a:lnTo>
                    <a:pt x="1253" y="6141"/>
                  </a:lnTo>
                  <a:lnTo>
                    <a:pt x="1399" y="6265"/>
                  </a:lnTo>
                  <a:lnTo>
                    <a:pt x="1552" y="6381"/>
                  </a:lnTo>
                  <a:lnTo>
                    <a:pt x="1712" y="6491"/>
                  </a:lnTo>
                  <a:lnTo>
                    <a:pt x="1872" y="6595"/>
                  </a:lnTo>
                  <a:lnTo>
                    <a:pt x="2038" y="6691"/>
                  </a:lnTo>
                  <a:lnTo>
                    <a:pt x="2205" y="6780"/>
                  </a:lnTo>
                  <a:lnTo>
                    <a:pt x="2385" y="6856"/>
                  </a:lnTo>
                  <a:lnTo>
                    <a:pt x="2558" y="6925"/>
                  </a:lnTo>
                  <a:lnTo>
                    <a:pt x="2737" y="6987"/>
                  </a:lnTo>
                  <a:lnTo>
                    <a:pt x="2917" y="7035"/>
                  </a:lnTo>
                  <a:lnTo>
                    <a:pt x="3104" y="7069"/>
                  </a:lnTo>
                  <a:lnTo>
                    <a:pt x="3290" y="7103"/>
                  </a:lnTo>
                  <a:lnTo>
                    <a:pt x="3470" y="7117"/>
                  </a:lnTo>
                  <a:lnTo>
                    <a:pt x="3656" y="7124"/>
                  </a:lnTo>
                  <a:lnTo>
                    <a:pt x="3843" y="7124"/>
                  </a:lnTo>
                  <a:lnTo>
                    <a:pt x="4029" y="7103"/>
                  </a:lnTo>
                  <a:lnTo>
                    <a:pt x="4216" y="7076"/>
                  </a:lnTo>
                  <a:lnTo>
                    <a:pt x="4395" y="7035"/>
                  </a:lnTo>
                  <a:lnTo>
                    <a:pt x="4575" y="6987"/>
                  </a:lnTo>
                  <a:lnTo>
                    <a:pt x="4755" y="6918"/>
                  </a:lnTo>
                  <a:lnTo>
                    <a:pt x="4935" y="6842"/>
                  </a:lnTo>
                  <a:lnTo>
                    <a:pt x="5108" y="6746"/>
                  </a:lnTo>
                  <a:lnTo>
                    <a:pt x="5254" y="6656"/>
                  </a:lnTo>
                  <a:lnTo>
                    <a:pt x="5401" y="6553"/>
                  </a:lnTo>
                  <a:lnTo>
                    <a:pt x="5547" y="6443"/>
                  </a:lnTo>
                  <a:lnTo>
                    <a:pt x="5680" y="6326"/>
                  </a:lnTo>
                  <a:lnTo>
                    <a:pt x="5814" y="6203"/>
                  </a:lnTo>
                  <a:lnTo>
                    <a:pt x="5933" y="6079"/>
                  </a:lnTo>
                  <a:lnTo>
                    <a:pt x="6053" y="5941"/>
                  </a:lnTo>
                  <a:lnTo>
                    <a:pt x="6166" y="5797"/>
                  </a:lnTo>
                  <a:lnTo>
                    <a:pt x="6273" y="5653"/>
                  </a:lnTo>
                  <a:lnTo>
                    <a:pt x="6373" y="5494"/>
                  </a:lnTo>
                  <a:lnTo>
                    <a:pt x="6466" y="5343"/>
                  </a:lnTo>
                  <a:lnTo>
                    <a:pt x="6553" y="5178"/>
                  </a:lnTo>
                  <a:lnTo>
                    <a:pt x="6632" y="5013"/>
                  </a:lnTo>
                  <a:lnTo>
                    <a:pt x="6706" y="4848"/>
                  </a:lnTo>
                  <a:lnTo>
                    <a:pt x="6772" y="4676"/>
                  </a:lnTo>
                  <a:lnTo>
                    <a:pt x="6832" y="4497"/>
                  </a:lnTo>
                  <a:lnTo>
                    <a:pt x="6879" y="4326"/>
                  </a:lnTo>
                  <a:lnTo>
                    <a:pt x="6925" y="4147"/>
                  </a:lnTo>
                  <a:lnTo>
                    <a:pt x="6959" y="3968"/>
                  </a:lnTo>
                  <a:lnTo>
                    <a:pt x="6985" y="3789"/>
                  </a:lnTo>
                  <a:lnTo>
                    <a:pt x="6999" y="3604"/>
                  </a:lnTo>
                  <a:lnTo>
                    <a:pt x="7005" y="3425"/>
                  </a:lnTo>
                  <a:lnTo>
                    <a:pt x="7005" y="3246"/>
                  </a:lnTo>
                  <a:lnTo>
                    <a:pt x="6999" y="3060"/>
                  </a:lnTo>
                  <a:lnTo>
                    <a:pt x="6979" y="2882"/>
                  </a:lnTo>
                  <a:lnTo>
                    <a:pt x="6952" y="2703"/>
                  </a:lnTo>
                  <a:lnTo>
                    <a:pt x="6912" y="2531"/>
                  </a:lnTo>
                  <a:lnTo>
                    <a:pt x="6866" y="2359"/>
                  </a:lnTo>
                  <a:lnTo>
                    <a:pt x="6812" y="2187"/>
                  </a:lnTo>
                  <a:lnTo>
                    <a:pt x="6739" y="2015"/>
                  </a:lnTo>
                  <a:lnTo>
                    <a:pt x="6666" y="1850"/>
                  </a:lnTo>
                  <a:lnTo>
                    <a:pt x="6573" y="1692"/>
                  </a:lnTo>
                  <a:lnTo>
                    <a:pt x="6473" y="1534"/>
                  </a:lnTo>
                  <a:lnTo>
                    <a:pt x="6366" y="1383"/>
                  </a:lnTo>
                  <a:lnTo>
                    <a:pt x="6253" y="1238"/>
                  </a:lnTo>
                  <a:lnTo>
                    <a:pt x="6133" y="1101"/>
                  </a:lnTo>
                  <a:lnTo>
                    <a:pt x="6013" y="977"/>
                  </a:lnTo>
                  <a:lnTo>
                    <a:pt x="5887" y="860"/>
                  </a:lnTo>
                  <a:lnTo>
                    <a:pt x="5760" y="750"/>
                  </a:lnTo>
                  <a:lnTo>
                    <a:pt x="5620" y="647"/>
                  </a:lnTo>
                  <a:lnTo>
                    <a:pt x="5487" y="558"/>
                  </a:lnTo>
                  <a:lnTo>
                    <a:pt x="5347" y="468"/>
                  </a:lnTo>
                  <a:lnTo>
                    <a:pt x="5201" y="393"/>
                  </a:lnTo>
                  <a:lnTo>
                    <a:pt x="5054" y="324"/>
                  </a:lnTo>
                  <a:lnTo>
                    <a:pt x="4901" y="262"/>
                  </a:lnTo>
                  <a:lnTo>
                    <a:pt x="4748" y="207"/>
                  </a:lnTo>
                  <a:lnTo>
                    <a:pt x="4595" y="159"/>
                  </a:lnTo>
                  <a:lnTo>
                    <a:pt x="4435" y="117"/>
                  </a:lnTo>
                  <a:lnTo>
                    <a:pt x="4282" y="76"/>
                  </a:lnTo>
                  <a:lnTo>
                    <a:pt x="4116" y="49"/>
                  </a:lnTo>
                  <a:lnTo>
                    <a:pt x="3956" y="28"/>
                  </a:lnTo>
                  <a:lnTo>
                    <a:pt x="3789" y="14"/>
                  </a:lnTo>
                  <a:lnTo>
                    <a:pt x="3630" y="7"/>
                  </a:lnTo>
                  <a:lnTo>
                    <a:pt x="346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2"/>
            <p:cNvSpPr/>
            <p:nvPr/>
          </p:nvSpPr>
          <p:spPr>
            <a:xfrm>
              <a:off x="-2486125" y="-4419450"/>
              <a:ext cx="1353475" cy="179650"/>
            </a:xfrm>
            <a:custGeom>
              <a:rect b="b" l="l" r="r" t="t"/>
              <a:pathLst>
                <a:path extrusionOk="0" h="7186" w="54139">
                  <a:moveTo>
                    <a:pt x="360" y="0"/>
                  </a:moveTo>
                  <a:lnTo>
                    <a:pt x="387" y="379"/>
                  </a:lnTo>
                  <a:lnTo>
                    <a:pt x="407" y="764"/>
                  </a:lnTo>
                  <a:lnTo>
                    <a:pt x="413" y="1156"/>
                  </a:lnTo>
                  <a:lnTo>
                    <a:pt x="407" y="1541"/>
                  </a:lnTo>
                  <a:lnTo>
                    <a:pt x="400" y="1933"/>
                  </a:lnTo>
                  <a:lnTo>
                    <a:pt x="387" y="2331"/>
                  </a:lnTo>
                  <a:lnTo>
                    <a:pt x="360" y="2723"/>
                  </a:lnTo>
                  <a:lnTo>
                    <a:pt x="333" y="3122"/>
                  </a:lnTo>
                  <a:lnTo>
                    <a:pt x="267" y="3906"/>
                  </a:lnTo>
                  <a:lnTo>
                    <a:pt x="187" y="4690"/>
                  </a:lnTo>
                  <a:lnTo>
                    <a:pt x="20" y="6223"/>
                  </a:lnTo>
                  <a:lnTo>
                    <a:pt x="1" y="6244"/>
                  </a:lnTo>
                  <a:lnTo>
                    <a:pt x="4102" y="6319"/>
                  </a:lnTo>
                  <a:lnTo>
                    <a:pt x="8197" y="6388"/>
                  </a:lnTo>
                  <a:lnTo>
                    <a:pt x="12292" y="6457"/>
                  </a:lnTo>
                  <a:lnTo>
                    <a:pt x="16393" y="6533"/>
                  </a:lnTo>
                  <a:lnTo>
                    <a:pt x="53839" y="7186"/>
                  </a:lnTo>
                  <a:lnTo>
                    <a:pt x="53806" y="6821"/>
                  </a:lnTo>
                  <a:lnTo>
                    <a:pt x="53772" y="6457"/>
                  </a:lnTo>
                  <a:lnTo>
                    <a:pt x="53746" y="6092"/>
                  </a:lnTo>
                  <a:lnTo>
                    <a:pt x="53726" y="5735"/>
                  </a:lnTo>
                  <a:lnTo>
                    <a:pt x="53713" y="5371"/>
                  </a:lnTo>
                  <a:lnTo>
                    <a:pt x="53706" y="5013"/>
                  </a:lnTo>
                  <a:lnTo>
                    <a:pt x="53713" y="4655"/>
                  </a:lnTo>
                  <a:lnTo>
                    <a:pt x="53719" y="4298"/>
                  </a:lnTo>
                  <a:lnTo>
                    <a:pt x="53739" y="3947"/>
                  </a:lnTo>
                  <a:lnTo>
                    <a:pt x="53766" y="3590"/>
                  </a:lnTo>
                  <a:lnTo>
                    <a:pt x="53799" y="3239"/>
                  </a:lnTo>
                  <a:lnTo>
                    <a:pt x="53846" y="2888"/>
                  </a:lnTo>
                  <a:lnTo>
                    <a:pt x="53906" y="2538"/>
                  </a:lnTo>
                  <a:lnTo>
                    <a:pt x="53972" y="2187"/>
                  </a:lnTo>
                  <a:lnTo>
                    <a:pt x="54052" y="1843"/>
                  </a:lnTo>
                  <a:lnTo>
                    <a:pt x="54139" y="1493"/>
                  </a:lnTo>
                  <a:lnTo>
                    <a:pt x="54139" y="1493"/>
                  </a:lnTo>
                  <a:lnTo>
                    <a:pt x="54112" y="1499"/>
                  </a:lnTo>
                  <a:lnTo>
                    <a:pt x="54085" y="1506"/>
                  </a:lnTo>
                  <a:lnTo>
                    <a:pt x="54059" y="1513"/>
                  </a:lnTo>
                  <a:lnTo>
                    <a:pt x="54032" y="1513"/>
                  </a:lnTo>
                  <a:lnTo>
                    <a:pt x="50969" y="1616"/>
                  </a:lnTo>
                  <a:lnTo>
                    <a:pt x="49438" y="1658"/>
                  </a:lnTo>
                  <a:lnTo>
                    <a:pt x="47907" y="1699"/>
                  </a:lnTo>
                  <a:lnTo>
                    <a:pt x="46368" y="1733"/>
                  </a:lnTo>
                  <a:lnTo>
                    <a:pt x="44837" y="1761"/>
                  </a:lnTo>
                  <a:lnTo>
                    <a:pt x="43299" y="1788"/>
                  </a:lnTo>
                  <a:lnTo>
                    <a:pt x="41761" y="1809"/>
                  </a:lnTo>
                  <a:lnTo>
                    <a:pt x="40230" y="1823"/>
                  </a:lnTo>
                  <a:lnTo>
                    <a:pt x="38692" y="1836"/>
                  </a:lnTo>
                  <a:lnTo>
                    <a:pt x="37153" y="1843"/>
                  </a:lnTo>
                  <a:lnTo>
                    <a:pt x="35615" y="1836"/>
                  </a:lnTo>
                  <a:lnTo>
                    <a:pt x="34077" y="1836"/>
                  </a:lnTo>
                  <a:lnTo>
                    <a:pt x="32539" y="1823"/>
                  </a:lnTo>
                  <a:lnTo>
                    <a:pt x="31001" y="1802"/>
                  </a:lnTo>
                  <a:lnTo>
                    <a:pt x="29470" y="1781"/>
                  </a:lnTo>
                  <a:lnTo>
                    <a:pt x="27932" y="1754"/>
                  </a:lnTo>
                  <a:lnTo>
                    <a:pt x="26394" y="1713"/>
                  </a:lnTo>
                  <a:lnTo>
                    <a:pt x="24856" y="1671"/>
                  </a:lnTo>
                  <a:lnTo>
                    <a:pt x="23318" y="1623"/>
                  </a:lnTo>
                  <a:lnTo>
                    <a:pt x="21780" y="1568"/>
                  </a:lnTo>
                  <a:lnTo>
                    <a:pt x="20248" y="1506"/>
                  </a:lnTo>
                  <a:lnTo>
                    <a:pt x="18710" y="1431"/>
                  </a:lnTo>
                  <a:lnTo>
                    <a:pt x="17172" y="1355"/>
                  </a:lnTo>
                  <a:lnTo>
                    <a:pt x="15641" y="1272"/>
                  </a:lnTo>
                  <a:lnTo>
                    <a:pt x="14103" y="1176"/>
                  </a:lnTo>
                  <a:lnTo>
                    <a:pt x="12571" y="1080"/>
                  </a:lnTo>
                  <a:lnTo>
                    <a:pt x="11040" y="970"/>
                  </a:lnTo>
                  <a:lnTo>
                    <a:pt x="9508" y="853"/>
                  </a:lnTo>
                  <a:lnTo>
                    <a:pt x="7977" y="736"/>
                  </a:lnTo>
                  <a:lnTo>
                    <a:pt x="6446" y="599"/>
                  </a:lnTo>
                  <a:lnTo>
                    <a:pt x="4914" y="461"/>
                  </a:lnTo>
                  <a:lnTo>
                    <a:pt x="4834" y="461"/>
                  </a:lnTo>
                  <a:lnTo>
                    <a:pt x="4748" y="454"/>
                  </a:lnTo>
                  <a:lnTo>
                    <a:pt x="4661" y="440"/>
                  </a:lnTo>
                  <a:lnTo>
                    <a:pt x="4575" y="420"/>
                  </a:lnTo>
                  <a:lnTo>
                    <a:pt x="2471" y="214"/>
                  </a:lnTo>
                  <a:lnTo>
                    <a:pt x="1412" y="11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2"/>
            <p:cNvSpPr/>
            <p:nvPr/>
          </p:nvSpPr>
          <p:spPr>
            <a:xfrm>
              <a:off x="-1692125" y="-4709100"/>
              <a:ext cx="388200" cy="257175"/>
            </a:xfrm>
            <a:custGeom>
              <a:rect b="b" l="l" r="r" t="t"/>
              <a:pathLst>
                <a:path extrusionOk="0" h="10287" w="15528">
                  <a:moveTo>
                    <a:pt x="13670" y="1"/>
                  </a:moveTo>
                  <a:lnTo>
                    <a:pt x="11140" y="812"/>
                  </a:lnTo>
                  <a:lnTo>
                    <a:pt x="11173" y="915"/>
                  </a:lnTo>
                  <a:lnTo>
                    <a:pt x="11199" y="1018"/>
                  </a:lnTo>
                  <a:lnTo>
                    <a:pt x="11213" y="1121"/>
                  </a:lnTo>
                  <a:lnTo>
                    <a:pt x="11226" y="1224"/>
                  </a:lnTo>
                  <a:lnTo>
                    <a:pt x="11226" y="1334"/>
                  </a:lnTo>
                  <a:lnTo>
                    <a:pt x="11226" y="1438"/>
                  </a:lnTo>
                  <a:lnTo>
                    <a:pt x="11213" y="1548"/>
                  </a:lnTo>
                  <a:lnTo>
                    <a:pt x="11186" y="1651"/>
                  </a:lnTo>
                  <a:lnTo>
                    <a:pt x="11153" y="1754"/>
                  </a:lnTo>
                  <a:lnTo>
                    <a:pt x="11113" y="1857"/>
                  </a:lnTo>
                  <a:lnTo>
                    <a:pt x="11060" y="1953"/>
                  </a:lnTo>
                  <a:lnTo>
                    <a:pt x="10993" y="2043"/>
                  </a:lnTo>
                  <a:lnTo>
                    <a:pt x="10920" y="2132"/>
                  </a:lnTo>
                  <a:lnTo>
                    <a:pt x="10833" y="2221"/>
                  </a:lnTo>
                  <a:lnTo>
                    <a:pt x="10740" y="2297"/>
                  </a:lnTo>
                  <a:lnTo>
                    <a:pt x="10627" y="2373"/>
                  </a:lnTo>
                  <a:lnTo>
                    <a:pt x="10367" y="2524"/>
                  </a:lnTo>
                  <a:lnTo>
                    <a:pt x="10114" y="2668"/>
                  </a:lnTo>
                  <a:lnTo>
                    <a:pt x="9855" y="2792"/>
                  </a:lnTo>
                  <a:lnTo>
                    <a:pt x="9595" y="2916"/>
                  </a:lnTo>
                  <a:lnTo>
                    <a:pt x="9335" y="3026"/>
                  </a:lnTo>
                  <a:lnTo>
                    <a:pt x="9082" y="3122"/>
                  </a:lnTo>
                  <a:lnTo>
                    <a:pt x="8822" y="3212"/>
                  </a:lnTo>
                  <a:lnTo>
                    <a:pt x="8563" y="3294"/>
                  </a:lnTo>
                  <a:lnTo>
                    <a:pt x="8303" y="3363"/>
                  </a:lnTo>
                  <a:lnTo>
                    <a:pt x="8043" y="3425"/>
                  </a:lnTo>
                  <a:lnTo>
                    <a:pt x="7784" y="3480"/>
                  </a:lnTo>
                  <a:lnTo>
                    <a:pt x="7524" y="3521"/>
                  </a:lnTo>
                  <a:lnTo>
                    <a:pt x="7258" y="3555"/>
                  </a:lnTo>
                  <a:lnTo>
                    <a:pt x="6998" y="3583"/>
                  </a:lnTo>
                  <a:lnTo>
                    <a:pt x="6738" y="3604"/>
                  </a:lnTo>
                  <a:lnTo>
                    <a:pt x="6472" y="3610"/>
                  </a:lnTo>
                  <a:lnTo>
                    <a:pt x="6212" y="3610"/>
                  </a:lnTo>
                  <a:lnTo>
                    <a:pt x="5946" y="3604"/>
                  </a:lnTo>
                  <a:lnTo>
                    <a:pt x="5680" y="3590"/>
                  </a:lnTo>
                  <a:lnTo>
                    <a:pt x="5413" y="3569"/>
                  </a:lnTo>
                  <a:lnTo>
                    <a:pt x="5154" y="3535"/>
                  </a:lnTo>
                  <a:lnTo>
                    <a:pt x="4887" y="3500"/>
                  </a:lnTo>
                  <a:lnTo>
                    <a:pt x="4614" y="3459"/>
                  </a:lnTo>
                  <a:lnTo>
                    <a:pt x="4348" y="3404"/>
                  </a:lnTo>
                  <a:lnTo>
                    <a:pt x="4082" y="3349"/>
                  </a:lnTo>
                  <a:lnTo>
                    <a:pt x="3809" y="3287"/>
                  </a:lnTo>
                  <a:lnTo>
                    <a:pt x="3542" y="3212"/>
                  </a:lnTo>
                  <a:lnTo>
                    <a:pt x="3270" y="3136"/>
                  </a:lnTo>
                  <a:lnTo>
                    <a:pt x="2997" y="3053"/>
                  </a:lnTo>
                  <a:lnTo>
                    <a:pt x="2724" y="2964"/>
                  </a:lnTo>
                  <a:lnTo>
                    <a:pt x="2451" y="2868"/>
                  </a:lnTo>
                  <a:lnTo>
                    <a:pt x="2178" y="2772"/>
                  </a:lnTo>
                  <a:lnTo>
                    <a:pt x="1665" y="2572"/>
                  </a:lnTo>
                  <a:lnTo>
                    <a:pt x="1405" y="3493"/>
                  </a:lnTo>
                  <a:lnTo>
                    <a:pt x="1152" y="4422"/>
                  </a:lnTo>
                  <a:lnTo>
                    <a:pt x="912" y="5357"/>
                  </a:lnTo>
                  <a:lnTo>
                    <a:pt x="799" y="5831"/>
                  </a:lnTo>
                  <a:lnTo>
                    <a:pt x="693" y="6299"/>
                  </a:lnTo>
                  <a:lnTo>
                    <a:pt x="586" y="6773"/>
                  </a:lnTo>
                  <a:lnTo>
                    <a:pt x="486" y="7255"/>
                  </a:lnTo>
                  <a:lnTo>
                    <a:pt x="386" y="7729"/>
                  </a:lnTo>
                  <a:lnTo>
                    <a:pt x="300" y="8210"/>
                  </a:lnTo>
                  <a:lnTo>
                    <a:pt x="213" y="8699"/>
                  </a:lnTo>
                  <a:lnTo>
                    <a:pt x="140" y="9187"/>
                  </a:lnTo>
                  <a:lnTo>
                    <a:pt x="67" y="9682"/>
                  </a:lnTo>
                  <a:lnTo>
                    <a:pt x="0" y="10177"/>
                  </a:lnTo>
                  <a:lnTo>
                    <a:pt x="3882" y="10225"/>
                  </a:lnTo>
                  <a:lnTo>
                    <a:pt x="7764" y="10259"/>
                  </a:lnTo>
                  <a:lnTo>
                    <a:pt x="11646" y="10280"/>
                  </a:lnTo>
                  <a:lnTo>
                    <a:pt x="15527" y="10287"/>
                  </a:lnTo>
                  <a:lnTo>
                    <a:pt x="15527" y="10287"/>
                  </a:lnTo>
                  <a:lnTo>
                    <a:pt x="15474" y="9606"/>
                  </a:lnTo>
                  <a:lnTo>
                    <a:pt x="15414" y="8925"/>
                  </a:lnTo>
                  <a:lnTo>
                    <a:pt x="15348" y="8252"/>
                  </a:lnTo>
                  <a:lnTo>
                    <a:pt x="15268" y="7585"/>
                  </a:lnTo>
                  <a:lnTo>
                    <a:pt x="15188" y="6918"/>
                  </a:lnTo>
                  <a:lnTo>
                    <a:pt x="15095" y="6258"/>
                  </a:lnTo>
                  <a:lnTo>
                    <a:pt x="14995" y="5604"/>
                  </a:lnTo>
                  <a:lnTo>
                    <a:pt x="14888" y="4951"/>
                  </a:lnTo>
                  <a:lnTo>
                    <a:pt x="14768" y="4312"/>
                  </a:lnTo>
                  <a:lnTo>
                    <a:pt x="14642" y="3672"/>
                  </a:lnTo>
                  <a:lnTo>
                    <a:pt x="14502" y="3047"/>
                  </a:lnTo>
                  <a:lnTo>
                    <a:pt x="14355" y="2421"/>
                  </a:lnTo>
                  <a:lnTo>
                    <a:pt x="14202" y="1802"/>
                  </a:lnTo>
                  <a:lnTo>
                    <a:pt x="14036" y="1197"/>
                  </a:lnTo>
                  <a:lnTo>
                    <a:pt x="13856" y="592"/>
                  </a:lnTo>
                  <a:lnTo>
                    <a:pt x="1367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2"/>
            <p:cNvSpPr/>
            <p:nvPr/>
          </p:nvSpPr>
          <p:spPr>
            <a:xfrm>
              <a:off x="-2344625" y="-5057875"/>
              <a:ext cx="994250" cy="598900"/>
            </a:xfrm>
            <a:custGeom>
              <a:rect b="b" l="l" r="r" t="t"/>
              <a:pathLst>
                <a:path extrusionOk="0" h="23956" w="39770">
                  <a:moveTo>
                    <a:pt x="20867" y="0"/>
                  </a:moveTo>
                  <a:lnTo>
                    <a:pt x="20354" y="7"/>
                  </a:lnTo>
                  <a:lnTo>
                    <a:pt x="19742" y="35"/>
                  </a:lnTo>
                  <a:lnTo>
                    <a:pt x="19136" y="69"/>
                  </a:lnTo>
                  <a:lnTo>
                    <a:pt x="18537" y="124"/>
                  </a:lnTo>
                  <a:lnTo>
                    <a:pt x="17951" y="193"/>
                  </a:lnTo>
                  <a:lnTo>
                    <a:pt x="17378" y="275"/>
                  </a:lnTo>
                  <a:lnTo>
                    <a:pt x="16805" y="372"/>
                  </a:lnTo>
                  <a:lnTo>
                    <a:pt x="16253" y="482"/>
                  </a:lnTo>
                  <a:lnTo>
                    <a:pt x="15707" y="605"/>
                  </a:lnTo>
                  <a:lnTo>
                    <a:pt x="15167" y="750"/>
                  </a:lnTo>
                  <a:lnTo>
                    <a:pt x="14641" y="901"/>
                  </a:lnTo>
                  <a:lnTo>
                    <a:pt x="14122" y="1066"/>
                  </a:lnTo>
                  <a:lnTo>
                    <a:pt x="13609" y="1252"/>
                  </a:lnTo>
                  <a:lnTo>
                    <a:pt x="13117" y="1444"/>
                  </a:lnTo>
                  <a:lnTo>
                    <a:pt x="12624" y="1651"/>
                  </a:lnTo>
                  <a:lnTo>
                    <a:pt x="12145" y="1864"/>
                  </a:lnTo>
                  <a:lnTo>
                    <a:pt x="11672" y="2097"/>
                  </a:lnTo>
                  <a:lnTo>
                    <a:pt x="11212" y="2338"/>
                  </a:lnTo>
                  <a:lnTo>
                    <a:pt x="10766" y="2599"/>
                  </a:lnTo>
                  <a:lnTo>
                    <a:pt x="10320" y="2861"/>
                  </a:lnTo>
                  <a:lnTo>
                    <a:pt x="9894" y="3143"/>
                  </a:lnTo>
                  <a:lnTo>
                    <a:pt x="9468" y="3431"/>
                  </a:lnTo>
                  <a:lnTo>
                    <a:pt x="9055" y="3734"/>
                  </a:lnTo>
                  <a:lnTo>
                    <a:pt x="8656" y="4043"/>
                  </a:lnTo>
                  <a:lnTo>
                    <a:pt x="8256" y="4367"/>
                  </a:lnTo>
                  <a:lnTo>
                    <a:pt x="7877" y="4703"/>
                  </a:lnTo>
                  <a:lnTo>
                    <a:pt x="7497" y="5047"/>
                  </a:lnTo>
                  <a:lnTo>
                    <a:pt x="7131" y="5398"/>
                  </a:lnTo>
                  <a:lnTo>
                    <a:pt x="6778" y="5762"/>
                  </a:lnTo>
                  <a:lnTo>
                    <a:pt x="6432" y="6141"/>
                  </a:lnTo>
                  <a:lnTo>
                    <a:pt x="6092" y="6519"/>
                  </a:lnTo>
                  <a:lnTo>
                    <a:pt x="5766" y="6911"/>
                  </a:lnTo>
                  <a:lnTo>
                    <a:pt x="5446" y="7309"/>
                  </a:lnTo>
                  <a:lnTo>
                    <a:pt x="5134" y="7722"/>
                  </a:lnTo>
                  <a:lnTo>
                    <a:pt x="4834" y="8141"/>
                  </a:lnTo>
                  <a:lnTo>
                    <a:pt x="4541" y="8568"/>
                  </a:lnTo>
                  <a:lnTo>
                    <a:pt x="4261" y="9001"/>
                  </a:lnTo>
                  <a:lnTo>
                    <a:pt x="3988" y="9441"/>
                  </a:lnTo>
                  <a:lnTo>
                    <a:pt x="3722" y="9895"/>
                  </a:lnTo>
                  <a:lnTo>
                    <a:pt x="3469" y="10355"/>
                  </a:lnTo>
                  <a:lnTo>
                    <a:pt x="3223" y="10816"/>
                  </a:lnTo>
                  <a:lnTo>
                    <a:pt x="2983" y="11291"/>
                  </a:lnTo>
                  <a:lnTo>
                    <a:pt x="2757" y="11765"/>
                  </a:lnTo>
                  <a:lnTo>
                    <a:pt x="2537" y="12253"/>
                  </a:lnTo>
                  <a:lnTo>
                    <a:pt x="2330" y="12748"/>
                  </a:lnTo>
                  <a:lnTo>
                    <a:pt x="2131" y="13243"/>
                  </a:lnTo>
                  <a:lnTo>
                    <a:pt x="1938" y="13745"/>
                  </a:lnTo>
                  <a:lnTo>
                    <a:pt x="1751" y="14261"/>
                  </a:lnTo>
                  <a:lnTo>
                    <a:pt x="1578" y="14777"/>
                  </a:lnTo>
                  <a:lnTo>
                    <a:pt x="1418" y="15292"/>
                  </a:lnTo>
                  <a:lnTo>
                    <a:pt x="1258" y="15822"/>
                  </a:lnTo>
                  <a:lnTo>
                    <a:pt x="1112" y="16351"/>
                  </a:lnTo>
                  <a:lnTo>
                    <a:pt x="972" y="16888"/>
                  </a:lnTo>
                  <a:lnTo>
                    <a:pt x="846" y="17424"/>
                  </a:lnTo>
                  <a:lnTo>
                    <a:pt x="726" y="17974"/>
                  </a:lnTo>
                  <a:lnTo>
                    <a:pt x="613" y="18517"/>
                  </a:lnTo>
                  <a:lnTo>
                    <a:pt x="513" y="19074"/>
                  </a:lnTo>
                  <a:lnTo>
                    <a:pt x="419" y="19631"/>
                  </a:lnTo>
                  <a:lnTo>
                    <a:pt x="333" y="20188"/>
                  </a:lnTo>
                  <a:lnTo>
                    <a:pt x="253" y="20752"/>
                  </a:lnTo>
                  <a:lnTo>
                    <a:pt x="186" y="21316"/>
                  </a:lnTo>
                  <a:lnTo>
                    <a:pt x="127" y="21879"/>
                  </a:lnTo>
                  <a:lnTo>
                    <a:pt x="80" y="22450"/>
                  </a:lnTo>
                  <a:lnTo>
                    <a:pt x="33" y="23028"/>
                  </a:lnTo>
                  <a:lnTo>
                    <a:pt x="0" y="23598"/>
                  </a:lnTo>
                  <a:lnTo>
                    <a:pt x="4168" y="23688"/>
                  </a:lnTo>
                  <a:lnTo>
                    <a:pt x="8336" y="23777"/>
                  </a:lnTo>
                  <a:lnTo>
                    <a:pt x="12498" y="23867"/>
                  </a:lnTo>
                  <a:lnTo>
                    <a:pt x="16652" y="23956"/>
                  </a:lnTo>
                  <a:lnTo>
                    <a:pt x="16333" y="22801"/>
                  </a:lnTo>
                  <a:lnTo>
                    <a:pt x="16006" y="21646"/>
                  </a:lnTo>
                  <a:lnTo>
                    <a:pt x="15674" y="20491"/>
                  </a:lnTo>
                  <a:lnTo>
                    <a:pt x="15341" y="19335"/>
                  </a:lnTo>
                  <a:lnTo>
                    <a:pt x="14668" y="17018"/>
                  </a:lnTo>
                  <a:lnTo>
                    <a:pt x="14335" y="15856"/>
                  </a:lnTo>
                  <a:lnTo>
                    <a:pt x="14009" y="14694"/>
                  </a:lnTo>
                  <a:lnTo>
                    <a:pt x="13476" y="14887"/>
                  </a:lnTo>
                  <a:lnTo>
                    <a:pt x="13210" y="14990"/>
                  </a:lnTo>
                  <a:lnTo>
                    <a:pt x="12937" y="15100"/>
                  </a:lnTo>
                  <a:lnTo>
                    <a:pt x="12664" y="15210"/>
                  </a:lnTo>
                  <a:lnTo>
                    <a:pt x="12384" y="15334"/>
                  </a:lnTo>
                  <a:lnTo>
                    <a:pt x="12105" y="15464"/>
                  </a:lnTo>
                  <a:lnTo>
                    <a:pt x="11818" y="15602"/>
                  </a:lnTo>
                  <a:lnTo>
                    <a:pt x="11732" y="15636"/>
                  </a:lnTo>
                  <a:lnTo>
                    <a:pt x="11645" y="15664"/>
                  </a:lnTo>
                  <a:lnTo>
                    <a:pt x="11559" y="15684"/>
                  </a:lnTo>
                  <a:lnTo>
                    <a:pt x="11479" y="15698"/>
                  </a:lnTo>
                  <a:lnTo>
                    <a:pt x="11399" y="15698"/>
                  </a:lnTo>
                  <a:lnTo>
                    <a:pt x="11326" y="15691"/>
                  </a:lnTo>
                  <a:lnTo>
                    <a:pt x="11252" y="15677"/>
                  </a:lnTo>
                  <a:lnTo>
                    <a:pt x="11179" y="15657"/>
                  </a:lnTo>
                  <a:lnTo>
                    <a:pt x="11113" y="15636"/>
                  </a:lnTo>
                  <a:lnTo>
                    <a:pt x="11046" y="15602"/>
                  </a:lnTo>
                  <a:lnTo>
                    <a:pt x="10986" y="15560"/>
                  </a:lnTo>
                  <a:lnTo>
                    <a:pt x="10933" y="15519"/>
                  </a:lnTo>
                  <a:lnTo>
                    <a:pt x="10880" y="15471"/>
                  </a:lnTo>
                  <a:lnTo>
                    <a:pt x="10833" y="15416"/>
                  </a:lnTo>
                  <a:lnTo>
                    <a:pt x="10786" y="15361"/>
                  </a:lnTo>
                  <a:lnTo>
                    <a:pt x="10753" y="15299"/>
                  </a:lnTo>
                  <a:lnTo>
                    <a:pt x="10720" y="15237"/>
                  </a:lnTo>
                  <a:lnTo>
                    <a:pt x="10693" y="15169"/>
                  </a:lnTo>
                  <a:lnTo>
                    <a:pt x="10667" y="15100"/>
                  </a:lnTo>
                  <a:lnTo>
                    <a:pt x="10653" y="15031"/>
                  </a:lnTo>
                  <a:lnTo>
                    <a:pt x="10647" y="14955"/>
                  </a:lnTo>
                  <a:lnTo>
                    <a:pt x="10640" y="14887"/>
                  </a:lnTo>
                  <a:lnTo>
                    <a:pt x="10640" y="14811"/>
                  </a:lnTo>
                  <a:lnTo>
                    <a:pt x="10653" y="14735"/>
                  </a:lnTo>
                  <a:lnTo>
                    <a:pt x="10673" y="14660"/>
                  </a:lnTo>
                  <a:lnTo>
                    <a:pt x="10693" y="14591"/>
                  </a:lnTo>
                  <a:lnTo>
                    <a:pt x="10726" y="14515"/>
                  </a:lnTo>
                  <a:lnTo>
                    <a:pt x="10766" y="14447"/>
                  </a:lnTo>
                  <a:lnTo>
                    <a:pt x="10813" y="14378"/>
                  </a:lnTo>
                  <a:lnTo>
                    <a:pt x="10873" y="14316"/>
                  </a:lnTo>
                  <a:lnTo>
                    <a:pt x="10933" y="14254"/>
                  </a:lnTo>
                  <a:lnTo>
                    <a:pt x="11006" y="14192"/>
                  </a:lnTo>
                  <a:lnTo>
                    <a:pt x="11312" y="13972"/>
                  </a:lnTo>
                  <a:lnTo>
                    <a:pt x="11619" y="13766"/>
                  </a:lnTo>
                  <a:lnTo>
                    <a:pt x="11925" y="13566"/>
                  </a:lnTo>
                  <a:lnTo>
                    <a:pt x="12238" y="13381"/>
                  </a:lnTo>
                  <a:lnTo>
                    <a:pt x="12551" y="13202"/>
                  </a:lnTo>
                  <a:lnTo>
                    <a:pt x="12864" y="13030"/>
                  </a:lnTo>
                  <a:lnTo>
                    <a:pt x="13183" y="12872"/>
                  </a:lnTo>
                  <a:lnTo>
                    <a:pt x="13503" y="12721"/>
                  </a:lnTo>
                  <a:lnTo>
                    <a:pt x="13117" y="11222"/>
                  </a:lnTo>
                  <a:lnTo>
                    <a:pt x="13097" y="11119"/>
                  </a:lnTo>
                  <a:lnTo>
                    <a:pt x="13090" y="11022"/>
                  </a:lnTo>
                  <a:lnTo>
                    <a:pt x="13090" y="10926"/>
                  </a:lnTo>
                  <a:lnTo>
                    <a:pt x="13103" y="10830"/>
                  </a:lnTo>
                  <a:lnTo>
                    <a:pt x="13117" y="10740"/>
                  </a:lnTo>
                  <a:lnTo>
                    <a:pt x="13150" y="10651"/>
                  </a:lnTo>
                  <a:lnTo>
                    <a:pt x="13183" y="10562"/>
                  </a:lnTo>
                  <a:lnTo>
                    <a:pt x="13223" y="10486"/>
                  </a:lnTo>
                  <a:lnTo>
                    <a:pt x="13270" y="10410"/>
                  </a:lnTo>
                  <a:lnTo>
                    <a:pt x="13323" y="10335"/>
                  </a:lnTo>
                  <a:lnTo>
                    <a:pt x="13383" y="10266"/>
                  </a:lnTo>
                  <a:lnTo>
                    <a:pt x="13450" y="10204"/>
                  </a:lnTo>
                  <a:lnTo>
                    <a:pt x="13516" y="10149"/>
                  </a:lnTo>
                  <a:lnTo>
                    <a:pt x="13589" y="10094"/>
                  </a:lnTo>
                  <a:lnTo>
                    <a:pt x="13663" y="10053"/>
                  </a:lnTo>
                  <a:lnTo>
                    <a:pt x="13743" y="10012"/>
                  </a:lnTo>
                  <a:lnTo>
                    <a:pt x="13823" y="9977"/>
                  </a:lnTo>
                  <a:lnTo>
                    <a:pt x="13909" y="9950"/>
                  </a:lnTo>
                  <a:lnTo>
                    <a:pt x="13989" y="9929"/>
                  </a:lnTo>
                  <a:lnTo>
                    <a:pt x="14076" y="9922"/>
                  </a:lnTo>
                  <a:lnTo>
                    <a:pt x="14162" y="9915"/>
                  </a:lnTo>
                  <a:lnTo>
                    <a:pt x="14242" y="9915"/>
                  </a:lnTo>
                  <a:lnTo>
                    <a:pt x="14329" y="9929"/>
                  </a:lnTo>
                  <a:lnTo>
                    <a:pt x="14408" y="9950"/>
                  </a:lnTo>
                  <a:lnTo>
                    <a:pt x="14488" y="9977"/>
                  </a:lnTo>
                  <a:lnTo>
                    <a:pt x="14568" y="10012"/>
                  </a:lnTo>
                  <a:lnTo>
                    <a:pt x="14641" y="10053"/>
                  </a:lnTo>
                  <a:lnTo>
                    <a:pt x="14715" y="10115"/>
                  </a:lnTo>
                  <a:lnTo>
                    <a:pt x="14781" y="10177"/>
                  </a:lnTo>
                  <a:lnTo>
                    <a:pt x="14841" y="10252"/>
                  </a:lnTo>
                  <a:lnTo>
                    <a:pt x="14895" y="10335"/>
                  </a:lnTo>
                  <a:lnTo>
                    <a:pt x="14948" y="10431"/>
                  </a:lnTo>
                  <a:lnTo>
                    <a:pt x="15034" y="10617"/>
                  </a:lnTo>
                  <a:lnTo>
                    <a:pt x="15114" y="10802"/>
                  </a:lnTo>
                  <a:lnTo>
                    <a:pt x="15267" y="11181"/>
                  </a:lnTo>
                  <a:lnTo>
                    <a:pt x="15414" y="11559"/>
                  </a:lnTo>
                  <a:lnTo>
                    <a:pt x="15487" y="11744"/>
                  </a:lnTo>
                  <a:lnTo>
                    <a:pt x="15567" y="11930"/>
                  </a:lnTo>
                  <a:lnTo>
                    <a:pt x="15873" y="11841"/>
                  </a:lnTo>
                  <a:lnTo>
                    <a:pt x="16186" y="11765"/>
                  </a:lnTo>
                  <a:lnTo>
                    <a:pt x="16499" y="11703"/>
                  </a:lnTo>
                  <a:lnTo>
                    <a:pt x="16812" y="11641"/>
                  </a:lnTo>
                  <a:lnTo>
                    <a:pt x="17132" y="11586"/>
                  </a:lnTo>
                  <a:lnTo>
                    <a:pt x="17451" y="11538"/>
                  </a:lnTo>
                  <a:lnTo>
                    <a:pt x="17771" y="11504"/>
                  </a:lnTo>
                  <a:lnTo>
                    <a:pt x="18097" y="11469"/>
                  </a:lnTo>
                  <a:lnTo>
                    <a:pt x="18423" y="11449"/>
                  </a:lnTo>
                  <a:lnTo>
                    <a:pt x="18750" y="11435"/>
                  </a:lnTo>
                  <a:lnTo>
                    <a:pt x="19076" y="11428"/>
                  </a:lnTo>
                  <a:lnTo>
                    <a:pt x="19409" y="11428"/>
                  </a:lnTo>
                  <a:lnTo>
                    <a:pt x="19735" y="11435"/>
                  </a:lnTo>
                  <a:lnTo>
                    <a:pt x="20068" y="11449"/>
                  </a:lnTo>
                  <a:lnTo>
                    <a:pt x="20401" y="11476"/>
                  </a:lnTo>
                  <a:lnTo>
                    <a:pt x="20740" y="11511"/>
                  </a:lnTo>
                  <a:lnTo>
                    <a:pt x="21067" y="11552"/>
                  </a:lnTo>
                  <a:lnTo>
                    <a:pt x="21400" y="11600"/>
                  </a:lnTo>
                  <a:lnTo>
                    <a:pt x="21733" y="11662"/>
                  </a:lnTo>
                  <a:lnTo>
                    <a:pt x="22065" y="11737"/>
                  </a:lnTo>
                  <a:lnTo>
                    <a:pt x="22398" y="11827"/>
                  </a:lnTo>
                  <a:lnTo>
                    <a:pt x="22725" y="11916"/>
                  </a:lnTo>
                  <a:lnTo>
                    <a:pt x="23058" y="12019"/>
                  </a:lnTo>
                  <a:lnTo>
                    <a:pt x="23390" y="12129"/>
                  </a:lnTo>
                  <a:lnTo>
                    <a:pt x="23723" y="12246"/>
                  </a:lnTo>
                  <a:lnTo>
                    <a:pt x="24050" y="12370"/>
                  </a:lnTo>
                  <a:lnTo>
                    <a:pt x="24382" y="12494"/>
                  </a:lnTo>
                  <a:lnTo>
                    <a:pt x="24715" y="12631"/>
                  </a:lnTo>
                  <a:lnTo>
                    <a:pt x="25375" y="12900"/>
                  </a:lnTo>
                  <a:lnTo>
                    <a:pt x="26040" y="13181"/>
                  </a:lnTo>
                  <a:lnTo>
                    <a:pt x="26214" y="12728"/>
                  </a:lnTo>
                  <a:lnTo>
                    <a:pt x="26393" y="12281"/>
                  </a:lnTo>
                  <a:lnTo>
                    <a:pt x="26580" y="11841"/>
                  </a:lnTo>
                  <a:lnTo>
                    <a:pt x="26779" y="11407"/>
                  </a:lnTo>
                  <a:lnTo>
                    <a:pt x="26986" y="10974"/>
                  </a:lnTo>
                  <a:lnTo>
                    <a:pt x="27206" y="10555"/>
                  </a:lnTo>
                  <a:lnTo>
                    <a:pt x="27439" y="10135"/>
                  </a:lnTo>
                  <a:lnTo>
                    <a:pt x="27678" y="9730"/>
                  </a:lnTo>
                  <a:lnTo>
                    <a:pt x="27738" y="9640"/>
                  </a:lnTo>
                  <a:lnTo>
                    <a:pt x="27805" y="9558"/>
                  </a:lnTo>
                  <a:lnTo>
                    <a:pt x="27878" y="9489"/>
                  </a:lnTo>
                  <a:lnTo>
                    <a:pt x="27951" y="9427"/>
                  </a:lnTo>
                  <a:lnTo>
                    <a:pt x="28031" y="9372"/>
                  </a:lnTo>
                  <a:lnTo>
                    <a:pt x="28111" y="9324"/>
                  </a:lnTo>
                  <a:lnTo>
                    <a:pt x="28198" y="9290"/>
                  </a:lnTo>
                  <a:lnTo>
                    <a:pt x="28284" y="9262"/>
                  </a:lnTo>
                  <a:lnTo>
                    <a:pt x="28371" y="9242"/>
                  </a:lnTo>
                  <a:lnTo>
                    <a:pt x="28464" y="9228"/>
                  </a:lnTo>
                  <a:lnTo>
                    <a:pt x="28637" y="9228"/>
                  </a:lnTo>
                  <a:lnTo>
                    <a:pt x="28730" y="9242"/>
                  </a:lnTo>
                  <a:lnTo>
                    <a:pt x="28817" y="9255"/>
                  </a:lnTo>
                  <a:lnTo>
                    <a:pt x="28903" y="9283"/>
                  </a:lnTo>
                  <a:lnTo>
                    <a:pt x="28983" y="9310"/>
                  </a:lnTo>
                  <a:lnTo>
                    <a:pt x="29070" y="9345"/>
                  </a:lnTo>
                  <a:lnTo>
                    <a:pt x="29143" y="9393"/>
                  </a:lnTo>
                  <a:lnTo>
                    <a:pt x="29216" y="9441"/>
                  </a:lnTo>
                  <a:lnTo>
                    <a:pt x="29290" y="9496"/>
                  </a:lnTo>
                  <a:lnTo>
                    <a:pt x="29350" y="9558"/>
                  </a:lnTo>
                  <a:lnTo>
                    <a:pt x="29409" y="9627"/>
                  </a:lnTo>
                  <a:lnTo>
                    <a:pt x="29463" y="9695"/>
                  </a:lnTo>
                  <a:lnTo>
                    <a:pt x="29509" y="9771"/>
                  </a:lnTo>
                  <a:lnTo>
                    <a:pt x="29549" y="9854"/>
                  </a:lnTo>
                  <a:lnTo>
                    <a:pt x="29576" y="9936"/>
                  </a:lnTo>
                  <a:lnTo>
                    <a:pt x="29603" y="10032"/>
                  </a:lnTo>
                  <a:lnTo>
                    <a:pt x="29616" y="10122"/>
                  </a:lnTo>
                  <a:lnTo>
                    <a:pt x="29623" y="10225"/>
                  </a:lnTo>
                  <a:lnTo>
                    <a:pt x="29616" y="10328"/>
                  </a:lnTo>
                  <a:lnTo>
                    <a:pt x="29603" y="10431"/>
                  </a:lnTo>
                  <a:lnTo>
                    <a:pt x="29576" y="10541"/>
                  </a:lnTo>
                  <a:lnTo>
                    <a:pt x="29030" y="12363"/>
                  </a:lnTo>
                  <a:lnTo>
                    <a:pt x="28491" y="14144"/>
                  </a:lnTo>
                  <a:lnTo>
                    <a:pt x="28923" y="14295"/>
                  </a:lnTo>
                  <a:lnTo>
                    <a:pt x="29356" y="14440"/>
                  </a:lnTo>
                  <a:lnTo>
                    <a:pt x="29796" y="14563"/>
                  </a:lnTo>
                  <a:lnTo>
                    <a:pt x="30009" y="14619"/>
                  </a:lnTo>
                  <a:lnTo>
                    <a:pt x="30228" y="14674"/>
                  </a:lnTo>
                  <a:lnTo>
                    <a:pt x="30448" y="14722"/>
                  </a:lnTo>
                  <a:lnTo>
                    <a:pt x="30661" y="14763"/>
                  </a:lnTo>
                  <a:lnTo>
                    <a:pt x="30881" y="14804"/>
                  </a:lnTo>
                  <a:lnTo>
                    <a:pt x="31101" y="14839"/>
                  </a:lnTo>
                  <a:lnTo>
                    <a:pt x="31314" y="14866"/>
                  </a:lnTo>
                  <a:lnTo>
                    <a:pt x="31533" y="14887"/>
                  </a:lnTo>
                  <a:lnTo>
                    <a:pt x="31753" y="14900"/>
                  </a:lnTo>
                  <a:lnTo>
                    <a:pt x="31966" y="14914"/>
                  </a:lnTo>
                  <a:lnTo>
                    <a:pt x="32186" y="14921"/>
                  </a:lnTo>
                  <a:lnTo>
                    <a:pt x="32406" y="14914"/>
                  </a:lnTo>
                  <a:lnTo>
                    <a:pt x="32619" y="14907"/>
                  </a:lnTo>
                  <a:lnTo>
                    <a:pt x="32838" y="14894"/>
                  </a:lnTo>
                  <a:lnTo>
                    <a:pt x="33058" y="14873"/>
                  </a:lnTo>
                  <a:lnTo>
                    <a:pt x="33271" y="14839"/>
                  </a:lnTo>
                  <a:lnTo>
                    <a:pt x="33491" y="14804"/>
                  </a:lnTo>
                  <a:lnTo>
                    <a:pt x="33711" y="14756"/>
                  </a:lnTo>
                  <a:lnTo>
                    <a:pt x="33930" y="14701"/>
                  </a:lnTo>
                  <a:lnTo>
                    <a:pt x="34143" y="14639"/>
                  </a:lnTo>
                  <a:lnTo>
                    <a:pt x="34363" y="14570"/>
                  </a:lnTo>
                  <a:lnTo>
                    <a:pt x="34583" y="14488"/>
                  </a:lnTo>
                  <a:lnTo>
                    <a:pt x="34796" y="14405"/>
                  </a:lnTo>
                  <a:lnTo>
                    <a:pt x="35016" y="14302"/>
                  </a:lnTo>
                  <a:lnTo>
                    <a:pt x="35235" y="14199"/>
                  </a:lnTo>
                  <a:lnTo>
                    <a:pt x="35448" y="14082"/>
                  </a:lnTo>
                  <a:lnTo>
                    <a:pt x="35522" y="14041"/>
                  </a:lnTo>
                  <a:lnTo>
                    <a:pt x="35595" y="14007"/>
                  </a:lnTo>
                  <a:lnTo>
                    <a:pt x="35668" y="13979"/>
                  </a:lnTo>
                  <a:lnTo>
                    <a:pt x="35741" y="13952"/>
                  </a:lnTo>
                  <a:lnTo>
                    <a:pt x="35815" y="13931"/>
                  </a:lnTo>
                  <a:lnTo>
                    <a:pt x="35888" y="13917"/>
                  </a:lnTo>
                  <a:lnTo>
                    <a:pt x="35955" y="13903"/>
                  </a:lnTo>
                  <a:lnTo>
                    <a:pt x="36028" y="13903"/>
                  </a:lnTo>
                  <a:lnTo>
                    <a:pt x="36094" y="13897"/>
                  </a:lnTo>
                  <a:lnTo>
                    <a:pt x="36161" y="13903"/>
                  </a:lnTo>
                  <a:lnTo>
                    <a:pt x="36227" y="13910"/>
                  </a:lnTo>
                  <a:lnTo>
                    <a:pt x="36294" y="13917"/>
                  </a:lnTo>
                  <a:lnTo>
                    <a:pt x="36421" y="13952"/>
                  </a:lnTo>
                  <a:lnTo>
                    <a:pt x="36547" y="14000"/>
                  </a:lnTo>
                  <a:lnTo>
                    <a:pt x="36660" y="14062"/>
                  </a:lnTo>
                  <a:lnTo>
                    <a:pt x="36767" y="14137"/>
                  </a:lnTo>
                  <a:lnTo>
                    <a:pt x="36867" y="14220"/>
                  </a:lnTo>
                  <a:lnTo>
                    <a:pt x="36960" y="14316"/>
                  </a:lnTo>
                  <a:lnTo>
                    <a:pt x="37046" y="14419"/>
                  </a:lnTo>
                  <a:lnTo>
                    <a:pt x="37120" y="14522"/>
                  </a:lnTo>
                  <a:lnTo>
                    <a:pt x="37186" y="14639"/>
                  </a:lnTo>
                  <a:lnTo>
                    <a:pt x="37240" y="14763"/>
                  </a:lnTo>
                  <a:lnTo>
                    <a:pt x="39770" y="13952"/>
                  </a:lnTo>
                  <a:lnTo>
                    <a:pt x="39643" y="13560"/>
                  </a:lnTo>
                  <a:lnTo>
                    <a:pt x="39510" y="13175"/>
                  </a:lnTo>
                  <a:lnTo>
                    <a:pt x="39370" y="12796"/>
                  </a:lnTo>
                  <a:lnTo>
                    <a:pt x="39230" y="12418"/>
                  </a:lnTo>
                  <a:lnTo>
                    <a:pt x="39084" y="12047"/>
                  </a:lnTo>
                  <a:lnTo>
                    <a:pt x="38931" y="11682"/>
                  </a:lnTo>
                  <a:lnTo>
                    <a:pt x="38771" y="11311"/>
                  </a:lnTo>
                  <a:lnTo>
                    <a:pt x="38611" y="10954"/>
                  </a:lnTo>
                  <a:lnTo>
                    <a:pt x="38445" y="10596"/>
                  </a:lnTo>
                  <a:lnTo>
                    <a:pt x="38272" y="10245"/>
                  </a:lnTo>
                  <a:lnTo>
                    <a:pt x="38098" y="9895"/>
                  </a:lnTo>
                  <a:lnTo>
                    <a:pt x="37919" y="9558"/>
                  </a:lnTo>
                  <a:lnTo>
                    <a:pt x="37732" y="9214"/>
                  </a:lnTo>
                  <a:lnTo>
                    <a:pt x="37539" y="8884"/>
                  </a:lnTo>
                  <a:lnTo>
                    <a:pt x="37339" y="8554"/>
                  </a:lnTo>
                  <a:lnTo>
                    <a:pt x="37140" y="8231"/>
                  </a:lnTo>
                  <a:lnTo>
                    <a:pt x="36933" y="7908"/>
                  </a:lnTo>
                  <a:lnTo>
                    <a:pt x="36720" y="7591"/>
                  </a:lnTo>
                  <a:lnTo>
                    <a:pt x="36500" y="7282"/>
                  </a:lnTo>
                  <a:lnTo>
                    <a:pt x="36281" y="6979"/>
                  </a:lnTo>
                  <a:lnTo>
                    <a:pt x="36048" y="6684"/>
                  </a:lnTo>
                  <a:lnTo>
                    <a:pt x="35815" y="6388"/>
                  </a:lnTo>
                  <a:lnTo>
                    <a:pt x="35575" y="6099"/>
                  </a:lnTo>
                  <a:lnTo>
                    <a:pt x="35329" y="5817"/>
                  </a:lnTo>
                  <a:lnTo>
                    <a:pt x="35082" y="5542"/>
                  </a:lnTo>
                  <a:lnTo>
                    <a:pt x="34823" y="5267"/>
                  </a:lnTo>
                  <a:lnTo>
                    <a:pt x="34563" y="5006"/>
                  </a:lnTo>
                  <a:lnTo>
                    <a:pt x="34290" y="4745"/>
                  </a:lnTo>
                  <a:lnTo>
                    <a:pt x="34017" y="4490"/>
                  </a:lnTo>
                  <a:lnTo>
                    <a:pt x="33737" y="4243"/>
                  </a:lnTo>
                  <a:lnTo>
                    <a:pt x="33451" y="4002"/>
                  </a:lnTo>
                  <a:lnTo>
                    <a:pt x="33158" y="3761"/>
                  </a:lnTo>
                  <a:lnTo>
                    <a:pt x="32865" y="3535"/>
                  </a:lnTo>
                  <a:lnTo>
                    <a:pt x="32559" y="3315"/>
                  </a:lnTo>
                  <a:lnTo>
                    <a:pt x="32246" y="3094"/>
                  </a:lnTo>
                  <a:lnTo>
                    <a:pt x="31933" y="2888"/>
                  </a:lnTo>
                  <a:lnTo>
                    <a:pt x="31613" y="2682"/>
                  </a:lnTo>
                  <a:lnTo>
                    <a:pt x="31280" y="2489"/>
                  </a:lnTo>
                  <a:lnTo>
                    <a:pt x="30948" y="2297"/>
                  </a:lnTo>
                  <a:lnTo>
                    <a:pt x="30601" y="2111"/>
                  </a:lnTo>
                  <a:lnTo>
                    <a:pt x="30255" y="1939"/>
                  </a:lnTo>
                  <a:lnTo>
                    <a:pt x="29902" y="1767"/>
                  </a:lnTo>
                  <a:lnTo>
                    <a:pt x="29543" y="1609"/>
                  </a:lnTo>
                  <a:lnTo>
                    <a:pt x="29170" y="1451"/>
                  </a:lnTo>
                  <a:lnTo>
                    <a:pt x="28797" y="1307"/>
                  </a:lnTo>
                  <a:lnTo>
                    <a:pt x="28417" y="1162"/>
                  </a:lnTo>
                  <a:lnTo>
                    <a:pt x="28031" y="1032"/>
                  </a:lnTo>
                  <a:lnTo>
                    <a:pt x="27632" y="908"/>
                  </a:lnTo>
                  <a:lnTo>
                    <a:pt x="27232" y="791"/>
                  </a:lnTo>
                  <a:lnTo>
                    <a:pt x="26826" y="681"/>
                  </a:lnTo>
                  <a:lnTo>
                    <a:pt x="26407" y="578"/>
                  </a:lnTo>
                  <a:lnTo>
                    <a:pt x="25987" y="489"/>
                  </a:lnTo>
                  <a:lnTo>
                    <a:pt x="25554" y="399"/>
                  </a:lnTo>
                  <a:lnTo>
                    <a:pt x="25122" y="323"/>
                  </a:lnTo>
                  <a:lnTo>
                    <a:pt x="24675" y="255"/>
                  </a:lnTo>
                  <a:lnTo>
                    <a:pt x="24229" y="193"/>
                  </a:lnTo>
                  <a:lnTo>
                    <a:pt x="23770" y="138"/>
                  </a:lnTo>
                  <a:lnTo>
                    <a:pt x="23304" y="97"/>
                  </a:lnTo>
                  <a:lnTo>
                    <a:pt x="22831" y="62"/>
                  </a:lnTo>
                  <a:lnTo>
                    <a:pt x="22352" y="35"/>
                  </a:lnTo>
                  <a:lnTo>
                    <a:pt x="21866" y="14"/>
                  </a:lnTo>
                  <a:lnTo>
                    <a:pt x="2136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2"/>
            <p:cNvSpPr/>
            <p:nvPr/>
          </p:nvSpPr>
          <p:spPr>
            <a:xfrm>
              <a:off x="-1966125" y="-2408250"/>
              <a:ext cx="466275" cy="253925"/>
            </a:xfrm>
            <a:custGeom>
              <a:rect b="b" l="l" r="r" t="t"/>
              <a:pathLst>
                <a:path extrusionOk="0" h="10157" w="18651">
                  <a:moveTo>
                    <a:pt x="9036" y="0"/>
                  </a:moveTo>
                  <a:lnTo>
                    <a:pt x="8796" y="14"/>
                  </a:lnTo>
                  <a:lnTo>
                    <a:pt x="8557" y="28"/>
                  </a:lnTo>
                  <a:lnTo>
                    <a:pt x="8317" y="49"/>
                  </a:lnTo>
                  <a:lnTo>
                    <a:pt x="8084" y="76"/>
                  </a:lnTo>
                  <a:lnTo>
                    <a:pt x="7844" y="111"/>
                  </a:lnTo>
                  <a:lnTo>
                    <a:pt x="7618" y="152"/>
                  </a:lnTo>
                  <a:lnTo>
                    <a:pt x="7385" y="193"/>
                  </a:lnTo>
                  <a:lnTo>
                    <a:pt x="7158" y="241"/>
                  </a:lnTo>
                  <a:lnTo>
                    <a:pt x="6939" y="296"/>
                  </a:lnTo>
                  <a:lnTo>
                    <a:pt x="6719" y="358"/>
                  </a:lnTo>
                  <a:lnTo>
                    <a:pt x="6499" y="427"/>
                  </a:lnTo>
                  <a:lnTo>
                    <a:pt x="6280" y="496"/>
                  </a:lnTo>
                  <a:lnTo>
                    <a:pt x="6067" y="571"/>
                  </a:lnTo>
                  <a:lnTo>
                    <a:pt x="5860" y="654"/>
                  </a:lnTo>
                  <a:lnTo>
                    <a:pt x="5654" y="736"/>
                  </a:lnTo>
                  <a:lnTo>
                    <a:pt x="5447" y="826"/>
                  </a:lnTo>
                  <a:lnTo>
                    <a:pt x="5248" y="922"/>
                  </a:lnTo>
                  <a:lnTo>
                    <a:pt x="5048" y="1025"/>
                  </a:lnTo>
                  <a:lnTo>
                    <a:pt x="4855" y="1128"/>
                  </a:lnTo>
                  <a:lnTo>
                    <a:pt x="4662" y="1238"/>
                  </a:lnTo>
                  <a:lnTo>
                    <a:pt x="4469" y="1355"/>
                  </a:lnTo>
                  <a:lnTo>
                    <a:pt x="4282" y="1472"/>
                  </a:lnTo>
                  <a:lnTo>
                    <a:pt x="4102" y="1596"/>
                  </a:lnTo>
                  <a:lnTo>
                    <a:pt x="3923" y="1726"/>
                  </a:lnTo>
                  <a:lnTo>
                    <a:pt x="3749" y="1857"/>
                  </a:lnTo>
                  <a:lnTo>
                    <a:pt x="3576" y="1994"/>
                  </a:lnTo>
                  <a:lnTo>
                    <a:pt x="3410" y="2132"/>
                  </a:lnTo>
                  <a:lnTo>
                    <a:pt x="3243" y="2283"/>
                  </a:lnTo>
                  <a:lnTo>
                    <a:pt x="3084" y="2428"/>
                  </a:lnTo>
                  <a:lnTo>
                    <a:pt x="2924" y="2579"/>
                  </a:lnTo>
                  <a:lnTo>
                    <a:pt x="2771" y="2737"/>
                  </a:lnTo>
                  <a:lnTo>
                    <a:pt x="2618" y="2902"/>
                  </a:lnTo>
                  <a:lnTo>
                    <a:pt x="2471" y="3067"/>
                  </a:lnTo>
                  <a:lnTo>
                    <a:pt x="2331" y="3232"/>
                  </a:lnTo>
                  <a:lnTo>
                    <a:pt x="2191" y="3404"/>
                  </a:lnTo>
                  <a:lnTo>
                    <a:pt x="2058" y="3583"/>
                  </a:lnTo>
                  <a:lnTo>
                    <a:pt x="1932" y="3762"/>
                  </a:lnTo>
                  <a:lnTo>
                    <a:pt x="1805" y="3940"/>
                  </a:lnTo>
                  <a:lnTo>
                    <a:pt x="1679" y="4133"/>
                  </a:lnTo>
                  <a:lnTo>
                    <a:pt x="1566" y="4319"/>
                  </a:lnTo>
                  <a:lnTo>
                    <a:pt x="1452" y="4511"/>
                  </a:lnTo>
                  <a:lnTo>
                    <a:pt x="1339" y="4710"/>
                  </a:lnTo>
                  <a:lnTo>
                    <a:pt x="1239" y="4910"/>
                  </a:lnTo>
                  <a:lnTo>
                    <a:pt x="1139" y="5109"/>
                  </a:lnTo>
                  <a:lnTo>
                    <a:pt x="1040" y="5316"/>
                  </a:lnTo>
                  <a:lnTo>
                    <a:pt x="953" y="5522"/>
                  </a:lnTo>
                  <a:lnTo>
                    <a:pt x="866" y="5735"/>
                  </a:lnTo>
                  <a:lnTo>
                    <a:pt x="787" y="5948"/>
                  </a:lnTo>
                  <a:lnTo>
                    <a:pt x="707" y="6168"/>
                  </a:lnTo>
                  <a:lnTo>
                    <a:pt x="633" y="6388"/>
                  </a:lnTo>
                  <a:lnTo>
                    <a:pt x="567" y="6608"/>
                  </a:lnTo>
                  <a:lnTo>
                    <a:pt x="507" y="6828"/>
                  </a:lnTo>
                  <a:lnTo>
                    <a:pt x="454" y="7062"/>
                  </a:lnTo>
                  <a:lnTo>
                    <a:pt x="400" y="7289"/>
                  </a:lnTo>
                  <a:lnTo>
                    <a:pt x="354" y="7523"/>
                  </a:lnTo>
                  <a:lnTo>
                    <a:pt x="314" y="7757"/>
                  </a:lnTo>
                  <a:lnTo>
                    <a:pt x="274" y="7990"/>
                  </a:lnTo>
                  <a:lnTo>
                    <a:pt x="241" y="8231"/>
                  </a:lnTo>
                  <a:lnTo>
                    <a:pt x="221" y="8472"/>
                  </a:lnTo>
                  <a:lnTo>
                    <a:pt x="201" y="8712"/>
                  </a:lnTo>
                  <a:lnTo>
                    <a:pt x="181" y="8960"/>
                  </a:lnTo>
                  <a:lnTo>
                    <a:pt x="174" y="9207"/>
                  </a:lnTo>
                  <a:lnTo>
                    <a:pt x="167" y="9455"/>
                  </a:lnTo>
                  <a:lnTo>
                    <a:pt x="167" y="9524"/>
                  </a:lnTo>
                  <a:lnTo>
                    <a:pt x="154" y="9592"/>
                  </a:lnTo>
                  <a:lnTo>
                    <a:pt x="141" y="9661"/>
                  </a:lnTo>
                  <a:lnTo>
                    <a:pt x="114" y="9723"/>
                  </a:lnTo>
                  <a:lnTo>
                    <a:pt x="87" y="9778"/>
                  </a:lnTo>
                  <a:lnTo>
                    <a:pt x="61" y="9833"/>
                  </a:lnTo>
                  <a:lnTo>
                    <a:pt x="1" y="9936"/>
                  </a:lnTo>
                  <a:lnTo>
                    <a:pt x="4662" y="9991"/>
                  </a:lnTo>
                  <a:lnTo>
                    <a:pt x="9322" y="10046"/>
                  </a:lnTo>
                  <a:lnTo>
                    <a:pt x="13990" y="10101"/>
                  </a:lnTo>
                  <a:lnTo>
                    <a:pt x="18651" y="10156"/>
                  </a:lnTo>
                  <a:lnTo>
                    <a:pt x="18651" y="10156"/>
                  </a:lnTo>
                  <a:lnTo>
                    <a:pt x="18617" y="10087"/>
                  </a:lnTo>
                  <a:lnTo>
                    <a:pt x="18591" y="10026"/>
                  </a:lnTo>
                  <a:lnTo>
                    <a:pt x="18571" y="9950"/>
                  </a:lnTo>
                  <a:lnTo>
                    <a:pt x="18564" y="9874"/>
                  </a:lnTo>
                  <a:lnTo>
                    <a:pt x="18497" y="9386"/>
                  </a:lnTo>
                  <a:lnTo>
                    <a:pt x="18418" y="8898"/>
                  </a:lnTo>
                  <a:lnTo>
                    <a:pt x="18324" y="8423"/>
                  </a:lnTo>
                  <a:lnTo>
                    <a:pt x="18218" y="7949"/>
                  </a:lnTo>
                  <a:lnTo>
                    <a:pt x="18098" y="7481"/>
                  </a:lnTo>
                  <a:lnTo>
                    <a:pt x="17958" y="7021"/>
                  </a:lnTo>
                  <a:lnTo>
                    <a:pt x="17885" y="6794"/>
                  </a:lnTo>
                  <a:lnTo>
                    <a:pt x="17805" y="6567"/>
                  </a:lnTo>
                  <a:lnTo>
                    <a:pt x="17725" y="6347"/>
                  </a:lnTo>
                  <a:lnTo>
                    <a:pt x="17639" y="6127"/>
                  </a:lnTo>
                  <a:lnTo>
                    <a:pt x="17552" y="5907"/>
                  </a:lnTo>
                  <a:lnTo>
                    <a:pt x="17459" y="5687"/>
                  </a:lnTo>
                  <a:lnTo>
                    <a:pt x="17366" y="5474"/>
                  </a:lnTo>
                  <a:lnTo>
                    <a:pt x="17266" y="5261"/>
                  </a:lnTo>
                  <a:lnTo>
                    <a:pt x="17166" y="5054"/>
                  </a:lnTo>
                  <a:lnTo>
                    <a:pt x="17059" y="4848"/>
                  </a:lnTo>
                  <a:lnTo>
                    <a:pt x="16946" y="4649"/>
                  </a:lnTo>
                  <a:lnTo>
                    <a:pt x="16833" y="4449"/>
                  </a:lnTo>
                  <a:lnTo>
                    <a:pt x="16713" y="4250"/>
                  </a:lnTo>
                  <a:lnTo>
                    <a:pt x="16593" y="4057"/>
                  </a:lnTo>
                  <a:lnTo>
                    <a:pt x="16467" y="3865"/>
                  </a:lnTo>
                  <a:lnTo>
                    <a:pt x="16340" y="3679"/>
                  </a:lnTo>
                  <a:lnTo>
                    <a:pt x="16207" y="3493"/>
                  </a:lnTo>
                  <a:lnTo>
                    <a:pt x="16074" y="3315"/>
                  </a:lnTo>
                  <a:lnTo>
                    <a:pt x="15934" y="3136"/>
                  </a:lnTo>
                  <a:lnTo>
                    <a:pt x="15794" y="2964"/>
                  </a:lnTo>
                  <a:lnTo>
                    <a:pt x="15648" y="2799"/>
                  </a:lnTo>
                  <a:lnTo>
                    <a:pt x="15495" y="2634"/>
                  </a:lnTo>
                  <a:lnTo>
                    <a:pt x="15341" y="2469"/>
                  </a:lnTo>
                  <a:lnTo>
                    <a:pt x="15182" y="2311"/>
                  </a:lnTo>
                  <a:lnTo>
                    <a:pt x="15022" y="2160"/>
                  </a:lnTo>
                  <a:lnTo>
                    <a:pt x="14855" y="2015"/>
                  </a:lnTo>
                  <a:lnTo>
                    <a:pt x="14689" y="1871"/>
                  </a:lnTo>
                  <a:lnTo>
                    <a:pt x="14516" y="1726"/>
                  </a:lnTo>
                  <a:lnTo>
                    <a:pt x="14343" y="1596"/>
                  </a:lnTo>
                  <a:lnTo>
                    <a:pt x="14163" y="1465"/>
                  </a:lnTo>
                  <a:lnTo>
                    <a:pt x="13976" y="1341"/>
                  </a:lnTo>
                  <a:lnTo>
                    <a:pt x="13790" y="1218"/>
                  </a:lnTo>
                  <a:lnTo>
                    <a:pt x="13604" y="1108"/>
                  </a:lnTo>
                  <a:lnTo>
                    <a:pt x="13404" y="997"/>
                  </a:lnTo>
                  <a:lnTo>
                    <a:pt x="13211" y="887"/>
                  </a:lnTo>
                  <a:lnTo>
                    <a:pt x="13004" y="791"/>
                  </a:lnTo>
                  <a:lnTo>
                    <a:pt x="12805" y="695"/>
                  </a:lnTo>
                  <a:lnTo>
                    <a:pt x="12592" y="606"/>
                  </a:lnTo>
                  <a:lnTo>
                    <a:pt x="12379" y="523"/>
                  </a:lnTo>
                  <a:lnTo>
                    <a:pt x="12165" y="447"/>
                  </a:lnTo>
                  <a:lnTo>
                    <a:pt x="11946" y="379"/>
                  </a:lnTo>
                  <a:lnTo>
                    <a:pt x="11719" y="310"/>
                  </a:lnTo>
                  <a:lnTo>
                    <a:pt x="11493" y="248"/>
                  </a:lnTo>
                  <a:lnTo>
                    <a:pt x="11260" y="200"/>
                  </a:lnTo>
                  <a:lnTo>
                    <a:pt x="11027" y="152"/>
                  </a:lnTo>
                  <a:lnTo>
                    <a:pt x="10787" y="111"/>
                  </a:lnTo>
                  <a:lnTo>
                    <a:pt x="10548" y="76"/>
                  </a:lnTo>
                  <a:lnTo>
                    <a:pt x="10301" y="49"/>
                  </a:lnTo>
                  <a:lnTo>
                    <a:pt x="10055" y="21"/>
                  </a:lnTo>
                  <a:lnTo>
                    <a:pt x="9802" y="7"/>
                  </a:lnTo>
                  <a:lnTo>
                    <a:pt x="954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2"/>
            <p:cNvSpPr/>
            <p:nvPr/>
          </p:nvSpPr>
          <p:spPr>
            <a:xfrm>
              <a:off x="-2034375" y="-1469525"/>
              <a:ext cx="517375" cy="101275"/>
            </a:xfrm>
            <a:custGeom>
              <a:rect b="b" l="l" r="r" t="t"/>
              <a:pathLst>
                <a:path extrusionOk="0" h="4051" w="20695">
                  <a:moveTo>
                    <a:pt x="1" y="1"/>
                  </a:moveTo>
                  <a:lnTo>
                    <a:pt x="114" y="977"/>
                  </a:lnTo>
                  <a:lnTo>
                    <a:pt x="214" y="1960"/>
                  </a:lnTo>
                  <a:lnTo>
                    <a:pt x="321" y="2951"/>
                  </a:lnTo>
                  <a:lnTo>
                    <a:pt x="427" y="3941"/>
                  </a:lnTo>
                  <a:lnTo>
                    <a:pt x="1639" y="3851"/>
                  </a:lnTo>
                  <a:lnTo>
                    <a:pt x="2844" y="3776"/>
                  </a:lnTo>
                  <a:lnTo>
                    <a:pt x="4049" y="3707"/>
                  </a:lnTo>
                  <a:lnTo>
                    <a:pt x="5261" y="3645"/>
                  </a:lnTo>
                  <a:lnTo>
                    <a:pt x="6473" y="3597"/>
                  </a:lnTo>
                  <a:lnTo>
                    <a:pt x="7685" y="3563"/>
                  </a:lnTo>
                  <a:lnTo>
                    <a:pt x="8890" y="3542"/>
                  </a:lnTo>
                  <a:lnTo>
                    <a:pt x="10102" y="3535"/>
                  </a:lnTo>
                  <a:lnTo>
                    <a:pt x="11313" y="3535"/>
                  </a:lnTo>
                  <a:lnTo>
                    <a:pt x="12525" y="3556"/>
                  </a:lnTo>
                  <a:lnTo>
                    <a:pt x="13131" y="3576"/>
                  </a:lnTo>
                  <a:lnTo>
                    <a:pt x="13730" y="3597"/>
                  </a:lnTo>
                  <a:lnTo>
                    <a:pt x="14336" y="3618"/>
                  </a:lnTo>
                  <a:lnTo>
                    <a:pt x="14942" y="3645"/>
                  </a:lnTo>
                  <a:lnTo>
                    <a:pt x="15548" y="3679"/>
                  </a:lnTo>
                  <a:lnTo>
                    <a:pt x="16147" y="3721"/>
                  </a:lnTo>
                  <a:lnTo>
                    <a:pt x="16753" y="3762"/>
                  </a:lnTo>
                  <a:lnTo>
                    <a:pt x="17352" y="3810"/>
                  </a:lnTo>
                  <a:lnTo>
                    <a:pt x="17958" y="3858"/>
                  </a:lnTo>
                  <a:lnTo>
                    <a:pt x="18557" y="3920"/>
                  </a:lnTo>
                  <a:lnTo>
                    <a:pt x="19163" y="3982"/>
                  </a:lnTo>
                  <a:lnTo>
                    <a:pt x="19763" y="4051"/>
                  </a:lnTo>
                  <a:lnTo>
                    <a:pt x="19869" y="3569"/>
                  </a:lnTo>
                  <a:lnTo>
                    <a:pt x="19976" y="3095"/>
                  </a:lnTo>
                  <a:lnTo>
                    <a:pt x="20089" y="2627"/>
                  </a:lnTo>
                  <a:lnTo>
                    <a:pt x="20209" y="2160"/>
                  </a:lnTo>
                  <a:lnTo>
                    <a:pt x="20448" y="1232"/>
                  </a:lnTo>
                  <a:lnTo>
                    <a:pt x="20695" y="331"/>
                  </a:lnTo>
                  <a:lnTo>
                    <a:pt x="14243" y="269"/>
                  </a:lnTo>
                  <a:lnTo>
                    <a:pt x="11014" y="235"/>
                  </a:lnTo>
                  <a:lnTo>
                    <a:pt x="9396" y="207"/>
                  </a:lnTo>
                  <a:lnTo>
                    <a:pt x="7778" y="180"/>
                  </a:lnTo>
                  <a:lnTo>
                    <a:pt x="5827" y="145"/>
                  </a:lnTo>
                  <a:lnTo>
                    <a:pt x="3889" y="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2"/>
            <p:cNvSpPr/>
            <p:nvPr/>
          </p:nvSpPr>
          <p:spPr>
            <a:xfrm>
              <a:off x="-2019375" y="-1329925"/>
              <a:ext cx="466750" cy="126025"/>
            </a:xfrm>
            <a:custGeom>
              <a:rect b="b" l="l" r="r" t="t"/>
              <a:pathLst>
                <a:path extrusionOk="0" h="5041" w="18670">
                  <a:moveTo>
                    <a:pt x="0" y="0"/>
                  </a:moveTo>
                  <a:lnTo>
                    <a:pt x="287" y="2441"/>
                  </a:lnTo>
                  <a:lnTo>
                    <a:pt x="420" y="3665"/>
                  </a:lnTo>
                  <a:lnTo>
                    <a:pt x="553" y="4882"/>
                  </a:lnTo>
                  <a:lnTo>
                    <a:pt x="1645" y="4916"/>
                  </a:lnTo>
                  <a:lnTo>
                    <a:pt x="2743" y="4930"/>
                  </a:lnTo>
                  <a:lnTo>
                    <a:pt x="3835" y="4937"/>
                  </a:lnTo>
                  <a:lnTo>
                    <a:pt x="4934" y="4937"/>
                  </a:lnTo>
                  <a:lnTo>
                    <a:pt x="6033" y="4930"/>
                  </a:lnTo>
                  <a:lnTo>
                    <a:pt x="7125" y="4916"/>
                  </a:lnTo>
                  <a:lnTo>
                    <a:pt x="9322" y="4889"/>
                  </a:lnTo>
                  <a:lnTo>
                    <a:pt x="10414" y="4875"/>
                  </a:lnTo>
                  <a:lnTo>
                    <a:pt x="11512" y="4868"/>
                  </a:lnTo>
                  <a:lnTo>
                    <a:pt x="12604" y="4868"/>
                  </a:lnTo>
                  <a:lnTo>
                    <a:pt x="13696" y="4875"/>
                  </a:lnTo>
                  <a:lnTo>
                    <a:pt x="14788" y="4896"/>
                  </a:lnTo>
                  <a:lnTo>
                    <a:pt x="15880" y="4923"/>
                  </a:lnTo>
                  <a:lnTo>
                    <a:pt x="16426" y="4951"/>
                  </a:lnTo>
                  <a:lnTo>
                    <a:pt x="16965" y="4971"/>
                  </a:lnTo>
                  <a:lnTo>
                    <a:pt x="17511" y="5006"/>
                  </a:lnTo>
                  <a:lnTo>
                    <a:pt x="18057" y="5040"/>
                  </a:lnTo>
                  <a:lnTo>
                    <a:pt x="18191" y="4016"/>
                  </a:lnTo>
                  <a:lnTo>
                    <a:pt x="18337" y="2998"/>
                  </a:lnTo>
                  <a:lnTo>
                    <a:pt x="18503" y="1980"/>
                  </a:lnTo>
                  <a:lnTo>
                    <a:pt x="18670" y="970"/>
                  </a:lnTo>
                  <a:lnTo>
                    <a:pt x="16340" y="825"/>
                  </a:lnTo>
                  <a:lnTo>
                    <a:pt x="14009" y="681"/>
                  </a:lnTo>
                  <a:lnTo>
                    <a:pt x="11685" y="536"/>
                  </a:lnTo>
                  <a:lnTo>
                    <a:pt x="9355" y="399"/>
                  </a:lnTo>
                  <a:lnTo>
                    <a:pt x="7018" y="268"/>
                  </a:lnTo>
                  <a:lnTo>
                    <a:pt x="5853" y="213"/>
                  </a:lnTo>
                  <a:lnTo>
                    <a:pt x="4681" y="158"/>
                  </a:lnTo>
                  <a:lnTo>
                    <a:pt x="3516" y="110"/>
                  </a:lnTo>
                  <a:lnTo>
                    <a:pt x="2344" y="69"/>
                  </a:lnTo>
                  <a:lnTo>
                    <a:pt x="1172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2"/>
            <p:cNvSpPr/>
            <p:nvPr/>
          </p:nvSpPr>
          <p:spPr>
            <a:xfrm>
              <a:off x="-2001250" y="-1159925"/>
              <a:ext cx="426325" cy="134100"/>
            </a:xfrm>
            <a:custGeom>
              <a:rect b="b" l="l" r="r" t="t"/>
              <a:pathLst>
                <a:path extrusionOk="0" h="5364" w="17053">
                  <a:moveTo>
                    <a:pt x="1" y="0"/>
                  </a:moveTo>
                  <a:lnTo>
                    <a:pt x="114" y="1334"/>
                  </a:lnTo>
                  <a:lnTo>
                    <a:pt x="241" y="2668"/>
                  </a:lnTo>
                  <a:lnTo>
                    <a:pt x="361" y="4016"/>
                  </a:lnTo>
                  <a:lnTo>
                    <a:pt x="414" y="4690"/>
                  </a:lnTo>
                  <a:lnTo>
                    <a:pt x="467" y="5363"/>
                  </a:lnTo>
                  <a:lnTo>
                    <a:pt x="1479" y="5274"/>
                  </a:lnTo>
                  <a:lnTo>
                    <a:pt x="2498" y="5205"/>
                  </a:lnTo>
                  <a:lnTo>
                    <a:pt x="3517" y="5137"/>
                  </a:lnTo>
                  <a:lnTo>
                    <a:pt x="4529" y="5082"/>
                  </a:lnTo>
                  <a:lnTo>
                    <a:pt x="5547" y="5033"/>
                  </a:lnTo>
                  <a:lnTo>
                    <a:pt x="6566" y="4999"/>
                  </a:lnTo>
                  <a:lnTo>
                    <a:pt x="7585" y="4965"/>
                  </a:lnTo>
                  <a:lnTo>
                    <a:pt x="8603" y="4937"/>
                  </a:lnTo>
                  <a:lnTo>
                    <a:pt x="9622" y="4917"/>
                  </a:lnTo>
                  <a:lnTo>
                    <a:pt x="10641" y="4903"/>
                  </a:lnTo>
                  <a:lnTo>
                    <a:pt x="12678" y="4889"/>
                  </a:lnTo>
                  <a:lnTo>
                    <a:pt x="14716" y="4882"/>
                  </a:lnTo>
                  <a:lnTo>
                    <a:pt x="16753" y="4875"/>
                  </a:lnTo>
                  <a:lnTo>
                    <a:pt x="16813" y="3851"/>
                  </a:lnTo>
                  <a:lnTo>
                    <a:pt x="16880" y="2819"/>
                  </a:lnTo>
                  <a:lnTo>
                    <a:pt x="16959" y="1781"/>
                  </a:lnTo>
                  <a:lnTo>
                    <a:pt x="17053" y="743"/>
                  </a:lnTo>
                  <a:lnTo>
                    <a:pt x="17053" y="743"/>
                  </a:lnTo>
                  <a:lnTo>
                    <a:pt x="16527" y="812"/>
                  </a:lnTo>
                  <a:lnTo>
                    <a:pt x="16001" y="867"/>
                  </a:lnTo>
                  <a:lnTo>
                    <a:pt x="15475" y="915"/>
                  </a:lnTo>
                  <a:lnTo>
                    <a:pt x="14949" y="956"/>
                  </a:lnTo>
                  <a:lnTo>
                    <a:pt x="14416" y="984"/>
                  </a:lnTo>
                  <a:lnTo>
                    <a:pt x="13883" y="1011"/>
                  </a:lnTo>
                  <a:lnTo>
                    <a:pt x="13351" y="1032"/>
                  </a:lnTo>
                  <a:lnTo>
                    <a:pt x="12818" y="1045"/>
                  </a:lnTo>
                  <a:lnTo>
                    <a:pt x="12285" y="1052"/>
                  </a:lnTo>
                  <a:lnTo>
                    <a:pt x="11746" y="1052"/>
                  </a:lnTo>
                  <a:lnTo>
                    <a:pt x="11213" y="1045"/>
                  </a:lnTo>
                  <a:lnTo>
                    <a:pt x="10674" y="1039"/>
                  </a:lnTo>
                  <a:lnTo>
                    <a:pt x="10141" y="1018"/>
                  </a:lnTo>
                  <a:lnTo>
                    <a:pt x="9602" y="997"/>
                  </a:lnTo>
                  <a:lnTo>
                    <a:pt x="9063" y="970"/>
                  </a:lnTo>
                  <a:lnTo>
                    <a:pt x="8524" y="942"/>
                  </a:lnTo>
                  <a:lnTo>
                    <a:pt x="7991" y="901"/>
                  </a:lnTo>
                  <a:lnTo>
                    <a:pt x="7452" y="867"/>
                  </a:lnTo>
                  <a:lnTo>
                    <a:pt x="6373" y="770"/>
                  </a:lnTo>
                  <a:lnTo>
                    <a:pt x="5301" y="667"/>
                  </a:lnTo>
                  <a:lnTo>
                    <a:pt x="4236" y="550"/>
                  </a:lnTo>
                  <a:lnTo>
                    <a:pt x="3164" y="420"/>
                  </a:lnTo>
                  <a:lnTo>
                    <a:pt x="2105" y="289"/>
                  </a:lnTo>
                  <a:lnTo>
                    <a:pt x="1046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2"/>
            <p:cNvSpPr/>
            <p:nvPr/>
          </p:nvSpPr>
          <p:spPr>
            <a:xfrm>
              <a:off x="-1994425" y="-988550"/>
              <a:ext cx="411025" cy="125350"/>
            </a:xfrm>
            <a:custGeom>
              <a:rect b="b" l="l" r="r" t="t"/>
              <a:pathLst>
                <a:path extrusionOk="0" h="5014" w="16441">
                  <a:moveTo>
                    <a:pt x="281" y="1"/>
                  </a:moveTo>
                  <a:lnTo>
                    <a:pt x="341" y="1039"/>
                  </a:lnTo>
                  <a:lnTo>
                    <a:pt x="400" y="2077"/>
                  </a:lnTo>
                  <a:lnTo>
                    <a:pt x="454" y="3115"/>
                  </a:lnTo>
                  <a:lnTo>
                    <a:pt x="494" y="4160"/>
                  </a:lnTo>
                  <a:lnTo>
                    <a:pt x="494" y="4229"/>
                  </a:lnTo>
                  <a:lnTo>
                    <a:pt x="487" y="4298"/>
                  </a:lnTo>
                  <a:lnTo>
                    <a:pt x="480" y="4367"/>
                  </a:lnTo>
                  <a:lnTo>
                    <a:pt x="467" y="4436"/>
                  </a:lnTo>
                  <a:lnTo>
                    <a:pt x="447" y="4497"/>
                  </a:lnTo>
                  <a:lnTo>
                    <a:pt x="427" y="4552"/>
                  </a:lnTo>
                  <a:lnTo>
                    <a:pt x="400" y="4614"/>
                  </a:lnTo>
                  <a:lnTo>
                    <a:pt x="367" y="4662"/>
                  </a:lnTo>
                  <a:lnTo>
                    <a:pt x="334" y="4717"/>
                  </a:lnTo>
                  <a:lnTo>
                    <a:pt x="294" y="4766"/>
                  </a:lnTo>
                  <a:lnTo>
                    <a:pt x="254" y="4814"/>
                  </a:lnTo>
                  <a:lnTo>
                    <a:pt x="207" y="4855"/>
                  </a:lnTo>
                  <a:lnTo>
                    <a:pt x="107" y="4931"/>
                  </a:lnTo>
                  <a:lnTo>
                    <a:pt x="1" y="4992"/>
                  </a:lnTo>
                  <a:lnTo>
                    <a:pt x="2451" y="4992"/>
                  </a:lnTo>
                  <a:lnTo>
                    <a:pt x="5947" y="5006"/>
                  </a:lnTo>
                  <a:lnTo>
                    <a:pt x="9442" y="5013"/>
                  </a:lnTo>
                  <a:lnTo>
                    <a:pt x="16440" y="5013"/>
                  </a:lnTo>
                  <a:lnTo>
                    <a:pt x="16420" y="4470"/>
                  </a:lnTo>
                  <a:lnTo>
                    <a:pt x="16400" y="3913"/>
                  </a:lnTo>
                  <a:lnTo>
                    <a:pt x="16394" y="3349"/>
                  </a:lnTo>
                  <a:lnTo>
                    <a:pt x="16387" y="2785"/>
                  </a:lnTo>
                  <a:lnTo>
                    <a:pt x="16387" y="1637"/>
                  </a:lnTo>
                  <a:lnTo>
                    <a:pt x="16394" y="489"/>
                  </a:lnTo>
                  <a:lnTo>
                    <a:pt x="14383" y="482"/>
                  </a:lnTo>
                  <a:lnTo>
                    <a:pt x="12365" y="475"/>
                  </a:lnTo>
                  <a:lnTo>
                    <a:pt x="10348" y="454"/>
                  </a:lnTo>
                  <a:lnTo>
                    <a:pt x="9336" y="441"/>
                  </a:lnTo>
                  <a:lnTo>
                    <a:pt x="8330" y="420"/>
                  </a:lnTo>
                  <a:lnTo>
                    <a:pt x="7318" y="392"/>
                  </a:lnTo>
                  <a:lnTo>
                    <a:pt x="6313" y="358"/>
                  </a:lnTo>
                  <a:lnTo>
                    <a:pt x="5308" y="317"/>
                  </a:lnTo>
                  <a:lnTo>
                    <a:pt x="4296" y="269"/>
                  </a:lnTo>
                  <a:lnTo>
                    <a:pt x="3290" y="221"/>
                  </a:lnTo>
                  <a:lnTo>
                    <a:pt x="2285" y="152"/>
                  </a:lnTo>
                  <a:lnTo>
                    <a:pt x="1279" y="83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2"/>
            <p:cNvSpPr/>
            <p:nvPr/>
          </p:nvSpPr>
          <p:spPr>
            <a:xfrm>
              <a:off x="-2009900" y="-3655700"/>
              <a:ext cx="338600" cy="252525"/>
            </a:xfrm>
            <a:custGeom>
              <a:rect b="b" l="l" r="r" t="t"/>
              <a:pathLst>
                <a:path extrusionOk="0" h="10101" w="13544">
                  <a:moveTo>
                    <a:pt x="12179" y="0"/>
                  </a:moveTo>
                  <a:lnTo>
                    <a:pt x="12045" y="14"/>
                  </a:lnTo>
                  <a:lnTo>
                    <a:pt x="11906" y="34"/>
                  </a:lnTo>
                  <a:lnTo>
                    <a:pt x="11773" y="62"/>
                  </a:lnTo>
                  <a:lnTo>
                    <a:pt x="11639" y="110"/>
                  </a:lnTo>
                  <a:lnTo>
                    <a:pt x="11513" y="165"/>
                  </a:lnTo>
                  <a:lnTo>
                    <a:pt x="11386" y="227"/>
                  </a:lnTo>
                  <a:lnTo>
                    <a:pt x="11266" y="303"/>
                  </a:lnTo>
                  <a:lnTo>
                    <a:pt x="11147" y="392"/>
                  </a:lnTo>
                  <a:lnTo>
                    <a:pt x="11040" y="488"/>
                  </a:lnTo>
                  <a:lnTo>
                    <a:pt x="10940" y="591"/>
                  </a:lnTo>
                  <a:lnTo>
                    <a:pt x="10854" y="708"/>
                  </a:lnTo>
                  <a:lnTo>
                    <a:pt x="10774" y="832"/>
                  </a:lnTo>
                  <a:lnTo>
                    <a:pt x="10701" y="963"/>
                  </a:lnTo>
                  <a:lnTo>
                    <a:pt x="10647" y="1107"/>
                  </a:lnTo>
                  <a:lnTo>
                    <a:pt x="10601" y="1251"/>
                  </a:lnTo>
                  <a:lnTo>
                    <a:pt x="10587" y="1334"/>
                  </a:lnTo>
                  <a:lnTo>
                    <a:pt x="10574" y="1410"/>
                  </a:lnTo>
                  <a:lnTo>
                    <a:pt x="10567" y="1492"/>
                  </a:lnTo>
                  <a:lnTo>
                    <a:pt x="10561" y="1575"/>
                  </a:lnTo>
                  <a:lnTo>
                    <a:pt x="10561" y="1657"/>
                  </a:lnTo>
                  <a:lnTo>
                    <a:pt x="10567" y="1747"/>
                  </a:lnTo>
                  <a:lnTo>
                    <a:pt x="10574" y="1836"/>
                  </a:lnTo>
                  <a:lnTo>
                    <a:pt x="10587" y="1925"/>
                  </a:lnTo>
                  <a:lnTo>
                    <a:pt x="10621" y="2173"/>
                  </a:lnTo>
                  <a:lnTo>
                    <a:pt x="10641" y="2420"/>
                  </a:lnTo>
                  <a:lnTo>
                    <a:pt x="10641" y="2668"/>
                  </a:lnTo>
                  <a:lnTo>
                    <a:pt x="10634" y="2915"/>
                  </a:lnTo>
                  <a:lnTo>
                    <a:pt x="10607" y="3156"/>
                  </a:lnTo>
                  <a:lnTo>
                    <a:pt x="10574" y="3404"/>
                  </a:lnTo>
                  <a:lnTo>
                    <a:pt x="10521" y="3644"/>
                  </a:lnTo>
                  <a:lnTo>
                    <a:pt x="10454" y="3878"/>
                  </a:lnTo>
                  <a:lnTo>
                    <a:pt x="10381" y="4119"/>
                  </a:lnTo>
                  <a:lnTo>
                    <a:pt x="10294" y="4346"/>
                  </a:lnTo>
                  <a:lnTo>
                    <a:pt x="10195" y="4573"/>
                  </a:lnTo>
                  <a:lnTo>
                    <a:pt x="10081" y="4793"/>
                  </a:lnTo>
                  <a:lnTo>
                    <a:pt x="9961" y="5006"/>
                  </a:lnTo>
                  <a:lnTo>
                    <a:pt x="9828" y="5212"/>
                  </a:lnTo>
                  <a:lnTo>
                    <a:pt x="9688" y="5411"/>
                  </a:lnTo>
                  <a:lnTo>
                    <a:pt x="9542" y="5597"/>
                  </a:lnTo>
                  <a:lnTo>
                    <a:pt x="9382" y="5783"/>
                  </a:lnTo>
                  <a:lnTo>
                    <a:pt x="9209" y="5955"/>
                  </a:lnTo>
                  <a:lnTo>
                    <a:pt x="9036" y="6120"/>
                  </a:lnTo>
                  <a:lnTo>
                    <a:pt x="8850" y="6278"/>
                  </a:lnTo>
                  <a:lnTo>
                    <a:pt x="8656" y="6422"/>
                  </a:lnTo>
                  <a:lnTo>
                    <a:pt x="8463" y="6553"/>
                  </a:lnTo>
                  <a:lnTo>
                    <a:pt x="8257" y="6677"/>
                  </a:lnTo>
                  <a:lnTo>
                    <a:pt x="8044" y="6787"/>
                  </a:lnTo>
                  <a:lnTo>
                    <a:pt x="7824" y="6876"/>
                  </a:lnTo>
                  <a:lnTo>
                    <a:pt x="7604" y="6958"/>
                  </a:lnTo>
                  <a:lnTo>
                    <a:pt x="7378" y="7027"/>
                  </a:lnTo>
                  <a:lnTo>
                    <a:pt x="7145" y="7082"/>
                  </a:lnTo>
                  <a:lnTo>
                    <a:pt x="6905" y="7117"/>
                  </a:lnTo>
                  <a:lnTo>
                    <a:pt x="6785" y="7130"/>
                  </a:lnTo>
                  <a:lnTo>
                    <a:pt x="6666" y="7137"/>
                  </a:lnTo>
                  <a:lnTo>
                    <a:pt x="6546" y="7144"/>
                  </a:lnTo>
                  <a:lnTo>
                    <a:pt x="6299" y="7144"/>
                  </a:lnTo>
                  <a:lnTo>
                    <a:pt x="6180" y="7137"/>
                  </a:lnTo>
                  <a:lnTo>
                    <a:pt x="5927" y="7103"/>
                  </a:lnTo>
                  <a:lnTo>
                    <a:pt x="5680" y="7062"/>
                  </a:lnTo>
                  <a:lnTo>
                    <a:pt x="5441" y="7000"/>
                  </a:lnTo>
                  <a:lnTo>
                    <a:pt x="5207" y="6931"/>
                  </a:lnTo>
                  <a:lnTo>
                    <a:pt x="4981" y="6848"/>
                  </a:lnTo>
                  <a:lnTo>
                    <a:pt x="4768" y="6752"/>
                  </a:lnTo>
                  <a:lnTo>
                    <a:pt x="4555" y="6642"/>
                  </a:lnTo>
                  <a:lnTo>
                    <a:pt x="4355" y="6518"/>
                  </a:lnTo>
                  <a:lnTo>
                    <a:pt x="4162" y="6388"/>
                  </a:lnTo>
                  <a:lnTo>
                    <a:pt x="3976" y="6250"/>
                  </a:lnTo>
                  <a:lnTo>
                    <a:pt x="3796" y="6099"/>
                  </a:lnTo>
                  <a:lnTo>
                    <a:pt x="3623" y="5941"/>
                  </a:lnTo>
                  <a:lnTo>
                    <a:pt x="3463" y="5769"/>
                  </a:lnTo>
                  <a:lnTo>
                    <a:pt x="3303" y="5590"/>
                  </a:lnTo>
                  <a:lnTo>
                    <a:pt x="3157" y="5405"/>
                  </a:lnTo>
                  <a:lnTo>
                    <a:pt x="3017" y="5219"/>
                  </a:lnTo>
                  <a:lnTo>
                    <a:pt x="2884" y="5019"/>
                  </a:lnTo>
                  <a:lnTo>
                    <a:pt x="2764" y="4813"/>
                  </a:lnTo>
                  <a:lnTo>
                    <a:pt x="2644" y="4600"/>
                  </a:lnTo>
                  <a:lnTo>
                    <a:pt x="2538" y="4380"/>
                  </a:lnTo>
                  <a:lnTo>
                    <a:pt x="2438" y="4160"/>
                  </a:lnTo>
                  <a:lnTo>
                    <a:pt x="2351" y="3933"/>
                  </a:lnTo>
                  <a:lnTo>
                    <a:pt x="2265" y="3706"/>
                  </a:lnTo>
                  <a:lnTo>
                    <a:pt x="2191" y="3472"/>
                  </a:lnTo>
                  <a:lnTo>
                    <a:pt x="2125" y="3239"/>
                  </a:lnTo>
                  <a:lnTo>
                    <a:pt x="2065" y="2998"/>
                  </a:lnTo>
                  <a:lnTo>
                    <a:pt x="2018" y="2757"/>
                  </a:lnTo>
                  <a:lnTo>
                    <a:pt x="1978" y="2517"/>
                  </a:lnTo>
                  <a:lnTo>
                    <a:pt x="1945" y="2276"/>
                  </a:lnTo>
                  <a:lnTo>
                    <a:pt x="1918" y="2035"/>
                  </a:lnTo>
                  <a:lnTo>
                    <a:pt x="1905" y="1788"/>
                  </a:lnTo>
                  <a:lnTo>
                    <a:pt x="1898" y="1547"/>
                  </a:lnTo>
                  <a:lnTo>
                    <a:pt x="1892" y="1458"/>
                  </a:lnTo>
                  <a:lnTo>
                    <a:pt x="1878" y="1375"/>
                  </a:lnTo>
                  <a:lnTo>
                    <a:pt x="1865" y="1300"/>
                  </a:lnTo>
                  <a:lnTo>
                    <a:pt x="1838" y="1224"/>
                  </a:lnTo>
                  <a:lnTo>
                    <a:pt x="1805" y="1155"/>
                  </a:lnTo>
                  <a:lnTo>
                    <a:pt x="1772" y="1093"/>
                  </a:lnTo>
                  <a:lnTo>
                    <a:pt x="1732" y="1038"/>
                  </a:lnTo>
                  <a:lnTo>
                    <a:pt x="1685" y="983"/>
                  </a:lnTo>
                  <a:lnTo>
                    <a:pt x="1639" y="935"/>
                  </a:lnTo>
                  <a:lnTo>
                    <a:pt x="1585" y="894"/>
                  </a:lnTo>
                  <a:lnTo>
                    <a:pt x="1525" y="853"/>
                  </a:lnTo>
                  <a:lnTo>
                    <a:pt x="1472" y="825"/>
                  </a:lnTo>
                  <a:lnTo>
                    <a:pt x="1406" y="798"/>
                  </a:lnTo>
                  <a:lnTo>
                    <a:pt x="1346" y="777"/>
                  </a:lnTo>
                  <a:lnTo>
                    <a:pt x="1279" y="756"/>
                  </a:lnTo>
                  <a:lnTo>
                    <a:pt x="1213" y="750"/>
                  </a:lnTo>
                  <a:lnTo>
                    <a:pt x="1146" y="743"/>
                  </a:lnTo>
                  <a:lnTo>
                    <a:pt x="1079" y="743"/>
                  </a:lnTo>
                  <a:lnTo>
                    <a:pt x="1013" y="750"/>
                  </a:lnTo>
                  <a:lnTo>
                    <a:pt x="946" y="756"/>
                  </a:lnTo>
                  <a:lnTo>
                    <a:pt x="880" y="777"/>
                  </a:lnTo>
                  <a:lnTo>
                    <a:pt x="820" y="798"/>
                  </a:lnTo>
                  <a:lnTo>
                    <a:pt x="753" y="825"/>
                  </a:lnTo>
                  <a:lnTo>
                    <a:pt x="693" y="860"/>
                  </a:lnTo>
                  <a:lnTo>
                    <a:pt x="633" y="894"/>
                  </a:lnTo>
                  <a:lnTo>
                    <a:pt x="580" y="942"/>
                  </a:lnTo>
                  <a:lnTo>
                    <a:pt x="527" y="990"/>
                  </a:lnTo>
                  <a:lnTo>
                    <a:pt x="473" y="1045"/>
                  </a:lnTo>
                  <a:lnTo>
                    <a:pt x="434" y="1107"/>
                  </a:lnTo>
                  <a:lnTo>
                    <a:pt x="394" y="1176"/>
                  </a:lnTo>
                  <a:lnTo>
                    <a:pt x="354" y="1251"/>
                  </a:lnTo>
                  <a:lnTo>
                    <a:pt x="327" y="1327"/>
                  </a:lnTo>
                  <a:lnTo>
                    <a:pt x="260" y="1520"/>
                  </a:lnTo>
                  <a:lnTo>
                    <a:pt x="207" y="1712"/>
                  </a:lnTo>
                  <a:lnTo>
                    <a:pt x="154" y="1905"/>
                  </a:lnTo>
                  <a:lnTo>
                    <a:pt x="114" y="2104"/>
                  </a:lnTo>
                  <a:lnTo>
                    <a:pt x="81" y="2297"/>
                  </a:lnTo>
                  <a:lnTo>
                    <a:pt x="47" y="2489"/>
                  </a:lnTo>
                  <a:lnTo>
                    <a:pt x="27" y="2682"/>
                  </a:lnTo>
                  <a:lnTo>
                    <a:pt x="14" y="2881"/>
                  </a:lnTo>
                  <a:lnTo>
                    <a:pt x="7" y="3074"/>
                  </a:lnTo>
                  <a:lnTo>
                    <a:pt x="1" y="3266"/>
                  </a:lnTo>
                  <a:lnTo>
                    <a:pt x="7" y="3466"/>
                  </a:lnTo>
                  <a:lnTo>
                    <a:pt x="21" y="3658"/>
                  </a:lnTo>
                  <a:lnTo>
                    <a:pt x="34" y="3851"/>
                  </a:lnTo>
                  <a:lnTo>
                    <a:pt x="54" y="4043"/>
                  </a:lnTo>
                  <a:lnTo>
                    <a:pt x="87" y="4229"/>
                  </a:lnTo>
                  <a:lnTo>
                    <a:pt x="121" y="4421"/>
                  </a:lnTo>
                  <a:lnTo>
                    <a:pt x="161" y="4614"/>
                  </a:lnTo>
                  <a:lnTo>
                    <a:pt x="207" y="4799"/>
                  </a:lnTo>
                  <a:lnTo>
                    <a:pt x="254" y="4985"/>
                  </a:lnTo>
                  <a:lnTo>
                    <a:pt x="314" y="5171"/>
                  </a:lnTo>
                  <a:lnTo>
                    <a:pt x="374" y="5356"/>
                  </a:lnTo>
                  <a:lnTo>
                    <a:pt x="440" y="5535"/>
                  </a:lnTo>
                  <a:lnTo>
                    <a:pt x="513" y="5721"/>
                  </a:lnTo>
                  <a:lnTo>
                    <a:pt x="587" y="5900"/>
                  </a:lnTo>
                  <a:lnTo>
                    <a:pt x="667" y="6071"/>
                  </a:lnTo>
                  <a:lnTo>
                    <a:pt x="753" y="6250"/>
                  </a:lnTo>
                  <a:lnTo>
                    <a:pt x="846" y="6422"/>
                  </a:lnTo>
                  <a:lnTo>
                    <a:pt x="940" y="6587"/>
                  </a:lnTo>
                  <a:lnTo>
                    <a:pt x="1039" y="6759"/>
                  </a:lnTo>
                  <a:lnTo>
                    <a:pt x="1146" y="6917"/>
                  </a:lnTo>
                  <a:lnTo>
                    <a:pt x="1252" y="7082"/>
                  </a:lnTo>
                  <a:lnTo>
                    <a:pt x="1366" y="7240"/>
                  </a:lnTo>
                  <a:lnTo>
                    <a:pt x="1486" y="7399"/>
                  </a:lnTo>
                  <a:lnTo>
                    <a:pt x="1605" y="7550"/>
                  </a:lnTo>
                  <a:lnTo>
                    <a:pt x="1732" y="7701"/>
                  </a:lnTo>
                  <a:lnTo>
                    <a:pt x="1858" y="7845"/>
                  </a:lnTo>
                  <a:lnTo>
                    <a:pt x="1992" y="7990"/>
                  </a:lnTo>
                  <a:lnTo>
                    <a:pt x="2125" y="8127"/>
                  </a:lnTo>
                  <a:lnTo>
                    <a:pt x="2265" y="8265"/>
                  </a:lnTo>
                  <a:lnTo>
                    <a:pt x="2404" y="8396"/>
                  </a:lnTo>
                  <a:lnTo>
                    <a:pt x="2551" y="8519"/>
                  </a:lnTo>
                  <a:lnTo>
                    <a:pt x="2697" y="8643"/>
                  </a:lnTo>
                  <a:lnTo>
                    <a:pt x="2850" y="8767"/>
                  </a:lnTo>
                  <a:lnTo>
                    <a:pt x="3004" y="8884"/>
                  </a:lnTo>
                  <a:lnTo>
                    <a:pt x="3163" y="8994"/>
                  </a:lnTo>
                  <a:lnTo>
                    <a:pt x="3323" y="9097"/>
                  </a:lnTo>
                  <a:lnTo>
                    <a:pt x="3490" y="9200"/>
                  </a:lnTo>
                  <a:lnTo>
                    <a:pt x="3656" y="9296"/>
                  </a:lnTo>
                  <a:lnTo>
                    <a:pt x="3823" y="9393"/>
                  </a:lnTo>
                  <a:lnTo>
                    <a:pt x="3989" y="9475"/>
                  </a:lnTo>
                  <a:lnTo>
                    <a:pt x="4162" y="9558"/>
                  </a:lnTo>
                  <a:lnTo>
                    <a:pt x="4335" y="9633"/>
                  </a:lnTo>
                  <a:lnTo>
                    <a:pt x="4515" y="9709"/>
                  </a:lnTo>
                  <a:lnTo>
                    <a:pt x="4695" y="9771"/>
                  </a:lnTo>
                  <a:lnTo>
                    <a:pt x="4875" y="9833"/>
                  </a:lnTo>
                  <a:lnTo>
                    <a:pt x="5054" y="9888"/>
                  </a:lnTo>
                  <a:lnTo>
                    <a:pt x="5241" y="9936"/>
                  </a:lnTo>
                  <a:lnTo>
                    <a:pt x="5427" y="9977"/>
                  </a:lnTo>
                  <a:lnTo>
                    <a:pt x="5614" y="10011"/>
                  </a:lnTo>
                  <a:lnTo>
                    <a:pt x="5800" y="10046"/>
                  </a:lnTo>
                  <a:lnTo>
                    <a:pt x="5986" y="10066"/>
                  </a:lnTo>
                  <a:lnTo>
                    <a:pt x="6180" y="10087"/>
                  </a:lnTo>
                  <a:lnTo>
                    <a:pt x="6373" y="10101"/>
                  </a:lnTo>
                  <a:lnTo>
                    <a:pt x="6772" y="10101"/>
                  </a:lnTo>
                  <a:lnTo>
                    <a:pt x="6985" y="10094"/>
                  </a:lnTo>
                  <a:lnTo>
                    <a:pt x="7192" y="10073"/>
                  </a:lnTo>
                  <a:lnTo>
                    <a:pt x="7398" y="10053"/>
                  </a:lnTo>
                  <a:lnTo>
                    <a:pt x="7598" y="10025"/>
                  </a:lnTo>
                  <a:lnTo>
                    <a:pt x="7804" y="9991"/>
                  </a:lnTo>
                  <a:lnTo>
                    <a:pt x="7997" y="9949"/>
                  </a:lnTo>
                  <a:lnTo>
                    <a:pt x="8197" y="9901"/>
                  </a:lnTo>
                  <a:lnTo>
                    <a:pt x="8390" y="9846"/>
                  </a:lnTo>
                  <a:lnTo>
                    <a:pt x="8577" y="9791"/>
                  </a:lnTo>
                  <a:lnTo>
                    <a:pt x="8763" y="9723"/>
                  </a:lnTo>
                  <a:lnTo>
                    <a:pt x="8949" y="9654"/>
                  </a:lnTo>
                  <a:lnTo>
                    <a:pt x="9129" y="9578"/>
                  </a:lnTo>
                  <a:lnTo>
                    <a:pt x="9309" y="9496"/>
                  </a:lnTo>
                  <a:lnTo>
                    <a:pt x="9489" y="9413"/>
                  </a:lnTo>
                  <a:lnTo>
                    <a:pt x="9662" y="9317"/>
                  </a:lnTo>
                  <a:lnTo>
                    <a:pt x="9828" y="9221"/>
                  </a:lnTo>
                  <a:lnTo>
                    <a:pt x="9995" y="9118"/>
                  </a:lnTo>
                  <a:lnTo>
                    <a:pt x="10161" y="9014"/>
                  </a:lnTo>
                  <a:lnTo>
                    <a:pt x="10321" y="8904"/>
                  </a:lnTo>
                  <a:lnTo>
                    <a:pt x="10481" y="8787"/>
                  </a:lnTo>
                  <a:lnTo>
                    <a:pt x="10634" y="8671"/>
                  </a:lnTo>
                  <a:lnTo>
                    <a:pt x="10780" y="8540"/>
                  </a:lnTo>
                  <a:lnTo>
                    <a:pt x="10934" y="8416"/>
                  </a:lnTo>
                  <a:lnTo>
                    <a:pt x="11073" y="8279"/>
                  </a:lnTo>
                  <a:lnTo>
                    <a:pt x="11213" y="8148"/>
                  </a:lnTo>
                  <a:lnTo>
                    <a:pt x="11353" y="8004"/>
                  </a:lnTo>
                  <a:lnTo>
                    <a:pt x="11486" y="7859"/>
                  </a:lnTo>
                  <a:lnTo>
                    <a:pt x="11613" y="7715"/>
                  </a:lnTo>
                  <a:lnTo>
                    <a:pt x="11739" y="7557"/>
                  </a:lnTo>
                  <a:lnTo>
                    <a:pt x="11859" y="7405"/>
                  </a:lnTo>
                  <a:lnTo>
                    <a:pt x="11979" y="7247"/>
                  </a:lnTo>
                  <a:lnTo>
                    <a:pt x="12092" y="7082"/>
                  </a:lnTo>
                  <a:lnTo>
                    <a:pt x="12205" y="6917"/>
                  </a:lnTo>
                  <a:lnTo>
                    <a:pt x="12312" y="6752"/>
                  </a:lnTo>
                  <a:lnTo>
                    <a:pt x="12412" y="6580"/>
                  </a:lnTo>
                  <a:lnTo>
                    <a:pt x="12512" y="6408"/>
                  </a:lnTo>
                  <a:lnTo>
                    <a:pt x="12605" y="6230"/>
                  </a:lnTo>
                  <a:lnTo>
                    <a:pt x="12698" y="6058"/>
                  </a:lnTo>
                  <a:lnTo>
                    <a:pt x="12785" y="5872"/>
                  </a:lnTo>
                  <a:lnTo>
                    <a:pt x="12864" y="5693"/>
                  </a:lnTo>
                  <a:lnTo>
                    <a:pt x="12938" y="5508"/>
                  </a:lnTo>
                  <a:lnTo>
                    <a:pt x="13011" y="5315"/>
                  </a:lnTo>
                  <a:lnTo>
                    <a:pt x="13084" y="5129"/>
                  </a:lnTo>
                  <a:lnTo>
                    <a:pt x="13144" y="4937"/>
                  </a:lnTo>
                  <a:lnTo>
                    <a:pt x="13204" y="4744"/>
                  </a:lnTo>
                  <a:lnTo>
                    <a:pt x="13257" y="4552"/>
                  </a:lnTo>
                  <a:lnTo>
                    <a:pt x="13311" y="4353"/>
                  </a:lnTo>
                  <a:lnTo>
                    <a:pt x="13357" y="4160"/>
                  </a:lnTo>
                  <a:lnTo>
                    <a:pt x="13397" y="3961"/>
                  </a:lnTo>
                  <a:lnTo>
                    <a:pt x="13430" y="3761"/>
                  </a:lnTo>
                  <a:lnTo>
                    <a:pt x="13464" y="3555"/>
                  </a:lnTo>
                  <a:lnTo>
                    <a:pt x="13490" y="3356"/>
                  </a:lnTo>
                  <a:lnTo>
                    <a:pt x="13510" y="3156"/>
                  </a:lnTo>
                  <a:lnTo>
                    <a:pt x="13524" y="2950"/>
                  </a:lnTo>
                  <a:lnTo>
                    <a:pt x="13537" y="2744"/>
                  </a:lnTo>
                  <a:lnTo>
                    <a:pt x="13544" y="2544"/>
                  </a:lnTo>
                  <a:lnTo>
                    <a:pt x="13544" y="2338"/>
                  </a:lnTo>
                  <a:lnTo>
                    <a:pt x="13537" y="2132"/>
                  </a:lnTo>
                  <a:lnTo>
                    <a:pt x="13530" y="1925"/>
                  </a:lnTo>
                  <a:lnTo>
                    <a:pt x="13517" y="1726"/>
                  </a:lnTo>
                  <a:lnTo>
                    <a:pt x="13497" y="1520"/>
                  </a:lnTo>
                  <a:lnTo>
                    <a:pt x="13470" y="1313"/>
                  </a:lnTo>
                  <a:lnTo>
                    <a:pt x="13437" y="1107"/>
                  </a:lnTo>
                  <a:lnTo>
                    <a:pt x="13424" y="1018"/>
                  </a:lnTo>
                  <a:lnTo>
                    <a:pt x="13404" y="935"/>
                  </a:lnTo>
                  <a:lnTo>
                    <a:pt x="13377" y="853"/>
                  </a:lnTo>
                  <a:lnTo>
                    <a:pt x="13351" y="777"/>
                  </a:lnTo>
                  <a:lnTo>
                    <a:pt x="13317" y="708"/>
                  </a:lnTo>
                  <a:lnTo>
                    <a:pt x="13284" y="640"/>
                  </a:lnTo>
                  <a:lnTo>
                    <a:pt x="13251" y="571"/>
                  </a:lnTo>
                  <a:lnTo>
                    <a:pt x="13211" y="509"/>
                  </a:lnTo>
                  <a:lnTo>
                    <a:pt x="13171" y="454"/>
                  </a:lnTo>
                  <a:lnTo>
                    <a:pt x="13124" y="399"/>
                  </a:lnTo>
                  <a:lnTo>
                    <a:pt x="13078" y="344"/>
                  </a:lnTo>
                  <a:lnTo>
                    <a:pt x="13031" y="303"/>
                  </a:lnTo>
                  <a:lnTo>
                    <a:pt x="12924" y="220"/>
                  </a:lnTo>
                  <a:lnTo>
                    <a:pt x="12811" y="151"/>
                  </a:lnTo>
                  <a:lnTo>
                    <a:pt x="12698" y="96"/>
                  </a:lnTo>
                  <a:lnTo>
                    <a:pt x="12571" y="48"/>
                  </a:lnTo>
                  <a:lnTo>
                    <a:pt x="12445" y="21"/>
                  </a:lnTo>
                  <a:lnTo>
                    <a:pt x="12312" y="7"/>
                  </a:lnTo>
                  <a:lnTo>
                    <a:pt x="1217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2"/>
            <p:cNvSpPr/>
            <p:nvPr/>
          </p:nvSpPr>
          <p:spPr>
            <a:xfrm>
              <a:off x="-2007400" y="-458750"/>
              <a:ext cx="319125" cy="293450"/>
            </a:xfrm>
            <a:custGeom>
              <a:rect b="b" l="l" r="r" t="t"/>
              <a:pathLst>
                <a:path extrusionOk="0" h="11738" w="12765">
                  <a:moveTo>
                    <a:pt x="7278" y="2517"/>
                  </a:moveTo>
                  <a:lnTo>
                    <a:pt x="7464" y="2524"/>
                  </a:lnTo>
                  <a:lnTo>
                    <a:pt x="7658" y="2544"/>
                  </a:lnTo>
                  <a:lnTo>
                    <a:pt x="7837" y="2579"/>
                  </a:lnTo>
                  <a:lnTo>
                    <a:pt x="8024" y="2627"/>
                  </a:lnTo>
                  <a:lnTo>
                    <a:pt x="8204" y="2682"/>
                  </a:lnTo>
                  <a:lnTo>
                    <a:pt x="8377" y="2757"/>
                  </a:lnTo>
                  <a:lnTo>
                    <a:pt x="8550" y="2847"/>
                  </a:lnTo>
                  <a:lnTo>
                    <a:pt x="8716" y="2957"/>
                  </a:lnTo>
                  <a:lnTo>
                    <a:pt x="8876" y="3074"/>
                  </a:lnTo>
                  <a:lnTo>
                    <a:pt x="9036" y="3211"/>
                  </a:lnTo>
                  <a:lnTo>
                    <a:pt x="9189" y="3362"/>
                  </a:lnTo>
                  <a:lnTo>
                    <a:pt x="9329" y="3527"/>
                  </a:lnTo>
                  <a:lnTo>
                    <a:pt x="9469" y="3713"/>
                  </a:lnTo>
                  <a:lnTo>
                    <a:pt x="9595" y="3919"/>
                  </a:lnTo>
                  <a:lnTo>
                    <a:pt x="9722" y="4139"/>
                  </a:lnTo>
                  <a:lnTo>
                    <a:pt x="9802" y="4311"/>
                  </a:lnTo>
                  <a:lnTo>
                    <a:pt x="9875" y="4483"/>
                  </a:lnTo>
                  <a:lnTo>
                    <a:pt x="9935" y="4662"/>
                  </a:lnTo>
                  <a:lnTo>
                    <a:pt x="9988" y="4834"/>
                  </a:lnTo>
                  <a:lnTo>
                    <a:pt x="10028" y="5006"/>
                  </a:lnTo>
                  <a:lnTo>
                    <a:pt x="10061" y="5178"/>
                  </a:lnTo>
                  <a:lnTo>
                    <a:pt x="10088" y="5350"/>
                  </a:lnTo>
                  <a:lnTo>
                    <a:pt x="10101" y="5521"/>
                  </a:lnTo>
                  <a:lnTo>
                    <a:pt x="10101" y="5686"/>
                  </a:lnTo>
                  <a:lnTo>
                    <a:pt x="10101" y="5858"/>
                  </a:lnTo>
                  <a:lnTo>
                    <a:pt x="10088" y="6023"/>
                  </a:lnTo>
                  <a:lnTo>
                    <a:pt x="10061" y="6188"/>
                  </a:lnTo>
                  <a:lnTo>
                    <a:pt x="10035" y="6347"/>
                  </a:lnTo>
                  <a:lnTo>
                    <a:pt x="9995" y="6505"/>
                  </a:lnTo>
                  <a:lnTo>
                    <a:pt x="9948" y="6663"/>
                  </a:lnTo>
                  <a:lnTo>
                    <a:pt x="9888" y="6814"/>
                  </a:lnTo>
                  <a:lnTo>
                    <a:pt x="9828" y="6965"/>
                  </a:lnTo>
                  <a:lnTo>
                    <a:pt x="9755" y="7110"/>
                  </a:lnTo>
                  <a:lnTo>
                    <a:pt x="9675" y="7254"/>
                  </a:lnTo>
                  <a:lnTo>
                    <a:pt x="9588" y="7392"/>
                  </a:lnTo>
                  <a:lnTo>
                    <a:pt x="9495" y="7529"/>
                  </a:lnTo>
                  <a:lnTo>
                    <a:pt x="9395" y="7660"/>
                  </a:lnTo>
                  <a:lnTo>
                    <a:pt x="9282" y="7784"/>
                  </a:lnTo>
                  <a:lnTo>
                    <a:pt x="9169" y="7901"/>
                  </a:lnTo>
                  <a:lnTo>
                    <a:pt x="9049" y="8017"/>
                  </a:lnTo>
                  <a:lnTo>
                    <a:pt x="8916" y="8127"/>
                  </a:lnTo>
                  <a:lnTo>
                    <a:pt x="8783" y="8237"/>
                  </a:lnTo>
                  <a:lnTo>
                    <a:pt x="8643" y="8334"/>
                  </a:lnTo>
                  <a:lnTo>
                    <a:pt x="8497" y="8430"/>
                  </a:lnTo>
                  <a:lnTo>
                    <a:pt x="8343" y="8512"/>
                  </a:lnTo>
                  <a:lnTo>
                    <a:pt x="8184" y="8595"/>
                  </a:lnTo>
                  <a:lnTo>
                    <a:pt x="8017" y="8664"/>
                  </a:lnTo>
                  <a:lnTo>
                    <a:pt x="7857" y="8732"/>
                  </a:lnTo>
                  <a:lnTo>
                    <a:pt x="7704" y="8787"/>
                  </a:lnTo>
                  <a:lnTo>
                    <a:pt x="7544" y="8829"/>
                  </a:lnTo>
                  <a:lnTo>
                    <a:pt x="7391" y="8870"/>
                  </a:lnTo>
                  <a:lnTo>
                    <a:pt x="7238" y="8904"/>
                  </a:lnTo>
                  <a:lnTo>
                    <a:pt x="7085" y="8932"/>
                  </a:lnTo>
                  <a:lnTo>
                    <a:pt x="6932" y="8953"/>
                  </a:lnTo>
                  <a:lnTo>
                    <a:pt x="6785" y="8966"/>
                  </a:lnTo>
                  <a:lnTo>
                    <a:pt x="6632" y="8980"/>
                  </a:lnTo>
                  <a:lnTo>
                    <a:pt x="6486" y="8980"/>
                  </a:lnTo>
                  <a:lnTo>
                    <a:pt x="6339" y="8973"/>
                  </a:lnTo>
                  <a:lnTo>
                    <a:pt x="6193" y="8966"/>
                  </a:lnTo>
                  <a:lnTo>
                    <a:pt x="6053" y="8953"/>
                  </a:lnTo>
                  <a:lnTo>
                    <a:pt x="5913" y="8932"/>
                  </a:lnTo>
                  <a:lnTo>
                    <a:pt x="5773" y="8904"/>
                  </a:lnTo>
                  <a:lnTo>
                    <a:pt x="5633" y="8870"/>
                  </a:lnTo>
                  <a:lnTo>
                    <a:pt x="5500" y="8836"/>
                  </a:lnTo>
                  <a:lnTo>
                    <a:pt x="5367" y="8794"/>
                  </a:lnTo>
                  <a:lnTo>
                    <a:pt x="5234" y="8746"/>
                  </a:lnTo>
                  <a:lnTo>
                    <a:pt x="5101" y="8691"/>
                  </a:lnTo>
                  <a:lnTo>
                    <a:pt x="4974" y="8636"/>
                  </a:lnTo>
                  <a:lnTo>
                    <a:pt x="4854" y="8581"/>
                  </a:lnTo>
                  <a:lnTo>
                    <a:pt x="4728" y="8512"/>
                  </a:lnTo>
                  <a:lnTo>
                    <a:pt x="4608" y="8444"/>
                  </a:lnTo>
                  <a:lnTo>
                    <a:pt x="4495" y="8375"/>
                  </a:lnTo>
                  <a:lnTo>
                    <a:pt x="4375" y="8299"/>
                  </a:lnTo>
                  <a:lnTo>
                    <a:pt x="4269" y="8217"/>
                  </a:lnTo>
                  <a:lnTo>
                    <a:pt x="4155" y="8134"/>
                  </a:lnTo>
                  <a:lnTo>
                    <a:pt x="4049" y="8052"/>
                  </a:lnTo>
                  <a:lnTo>
                    <a:pt x="3949" y="7962"/>
                  </a:lnTo>
                  <a:lnTo>
                    <a:pt x="3849" y="7866"/>
                  </a:lnTo>
                  <a:lnTo>
                    <a:pt x="3749" y="7770"/>
                  </a:lnTo>
                  <a:lnTo>
                    <a:pt x="3656" y="7674"/>
                  </a:lnTo>
                  <a:lnTo>
                    <a:pt x="3563" y="7570"/>
                  </a:lnTo>
                  <a:lnTo>
                    <a:pt x="3476" y="7467"/>
                  </a:lnTo>
                  <a:lnTo>
                    <a:pt x="3396" y="7364"/>
                  </a:lnTo>
                  <a:lnTo>
                    <a:pt x="3316" y="7254"/>
                  </a:lnTo>
                  <a:lnTo>
                    <a:pt x="3237" y="7144"/>
                  </a:lnTo>
                  <a:lnTo>
                    <a:pt x="3163" y="7034"/>
                  </a:lnTo>
                  <a:lnTo>
                    <a:pt x="3097" y="6924"/>
                  </a:lnTo>
                  <a:lnTo>
                    <a:pt x="3030" y="6807"/>
                  </a:lnTo>
                  <a:lnTo>
                    <a:pt x="2970" y="6690"/>
                  </a:lnTo>
                  <a:lnTo>
                    <a:pt x="2910" y="6573"/>
                  </a:lnTo>
                  <a:lnTo>
                    <a:pt x="2857" y="6457"/>
                  </a:lnTo>
                  <a:lnTo>
                    <a:pt x="2804" y="6333"/>
                  </a:lnTo>
                  <a:lnTo>
                    <a:pt x="2764" y="6216"/>
                  </a:lnTo>
                  <a:lnTo>
                    <a:pt x="2717" y="6092"/>
                  </a:lnTo>
                  <a:lnTo>
                    <a:pt x="2684" y="5968"/>
                  </a:lnTo>
                  <a:lnTo>
                    <a:pt x="2651" y="5851"/>
                  </a:lnTo>
                  <a:lnTo>
                    <a:pt x="2624" y="5728"/>
                  </a:lnTo>
                  <a:lnTo>
                    <a:pt x="2604" y="5604"/>
                  </a:lnTo>
                  <a:lnTo>
                    <a:pt x="2584" y="5480"/>
                  </a:lnTo>
                  <a:lnTo>
                    <a:pt x="2571" y="5363"/>
                  </a:lnTo>
                  <a:lnTo>
                    <a:pt x="2557" y="5240"/>
                  </a:lnTo>
                  <a:lnTo>
                    <a:pt x="2557" y="5116"/>
                  </a:lnTo>
                  <a:lnTo>
                    <a:pt x="2557" y="4999"/>
                  </a:lnTo>
                  <a:lnTo>
                    <a:pt x="2564" y="4875"/>
                  </a:lnTo>
                  <a:lnTo>
                    <a:pt x="2577" y="4758"/>
                  </a:lnTo>
                  <a:lnTo>
                    <a:pt x="2591" y="4641"/>
                  </a:lnTo>
                  <a:lnTo>
                    <a:pt x="2617" y="4524"/>
                  </a:lnTo>
                  <a:lnTo>
                    <a:pt x="2644" y="4408"/>
                  </a:lnTo>
                  <a:lnTo>
                    <a:pt x="2677" y="4298"/>
                  </a:lnTo>
                  <a:lnTo>
                    <a:pt x="2711" y="4181"/>
                  </a:lnTo>
                  <a:lnTo>
                    <a:pt x="2757" y="4071"/>
                  </a:lnTo>
                  <a:lnTo>
                    <a:pt x="2837" y="4133"/>
                  </a:lnTo>
                  <a:lnTo>
                    <a:pt x="2924" y="4181"/>
                  </a:lnTo>
                  <a:lnTo>
                    <a:pt x="3017" y="4229"/>
                  </a:lnTo>
                  <a:lnTo>
                    <a:pt x="3110" y="4263"/>
                  </a:lnTo>
                  <a:lnTo>
                    <a:pt x="3203" y="4298"/>
                  </a:lnTo>
                  <a:lnTo>
                    <a:pt x="3296" y="4318"/>
                  </a:lnTo>
                  <a:lnTo>
                    <a:pt x="3396" y="4332"/>
                  </a:lnTo>
                  <a:lnTo>
                    <a:pt x="3496" y="4332"/>
                  </a:lnTo>
                  <a:lnTo>
                    <a:pt x="3596" y="4325"/>
                  </a:lnTo>
                  <a:lnTo>
                    <a:pt x="3689" y="4311"/>
                  </a:lnTo>
                  <a:lnTo>
                    <a:pt x="3789" y="4284"/>
                  </a:lnTo>
                  <a:lnTo>
                    <a:pt x="3889" y="4249"/>
                  </a:lnTo>
                  <a:lnTo>
                    <a:pt x="3982" y="4201"/>
                  </a:lnTo>
                  <a:lnTo>
                    <a:pt x="4075" y="4139"/>
                  </a:lnTo>
                  <a:lnTo>
                    <a:pt x="4162" y="4071"/>
                  </a:lnTo>
                  <a:lnTo>
                    <a:pt x="4249" y="3981"/>
                  </a:lnTo>
                  <a:lnTo>
                    <a:pt x="4395" y="3830"/>
                  </a:lnTo>
                  <a:lnTo>
                    <a:pt x="4548" y="3686"/>
                  </a:lnTo>
                  <a:lnTo>
                    <a:pt x="4708" y="3541"/>
                  </a:lnTo>
                  <a:lnTo>
                    <a:pt x="4874" y="3411"/>
                  </a:lnTo>
                  <a:lnTo>
                    <a:pt x="5041" y="3287"/>
                  </a:lnTo>
                  <a:lnTo>
                    <a:pt x="5214" y="3170"/>
                  </a:lnTo>
                  <a:lnTo>
                    <a:pt x="5394" y="3060"/>
                  </a:lnTo>
                  <a:lnTo>
                    <a:pt x="5574" y="2957"/>
                  </a:lnTo>
                  <a:lnTo>
                    <a:pt x="5753" y="2867"/>
                  </a:lnTo>
                  <a:lnTo>
                    <a:pt x="5940" y="2785"/>
                  </a:lnTo>
                  <a:lnTo>
                    <a:pt x="6133" y="2716"/>
                  </a:lnTo>
                  <a:lnTo>
                    <a:pt x="6319" y="2654"/>
                  </a:lnTo>
                  <a:lnTo>
                    <a:pt x="6512" y="2606"/>
                  </a:lnTo>
                  <a:lnTo>
                    <a:pt x="6705" y="2565"/>
                  </a:lnTo>
                  <a:lnTo>
                    <a:pt x="6899" y="2537"/>
                  </a:lnTo>
                  <a:lnTo>
                    <a:pt x="7085" y="2517"/>
                  </a:lnTo>
                  <a:close/>
                  <a:moveTo>
                    <a:pt x="7005" y="0"/>
                  </a:moveTo>
                  <a:lnTo>
                    <a:pt x="6759" y="14"/>
                  </a:lnTo>
                  <a:lnTo>
                    <a:pt x="6512" y="34"/>
                  </a:lnTo>
                  <a:lnTo>
                    <a:pt x="6266" y="69"/>
                  </a:lnTo>
                  <a:lnTo>
                    <a:pt x="6020" y="110"/>
                  </a:lnTo>
                  <a:lnTo>
                    <a:pt x="5773" y="172"/>
                  </a:lnTo>
                  <a:lnTo>
                    <a:pt x="5534" y="234"/>
                  </a:lnTo>
                  <a:lnTo>
                    <a:pt x="5294" y="316"/>
                  </a:lnTo>
                  <a:lnTo>
                    <a:pt x="5061" y="399"/>
                  </a:lnTo>
                  <a:lnTo>
                    <a:pt x="4828" y="502"/>
                  </a:lnTo>
                  <a:lnTo>
                    <a:pt x="4601" y="612"/>
                  </a:lnTo>
                  <a:lnTo>
                    <a:pt x="4375" y="729"/>
                  </a:lnTo>
                  <a:lnTo>
                    <a:pt x="4215" y="715"/>
                  </a:lnTo>
                  <a:lnTo>
                    <a:pt x="4062" y="708"/>
                  </a:lnTo>
                  <a:lnTo>
                    <a:pt x="3909" y="715"/>
                  </a:lnTo>
                  <a:lnTo>
                    <a:pt x="3756" y="722"/>
                  </a:lnTo>
                  <a:lnTo>
                    <a:pt x="3609" y="736"/>
                  </a:lnTo>
                  <a:lnTo>
                    <a:pt x="3463" y="756"/>
                  </a:lnTo>
                  <a:lnTo>
                    <a:pt x="3323" y="777"/>
                  </a:lnTo>
                  <a:lnTo>
                    <a:pt x="3183" y="811"/>
                  </a:lnTo>
                  <a:lnTo>
                    <a:pt x="3043" y="853"/>
                  </a:lnTo>
                  <a:lnTo>
                    <a:pt x="2904" y="894"/>
                  </a:lnTo>
                  <a:lnTo>
                    <a:pt x="2770" y="942"/>
                  </a:lnTo>
                  <a:lnTo>
                    <a:pt x="2644" y="1004"/>
                  </a:lnTo>
                  <a:lnTo>
                    <a:pt x="2511" y="1059"/>
                  </a:lnTo>
                  <a:lnTo>
                    <a:pt x="2391" y="1128"/>
                  </a:lnTo>
                  <a:lnTo>
                    <a:pt x="2264" y="1196"/>
                  </a:lnTo>
                  <a:lnTo>
                    <a:pt x="2145" y="1272"/>
                  </a:lnTo>
                  <a:lnTo>
                    <a:pt x="2031" y="1355"/>
                  </a:lnTo>
                  <a:lnTo>
                    <a:pt x="1912" y="1437"/>
                  </a:lnTo>
                  <a:lnTo>
                    <a:pt x="1805" y="1533"/>
                  </a:lnTo>
                  <a:lnTo>
                    <a:pt x="1698" y="1623"/>
                  </a:lnTo>
                  <a:lnTo>
                    <a:pt x="1592" y="1719"/>
                  </a:lnTo>
                  <a:lnTo>
                    <a:pt x="1485" y="1822"/>
                  </a:lnTo>
                  <a:lnTo>
                    <a:pt x="1386" y="1932"/>
                  </a:lnTo>
                  <a:lnTo>
                    <a:pt x="1292" y="2042"/>
                  </a:lnTo>
                  <a:lnTo>
                    <a:pt x="1199" y="2152"/>
                  </a:lnTo>
                  <a:lnTo>
                    <a:pt x="1113" y="2269"/>
                  </a:lnTo>
                  <a:lnTo>
                    <a:pt x="1026" y="2393"/>
                  </a:lnTo>
                  <a:lnTo>
                    <a:pt x="939" y="2517"/>
                  </a:lnTo>
                  <a:lnTo>
                    <a:pt x="860" y="2640"/>
                  </a:lnTo>
                  <a:lnTo>
                    <a:pt x="780" y="2771"/>
                  </a:lnTo>
                  <a:lnTo>
                    <a:pt x="706" y="2902"/>
                  </a:lnTo>
                  <a:lnTo>
                    <a:pt x="640" y="3039"/>
                  </a:lnTo>
                  <a:lnTo>
                    <a:pt x="573" y="3177"/>
                  </a:lnTo>
                  <a:lnTo>
                    <a:pt x="507" y="3314"/>
                  </a:lnTo>
                  <a:lnTo>
                    <a:pt x="447" y="3459"/>
                  </a:lnTo>
                  <a:lnTo>
                    <a:pt x="393" y="3603"/>
                  </a:lnTo>
                  <a:lnTo>
                    <a:pt x="294" y="3892"/>
                  </a:lnTo>
                  <a:lnTo>
                    <a:pt x="207" y="4194"/>
                  </a:lnTo>
                  <a:lnTo>
                    <a:pt x="134" y="4497"/>
                  </a:lnTo>
                  <a:lnTo>
                    <a:pt x="74" y="4806"/>
                  </a:lnTo>
                  <a:lnTo>
                    <a:pt x="34" y="5116"/>
                  </a:lnTo>
                  <a:lnTo>
                    <a:pt x="21" y="5274"/>
                  </a:lnTo>
                  <a:lnTo>
                    <a:pt x="7" y="5432"/>
                  </a:lnTo>
                  <a:lnTo>
                    <a:pt x="1" y="5583"/>
                  </a:lnTo>
                  <a:lnTo>
                    <a:pt x="1" y="5741"/>
                  </a:lnTo>
                  <a:lnTo>
                    <a:pt x="1" y="5900"/>
                  </a:lnTo>
                  <a:lnTo>
                    <a:pt x="7" y="6058"/>
                  </a:lnTo>
                  <a:lnTo>
                    <a:pt x="21" y="6209"/>
                  </a:lnTo>
                  <a:lnTo>
                    <a:pt x="34" y="6367"/>
                  </a:lnTo>
                  <a:lnTo>
                    <a:pt x="54" y="6518"/>
                  </a:lnTo>
                  <a:lnTo>
                    <a:pt x="74" y="6677"/>
                  </a:lnTo>
                  <a:lnTo>
                    <a:pt x="100" y="6828"/>
                  </a:lnTo>
                  <a:lnTo>
                    <a:pt x="134" y="6979"/>
                  </a:lnTo>
                  <a:lnTo>
                    <a:pt x="167" y="7130"/>
                  </a:lnTo>
                  <a:lnTo>
                    <a:pt x="207" y="7275"/>
                  </a:lnTo>
                  <a:lnTo>
                    <a:pt x="254" y="7426"/>
                  </a:lnTo>
                  <a:lnTo>
                    <a:pt x="300" y="7570"/>
                  </a:lnTo>
                  <a:lnTo>
                    <a:pt x="354" y="7715"/>
                  </a:lnTo>
                  <a:lnTo>
                    <a:pt x="413" y="7852"/>
                  </a:lnTo>
                  <a:lnTo>
                    <a:pt x="487" y="8017"/>
                  </a:lnTo>
                  <a:lnTo>
                    <a:pt x="567" y="8176"/>
                  </a:lnTo>
                  <a:lnTo>
                    <a:pt x="646" y="8334"/>
                  </a:lnTo>
                  <a:lnTo>
                    <a:pt x="733" y="8485"/>
                  </a:lnTo>
                  <a:lnTo>
                    <a:pt x="820" y="8629"/>
                  </a:lnTo>
                  <a:lnTo>
                    <a:pt x="913" y="8781"/>
                  </a:lnTo>
                  <a:lnTo>
                    <a:pt x="1006" y="8918"/>
                  </a:lnTo>
                  <a:lnTo>
                    <a:pt x="1099" y="9063"/>
                  </a:lnTo>
                  <a:lnTo>
                    <a:pt x="1206" y="9193"/>
                  </a:lnTo>
                  <a:lnTo>
                    <a:pt x="1306" y="9331"/>
                  </a:lnTo>
                  <a:lnTo>
                    <a:pt x="1412" y="9461"/>
                  </a:lnTo>
                  <a:lnTo>
                    <a:pt x="1525" y="9585"/>
                  </a:lnTo>
                  <a:lnTo>
                    <a:pt x="1639" y="9709"/>
                  </a:lnTo>
                  <a:lnTo>
                    <a:pt x="1752" y="9826"/>
                  </a:lnTo>
                  <a:lnTo>
                    <a:pt x="1865" y="9943"/>
                  </a:lnTo>
                  <a:lnTo>
                    <a:pt x="1991" y="10053"/>
                  </a:lnTo>
                  <a:lnTo>
                    <a:pt x="2111" y="10163"/>
                  </a:lnTo>
                  <a:lnTo>
                    <a:pt x="2238" y="10266"/>
                  </a:lnTo>
                  <a:lnTo>
                    <a:pt x="2364" y="10369"/>
                  </a:lnTo>
                  <a:lnTo>
                    <a:pt x="2491" y="10465"/>
                  </a:lnTo>
                  <a:lnTo>
                    <a:pt x="2624" y="10561"/>
                  </a:lnTo>
                  <a:lnTo>
                    <a:pt x="2757" y="10651"/>
                  </a:lnTo>
                  <a:lnTo>
                    <a:pt x="3037" y="10823"/>
                  </a:lnTo>
                  <a:lnTo>
                    <a:pt x="3316" y="10981"/>
                  </a:lnTo>
                  <a:lnTo>
                    <a:pt x="3603" y="11125"/>
                  </a:lnTo>
                  <a:lnTo>
                    <a:pt x="3902" y="11249"/>
                  </a:lnTo>
                  <a:lnTo>
                    <a:pt x="4202" y="11366"/>
                  </a:lnTo>
                  <a:lnTo>
                    <a:pt x="4508" y="11462"/>
                  </a:lnTo>
                  <a:lnTo>
                    <a:pt x="4821" y="11552"/>
                  </a:lnTo>
                  <a:lnTo>
                    <a:pt x="5134" y="11620"/>
                  </a:lnTo>
                  <a:lnTo>
                    <a:pt x="5454" y="11668"/>
                  </a:lnTo>
                  <a:lnTo>
                    <a:pt x="5773" y="11710"/>
                  </a:lnTo>
                  <a:lnTo>
                    <a:pt x="6100" y="11730"/>
                  </a:lnTo>
                  <a:lnTo>
                    <a:pt x="6419" y="11737"/>
                  </a:lnTo>
                  <a:lnTo>
                    <a:pt x="6745" y="11730"/>
                  </a:lnTo>
                  <a:lnTo>
                    <a:pt x="7072" y="11710"/>
                  </a:lnTo>
                  <a:lnTo>
                    <a:pt x="7398" y="11668"/>
                  </a:lnTo>
                  <a:lnTo>
                    <a:pt x="7724" y="11613"/>
                  </a:lnTo>
                  <a:lnTo>
                    <a:pt x="8050" y="11538"/>
                  </a:lnTo>
                  <a:lnTo>
                    <a:pt x="8370" y="11448"/>
                  </a:lnTo>
                  <a:lnTo>
                    <a:pt x="8530" y="11400"/>
                  </a:lnTo>
                  <a:lnTo>
                    <a:pt x="8690" y="11345"/>
                  </a:lnTo>
                  <a:lnTo>
                    <a:pt x="8843" y="11283"/>
                  </a:lnTo>
                  <a:lnTo>
                    <a:pt x="9003" y="11222"/>
                  </a:lnTo>
                  <a:lnTo>
                    <a:pt x="9162" y="11160"/>
                  </a:lnTo>
                  <a:lnTo>
                    <a:pt x="9315" y="11084"/>
                  </a:lnTo>
                  <a:lnTo>
                    <a:pt x="9469" y="11008"/>
                  </a:lnTo>
                  <a:lnTo>
                    <a:pt x="9622" y="10933"/>
                  </a:lnTo>
                  <a:lnTo>
                    <a:pt x="9768" y="10850"/>
                  </a:lnTo>
                  <a:lnTo>
                    <a:pt x="9915" y="10761"/>
                  </a:lnTo>
                  <a:lnTo>
                    <a:pt x="10055" y="10678"/>
                  </a:lnTo>
                  <a:lnTo>
                    <a:pt x="10194" y="10582"/>
                  </a:lnTo>
                  <a:lnTo>
                    <a:pt x="10328" y="10486"/>
                  </a:lnTo>
                  <a:lnTo>
                    <a:pt x="10461" y="10390"/>
                  </a:lnTo>
                  <a:lnTo>
                    <a:pt x="10587" y="10286"/>
                  </a:lnTo>
                  <a:lnTo>
                    <a:pt x="10714" y="10183"/>
                  </a:lnTo>
                  <a:lnTo>
                    <a:pt x="10834" y="10073"/>
                  </a:lnTo>
                  <a:lnTo>
                    <a:pt x="10953" y="9963"/>
                  </a:lnTo>
                  <a:lnTo>
                    <a:pt x="11067" y="9853"/>
                  </a:lnTo>
                  <a:lnTo>
                    <a:pt x="11180" y="9736"/>
                  </a:lnTo>
                  <a:lnTo>
                    <a:pt x="11286" y="9619"/>
                  </a:lnTo>
                  <a:lnTo>
                    <a:pt x="11393" y="9496"/>
                  </a:lnTo>
                  <a:lnTo>
                    <a:pt x="11493" y="9372"/>
                  </a:lnTo>
                  <a:lnTo>
                    <a:pt x="11586" y="9248"/>
                  </a:lnTo>
                  <a:lnTo>
                    <a:pt x="11679" y="9118"/>
                  </a:lnTo>
                  <a:lnTo>
                    <a:pt x="11772" y="8987"/>
                  </a:lnTo>
                  <a:lnTo>
                    <a:pt x="11859" y="8856"/>
                  </a:lnTo>
                  <a:lnTo>
                    <a:pt x="11939" y="8719"/>
                  </a:lnTo>
                  <a:lnTo>
                    <a:pt x="12019" y="8588"/>
                  </a:lnTo>
                  <a:lnTo>
                    <a:pt x="12092" y="8451"/>
                  </a:lnTo>
                  <a:lnTo>
                    <a:pt x="12165" y="8306"/>
                  </a:lnTo>
                  <a:lnTo>
                    <a:pt x="12232" y="8169"/>
                  </a:lnTo>
                  <a:lnTo>
                    <a:pt x="12298" y="8024"/>
                  </a:lnTo>
                  <a:lnTo>
                    <a:pt x="12352" y="7880"/>
                  </a:lnTo>
                  <a:lnTo>
                    <a:pt x="12412" y="7729"/>
                  </a:lnTo>
                  <a:lnTo>
                    <a:pt x="12465" y="7584"/>
                  </a:lnTo>
                  <a:lnTo>
                    <a:pt x="12511" y="7433"/>
                  </a:lnTo>
                  <a:lnTo>
                    <a:pt x="12551" y="7282"/>
                  </a:lnTo>
                  <a:lnTo>
                    <a:pt x="12591" y="7130"/>
                  </a:lnTo>
                  <a:lnTo>
                    <a:pt x="12631" y="6979"/>
                  </a:lnTo>
                  <a:lnTo>
                    <a:pt x="12658" y="6828"/>
                  </a:lnTo>
                  <a:lnTo>
                    <a:pt x="12685" y="6677"/>
                  </a:lnTo>
                  <a:lnTo>
                    <a:pt x="12711" y="6518"/>
                  </a:lnTo>
                  <a:lnTo>
                    <a:pt x="12731" y="6360"/>
                  </a:lnTo>
                  <a:lnTo>
                    <a:pt x="12744" y="6209"/>
                  </a:lnTo>
                  <a:lnTo>
                    <a:pt x="12758" y="6051"/>
                  </a:lnTo>
                  <a:lnTo>
                    <a:pt x="12764" y="5893"/>
                  </a:lnTo>
                  <a:lnTo>
                    <a:pt x="12764" y="5735"/>
                  </a:lnTo>
                  <a:lnTo>
                    <a:pt x="12758" y="5576"/>
                  </a:lnTo>
                  <a:lnTo>
                    <a:pt x="12751" y="5418"/>
                  </a:lnTo>
                  <a:lnTo>
                    <a:pt x="12744" y="5260"/>
                  </a:lnTo>
                  <a:lnTo>
                    <a:pt x="12725" y="5102"/>
                  </a:lnTo>
                  <a:lnTo>
                    <a:pt x="12705" y="4937"/>
                  </a:lnTo>
                  <a:lnTo>
                    <a:pt x="12685" y="4779"/>
                  </a:lnTo>
                  <a:lnTo>
                    <a:pt x="12651" y="4621"/>
                  </a:lnTo>
                  <a:lnTo>
                    <a:pt x="12618" y="4463"/>
                  </a:lnTo>
                  <a:lnTo>
                    <a:pt x="12585" y="4304"/>
                  </a:lnTo>
                  <a:lnTo>
                    <a:pt x="12538" y="4146"/>
                  </a:lnTo>
                  <a:lnTo>
                    <a:pt x="12491" y="3988"/>
                  </a:lnTo>
                  <a:lnTo>
                    <a:pt x="12438" y="3837"/>
                  </a:lnTo>
                  <a:lnTo>
                    <a:pt x="12385" y="3679"/>
                  </a:lnTo>
                  <a:lnTo>
                    <a:pt x="12325" y="3521"/>
                  </a:lnTo>
                  <a:lnTo>
                    <a:pt x="12258" y="3369"/>
                  </a:lnTo>
                  <a:lnTo>
                    <a:pt x="12185" y="3211"/>
                  </a:lnTo>
                  <a:lnTo>
                    <a:pt x="12112" y="3060"/>
                  </a:lnTo>
                  <a:lnTo>
                    <a:pt x="12025" y="2909"/>
                  </a:lnTo>
                  <a:lnTo>
                    <a:pt x="11945" y="2757"/>
                  </a:lnTo>
                  <a:lnTo>
                    <a:pt x="11852" y="2606"/>
                  </a:lnTo>
                  <a:lnTo>
                    <a:pt x="11759" y="2462"/>
                  </a:lnTo>
                  <a:lnTo>
                    <a:pt x="11659" y="2310"/>
                  </a:lnTo>
                  <a:lnTo>
                    <a:pt x="11486" y="2090"/>
                  </a:lnTo>
                  <a:lnTo>
                    <a:pt x="11313" y="1877"/>
                  </a:lnTo>
                  <a:lnTo>
                    <a:pt x="11127" y="1678"/>
                  </a:lnTo>
                  <a:lnTo>
                    <a:pt x="10940" y="1492"/>
                  </a:lnTo>
                  <a:lnTo>
                    <a:pt x="10740" y="1313"/>
                  </a:lnTo>
                  <a:lnTo>
                    <a:pt x="10541" y="1148"/>
                  </a:lnTo>
                  <a:lnTo>
                    <a:pt x="10328" y="990"/>
                  </a:lnTo>
                  <a:lnTo>
                    <a:pt x="10114" y="846"/>
                  </a:lnTo>
                  <a:lnTo>
                    <a:pt x="9895" y="715"/>
                  </a:lnTo>
                  <a:lnTo>
                    <a:pt x="9668" y="591"/>
                  </a:lnTo>
                  <a:lnTo>
                    <a:pt x="9442" y="481"/>
                  </a:lnTo>
                  <a:lnTo>
                    <a:pt x="9209" y="385"/>
                  </a:lnTo>
                  <a:lnTo>
                    <a:pt x="8969" y="296"/>
                  </a:lnTo>
                  <a:lnTo>
                    <a:pt x="8736" y="220"/>
                  </a:lnTo>
                  <a:lnTo>
                    <a:pt x="8490" y="158"/>
                  </a:lnTo>
                  <a:lnTo>
                    <a:pt x="8250" y="103"/>
                  </a:lnTo>
                  <a:lnTo>
                    <a:pt x="8004" y="62"/>
                  </a:lnTo>
                  <a:lnTo>
                    <a:pt x="7757" y="28"/>
                  </a:lnTo>
                  <a:lnTo>
                    <a:pt x="7504" y="7"/>
                  </a:lnTo>
                  <a:lnTo>
                    <a:pt x="725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2"/>
            <p:cNvSpPr/>
            <p:nvPr/>
          </p:nvSpPr>
          <p:spPr>
            <a:xfrm>
              <a:off x="-1934825" y="-4707375"/>
              <a:ext cx="223075" cy="251675"/>
            </a:xfrm>
            <a:custGeom>
              <a:rect b="b" l="l" r="r" t="t"/>
              <a:pathLst>
                <a:path extrusionOk="0" h="10067" w="8923">
                  <a:moveTo>
                    <a:pt x="1698" y="0"/>
                  </a:moveTo>
                  <a:lnTo>
                    <a:pt x="1419" y="7"/>
                  </a:lnTo>
                  <a:lnTo>
                    <a:pt x="1139" y="14"/>
                  </a:lnTo>
                  <a:lnTo>
                    <a:pt x="860" y="35"/>
                  </a:lnTo>
                  <a:lnTo>
                    <a:pt x="573" y="55"/>
                  </a:lnTo>
                  <a:lnTo>
                    <a:pt x="287" y="90"/>
                  </a:lnTo>
                  <a:lnTo>
                    <a:pt x="1" y="124"/>
                  </a:lnTo>
                  <a:lnTo>
                    <a:pt x="194" y="729"/>
                  </a:lnTo>
                  <a:lnTo>
                    <a:pt x="373" y="1334"/>
                  </a:lnTo>
                  <a:lnTo>
                    <a:pt x="547" y="1946"/>
                  </a:lnTo>
                  <a:lnTo>
                    <a:pt x="713" y="2558"/>
                  </a:lnTo>
                  <a:lnTo>
                    <a:pt x="866" y="3177"/>
                  </a:lnTo>
                  <a:lnTo>
                    <a:pt x="1013" y="3796"/>
                  </a:lnTo>
                  <a:lnTo>
                    <a:pt x="1146" y="4415"/>
                  </a:lnTo>
                  <a:lnTo>
                    <a:pt x="1272" y="5033"/>
                  </a:lnTo>
                  <a:lnTo>
                    <a:pt x="1392" y="5659"/>
                  </a:lnTo>
                  <a:lnTo>
                    <a:pt x="1505" y="6278"/>
                  </a:lnTo>
                  <a:lnTo>
                    <a:pt x="1612" y="6904"/>
                  </a:lnTo>
                  <a:lnTo>
                    <a:pt x="1705" y="7523"/>
                  </a:lnTo>
                  <a:lnTo>
                    <a:pt x="1792" y="8141"/>
                  </a:lnTo>
                  <a:lnTo>
                    <a:pt x="1872" y="8760"/>
                  </a:lnTo>
                  <a:lnTo>
                    <a:pt x="1938" y="9372"/>
                  </a:lnTo>
                  <a:lnTo>
                    <a:pt x="2005" y="9977"/>
                  </a:lnTo>
                  <a:lnTo>
                    <a:pt x="3509" y="10005"/>
                  </a:lnTo>
                  <a:lnTo>
                    <a:pt x="5014" y="10032"/>
                  </a:lnTo>
                  <a:lnTo>
                    <a:pt x="8030" y="10067"/>
                  </a:lnTo>
                  <a:lnTo>
                    <a:pt x="8030" y="9537"/>
                  </a:lnTo>
                  <a:lnTo>
                    <a:pt x="8037" y="9015"/>
                  </a:lnTo>
                  <a:lnTo>
                    <a:pt x="8044" y="8485"/>
                  </a:lnTo>
                  <a:lnTo>
                    <a:pt x="8064" y="7956"/>
                  </a:lnTo>
                  <a:lnTo>
                    <a:pt x="8090" y="7419"/>
                  </a:lnTo>
                  <a:lnTo>
                    <a:pt x="8124" y="6890"/>
                  </a:lnTo>
                  <a:lnTo>
                    <a:pt x="8164" y="6354"/>
                  </a:lnTo>
                  <a:lnTo>
                    <a:pt x="8210" y="5824"/>
                  </a:lnTo>
                  <a:lnTo>
                    <a:pt x="8270" y="5288"/>
                  </a:lnTo>
                  <a:lnTo>
                    <a:pt x="8337" y="4752"/>
                  </a:lnTo>
                  <a:lnTo>
                    <a:pt x="8410" y="4222"/>
                  </a:lnTo>
                  <a:lnTo>
                    <a:pt x="8497" y="3693"/>
                  </a:lnTo>
                  <a:lnTo>
                    <a:pt x="8590" y="3156"/>
                  </a:lnTo>
                  <a:lnTo>
                    <a:pt x="8690" y="2634"/>
                  </a:lnTo>
                  <a:lnTo>
                    <a:pt x="8803" y="2104"/>
                  </a:lnTo>
                  <a:lnTo>
                    <a:pt x="8923" y="1582"/>
                  </a:lnTo>
                  <a:lnTo>
                    <a:pt x="8343" y="1369"/>
                  </a:lnTo>
                  <a:lnTo>
                    <a:pt x="7771" y="1169"/>
                  </a:lnTo>
                  <a:lnTo>
                    <a:pt x="7211" y="984"/>
                  </a:lnTo>
                  <a:lnTo>
                    <a:pt x="6652" y="805"/>
                  </a:lnTo>
                  <a:lnTo>
                    <a:pt x="6093" y="647"/>
                  </a:lnTo>
                  <a:lnTo>
                    <a:pt x="5547" y="502"/>
                  </a:lnTo>
                  <a:lnTo>
                    <a:pt x="4994" y="372"/>
                  </a:lnTo>
                  <a:lnTo>
                    <a:pt x="4721" y="317"/>
                  </a:lnTo>
                  <a:lnTo>
                    <a:pt x="4448" y="262"/>
                  </a:lnTo>
                  <a:lnTo>
                    <a:pt x="4175" y="213"/>
                  </a:lnTo>
                  <a:lnTo>
                    <a:pt x="3902" y="165"/>
                  </a:lnTo>
                  <a:lnTo>
                    <a:pt x="3629" y="124"/>
                  </a:lnTo>
                  <a:lnTo>
                    <a:pt x="3356" y="90"/>
                  </a:lnTo>
                  <a:lnTo>
                    <a:pt x="3077" y="62"/>
                  </a:lnTo>
                  <a:lnTo>
                    <a:pt x="2804" y="42"/>
                  </a:lnTo>
                  <a:lnTo>
                    <a:pt x="2531" y="21"/>
                  </a:lnTo>
                  <a:lnTo>
                    <a:pt x="2251" y="7"/>
                  </a:lnTo>
                  <a:lnTo>
                    <a:pt x="197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2"/>
            <p:cNvSpPr/>
            <p:nvPr/>
          </p:nvSpPr>
          <p:spPr>
            <a:xfrm>
              <a:off x="-1943475" y="-395850"/>
              <a:ext cx="188625" cy="161625"/>
            </a:xfrm>
            <a:custGeom>
              <a:rect b="b" l="l" r="r" t="t"/>
              <a:pathLst>
                <a:path extrusionOk="0" h="6465" w="7545">
                  <a:moveTo>
                    <a:pt x="4528" y="1"/>
                  </a:moveTo>
                  <a:lnTo>
                    <a:pt x="4342" y="21"/>
                  </a:lnTo>
                  <a:lnTo>
                    <a:pt x="4148" y="49"/>
                  </a:lnTo>
                  <a:lnTo>
                    <a:pt x="3955" y="90"/>
                  </a:lnTo>
                  <a:lnTo>
                    <a:pt x="3762" y="138"/>
                  </a:lnTo>
                  <a:lnTo>
                    <a:pt x="3576" y="200"/>
                  </a:lnTo>
                  <a:lnTo>
                    <a:pt x="3383" y="269"/>
                  </a:lnTo>
                  <a:lnTo>
                    <a:pt x="3196" y="351"/>
                  </a:lnTo>
                  <a:lnTo>
                    <a:pt x="3017" y="441"/>
                  </a:lnTo>
                  <a:lnTo>
                    <a:pt x="2837" y="544"/>
                  </a:lnTo>
                  <a:lnTo>
                    <a:pt x="2657" y="654"/>
                  </a:lnTo>
                  <a:lnTo>
                    <a:pt x="2484" y="771"/>
                  </a:lnTo>
                  <a:lnTo>
                    <a:pt x="2317" y="895"/>
                  </a:lnTo>
                  <a:lnTo>
                    <a:pt x="2151" y="1025"/>
                  </a:lnTo>
                  <a:lnTo>
                    <a:pt x="1991" y="1170"/>
                  </a:lnTo>
                  <a:lnTo>
                    <a:pt x="1838" y="1314"/>
                  </a:lnTo>
                  <a:lnTo>
                    <a:pt x="1692" y="1465"/>
                  </a:lnTo>
                  <a:lnTo>
                    <a:pt x="1605" y="1555"/>
                  </a:lnTo>
                  <a:lnTo>
                    <a:pt x="1518" y="1623"/>
                  </a:lnTo>
                  <a:lnTo>
                    <a:pt x="1425" y="1685"/>
                  </a:lnTo>
                  <a:lnTo>
                    <a:pt x="1332" y="1733"/>
                  </a:lnTo>
                  <a:lnTo>
                    <a:pt x="1232" y="1768"/>
                  </a:lnTo>
                  <a:lnTo>
                    <a:pt x="1132" y="1795"/>
                  </a:lnTo>
                  <a:lnTo>
                    <a:pt x="1039" y="1809"/>
                  </a:lnTo>
                  <a:lnTo>
                    <a:pt x="939" y="1816"/>
                  </a:lnTo>
                  <a:lnTo>
                    <a:pt x="839" y="1816"/>
                  </a:lnTo>
                  <a:lnTo>
                    <a:pt x="739" y="1802"/>
                  </a:lnTo>
                  <a:lnTo>
                    <a:pt x="646" y="1782"/>
                  </a:lnTo>
                  <a:lnTo>
                    <a:pt x="553" y="1747"/>
                  </a:lnTo>
                  <a:lnTo>
                    <a:pt x="460" y="1713"/>
                  </a:lnTo>
                  <a:lnTo>
                    <a:pt x="367" y="1665"/>
                  </a:lnTo>
                  <a:lnTo>
                    <a:pt x="280" y="1617"/>
                  </a:lnTo>
                  <a:lnTo>
                    <a:pt x="200" y="1555"/>
                  </a:lnTo>
                  <a:lnTo>
                    <a:pt x="154" y="1665"/>
                  </a:lnTo>
                  <a:lnTo>
                    <a:pt x="120" y="1782"/>
                  </a:lnTo>
                  <a:lnTo>
                    <a:pt x="87" y="1892"/>
                  </a:lnTo>
                  <a:lnTo>
                    <a:pt x="60" y="2008"/>
                  </a:lnTo>
                  <a:lnTo>
                    <a:pt x="34" y="2125"/>
                  </a:lnTo>
                  <a:lnTo>
                    <a:pt x="20" y="2242"/>
                  </a:lnTo>
                  <a:lnTo>
                    <a:pt x="7" y="2359"/>
                  </a:lnTo>
                  <a:lnTo>
                    <a:pt x="0" y="2483"/>
                  </a:lnTo>
                  <a:lnTo>
                    <a:pt x="0" y="2600"/>
                  </a:lnTo>
                  <a:lnTo>
                    <a:pt x="0" y="2724"/>
                  </a:lnTo>
                  <a:lnTo>
                    <a:pt x="14" y="2847"/>
                  </a:lnTo>
                  <a:lnTo>
                    <a:pt x="27" y="2964"/>
                  </a:lnTo>
                  <a:lnTo>
                    <a:pt x="47" y="3088"/>
                  </a:lnTo>
                  <a:lnTo>
                    <a:pt x="67" y="3212"/>
                  </a:lnTo>
                  <a:lnTo>
                    <a:pt x="94" y="3335"/>
                  </a:lnTo>
                  <a:lnTo>
                    <a:pt x="127" y="3452"/>
                  </a:lnTo>
                  <a:lnTo>
                    <a:pt x="160" y="3576"/>
                  </a:lnTo>
                  <a:lnTo>
                    <a:pt x="207" y="3700"/>
                  </a:lnTo>
                  <a:lnTo>
                    <a:pt x="247" y="3817"/>
                  </a:lnTo>
                  <a:lnTo>
                    <a:pt x="300" y="3941"/>
                  </a:lnTo>
                  <a:lnTo>
                    <a:pt x="353" y="4057"/>
                  </a:lnTo>
                  <a:lnTo>
                    <a:pt x="413" y="4174"/>
                  </a:lnTo>
                  <a:lnTo>
                    <a:pt x="473" y="4291"/>
                  </a:lnTo>
                  <a:lnTo>
                    <a:pt x="540" y="4408"/>
                  </a:lnTo>
                  <a:lnTo>
                    <a:pt x="606" y="4518"/>
                  </a:lnTo>
                  <a:lnTo>
                    <a:pt x="680" y="4628"/>
                  </a:lnTo>
                  <a:lnTo>
                    <a:pt x="759" y="4738"/>
                  </a:lnTo>
                  <a:lnTo>
                    <a:pt x="839" y="4848"/>
                  </a:lnTo>
                  <a:lnTo>
                    <a:pt x="919" y="4951"/>
                  </a:lnTo>
                  <a:lnTo>
                    <a:pt x="1006" y="5054"/>
                  </a:lnTo>
                  <a:lnTo>
                    <a:pt x="1099" y="5158"/>
                  </a:lnTo>
                  <a:lnTo>
                    <a:pt x="1192" y="5254"/>
                  </a:lnTo>
                  <a:lnTo>
                    <a:pt x="1292" y="5350"/>
                  </a:lnTo>
                  <a:lnTo>
                    <a:pt x="1392" y="5446"/>
                  </a:lnTo>
                  <a:lnTo>
                    <a:pt x="1492" y="5536"/>
                  </a:lnTo>
                  <a:lnTo>
                    <a:pt x="1598" y="5618"/>
                  </a:lnTo>
                  <a:lnTo>
                    <a:pt x="1712" y="5701"/>
                  </a:lnTo>
                  <a:lnTo>
                    <a:pt x="1818" y="5783"/>
                  </a:lnTo>
                  <a:lnTo>
                    <a:pt x="1938" y="5859"/>
                  </a:lnTo>
                  <a:lnTo>
                    <a:pt x="2051" y="5928"/>
                  </a:lnTo>
                  <a:lnTo>
                    <a:pt x="2171" y="5996"/>
                  </a:lnTo>
                  <a:lnTo>
                    <a:pt x="2297" y="6065"/>
                  </a:lnTo>
                  <a:lnTo>
                    <a:pt x="2417" y="6120"/>
                  </a:lnTo>
                  <a:lnTo>
                    <a:pt x="2544" y="6175"/>
                  </a:lnTo>
                  <a:lnTo>
                    <a:pt x="2677" y="6230"/>
                  </a:lnTo>
                  <a:lnTo>
                    <a:pt x="2810" y="6278"/>
                  </a:lnTo>
                  <a:lnTo>
                    <a:pt x="2943" y="6320"/>
                  </a:lnTo>
                  <a:lnTo>
                    <a:pt x="3076" y="6354"/>
                  </a:lnTo>
                  <a:lnTo>
                    <a:pt x="3216" y="6388"/>
                  </a:lnTo>
                  <a:lnTo>
                    <a:pt x="3356" y="6416"/>
                  </a:lnTo>
                  <a:lnTo>
                    <a:pt x="3496" y="6437"/>
                  </a:lnTo>
                  <a:lnTo>
                    <a:pt x="3636" y="6450"/>
                  </a:lnTo>
                  <a:lnTo>
                    <a:pt x="3782" y="6457"/>
                  </a:lnTo>
                  <a:lnTo>
                    <a:pt x="3929" y="6464"/>
                  </a:lnTo>
                  <a:lnTo>
                    <a:pt x="4075" y="6464"/>
                  </a:lnTo>
                  <a:lnTo>
                    <a:pt x="4228" y="6450"/>
                  </a:lnTo>
                  <a:lnTo>
                    <a:pt x="4375" y="6437"/>
                  </a:lnTo>
                  <a:lnTo>
                    <a:pt x="4528" y="6416"/>
                  </a:lnTo>
                  <a:lnTo>
                    <a:pt x="4681" y="6388"/>
                  </a:lnTo>
                  <a:lnTo>
                    <a:pt x="4834" y="6354"/>
                  </a:lnTo>
                  <a:lnTo>
                    <a:pt x="4987" y="6313"/>
                  </a:lnTo>
                  <a:lnTo>
                    <a:pt x="5147" y="6271"/>
                  </a:lnTo>
                  <a:lnTo>
                    <a:pt x="5300" y="6216"/>
                  </a:lnTo>
                  <a:lnTo>
                    <a:pt x="5460" y="6148"/>
                  </a:lnTo>
                  <a:lnTo>
                    <a:pt x="5627" y="6079"/>
                  </a:lnTo>
                  <a:lnTo>
                    <a:pt x="5786" y="5996"/>
                  </a:lnTo>
                  <a:lnTo>
                    <a:pt x="5940" y="5914"/>
                  </a:lnTo>
                  <a:lnTo>
                    <a:pt x="6086" y="5818"/>
                  </a:lnTo>
                  <a:lnTo>
                    <a:pt x="6226" y="5721"/>
                  </a:lnTo>
                  <a:lnTo>
                    <a:pt x="6359" y="5611"/>
                  </a:lnTo>
                  <a:lnTo>
                    <a:pt x="6492" y="5501"/>
                  </a:lnTo>
                  <a:lnTo>
                    <a:pt x="6612" y="5385"/>
                  </a:lnTo>
                  <a:lnTo>
                    <a:pt x="6725" y="5268"/>
                  </a:lnTo>
                  <a:lnTo>
                    <a:pt x="6838" y="5144"/>
                  </a:lnTo>
                  <a:lnTo>
                    <a:pt x="6938" y="5013"/>
                  </a:lnTo>
                  <a:lnTo>
                    <a:pt x="7031" y="4876"/>
                  </a:lnTo>
                  <a:lnTo>
                    <a:pt x="7118" y="4738"/>
                  </a:lnTo>
                  <a:lnTo>
                    <a:pt x="7198" y="4594"/>
                  </a:lnTo>
                  <a:lnTo>
                    <a:pt x="7271" y="4449"/>
                  </a:lnTo>
                  <a:lnTo>
                    <a:pt x="7331" y="4298"/>
                  </a:lnTo>
                  <a:lnTo>
                    <a:pt x="7391" y="4147"/>
                  </a:lnTo>
                  <a:lnTo>
                    <a:pt x="7438" y="3989"/>
                  </a:lnTo>
                  <a:lnTo>
                    <a:pt x="7478" y="3831"/>
                  </a:lnTo>
                  <a:lnTo>
                    <a:pt x="7504" y="3672"/>
                  </a:lnTo>
                  <a:lnTo>
                    <a:pt x="7531" y="3507"/>
                  </a:lnTo>
                  <a:lnTo>
                    <a:pt x="7544" y="3342"/>
                  </a:lnTo>
                  <a:lnTo>
                    <a:pt x="7544" y="3170"/>
                  </a:lnTo>
                  <a:lnTo>
                    <a:pt x="7544" y="3005"/>
                  </a:lnTo>
                  <a:lnTo>
                    <a:pt x="7531" y="2834"/>
                  </a:lnTo>
                  <a:lnTo>
                    <a:pt x="7504" y="2662"/>
                  </a:lnTo>
                  <a:lnTo>
                    <a:pt x="7471" y="2490"/>
                  </a:lnTo>
                  <a:lnTo>
                    <a:pt x="7431" y="2318"/>
                  </a:lnTo>
                  <a:lnTo>
                    <a:pt x="7378" y="2146"/>
                  </a:lnTo>
                  <a:lnTo>
                    <a:pt x="7318" y="1967"/>
                  </a:lnTo>
                  <a:lnTo>
                    <a:pt x="7245" y="1795"/>
                  </a:lnTo>
                  <a:lnTo>
                    <a:pt x="7165" y="1623"/>
                  </a:lnTo>
                  <a:lnTo>
                    <a:pt x="7038" y="1403"/>
                  </a:lnTo>
                  <a:lnTo>
                    <a:pt x="6912" y="1197"/>
                  </a:lnTo>
                  <a:lnTo>
                    <a:pt x="6772" y="1011"/>
                  </a:lnTo>
                  <a:lnTo>
                    <a:pt x="6632" y="846"/>
                  </a:lnTo>
                  <a:lnTo>
                    <a:pt x="6479" y="695"/>
                  </a:lnTo>
                  <a:lnTo>
                    <a:pt x="6319" y="558"/>
                  </a:lnTo>
                  <a:lnTo>
                    <a:pt x="6159" y="441"/>
                  </a:lnTo>
                  <a:lnTo>
                    <a:pt x="5993" y="331"/>
                  </a:lnTo>
                  <a:lnTo>
                    <a:pt x="5820" y="241"/>
                  </a:lnTo>
                  <a:lnTo>
                    <a:pt x="5647" y="166"/>
                  </a:lnTo>
                  <a:lnTo>
                    <a:pt x="5467" y="111"/>
                  </a:lnTo>
                  <a:lnTo>
                    <a:pt x="5280" y="63"/>
                  </a:lnTo>
                  <a:lnTo>
                    <a:pt x="5101" y="28"/>
                  </a:lnTo>
                  <a:lnTo>
                    <a:pt x="4907" y="8"/>
                  </a:lnTo>
                  <a:lnTo>
                    <a:pt x="472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2"/>
            <p:cNvSpPr/>
            <p:nvPr/>
          </p:nvSpPr>
          <p:spPr>
            <a:xfrm>
              <a:off x="-2954025" y="-3040325"/>
              <a:ext cx="1047025" cy="879975"/>
            </a:xfrm>
            <a:custGeom>
              <a:rect b="b" l="l" r="r" t="t"/>
              <a:pathLst>
                <a:path extrusionOk="0" h="35199" w="41881">
                  <a:moveTo>
                    <a:pt x="26360" y="1"/>
                  </a:moveTo>
                  <a:lnTo>
                    <a:pt x="25668" y="269"/>
                  </a:lnTo>
                  <a:lnTo>
                    <a:pt x="24975" y="544"/>
                  </a:lnTo>
                  <a:lnTo>
                    <a:pt x="24296" y="833"/>
                  </a:lnTo>
                  <a:lnTo>
                    <a:pt x="23610" y="1122"/>
                  </a:lnTo>
                  <a:lnTo>
                    <a:pt x="22938" y="1424"/>
                  </a:lnTo>
                  <a:lnTo>
                    <a:pt x="22272" y="1734"/>
                  </a:lnTo>
                  <a:lnTo>
                    <a:pt x="21606" y="2050"/>
                  </a:lnTo>
                  <a:lnTo>
                    <a:pt x="20947" y="2380"/>
                  </a:lnTo>
                  <a:lnTo>
                    <a:pt x="20295" y="2710"/>
                  </a:lnTo>
                  <a:lnTo>
                    <a:pt x="19649" y="3054"/>
                  </a:lnTo>
                  <a:lnTo>
                    <a:pt x="19009" y="3404"/>
                  </a:lnTo>
                  <a:lnTo>
                    <a:pt x="18377" y="3762"/>
                  </a:lnTo>
                  <a:lnTo>
                    <a:pt x="17744" y="4126"/>
                  </a:lnTo>
                  <a:lnTo>
                    <a:pt x="17125" y="4505"/>
                  </a:lnTo>
                  <a:lnTo>
                    <a:pt x="16513" y="4883"/>
                  </a:lnTo>
                  <a:lnTo>
                    <a:pt x="15907" y="5281"/>
                  </a:lnTo>
                  <a:lnTo>
                    <a:pt x="15308" y="5680"/>
                  </a:lnTo>
                  <a:lnTo>
                    <a:pt x="14722" y="6086"/>
                  </a:lnTo>
                  <a:lnTo>
                    <a:pt x="14136" y="6505"/>
                  </a:lnTo>
                  <a:lnTo>
                    <a:pt x="13563" y="6932"/>
                  </a:lnTo>
                  <a:lnTo>
                    <a:pt x="12997" y="7372"/>
                  </a:lnTo>
                  <a:lnTo>
                    <a:pt x="12444" y="7812"/>
                  </a:lnTo>
                  <a:lnTo>
                    <a:pt x="11892" y="8266"/>
                  </a:lnTo>
                  <a:lnTo>
                    <a:pt x="11359" y="8726"/>
                  </a:lnTo>
                  <a:lnTo>
                    <a:pt x="10827" y="9201"/>
                  </a:lnTo>
                  <a:lnTo>
                    <a:pt x="10307" y="9682"/>
                  </a:lnTo>
                  <a:lnTo>
                    <a:pt x="9801" y="10170"/>
                  </a:lnTo>
                  <a:lnTo>
                    <a:pt x="9302" y="10665"/>
                  </a:lnTo>
                  <a:lnTo>
                    <a:pt x="8809" y="11174"/>
                  </a:lnTo>
                  <a:lnTo>
                    <a:pt x="8330" y="11690"/>
                  </a:lnTo>
                  <a:lnTo>
                    <a:pt x="7864" y="12219"/>
                  </a:lnTo>
                  <a:lnTo>
                    <a:pt x="7411" y="12756"/>
                  </a:lnTo>
                  <a:lnTo>
                    <a:pt x="6965" y="13299"/>
                  </a:lnTo>
                  <a:lnTo>
                    <a:pt x="6532" y="13856"/>
                  </a:lnTo>
                  <a:lnTo>
                    <a:pt x="6112" y="14420"/>
                  </a:lnTo>
                  <a:lnTo>
                    <a:pt x="5700" y="14997"/>
                  </a:lnTo>
                  <a:lnTo>
                    <a:pt x="5300" y="15575"/>
                  </a:lnTo>
                  <a:lnTo>
                    <a:pt x="4921" y="16173"/>
                  </a:lnTo>
                  <a:lnTo>
                    <a:pt x="4548" y="16771"/>
                  </a:lnTo>
                  <a:lnTo>
                    <a:pt x="4361" y="17081"/>
                  </a:lnTo>
                  <a:lnTo>
                    <a:pt x="4188" y="17383"/>
                  </a:lnTo>
                  <a:lnTo>
                    <a:pt x="4008" y="17699"/>
                  </a:lnTo>
                  <a:lnTo>
                    <a:pt x="3842" y="18009"/>
                  </a:lnTo>
                  <a:lnTo>
                    <a:pt x="3669" y="18325"/>
                  </a:lnTo>
                  <a:lnTo>
                    <a:pt x="3509" y="18641"/>
                  </a:lnTo>
                  <a:lnTo>
                    <a:pt x="3343" y="18965"/>
                  </a:lnTo>
                  <a:lnTo>
                    <a:pt x="3190" y="19288"/>
                  </a:lnTo>
                  <a:lnTo>
                    <a:pt x="3030" y="19611"/>
                  </a:lnTo>
                  <a:lnTo>
                    <a:pt x="2883" y="19934"/>
                  </a:lnTo>
                  <a:lnTo>
                    <a:pt x="2737" y="20264"/>
                  </a:lnTo>
                  <a:lnTo>
                    <a:pt x="2590" y="20601"/>
                  </a:lnTo>
                  <a:lnTo>
                    <a:pt x="2450" y="20938"/>
                  </a:lnTo>
                  <a:lnTo>
                    <a:pt x="2311" y="21275"/>
                  </a:lnTo>
                  <a:lnTo>
                    <a:pt x="2177" y="21612"/>
                  </a:lnTo>
                  <a:lnTo>
                    <a:pt x="2051" y="21956"/>
                  </a:lnTo>
                  <a:lnTo>
                    <a:pt x="1924" y="22299"/>
                  </a:lnTo>
                  <a:lnTo>
                    <a:pt x="1805" y="22650"/>
                  </a:lnTo>
                  <a:lnTo>
                    <a:pt x="1685" y="23001"/>
                  </a:lnTo>
                  <a:lnTo>
                    <a:pt x="1572" y="23351"/>
                  </a:lnTo>
                  <a:lnTo>
                    <a:pt x="1458" y="23709"/>
                  </a:lnTo>
                  <a:lnTo>
                    <a:pt x="1352" y="24066"/>
                  </a:lnTo>
                  <a:lnTo>
                    <a:pt x="1245" y="24424"/>
                  </a:lnTo>
                  <a:lnTo>
                    <a:pt x="1145" y="24788"/>
                  </a:lnTo>
                  <a:lnTo>
                    <a:pt x="1052" y="25160"/>
                  </a:lnTo>
                  <a:lnTo>
                    <a:pt x="959" y="25524"/>
                  </a:lnTo>
                  <a:lnTo>
                    <a:pt x="872" y="25895"/>
                  </a:lnTo>
                  <a:lnTo>
                    <a:pt x="793" y="26274"/>
                  </a:lnTo>
                  <a:lnTo>
                    <a:pt x="713" y="26645"/>
                  </a:lnTo>
                  <a:lnTo>
                    <a:pt x="633" y="27023"/>
                  </a:lnTo>
                  <a:lnTo>
                    <a:pt x="566" y="27408"/>
                  </a:lnTo>
                  <a:lnTo>
                    <a:pt x="500" y="27793"/>
                  </a:lnTo>
                  <a:lnTo>
                    <a:pt x="433" y="28178"/>
                  </a:lnTo>
                  <a:lnTo>
                    <a:pt x="373" y="28570"/>
                  </a:lnTo>
                  <a:lnTo>
                    <a:pt x="320" y="28962"/>
                  </a:lnTo>
                  <a:lnTo>
                    <a:pt x="267" y="29354"/>
                  </a:lnTo>
                  <a:lnTo>
                    <a:pt x="220" y="29753"/>
                  </a:lnTo>
                  <a:lnTo>
                    <a:pt x="180" y="30159"/>
                  </a:lnTo>
                  <a:lnTo>
                    <a:pt x="140" y="30557"/>
                  </a:lnTo>
                  <a:lnTo>
                    <a:pt x="107" y="30963"/>
                  </a:lnTo>
                  <a:lnTo>
                    <a:pt x="80" y="31376"/>
                  </a:lnTo>
                  <a:lnTo>
                    <a:pt x="53" y="31788"/>
                  </a:lnTo>
                  <a:lnTo>
                    <a:pt x="34" y="32201"/>
                  </a:lnTo>
                  <a:lnTo>
                    <a:pt x="20" y="32613"/>
                  </a:lnTo>
                  <a:lnTo>
                    <a:pt x="7" y="33040"/>
                  </a:lnTo>
                  <a:lnTo>
                    <a:pt x="0" y="33459"/>
                  </a:lnTo>
                  <a:lnTo>
                    <a:pt x="0" y="33885"/>
                  </a:lnTo>
                  <a:lnTo>
                    <a:pt x="0" y="34312"/>
                  </a:lnTo>
                  <a:lnTo>
                    <a:pt x="7" y="34745"/>
                  </a:lnTo>
                  <a:lnTo>
                    <a:pt x="20" y="35178"/>
                  </a:lnTo>
                  <a:lnTo>
                    <a:pt x="2417" y="35137"/>
                  </a:lnTo>
                  <a:lnTo>
                    <a:pt x="4814" y="35109"/>
                  </a:lnTo>
                  <a:lnTo>
                    <a:pt x="7204" y="35082"/>
                  </a:lnTo>
                  <a:lnTo>
                    <a:pt x="9601" y="35068"/>
                  </a:lnTo>
                  <a:lnTo>
                    <a:pt x="11998" y="35054"/>
                  </a:lnTo>
                  <a:lnTo>
                    <a:pt x="14395" y="35047"/>
                  </a:lnTo>
                  <a:lnTo>
                    <a:pt x="19183" y="35047"/>
                  </a:lnTo>
                  <a:lnTo>
                    <a:pt x="21580" y="35054"/>
                  </a:lnTo>
                  <a:lnTo>
                    <a:pt x="23977" y="35068"/>
                  </a:lnTo>
                  <a:lnTo>
                    <a:pt x="28764" y="35095"/>
                  </a:lnTo>
                  <a:lnTo>
                    <a:pt x="33551" y="35144"/>
                  </a:lnTo>
                  <a:lnTo>
                    <a:pt x="38345" y="35199"/>
                  </a:lnTo>
                  <a:lnTo>
                    <a:pt x="38345" y="35199"/>
                  </a:lnTo>
                  <a:lnTo>
                    <a:pt x="38292" y="35137"/>
                  </a:lnTo>
                  <a:lnTo>
                    <a:pt x="38238" y="35089"/>
                  </a:lnTo>
                  <a:lnTo>
                    <a:pt x="38192" y="35027"/>
                  </a:lnTo>
                  <a:lnTo>
                    <a:pt x="38172" y="34992"/>
                  </a:lnTo>
                  <a:lnTo>
                    <a:pt x="38152" y="34958"/>
                  </a:lnTo>
                  <a:lnTo>
                    <a:pt x="38085" y="34765"/>
                  </a:lnTo>
                  <a:lnTo>
                    <a:pt x="38025" y="34573"/>
                  </a:lnTo>
                  <a:lnTo>
                    <a:pt x="37965" y="34387"/>
                  </a:lnTo>
                  <a:lnTo>
                    <a:pt x="37912" y="34195"/>
                  </a:lnTo>
                  <a:lnTo>
                    <a:pt x="37866" y="34009"/>
                  </a:lnTo>
                  <a:lnTo>
                    <a:pt x="37826" y="33823"/>
                  </a:lnTo>
                  <a:lnTo>
                    <a:pt x="37786" y="33638"/>
                  </a:lnTo>
                  <a:lnTo>
                    <a:pt x="37752" y="33452"/>
                  </a:lnTo>
                  <a:lnTo>
                    <a:pt x="37726" y="33266"/>
                  </a:lnTo>
                  <a:lnTo>
                    <a:pt x="37706" y="33081"/>
                  </a:lnTo>
                  <a:lnTo>
                    <a:pt x="37686" y="32895"/>
                  </a:lnTo>
                  <a:lnTo>
                    <a:pt x="37673" y="32709"/>
                  </a:lnTo>
                  <a:lnTo>
                    <a:pt x="37659" y="32531"/>
                  </a:lnTo>
                  <a:lnTo>
                    <a:pt x="37659" y="32352"/>
                  </a:lnTo>
                  <a:lnTo>
                    <a:pt x="37659" y="32166"/>
                  </a:lnTo>
                  <a:lnTo>
                    <a:pt x="37659" y="31987"/>
                  </a:lnTo>
                  <a:lnTo>
                    <a:pt x="37666" y="31809"/>
                  </a:lnTo>
                  <a:lnTo>
                    <a:pt x="37679" y="31630"/>
                  </a:lnTo>
                  <a:lnTo>
                    <a:pt x="37699" y="31458"/>
                  </a:lnTo>
                  <a:lnTo>
                    <a:pt x="37719" y="31279"/>
                  </a:lnTo>
                  <a:lnTo>
                    <a:pt x="37739" y="31101"/>
                  </a:lnTo>
                  <a:lnTo>
                    <a:pt x="37772" y="30929"/>
                  </a:lnTo>
                  <a:lnTo>
                    <a:pt x="37806" y="30757"/>
                  </a:lnTo>
                  <a:lnTo>
                    <a:pt x="37839" y="30585"/>
                  </a:lnTo>
                  <a:lnTo>
                    <a:pt x="37926" y="30248"/>
                  </a:lnTo>
                  <a:lnTo>
                    <a:pt x="38025" y="29911"/>
                  </a:lnTo>
                  <a:lnTo>
                    <a:pt x="38139" y="29581"/>
                  </a:lnTo>
                  <a:lnTo>
                    <a:pt x="38265" y="29251"/>
                  </a:lnTo>
                  <a:lnTo>
                    <a:pt x="38412" y="28935"/>
                  </a:lnTo>
                  <a:lnTo>
                    <a:pt x="38565" y="28618"/>
                  </a:lnTo>
                  <a:lnTo>
                    <a:pt x="38731" y="28309"/>
                  </a:lnTo>
                  <a:lnTo>
                    <a:pt x="38911" y="28006"/>
                  </a:lnTo>
                  <a:lnTo>
                    <a:pt x="39104" y="27711"/>
                  </a:lnTo>
                  <a:lnTo>
                    <a:pt x="39310" y="27415"/>
                  </a:lnTo>
                  <a:lnTo>
                    <a:pt x="39524" y="27133"/>
                  </a:lnTo>
                  <a:lnTo>
                    <a:pt x="39750" y="26851"/>
                  </a:lnTo>
                  <a:lnTo>
                    <a:pt x="39983" y="26583"/>
                  </a:lnTo>
                  <a:lnTo>
                    <a:pt x="40229" y="26315"/>
                  </a:lnTo>
                  <a:lnTo>
                    <a:pt x="40482" y="26060"/>
                  </a:lnTo>
                  <a:lnTo>
                    <a:pt x="40749" y="25806"/>
                  </a:lnTo>
                  <a:lnTo>
                    <a:pt x="41015" y="25565"/>
                  </a:lnTo>
                  <a:lnTo>
                    <a:pt x="41295" y="25332"/>
                  </a:lnTo>
                  <a:lnTo>
                    <a:pt x="41588" y="25105"/>
                  </a:lnTo>
                  <a:lnTo>
                    <a:pt x="41881" y="24885"/>
                  </a:lnTo>
                  <a:lnTo>
                    <a:pt x="41647" y="24672"/>
                  </a:lnTo>
                  <a:lnTo>
                    <a:pt x="41428" y="24452"/>
                  </a:lnTo>
                  <a:lnTo>
                    <a:pt x="41208" y="24225"/>
                  </a:lnTo>
                  <a:lnTo>
                    <a:pt x="40988" y="23998"/>
                  </a:lnTo>
                  <a:lnTo>
                    <a:pt x="40775" y="23757"/>
                  </a:lnTo>
                  <a:lnTo>
                    <a:pt x="40569" y="23516"/>
                  </a:lnTo>
                  <a:lnTo>
                    <a:pt x="40369" y="23269"/>
                  </a:lnTo>
                  <a:lnTo>
                    <a:pt x="40169" y="23014"/>
                  </a:lnTo>
                  <a:lnTo>
                    <a:pt x="39970" y="22760"/>
                  </a:lnTo>
                  <a:lnTo>
                    <a:pt x="39777" y="22506"/>
                  </a:lnTo>
                  <a:lnTo>
                    <a:pt x="39590" y="22237"/>
                  </a:lnTo>
                  <a:lnTo>
                    <a:pt x="39404" y="21976"/>
                  </a:lnTo>
                  <a:lnTo>
                    <a:pt x="39037" y="21433"/>
                  </a:lnTo>
                  <a:lnTo>
                    <a:pt x="38685" y="20883"/>
                  </a:lnTo>
                  <a:lnTo>
                    <a:pt x="38338" y="20333"/>
                  </a:lnTo>
                  <a:lnTo>
                    <a:pt x="38005" y="19769"/>
                  </a:lnTo>
                  <a:lnTo>
                    <a:pt x="37673" y="19212"/>
                  </a:lnTo>
                  <a:lnTo>
                    <a:pt x="37346" y="18655"/>
                  </a:lnTo>
                  <a:lnTo>
                    <a:pt x="36700" y="17555"/>
                  </a:lnTo>
                  <a:lnTo>
                    <a:pt x="36387" y="17012"/>
                  </a:lnTo>
                  <a:lnTo>
                    <a:pt x="36068" y="16489"/>
                  </a:lnTo>
                  <a:lnTo>
                    <a:pt x="34843" y="14523"/>
                  </a:lnTo>
                  <a:lnTo>
                    <a:pt x="33618" y="12563"/>
                  </a:lnTo>
                  <a:lnTo>
                    <a:pt x="32386" y="10597"/>
                  </a:lnTo>
                  <a:lnTo>
                    <a:pt x="31773" y="9606"/>
                  </a:lnTo>
                  <a:lnTo>
                    <a:pt x="31161" y="8616"/>
                  </a:lnTo>
                  <a:lnTo>
                    <a:pt x="30562" y="7626"/>
                  </a:lnTo>
                  <a:lnTo>
                    <a:pt x="29962" y="6629"/>
                  </a:lnTo>
                  <a:lnTo>
                    <a:pt x="29370" y="5632"/>
                  </a:lnTo>
                  <a:lnTo>
                    <a:pt x="28784" y="4628"/>
                  </a:lnTo>
                  <a:lnTo>
                    <a:pt x="28211" y="3624"/>
                  </a:lnTo>
                  <a:lnTo>
                    <a:pt x="27645" y="2614"/>
                  </a:lnTo>
                  <a:lnTo>
                    <a:pt x="27093" y="1596"/>
                  </a:lnTo>
                  <a:lnTo>
                    <a:pt x="26547" y="571"/>
                  </a:lnTo>
                  <a:lnTo>
                    <a:pt x="26480" y="427"/>
                  </a:lnTo>
                  <a:lnTo>
                    <a:pt x="26420" y="283"/>
                  </a:lnTo>
                  <a:lnTo>
                    <a:pt x="26400" y="214"/>
                  </a:lnTo>
                  <a:lnTo>
                    <a:pt x="26380" y="145"/>
                  </a:lnTo>
                  <a:lnTo>
                    <a:pt x="26367" y="70"/>
                  </a:lnTo>
                  <a:lnTo>
                    <a:pt x="2636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2"/>
            <p:cNvSpPr/>
            <p:nvPr/>
          </p:nvSpPr>
          <p:spPr>
            <a:xfrm>
              <a:off x="-2568675" y="-473200"/>
              <a:ext cx="315950" cy="325075"/>
            </a:xfrm>
            <a:custGeom>
              <a:rect b="b" l="l" r="r" t="t"/>
              <a:pathLst>
                <a:path extrusionOk="0" h="13003" w="12638">
                  <a:moveTo>
                    <a:pt x="6958" y="2827"/>
                  </a:moveTo>
                  <a:lnTo>
                    <a:pt x="7058" y="2833"/>
                  </a:lnTo>
                  <a:lnTo>
                    <a:pt x="7164" y="2847"/>
                  </a:lnTo>
                  <a:lnTo>
                    <a:pt x="7277" y="2868"/>
                  </a:lnTo>
                  <a:lnTo>
                    <a:pt x="7391" y="2888"/>
                  </a:lnTo>
                  <a:lnTo>
                    <a:pt x="7557" y="2937"/>
                  </a:lnTo>
                  <a:lnTo>
                    <a:pt x="7724" y="2998"/>
                  </a:lnTo>
                  <a:lnTo>
                    <a:pt x="7883" y="3067"/>
                  </a:lnTo>
                  <a:lnTo>
                    <a:pt x="8037" y="3150"/>
                  </a:lnTo>
                  <a:lnTo>
                    <a:pt x="8183" y="3246"/>
                  </a:lnTo>
                  <a:lnTo>
                    <a:pt x="8323" y="3349"/>
                  </a:lnTo>
                  <a:lnTo>
                    <a:pt x="8456" y="3459"/>
                  </a:lnTo>
                  <a:lnTo>
                    <a:pt x="8589" y="3576"/>
                  </a:lnTo>
                  <a:lnTo>
                    <a:pt x="8709" y="3700"/>
                  </a:lnTo>
                  <a:lnTo>
                    <a:pt x="8829" y="3837"/>
                  </a:lnTo>
                  <a:lnTo>
                    <a:pt x="8942" y="3975"/>
                  </a:lnTo>
                  <a:lnTo>
                    <a:pt x="9042" y="4119"/>
                  </a:lnTo>
                  <a:lnTo>
                    <a:pt x="9142" y="4270"/>
                  </a:lnTo>
                  <a:lnTo>
                    <a:pt x="9228" y="4422"/>
                  </a:lnTo>
                  <a:lnTo>
                    <a:pt x="9315" y="4580"/>
                  </a:lnTo>
                  <a:lnTo>
                    <a:pt x="9388" y="4738"/>
                  </a:lnTo>
                  <a:lnTo>
                    <a:pt x="9461" y="4910"/>
                  </a:lnTo>
                  <a:lnTo>
                    <a:pt x="9521" y="5082"/>
                  </a:lnTo>
                  <a:lnTo>
                    <a:pt x="9581" y="5261"/>
                  </a:lnTo>
                  <a:lnTo>
                    <a:pt x="9628" y="5432"/>
                  </a:lnTo>
                  <a:lnTo>
                    <a:pt x="9668" y="5618"/>
                  </a:lnTo>
                  <a:lnTo>
                    <a:pt x="9701" y="5797"/>
                  </a:lnTo>
                  <a:lnTo>
                    <a:pt x="9728" y="5976"/>
                  </a:lnTo>
                  <a:lnTo>
                    <a:pt x="9748" y="6161"/>
                  </a:lnTo>
                  <a:lnTo>
                    <a:pt x="9761" y="6340"/>
                  </a:lnTo>
                  <a:lnTo>
                    <a:pt x="9768" y="6526"/>
                  </a:lnTo>
                  <a:lnTo>
                    <a:pt x="9761" y="6705"/>
                  </a:lnTo>
                  <a:lnTo>
                    <a:pt x="9748" y="6890"/>
                  </a:lnTo>
                  <a:lnTo>
                    <a:pt x="9734" y="7069"/>
                  </a:lnTo>
                  <a:lnTo>
                    <a:pt x="9708" y="7248"/>
                  </a:lnTo>
                  <a:lnTo>
                    <a:pt x="9668" y="7420"/>
                  </a:lnTo>
                  <a:lnTo>
                    <a:pt x="9628" y="7592"/>
                  </a:lnTo>
                  <a:lnTo>
                    <a:pt x="9581" y="7763"/>
                  </a:lnTo>
                  <a:lnTo>
                    <a:pt x="9521" y="7928"/>
                  </a:lnTo>
                  <a:lnTo>
                    <a:pt x="9455" y="8093"/>
                  </a:lnTo>
                  <a:lnTo>
                    <a:pt x="9381" y="8252"/>
                  </a:lnTo>
                  <a:lnTo>
                    <a:pt x="9302" y="8410"/>
                  </a:lnTo>
                  <a:lnTo>
                    <a:pt x="9208" y="8554"/>
                  </a:lnTo>
                  <a:lnTo>
                    <a:pt x="9115" y="8699"/>
                  </a:lnTo>
                  <a:lnTo>
                    <a:pt x="9009" y="8843"/>
                  </a:lnTo>
                  <a:lnTo>
                    <a:pt x="8889" y="8974"/>
                  </a:lnTo>
                  <a:lnTo>
                    <a:pt x="8769" y="9097"/>
                  </a:lnTo>
                  <a:lnTo>
                    <a:pt x="8636" y="9221"/>
                  </a:lnTo>
                  <a:lnTo>
                    <a:pt x="8496" y="9331"/>
                  </a:lnTo>
                  <a:lnTo>
                    <a:pt x="8349" y="9441"/>
                  </a:lnTo>
                  <a:lnTo>
                    <a:pt x="8196" y="9537"/>
                  </a:lnTo>
                  <a:lnTo>
                    <a:pt x="8030" y="9627"/>
                  </a:lnTo>
                  <a:lnTo>
                    <a:pt x="7857" y="9709"/>
                  </a:lnTo>
                  <a:lnTo>
                    <a:pt x="7690" y="9778"/>
                  </a:lnTo>
                  <a:lnTo>
                    <a:pt x="7524" y="9833"/>
                  </a:lnTo>
                  <a:lnTo>
                    <a:pt x="7357" y="9888"/>
                  </a:lnTo>
                  <a:lnTo>
                    <a:pt x="7184" y="9929"/>
                  </a:lnTo>
                  <a:lnTo>
                    <a:pt x="7011" y="9964"/>
                  </a:lnTo>
                  <a:lnTo>
                    <a:pt x="6838" y="9991"/>
                  </a:lnTo>
                  <a:lnTo>
                    <a:pt x="6658" y="10005"/>
                  </a:lnTo>
                  <a:lnTo>
                    <a:pt x="6479" y="10019"/>
                  </a:lnTo>
                  <a:lnTo>
                    <a:pt x="6305" y="10019"/>
                  </a:lnTo>
                  <a:lnTo>
                    <a:pt x="6126" y="10012"/>
                  </a:lnTo>
                  <a:lnTo>
                    <a:pt x="5946" y="9998"/>
                  </a:lnTo>
                  <a:lnTo>
                    <a:pt x="5773" y="9977"/>
                  </a:lnTo>
                  <a:lnTo>
                    <a:pt x="5593" y="9950"/>
                  </a:lnTo>
                  <a:lnTo>
                    <a:pt x="5420" y="9909"/>
                  </a:lnTo>
                  <a:lnTo>
                    <a:pt x="5247" y="9867"/>
                  </a:lnTo>
                  <a:lnTo>
                    <a:pt x="5074" y="9812"/>
                  </a:lnTo>
                  <a:lnTo>
                    <a:pt x="4907" y="9751"/>
                  </a:lnTo>
                  <a:lnTo>
                    <a:pt x="4741" y="9682"/>
                  </a:lnTo>
                  <a:lnTo>
                    <a:pt x="4581" y="9606"/>
                  </a:lnTo>
                  <a:lnTo>
                    <a:pt x="4428" y="9524"/>
                  </a:lnTo>
                  <a:lnTo>
                    <a:pt x="4275" y="9434"/>
                  </a:lnTo>
                  <a:lnTo>
                    <a:pt x="4121" y="9338"/>
                  </a:lnTo>
                  <a:lnTo>
                    <a:pt x="3982" y="9235"/>
                  </a:lnTo>
                  <a:lnTo>
                    <a:pt x="3842" y="9118"/>
                  </a:lnTo>
                  <a:lnTo>
                    <a:pt x="3709" y="9001"/>
                  </a:lnTo>
                  <a:lnTo>
                    <a:pt x="3582" y="8870"/>
                  </a:lnTo>
                  <a:lnTo>
                    <a:pt x="3462" y="8740"/>
                  </a:lnTo>
                  <a:lnTo>
                    <a:pt x="3349" y="8602"/>
                  </a:lnTo>
                  <a:lnTo>
                    <a:pt x="3249" y="8451"/>
                  </a:lnTo>
                  <a:lnTo>
                    <a:pt x="3149" y="8300"/>
                  </a:lnTo>
                  <a:lnTo>
                    <a:pt x="3063" y="8135"/>
                  </a:lnTo>
                  <a:lnTo>
                    <a:pt x="2983" y="7970"/>
                  </a:lnTo>
                  <a:lnTo>
                    <a:pt x="2936" y="7853"/>
                  </a:lnTo>
                  <a:lnTo>
                    <a:pt x="2890" y="7743"/>
                  </a:lnTo>
                  <a:lnTo>
                    <a:pt x="2850" y="7619"/>
                  </a:lnTo>
                  <a:lnTo>
                    <a:pt x="2816" y="7502"/>
                  </a:lnTo>
                  <a:lnTo>
                    <a:pt x="2783" y="7385"/>
                  </a:lnTo>
                  <a:lnTo>
                    <a:pt x="2763" y="7261"/>
                  </a:lnTo>
                  <a:lnTo>
                    <a:pt x="2737" y="7138"/>
                  </a:lnTo>
                  <a:lnTo>
                    <a:pt x="2723" y="7014"/>
                  </a:lnTo>
                  <a:lnTo>
                    <a:pt x="2703" y="6890"/>
                  </a:lnTo>
                  <a:lnTo>
                    <a:pt x="2697" y="6766"/>
                  </a:lnTo>
                  <a:lnTo>
                    <a:pt x="2690" y="6512"/>
                  </a:lnTo>
                  <a:lnTo>
                    <a:pt x="2697" y="6258"/>
                  </a:lnTo>
                  <a:lnTo>
                    <a:pt x="2717" y="5996"/>
                  </a:lnTo>
                  <a:lnTo>
                    <a:pt x="2750" y="5742"/>
                  </a:lnTo>
                  <a:lnTo>
                    <a:pt x="2796" y="5487"/>
                  </a:lnTo>
                  <a:lnTo>
                    <a:pt x="2856" y="5233"/>
                  </a:lnTo>
                  <a:lnTo>
                    <a:pt x="2936" y="4979"/>
                  </a:lnTo>
                  <a:lnTo>
                    <a:pt x="3016" y="4731"/>
                  </a:lnTo>
                  <a:lnTo>
                    <a:pt x="3116" y="4484"/>
                  </a:lnTo>
                  <a:lnTo>
                    <a:pt x="3223" y="4250"/>
                  </a:lnTo>
                  <a:lnTo>
                    <a:pt x="3342" y="4009"/>
                  </a:lnTo>
                  <a:lnTo>
                    <a:pt x="3416" y="4085"/>
                  </a:lnTo>
                  <a:lnTo>
                    <a:pt x="3496" y="4154"/>
                  </a:lnTo>
                  <a:lnTo>
                    <a:pt x="3582" y="4209"/>
                  </a:lnTo>
                  <a:lnTo>
                    <a:pt x="3675" y="4250"/>
                  </a:lnTo>
                  <a:lnTo>
                    <a:pt x="3769" y="4284"/>
                  </a:lnTo>
                  <a:lnTo>
                    <a:pt x="3862" y="4312"/>
                  </a:lnTo>
                  <a:lnTo>
                    <a:pt x="3962" y="4332"/>
                  </a:lnTo>
                  <a:lnTo>
                    <a:pt x="4062" y="4339"/>
                  </a:lnTo>
                  <a:lnTo>
                    <a:pt x="4161" y="4339"/>
                  </a:lnTo>
                  <a:lnTo>
                    <a:pt x="4261" y="4325"/>
                  </a:lnTo>
                  <a:lnTo>
                    <a:pt x="4361" y="4305"/>
                  </a:lnTo>
                  <a:lnTo>
                    <a:pt x="4454" y="4277"/>
                  </a:lnTo>
                  <a:lnTo>
                    <a:pt x="4554" y="4236"/>
                  </a:lnTo>
                  <a:lnTo>
                    <a:pt x="4641" y="4188"/>
                  </a:lnTo>
                  <a:lnTo>
                    <a:pt x="4727" y="4126"/>
                  </a:lnTo>
                  <a:lnTo>
                    <a:pt x="4814" y="4057"/>
                  </a:lnTo>
                  <a:lnTo>
                    <a:pt x="5107" y="3782"/>
                  </a:lnTo>
                  <a:lnTo>
                    <a:pt x="5380" y="3521"/>
                  </a:lnTo>
                  <a:lnTo>
                    <a:pt x="5520" y="3397"/>
                  </a:lnTo>
                  <a:lnTo>
                    <a:pt x="5660" y="3287"/>
                  </a:lnTo>
                  <a:lnTo>
                    <a:pt x="5799" y="3177"/>
                  </a:lnTo>
                  <a:lnTo>
                    <a:pt x="5939" y="3088"/>
                  </a:lnTo>
                  <a:lnTo>
                    <a:pt x="6092" y="3005"/>
                  </a:lnTo>
                  <a:lnTo>
                    <a:pt x="6245" y="2937"/>
                  </a:lnTo>
                  <a:lnTo>
                    <a:pt x="6325" y="2909"/>
                  </a:lnTo>
                  <a:lnTo>
                    <a:pt x="6405" y="2882"/>
                  </a:lnTo>
                  <a:lnTo>
                    <a:pt x="6492" y="2861"/>
                  </a:lnTo>
                  <a:lnTo>
                    <a:pt x="6578" y="2847"/>
                  </a:lnTo>
                  <a:lnTo>
                    <a:pt x="6672" y="2833"/>
                  </a:lnTo>
                  <a:lnTo>
                    <a:pt x="6758" y="2827"/>
                  </a:lnTo>
                  <a:close/>
                  <a:moveTo>
                    <a:pt x="6898" y="1"/>
                  </a:moveTo>
                  <a:lnTo>
                    <a:pt x="6732" y="7"/>
                  </a:lnTo>
                  <a:lnTo>
                    <a:pt x="6558" y="14"/>
                  </a:lnTo>
                  <a:lnTo>
                    <a:pt x="6392" y="35"/>
                  </a:lnTo>
                  <a:lnTo>
                    <a:pt x="6219" y="56"/>
                  </a:lnTo>
                  <a:lnTo>
                    <a:pt x="6079" y="76"/>
                  </a:lnTo>
                  <a:lnTo>
                    <a:pt x="5946" y="97"/>
                  </a:lnTo>
                  <a:lnTo>
                    <a:pt x="5806" y="131"/>
                  </a:lnTo>
                  <a:lnTo>
                    <a:pt x="5666" y="166"/>
                  </a:lnTo>
                  <a:lnTo>
                    <a:pt x="5533" y="207"/>
                  </a:lnTo>
                  <a:lnTo>
                    <a:pt x="5393" y="248"/>
                  </a:lnTo>
                  <a:lnTo>
                    <a:pt x="5260" y="303"/>
                  </a:lnTo>
                  <a:lnTo>
                    <a:pt x="5120" y="358"/>
                  </a:lnTo>
                  <a:lnTo>
                    <a:pt x="4987" y="420"/>
                  </a:lnTo>
                  <a:lnTo>
                    <a:pt x="4854" y="482"/>
                  </a:lnTo>
                  <a:lnTo>
                    <a:pt x="4727" y="551"/>
                  </a:lnTo>
                  <a:lnTo>
                    <a:pt x="4601" y="626"/>
                  </a:lnTo>
                  <a:lnTo>
                    <a:pt x="4474" y="702"/>
                  </a:lnTo>
                  <a:lnTo>
                    <a:pt x="4348" y="784"/>
                  </a:lnTo>
                  <a:lnTo>
                    <a:pt x="4228" y="867"/>
                  </a:lnTo>
                  <a:lnTo>
                    <a:pt x="4108" y="956"/>
                  </a:lnTo>
                  <a:lnTo>
                    <a:pt x="3962" y="1018"/>
                  </a:lnTo>
                  <a:lnTo>
                    <a:pt x="3809" y="1080"/>
                  </a:lnTo>
                  <a:lnTo>
                    <a:pt x="3662" y="1142"/>
                  </a:lnTo>
                  <a:lnTo>
                    <a:pt x="3522" y="1211"/>
                  </a:lnTo>
                  <a:lnTo>
                    <a:pt x="3376" y="1286"/>
                  </a:lnTo>
                  <a:lnTo>
                    <a:pt x="3236" y="1362"/>
                  </a:lnTo>
                  <a:lnTo>
                    <a:pt x="3096" y="1444"/>
                  </a:lnTo>
                  <a:lnTo>
                    <a:pt x="2963" y="1527"/>
                  </a:lnTo>
                  <a:lnTo>
                    <a:pt x="2703" y="1706"/>
                  </a:lnTo>
                  <a:lnTo>
                    <a:pt x="2444" y="1898"/>
                  </a:lnTo>
                  <a:lnTo>
                    <a:pt x="2204" y="2105"/>
                  </a:lnTo>
                  <a:lnTo>
                    <a:pt x="1971" y="2318"/>
                  </a:lnTo>
                  <a:lnTo>
                    <a:pt x="1751" y="2545"/>
                  </a:lnTo>
                  <a:lnTo>
                    <a:pt x="1538" y="2778"/>
                  </a:lnTo>
                  <a:lnTo>
                    <a:pt x="1338" y="3026"/>
                  </a:lnTo>
                  <a:lnTo>
                    <a:pt x="1152" y="3280"/>
                  </a:lnTo>
                  <a:lnTo>
                    <a:pt x="979" y="3542"/>
                  </a:lnTo>
                  <a:lnTo>
                    <a:pt x="819" y="3817"/>
                  </a:lnTo>
                  <a:lnTo>
                    <a:pt x="673" y="4099"/>
                  </a:lnTo>
                  <a:lnTo>
                    <a:pt x="533" y="4380"/>
                  </a:lnTo>
                  <a:lnTo>
                    <a:pt x="413" y="4676"/>
                  </a:lnTo>
                  <a:lnTo>
                    <a:pt x="306" y="4979"/>
                  </a:lnTo>
                  <a:lnTo>
                    <a:pt x="220" y="5281"/>
                  </a:lnTo>
                  <a:lnTo>
                    <a:pt x="180" y="5432"/>
                  </a:lnTo>
                  <a:lnTo>
                    <a:pt x="140" y="5591"/>
                  </a:lnTo>
                  <a:lnTo>
                    <a:pt x="113" y="5742"/>
                  </a:lnTo>
                  <a:lnTo>
                    <a:pt x="80" y="5900"/>
                  </a:lnTo>
                  <a:lnTo>
                    <a:pt x="60" y="6058"/>
                  </a:lnTo>
                  <a:lnTo>
                    <a:pt x="40" y="6216"/>
                  </a:lnTo>
                  <a:lnTo>
                    <a:pt x="20" y="6374"/>
                  </a:lnTo>
                  <a:lnTo>
                    <a:pt x="13" y="6539"/>
                  </a:lnTo>
                  <a:lnTo>
                    <a:pt x="0" y="6698"/>
                  </a:lnTo>
                  <a:lnTo>
                    <a:pt x="0" y="6856"/>
                  </a:lnTo>
                  <a:lnTo>
                    <a:pt x="0" y="7021"/>
                  </a:lnTo>
                  <a:lnTo>
                    <a:pt x="7" y="7179"/>
                  </a:lnTo>
                  <a:lnTo>
                    <a:pt x="13" y="7344"/>
                  </a:lnTo>
                  <a:lnTo>
                    <a:pt x="27" y="7509"/>
                  </a:lnTo>
                  <a:lnTo>
                    <a:pt x="47" y="7667"/>
                  </a:lnTo>
                  <a:lnTo>
                    <a:pt x="67" y="7832"/>
                  </a:lnTo>
                  <a:lnTo>
                    <a:pt x="93" y="7990"/>
                  </a:lnTo>
                  <a:lnTo>
                    <a:pt x="127" y="8155"/>
                  </a:lnTo>
                  <a:lnTo>
                    <a:pt x="166" y="8320"/>
                  </a:lnTo>
                  <a:lnTo>
                    <a:pt x="206" y="8479"/>
                  </a:lnTo>
                  <a:lnTo>
                    <a:pt x="253" y="8644"/>
                  </a:lnTo>
                  <a:lnTo>
                    <a:pt x="300" y="8802"/>
                  </a:lnTo>
                  <a:lnTo>
                    <a:pt x="360" y="8967"/>
                  </a:lnTo>
                  <a:lnTo>
                    <a:pt x="420" y="9125"/>
                  </a:lnTo>
                  <a:lnTo>
                    <a:pt x="486" y="9283"/>
                  </a:lnTo>
                  <a:lnTo>
                    <a:pt x="553" y="9441"/>
                  </a:lnTo>
                  <a:lnTo>
                    <a:pt x="633" y="9606"/>
                  </a:lnTo>
                  <a:lnTo>
                    <a:pt x="712" y="9764"/>
                  </a:lnTo>
                  <a:lnTo>
                    <a:pt x="799" y="9922"/>
                  </a:lnTo>
                  <a:lnTo>
                    <a:pt x="892" y="10074"/>
                  </a:lnTo>
                  <a:lnTo>
                    <a:pt x="985" y="10225"/>
                  </a:lnTo>
                  <a:lnTo>
                    <a:pt x="1085" y="10369"/>
                  </a:lnTo>
                  <a:lnTo>
                    <a:pt x="1185" y="10507"/>
                  </a:lnTo>
                  <a:lnTo>
                    <a:pt x="1292" y="10644"/>
                  </a:lnTo>
                  <a:lnTo>
                    <a:pt x="1405" y="10782"/>
                  </a:lnTo>
                  <a:lnTo>
                    <a:pt x="1518" y="10906"/>
                  </a:lnTo>
                  <a:lnTo>
                    <a:pt x="1638" y="11036"/>
                  </a:lnTo>
                  <a:lnTo>
                    <a:pt x="1758" y="11160"/>
                  </a:lnTo>
                  <a:lnTo>
                    <a:pt x="1884" y="11277"/>
                  </a:lnTo>
                  <a:lnTo>
                    <a:pt x="2011" y="11394"/>
                  </a:lnTo>
                  <a:lnTo>
                    <a:pt x="2137" y="11504"/>
                  </a:lnTo>
                  <a:lnTo>
                    <a:pt x="2270" y="11607"/>
                  </a:lnTo>
                  <a:lnTo>
                    <a:pt x="2410" y="11710"/>
                  </a:lnTo>
                  <a:lnTo>
                    <a:pt x="2550" y="11813"/>
                  </a:lnTo>
                  <a:lnTo>
                    <a:pt x="2690" y="11910"/>
                  </a:lnTo>
                  <a:lnTo>
                    <a:pt x="2836" y="11999"/>
                  </a:lnTo>
                  <a:lnTo>
                    <a:pt x="2983" y="12088"/>
                  </a:lnTo>
                  <a:lnTo>
                    <a:pt x="3136" y="12171"/>
                  </a:lnTo>
                  <a:lnTo>
                    <a:pt x="3283" y="12253"/>
                  </a:lnTo>
                  <a:lnTo>
                    <a:pt x="3436" y="12329"/>
                  </a:lnTo>
                  <a:lnTo>
                    <a:pt x="3595" y="12398"/>
                  </a:lnTo>
                  <a:lnTo>
                    <a:pt x="3749" y="12467"/>
                  </a:lnTo>
                  <a:lnTo>
                    <a:pt x="3908" y="12528"/>
                  </a:lnTo>
                  <a:lnTo>
                    <a:pt x="4075" y="12590"/>
                  </a:lnTo>
                  <a:lnTo>
                    <a:pt x="4235" y="12645"/>
                  </a:lnTo>
                  <a:lnTo>
                    <a:pt x="4401" y="12700"/>
                  </a:lnTo>
                  <a:lnTo>
                    <a:pt x="4561" y="12748"/>
                  </a:lnTo>
                  <a:lnTo>
                    <a:pt x="4727" y="12790"/>
                  </a:lnTo>
                  <a:lnTo>
                    <a:pt x="4894" y="12831"/>
                  </a:lnTo>
                  <a:lnTo>
                    <a:pt x="5067" y="12865"/>
                  </a:lnTo>
                  <a:lnTo>
                    <a:pt x="5233" y="12900"/>
                  </a:lnTo>
                  <a:lnTo>
                    <a:pt x="5407" y="12927"/>
                  </a:lnTo>
                  <a:lnTo>
                    <a:pt x="5573" y="12948"/>
                  </a:lnTo>
                  <a:lnTo>
                    <a:pt x="5746" y="12968"/>
                  </a:lnTo>
                  <a:lnTo>
                    <a:pt x="5919" y="12982"/>
                  </a:lnTo>
                  <a:lnTo>
                    <a:pt x="6092" y="12989"/>
                  </a:lnTo>
                  <a:lnTo>
                    <a:pt x="6259" y="12996"/>
                  </a:lnTo>
                  <a:lnTo>
                    <a:pt x="6432" y="13003"/>
                  </a:lnTo>
                  <a:lnTo>
                    <a:pt x="6605" y="12996"/>
                  </a:lnTo>
                  <a:lnTo>
                    <a:pt x="6778" y="12989"/>
                  </a:lnTo>
                  <a:lnTo>
                    <a:pt x="6951" y="12982"/>
                  </a:lnTo>
                  <a:lnTo>
                    <a:pt x="7118" y="12968"/>
                  </a:lnTo>
                  <a:lnTo>
                    <a:pt x="7291" y="12948"/>
                  </a:lnTo>
                  <a:lnTo>
                    <a:pt x="7464" y="12927"/>
                  </a:lnTo>
                  <a:lnTo>
                    <a:pt x="7630" y="12900"/>
                  </a:lnTo>
                  <a:lnTo>
                    <a:pt x="7797" y="12865"/>
                  </a:lnTo>
                  <a:lnTo>
                    <a:pt x="7963" y="12831"/>
                  </a:lnTo>
                  <a:lnTo>
                    <a:pt x="8130" y="12790"/>
                  </a:lnTo>
                  <a:lnTo>
                    <a:pt x="8296" y="12742"/>
                  </a:lnTo>
                  <a:lnTo>
                    <a:pt x="8463" y="12693"/>
                  </a:lnTo>
                  <a:lnTo>
                    <a:pt x="8622" y="12638"/>
                  </a:lnTo>
                  <a:lnTo>
                    <a:pt x="8789" y="12577"/>
                  </a:lnTo>
                  <a:lnTo>
                    <a:pt x="8949" y="12515"/>
                  </a:lnTo>
                  <a:lnTo>
                    <a:pt x="9102" y="12446"/>
                  </a:lnTo>
                  <a:lnTo>
                    <a:pt x="9262" y="12377"/>
                  </a:lnTo>
                  <a:lnTo>
                    <a:pt x="9415" y="12302"/>
                  </a:lnTo>
                  <a:lnTo>
                    <a:pt x="9568" y="12219"/>
                  </a:lnTo>
                  <a:lnTo>
                    <a:pt x="9714" y="12136"/>
                  </a:lnTo>
                  <a:lnTo>
                    <a:pt x="9861" y="12047"/>
                  </a:lnTo>
                  <a:lnTo>
                    <a:pt x="10007" y="11951"/>
                  </a:lnTo>
                  <a:lnTo>
                    <a:pt x="10154" y="11848"/>
                  </a:lnTo>
                  <a:lnTo>
                    <a:pt x="10300" y="11738"/>
                  </a:lnTo>
                  <a:lnTo>
                    <a:pt x="10440" y="11628"/>
                  </a:lnTo>
                  <a:lnTo>
                    <a:pt x="10573" y="11511"/>
                  </a:lnTo>
                  <a:lnTo>
                    <a:pt x="10706" y="11394"/>
                  </a:lnTo>
                  <a:lnTo>
                    <a:pt x="10833" y="11270"/>
                  </a:lnTo>
                  <a:lnTo>
                    <a:pt x="10953" y="11139"/>
                  </a:lnTo>
                  <a:lnTo>
                    <a:pt x="11073" y="11016"/>
                  </a:lnTo>
                  <a:lnTo>
                    <a:pt x="11186" y="10878"/>
                  </a:lnTo>
                  <a:lnTo>
                    <a:pt x="11292" y="10748"/>
                  </a:lnTo>
                  <a:lnTo>
                    <a:pt x="11399" y="10603"/>
                  </a:lnTo>
                  <a:lnTo>
                    <a:pt x="11499" y="10466"/>
                  </a:lnTo>
                  <a:lnTo>
                    <a:pt x="11592" y="10321"/>
                  </a:lnTo>
                  <a:lnTo>
                    <a:pt x="11685" y="10177"/>
                  </a:lnTo>
                  <a:lnTo>
                    <a:pt x="11772" y="10026"/>
                  </a:lnTo>
                  <a:lnTo>
                    <a:pt x="11858" y="9874"/>
                  </a:lnTo>
                  <a:lnTo>
                    <a:pt x="11938" y="9723"/>
                  </a:lnTo>
                  <a:lnTo>
                    <a:pt x="12011" y="9565"/>
                  </a:lnTo>
                  <a:lnTo>
                    <a:pt x="12085" y="9407"/>
                  </a:lnTo>
                  <a:lnTo>
                    <a:pt x="12145" y="9249"/>
                  </a:lnTo>
                  <a:lnTo>
                    <a:pt x="12211" y="9084"/>
                  </a:lnTo>
                  <a:lnTo>
                    <a:pt x="12265" y="8919"/>
                  </a:lnTo>
                  <a:lnTo>
                    <a:pt x="12318" y="8754"/>
                  </a:lnTo>
                  <a:lnTo>
                    <a:pt x="12371" y="8589"/>
                  </a:lnTo>
                  <a:lnTo>
                    <a:pt x="12418" y="8423"/>
                  </a:lnTo>
                  <a:lnTo>
                    <a:pt x="12458" y="8252"/>
                  </a:lnTo>
                  <a:lnTo>
                    <a:pt x="12491" y="8080"/>
                  </a:lnTo>
                  <a:lnTo>
                    <a:pt x="12524" y="7908"/>
                  </a:lnTo>
                  <a:lnTo>
                    <a:pt x="12551" y="7736"/>
                  </a:lnTo>
                  <a:lnTo>
                    <a:pt x="12577" y="7564"/>
                  </a:lnTo>
                  <a:lnTo>
                    <a:pt x="12597" y="7392"/>
                  </a:lnTo>
                  <a:lnTo>
                    <a:pt x="12611" y="7213"/>
                  </a:lnTo>
                  <a:lnTo>
                    <a:pt x="12624" y="7041"/>
                  </a:lnTo>
                  <a:lnTo>
                    <a:pt x="12631" y="6863"/>
                  </a:lnTo>
                  <a:lnTo>
                    <a:pt x="12637" y="6691"/>
                  </a:lnTo>
                  <a:lnTo>
                    <a:pt x="12637" y="6512"/>
                  </a:lnTo>
                  <a:lnTo>
                    <a:pt x="12631" y="6333"/>
                  </a:lnTo>
                  <a:lnTo>
                    <a:pt x="12617" y="6161"/>
                  </a:lnTo>
                  <a:lnTo>
                    <a:pt x="12611" y="5983"/>
                  </a:lnTo>
                  <a:lnTo>
                    <a:pt x="12591" y="5811"/>
                  </a:lnTo>
                  <a:lnTo>
                    <a:pt x="12571" y="5632"/>
                  </a:lnTo>
                  <a:lnTo>
                    <a:pt x="12544" y="5460"/>
                  </a:lnTo>
                  <a:lnTo>
                    <a:pt x="12518" y="5281"/>
                  </a:lnTo>
                  <a:lnTo>
                    <a:pt x="12484" y="5109"/>
                  </a:lnTo>
                  <a:lnTo>
                    <a:pt x="12444" y="4937"/>
                  </a:lnTo>
                  <a:lnTo>
                    <a:pt x="12404" y="4766"/>
                  </a:lnTo>
                  <a:lnTo>
                    <a:pt x="12358" y="4594"/>
                  </a:lnTo>
                  <a:lnTo>
                    <a:pt x="12311" y="4429"/>
                  </a:lnTo>
                  <a:lnTo>
                    <a:pt x="12258" y="4257"/>
                  </a:lnTo>
                  <a:lnTo>
                    <a:pt x="12198" y="4092"/>
                  </a:lnTo>
                  <a:lnTo>
                    <a:pt x="12138" y="3927"/>
                  </a:lnTo>
                  <a:lnTo>
                    <a:pt x="12071" y="3762"/>
                  </a:lnTo>
                  <a:lnTo>
                    <a:pt x="12005" y="3603"/>
                  </a:lnTo>
                  <a:lnTo>
                    <a:pt x="11932" y="3445"/>
                  </a:lnTo>
                  <a:lnTo>
                    <a:pt x="11852" y="3287"/>
                  </a:lnTo>
                  <a:lnTo>
                    <a:pt x="11772" y="3129"/>
                  </a:lnTo>
                  <a:lnTo>
                    <a:pt x="11685" y="2971"/>
                  </a:lnTo>
                  <a:lnTo>
                    <a:pt x="11599" y="2820"/>
                  </a:lnTo>
                  <a:lnTo>
                    <a:pt x="11505" y="2675"/>
                  </a:lnTo>
                  <a:lnTo>
                    <a:pt x="11412" y="2524"/>
                  </a:lnTo>
                  <a:lnTo>
                    <a:pt x="11312" y="2380"/>
                  </a:lnTo>
                  <a:lnTo>
                    <a:pt x="11206" y="2242"/>
                  </a:lnTo>
                  <a:lnTo>
                    <a:pt x="11099" y="2105"/>
                  </a:lnTo>
                  <a:lnTo>
                    <a:pt x="10986" y="1967"/>
                  </a:lnTo>
                  <a:lnTo>
                    <a:pt x="10873" y="1836"/>
                  </a:lnTo>
                  <a:lnTo>
                    <a:pt x="10760" y="1713"/>
                  </a:lnTo>
                  <a:lnTo>
                    <a:pt x="10640" y="1589"/>
                  </a:lnTo>
                  <a:lnTo>
                    <a:pt x="10513" y="1472"/>
                  </a:lnTo>
                  <a:lnTo>
                    <a:pt x="10387" y="1355"/>
                  </a:lnTo>
                  <a:lnTo>
                    <a:pt x="10260" y="1245"/>
                  </a:lnTo>
                  <a:lnTo>
                    <a:pt x="10127" y="1142"/>
                  </a:lnTo>
                  <a:lnTo>
                    <a:pt x="9994" y="1039"/>
                  </a:lnTo>
                  <a:lnTo>
                    <a:pt x="9861" y="943"/>
                  </a:lnTo>
                  <a:lnTo>
                    <a:pt x="9721" y="846"/>
                  </a:lnTo>
                  <a:lnTo>
                    <a:pt x="9581" y="757"/>
                  </a:lnTo>
                  <a:lnTo>
                    <a:pt x="9435" y="674"/>
                  </a:lnTo>
                  <a:lnTo>
                    <a:pt x="9288" y="592"/>
                  </a:lnTo>
                  <a:lnTo>
                    <a:pt x="9142" y="523"/>
                  </a:lnTo>
                  <a:lnTo>
                    <a:pt x="8995" y="447"/>
                  </a:lnTo>
                  <a:lnTo>
                    <a:pt x="8842" y="386"/>
                  </a:lnTo>
                  <a:lnTo>
                    <a:pt x="8689" y="324"/>
                  </a:lnTo>
                  <a:lnTo>
                    <a:pt x="8529" y="269"/>
                  </a:lnTo>
                  <a:lnTo>
                    <a:pt x="8376" y="221"/>
                  </a:lnTo>
                  <a:lnTo>
                    <a:pt x="8216" y="172"/>
                  </a:lnTo>
                  <a:lnTo>
                    <a:pt x="8057" y="131"/>
                  </a:lnTo>
                  <a:lnTo>
                    <a:pt x="7897" y="97"/>
                  </a:lnTo>
                  <a:lnTo>
                    <a:pt x="7730" y="69"/>
                  </a:lnTo>
                  <a:lnTo>
                    <a:pt x="7570" y="42"/>
                  </a:lnTo>
                  <a:lnTo>
                    <a:pt x="7404" y="28"/>
                  </a:lnTo>
                  <a:lnTo>
                    <a:pt x="7238" y="14"/>
                  </a:lnTo>
                  <a:lnTo>
                    <a:pt x="7064" y="7"/>
                  </a:lnTo>
                  <a:lnTo>
                    <a:pt x="689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2"/>
            <p:cNvSpPr/>
            <p:nvPr/>
          </p:nvSpPr>
          <p:spPr>
            <a:xfrm>
              <a:off x="-2501450" y="-402550"/>
              <a:ext cx="176975" cy="179825"/>
            </a:xfrm>
            <a:custGeom>
              <a:rect b="b" l="l" r="r" t="t"/>
              <a:pathLst>
                <a:path extrusionOk="0" h="7193" w="7079">
                  <a:moveTo>
                    <a:pt x="4069" y="1"/>
                  </a:moveTo>
                  <a:lnTo>
                    <a:pt x="3983" y="7"/>
                  </a:lnTo>
                  <a:lnTo>
                    <a:pt x="3889" y="21"/>
                  </a:lnTo>
                  <a:lnTo>
                    <a:pt x="3803" y="35"/>
                  </a:lnTo>
                  <a:lnTo>
                    <a:pt x="3716" y="56"/>
                  </a:lnTo>
                  <a:lnTo>
                    <a:pt x="3636" y="83"/>
                  </a:lnTo>
                  <a:lnTo>
                    <a:pt x="3556" y="111"/>
                  </a:lnTo>
                  <a:lnTo>
                    <a:pt x="3403" y="179"/>
                  </a:lnTo>
                  <a:lnTo>
                    <a:pt x="3250" y="262"/>
                  </a:lnTo>
                  <a:lnTo>
                    <a:pt x="3110" y="351"/>
                  </a:lnTo>
                  <a:lnTo>
                    <a:pt x="2971" y="461"/>
                  </a:lnTo>
                  <a:lnTo>
                    <a:pt x="2831" y="571"/>
                  </a:lnTo>
                  <a:lnTo>
                    <a:pt x="2691" y="695"/>
                  </a:lnTo>
                  <a:lnTo>
                    <a:pt x="2418" y="956"/>
                  </a:lnTo>
                  <a:lnTo>
                    <a:pt x="2125" y="1231"/>
                  </a:lnTo>
                  <a:lnTo>
                    <a:pt x="2038" y="1300"/>
                  </a:lnTo>
                  <a:lnTo>
                    <a:pt x="1952" y="1362"/>
                  </a:lnTo>
                  <a:lnTo>
                    <a:pt x="1865" y="1410"/>
                  </a:lnTo>
                  <a:lnTo>
                    <a:pt x="1765" y="1451"/>
                  </a:lnTo>
                  <a:lnTo>
                    <a:pt x="1672" y="1479"/>
                  </a:lnTo>
                  <a:lnTo>
                    <a:pt x="1572" y="1499"/>
                  </a:lnTo>
                  <a:lnTo>
                    <a:pt x="1472" y="1513"/>
                  </a:lnTo>
                  <a:lnTo>
                    <a:pt x="1373" y="1513"/>
                  </a:lnTo>
                  <a:lnTo>
                    <a:pt x="1273" y="1506"/>
                  </a:lnTo>
                  <a:lnTo>
                    <a:pt x="1173" y="1486"/>
                  </a:lnTo>
                  <a:lnTo>
                    <a:pt x="1080" y="1458"/>
                  </a:lnTo>
                  <a:lnTo>
                    <a:pt x="986" y="1424"/>
                  </a:lnTo>
                  <a:lnTo>
                    <a:pt x="893" y="1383"/>
                  </a:lnTo>
                  <a:lnTo>
                    <a:pt x="807" y="1328"/>
                  </a:lnTo>
                  <a:lnTo>
                    <a:pt x="727" y="1259"/>
                  </a:lnTo>
                  <a:lnTo>
                    <a:pt x="653" y="1183"/>
                  </a:lnTo>
                  <a:lnTo>
                    <a:pt x="534" y="1424"/>
                  </a:lnTo>
                  <a:lnTo>
                    <a:pt x="427" y="1658"/>
                  </a:lnTo>
                  <a:lnTo>
                    <a:pt x="327" y="1905"/>
                  </a:lnTo>
                  <a:lnTo>
                    <a:pt x="247" y="2153"/>
                  </a:lnTo>
                  <a:lnTo>
                    <a:pt x="167" y="2407"/>
                  </a:lnTo>
                  <a:lnTo>
                    <a:pt x="107" y="2661"/>
                  </a:lnTo>
                  <a:lnTo>
                    <a:pt x="61" y="2916"/>
                  </a:lnTo>
                  <a:lnTo>
                    <a:pt x="28" y="3170"/>
                  </a:lnTo>
                  <a:lnTo>
                    <a:pt x="8" y="3432"/>
                  </a:lnTo>
                  <a:lnTo>
                    <a:pt x="1" y="3686"/>
                  </a:lnTo>
                  <a:lnTo>
                    <a:pt x="8" y="3940"/>
                  </a:lnTo>
                  <a:lnTo>
                    <a:pt x="14" y="4064"/>
                  </a:lnTo>
                  <a:lnTo>
                    <a:pt x="34" y="4188"/>
                  </a:lnTo>
                  <a:lnTo>
                    <a:pt x="48" y="4312"/>
                  </a:lnTo>
                  <a:lnTo>
                    <a:pt x="74" y="4435"/>
                  </a:lnTo>
                  <a:lnTo>
                    <a:pt x="94" y="4559"/>
                  </a:lnTo>
                  <a:lnTo>
                    <a:pt x="127" y="4676"/>
                  </a:lnTo>
                  <a:lnTo>
                    <a:pt x="161" y="4793"/>
                  </a:lnTo>
                  <a:lnTo>
                    <a:pt x="201" y="4917"/>
                  </a:lnTo>
                  <a:lnTo>
                    <a:pt x="247" y="5027"/>
                  </a:lnTo>
                  <a:lnTo>
                    <a:pt x="294" y="5144"/>
                  </a:lnTo>
                  <a:lnTo>
                    <a:pt x="374" y="5309"/>
                  </a:lnTo>
                  <a:lnTo>
                    <a:pt x="460" y="5474"/>
                  </a:lnTo>
                  <a:lnTo>
                    <a:pt x="560" y="5625"/>
                  </a:lnTo>
                  <a:lnTo>
                    <a:pt x="660" y="5776"/>
                  </a:lnTo>
                  <a:lnTo>
                    <a:pt x="773" y="5914"/>
                  </a:lnTo>
                  <a:lnTo>
                    <a:pt x="893" y="6044"/>
                  </a:lnTo>
                  <a:lnTo>
                    <a:pt x="1020" y="6175"/>
                  </a:lnTo>
                  <a:lnTo>
                    <a:pt x="1153" y="6292"/>
                  </a:lnTo>
                  <a:lnTo>
                    <a:pt x="1293" y="6409"/>
                  </a:lnTo>
                  <a:lnTo>
                    <a:pt x="1432" y="6512"/>
                  </a:lnTo>
                  <a:lnTo>
                    <a:pt x="1586" y="6608"/>
                  </a:lnTo>
                  <a:lnTo>
                    <a:pt x="1739" y="6698"/>
                  </a:lnTo>
                  <a:lnTo>
                    <a:pt x="1892" y="6780"/>
                  </a:lnTo>
                  <a:lnTo>
                    <a:pt x="2052" y="6856"/>
                  </a:lnTo>
                  <a:lnTo>
                    <a:pt x="2218" y="6925"/>
                  </a:lnTo>
                  <a:lnTo>
                    <a:pt x="2385" y="6986"/>
                  </a:lnTo>
                  <a:lnTo>
                    <a:pt x="2558" y="7041"/>
                  </a:lnTo>
                  <a:lnTo>
                    <a:pt x="2731" y="7083"/>
                  </a:lnTo>
                  <a:lnTo>
                    <a:pt x="2904" y="7124"/>
                  </a:lnTo>
                  <a:lnTo>
                    <a:pt x="3084" y="7151"/>
                  </a:lnTo>
                  <a:lnTo>
                    <a:pt x="3257" y="7172"/>
                  </a:lnTo>
                  <a:lnTo>
                    <a:pt x="3437" y="7186"/>
                  </a:lnTo>
                  <a:lnTo>
                    <a:pt x="3616" y="7193"/>
                  </a:lnTo>
                  <a:lnTo>
                    <a:pt x="3790" y="7193"/>
                  </a:lnTo>
                  <a:lnTo>
                    <a:pt x="3969" y="7179"/>
                  </a:lnTo>
                  <a:lnTo>
                    <a:pt x="4149" y="7165"/>
                  </a:lnTo>
                  <a:lnTo>
                    <a:pt x="4322" y="7138"/>
                  </a:lnTo>
                  <a:lnTo>
                    <a:pt x="4495" y="7103"/>
                  </a:lnTo>
                  <a:lnTo>
                    <a:pt x="4668" y="7062"/>
                  </a:lnTo>
                  <a:lnTo>
                    <a:pt x="4835" y="7007"/>
                  </a:lnTo>
                  <a:lnTo>
                    <a:pt x="5001" y="6952"/>
                  </a:lnTo>
                  <a:lnTo>
                    <a:pt x="5168" y="6883"/>
                  </a:lnTo>
                  <a:lnTo>
                    <a:pt x="5341" y="6801"/>
                  </a:lnTo>
                  <a:lnTo>
                    <a:pt x="5507" y="6711"/>
                  </a:lnTo>
                  <a:lnTo>
                    <a:pt x="5660" y="6615"/>
                  </a:lnTo>
                  <a:lnTo>
                    <a:pt x="5807" y="6505"/>
                  </a:lnTo>
                  <a:lnTo>
                    <a:pt x="5947" y="6395"/>
                  </a:lnTo>
                  <a:lnTo>
                    <a:pt x="6080" y="6271"/>
                  </a:lnTo>
                  <a:lnTo>
                    <a:pt x="6200" y="6148"/>
                  </a:lnTo>
                  <a:lnTo>
                    <a:pt x="6320" y="6017"/>
                  </a:lnTo>
                  <a:lnTo>
                    <a:pt x="6426" y="5873"/>
                  </a:lnTo>
                  <a:lnTo>
                    <a:pt x="6519" y="5728"/>
                  </a:lnTo>
                  <a:lnTo>
                    <a:pt x="6613" y="5584"/>
                  </a:lnTo>
                  <a:lnTo>
                    <a:pt x="6692" y="5426"/>
                  </a:lnTo>
                  <a:lnTo>
                    <a:pt x="6766" y="5267"/>
                  </a:lnTo>
                  <a:lnTo>
                    <a:pt x="6832" y="5102"/>
                  </a:lnTo>
                  <a:lnTo>
                    <a:pt x="6892" y="4937"/>
                  </a:lnTo>
                  <a:lnTo>
                    <a:pt x="6939" y="4766"/>
                  </a:lnTo>
                  <a:lnTo>
                    <a:pt x="6979" y="4594"/>
                  </a:lnTo>
                  <a:lnTo>
                    <a:pt x="7019" y="4422"/>
                  </a:lnTo>
                  <a:lnTo>
                    <a:pt x="7045" y="4243"/>
                  </a:lnTo>
                  <a:lnTo>
                    <a:pt x="7059" y="4064"/>
                  </a:lnTo>
                  <a:lnTo>
                    <a:pt x="7072" y="3879"/>
                  </a:lnTo>
                  <a:lnTo>
                    <a:pt x="7079" y="3700"/>
                  </a:lnTo>
                  <a:lnTo>
                    <a:pt x="7072" y="3514"/>
                  </a:lnTo>
                  <a:lnTo>
                    <a:pt x="7059" y="3335"/>
                  </a:lnTo>
                  <a:lnTo>
                    <a:pt x="7039" y="3150"/>
                  </a:lnTo>
                  <a:lnTo>
                    <a:pt x="7012" y="2971"/>
                  </a:lnTo>
                  <a:lnTo>
                    <a:pt x="6979" y="2792"/>
                  </a:lnTo>
                  <a:lnTo>
                    <a:pt x="6939" y="2606"/>
                  </a:lnTo>
                  <a:lnTo>
                    <a:pt x="6892" y="2435"/>
                  </a:lnTo>
                  <a:lnTo>
                    <a:pt x="6832" y="2256"/>
                  </a:lnTo>
                  <a:lnTo>
                    <a:pt x="6772" y="2084"/>
                  </a:lnTo>
                  <a:lnTo>
                    <a:pt x="6699" y="1912"/>
                  </a:lnTo>
                  <a:lnTo>
                    <a:pt x="6626" y="1754"/>
                  </a:lnTo>
                  <a:lnTo>
                    <a:pt x="6539" y="1596"/>
                  </a:lnTo>
                  <a:lnTo>
                    <a:pt x="6453" y="1444"/>
                  </a:lnTo>
                  <a:lnTo>
                    <a:pt x="6353" y="1293"/>
                  </a:lnTo>
                  <a:lnTo>
                    <a:pt x="6253" y="1149"/>
                  </a:lnTo>
                  <a:lnTo>
                    <a:pt x="6140" y="1011"/>
                  </a:lnTo>
                  <a:lnTo>
                    <a:pt x="6020" y="874"/>
                  </a:lnTo>
                  <a:lnTo>
                    <a:pt x="5900" y="750"/>
                  </a:lnTo>
                  <a:lnTo>
                    <a:pt x="5767" y="633"/>
                  </a:lnTo>
                  <a:lnTo>
                    <a:pt x="5634" y="523"/>
                  </a:lnTo>
                  <a:lnTo>
                    <a:pt x="5494" y="420"/>
                  </a:lnTo>
                  <a:lnTo>
                    <a:pt x="5348" y="324"/>
                  </a:lnTo>
                  <a:lnTo>
                    <a:pt x="5194" y="241"/>
                  </a:lnTo>
                  <a:lnTo>
                    <a:pt x="5035" y="172"/>
                  </a:lnTo>
                  <a:lnTo>
                    <a:pt x="4868" y="111"/>
                  </a:lnTo>
                  <a:lnTo>
                    <a:pt x="4702" y="62"/>
                  </a:lnTo>
                  <a:lnTo>
                    <a:pt x="4588" y="42"/>
                  </a:lnTo>
                  <a:lnTo>
                    <a:pt x="4475" y="21"/>
                  </a:lnTo>
                  <a:lnTo>
                    <a:pt x="4369" y="7"/>
                  </a:lnTo>
                  <a:lnTo>
                    <a:pt x="426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2"/>
            <p:cNvSpPr/>
            <p:nvPr/>
          </p:nvSpPr>
          <p:spPr>
            <a:xfrm>
              <a:off x="-3060575" y="-4021000"/>
              <a:ext cx="530025" cy="553025"/>
            </a:xfrm>
            <a:custGeom>
              <a:rect b="b" l="l" r="r" t="t"/>
              <a:pathLst>
                <a:path extrusionOk="0" h="22121" w="21201">
                  <a:moveTo>
                    <a:pt x="11713" y="2552"/>
                  </a:moveTo>
                  <a:lnTo>
                    <a:pt x="11913" y="2559"/>
                  </a:lnTo>
                  <a:lnTo>
                    <a:pt x="12106" y="2565"/>
                  </a:lnTo>
                  <a:lnTo>
                    <a:pt x="12305" y="2586"/>
                  </a:lnTo>
                  <a:lnTo>
                    <a:pt x="12498" y="2614"/>
                  </a:lnTo>
                  <a:lnTo>
                    <a:pt x="12685" y="2641"/>
                  </a:lnTo>
                  <a:lnTo>
                    <a:pt x="12878" y="2682"/>
                  </a:lnTo>
                  <a:lnTo>
                    <a:pt x="13058" y="2724"/>
                  </a:lnTo>
                  <a:lnTo>
                    <a:pt x="13244" y="2772"/>
                  </a:lnTo>
                  <a:lnTo>
                    <a:pt x="13424" y="2827"/>
                  </a:lnTo>
                  <a:lnTo>
                    <a:pt x="13597" y="2889"/>
                  </a:lnTo>
                  <a:lnTo>
                    <a:pt x="13777" y="2957"/>
                  </a:lnTo>
                  <a:lnTo>
                    <a:pt x="13943" y="3033"/>
                  </a:lnTo>
                  <a:lnTo>
                    <a:pt x="14116" y="3109"/>
                  </a:lnTo>
                  <a:lnTo>
                    <a:pt x="14283" y="3191"/>
                  </a:lnTo>
                  <a:lnTo>
                    <a:pt x="14443" y="3281"/>
                  </a:lnTo>
                  <a:lnTo>
                    <a:pt x="14602" y="3377"/>
                  </a:lnTo>
                  <a:lnTo>
                    <a:pt x="14762" y="3480"/>
                  </a:lnTo>
                  <a:lnTo>
                    <a:pt x="14915" y="3583"/>
                  </a:lnTo>
                  <a:lnTo>
                    <a:pt x="15069" y="3693"/>
                  </a:lnTo>
                  <a:lnTo>
                    <a:pt x="15215" y="3803"/>
                  </a:lnTo>
                  <a:lnTo>
                    <a:pt x="15362" y="3927"/>
                  </a:lnTo>
                  <a:lnTo>
                    <a:pt x="15501" y="4051"/>
                  </a:lnTo>
                  <a:lnTo>
                    <a:pt x="15641" y="4174"/>
                  </a:lnTo>
                  <a:lnTo>
                    <a:pt x="15774" y="4305"/>
                  </a:lnTo>
                  <a:lnTo>
                    <a:pt x="15907" y="4443"/>
                  </a:lnTo>
                  <a:lnTo>
                    <a:pt x="16041" y="4587"/>
                  </a:lnTo>
                  <a:lnTo>
                    <a:pt x="16167" y="4731"/>
                  </a:lnTo>
                  <a:lnTo>
                    <a:pt x="16287" y="4876"/>
                  </a:lnTo>
                  <a:lnTo>
                    <a:pt x="16407" y="5027"/>
                  </a:lnTo>
                  <a:lnTo>
                    <a:pt x="16527" y="5185"/>
                  </a:lnTo>
                  <a:lnTo>
                    <a:pt x="16640" y="5343"/>
                  </a:lnTo>
                  <a:lnTo>
                    <a:pt x="16746" y="5508"/>
                  </a:lnTo>
                  <a:lnTo>
                    <a:pt x="16853" y="5673"/>
                  </a:lnTo>
                  <a:lnTo>
                    <a:pt x="16953" y="5838"/>
                  </a:lnTo>
                  <a:lnTo>
                    <a:pt x="17053" y="6010"/>
                  </a:lnTo>
                  <a:lnTo>
                    <a:pt x="17153" y="6182"/>
                  </a:lnTo>
                  <a:lnTo>
                    <a:pt x="17246" y="6361"/>
                  </a:lnTo>
                  <a:lnTo>
                    <a:pt x="17332" y="6540"/>
                  </a:lnTo>
                  <a:lnTo>
                    <a:pt x="17419" y="6725"/>
                  </a:lnTo>
                  <a:lnTo>
                    <a:pt x="17499" y="6911"/>
                  </a:lnTo>
                  <a:lnTo>
                    <a:pt x="17579" y="7097"/>
                  </a:lnTo>
                  <a:lnTo>
                    <a:pt x="17652" y="7289"/>
                  </a:lnTo>
                  <a:lnTo>
                    <a:pt x="17725" y="7482"/>
                  </a:lnTo>
                  <a:lnTo>
                    <a:pt x="17792" y="7674"/>
                  </a:lnTo>
                  <a:lnTo>
                    <a:pt x="17852" y="7867"/>
                  </a:lnTo>
                  <a:lnTo>
                    <a:pt x="17912" y="8066"/>
                  </a:lnTo>
                  <a:lnTo>
                    <a:pt x="17965" y="8266"/>
                  </a:lnTo>
                  <a:lnTo>
                    <a:pt x="18018" y="8465"/>
                  </a:lnTo>
                  <a:lnTo>
                    <a:pt x="18065" y="8664"/>
                  </a:lnTo>
                  <a:lnTo>
                    <a:pt x="18111" y="8871"/>
                  </a:lnTo>
                  <a:lnTo>
                    <a:pt x="18151" y="9077"/>
                  </a:lnTo>
                  <a:lnTo>
                    <a:pt x="18185" y="9276"/>
                  </a:lnTo>
                  <a:lnTo>
                    <a:pt x="18218" y="9483"/>
                  </a:lnTo>
                  <a:lnTo>
                    <a:pt x="18245" y="9696"/>
                  </a:lnTo>
                  <a:lnTo>
                    <a:pt x="18271" y="9902"/>
                  </a:lnTo>
                  <a:lnTo>
                    <a:pt x="18291" y="10108"/>
                  </a:lnTo>
                  <a:lnTo>
                    <a:pt x="18304" y="10322"/>
                  </a:lnTo>
                  <a:lnTo>
                    <a:pt x="18318" y="10528"/>
                  </a:lnTo>
                  <a:lnTo>
                    <a:pt x="18324" y="10741"/>
                  </a:lnTo>
                  <a:lnTo>
                    <a:pt x="18331" y="10947"/>
                  </a:lnTo>
                  <a:lnTo>
                    <a:pt x="18331" y="11160"/>
                  </a:lnTo>
                  <a:lnTo>
                    <a:pt x="18324" y="11367"/>
                  </a:lnTo>
                  <a:lnTo>
                    <a:pt x="18311" y="11580"/>
                  </a:lnTo>
                  <a:lnTo>
                    <a:pt x="18298" y="11786"/>
                  </a:lnTo>
                  <a:lnTo>
                    <a:pt x="18284" y="11999"/>
                  </a:lnTo>
                  <a:lnTo>
                    <a:pt x="18258" y="12206"/>
                  </a:lnTo>
                  <a:lnTo>
                    <a:pt x="18231" y="12412"/>
                  </a:lnTo>
                  <a:lnTo>
                    <a:pt x="18198" y="12618"/>
                  </a:lnTo>
                  <a:lnTo>
                    <a:pt x="18165" y="12824"/>
                  </a:lnTo>
                  <a:lnTo>
                    <a:pt x="18125" y="13031"/>
                  </a:lnTo>
                  <a:lnTo>
                    <a:pt x="18078" y="13237"/>
                  </a:lnTo>
                  <a:lnTo>
                    <a:pt x="18031" y="13436"/>
                  </a:lnTo>
                  <a:lnTo>
                    <a:pt x="17978" y="13643"/>
                  </a:lnTo>
                  <a:lnTo>
                    <a:pt x="17918" y="13842"/>
                  </a:lnTo>
                  <a:lnTo>
                    <a:pt x="17852" y="14041"/>
                  </a:lnTo>
                  <a:lnTo>
                    <a:pt x="17785" y="14234"/>
                  </a:lnTo>
                  <a:lnTo>
                    <a:pt x="17712" y="14433"/>
                  </a:lnTo>
                  <a:lnTo>
                    <a:pt x="17639" y="14626"/>
                  </a:lnTo>
                  <a:lnTo>
                    <a:pt x="17552" y="14818"/>
                  </a:lnTo>
                  <a:lnTo>
                    <a:pt x="17466" y="15004"/>
                  </a:lnTo>
                  <a:lnTo>
                    <a:pt x="17372" y="15197"/>
                  </a:lnTo>
                  <a:lnTo>
                    <a:pt x="17279" y="15375"/>
                  </a:lnTo>
                  <a:lnTo>
                    <a:pt x="17179" y="15561"/>
                  </a:lnTo>
                  <a:lnTo>
                    <a:pt x="17073" y="15740"/>
                  </a:lnTo>
                  <a:lnTo>
                    <a:pt x="16959" y="15918"/>
                  </a:lnTo>
                  <a:lnTo>
                    <a:pt x="16840" y="16090"/>
                  </a:lnTo>
                  <a:lnTo>
                    <a:pt x="16720" y="16262"/>
                  </a:lnTo>
                  <a:lnTo>
                    <a:pt x="16593" y="16427"/>
                  </a:lnTo>
                  <a:lnTo>
                    <a:pt x="16467" y="16592"/>
                  </a:lnTo>
                  <a:lnTo>
                    <a:pt x="16327" y="16757"/>
                  </a:lnTo>
                  <a:lnTo>
                    <a:pt x="16187" y="16915"/>
                  </a:lnTo>
                  <a:lnTo>
                    <a:pt x="16041" y="17074"/>
                  </a:lnTo>
                  <a:lnTo>
                    <a:pt x="15888" y="17218"/>
                  </a:lnTo>
                  <a:lnTo>
                    <a:pt x="15728" y="17369"/>
                  </a:lnTo>
                  <a:lnTo>
                    <a:pt x="15568" y="17514"/>
                  </a:lnTo>
                  <a:lnTo>
                    <a:pt x="15401" y="17651"/>
                  </a:lnTo>
                  <a:lnTo>
                    <a:pt x="15228" y="17789"/>
                  </a:lnTo>
                  <a:lnTo>
                    <a:pt x="15049" y="17919"/>
                  </a:lnTo>
                  <a:lnTo>
                    <a:pt x="14862" y="18050"/>
                  </a:lnTo>
                  <a:lnTo>
                    <a:pt x="14676" y="18167"/>
                  </a:lnTo>
                  <a:lnTo>
                    <a:pt x="14483" y="18291"/>
                  </a:lnTo>
                  <a:lnTo>
                    <a:pt x="14283" y="18401"/>
                  </a:lnTo>
                  <a:lnTo>
                    <a:pt x="14076" y="18511"/>
                  </a:lnTo>
                  <a:lnTo>
                    <a:pt x="13863" y="18614"/>
                  </a:lnTo>
                  <a:lnTo>
                    <a:pt x="13650" y="18710"/>
                  </a:lnTo>
                  <a:lnTo>
                    <a:pt x="13424" y="18806"/>
                  </a:lnTo>
                  <a:lnTo>
                    <a:pt x="13198" y="18896"/>
                  </a:lnTo>
                  <a:lnTo>
                    <a:pt x="12965" y="18978"/>
                  </a:lnTo>
                  <a:lnTo>
                    <a:pt x="12725" y="19054"/>
                  </a:lnTo>
                  <a:lnTo>
                    <a:pt x="12478" y="19130"/>
                  </a:lnTo>
                  <a:lnTo>
                    <a:pt x="12279" y="19185"/>
                  </a:lnTo>
                  <a:lnTo>
                    <a:pt x="12086" y="19226"/>
                  </a:lnTo>
                  <a:lnTo>
                    <a:pt x="11886" y="19267"/>
                  </a:lnTo>
                  <a:lnTo>
                    <a:pt x="11686" y="19308"/>
                  </a:lnTo>
                  <a:lnTo>
                    <a:pt x="11486" y="19336"/>
                  </a:lnTo>
                  <a:lnTo>
                    <a:pt x="11287" y="19356"/>
                  </a:lnTo>
                  <a:lnTo>
                    <a:pt x="11087" y="19377"/>
                  </a:lnTo>
                  <a:lnTo>
                    <a:pt x="10894" y="19391"/>
                  </a:lnTo>
                  <a:lnTo>
                    <a:pt x="10694" y="19398"/>
                  </a:lnTo>
                  <a:lnTo>
                    <a:pt x="10301" y="19398"/>
                  </a:lnTo>
                  <a:lnTo>
                    <a:pt x="10101" y="19391"/>
                  </a:lnTo>
                  <a:lnTo>
                    <a:pt x="9908" y="19377"/>
                  </a:lnTo>
                  <a:lnTo>
                    <a:pt x="9715" y="19356"/>
                  </a:lnTo>
                  <a:lnTo>
                    <a:pt x="9516" y="19336"/>
                  </a:lnTo>
                  <a:lnTo>
                    <a:pt x="9329" y="19301"/>
                  </a:lnTo>
                  <a:lnTo>
                    <a:pt x="9136" y="19267"/>
                  </a:lnTo>
                  <a:lnTo>
                    <a:pt x="8943" y="19233"/>
                  </a:lnTo>
                  <a:lnTo>
                    <a:pt x="8757" y="19185"/>
                  </a:lnTo>
                  <a:lnTo>
                    <a:pt x="8563" y="19136"/>
                  </a:lnTo>
                  <a:lnTo>
                    <a:pt x="8377" y="19088"/>
                  </a:lnTo>
                  <a:lnTo>
                    <a:pt x="8197" y="19026"/>
                  </a:lnTo>
                  <a:lnTo>
                    <a:pt x="8011" y="18965"/>
                  </a:lnTo>
                  <a:lnTo>
                    <a:pt x="7831" y="18896"/>
                  </a:lnTo>
                  <a:lnTo>
                    <a:pt x="7651" y="18827"/>
                  </a:lnTo>
                  <a:lnTo>
                    <a:pt x="7471" y="18751"/>
                  </a:lnTo>
                  <a:lnTo>
                    <a:pt x="7292" y="18669"/>
                  </a:lnTo>
                  <a:lnTo>
                    <a:pt x="7119" y="18579"/>
                  </a:lnTo>
                  <a:lnTo>
                    <a:pt x="6945" y="18490"/>
                  </a:lnTo>
                  <a:lnTo>
                    <a:pt x="6772" y="18401"/>
                  </a:lnTo>
                  <a:lnTo>
                    <a:pt x="6606" y="18298"/>
                  </a:lnTo>
                  <a:lnTo>
                    <a:pt x="6439" y="18201"/>
                  </a:lnTo>
                  <a:lnTo>
                    <a:pt x="6273" y="18091"/>
                  </a:lnTo>
                  <a:lnTo>
                    <a:pt x="6113" y="17981"/>
                  </a:lnTo>
                  <a:lnTo>
                    <a:pt x="5953" y="17864"/>
                  </a:lnTo>
                  <a:lnTo>
                    <a:pt x="5800" y="17747"/>
                  </a:lnTo>
                  <a:lnTo>
                    <a:pt x="5647" y="17624"/>
                  </a:lnTo>
                  <a:lnTo>
                    <a:pt x="5494" y="17500"/>
                  </a:lnTo>
                  <a:lnTo>
                    <a:pt x="5348" y="17369"/>
                  </a:lnTo>
                  <a:lnTo>
                    <a:pt x="5201" y="17239"/>
                  </a:lnTo>
                  <a:lnTo>
                    <a:pt x="5055" y="17101"/>
                  </a:lnTo>
                  <a:lnTo>
                    <a:pt x="4921" y="16957"/>
                  </a:lnTo>
                  <a:lnTo>
                    <a:pt x="4782" y="16812"/>
                  </a:lnTo>
                  <a:lnTo>
                    <a:pt x="4648" y="16668"/>
                  </a:lnTo>
                  <a:lnTo>
                    <a:pt x="4522" y="16517"/>
                  </a:lnTo>
                  <a:lnTo>
                    <a:pt x="4395" y="16359"/>
                  </a:lnTo>
                  <a:lnTo>
                    <a:pt x="4269" y="16200"/>
                  </a:lnTo>
                  <a:lnTo>
                    <a:pt x="4149" y="16042"/>
                  </a:lnTo>
                  <a:lnTo>
                    <a:pt x="4036" y="15877"/>
                  </a:lnTo>
                  <a:lnTo>
                    <a:pt x="3923" y="15705"/>
                  </a:lnTo>
                  <a:lnTo>
                    <a:pt x="3816" y="15540"/>
                  </a:lnTo>
                  <a:lnTo>
                    <a:pt x="3710" y="15362"/>
                  </a:lnTo>
                  <a:lnTo>
                    <a:pt x="3610" y="15190"/>
                  </a:lnTo>
                  <a:lnTo>
                    <a:pt x="3516" y="15011"/>
                  </a:lnTo>
                  <a:lnTo>
                    <a:pt x="3423" y="14825"/>
                  </a:lnTo>
                  <a:lnTo>
                    <a:pt x="3337" y="14640"/>
                  </a:lnTo>
                  <a:lnTo>
                    <a:pt x="3250" y="14454"/>
                  </a:lnTo>
                  <a:lnTo>
                    <a:pt x="3170" y="14261"/>
                  </a:lnTo>
                  <a:lnTo>
                    <a:pt x="3097" y="14069"/>
                  </a:lnTo>
                  <a:lnTo>
                    <a:pt x="3030" y="13869"/>
                  </a:lnTo>
                  <a:lnTo>
                    <a:pt x="2964" y="13670"/>
                  </a:lnTo>
                  <a:lnTo>
                    <a:pt x="2904" y="13471"/>
                  </a:lnTo>
                  <a:lnTo>
                    <a:pt x="2844" y="13264"/>
                  </a:lnTo>
                  <a:lnTo>
                    <a:pt x="2791" y="13058"/>
                  </a:lnTo>
                  <a:lnTo>
                    <a:pt x="2751" y="12886"/>
                  </a:lnTo>
                  <a:lnTo>
                    <a:pt x="2718" y="12714"/>
                  </a:lnTo>
                  <a:lnTo>
                    <a:pt x="2684" y="12536"/>
                  </a:lnTo>
                  <a:lnTo>
                    <a:pt x="2658" y="12364"/>
                  </a:lnTo>
                  <a:lnTo>
                    <a:pt x="2618" y="12020"/>
                  </a:lnTo>
                  <a:lnTo>
                    <a:pt x="2591" y="11676"/>
                  </a:lnTo>
                  <a:lnTo>
                    <a:pt x="2578" y="11332"/>
                  </a:lnTo>
                  <a:lnTo>
                    <a:pt x="2584" y="10995"/>
                  </a:lnTo>
                  <a:lnTo>
                    <a:pt x="2604" y="10658"/>
                  </a:lnTo>
                  <a:lnTo>
                    <a:pt x="2638" y="10328"/>
                  </a:lnTo>
                  <a:lnTo>
                    <a:pt x="2684" y="9998"/>
                  </a:lnTo>
                  <a:lnTo>
                    <a:pt x="2744" y="9668"/>
                  </a:lnTo>
                  <a:lnTo>
                    <a:pt x="2824" y="9345"/>
                  </a:lnTo>
                  <a:lnTo>
                    <a:pt x="2911" y="9029"/>
                  </a:lnTo>
                  <a:lnTo>
                    <a:pt x="3010" y="8713"/>
                  </a:lnTo>
                  <a:lnTo>
                    <a:pt x="3124" y="8403"/>
                  </a:lnTo>
                  <a:lnTo>
                    <a:pt x="3250" y="8094"/>
                  </a:lnTo>
                  <a:lnTo>
                    <a:pt x="3383" y="7798"/>
                  </a:lnTo>
                  <a:lnTo>
                    <a:pt x="3530" y="7502"/>
                  </a:lnTo>
                  <a:lnTo>
                    <a:pt x="3690" y="7207"/>
                  </a:lnTo>
                  <a:lnTo>
                    <a:pt x="3856" y="6925"/>
                  </a:lnTo>
                  <a:lnTo>
                    <a:pt x="4036" y="6643"/>
                  </a:lnTo>
                  <a:lnTo>
                    <a:pt x="4222" y="6368"/>
                  </a:lnTo>
                  <a:lnTo>
                    <a:pt x="4422" y="6100"/>
                  </a:lnTo>
                  <a:lnTo>
                    <a:pt x="4628" y="5838"/>
                  </a:lnTo>
                  <a:lnTo>
                    <a:pt x="4841" y="5577"/>
                  </a:lnTo>
                  <a:lnTo>
                    <a:pt x="5061" y="5330"/>
                  </a:lnTo>
                  <a:lnTo>
                    <a:pt x="5294" y="5089"/>
                  </a:lnTo>
                  <a:lnTo>
                    <a:pt x="5534" y="4848"/>
                  </a:lnTo>
                  <a:lnTo>
                    <a:pt x="5774" y="4621"/>
                  </a:lnTo>
                  <a:lnTo>
                    <a:pt x="6027" y="4401"/>
                  </a:lnTo>
                  <a:lnTo>
                    <a:pt x="6286" y="4188"/>
                  </a:lnTo>
                  <a:lnTo>
                    <a:pt x="6546" y="3982"/>
                  </a:lnTo>
                  <a:lnTo>
                    <a:pt x="6819" y="3783"/>
                  </a:lnTo>
                  <a:lnTo>
                    <a:pt x="6919" y="3831"/>
                  </a:lnTo>
                  <a:lnTo>
                    <a:pt x="7019" y="3858"/>
                  </a:lnTo>
                  <a:lnTo>
                    <a:pt x="7125" y="3879"/>
                  </a:lnTo>
                  <a:lnTo>
                    <a:pt x="7238" y="3886"/>
                  </a:lnTo>
                  <a:lnTo>
                    <a:pt x="7358" y="3879"/>
                  </a:lnTo>
                  <a:lnTo>
                    <a:pt x="7471" y="3858"/>
                  </a:lnTo>
                  <a:lnTo>
                    <a:pt x="7591" y="3817"/>
                  </a:lnTo>
                  <a:lnTo>
                    <a:pt x="7711" y="3762"/>
                  </a:lnTo>
                  <a:lnTo>
                    <a:pt x="7951" y="3624"/>
                  </a:lnTo>
                  <a:lnTo>
                    <a:pt x="8191" y="3494"/>
                  </a:lnTo>
                  <a:lnTo>
                    <a:pt x="8424" y="3377"/>
                  </a:lnTo>
                  <a:lnTo>
                    <a:pt x="8657" y="3267"/>
                  </a:lnTo>
                  <a:lnTo>
                    <a:pt x="8890" y="3164"/>
                  </a:lnTo>
                  <a:lnTo>
                    <a:pt x="9123" y="3067"/>
                  </a:lnTo>
                  <a:lnTo>
                    <a:pt x="9349" y="2985"/>
                  </a:lnTo>
                  <a:lnTo>
                    <a:pt x="9575" y="2902"/>
                  </a:lnTo>
                  <a:lnTo>
                    <a:pt x="9802" y="2834"/>
                  </a:lnTo>
                  <a:lnTo>
                    <a:pt x="10022" y="2772"/>
                  </a:lnTo>
                  <a:lnTo>
                    <a:pt x="10241" y="2717"/>
                  </a:lnTo>
                  <a:lnTo>
                    <a:pt x="10454" y="2676"/>
                  </a:lnTo>
                  <a:lnTo>
                    <a:pt x="10674" y="2634"/>
                  </a:lnTo>
                  <a:lnTo>
                    <a:pt x="10887" y="2607"/>
                  </a:lnTo>
                  <a:lnTo>
                    <a:pt x="11094" y="2579"/>
                  </a:lnTo>
                  <a:lnTo>
                    <a:pt x="11300" y="2565"/>
                  </a:lnTo>
                  <a:lnTo>
                    <a:pt x="11506" y="2552"/>
                  </a:lnTo>
                  <a:close/>
                  <a:moveTo>
                    <a:pt x="11593" y="1"/>
                  </a:moveTo>
                  <a:lnTo>
                    <a:pt x="11353" y="8"/>
                  </a:lnTo>
                  <a:lnTo>
                    <a:pt x="11114" y="28"/>
                  </a:lnTo>
                  <a:lnTo>
                    <a:pt x="10874" y="49"/>
                  </a:lnTo>
                  <a:lnTo>
                    <a:pt x="10634" y="83"/>
                  </a:lnTo>
                  <a:lnTo>
                    <a:pt x="10394" y="118"/>
                  </a:lnTo>
                  <a:lnTo>
                    <a:pt x="10155" y="166"/>
                  </a:lnTo>
                  <a:lnTo>
                    <a:pt x="9915" y="221"/>
                  </a:lnTo>
                  <a:lnTo>
                    <a:pt x="9682" y="283"/>
                  </a:lnTo>
                  <a:lnTo>
                    <a:pt x="9442" y="351"/>
                  </a:lnTo>
                  <a:lnTo>
                    <a:pt x="9209" y="434"/>
                  </a:lnTo>
                  <a:lnTo>
                    <a:pt x="8976" y="516"/>
                  </a:lnTo>
                  <a:lnTo>
                    <a:pt x="8743" y="613"/>
                  </a:lnTo>
                  <a:lnTo>
                    <a:pt x="8517" y="716"/>
                  </a:lnTo>
                  <a:lnTo>
                    <a:pt x="8290" y="833"/>
                  </a:lnTo>
                  <a:lnTo>
                    <a:pt x="8064" y="950"/>
                  </a:lnTo>
                  <a:lnTo>
                    <a:pt x="7838" y="1080"/>
                  </a:lnTo>
                  <a:lnTo>
                    <a:pt x="7618" y="1218"/>
                  </a:lnTo>
                  <a:lnTo>
                    <a:pt x="7398" y="1362"/>
                  </a:lnTo>
                  <a:lnTo>
                    <a:pt x="7179" y="1520"/>
                  </a:lnTo>
                  <a:lnTo>
                    <a:pt x="6932" y="1596"/>
                  </a:lnTo>
                  <a:lnTo>
                    <a:pt x="6686" y="1685"/>
                  </a:lnTo>
                  <a:lnTo>
                    <a:pt x="6439" y="1775"/>
                  </a:lnTo>
                  <a:lnTo>
                    <a:pt x="6200" y="1871"/>
                  </a:lnTo>
                  <a:lnTo>
                    <a:pt x="5967" y="1981"/>
                  </a:lnTo>
                  <a:lnTo>
                    <a:pt x="5734" y="2091"/>
                  </a:lnTo>
                  <a:lnTo>
                    <a:pt x="5501" y="2201"/>
                  </a:lnTo>
                  <a:lnTo>
                    <a:pt x="5274" y="2325"/>
                  </a:lnTo>
                  <a:lnTo>
                    <a:pt x="5055" y="2455"/>
                  </a:lnTo>
                  <a:lnTo>
                    <a:pt x="4835" y="2586"/>
                  </a:lnTo>
                  <a:lnTo>
                    <a:pt x="4622" y="2724"/>
                  </a:lnTo>
                  <a:lnTo>
                    <a:pt x="4415" y="2868"/>
                  </a:lnTo>
                  <a:lnTo>
                    <a:pt x="4209" y="3012"/>
                  </a:lnTo>
                  <a:lnTo>
                    <a:pt x="4003" y="3164"/>
                  </a:lnTo>
                  <a:lnTo>
                    <a:pt x="3809" y="3322"/>
                  </a:lnTo>
                  <a:lnTo>
                    <a:pt x="3616" y="3487"/>
                  </a:lnTo>
                  <a:lnTo>
                    <a:pt x="3423" y="3659"/>
                  </a:lnTo>
                  <a:lnTo>
                    <a:pt x="3244" y="3831"/>
                  </a:lnTo>
                  <a:lnTo>
                    <a:pt x="3057" y="4003"/>
                  </a:lnTo>
                  <a:lnTo>
                    <a:pt x="2884" y="4188"/>
                  </a:lnTo>
                  <a:lnTo>
                    <a:pt x="2711" y="4367"/>
                  </a:lnTo>
                  <a:lnTo>
                    <a:pt x="2544" y="4559"/>
                  </a:lnTo>
                  <a:lnTo>
                    <a:pt x="2385" y="4752"/>
                  </a:lnTo>
                  <a:lnTo>
                    <a:pt x="2225" y="4951"/>
                  </a:lnTo>
                  <a:lnTo>
                    <a:pt x="2072" y="5151"/>
                  </a:lnTo>
                  <a:lnTo>
                    <a:pt x="1925" y="5357"/>
                  </a:lnTo>
                  <a:lnTo>
                    <a:pt x="1785" y="5563"/>
                  </a:lnTo>
                  <a:lnTo>
                    <a:pt x="1646" y="5777"/>
                  </a:lnTo>
                  <a:lnTo>
                    <a:pt x="1512" y="5990"/>
                  </a:lnTo>
                  <a:lnTo>
                    <a:pt x="1386" y="6210"/>
                  </a:lnTo>
                  <a:lnTo>
                    <a:pt x="1266" y="6430"/>
                  </a:lnTo>
                  <a:lnTo>
                    <a:pt x="1146" y="6657"/>
                  </a:lnTo>
                  <a:lnTo>
                    <a:pt x="1033" y="6884"/>
                  </a:lnTo>
                  <a:lnTo>
                    <a:pt x="926" y="7110"/>
                  </a:lnTo>
                  <a:lnTo>
                    <a:pt x="827" y="7344"/>
                  </a:lnTo>
                  <a:lnTo>
                    <a:pt x="733" y="7578"/>
                  </a:lnTo>
                  <a:lnTo>
                    <a:pt x="640" y="7819"/>
                  </a:lnTo>
                  <a:lnTo>
                    <a:pt x="560" y="8059"/>
                  </a:lnTo>
                  <a:lnTo>
                    <a:pt x="480" y="8300"/>
                  </a:lnTo>
                  <a:lnTo>
                    <a:pt x="407" y="8548"/>
                  </a:lnTo>
                  <a:lnTo>
                    <a:pt x="341" y="8795"/>
                  </a:lnTo>
                  <a:lnTo>
                    <a:pt x="281" y="9043"/>
                  </a:lnTo>
                  <a:lnTo>
                    <a:pt x="221" y="9290"/>
                  </a:lnTo>
                  <a:lnTo>
                    <a:pt x="174" y="9545"/>
                  </a:lnTo>
                  <a:lnTo>
                    <a:pt x="127" y="9799"/>
                  </a:lnTo>
                  <a:lnTo>
                    <a:pt x="94" y="10053"/>
                  </a:lnTo>
                  <a:lnTo>
                    <a:pt x="61" y="10308"/>
                  </a:lnTo>
                  <a:lnTo>
                    <a:pt x="41" y="10569"/>
                  </a:lnTo>
                  <a:lnTo>
                    <a:pt x="21" y="10830"/>
                  </a:lnTo>
                  <a:lnTo>
                    <a:pt x="8" y="11085"/>
                  </a:lnTo>
                  <a:lnTo>
                    <a:pt x="1" y="11346"/>
                  </a:lnTo>
                  <a:lnTo>
                    <a:pt x="8" y="11607"/>
                  </a:lnTo>
                  <a:lnTo>
                    <a:pt x="14" y="11875"/>
                  </a:lnTo>
                  <a:lnTo>
                    <a:pt x="28" y="12137"/>
                  </a:lnTo>
                  <a:lnTo>
                    <a:pt x="48" y="12398"/>
                  </a:lnTo>
                  <a:lnTo>
                    <a:pt x="81" y="12666"/>
                  </a:lnTo>
                  <a:lnTo>
                    <a:pt x="114" y="12927"/>
                  </a:lnTo>
                  <a:lnTo>
                    <a:pt x="154" y="13196"/>
                  </a:lnTo>
                  <a:lnTo>
                    <a:pt x="207" y="13457"/>
                  </a:lnTo>
                  <a:lnTo>
                    <a:pt x="261" y="13718"/>
                  </a:lnTo>
                  <a:lnTo>
                    <a:pt x="327" y="13986"/>
                  </a:lnTo>
                  <a:lnTo>
                    <a:pt x="394" y="14248"/>
                  </a:lnTo>
                  <a:lnTo>
                    <a:pt x="474" y="14516"/>
                  </a:lnTo>
                  <a:lnTo>
                    <a:pt x="560" y="14777"/>
                  </a:lnTo>
                  <a:lnTo>
                    <a:pt x="660" y="15059"/>
                  </a:lnTo>
                  <a:lnTo>
                    <a:pt x="760" y="15334"/>
                  </a:lnTo>
                  <a:lnTo>
                    <a:pt x="873" y="15609"/>
                  </a:lnTo>
                  <a:lnTo>
                    <a:pt x="993" y="15870"/>
                  </a:lnTo>
                  <a:lnTo>
                    <a:pt x="1120" y="16139"/>
                  </a:lnTo>
                  <a:lnTo>
                    <a:pt x="1246" y="16393"/>
                  </a:lnTo>
                  <a:lnTo>
                    <a:pt x="1386" y="16647"/>
                  </a:lnTo>
                  <a:lnTo>
                    <a:pt x="1526" y="16895"/>
                  </a:lnTo>
                  <a:lnTo>
                    <a:pt x="1672" y="17136"/>
                  </a:lnTo>
                  <a:lnTo>
                    <a:pt x="1825" y="17376"/>
                  </a:lnTo>
                  <a:lnTo>
                    <a:pt x="1985" y="17610"/>
                  </a:lnTo>
                  <a:lnTo>
                    <a:pt x="2145" y="17837"/>
                  </a:lnTo>
                  <a:lnTo>
                    <a:pt x="2318" y="18057"/>
                  </a:lnTo>
                  <a:lnTo>
                    <a:pt x="2491" y="18277"/>
                  </a:lnTo>
                  <a:lnTo>
                    <a:pt x="2671" y="18483"/>
                  </a:lnTo>
                  <a:lnTo>
                    <a:pt x="2851" y="18689"/>
                  </a:lnTo>
                  <a:lnTo>
                    <a:pt x="3037" y="18896"/>
                  </a:lnTo>
                  <a:lnTo>
                    <a:pt x="3230" y="19088"/>
                  </a:lnTo>
                  <a:lnTo>
                    <a:pt x="3430" y="19281"/>
                  </a:lnTo>
                  <a:lnTo>
                    <a:pt x="3630" y="19460"/>
                  </a:lnTo>
                  <a:lnTo>
                    <a:pt x="3836" y="19638"/>
                  </a:lnTo>
                  <a:lnTo>
                    <a:pt x="4042" y="19810"/>
                  </a:lnTo>
                  <a:lnTo>
                    <a:pt x="4256" y="19982"/>
                  </a:lnTo>
                  <a:lnTo>
                    <a:pt x="4475" y="20140"/>
                  </a:lnTo>
                  <a:lnTo>
                    <a:pt x="4695" y="20298"/>
                  </a:lnTo>
                  <a:lnTo>
                    <a:pt x="4921" y="20450"/>
                  </a:lnTo>
                  <a:lnTo>
                    <a:pt x="5148" y="20587"/>
                  </a:lnTo>
                  <a:lnTo>
                    <a:pt x="5381" y="20725"/>
                  </a:lnTo>
                  <a:lnTo>
                    <a:pt x="5614" y="20855"/>
                  </a:lnTo>
                  <a:lnTo>
                    <a:pt x="5847" y="20986"/>
                  </a:lnTo>
                  <a:lnTo>
                    <a:pt x="6087" y="21103"/>
                  </a:lnTo>
                  <a:lnTo>
                    <a:pt x="6333" y="21213"/>
                  </a:lnTo>
                  <a:lnTo>
                    <a:pt x="6573" y="21323"/>
                  </a:lnTo>
                  <a:lnTo>
                    <a:pt x="6826" y="21419"/>
                  </a:lnTo>
                  <a:lnTo>
                    <a:pt x="7072" y="21515"/>
                  </a:lnTo>
                  <a:lnTo>
                    <a:pt x="7325" y="21605"/>
                  </a:lnTo>
                  <a:lnTo>
                    <a:pt x="7578" y="21680"/>
                  </a:lnTo>
                  <a:lnTo>
                    <a:pt x="7838" y="21756"/>
                  </a:lnTo>
                  <a:lnTo>
                    <a:pt x="8091" y="21825"/>
                  </a:lnTo>
                  <a:lnTo>
                    <a:pt x="8357" y="21887"/>
                  </a:lnTo>
                  <a:lnTo>
                    <a:pt x="8617" y="21935"/>
                  </a:lnTo>
                  <a:lnTo>
                    <a:pt x="8876" y="21983"/>
                  </a:lnTo>
                  <a:lnTo>
                    <a:pt x="9143" y="22024"/>
                  </a:lnTo>
                  <a:lnTo>
                    <a:pt x="9409" y="22059"/>
                  </a:lnTo>
                  <a:lnTo>
                    <a:pt x="9675" y="22086"/>
                  </a:lnTo>
                  <a:lnTo>
                    <a:pt x="9942" y="22100"/>
                  </a:lnTo>
                  <a:lnTo>
                    <a:pt x="10215" y="22114"/>
                  </a:lnTo>
                  <a:lnTo>
                    <a:pt x="10481" y="22121"/>
                  </a:lnTo>
                  <a:lnTo>
                    <a:pt x="10754" y="22114"/>
                  </a:lnTo>
                  <a:lnTo>
                    <a:pt x="11027" y="22107"/>
                  </a:lnTo>
                  <a:lnTo>
                    <a:pt x="11293" y="22093"/>
                  </a:lnTo>
                  <a:lnTo>
                    <a:pt x="11566" y="22066"/>
                  </a:lnTo>
                  <a:lnTo>
                    <a:pt x="11839" y="22031"/>
                  </a:lnTo>
                  <a:lnTo>
                    <a:pt x="12112" y="21997"/>
                  </a:lnTo>
                  <a:lnTo>
                    <a:pt x="12379" y="21949"/>
                  </a:lnTo>
                  <a:lnTo>
                    <a:pt x="12652" y="21894"/>
                  </a:lnTo>
                  <a:lnTo>
                    <a:pt x="12925" y="21832"/>
                  </a:lnTo>
                  <a:lnTo>
                    <a:pt x="13198" y="21763"/>
                  </a:lnTo>
                  <a:lnTo>
                    <a:pt x="13464" y="21680"/>
                  </a:lnTo>
                  <a:lnTo>
                    <a:pt x="13737" y="21598"/>
                  </a:lnTo>
                  <a:lnTo>
                    <a:pt x="14003" y="21502"/>
                  </a:lnTo>
                  <a:lnTo>
                    <a:pt x="14270" y="21399"/>
                  </a:lnTo>
                  <a:lnTo>
                    <a:pt x="14536" y="21289"/>
                  </a:lnTo>
                  <a:lnTo>
                    <a:pt x="14802" y="21172"/>
                  </a:lnTo>
                  <a:lnTo>
                    <a:pt x="15055" y="21055"/>
                  </a:lnTo>
                  <a:lnTo>
                    <a:pt x="15308" y="20924"/>
                  </a:lnTo>
                  <a:lnTo>
                    <a:pt x="15555" y="20794"/>
                  </a:lnTo>
                  <a:lnTo>
                    <a:pt x="15794" y="20649"/>
                  </a:lnTo>
                  <a:lnTo>
                    <a:pt x="16034" y="20505"/>
                  </a:lnTo>
                  <a:lnTo>
                    <a:pt x="16267" y="20353"/>
                  </a:lnTo>
                  <a:lnTo>
                    <a:pt x="16493" y="20195"/>
                  </a:lnTo>
                  <a:lnTo>
                    <a:pt x="16713" y="20030"/>
                  </a:lnTo>
                  <a:lnTo>
                    <a:pt x="16933" y="19865"/>
                  </a:lnTo>
                  <a:lnTo>
                    <a:pt x="17146" y="19693"/>
                  </a:lnTo>
                  <a:lnTo>
                    <a:pt x="17352" y="19515"/>
                  </a:lnTo>
                  <a:lnTo>
                    <a:pt x="17552" y="19329"/>
                  </a:lnTo>
                  <a:lnTo>
                    <a:pt x="17752" y="19136"/>
                  </a:lnTo>
                  <a:lnTo>
                    <a:pt x="17945" y="18944"/>
                  </a:lnTo>
                  <a:lnTo>
                    <a:pt x="18131" y="18744"/>
                  </a:lnTo>
                  <a:lnTo>
                    <a:pt x="18311" y="18545"/>
                  </a:lnTo>
                  <a:lnTo>
                    <a:pt x="18491" y="18339"/>
                  </a:lnTo>
                  <a:lnTo>
                    <a:pt x="18657" y="18126"/>
                  </a:lnTo>
                  <a:lnTo>
                    <a:pt x="18824" y="17913"/>
                  </a:lnTo>
                  <a:lnTo>
                    <a:pt x="18984" y="17692"/>
                  </a:lnTo>
                  <a:lnTo>
                    <a:pt x="19143" y="17472"/>
                  </a:lnTo>
                  <a:lnTo>
                    <a:pt x="19290" y="17246"/>
                  </a:lnTo>
                  <a:lnTo>
                    <a:pt x="19436" y="17012"/>
                  </a:lnTo>
                  <a:lnTo>
                    <a:pt x="19576" y="16778"/>
                  </a:lnTo>
                  <a:lnTo>
                    <a:pt x="19709" y="16544"/>
                  </a:lnTo>
                  <a:lnTo>
                    <a:pt x="19836" y="16304"/>
                  </a:lnTo>
                  <a:lnTo>
                    <a:pt x="19962" y="16056"/>
                  </a:lnTo>
                  <a:lnTo>
                    <a:pt x="20076" y="15815"/>
                  </a:lnTo>
                  <a:lnTo>
                    <a:pt x="20189" y="15561"/>
                  </a:lnTo>
                  <a:lnTo>
                    <a:pt x="20295" y="15313"/>
                  </a:lnTo>
                  <a:lnTo>
                    <a:pt x="20395" y="15059"/>
                  </a:lnTo>
                  <a:lnTo>
                    <a:pt x="20488" y="14798"/>
                  </a:lnTo>
                  <a:lnTo>
                    <a:pt x="20575" y="14543"/>
                  </a:lnTo>
                  <a:lnTo>
                    <a:pt x="20661" y="14282"/>
                  </a:lnTo>
                  <a:lnTo>
                    <a:pt x="20735" y="14021"/>
                  </a:lnTo>
                  <a:lnTo>
                    <a:pt x="20808" y="13753"/>
                  </a:lnTo>
                  <a:lnTo>
                    <a:pt x="20875" y="13484"/>
                  </a:lnTo>
                  <a:lnTo>
                    <a:pt x="20934" y="13216"/>
                  </a:lnTo>
                  <a:lnTo>
                    <a:pt x="20988" y="12948"/>
                  </a:lnTo>
                  <a:lnTo>
                    <a:pt x="21034" y="12673"/>
                  </a:lnTo>
                  <a:lnTo>
                    <a:pt x="21074" y="12405"/>
                  </a:lnTo>
                  <a:lnTo>
                    <a:pt x="21114" y="12130"/>
                  </a:lnTo>
                  <a:lnTo>
                    <a:pt x="21141" y="11855"/>
                  </a:lnTo>
                  <a:lnTo>
                    <a:pt x="21167" y="11580"/>
                  </a:lnTo>
                  <a:lnTo>
                    <a:pt x="21181" y="11298"/>
                  </a:lnTo>
                  <a:lnTo>
                    <a:pt x="21194" y="11023"/>
                  </a:lnTo>
                  <a:lnTo>
                    <a:pt x="21201" y="10748"/>
                  </a:lnTo>
                  <a:lnTo>
                    <a:pt x="21201" y="10466"/>
                  </a:lnTo>
                  <a:lnTo>
                    <a:pt x="21194" y="10191"/>
                  </a:lnTo>
                  <a:lnTo>
                    <a:pt x="21181" y="9909"/>
                  </a:lnTo>
                  <a:lnTo>
                    <a:pt x="21161" y="9634"/>
                  </a:lnTo>
                  <a:lnTo>
                    <a:pt x="21134" y="9352"/>
                  </a:lnTo>
                  <a:lnTo>
                    <a:pt x="21101" y="9077"/>
                  </a:lnTo>
                  <a:lnTo>
                    <a:pt x="21061" y="8795"/>
                  </a:lnTo>
                  <a:lnTo>
                    <a:pt x="21014" y="8520"/>
                  </a:lnTo>
                  <a:lnTo>
                    <a:pt x="20968" y="8245"/>
                  </a:lnTo>
                  <a:lnTo>
                    <a:pt x="20908" y="7970"/>
                  </a:lnTo>
                  <a:lnTo>
                    <a:pt x="20841" y="7695"/>
                  </a:lnTo>
                  <a:lnTo>
                    <a:pt x="20768" y="7420"/>
                  </a:lnTo>
                  <a:lnTo>
                    <a:pt x="20695" y="7145"/>
                  </a:lnTo>
                  <a:lnTo>
                    <a:pt x="20608" y="6877"/>
                  </a:lnTo>
                  <a:lnTo>
                    <a:pt x="20515" y="6602"/>
                  </a:lnTo>
                  <a:lnTo>
                    <a:pt x="20422" y="6333"/>
                  </a:lnTo>
                  <a:lnTo>
                    <a:pt x="20315" y="6072"/>
                  </a:lnTo>
                  <a:lnTo>
                    <a:pt x="20215" y="5825"/>
                  </a:lnTo>
                  <a:lnTo>
                    <a:pt x="20102" y="5584"/>
                  </a:lnTo>
                  <a:lnTo>
                    <a:pt x="19989" y="5343"/>
                  </a:lnTo>
                  <a:lnTo>
                    <a:pt x="19869" y="5110"/>
                  </a:lnTo>
                  <a:lnTo>
                    <a:pt x="19743" y="4883"/>
                  </a:lnTo>
                  <a:lnTo>
                    <a:pt x="19609" y="4656"/>
                  </a:lnTo>
                  <a:lnTo>
                    <a:pt x="19470" y="4436"/>
                  </a:lnTo>
                  <a:lnTo>
                    <a:pt x="19330" y="4223"/>
                  </a:lnTo>
                  <a:lnTo>
                    <a:pt x="19183" y="4009"/>
                  </a:lnTo>
                  <a:lnTo>
                    <a:pt x="19030" y="3796"/>
                  </a:lnTo>
                  <a:lnTo>
                    <a:pt x="18870" y="3597"/>
                  </a:lnTo>
                  <a:lnTo>
                    <a:pt x="18704" y="3397"/>
                  </a:lnTo>
                  <a:lnTo>
                    <a:pt x="18537" y="3205"/>
                  </a:lnTo>
                  <a:lnTo>
                    <a:pt x="18364" y="3012"/>
                  </a:lnTo>
                  <a:lnTo>
                    <a:pt x="18191" y="2834"/>
                  </a:lnTo>
                  <a:lnTo>
                    <a:pt x="18011" y="2655"/>
                  </a:lnTo>
                  <a:lnTo>
                    <a:pt x="17825" y="2476"/>
                  </a:lnTo>
                  <a:lnTo>
                    <a:pt x="17639" y="2311"/>
                  </a:lnTo>
                  <a:lnTo>
                    <a:pt x="17446" y="2146"/>
                  </a:lnTo>
                  <a:lnTo>
                    <a:pt x="17252" y="1988"/>
                  </a:lnTo>
                  <a:lnTo>
                    <a:pt x="17053" y="1837"/>
                  </a:lnTo>
                  <a:lnTo>
                    <a:pt x="16853" y="1692"/>
                  </a:lnTo>
                  <a:lnTo>
                    <a:pt x="16647" y="1548"/>
                  </a:lnTo>
                  <a:lnTo>
                    <a:pt x="16433" y="1410"/>
                  </a:lnTo>
                  <a:lnTo>
                    <a:pt x="16227" y="1280"/>
                  </a:lnTo>
                  <a:lnTo>
                    <a:pt x="16007" y="1156"/>
                  </a:lnTo>
                  <a:lnTo>
                    <a:pt x="15794" y="1039"/>
                  </a:lnTo>
                  <a:lnTo>
                    <a:pt x="15575" y="929"/>
                  </a:lnTo>
                  <a:lnTo>
                    <a:pt x="15355" y="819"/>
                  </a:lnTo>
                  <a:lnTo>
                    <a:pt x="15128" y="723"/>
                  </a:lnTo>
                  <a:lnTo>
                    <a:pt x="14902" y="626"/>
                  </a:lnTo>
                  <a:lnTo>
                    <a:pt x="14676" y="537"/>
                  </a:lnTo>
                  <a:lnTo>
                    <a:pt x="14443" y="455"/>
                  </a:lnTo>
                  <a:lnTo>
                    <a:pt x="14210" y="379"/>
                  </a:lnTo>
                  <a:lnTo>
                    <a:pt x="13977" y="310"/>
                  </a:lnTo>
                  <a:lnTo>
                    <a:pt x="13744" y="248"/>
                  </a:lnTo>
                  <a:lnTo>
                    <a:pt x="13511" y="193"/>
                  </a:lnTo>
                  <a:lnTo>
                    <a:pt x="13271" y="145"/>
                  </a:lnTo>
                  <a:lnTo>
                    <a:pt x="13031" y="104"/>
                  </a:lnTo>
                  <a:lnTo>
                    <a:pt x="12798" y="70"/>
                  </a:lnTo>
                  <a:lnTo>
                    <a:pt x="12558" y="42"/>
                  </a:lnTo>
                  <a:lnTo>
                    <a:pt x="12319" y="21"/>
                  </a:lnTo>
                  <a:lnTo>
                    <a:pt x="12072" y="8"/>
                  </a:lnTo>
                  <a:lnTo>
                    <a:pt x="1183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2"/>
            <p:cNvSpPr/>
            <p:nvPr/>
          </p:nvSpPr>
          <p:spPr>
            <a:xfrm>
              <a:off x="-2898775" y="-3751125"/>
              <a:ext cx="199100" cy="126550"/>
            </a:xfrm>
            <a:custGeom>
              <a:rect b="b" l="l" r="r" t="t"/>
              <a:pathLst>
                <a:path extrusionOk="0" h="5062" w="7964">
                  <a:moveTo>
                    <a:pt x="134" y="1"/>
                  </a:moveTo>
                  <a:lnTo>
                    <a:pt x="81" y="207"/>
                  </a:lnTo>
                  <a:lnTo>
                    <a:pt x="47" y="413"/>
                  </a:lnTo>
                  <a:lnTo>
                    <a:pt x="21" y="620"/>
                  </a:lnTo>
                  <a:lnTo>
                    <a:pt x="1" y="826"/>
                  </a:lnTo>
                  <a:lnTo>
                    <a:pt x="1" y="1032"/>
                  </a:lnTo>
                  <a:lnTo>
                    <a:pt x="7" y="1239"/>
                  </a:lnTo>
                  <a:lnTo>
                    <a:pt x="21" y="1445"/>
                  </a:lnTo>
                  <a:lnTo>
                    <a:pt x="54" y="1644"/>
                  </a:lnTo>
                  <a:lnTo>
                    <a:pt x="87" y="1844"/>
                  </a:lnTo>
                  <a:lnTo>
                    <a:pt x="141" y="2043"/>
                  </a:lnTo>
                  <a:lnTo>
                    <a:pt x="194" y="2236"/>
                  </a:lnTo>
                  <a:lnTo>
                    <a:pt x="260" y="2428"/>
                  </a:lnTo>
                  <a:lnTo>
                    <a:pt x="340" y="2614"/>
                  </a:lnTo>
                  <a:lnTo>
                    <a:pt x="427" y="2793"/>
                  </a:lnTo>
                  <a:lnTo>
                    <a:pt x="520" y="2971"/>
                  </a:lnTo>
                  <a:lnTo>
                    <a:pt x="620" y="3150"/>
                  </a:lnTo>
                  <a:lnTo>
                    <a:pt x="733" y="3315"/>
                  </a:lnTo>
                  <a:lnTo>
                    <a:pt x="853" y="3480"/>
                  </a:lnTo>
                  <a:lnTo>
                    <a:pt x="980" y="3638"/>
                  </a:lnTo>
                  <a:lnTo>
                    <a:pt x="1113" y="3790"/>
                  </a:lnTo>
                  <a:lnTo>
                    <a:pt x="1253" y="3934"/>
                  </a:lnTo>
                  <a:lnTo>
                    <a:pt x="1399" y="4071"/>
                  </a:lnTo>
                  <a:lnTo>
                    <a:pt x="1559" y="4202"/>
                  </a:lnTo>
                  <a:lnTo>
                    <a:pt x="1719" y="4326"/>
                  </a:lnTo>
                  <a:lnTo>
                    <a:pt x="1885" y="4443"/>
                  </a:lnTo>
                  <a:lnTo>
                    <a:pt x="2058" y="4546"/>
                  </a:lnTo>
                  <a:lnTo>
                    <a:pt x="2238" y="4649"/>
                  </a:lnTo>
                  <a:lnTo>
                    <a:pt x="2424" y="4738"/>
                  </a:lnTo>
                  <a:lnTo>
                    <a:pt x="2617" y="4814"/>
                  </a:lnTo>
                  <a:lnTo>
                    <a:pt x="2811" y="4883"/>
                  </a:lnTo>
                  <a:lnTo>
                    <a:pt x="3017" y="4945"/>
                  </a:lnTo>
                  <a:lnTo>
                    <a:pt x="3217" y="4993"/>
                  </a:lnTo>
                  <a:lnTo>
                    <a:pt x="3337" y="5013"/>
                  </a:lnTo>
                  <a:lnTo>
                    <a:pt x="3456" y="5034"/>
                  </a:lnTo>
                  <a:lnTo>
                    <a:pt x="3689" y="5055"/>
                  </a:lnTo>
                  <a:lnTo>
                    <a:pt x="3922" y="5062"/>
                  </a:lnTo>
                  <a:lnTo>
                    <a:pt x="4149" y="5048"/>
                  </a:lnTo>
                  <a:lnTo>
                    <a:pt x="4375" y="5020"/>
                  </a:lnTo>
                  <a:lnTo>
                    <a:pt x="4595" y="4986"/>
                  </a:lnTo>
                  <a:lnTo>
                    <a:pt x="4808" y="4931"/>
                  </a:lnTo>
                  <a:lnTo>
                    <a:pt x="5021" y="4862"/>
                  </a:lnTo>
                  <a:lnTo>
                    <a:pt x="5227" y="4780"/>
                  </a:lnTo>
                  <a:lnTo>
                    <a:pt x="5427" y="4690"/>
                  </a:lnTo>
                  <a:lnTo>
                    <a:pt x="5627" y="4580"/>
                  </a:lnTo>
                  <a:lnTo>
                    <a:pt x="5820" y="4463"/>
                  </a:lnTo>
                  <a:lnTo>
                    <a:pt x="6006" y="4340"/>
                  </a:lnTo>
                  <a:lnTo>
                    <a:pt x="6180" y="4202"/>
                  </a:lnTo>
                  <a:lnTo>
                    <a:pt x="6353" y="4051"/>
                  </a:lnTo>
                  <a:lnTo>
                    <a:pt x="6519" y="3893"/>
                  </a:lnTo>
                  <a:lnTo>
                    <a:pt x="6679" y="3728"/>
                  </a:lnTo>
                  <a:lnTo>
                    <a:pt x="6825" y="3556"/>
                  </a:lnTo>
                  <a:lnTo>
                    <a:pt x="6972" y="3377"/>
                  </a:lnTo>
                  <a:lnTo>
                    <a:pt x="7105" y="3184"/>
                  </a:lnTo>
                  <a:lnTo>
                    <a:pt x="7232" y="2992"/>
                  </a:lnTo>
                  <a:lnTo>
                    <a:pt x="7345" y="2793"/>
                  </a:lnTo>
                  <a:lnTo>
                    <a:pt x="7458" y="2586"/>
                  </a:lnTo>
                  <a:lnTo>
                    <a:pt x="7558" y="2373"/>
                  </a:lnTo>
                  <a:lnTo>
                    <a:pt x="7644" y="2160"/>
                  </a:lnTo>
                  <a:lnTo>
                    <a:pt x="7724" y="1940"/>
                  </a:lnTo>
                  <a:lnTo>
                    <a:pt x="7791" y="1713"/>
                  </a:lnTo>
                  <a:lnTo>
                    <a:pt x="7851" y="1493"/>
                  </a:lnTo>
                  <a:lnTo>
                    <a:pt x="7897" y="1266"/>
                  </a:lnTo>
                  <a:lnTo>
                    <a:pt x="7931" y="1032"/>
                  </a:lnTo>
                  <a:lnTo>
                    <a:pt x="7957" y="805"/>
                  </a:lnTo>
                  <a:lnTo>
                    <a:pt x="7964" y="572"/>
                  </a:lnTo>
                  <a:lnTo>
                    <a:pt x="7871" y="606"/>
                  </a:lnTo>
                  <a:lnTo>
                    <a:pt x="7824" y="613"/>
                  </a:lnTo>
                  <a:lnTo>
                    <a:pt x="7778" y="620"/>
                  </a:lnTo>
                  <a:lnTo>
                    <a:pt x="7245" y="551"/>
                  </a:lnTo>
                  <a:lnTo>
                    <a:pt x="7205" y="606"/>
                  </a:lnTo>
                  <a:lnTo>
                    <a:pt x="7165" y="661"/>
                  </a:lnTo>
                  <a:lnTo>
                    <a:pt x="7118" y="709"/>
                  </a:lnTo>
                  <a:lnTo>
                    <a:pt x="7072" y="750"/>
                  </a:lnTo>
                  <a:lnTo>
                    <a:pt x="7019" y="785"/>
                  </a:lnTo>
                  <a:lnTo>
                    <a:pt x="6965" y="812"/>
                  </a:lnTo>
                  <a:lnTo>
                    <a:pt x="6905" y="840"/>
                  </a:lnTo>
                  <a:lnTo>
                    <a:pt x="6845" y="854"/>
                  </a:lnTo>
                  <a:lnTo>
                    <a:pt x="6779" y="867"/>
                  </a:lnTo>
                  <a:lnTo>
                    <a:pt x="6712" y="867"/>
                  </a:lnTo>
                  <a:lnTo>
                    <a:pt x="6639" y="860"/>
                  </a:lnTo>
                  <a:lnTo>
                    <a:pt x="6559" y="847"/>
                  </a:lnTo>
                  <a:lnTo>
                    <a:pt x="6479" y="819"/>
                  </a:lnTo>
                  <a:lnTo>
                    <a:pt x="6399" y="785"/>
                  </a:lnTo>
                  <a:lnTo>
                    <a:pt x="6313" y="737"/>
                  </a:lnTo>
                  <a:lnTo>
                    <a:pt x="6220" y="682"/>
                  </a:lnTo>
                  <a:lnTo>
                    <a:pt x="6140" y="634"/>
                  </a:lnTo>
                  <a:lnTo>
                    <a:pt x="6053" y="592"/>
                  </a:lnTo>
                  <a:lnTo>
                    <a:pt x="5873" y="510"/>
                  </a:lnTo>
                  <a:lnTo>
                    <a:pt x="5687" y="441"/>
                  </a:lnTo>
                  <a:lnTo>
                    <a:pt x="5500" y="372"/>
                  </a:lnTo>
                  <a:lnTo>
                    <a:pt x="5394" y="372"/>
                  </a:lnTo>
                  <a:lnTo>
                    <a:pt x="5414" y="620"/>
                  </a:lnTo>
                  <a:lnTo>
                    <a:pt x="5427" y="867"/>
                  </a:lnTo>
                  <a:lnTo>
                    <a:pt x="5434" y="1115"/>
                  </a:lnTo>
                  <a:lnTo>
                    <a:pt x="5434" y="1362"/>
                  </a:lnTo>
                  <a:lnTo>
                    <a:pt x="5414" y="1857"/>
                  </a:lnTo>
                  <a:lnTo>
                    <a:pt x="5394" y="2353"/>
                  </a:lnTo>
                  <a:lnTo>
                    <a:pt x="5394" y="2428"/>
                  </a:lnTo>
                  <a:lnTo>
                    <a:pt x="5394" y="2497"/>
                  </a:lnTo>
                  <a:lnTo>
                    <a:pt x="5381" y="2634"/>
                  </a:lnTo>
                  <a:lnTo>
                    <a:pt x="5347" y="2765"/>
                  </a:lnTo>
                  <a:lnTo>
                    <a:pt x="5307" y="2889"/>
                  </a:lnTo>
                  <a:lnTo>
                    <a:pt x="5254" y="3006"/>
                  </a:lnTo>
                  <a:lnTo>
                    <a:pt x="5188" y="3116"/>
                  </a:lnTo>
                  <a:lnTo>
                    <a:pt x="5108" y="3219"/>
                  </a:lnTo>
                  <a:lnTo>
                    <a:pt x="5021" y="3315"/>
                  </a:lnTo>
                  <a:lnTo>
                    <a:pt x="4928" y="3398"/>
                  </a:lnTo>
                  <a:lnTo>
                    <a:pt x="4821" y="3480"/>
                  </a:lnTo>
                  <a:lnTo>
                    <a:pt x="4715" y="3542"/>
                  </a:lnTo>
                  <a:lnTo>
                    <a:pt x="4595" y="3604"/>
                  </a:lnTo>
                  <a:lnTo>
                    <a:pt x="4475" y="3652"/>
                  </a:lnTo>
                  <a:lnTo>
                    <a:pt x="4355" y="3693"/>
                  </a:lnTo>
                  <a:lnTo>
                    <a:pt x="4229" y="3728"/>
                  </a:lnTo>
                  <a:lnTo>
                    <a:pt x="4096" y="3741"/>
                  </a:lnTo>
                  <a:lnTo>
                    <a:pt x="3969" y="3755"/>
                  </a:lnTo>
                  <a:lnTo>
                    <a:pt x="3843" y="3755"/>
                  </a:lnTo>
                  <a:lnTo>
                    <a:pt x="3716" y="3741"/>
                  </a:lnTo>
                  <a:lnTo>
                    <a:pt x="3590" y="3714"/>
                  </a:lnTo>
                  <a:lnTo>
                    <a:pt x="3470" y="3680"/>
                  </a:lnTo>
                  <a:lnTo>
                    <a:pt x="3350" y="3625"/>
                  </a:lnTo>
                  <a:lnTo>
                    <a:pt x="3237" y="3570"/>
                  </a:lnTo>
                  <a:lnTo>
                    <a:pt x="3137" y="3494"/>
                  </a:lnTo>
                  <a:lnTo>
                    <a:pt x="3037" y="3405"/>
                  </a:lnTo>
                  <a:lnTo>
                    <a:pt x="2944" y="3301"/>
                  </a:lnTo>
                  <a:lnTo>
                    <a:pt x="2904" y="3246"/>
                  </a:lnTo>
                  <a:lnTo>
                    <a:pt x="2864" y="3191"/>
                  </a:lnTo>
                  <a:lnTo>
                    <a:pt x="2831" y="3129"/>
                  </a:lnTo>
                  <a:lnTo>
                    <a:pt x="2797" y="3061"/>
                  </a:lnTo>
                  <a:lnTo>
                    <a:pt x="2764" y="2992"/>
                  </a:lnTo>
                  <a:lnTo>
                    <a:pt x="2737" y="2916"/>
                  </a:lnTo>
                  <a:lnTo>
                    <a:pt x="2717" y="2841"/>
                  </a:lnTo>
                  <a:lnTo>
                    <a:pt x="2697" y="2758"/>
                  </a:lnTo>
                  <a:lnTo>
                    <a:pt x="2677" y="2676"/>
                  </a:lnTo>
                  <a:lnTo>
                    <a:pt x="2664" y="2586"/>
                  </a:lnTo>
                  <a:lnTo>
                    <a:pt x="2651" y="2497"/>
                  </a:lnTo>
                  <a:lnTo>
                    <a:pt x="2644" y="2401"/>
                  </a:lnTo>
                  <a:lnTo>
                    <a:pt x="2611" y="1885"/>
                  </a:lnTo>
                  <a:lnTo>
                    <a:pt x="2597" y="1631"/>
                  </a:lnTo>
                  <a:lnTo>
                    <a:pt x="2584" y="1376"/>
                  </a:lnTo>
                  <a:lnTo>
                    <a:pt x="2584" y="1129"/>
                  </a:lnTo>
                  <a:lnTo>
                    <a:pt x="2584" y="874"/>
                  </a:lnTo>
                  <a:lnTo>
                    <a:pt x="2597" y="627"/>
                  </a:lnTo>
                  <a:lnTo>
                    <a:pt x="2624" y="372"/>
                  </a:lnTo>
                  <a:lnTo>
                    <a:pt x="2684" y="132"/>
                  </a:lnTo>
                  <a:lnTo>
                    <a:pt x="2051" y="97"/>
                  </a:lnTo>
                  <a:lnTo>
                    <a:pt x="1419" y="63"/>
                  </a:lnTo>
                  <a:lnTo>
                    <a:pt x="780" y="28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2"/>
            <p:cNvSpPr/>
            <p:nvPr/>
          </p:nvSpPr>
          <p:spPr>
            <a:xfrm>
              <a:off x="-2996150" y="-3957225"/>
              <a:ext cx="393875" cy="421175"/>
            </a:xfrm>
            <a:custGeom>
              <a:rect b="b" l="l" r="r" t="t"/>
              <a:pathLst>
                <a:path extrusionOk="0" h="16847" w="15755">
                  <a:moveTo>
                    <a:pt x="8630" y="2194"/>
                  </a:moveTo>
                  <a:lnTo>
                    <a:pt x="8690" y="2201"/>
                  </a:lnTo>
                  <a:lnTo>
                    <a:pt x="8863" y="2229"/>
                  </a:lnTo>
                  <a:lnTo>
                    <a:pt x="9036" y="2263"/>
                  </a:lnTo>
                  <a:lnTo>
                    <a:pt x="9202" y="2304"/>
                  </a:lnTo>
                  <a:lnTo>
                    <a:pt x="9369" y="2345"/>
                  </a:lnTo>
                  <a:lnTo>
                    <a:pt x="9535" y="2387"/>
                  </a:lnTo>
                  <a:lnTo>
                    <a:pt x="9695" y="2442"/>
                  </a:lnTo>
                  <a:lnTo>
                    <a:pt x="9848" y="2490"/>
                  </a:lnTo>
                  <a:lnTo>
                    <a:pt x="10001" y="2552"/>
                  </a:lnTo>
                  <a:lnTo>
                    <a:pt x="10148" y="2614"/>
                  </a:lnTo>
                  <a:lnTo>
                    <a:pt x="10294" y="2675"/>
                  </a:lnTo>
                  <a:lnTo>
                    <a:pt x="10441" y="2744"/>
                  </a:lnTo>
                  <a:lnTo>
                    <a:pt x="10581" y="2813"/>
                  </a:lnTo>
                  <a:lnTo>
                    <a:pt x="10720" y="2889"/>
                  </a:lnTo>
                  <a:lnTo>
                    <a:pt x="10854" y="2964"/>
                  </a:lnTo>
                  <a:lnTo>
                    <a:pt x="10980" y="3047"/>
                  </a:lnTo>
                  <a:lnTo>
                    <a:pt x="11113" y="3129"/>
                  </a:lnTo>
                  <a:lnTo>
                    <a:pt x="11233" y="3219"/>
                  </a:lnTo>
                  <a:lnTo>
                    <a:pt x="11360" y="3308"/>
                  </a:lnTo>
                  <a:lnTo>
                    <a:pt x="11473" y="3404"/>
                  </a:lnTo>
                  <a:lnTo>
                    <a:pt x="11593" y="3501"/>
                  </a:lnTo>
                  <a:lnTo>
                    <a:pt x="11706" y="3597"/>
                  </a:lnTo>
                  <a:lnTo>
                    <a:pt x="11812" y="3700"/>
                  </a:lnTo>
                  <a:lnTo>
                    <a:pt x="12019" y="3913"/>
                  </a:lnTo>
                  <a:lnTo>
                    <a:pt x="12219" y="4133"/>
                  </a:lnTo>
                  <a:lnTo>
                    <a:pt x="12405" y="4360"/>
                  </a:lnTo>
                  <a:lnTo>
                    <a:pt x="12578" y="4601"/>
                  </a:lnTo>
                  <a:lnTo>
                    <a:pt x="12738" y="4848"/>
                  </a:lnTo>
                  <a:lnTo>
                    <a:pt x="12884" y="5103"/>
                  </a:lnTo>
                  <a:lnTo>
                    <a:pt x="13024" y="5364"/>
                  </a:lnTo>
                  <a:lnTo>
                    <a:pt x="13151" y="5632"/>
                  </a:lnTo>
                  <a:lnTo>
                    <a:pt x="13264" y="5907"/>
                  </a:lnTo>
                  <a:lnTo>
                    <a:pt x="13364" y="6189"/>
                  </a:lnTo>
                  <a:lnTo>
                    <a:pt x="13450" y="6471"/>
                  </a:lnTo>
                  <a:lnTo>
                    <a:pt x="13530" y="6760"/>
                  </a:lnTo>
                  <a:lnTo>
                    <a:pt x="13597" y="7055"/>
                  </a:lnTo>
                  <a:lnTo>
                    <a:pt x="13650" y="7351"/>
                  </a:lnTo>
                  <a:lnTo>
                    <a:pt x="13697" y="7654"/>
                  </a:lnTo>
                  <a:lnTo>
                    <a:pt x="13723" y="7949"/>
                  </a:lnTo>
                  <a:lnTo>
                    <a:pt x="13743" y="8252"/>
                  </a:lnTo>
                  <a:lnTo>
                    <a:pt x="13757" y="8561"/>
                  </a:lnTo>
                  <a:lnTo>
                    <a:pt x="13750" y="8864"/>
                  </a:lnTo>
                  <a:lnTo>
                    <a:pt x="13737" y="9166"/>
                  </a:lnTo>
                  <a:lnTo>
                    <a:pt x="13717" y="9469"/>
                  </a:lnTo>
                  <a:lnTo>
                    <a:pt x="13677" y="9771"/>
                  </a:lnTo>
                  <a:lnTo>
                    <a:pt x="13630" y="10067"/>
                  </a:lnTo>
                  <a:lnTo>
                    <a:pt x="13570" y="10370"/>
                  </a:lnTo>
                  <a:lnTo>
                    <a:pt x="13504" y="10658"/>
                  </a:lnTo>
                  <a:lnTo>
                    <a:pt x="13424" y="10954"/>
                  </a:lnTo>
                  <a:lnTo>
                    <a:pt x="13330" y="11236"/>
                  </a:lnTo>
                  <a:lnTo>
                    <a:pt x="13231" y="11518"/>
                  </a:lnTo>
                  <a:lnTo>
                    <a:pt x="13117" y="11793"/>
                  </a:lnTo>
                  <a:lnTo>
                    <a:pt x="12998" y="12068"/>
                  </a:lnTo>
                  <a:lnTo>
                    <a:pt x="12858" y="12329"/>
                  </a:lnTo>
                  <a:lnTo>
                    <a:pt x="12718" y="12584"/>
                  </a:lnTo>
                  <a:lnTo>
                    <a:pt x="12558" y="12838"/>
                  </a:lnTo>
                  <a:lnTo>
                    <a:pt x="12392" y="13079"/>
                  </a:lnTo>
                  <a:lnTo>
                    <a:pt x="12219" y="13312"/>
                  </a:lnTo>
                  <a:lnTo>
                    <a:pt x="12032" y="13533"/>
                  </a:lnTo>
                  <a:lnTo>
                    <a:pt x="11832" y="13746"/>
                  </a:lnTo>
                  <a:lnTo>
                    <a:pt x="11626" y="13952"/>
                  </a:lnTo>
                  <a:lnTo>
                    <a:pt x="11406" y="14144"/>
                  </a:lnTo>
                  <a:lnTo>
                    <a:pt x="11180" y="14323"/>
                  </a:lnTo>
                  <a:lnTo>
                    <a:pt x="10940" y="14495"/>
                  </a:lnTo>
                  <a:lnTo>
                    <a:pt x="10820" y="14571"/>
                  </a:lnTo>
                  <a:lnTo>
                    <a:pt x="10694" y="14646"/>
                  </a:lnTo>
                  <a:lnTo>
                    <a:pt x="10567" y="14722"/>
                  </a:lnTo>
                  <a:lnTo>
                    <a:pt x="10434" y="14791"/>
                  </a:lnTo>
                  <a:lnTo>
                    <a:pt x="10301" y="14860"/>
                  </a:lnTo>
                  <a:lnTo>
                    <a:pt x="10168" y="14921"/>
                  </a:lnTo>
                  <a:lnTo>
                    <a:pt x="10028" y="14976"/>
                  </a:lnTo>
                  <a:lnTo>
                    <a:pt x="9888" y="15038"/>
                  </a:lnTo>
                  <a:lnTo>
                    <a:pt x="9742" y="15086"/>
                  </a:lnTo>
                  <a:lnTo>
                    <a:pt x="9602" y="15135"/>
                  </a:lnTo>
                  <a:lnTo>
                    <a:pt x="9449" y="15176"/>
                  </a:lnTo>
                  <a:lnTo>
                    <a:pt x="9302" y="15217"/>
                  </a:lnTo>
                  <a:lnTo>
                    <a:pt x="9149" y="15258"/>
                  </a:lnTo>
                  <a:lnTo>
                    <a:pt x="8989" y="15286"/>
                  </a:lnTo>
                  <a:lnTo>
                    <a:pt x="8836" y="15313"/>
                  </a:lnTo>
                  <a:lnTo>
                    <a:pt x="8676" y="15341"/>
                  </a:lnTo>
                  <a:lnTo>
                    <a:pt x="8510" y="15362"/>
                  </a:lnTo>
                  <a:lnTo>
                    <a:pt x="8350" y="15375"/>
                  </a:lnTo>
                  <a:lnTo>
                    <a:pt x="8177" y="15382"/>
                  </a:lnTo>
                  <a:lnTo>
                    <a:pt x="8011" y="15389"/>
                  </a:lnTo>
                  <a:lnTo>
                    <a:pt x="7837" y="15396"/>
                  </a:lnTo>
                  <a:lnTo>
                    <a:pt x="7664" y="15389"/>
                  </a:lnTo>
                  <a:lnTo>
                    <a:pt x="7485" y="15382"/>
                  </a:lnTo>
                  <a:lnTo>
                    <a:pt x="7305" y="15368"/>
                  </a:lnTo>
                  <a:lnTo>
                    <a:pt x="7152" y="15355"/>
                  </a:lnTo>
                  <a:lnTo>
                    <a:pt x="7005" y="15334"/>
                  </a:lnTo>
                  <a:lnTo>
                    <a:pt x="6852" y="15313"/>
                  </a:lnTo>
                  <a:lnTo>
                    <a:pt x="6706" y="15286"/>
                  </a:lnTo>
                  <a:lnTo>
                    <a:pt x="6559" y="15251"/>
                  </a:lnTo>
                  <a:lnTo>
                    <a:pt x="6413" y="15217"/>
                  </a:lnTo>
                  <a:lnTo>
                    <a:pt x="6120" y="15135"/>
                  </a:lnTo>
                  <a:lnTo>
                    <a:pt x="5840" y="15038"/>
                  </a:lnTo>
                  <a:lnTo>
                    <a:pt x="5560" y="14928"/>
                  </a:lnTo>
                  <a:lnTo>
                    <a:pt x="5287" y="14805"/>
                  </a:lnTo>
                  <a:lnTo>
                    <a:pt x="5021" y="14660"/>
                  </a:lnTo>
                  <a:lnTo>
                    <a:pt x="4761" y="14509"/>
                  </a:lnTo>
                  <a:lnTo>
                    <a:pt x="4508" y="14344"/>
                  </a:lnTo>
                  <a:lnTo>
                    <a:pt x="4262" y="14165"/>
                  </a:lnTo>
                  <a:lnTo>
                    <a:pt x="4029" y="13979"/>
                  </a:lnTo>
                  <a:lnTo>
                    <a:pt x="3803" y="13773"/>
                  </a:lnTo>
                  <a:lnTo>
                    <a:pt x="3583" y="13567"/>
                  </a:lnTo>
                  <a:lnTo>
                    <a:pt x="3376" y="13347"/>
                  </a:lnTo>
                  <a:lnTo>
                    <a:pt x="3183" y="13113"/>
                  </a:lnTo>
                  <a:lnTo>
                    <a:pt x="2997" y="12872"/>
                  </a:lnTo>
                  <a:lnTo>
                    <a:pt x="2824" y="12625"/>
                  </a:lnTo>
                  <a:lnTo>
                    <a:pt x="2664" y="12370"/>
                  </a:lnTo>
                  <a:lnTo>
                    <a:pt x="2511" y="12102"/>
                  </a:lnTo>
                  <a:lnTo>
                    <a:pt x="2378" y="11834"/>
                  </a:lnTo>
                  <a:lnTo>
                    <a:pt x="2258" y="11552"/>
                  </a:lnTo>
                  <a:lnTo>
                    <a:pt x="2145" y="11270"/>
                  </a:lnTo>
                  <a:lnTo>
                    <a:pt x="2051" y="10982"/>
                  </a:lnTo>
                  <a:lnTo>
                    <a:pt x="2011" y="10837"/>
                  </a:lnTo>
                  <a:lnTo>
                    <a:pt x="1978" y="10686"/>
                  </a:lnTo>
                  <a:lnTo>
                    <a:pt x="1945" y="10541"/>
                  </a:lnTo>
                  <a:lnTo>
                    <a:pt x="1912" y="10390"/>
                  </a:lnTo>
                  <a:lnTo>
                    <a:pt x="1892" y="10239"/>
                  </a:lnTo>
                  <a:lnTo>
                    <a:pt x="1872" y="10088"/>
                  </a:lnTo>
                  <a:lnTo>
                    <a:pt x="1852" y="9936"/>
                  </a:lnTo>
                  <a:lnTo>
                    <a:pt x="1838" y="9778"/>
                  </a:lnTo>
                  <a:lnTo>
                    <a:pt x="1832" y="9627"/>
                  </a:lnTo>
                  <a:lnTo>
                    <a:pt x="1825" y="9469"/>
                  </a:lnTo>
                  <a:lnTo>
                    <a:pt x="1825" y="9318"/>
                  </a:lnTo>
                  <a:lnTo>
                    <a:pt x="1832" y="9159"/>
                  </a:lnTo>
                  <a:lnTo>
                    <a:pt x="1845" y="9001"/>
                  </a:lnTo>
                  <a:lnTo>
                    <a:pt x="1858" y="8843"/>
                  </a:lnTo>
                  <a:lnTo>
                    <a:pt x="1872" y="8692"/>
                  </a:lnTo>
                  <a:lnTo>
                    <a:pt x="1898" y="8534"/>
                  </a:lnTo>
                  <a:lnTo>
                    <a:pt x="1952" y="8245"/>
                  </a:lnTo>
                  <a:lnTo>
                    <a:pt x="2018" y="7963"/>
                  </a:lnTo>
                  <a:lnTo>
                    <a:pt x="2091" y="7681"/>
                  </a:lnTo>
                  <a:lnTo>
                    <a:pt x="2178" y="7413"/>
                  </a:lnTo>
                  <a:lnTo>
                    <a:pt x="2278" y="7145"/>
                  </a:lnTo>
                  <a:lnTo>
                    <a:pt x="2391" y="6890"/>
                  </a:lnTo>
                  <a:lnTo>
                    <a:pt x="2511" y="6636"/>
                  </a:lnTo>
                  <a:lnTo>
                    <a:pt x="2644" y="6388"/>
                  </a:lnTo>
                  <a:lnTo>
                    <a:pt x="2784" y="6148"/>
                  </a:lnTo>
                  <a:lnTo>
                    <a:pt x="2930" y="5914"/>
                  </a:lnTo>
                  <a:lnTo>
                    <a:pt x="3090" y="5680"/>
                  </a:lnTo>
                  <a:lnTo>
                    <a:pt x="3263" y="5460"/>
                  </a:lnTo>
                  <a:lnTo>
                    <a:pt x="3436" y="5247"/>
                  </a:lnTo>
                  <a:lnTo>
                    <a:pt x="3623" y="5034"/>
                  </a:lnTo>
                  <a:lnTo>
                    <a:pt x="3816" y="4834"/>
                  </a:lnTo>
                  <a:lnTo>
                    <a:pt x="4016" y="4642"/>
                  </a:lnTo>
                  <a:lnTo>
                    <a:pt x="4222" y="4449"/>
                  </a:lnTo>
                  <a:lnTo>
                    <a:pt x="4435" y="4271"/>
                  </a:lnTo>
                  <a:lnTo>
                    <a:pt x="4655" y="4099"/>
                  </a:lnTo>
                  <a:lnTo>
                    <a:pt x="4881" y="3927"/>
                  </a:lnTo>
                  <a:lnTo>
                    <a:pt x="5108" y="3769"/>
                  </a:lnTo>
                  <a:lnTo>
                    <a:pt x="5347" y="3617"/>
                  </a:lnTo>
                  <a:lnTo>
                    <a:pt x="5587" y="3473"/>
                  </a:lnTo>
                  <a:lnTo>
                    <a:pt x="5827" y="3336"/>
                  </a:lnTo>
                  <a:lnTo>
                    <a:pt x="6080" y="3205"/>
                  </a:lnTo>
                  <a:lnTo>
                    <a:pt x="6333" y="3088"/>
                  </a:lnTo>
                  <a:lnTo>
                    <a:pt x="6586" y="2971"/>
                  </a:lnTo>
                  <a:lnTo>
                    <a:pt x="6845" y="2868"/>
                  </a:lnTo>
                  <a:lnTo>
                    <a:pt x="7105" y="2772"/>
                  </a:lnTo>
                  <a:lnTo>
                    <a:pt x="7371" y="2682"/>
                  </a:lnTo>
                  <a:lnTo>
                    <a:pt x="7638" y="2600"/>
                  </a:lnTo>
                  <a:lnTo>
                    <a:pt x="7904" y="2531"/>
                  </a:lnTo>
                  <a:lnTo>
                    <a:pt x="7971" y="2449"/>
                  </a:lnTo>
                  <a:lnTo>
                    <a:pt x="8050" y="2380"/>
                  </a:lnTo>
                  <a:lnTo>
                    <a:pt x="8144" y="2318"/>
                  </a:lnTo>
                  <a:lnTo>
                    <a:pt x="8237" y="2263"/>
                  </a:lnTo>
                  <a:lnTo>
                    <a:pt x="8343" y="2229"/>
                  </a:lnTo>
                  <a:lnTo>
                    <a:pt x="8457" y="2201"/>
                  </a:lnTo>
                  <a:lnTo>
                    <a:pt x="8510" y="2194"/>
                  </a:lnTo>
                  <a:close/>
                  <a:moveTo>
                    <a:pt x="8929" y="1"/>
                  </a:moveTo>
                  <a:lnTo>
                    <a:pt x="8723" y="14"/>
                  </a:lnTo>
                  <a:lnTo>
                    <a:pt x="8517" y="28"/>
                  </a:lnTo>
                  <a:lnTo>
                    <a:pt x="8310" y="56"/>
                  </a:lnTo>
                  <a:lnTo>
                    <a:pt x="8097" y="83"/>
                  </a:lnTo>
                  <a:lnTo>
                    <a:pt x="7877" y="125"/>
                  </a:lnTo>
                  <a:lnTo>
                    <a:pt x="7664" y="166"/>
                  </a:lnTo>
                  <a:lnTo>
                    <a:pt x="7445" y="221"/>
                  </a:lnTo>
                  <a:lnTo>
                    <a:pt x="7225" y="283"/>
                  </a:lnTo>
                  <a:lnTo>
                    <a:pt x="6998" y="351"/>
                  </a:lnTo>
                  <a:lnTo>
                    <a:pt x="6772" y="434"/>
                  </a:lnTo>
                  <a:lnTo>
                    <a:pt x="6546" y="516"/>
                  </a:lnTo>
                  <a:lnTo>
                    <a:pt x="6313" y="613"/>
                  </a:lnTo>
                  <a:lnTo>
                    <a:pt x="6080" y="716"/>
                  </a:lnTo>
                  <a:lnTo>
                    <a:pt x="5847" y="826"/>
                  </a:lnTo>
                  <a:lnTo>
                    <a:pt x="5614" y="943"/>
                  </a:lnTo>
                  <a:lnTo>
                    <a:pt x="5374" y="1073"/>
                  </a:lnTo>
                  <a:lnTo>
                    <a:pt x="5134" y="1211"/>
                  </a:lnTo>
                  <a:lnTo>
                    <a:pt x="5014" y="1266"/>
                  </a:lnTo>
                  <a:lnTo>
                    <a:pt x="4894" y="1307"/>
                  </a:lnTo>
                  <a:lnTo>
                    <a:pt x="4781" y="1328"/>
                  </a:lnTo>
                  <a:lnTo>
                    <a:pt x="4661" y="1335"/>
                  </a:lnTo>
                  <a:lnTo>
                    <a:pt x="4548" y="1328"/>
                  </a:lnTo>
                  <a:lnTo>
                    <a:pt x="4442" y="1307"/>
                  </a:lnTo>
                  <a:lnTo>
                    <a:pt x="4342" y="1280"/>
                  </a:lnTo>
                  <a:lnTo>
                    <a:pt x="4242" y="1232"/>
                  </a:lnTo>
                  <a:lnTo>
                    <a:pt x="3969" y="1431"/>
                  </a:lnTo>
                  <a:lnTo>
                    <a:pt x="3709" y="1637"/>
                  </a:lnTo>
                  <a:lnTo>
                    <a:pt x="3450" y="1850"/>
                  </a:lnTo>
                  <a:lnTo>
                    <a:pt x="3197" y="2070"/>
                  </a:lnTo>
                  <a:lnTo>
                    <a:pt x="2957" y="2297"/>
                  </a:lnTo>
                  <a:lnTo>
                    <a:pt x="2717" y="2538"/>
                  </a:lnTo>
                  <a:lnTo>
                    <a:pt x="2484" y="2779"/>
                  </a:lnTo>
                  <a:lnTo>
                    <a:pt x="2264" y="3026"/>
                  </a:lnTo>
                  <a:lnTo>
                    <a:pt x="2051" y="3287"/>
                  </a:lnTo>
                  <a:lnTo>
                    <a:pt x="1845" y="3549"/>
                  </a:lnTo>
                  <a:lnTo>
                    <a:pt x="1645" y="3817"/>
                  </a:lnTo>
                  <a:lnTo>
                    <a:pt x="1459" y="4092"/>
                  </a:lnTo>
                  <a:lnTo>
                    <a:pt x="1279" y="4374"/>
                  </a:lnTo>
                  <a:lnTo>
                    <a:pt x="1113" y="4656"/>
                  </a:lnTo>
                  <a:lnTo>
                    <a:pt x="953" y="4951"/>
                  </a:lnTo>
                  <a:lnTo>
                    <a:pt x="806" y="5247"/>
                  </a:lnTo>
                  <a:lnTo>
                    <a:pt x="673" y="5543"/>
                  </a:lnTo>
                  <a:lnTo>
                    <a:pt x="547" y="5852"/>
                  </a:lnTo>
                  <a:lnTo>
                    <a:pt x="433" y="6162"/>
                  </a:lnTo>
                  <a:lnTo>
                    <a:pt x="334" y="6478"/>
                  </a:lnTo>
                  <a:lnTo>
                    <a:pt x="247" y="6794"/>
                  </a:lnTo>
                  <a:lnTo>
                    <a:pt x="167" y="7117"/>
                  </a:lnTo>
                  <a:lnTo>
                    <a:pt x="107" y="7447"/>
                  </a:lnTo>
                  <a:lnTo>
                    <a:pt x="61" y="7777"/>
                  </a:lnTo>
                  <a:lnTo>
                    <a:pt x="27" y="8107"/>
                  </a:lnTo>
                  <a:lnTo>
                    <a:pt x="7" y="8444"/>
                  </a:lnTo>
                  <a:lnTo>
                    <a:pt x="1" y="8781"/>
                  </a:lnTo>
                  <a:lnTo>
                    <a:pt x="14" y="9125"/>
                  </a:lnTo>
                  <a:lnTo>
                    <a:pt x="41" y="9469"/>
                  </a:lnTo>
                  <a:lnTo>
                    <a:pt x="81" y="9813"/>
                  </a:lnTo>
                  <a:lnTo>
                    <a:pt x="107" y="9985"/>
                  </a:lnTo>
                  <a:lnTo>
                    <a:pt x="141" y="10163"/>
                  </a:lnTo>
                  <a:lnTo>
                    <a:pt x="174" y="10335"/>
                  </a:lnTo>
                  <a:lnTo>
                    <a:pt x="214" y="10507"/>
                  </a:lnTo>
                  <a:lnTo>
                    <a:pt x="267" y="10713"/>
                  </a:lnTo>
                  <a:lnTo>
                    <a:pt x="327" y="10920"/>
                  </a:lnTo>
                  <a:lnTo>
                    <a:pt x="387" y="11119"/>
                  </a:lnTo>
                  <a:lnTo>
                    <a:pt x="453" y="11318"/>
                  </a:lnTo>
                  <a:lnTo>
                    <a:pt x="520" y="11518"/>
                  </a:lnTo>
                  <a:lnTo>
                    <a:pt x="593" y="11710"/>
                  </a:lnTo>
                  <a:lnTo>
                    <a:pt x="673" y="11903"/>
                  </a:lnTo>
                  <a:lnTo>
                    <a:pt x="760" y="12089"/>
                  </a:lnTo>
                  <a:lnTo>
                    <a:pt x="846" y="12274"/>
                  </a:lnTo>
                  <a:lnTo>
                    <a:pt x="939" y="12460"/>
                  </a:lnTo>
                  <a:lnTo>
                    <a:pt x="1033" y="12639"/>
                  </a:lnTo>
                  <a:lnTo>
                    <a:pt x="1133" y="12811"/>
                  </a:lnTo>
                  <a:lnTo>
                    <a:pt x="1239" y="12989"/>
                  </a:lnTo>
                  <a:lnTo>
                    <a:pt x="1346" y="13154"/>
                  </a:lnTo>
                  <a:lnTo>
                    <a:pt x="1459" y="13326"/>
                  </a:lnTo>
                  <a:lnTo>
                    <a:pt x="1572" y="13491"/>
                  </a:lnTo>
                  <a:lnTo>
                    <a:pt x="1692" y="13649"/>
                  </a:lnTo>
                  <a:lnTo>
                    <a:pt x="1818" y="13808"/>
                  </a:lnTo>
                  <a:lnTo>
                    <a:pt x="1945" y="13966"/>
                  </a:lnTo>
                  <a:lnTo>
                    <a:pt x="2071" y="14117"/>
                  </a:lnTo>
                  <a:lnTo>
                    <a:pt x="2205" y="14261"/>
                  </a:lnTo>
                  <a:lnTo>
                    <a:pt x="2344" y="14406"/>
                  </a:lnTo>
                  <a:lnTo>
                    <a:pt x="2478" y="14550"/>
                  </a:lnTo>
                  <a:lnTo>
                    <a:pt x="2624" y="14688"/>
                  </a:lnTo>
                  <a:lnTo>
                    <a:pt x="2771" y="14818"/>
                  </a:lnTo>
                  <a:lnTo>
                    <a:pt x="2917" y="14949"/>
                  </a:lnTo>
                  <a:lnTo>
                    <a:pt x="3070" y="15073"/>
                  </a:lnTo>
                  <a:lnTo>
                    <a:pt x="3223" y="15196"/>
                  </a:lnTo>
                  <a:lnTo>
                    <a:pt x="3376" y="15313"/>
                  </a:lnTo>
                  <a:lnTo>
                    <a:pt x="3536" y="15430"/>
                  </a:lnTo>
                  <a:lnTo>
                    <a:pt x="3696" y="15540"/>
                  </a:lnTo>
                  <a:lnTo>
                    <a:pt x="3862" y="15650"/>
                  </a:lnTo>
                  <a:lnTo>
                    <a:pt x="4029" y="15747"/>
                  </a:lnTo>
                  <a:lnTo>
                    <a:pt x="4195" y="15850"/>
                  </a:lnTo>
                  <a:lnTo>
                    <a:pt x="4368" y="15939"/>
                  </a:lnTo>
                  <a:lnTo>
                    <a:pt x="4542" y="16028"/>
                  </a:lnTo>
                  <a:lnTo>
                    <a:pt x="4715" y="16118"/>
                  </a:lnTo>
                  <a:lnTo>
                    <a:pt x="4894" y="16200"/>
                  </a:lnTo>
                  <a:lnTo>
                    <a:pt x="5074" y="16276"/>
                  </a:lnTo>
                  <a:lnTo>
                    <a:pt x="5254" y="16345"/>
                  </a:lnTo>
                  <a:lnTo>
                    <a:pt x="5434" y="16414"/>
                  </a:lnTo>
                  <a:lnTo>
                    <a:pt x="5620" y="16475"/>
                  </a:lnTo>
                  <a:lnTo>
                    <a:pt x="5800" y="16537"/>
                  </a:lnTo>
                  <a:lnTo>
                    <a:pt x="5986" y="16585"/>
                  </a:lnTo>
                  <a:lnTo>
                    <a:pt x="6180" y="16634"/>
                  </a:lnTo>
                  <a:lnTo>
                    <a:pt x="6366" y="16682"/>
                  </a:lnTo>
                  <a:lnTo>
                    <a:pt x="6559" y="16716"/>
                  </a:lnTo>
                  <a:lnTo>
                    <a:pt x="6752" y="16750"/>
                  </a:lnTo>
                  <a:lnTo>
                    <a:pt x="6939" y="16785"/>
                  </a:lnTo>
                  <a:lnTo>
                    <a:pt x="7138" y="16805"/>
                  </a:lnTo>
                  <a:lnTo>
                    <a:pt x="7331" y="16826"/>
                  </a:lnTo>
                  <a:lnTo>
                    <a:pt x="7524" y="16840"/>
                  </a:lnTo>
                  <a:lnTo>
                    <a:pt x="7724" y="16847"/>
                  </a:lnTo>
                  <a:lnTo>
                    <a:pt x="8117" y="16847"/>
                  </a:lnTo>
                  <a:lnTo>
                    <a:pt x="8317" y="16840"/>
                  </a:lnTo>
                  <a:lnTo>
                    <a:pt x="8510" y="16826"/>
                  </a:lnTo>
                  <a:lnTo>
                    <a:pt x="8710" y="16805"/>
                  </a:lnTo>
                  <a:lnTo>
                    <a:pt x="8909" y="16785"/>
                  </a:lnTo>
                  <a:lnTo>
                    <a:pt x="9109" y="16757"/>
                  </a:lnTo>
                  <a:lnTo>
                    <a:pt x="9309" y="16716"/>
                  </a:lnTo>
                  <a:lnTo>
                    <a:pt x="9509" y="16675"/>
                  </a:lnTo>
                  <a:lnTo>
                    <a:pt x="9702" y="16634"/>
                  </a:lnTo>
                  <a:lnTo>
                    <a:pt x="9901" y="16579"/>
                  </a:lnTo>
                  <a:lnTo>
                    <a:pt x="10148" y="16503"/>
                  </a:lnTo>
                  <a:lnTo>
                    <a:pt x="10388" y="16427"/>
                  </a:lnTo>
                  <a:lnTo>
                    <a:pt x="10621" y="16345"/>
                  </a:lnTo>
                  <a:lnTo>
                    <a:pt x="10847" y="16255"/>
                  </a:lnTo>
                  <a:lnTo>
                    <a:pt x="11073" y="16159"/>
                  </a:lnTo>
                  <a:lnTo>
                    <a:pt x="11286" y="16063"/>
                  </a:lnTo>
                  <a:lnTo>
                    <a:pt x="11499" y="15960"/>
                  </a:lnTo>
                  <a:lnTo>
                    <a:pt x="11706" y="15850"/>
                  </a:lnTo>
                  <a:lnTo>
                    <a:pt x="11906" y="15740"/>
                  </a:lnTo>
                  <a:lnTo>
                    <a:pt x="12099" y="15616"/>
                  </a:lnTo>
                  <a:lnTo>
                    <a:pt x="12285" y="15499"/>
                  </a:lnTo>
                  <a:lnTo>
                    <a:pt x="12472" y="15368"/>
                  </a:lnTo>
                  <a:lnTo>
                    <a:pt x="12651" y="15238"/>
                  </a:lnTo>
                  <a:lnTo>
                    <a:pt x="12824" y="15100"/>
                  </a:lnTo>
                  <a:lnTo>
                    <a:pt x="12991" y="14963"/>
                  </a:lnTo>
                  <a:lnTo>
                    <a:pt x="13151" y="14818"/>
                  </a:lnTo>
                  <a:lnTo>
                    <a:pt x="13311" y="14667"/>
                  </a:lnTo>
                  <a:lnTo>
                    <a:pt x="13464" y="14523"/>
                  </a:lnTo>
                  <a:lnTo>
                    <a:pt x="13610" y="14364"/>
                  </a:lnTo>
                  <a:lnTo>
                    <a:pt x="13750" y="14206"/>
                  </a:lnTo>
                  <a:lnTo>
                    <a:pt x="13890" y="14041"/>
                  </a:lnTo>
                  <a:lnTo>
                    <a:pt x="14016" y="13876"/>
                  </a:lnTo>
                  <a:lnTo>
                    <a:pt x="14143" y="13711"/>
                  </a:lnTo>
                  <a:lnTo>
                    <a:pt x="14263" y="13539"/>
                  </a:lnTo>
                  <a:lnTo>
                    <a:pt x="14382" y="13367"/>
                  </a:lnTo>
                  <a:lnTo>
                    <a:pt x="14496" y="13189"/>
                  </a:lnTo>
                  <a:lnTo>
                    <a:pt x="14602" y="13010"/>
                  </a:lnTo>
                  <a:lnTo>
                    <a:pt x="14702" y="12824"/>
                  </a:lnTo>
                  <a:lnTo>
                    <a:pt x="14795" y="12646"/>
                  </a:lnTo>
                  <a:lnTo>
                    <a:pt x="14889" y="12453"/>
                  </a:lnTo>
                  <a:lnTo>
                    <a:pt x="14975" y="12267"/>
                  </a:lnTo>
                  <a:lnTo>
                    <a:pt x="15062" y="12075"/>
                  </a:lnTo>
                  <a:lnTo>
                    <a:pt x="15135" y="11882"/>
                  </a:lnTo>
                  <a:lnTo>
                    <a:pt x="15208" y="11683"/>
                  </a:lnTo>
                  <a:lnTo>
                    <a:pt x="15275" y="11490"/>
                  </a:lnTo>
                  <a:lnTo>
                    <a:pt x="15341" y="11291"/>
                  </a:lnTo>
                  <a:lnTo>
                    <a:pt x="15401" y="11092"/>
                  </a:lnTo>
                  <a:lnTo>
                    <a:pt x="15454" y="10885"/>
                  </a:lnTo>
                  <a:lnTo>
                    <a:pt x="15501" y="10686"/>
                  </a:lnTo>
                  <a:lnTo>
                    <a:pt x="15548" y="10480"/>
                  </a:lnTo>
                  <a:lnTo>
                    <a:pt x="15588" y="10273"/>
                  </a:lnTo>
                  <a:lnTo>
                    <a:pt x="15621" y="10067"/>
                  </a:lnTo>
                  <a:lnTo>
                    <a:pt x="15654" y="9861"/>
                  </a:lnTo>
                  <a:lnTo>
                    <a:pt x="15681" y="9655"/>
                  </a:lnTo>
                  <a:lnTo>
                    <a:pt x="15707" y="9448"/>
                  </a:lnTo>
                  <a:lnTo>
                    <a:pt x="15721" y="9235"/>
                  </a:lnTo>
                  <a:lnTo>
                    <a:pt x="15734" y="9029"/>
                  </a:lnTo>
                  <a:lnTo>
                    <a:pt x="15747" y="8816"/>
                  </a:lnTo>
                  <a:lnTo>
                    <a:pt x="15754" y="8609"/>
                  </a:lnTo>
                  <a:lnTo>
                    <a:pt x="15754" y="8396"/>
                  </a:lnTo>
                  <a:lnTo>
                    <a:pt x="15747" y="8190"/>
                  </a:lnTo>
                  <a:lnTo>
                    <a:pt x="15741" y="7977"/>
                  </a:lnTo>
                  <a:lnTo>
                    <a:pt x="15727" y="7771"/>
                  </a:lnTo>
                  <a:lnTo>
                    <a:pt x="15714" y="7557"/>
                  </a:lnTo>
                  <a:lnTo>
                    <a:pt x="15694" y="7351"/>
                  </a:lnTo>
                  <a:lnTo>
                    <a:pt x="15668" y="7145"/>
                  </a:lnTo>
                  <a:lnTo>
                    <a:pt x="15641" y="6932"/>
                  </a:lnTo>
                  <a:lnTo>
                    <a:pt x="15608" y="6725"/>
                  </a:lnTo>
                  <a:lnTo>
                    <a:pt x="15574" y="6526"/>
                  </a:lnTo>
                  <a:lnTo>
                    <a:pt x="15534" y="6320"/>
                  </a:lnTo>
                  <a:lnTo>
                    <a:pt x="15488" y="6113"/>
                  </a:lnTo>
                  <a:lnTo>
                    <a:pt x="15441" y="5914"/>
                  </a:lnTo>
                  <a:lnTo>
                    <a:pt x="15388" y="5715"/>
                  </a:lnTo>
                  <a:lnTo>
                    <a:pt x="15335" y="5515"/>
                  </a:lnTo>
                  <a:lnTo>
                    <a:pt x="15275" y="5316"/>
                  </a:lnTo>
                  <a:lnTo>
                    <a:pt x="15215" y="5123"/>
                  </a:lnTo>
                  <a:lnTo>
                    <a:pt x="15148" y="4931"/>
                  </a:lnTo>
                  <a:lnTo>
                    <a:pt x="15075" y="4738"/>
                  </a:lnTo>
                  <a:lnTo>
                    <a:pt x="15002" y="4546"/>
                  </a:lnTo>
                  <a:lnTo>
                    <a:pt x="14922" y="4360"/>
                  </a:lnTo>
                  <a:lnTo>
                    <a:pt x="14842" y="4174"/>
                  </a:lnTo>
                  <a:lnTo>
                    <a:pt x="14755" y="3989"/>
                  </a:lnTo>
                  <a:lnTo>
                    <a:pt x="14669" y="3810"/>
                  </a:lnTo>
                  <a:lnTo>
                    <a:pt x="14576" y="3631"/>
                  </a:lnTo>
                  <a:lnTo>
                    <a:pt x="14476" y="3459"/>
                  </a:lnTo>
                  <a:lnTo>
                    <a:pt x="14376" y="3287"/>
                  </a:lnTo>
                  <a:lnTo>
                    <a:pt x="14276" y="3122"/>
                  </a:lnTo>
                  <a:lnTo>
                    <a:pt x="14169" y="2957"/>
                  </a:lnTo>
                  <a:lnTo>
                    <a:pt x="14063" y="2792"/>
                  </a:lnTo>
                  <a:lnTo>
                    <a:pt x="13950" y="2634"/>
                  </a:lnTo>
                  <a:lnTo>
                    <a:pt x="13830" y="2476"/>
                  </a:lnTo>
                  <a:lnTo>
                    <a:pt x="13710" y="2325"/>
                  </a:lnTo>
                  <a:lnTo>
                    <a:pt x="13590" y="2180"/>
                  </a:lnTo>
                  <a:lnTo>
                    <a:pt x="13464" y="2036"/>
                  </a:lnTo>
                  <a:lnTo>
                    <a:pt x="13330" y="1892"/>
                  </a:lnTo>
                  <a:lnTo>
                    <a:pt x="13197" y="1754"/>
                  </a:lnTo>
                  <a:lnTo>
                    <a:pt x="13064" y="1623"/>
                  </a:lnTo>
                  <a:lnTo>
                    <a:pt x="12924" y="1500"/>
                  </a:lnTo>
                  <a:lnTo>
                    <a:pt x="12785" y="1376"/>
                  </a:lnTo>
                  <a:lnTo>
                    <a:pt x="12638" y="1252"/>
                  </a:lnTo>
                  <a:lnTo>
                    <a:pt x="12492" y="1142"/>
                  </a:lnTo>
                  <a:lnTo>
                    <a:pt x="12338" y="1032"/>
                  </a:lnTo>
                  <a:lnTo>
                    <a:pt x="12185" y="929"/>
                  </a:lnTo>
                  <a:lnTo>
                    <a:pt x="12025" y="826"/>
                  </a:lnTo>
                  <a:lnTo>
                    <a:pt x="11866" y="730"/>
                  </a:lnTo>
                  <a:lnTo>
                    <a:pt x="11706" y="640"/>
                  </a:lnTo>
                  <a:lnTo>
                    <a:pt x="11539" y="558"/>
                  </a:lnTo>
                  <a:lnTo>
                    <a:pt x="11366" y="482"/>
                  </a:lnTo>
                  <a:lnTo>
                    <a:pt x="11200" y="406"/>
                  </a:lnTo>
                  <a:lnTo>
                    <a:pt x="11020" y="338"/>
                  </a:lnTo>
                  <a:lnTo>
                    <a:pt x="10847" y="276"/>
                  </a:lnTo>
                  <a:lnTo>
                    <a:pt x="10667" y="221"/>
                  </a:lnTo>
                  <a:lnTo>
                    <a:pt x="10481" y="173"/>
                  </a:lnTo>
                  <a:lnTo>
                    <a:pt x="10301" y="131"/>
                  </a:lnTo>
                  <a:lnTo>
                    <a:pt x="10108" y="90"/>
                  </a:lnTo>
                  <a:lnTo>
                    <a:pt x="9921" y="63"/>
                  </a:lnTo>
                  <a:lnTo>
                    <a:pt x="9728" y="35"/>
                  </a:lnTo>
                  <a:lnTo>
                    <a:pt x="9529" y="14"/>
                  </a:lnTo>
                  <a:lnTo>
                    <a:pt x="9336" y="8"/>
                  </a:lnTo>
                  <a:lnTo>
                    <a:pt x="9136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2"/>
            <p:cNvSpPr/>
            <p:nvPr/>
          </p:nvSpPr>
          <p:spPr>
            <a:xfrm>
              <a:off x="-2950525" y="-3902375"/>
              <a:ext cx="298300" cy="330050"/>
            </a:xfrm>
            <a:custGeom>
              <a:rect b="b" l="l" r="r" t="t"/>
              <a:pathLst>
                <a:path extrusionOk="0" h="13202" w="11932">
                  <a:moveTo>
                    <a:pt x="6612" y="1657"/>
                  </a:moveTo>
                  <a:lnTo>
                    <a:pt x="6845" y="1788"/>
                  </a:lnTo>
                  <a:lnTo>
                    <a:pt x="7078" y="1932"/>
                  </a:lnTo>
                  <a:lnTo>
                    <a:pt x="7304" y="2077"/>
                  </a:lnTo>
                  <a:lnTo>
                    <a:pt x="7531" y="2235"/>
                  </a:lnTo>
                  <a:lnTo>
                    <a:pt x="7750" y="2393"/>
                  </a:lnTo>
                  <a:lnTo>
                    <a:pt x="7963" y="2558"/>
                  </a:lnTo>
                  <a:lnTo>
                    <a:pt x="8170" y="2737"/>
                  </a:lnTo>
                  <a:lnTo>
                    <a:pt x="8369" y="2916"/>
                  </a:lnTo>
                  <a:lnTo>
                    <a:pt x="8563" y="3101"/>
                  </a:lnTo>
                  <a:lnTo>
                    <a:pt x="8742" y="3301"/>
                  </a:lnTo>
                  <a:lnTo>
                    <a:pt x="8922" y="3500"/>
                  </a:lnTo>
                  <a:lnTo>
                    <a:pt x="9089" y="3713"/>
                  </a:lnTo>
                  <a:lnTo>
                    <a:pt x="9242" y="3926"/>
                  </a:lnTo>
                  <a:lnTo>
                    <a:pt x="9381" y="4153"/>
                  </a:lnTo>
                  <a:lnTo>
                    <a:pt x="9515" y="4380"/>
                  </a:lnTo>
                  <a:lnTo>
                    <a:pt x="9635" y="4621"/>
                  </a:lnTo>
                  <a:lnTo>
                    <a:pt x="9235" y="4545"/>
                  </a:lnTo>
                  <a:lnTo>
                    <a:pt x="8829" y="4476"/>
                  </a:lnTo>
                  <a:lnTo>
                    <a:pt x="8423" y="4421"/>
                  </a:lnTo>
                  <a:lnTo>
                    <a:pt x="8017" y="4380"/>
                  </a:lnTo>
                  <a:lnTo>
                    <a:pt x="7597" y="4339"/>
                  </a:lnTo>
                  <a:lnTo>
                    <a:pt x="7184" y="4311"/>
                  </a:lnTo>
                  <a:lnTo>
                    <a:pt x="6765" y="4298"/>
                  </a:lnTo>
                  <a:lnTo>
                    <a:pt x="6345" y="4291"/>
                  </a:lnTo>
                  <a:lnTo>
                    <a:pt x="5926" y="4291"/>
                  </a:lnTo>
                  <a:lnTo>
                    <a:pt x="5506" y="4298"/>
                  </a:lnTo>
                  <a:lnTo>
                    <a:pt x="5087" y="4311"/>
                  </a:lnTo>
                  <a:lnTo>
                    <a:pt x="4667" y="4339"/>
                  </a:lnTo>
                  <a:lnTo>
                    <a:pt x="4248" y="4373"/>
                  </a:lnTo>
                  <a:lnTo>
                    <a:pt x="3835" y="4408"/>
                  </a:lnTo>
                  <a:lnTo>
                    <a:pt x="3422" y="4456"/>
                  </a:lnTo>
                  <a:lnTo>
                    <a:pt x="3010" y="4511"/>
                  </a:lnTo>
                  <a:lnTo>
                    <a:pt x="3189" y="4284"/>
                  </a:lnTo>
                  <a:lnTo>
                    <a:pt x="3376" y="4071"/>
                  </a:lnTo>
                  <a:lnTo>
                    <a:pt x="3569" y="3858"/>
                  </a:lnTo>
                  <a:lnTo>
                    <a:pt x="3775" y="3658"/>
                  </a:lnTo>
                  <a:lnTo>
                    <a:pt x="3988" y="3459"/>
                  </a:lnTo>
                  <a:lnTo>
                    <a:pt x="4201" y="3273"/>
                  </a:lnTo>
                  <a:lnTo>
                    <a:pt x="4428" y="3087"/>
                  </a:lnTo>
                  <a:lnTo>
                    <a:pt x="4661" y="2909"/>
                  </a:lnTo>
                  <a:lnTo>
                    <a:pt x="4894" y="2737"/>
                  </a:lnTo>
                  <a:lnTo>
                    <a:pt x="5134" y="2572"/>
                  </a:lnTo>
                  <a:lnTo>
                    <a:pt x="5373" y="2414"/>
                  </a:lnTo>
                  <a:lnTo>
                    <a:pt x="5620" y="2255"/>
                  </a:lnTo>
                  <a:lnTo>
                    <a:pt x="6112" y="1946"/>
                  </a:lnTo>
                  <a:lnTo>
                    <a:pt x="6612" y="1657"/>
                  </a:lnTo>
                  <a:close/>
                  <a:moveTo>
                    <a:pt x="2204" y="6051"/>
                  </a:moveTo>
                  <a:lnTo>
                    <a:pt x="2850" y="6078"/>
                  </a:lnTo>
                  <a:lnTo>
                    <a:pt x="3489" y="6113"/>
                  </a:lnTo>
                  <a:lnTo>
                    <a:pt x="4121" y="6147"/>
                  </a:lnTo>
                  <a:lnTo>
                    <a:pt x="4754" y="6182"/>
                  </a:lnTo>
                  <a:lnTo>
                    <a:pt x="4694" y="6422"/>
                  </a:lnTo>
                  <a:lnTo>
                    <a:pt x="4667" y="6677"/>
                  </a:lnTo>
                  <a:lnTo>
                    <a:pt x="4654" y="6924"/>
                  </a:lnTo>
                  <a:lnTo>
                    <a:pt x="4654" y="7179"/>
                  </a:lnTo>
                  <a:lnTo>
                    <a:pt x="4654" y="7426"/>
                  </a:lnTo>
                  <a:lnTo>
                    <a:pt x="4667" y="7681"/>
                  </a:lnTo>
                  <a:lnTo>
                    <a:pt x="4681" y="7935"/>
                  </a:lnTo>
                  <a:lnTo>
                    <a:pt x="4714" y="8451"/>
                  </a:lnTo>
                  <a:lnTo>
                    <a:pt x="4721" y="8547"/>
                  </a:lnTo>
                  <a:lnTo>
                    <a:pt x="4734" y="8636"/>
                  </a:lnTo>
                  <a:lnTo>
                    <a:pt x="4747" y="8726"/>
                  </a:lnTo>
                  <a:lnTo>
                    <a:pt x="4767" y="8808"/>
                  </a:lnTo>
                  <a:lnTo>
                    <a:pt x="4787" y="8891"/>
                  </a:lnTo>
                  <a:lnTo>
                    <a:pt x="4807" y="8966"/>
                  </a:lnTo>
                  <a:lnTo>
                    <a:pt x="4834" y="9042"/>
                  </a:lnTo>
                  <a:lnTo>
                    <a:pt x="4867" y="9111"/>
                  </a:lnTo>
                  <a:lnTo>
                    <a:pt x="4901" y="9179"/>
                  </a:lnTo>
                  <a:lnTo>
                    <a:pt x="4934" y="9241"/>
                  </a:lnTo>
                  <a:lnTo>
                    <a:pt x="4974" y="9296"/>
                  </a:lnTo>
                  <a:lnTo>
                    <a:pt x="5014" y="9351"/>
                  </a:lnTo>
                  <a:lnTo>
                    <a:pt x="5107" y="9455"/>
                  </a:lnTo>
                  <a:lnTo>
                    <a:pt x="5207" y="9544"/>
                  </a:lnTo>
                  <a:lnTo>
                    <a:pt x="5307" y="9620"/>
                  </a:lnTo>
                  <a:lnTo>
                    <a:pt x="5420" y="9675"/>
                  </a:lnTo>
                  <a:lnTo>
                    <a:pt x="5540" y="9730"/>
                  </a:lnTo>
                  <a:lnTo>
                    <a:pt x="5660" y="9764"/>
                  </a:lnTo>
                  <a:lnTo>
                    <a:pt x="5786" y="9791"/>
                  </a:lnTo>
                  <a:lnTo>
                    <a:pt x="5913" y="9805"/>
                  </a:lnTo>
                  <a:lnTo>
                    <a:pt x="6039" y="9805"/>
                  </a:lnTo>
                  <a:lnTo>
                    <a:pt x="6166" y="9791"/>
                  </a:lnTo>
                  <a:lnTo>
                    <a:pt x="6299" y="9778"/>
                  </a:lnTo>
                  <a:lnTo>
                    <a:pt x="6425" y="9743"/>
                  </a:lnTo>
                  <a:lnTo>
                    <a:pt x="6545" y="9702"/>
                  </a:lnTo>
                  <a:lnTo>
                    <a:pt x="6665" y="9654"/>
                  </a:lnTo>
                  <a:lnTo>
                    <a:pt x="6785" y="9592"/>
                  </a:lnTo>
                  <a:lnTo>
                    <a:pt x="6891" y="9530"/>
                  </a:lnTo>
                  <a:lnTo>
                    <a:pt x="6998" y="9448"/>
                  </a:lnTo>
                  <a:lnTo>
                    <a:pt x="7091" y="9365"/>
                  </a:lnTo>
                  <a:lnTo>
                    <a:pt x="7178" y="9269"/>
                  </a:lnTo>
                  <a:lnTo>
                    <a:pt x="7258" y="9166"/>
                  </a:lnTo>
                  <a:lnTo>
                    <a:pt x="7324" y="9056"/>
                  </a:lnTo>
                  <a:lnTo>
                    <a:pt x="7377" y="8939"/>
                  </a:lnTo>
                  <a:lnTo>
                    <a:pt x="7417" y="8815"/>
                  </a:lnTo>
                  <a:lnTo>
                    <a:pt x="7451" y="8684"/>
                  </a:lnTo>
                  <a:lnTo>
                    <a:pt x="7464" y="8547"/>
                  </a:lnTo>
                  <a:lnTo>
                    <a:pt x="7464" y="8478"/>
                  </a:lnTo>
                  <a:lnTo>
                    <a:pt x="7464" y="8403"/>
                  </a:lnTo>
                  <a:lnTo>
                    <a:pt x="7484" y="7907"/>
                  </a:lnTo>
                  <a:lnTo>
                    <a:pt x="7504" y="7412"/>
                  </a:lnTo>
                  <a:lnTo>
                    <a:pt x="7504" y="7165"/>
                  </a:lnTo>
                  <a:lnTo>
                    <a:pt x="7497" y="6917"/>
                  </a:lnTo>
                  <a:lnTo>
                    <a:pt x="7484" y="6670"/>
                  </a:lnTo>
                  <a:lnTo>
                    <a:pt x="7464" y="6422"/>
                  </a:lnTo>
                  <a:lnTo>
                    <a:pt x="7570" y="6422"/>
                  </a:lnTo>
                  <a:lnTo>
                    <a:pt x="7757" y="6491"/>
                  </a:lnTo>
                  <a:lnTo>
                    <a:pt x="7943" y="6560"/>
                  </a:lnTo>
                  <a:lnTo>
                    <a:pt x="8123" y="6642"/>
                  </a:lnTo>
                  <a:lnTo>
                    <a:pt x="8210" y="6684"/>
                  </a:lnTo>
                  <a:lnTo>
                    <a:pt x="8290" y="6732"/>
                  </a:lnTo>
                  <a:lnTo>
                    <a:pt x="8383" y="6787"/>
                  </a:lnTo>
                  <a:lnTo>
                    <a:pt x="8469" y="6835"/>
                  </a:lnTo>
                  <a:lnTo>
                    <a:pt x="8549" y="6869"/>
                  </a:lnTo>
                  <a:lnTo>
                    <a:pt x="8629" y="6897"/>
                  </a:lnTo>
                  <a:lnTo>
                    <a:pt x="8709" y="6910"/>
                  </a:lnTo>
                  <a:lnTo>
                    <a:pt x="8782" y="6917"/>
                  </a:lnTo>
                  <a:lnTo>
                    <a:pt x="8849" y="6917"/>
                  </a:lnTo>
                  <a:lnTo>
                    <a:pt x="8915" y="6904"/>
                  </a:lnTo>
                  <a:lnTo>
                    <a:pt x="8975" y="6890"/>
                  </a:lnTo>
                  <a:lnTo>
                    <a:pt x="9035" y="6862"/>
                  </a:lnTo>
                  <a:lnTo>
                    <a:pt x="9089" y="6835"/>
                  </a:lnTo>
                  <a:lnTo>
                    <a:pt x="9142" y="6800"/>
                  </a:lnTo>
                  <a:lnTo>
                    <a:pt x="9188" y="6759"/>
                  </a:lnTo>
                  <a:lnTo>
                    <a:pt x="9235" y="6711"/>
                  </a:lnTo>
                  <a:lnTo>
                    <a:pt x="9275" y="6656"/>
                  </a:lnTo>
                  <a:lnTo>
                    <a:pt x="9315" y="6601"/>
                  </a:lnTo>
                  <a:lnTo>
                    <a:pt x="9848" y="6670"/>
                  </a:lnTo>
                  <a:lnTo>
                    <a:pt x="9894" y="6663"/>
                  </a:lnTo>
                  <a:lnTo>
                    <a:pt x="9941" y="6656"/>
                  </a:lnTo>
                  <a:lnTo>
                    <a:pt x="10034" y="6622"/>
                  </a:lnTo>
                  <a:lnTo>
                    <a:pt x="10027" y="6855"/>
                  </a:lnTo>
                  <a:lnTo>
                    <a:pt x="10001" y="7082"/>
                  </a:lnTo>
                  <a:lnTo>
                    <a:pt x="9967" y="7316"/>
                  </a:lnTo>
                  <a:lnTo>
                    <a:pt x="9921" y="7543"/>
                  </a:lnTo>
                  <a:lnTo>
                    <a:pt x="9861" y="7763"/>
                  </a:lnTo>
                  <a:lnTo>
                    <a:pt x="9794" y="7990"/>
                  </a:lnTo>
                  <a:lnTo>
                    <a:pt x="9714" y="8210"/>
                  </a:lnTo>
                  <a:lnTo>
                    <a:pt x="9628" y="8423"/>
                  </a:lnTo>
                  <a:lnTo>
                    <a:pt x="9528" y="8636"/>
                  </a:lnTo>
                  <a:lnTo>
                    <a:pt x="9415" y="8843"/>
                  </a:lnTo>
                  <a:lnTo>
                    <a:pt x="9302" y="9042"/>
                  </a:lnTo>
                  <a:lnTo>
                    <a:pt x="9175" y="9234"/>
                  </a:lnTo>
                  <a:lnTo>
                    <a:pt x="9042" y="9427"/>
                  </a:lnTo>
                  <a:lnTo>
                    <a:pt x="8895" y="9606"/>
                  </a:lnTo>
                  <a:lnTo>
                    <a:pt x="8749" y="9778"/>
                  </a:lnTo>
                  <a:lnTo>
                    <a:pt x="8589" y="9943"/>
                  </a:lnTo>
                  <a:lnTo>
                    <a:pt x="8423" y="10101"/>
                  </a:lnTo>
                  <a:lnTo>
                    <a:pt x="8250" y="10252"/>
                  </a:lnTo>
                  <a:lnTo>
                    <a:pt x="8076" y="10390"/>
                  </a:lnTo>
                  <a:lnTo>
                    <a:pt x="7890" y="10513"/>
                  </a:lnTo>
                  <a:lnTo>
                    <a:pt x="7697" y="10630"/>
                  </a:lnTo>
                  <a:lnTo>
                    <a:pt x="7497" y="10740"/>
                  </a:lnTo>
                  <a:lnTo>
                    <a:pt x="7297" y="10830"/>
                  </a:lnTo>
                  <a:lnTo>
                    <a:pt x="7091" y="10912"/>
                  </a:lnTo>
                  <a:lnTo>
                    <a:pt x="6878" y="10981"/>
                  </a:lnTo>
                  <a:lnTo>
                    <a:pt x="6665" y="11036"/>
                  </a:lnTo>
                  <a:lnTo>
                    <a:pt x="6445" y="11070"/>
                  </a:lnTo>
                  <a:lnTo>
                    <a:pt x="6219" y="11098"/>
                  </a:lnTo>
                  <a:lnTo>
                    <a:pt x="5992" y="11112"/>
                  </a:lnTo>
                  <a:lnTo>
                    <a:pt x="5759" y="11105"/>
                  </a:lnTo>
                  <a:lnTo>
                    <a:pt x="5526" y="11084"/>
                  </a:lnTo>
                  <a:lnTo>
                    <a:pt x="5407" y="11063"/>
                  </a:lnTo>
                  <a:lnTo>
                    <a:pt x="5287" y="11043"/>
                  </a:lnTo>
                  <a:lnTo>
                    <a:pt x="5087" y="10995"/>
                  </a:lnTo>
                  <a:lnTo>
                    <a:pt x="4881" y="10933"/>
                  </a:lnTo>
                  <a:lnTo>
                    <a:pt x="4687" y="10864"/>
                  </a:lnTo>
                  <a:lnTo>
                    <a:pt x="4494" y="10788"/>
                  </a:lnTo>
                  <a:lnTo>
                    <a:pt x="4308" y="10699"/>
                  </a:lnTo>
                  <a:lnTo>
                    <a:pt x="4128" y="10596"/>
                  </a:lnTo>
                  <a:lnTo>
                    <a:pt x="3955" y="10493"/>
                  </a:lnTo>
                  <a:lnTo>
                    <a:pt x="3789" y="10376"/>
                  </a:lnTo>
                  <a:lnTo>
                    <a:pt x="3629" y="10252"/>
                  </a:lnTo>
                  <a:lnTo>
                    <a:pt x="3469" y="10121"/>
                  </a:lnTo>
                  <a:lnTo>
                    <a:pt x="3323" y="9984"/>
                  </a:lnTo>
                  <a:lnTo>
                    <a:pt x="3183" y="9840"/>
                  </a:lnTo>
                  <a:lnTo>
                    <a:pt x="3050" y="9688"/>
                  </a:lnTo>
                  <a:lnTo>
                    <a:pt x="2923" y="9530"/>
                  </a:lnTo>
                  <a:lnTo>
                    <a:pt x="2803" y="9365"/>
                  </a:lnTo>
                  <a:lnTo>
                    <a:pt x="2690" y="9200"/>
                  </a:lnTo>
                  <a:lnTo>
                    <a:pt x="2590" y="9021"/>
                  </a:lnTo>
                  <a:lnTo>
                    <a:pt x="2497" y="8843"/>
                  </a:lnTo>
                  <a:lnTo>
                    <a:pt x="2410" y="8664"/>
                  </a:lnTo>
                  <a:lnTo>
                    <a:pt x="2330" y="8478"/>
                  </a:lnTo>
                  <a:lnTo>
                    <a:pt x="2264" y="8286"/>
                  </a:lnTo>
                  <a:lnTo>
                    <a:pt x="2211" y="8093"/>
                  </a:lnTo>
                  <a:lnTo>
                    <a:pt x="2157" y="7894"/>
                  </a:lnTo>
                  <a:lnTo>
                    <a:pt x="2124" y="7694"/>
                  </a:lnTo>
                  <a:lnTo>
                    <a:pt x="2091" y="7495"/>
                  </a:lnTo>
                  <a:lnTo>
                    <a:pt x="2077" y="7289"/>
                  </a:lnTo>
                  <a:lnTo>
                    <a:pt x="2071" y="7082"/>
                  </a:lnTo>
                  <a:lnTo>
                    <a:pt x="2071" y="6876"/>
                  </a:lnTo>
                  <a:lnTo>
                    <a:pt x="2091" y="6670"/>
                  </a:lnTo>
                  <a:lnTo>
                    <a:pt x="2117" y="6463"/>
                  </a:lnTo>
                  <a:lnTo>
                    <a:pt x="2151" y="6257"/>
                  </a:lnTo>
                  <a:lnTo>
                    <a:pt x="2204" y="6051"/>
                  </a:lnTo>
                  <a:close/>
                  <a:moveTo>
                    <a:pt x="6685" y="0"/>
                  </a:moveTo>
                  <a:lnTo>
                    <a:pt x="6632" y="7"/>
                  </a:lnTo>
                  <a:lnTo>
                    <a:pt x="6518" y="35"/>
                  </a:lnTo>
                  <a:lnTo>
                    <a:pt x="6412" y="69"/>
                  </a:lnTo>
                  <a:lnTo>
                    <a:pt x="6319" y="124"/>
                  </a:lnTo>
                  <a:lnTo>
                    <a:pt x="6225" y="186"/>
                  </a:lnTo>
                  <a:lnTo>
                    <a:pt x="6146" y="255"/>
                  </a:lnTo>
                  <a:lnTo>
                    <a:pt x="6079" y="337"/>
                  </a:lnTo>
                  <a:lnTo>
                    <a:pt x="5813" y="406"/>
                  </a:lnTo>
                  <a:lnTo>
                    <a:pt x="5546" y="488"/>
                  </a:lnTo>
                  <a:lnTo>
                    <a:pt x="5280" y="578"/>
                  </a:lnTo>
                  <a:lnTo>
                    <a:pt x="5020" y="674"/>
                  </a:lnTo>
                  <a:lnTo>
                    <a:pt x="4761" y="777"/>
                  </a:lnTo>
                  <a:lnTo>
                    <a:pt x="4508" y="894"/>
                  </a:lnTo>
                  <a:lnTo>
                    <a:pt x="4255" y="1011"/>
                  </a:lnTo>
                  <a:lnTo>
                    <a:pt x="4002" y="1142"/>
                  </a:lnTo>
                  <a:lnTo>
                    <a:pt x="3762" y="1279"/>
                  </a:lnTo>
                  <a:lnTo>
                    <a:pt x="3522" y="1423"/>
                  </a:lnTo>
                  <a:lnTo>
                    <a:pt x="3283" y="1575"/>
                  </a:lnTo>
                  <a:lnTo>
                    <a:pt x="3056" y="1733"/>
                  </a:lnTo>
                  <a:lnTo>
                    <a:pt x="2830" y="1905"/>
                  </a:lnTo>
                  <a:lnTo>
                    <a:pt x="2610" y="2077"/>
                  </a:lnTo>
                  <a:lnTo>
                    <a:pt x="2397" y="2255"/>
                  </a:lnTo>
                  <a:lnTo>
                    <a:pt x="2191" y="2448"/>
                  </a:lnTo>
                  <a:lnTo>
                    <a:pt x="1991" y="2640"/>
                  </a:lnTo>
                  <a:lnTo>
                    <a:pt x="1798" y="2840"/>
                  </a:lnTo>
                  <a:lnTo>
                    <a:pt x="1611" y="3053"/>
                  </a:lnTo>
                  <a:lnTo>
                    <a:pt x="1438" y="3266"/>
                  </a:lnTo>
                  <a:lnTo>
                    <a:pt x="1265" y="3486"/>
                  </a:lnTo>
                  <a:lnTo>
                    <a:pt x="1105" y="3720"/>
                  </a:lnTo>
                  <a:lnTo>
                    <a:pt x="959" y="3954"/>
                  </a:lnTo>
                  <a:lnTo>
                    <a:pt x="819" y="4194"/>
                  </a:lnTo>
                  <a:lnTo>
                    <a:pt x="686" y="4442"/>
                  </a:lnTo>
                  <a:lnTo>
                    <a:pt x="566" y="4696"/>
                  </a:lnTo>
                  <a:lnTo>
                    <a:pt x="453" y="4951"/>
                  </a:lnTo>
                  <a:lnTo>
                    <a:pt x="353" y="5219"/>
                  </a:lnTo>
                  <a:lnTo>
                    <a:pt x="266" y="5487"/>
                  </a:lnTo>
                  <a:lnTo>
                    <a:pt x="193" y="5769"/>
                  </a:lnTo>
                  <a:lnTo>
                    <a:pt x="127" y="6051"/>
                  </a:lnTo>
                  <a:lnTo>
                    <a:pt x="73" y="6340"/>
                  </a:lnTo>
                  <a:lnTo>
                    <a:pt x="47" y="6498"/>
                  </a:lnTo>
                  <a:lnTo>
                    <a:pt x="33" y="6649"/>
                  </a:lnTo>
                  <a:lnTo>
                    <a:pt x="20" y="6807"/>
                  </a:lnTo>
                  <a:lnTo>
                    <a:pt x="7" y="6965"/>
                  </a:lnTo>
                  <a:lnTo>
                    <a:pt x="0" y="7124"/>
                  </a:lnTo>
                  <a:lnTo>
                    <a:pt x="0" y="7275"/>
                  </a:lnTo>
                  <a:lnTo>
                    <a:pt x="7" y="7433"/>
                  </a:lnTo>
                  <a:lnTo>
                    <a:pt x="13" y="7584"/>
                  </a:lnTo>
                  <a:lnTo>
                    <a:pt x="27" y="7742"/>
                  </a:lnTo>
                  <a:lnTo>
                    <a:pt x="47" y="7894"/>
                  </a:lnTo>
                  <a:lnTo>
                    <a:pt x="67" y="8045"/>
                  </a:lnTo>
                  <a:lnTo>
                    <a:pt x="87" y="8196"/>
                  </a:lnTo>
                  <a:lnTo>
                    <a:pt x="120" y="8347"/>
                  </a:lnTo>
                  <a:lnTo>
                    <a:pt x="153" y="8492"/>
                  </a:lnTo>
                  <a:lnTo>
                    <a:pt x="186" y="8643"/>
                  </a:lnTo>
                  <a:lnTo>
                    <a:pt x="226" y="8788"/>
                  </a:lnTo>
                  <a:lnTo>
                    <a:pt x="320" y="9076"/>
                  </a:lnTo>
                  <a:lnTo>
                    <a:pt x="433" y="9358"/>
                  </a:lnTo>
                  <a:lnTo>
                    <a:pt x="553" y="9640"/>
                  </a:lnTo>
                  <a:lnTo>
                    <a:pt x="686" y="9908"/>
                  </a:lnTo>
                  <a:lnTo>
                    <a:pt x="839" y="10176"/>
                  </a:lnTo>
                  <a:lnTo>
                    <a:pt x="999" y="10431"/>
                  </a:lnTo>
                  <a:lnTo>
                    <a:pt x="1172" y="10678"/>
                  </a:lnTo>
                  <a:lnTo>
                    <a:pt x="1358" y="10919"/>
                  </a:lnTo>
                  <a:lnTo>
                    <a:pt x="1551" y="11153"/>
                  </a:lnTo>
                  <a:lnTo>
                    <a:pt x="1758" y="11373"/>
                  </a:lnTo>
                  <a:lnTo>
                    <a:pt x="1978" y="11579"/>
                  </a:lnTo>
                  <a:lnTo>
                    <a:pt x="2204" y="11785"/>
                  </a:lnTo>
                  <a:lnTo>
                    <a:pt x="2437" y="11971"/>
                  </a:lnTo>
                  <a:lnTo>
                    <a:pt x="2683" y="12150"/>
                  </a:lnTo>
                  <a:lnTo>
                    <a:pt x="2936" y="12315"/>
                  </a:lnTo>
                  <a:lnTo>
                    <a:pt x="3196" y="12466"/>
                  </a:lnTo>
                  <a:lnTo>
                    <a:pt x="3462" y="12611"/>
                  </a:lnTo>
                  <a:lnTo>
                    <a:pt x="3735" y="12734"/>
                  </a:lnTo>
                  <a:lnTo>
                    <a:pt x="4015" y="12844"/>
                  </a:lnTo>
                  <a:lnTo>
                    <a:pt x="4295" y="12941"/>
                  </a:lnTo>
                  <a:lnTo>
                    <a:pt x="4588" y="13023"/>
                  </a:lnTo>
                  <a:lnTo>
                    <a:pt x="4734" y="13057"/>
                  </a:lnTo>
                  <a:lnTo>
                    <a:pt x="4881" y="13092"/>
                  </a:lnTo>
                  <a:lnTo>
                    <a:pt x="5027" y="13119"/>
                  </a:lnTo>
                  <a:lnTo>
                    <a:pt x="5180" y="13140"/>
                  </a:lnTo>
                  <a:lnTo>
                    <a:pt x="5327" y="13161"/>
                  </a:lnTo>
                  <a:lnTo>
                    <a:pt x="5480" y="13174"/>
                  </a:lnTo>
                  <a:lnTo>
                    <a:pt x="5660" y="13188"/>
                  </a:lnTo>
                  <a:lnTo>
                    <a:pt x="5839" y="13195"/>
                  </a:lnTo>
                  <a:lnTo>
                    <a:pt x="6012" y="13202"/>
                  </a:lnTo>
                  <a:lnTo>
                    <a:pt x="6186" y="13195"/>
                  </a:lnTo>
                  <a:lnTo>
                    <a:pt x="6352" y="13188"/>
                  </a:lnTo>
                  <a:lnTo>
                    <a:pt x="6525" y="13181"/>
                  </a:lnTo>
                  <a:lnTo>
                    <a:pt x="6685" y="13168"/>
                  </a:lnTo>
                  <a:lnTo>
                    <a:pt x="6851" y="13147"/>
                  </a:lnTo>
                  <a:lnTo>
                    <a:pt x="7011" y="13119"/>
                  </a:lnTo>
                  <a:lnTo>
                    <a:pt x="7164" y="13092"/>
                  </a:lnTo>
                  <a:lnTo>
                    <a:pt x="7324" y="13064"/>
                  </a:lnTo>
                  <a:lnTo>
                    <a:pt x="7477" y="13023"/>
                  </a:lnTo>
                  <a:lnTo>
                    <a:pt x="7624" y="12982"/>
                  </a:lnTo>
                  <a:lnTo>
                    <a:pt x="7777" y="12941"/>
                  </a:lnTo>
                  <a:lnTo>
                    <a:pt x="7917" y="12892"/>
                  </a:lnTo>
                  <a:lnTo>
                    <a:pt x="8063" y="12844"/>
                  </a:lnTo>
                  <a:lnTo>
                    <a:pt x="8203" y="12782"/>
                  </a:lnTo>
                  <a:lnTo>
                    <a:pt x="8343" y="12727"/>
                  </a:lnTo>
                  <a:lnTo>
                    <a:pt x="8476" y="12666"/>
                  </a:lnTo>
                  <a:lnTo>
                    <a:pt x="8609" y="12597"/>
                  </a:lnTo>
                  <a:lnTo>
                    <a:pt x="8742" y="12528"/>
                  </a:lnTo>
                  <a:lnTo>
                    <a:pt x="8869" y="12452"/>
                  </a:lnTo>
                  <a:lnTo>
                    <a:pt x="8995" y="12377"/>
                  </a:lnTo>
                  <a:lnTo>
                    <a:pt x="9115" y="12301"/>
                  </a:lnTo>
                  <a:lnTo>
                    <a:pt x="9355" y="12129"/>
                  </a:lnTo>
                  <a:lnTo>
                    <a:pt x="9581" y="11950"/>
                  </a:lnTo>
                  <a:lnTo>
                    <a:pt x="9801" y="11758"/>
                  </a:lnTo>
                  <a:lnTo>
                    <a:pt x="10007" y="11552"/>
                  </a:lnTo>
                  <a:lnTo>
                    <a:pt x="10207" y="11339"/>
                  </a:lnTo>
                  <a:lnTo>
                    <a:pt x="10394" y="11118"/>
                  </a:lnTo>
                  <a:lnTo>
                    <a:pt x="10567" y="10885"/>
                  </a:lnTo>
                  <a:lnTo>
                    <a:pt x="10733" y="10644"/>
                  </a:lnTo>
                  <a:lnTo>
                    <a:pt x="10893" y="10390"/>
                  </a:lnTo>
                  <a:lnTo>
                    <a:pt x="11033" y="10135"/>
                  </a:lnTo>
                  <a:lnTo>
                    <a:pt x="11173" y="9874"/>
                  </a:lnTo>
                  <a:lnTo>
                    <a:pt x="11292" y="9599"/>
                  </a:lnTo>
                  <a:lnTo>
                    <a:pt x="11406" y="9324"/>
                  </a:lnTo>
                  <a:lnTo>
                    <a:pt x="11505" y="9042"/>
                  </a:lnTo>
                  <a:lnTo>
                    <a:pt x="11599" y="8760"/>
                  </a:lnTo>
                  <a:lnTo>
                    <a:pt x="11679" y="8464"/>
                  </a:lnTo>
                  <a:lnTo>
                    <a:pt x="11745" y="8176"/>
                  </a:lnTo>
                  <a:lnTo>
                    <a:pt x="11805" y="7873"/>
                  </a:lnTo>
                  <a:lnTo>
                    <a:pt x="11852" y="7577"/>
                  </a:lnTo>
                  <a:lnTo>
                    <a:pt x="11892" y="7275"/>
                  </a:lnTo>
                  <a:lnTo>
                    <a:pt x="11912" y="6972"/>
                  </a:lnTo>
                  <a:lnTo>
                    <a:pt x="11925" y="6670"/>
                  </a:lnTo>
                  <a:lnTo>
                    <a:pt x="11932" y="6367"/>
                  </a:lnTo>
                  <a:lnTo>
                    <a:pt x="11918" y="6058"/>
                  </a:lnTo>
                  <a:lnTo>
                    <a:pt x="11898" y="5755"/>
                  </a:lnTo>
                  <a:lnTo>
                    <a:pt x="11872" y="5460"/>
                  </a:lnTo>
                  <a:lnTo>
                    <a:pt x="11825" y="5157"/>
                  </a:lnTo>
                  <a:lnTo>
                    <a:pt x="11772" y="4861"/>
                  </a:lnTo>
                  <a:lnTo>
                    <a:pt x="11705" y="4566"/>
                  </a:lnTo>
                  <a:lnTo>
                    <a:pt x="11625" y="4277"/>
                  </a:lnTo>
                  <a:lnTo>
                    <a:pt x="11539" y="3995"/>
                  </a:lnTo>
                  <a:lnTo>
                    <a:pt x="11439" y="3713"/>
                  </a:lnTo>
                  <a:lnTo>
                    <a:pt x="11326" y="3438"/>
                  </a:lnTo>
                  <a:lnTo>
                    <a:pt x="11199" y="3170"/>
                  </a:lnTo>
                  <a:lnTo>
                    <a:pt x="11059" y="2909"/>
                  </a:lnTo>
                  <a:lnTo>
                    <a:pt x="10913" y="2654"/>
                  </a:lnTo>
                  <a:lnTo>
                    <a:pt x="10753" y="2407"/>
                  </a:lnTo>
                  <a:lnTo>
                    <a:pt x="10580" y="2166"/>
                  </a:lnTo>
                  <a:lnTo>
                    <a:pt x="10394" y="1939"/>
                  </a:lnTo>
                  <a:lnTo>
                    <a:pt x="10194" y="1719"/>
                  </a:lnTo>
                  <a:lnTo>
                    <a:pt x="9987" y="1506"/>
                  </a:lnTo>
                  <a:lnTo>
                    <a:pt x="9881" y="1403"/>
                  </a:lnTo>
                  <a:lnTo>
                    <a:pt x="9768" y="1307"/>
                  </a:lnTo>
                  <a:lnTo>
                    <a:pt x="9648" y="1210"/>
                  </a:lnTo>
                  <a:lnTo>
                    <a:pt x="9535" y="1114"/>
                  </a:lnTo>
                  <a:lnTo>
                    <a:pt x="9408" y="1025"/>
                  </a:lnTo>
                  <a:lnTo>
                    <a:pt x="9288" y="935"/>
                  </a:lnTo>
                  <a:lnTo>
                    <a:pt x="9155" y="853"/>
                  </a:lnTo>
                  <a:lnTo>
                    <a:pt x="9029" y="770"/>
                  </a:lnTo>
                  <a:lnTo>
                    <a:pt x="8895" y="695"/>
                  </a:lnTo>
                  <a:lnTo>
                    <a:pt x="8756" y="619"/>
                  </a:lnTo>
                  <a:lnTo>
                    <a:pt x="8616" y="550"/>
                  </a:lnTo>
                  <a:lnTo>
                    <a:pt x="8469" y="481"/>
                  </a:lnTo>
                  <a:lnTo>
                    <a:pt x="8323" y="420"/>
                  </a:lnTo>
                  <a:lnTo>
                    <a:pt x="8176" y="358"/>
                  </a:lnTo>
                  <a:lnTo>
                    <a:pt x="8023" y="296"/>
                  </a:lnTo>
                  <a:lnTo>
                    <a:pt x="7870" y="248"/>
                  </a:lnTo>
                  <a:lnTo>
                    <a:pt x="7710" y="193"/>
                  </a:lnTo>
                  <a:lnTo>
                    <a:pt x="7544" y="151"/>
                  </a:lnTo>
                  <a:lnTo>
                    <a:pt x="7377" y="110"/>
                  </a:lnTo>
                  <a:lnTo>
                    <a:pt x="7211" y="69"/>
                  </a:lnTo>
                  <a:lnTo>
                    <a:pt x="7038" y="35"/>
                  </a:lnTo>
                  <a:lnTo>
                    <a:pt x="6865" y="7"/>
                  </a:lnTo>
                  <a:lnTo>
                    <a:pt x="680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2"/>
            <p:cNvSpPr/>
            <p:nvPr/>
          </p:nvSpPr>
          <p:spPr>
            <a:xfrm>
              <a:off x="-2875300" y="-3860950"/>
              <a:ext cx="165650" cy="74100"/>
            </a:xfrm>
            <a:custGeom>
              <a:rect b="b" l="l" r="r" t="t"/>
              <a:pathLst>
                <a:path extrusionOk="0" h="2964" w="6626">
                  <a:moveTo>
                    <a:pt x="3603" y="0"/>
                  </a:moveTo>
                  <a:lnTo>
                    <a:pt x="3103" y="289"/>
                  </a:lnTo>
                  <a:lnTo>
                    <a:pt x="2611" y="598"/>
                  </a:lnTo>
                  <a:lnTo>
                    <a:pt x="2364" y="757"/>
                  </a:lnTo>
                  <a:lnTo>
                    <a:pt x="2125" y="915"/>
                  </a:lnTo>
                  <a:lnTo>
                    <a:pt x="1885" y="1080"/>
                  </a:lnTo>
                  <a:lnTo>
                    <a:pt x="1652" y="1252"/>
                  </a:lnTo>
                  <a:lnTo>
                    <a:pt x="1419" y="1430"/>
                  </a:lnTo>
                  <a:lnTo>
                    <a:pt x="1192" y="1616"/>
                  </a:lnTo>
                  <a:lnTo>
                    <a:pt x="979" y="1802"/>
                  </a:lnTo>
                  <a:lnTo>
                    <a:pt x="766" y="2001"/>
                  </a:lnTo>
                  <a:lnTo>
                    <a:pt x="560" y="2201"/>
                  </a:lnTo>
                  <a:lnTo>
                    <a:pt x="367" y="2414"/>
                  </a:lnTo>
                  <a:lnTo>
                    <a:pt x="180" y="2627"/>
                  </a:lnTo>
                  <a:lnTo>
                    <a:pt x="1" y="2854"/>
                  </a:lnTo>
                  <a:lnTo>
                    <a:pt x="413" y="2799"/>
                  </a:lnTo>
                  <a:lnTo>
                    <a:pt x="826" y="2751"/>
                  </a:lnTo>
                  <a:lnTo>
                    <a:pt x="1239" y="2716"/>
                  </a:lnTo>
                  <a:lnTo>
                    <a:pt x="1658" y="2682"/>
                  </a:lnTo>
                  <a:lnTo>
                    <a:pt x="2078" y="2654"/>
                  </a:lnTo>
                  <a:lnTo>
                    <a:pt x="2497" y="2641"/>
                  </a:lnTo>
                  <a:lnTo>
                    <a:pt x="2917" y="2634"/>
                  </a:lnTo>
                  <a:lnTo>
                    <a:pt x="3336" y="2634"/>
                  </a:lnTo>
                  <a:lnTo>
                    <a:pt x="3756" y="2641"/>
                  </a:lnTo>
                  <a:lnTo>
                    <a:pt x="4175" y="2654"/>
                  </a:lnTo>
                  <a:lnTo>
                    <a:pt x="4588" y="2682"/>
                  </a:lnTo>
                  <a:lnTo>
                    <a:pt x="5008" y="2723"/>
                  </a:lnTo>
                  <a:lnTo>
                    <a:pt x="5414" y="2764"/>
                  </a:lnTo>
                  <a:lnTo>
                    <a:pt x="5820" y="2819"/>
                  </a:lnTo>
                  <a:lnTo>
                    <a:pt x="6226" y="2888"/>
                  </a:lnTo>
                  <a:lnTo>
                    <a:pt x="6626" y="2964"/>
                  </a:lnTo>
                  <a:lnTo>
                    <a:pt x="6506" y="2723"/>
                  </a:lnTo>
                  <a:lnTo>
                    <a:pt x="6372" y="2496"/>
                  </a:lnTo>
                  <a:lnTo>
                    <a:pt x="6233" y="2269"/>
                  </a:lnTo>
                  <a:lnTo>
                    <a:pt x="6080" y="2056"/>
                  </a:lnTo>
                  <a:lnTo>
                    <a:pt x="5913" y="1843"/>
                  </a:lnTo>
                  <a:lnTo>
                    <a:pt x="5733" y="1644"/>
                  </a:lnTo>
                  <a:lnTo>
                    <a:pt x="5554" y="1444"/>
                  </a:lnTo>
                  <a:lnTo>
                    <a:pt x="5360" y="1259"/>
                  </a:lnTo>
                  <a:lnTo>
                    <a:pt x="5161" y="1080"/>
                  </a:lnTo>
                  <a:lnTo>
                    <a:pt x="4954" y="901"/>
                  </a:lnTo>
                  <a:lnTo>
                    <a:pt x="4741" y="736"/>
                  </a:lnTo>
                  <a:lnTo>
                    <a:pt x="4522" y="578"/>
                  </a:lnTo>
                  <a:lnTo>
                    <a:pt x="4295" y="420"/>
                  </a:lnTo>
                  <a:lnTo>
                    <a:pt x="4069" y="275"/>
                  </a:lnTo>
                  <a:lnTo>
                    <a:pt x="3836" y="131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2"/>
            <p:cNvSpPr/>
            <p:nvPr/>
          </p:nvSpPr>
          <p:spPr>
            <a:xfrm>
              <a:off x="-3164425" y="-503275"/>
              <a:ext cx="353075" cy="329900"/>
            </a:xfrm>
            <a:custGeom>
              <a:rect b="b" l="l" r="r" t="t"/>
              <a:pathLst>
                <a:path extrusionOk="0" h="13196" w="14123">
                  <a:moveTo>
                    <a:pt x="6845" y="2751"/>
                  </a:moveTo>
                  <a:lnTo>
                    <a:pt x="7085" y="2757"/>
                  </a:lnTo>
                  <a:lnTo>
                    <a:pt x="7318" y="2764"/>
                  </a:lnTo>
                  <a:lnTo>
                    <a:pt x="7551" y="2785"/>
                  </a:lnTo>
                  <a:lnTo>
                    <a:pt x="7777" y="2812"/>
                  </a:lnTo>
                  <a:lnTo>
                    <a:pt x="8003" y="2847"/>
                  </a:lnTo>
                  <a:lnTo>
                    <a:pt x="8230" y="2895"/>
                  </a:lnTo>
                  <a:lnTo>
                    <a:pt x="8450" y="2950"/>
                  </a:lnTo>
                  <a:lnTo>
                    <a:pt x="8669" y="3012"/>
                  </a:lnTo>
                  <a:lnTo>
                    <a:pt x="8876" y="3088"/>
                  </a:lnTo>
                  <a:lnTo>
                    <a:pt x="9089" y="3170"/>
                  </a:lnTo>
                  <a:lnTo>
                    <a:pt x="9288" y="3273"/>
                  </a:lnTo>
                  <a:lnTo>
                    <a:pt x="9488" y="3383"/>
                  </a:lnTo>
                  <a:lnTo>
                    <a:pt x="9681" y="3507"/>
                  </a:lnTo>
                  <a:lnTo>
                    <a:pt x="9868" y="3651"/>
                  </a:lnTo>
                  <a:lnTo>
                    <a:pt x="10047" y="3803"/>
                  </a:lnTo>
                  <a:lnTo>
                    <a:pt x="10221" y="3975"/>
                  </a:lnTo>
                  <a:lnTo>
                    <a:pt x="10307" y="4064"/>
                  </a:lnTo>
                  <a:lnTo>
                    <a:pt x="10387" y="4160"/>
                  </a:lnTo>
                  <a:lnTo>
                    <a:pt x="10467" y="4256"/>
                  </a:lnTo>
                  <a:lnTo>
                    <a:pt x="10547" y="4360"/>
                  </a:lnTo>
                  <a:lnTo>
                    <a:pt x="10627" y="4470"/>
                  </a:lnTo>
                  <a:lnTo>
                    <a:pt x="10700" y="4580"/>
                  </a:lnTo>
                  <a:lnTo>
                    <a:pt x="10773" y="4696"/>
                  </a:lnTo>
                  <a:lnTo>
                    <a:pt x="10846" y="4820"/>
                  </a:lnTo>
                  <a:lnTo>
                    <a:pt x="10913" y="4951"/>
                  </a:lnTo>
                  <a:lnTo>
                    <a:pt x="10980" y="5082"/>
                  </a:lnTo>
                  <a:lnTo>
                    <a:pt x="11040" y="5205"/>
                  </a:lnTo>
                  <a:lnTo>
                    <a:pt x="11099" y="5336"/>
                  </a:lnTo>
                  <a:lnTo>
                    <a:pt x="11146" y="5467"/>
                  </a:lnTo>
                  <a:lnTo>
                    <a:pt x="11193" y="5590"/>
                  </a:lnTo>
                  <a:lnTo>
                    <a:pt x="11226" y="5721"/>
                  </a:lnTo>
                  <a:lnTo>
                    <a:pt x="11259" y="5845"/>
                  </a:lnTo>
                  <a:lnTo>
                    <a:pt x="11286" y="5975"/>
                  </a:lnTo>
                  <a:lnTo>
                    <a:pt x="11313" y="6099"/>
                  </a:lnTo>
                  <a:lnTo>
                    <a:pt x="11326" y="6223"/>
                  </a:lnTo>
                  <a:lnTo>
                    <a:pt x="11339" y="6347"/>
                  </a:lnTo>
                  <a:lnTo>
                    <a:pt x="11353" y="6470"/>
                  </a:lnTo>
                  <a:lnTo>
                    <a:pt x="11353" y="6594"/>
                  </a:lnTo>
                  <a:lnTo>
                    <a:pt x="11353" y="6711"/>
                  </a:lnTo>
                  <a:lnTo>
                    <a:pt x="11346" y="6835"/>
                  </a:lnTo>
                  <a:lnTo>
                    <a:pt x="11333" y="6952"/>
                  </a:lnTo>
                  <a:lnTo>
                    <a:pt x="11319" y="7069"/>
                  </a:lnTo>
                  <a:lnTo>
                    <a:pt x="11299" y="7186"/>
                  </a:lnTo>
                  <a:lnTo>
                    <a:pt x="11273" y="7302"/>
                  </a:lnTo>
                  <a:lnTo>
                    <a:pt x="11246" y="7412"/>
                  </a:lnTo>
                  <a:lnTo>
                    <a:pt x="11213" y="7529"/>
                  </a:lnTo>
                  <a:lnTo>
                    <a:pt x="11179" y="7639"/>
                  </a:lnTo>
                  <a:lnTo>
                    <a:pt x="11139" y="7749"/>
                  </a:lnTo>
                  <a:lnTo>
                    <a:pt x="11093" y="7859"/>
                  </a:lnTo>
                  <a:lnTo>
                    <a:pt x="11046" y="7963"/>
                  </a:lnTo>
                  <a:lnTo>
                    <a:pt x="10940" y="8176"/>
                  </a:lnTo>
                  <a:lnTo>
                    <a:pt x="10820" y="8375"/>
                  </a:lnTo>
                  <a:lnTo>
                    <a:pt x="10687" y="8574"/>
                  </a:lnTo>
                  <a:lnTo>
                    <a:pt x="10540" y="8760"/>
                  </a:lnTo>
                  <a:lnTo>
                    <a:pt x="10380" y="8939"/>
                  </a:lnTo>
                  <a:lnTo>
                    <a:pt x="10214" y="9111"/>
                  </a:lnTo>
                  <a:lnTo>
                    <a:pt x="10034" y="9269"/>
                  </a:lnTo>
                  <a:lnTo>
                    <a:pt x="9841" y="9420"/>
                  </a:lnTo>
                  <a:lnTo>
                    <a:pt x="9641" y="9565"/>
                  </a:lnTo>
                  <a:lnTo>
                    <a:pt x="9435" y="9695"/>
                  </a:lnTo>
                  <a:lnTo>
                    <a:pt x="9215" y="9819"/>
                  </a:lnTo>
                  <a:lnTo>
                    <a:pt x="8995" y="9929"/>
                  </a:lnTo>
                  <a:lnTo>
                    <a:pt x="8762" y="10032"/>
                  </a:lnTo>
                  <a:lnTo>
                    <a:pt x="8529" y="10115"/>
                  </a:lnTo>
                  <a:lnTo>
                    <a:pt x="8290" y="10190"/>
                  </a:lnTo>
                  <a:lnTo>
                    <a:pt x="8043" y="10252"/>
                  </a:lnTo>
                  <a:lnTo>
                    <a:pt x="7797" y="10300"/>
                  </a:lnTo>
                  <a:lnTo>
                    <a:pt x="7544" y="10342"/>
                  </a:lnTo>
                  <a:lnTo>
                    <a:pt x="7291" y="10362"/>
                  </a:lnTo>
                  <a:lnTo>
                    <a:pt x="7091" y="10369"/>
                  </a:lnTo>
                  <a:lnTo>
                    <a:pt x="6898" y="10369"/>
                  </a:lnTo>
                  <a:lnTo>
                    <a:pt x="6705" y="10362"/>
                  </a:lnTo>
                  <a:lnTo>
                    <a:pt x="6505" y="10348"/>
                  </a:lnTo>
                  <a:lnTo>
                    <a:pt x="6312" y="10328"/>
                  </a:lnTo>
                  <a:lnTo>
                    <a:pt x="6119" y="10300"/>
                  </a:lnTo>
                  <a:lnTo>
                    <a:pt x="5926" y="10266"/>
                  </a:lnTo>
                  <a:lnTo>
                    <a:pt x="5733" y="10218"/>
                  </a:lnTo>
                  <a:lnTo>
                    <a:pt x="5540" y="10170"/>
                  </a:lnTo>
                  <a:lnTo>
                    <a:pt x="5353" y="10108"/>
                  </a:lnTo>
                  <a:lnTo>
                    <a:pt x="5167" y="10046"/>
                  </a:lnTo>
                  <a:lnTo>
                    <a:pt x="4987" y="9970"/>
                  </a:lnTo>
                  <a:lnTo>
                    <a:pt x="4807" y="9895"/>
                  </a:lnTo>
                  <a:lnTo>
                    <a:pt x="4634" y="9805"/>
                  </a:lnTo>
                  <a:lnTo>
                    <a:pt x="4461" y="9709"/>
                  </a:lnTo>
                  <a:lnTo>
                    <a:pt x="4295" y="9613"/>
                  </a:lnTo>
                  <a:lnTo>
                    <a:pt x="4135" y="9503"/>
                  </a:lnTo>
                  <a:lnTo>
                    <a:pt x="3982" y="9386"/>
                  </a:lnTo>
                  <a:lnTo>
                    <a:pt x="3829" y="9262"/>
                  </a:lnTo>
                  <a:lnTo>
                    <a:pt x="3689" y="9138"/>
                  </a:lnTo>
                  <a:lnTo>
                    <a:pt x="3549" y="9001"/>
                  </a:lnTo>
                  <a:lnTo>
                    <a:pt x="3416" y="8856"/>
                  </a:lnTo>
                  <a:lnTo>
                    <a:pt x="3296" y="8705"/>
                  </a:lnTo>
                  <a:lnTo>
                    <a:pt x="3183" y="8554"/>
                  </a:lnTo>
                  <a:lnTo>
                    <a:pt x="3076" y="8389"/>
                  </a:lnTo>
                  <a:lnTo>
                    <a:pt x="2976" y="8217"/>
                  </a:lnTo>
                  <a:lnTo>
                    <a:pt x="2883" y="8045"/>
                  </a:lnTo>
                  <a:lnTo>
                    <a:pt x="2803" y="7859"/>
                  </a:lnTo>
                  <a:lnTo>
                    <a:pt x="2737" y="7667"/>
                  </a:lnTo>
                  <a:lnTo>
                    <a:pt x="2670" y="7474"/>
                  </a:lnTo>
                  <a:lnTo>
                    <a:pt x="2624" y="7268"/>
                  </a:lnTo>
                  <a:lnTo>
                    <a:pt x="2584" y="7062"/>
                  </a:lnTo>
                  <a:lnTo>
                    <a:pt x="2564" y="6917"/>
                  </a:lnTo>
                  <a:lnTo>
                    <a:pt x="2550" y="6780"/>
                  </a:lnTo>
                  <a:lnTo>
                    <a:pt x="2537" y="6635"/>
                  </a:lnTo>
                  <a:lnTo>
                    <a:pt x="2530" y="6491"/>
                  </a:lnTo>
                  <a:lnTo>
                    <a:pt x="2530" y="6347"/>
                  </a:lnTo>
                  <a:lnTo>
                    <a:pt x="2530" y="6209"/>
                  </a:lnTo>
                  <a:lnTo>
                    <a:pt x="2537" y="6065"/>
                  </a:lnTo>
                  <a:lnTo>
                    <a:pt x="2550" y="5920"/>
                  </a:lnTo>
                  <a:lnTo>
                    <a:pt x="2564" y="5783"/>
                  </a:lnTo>
                  <a:lnTo>
                    <a:pt x="2584" y="5638"/>
                  </a:lnTo>
                  <a:lnTo>
                    <a:pt x="2610" y="5501"/>
                  </a:lnTo>
                  <a:lnTo>
                    <a:pt x="2637" y="5363"/>
                  </a:lnTo>
                  <a:lnTo>
                    <a:pt x="2664" y="5219"/>
                  </a:lnTo>
                  <a:lnTo>
                    <a:pt x="2703" y="5082"/>
                  </a:lnTo>
                  <a:lnTo>
                    <a:pt x="2783" y="4813"/>
                  </a:lnTo>
                  <a:lnTo>
                    <a:pt x="2877" y="4552"/>
                  </a:lnTo>
                  <a:lnTo>
                    <a:pt x="2990" y="4291"/>
                  </a:lnTo>
                  <a:lnTo>
                    <a:pt x="3116" y="4043"/>
                  </a:lnTo>
                  <a:lnTo>
                    <a:pt x="3249" y="3796"/>
                  </a:lnTo>
                  <a:lnTo>
                    <a:pt x="3403" y="3562"/>
                  </a:lnTo>
                  <a:lnTo>
                    <a:pt x="3562" y="3342"/>
                  </a:lnTo>
                  <a:lnTo>
                    <a:pt x="3649" y="3232"/>
                  </a:lnTo>
                  <a:lnTo>
                    <a:pt x="3735" y="3129"/>
                  </a:lnTo>
                  <a:lnTo>
                    <a:pt x="3829" y="3026"/>
                  </a:lnTo>
                  <a:lnTo>
                    <a:pt x="3922" y="2929"/>
                  </a:lnTo>
                  <a:lnTo>
                    <a:pt x="3942" y="2929"/>
                  </a:lnTo>
                  <a:lnTo>
                    <a:pt x="3962" y="2943"/>
                  </a:lnTo>
                  <a:lnTo>
                    <a:pt x="3982" y="2950"/>
                  </a:lnTo>
                  <a:lnTo>
                    <a:pt x="4008" y="2950"/>
                  </a:lnTo>
                  <a:lnTo>
                    <a:pt x="4941" y="2861"/>
                  </a:lnTo>
                  <a:lnTo>
                    <a:pt x="5413" y="2812"/>
                  </a:lnTo>
                  <a:lnTo>
                    <a:pt x="5893" y="2778"/>
                  </a:lnTo>
                  <a:lnTo>
                    <a:pt x="6372" y="2757"/>
                  </a:lnTo>
                  <a:lnTo>
                    <a:pt x="6605" y="2751"/>
                  </a:lnTo>
                  <a:close/>
                  <a:moveTo>
                    <a:pt x="6925" y="0"/>
                  </a:moveTo>
                  <a:lnTo>
                    <a:pt x="6732" y="7"/>
                  </a:lnTo>
                  <a:lnTo>
                    <a:pt x="6545" y="14"/>
                  </a:lnTo>
                  <a:lnTo>
                    <a:pt x="6359" y="28"/>
                  </a:lnTo>
                  <a:lnTo>
                    <a:pt x="6172" y="48"/>
                  </a:lnTo>
                  <a:lnTo>
                    <a:pt x="5986" y="76"/>
                  </a:lnTo>
                  <a:lnTo>
                    <a:pt x="5800" y="110"/>
                  </a:lnTo>
                  <a:lnTo>
                    <a:pt x="5613" y="145"/>
                  </a:lnTo>
                  <a:lnTo>
                    <a:pt x="5433" y="186"/>
                  </a:lnTo>
                  <a:lnTo>
                    <a:pt x="5247" y="234"/>
                  </a:lnTo>
                  <a:lnTo>
                    <a:pt x="5067" y="289"/>
                  </a:lnTo>
                  <a:lnTo>
                    <a:pt x="4887" y="344"/>
                  </a:lnTo>
                  <a:lnTo>
                    <a:pt x="4708" y="413"/>
                  </a:lnTo>
                  <a:lnTo>
                    <a:pt x="4528" y="482"/>
                  </a:lnTo>
                  <a:lnTo>
                    <a:pt x="4355" y="557"/>
                  </a:lnTo>
                  <a:lnTo>
                    <a:pt x="4182" y="640"/>
                  </a:lnTo>
                  <a:lnTo>
                    <a:pt x="4008" y="722"/>
                  </a:lnTo>
                  <a:lnTo>
                    <a:pt x="3842" y="818"/>
                  </a:lnTo>
                  <a:lnTo>
                    <a:pt x="3609" y="915"/>
                  </a:lnTo>
                  <a:lnTo>
                    <a:pt x="3376" y="1018"/>
                  </a:lnTo>
                  <a:lnTo>
                    <a:pt x="3156" y="1135"/>
                  </a:lnTo>
                  <a:lnTo>
                    <a:pt x="2943" y="1259"/>
                  </a:lnTo>
                  <a:lnTo>
                    <a:pt x="2737" y="1396"/>
                  </a:lnTo>
                  <a:lnTo>
                    <a:pt x="2530" y="1540"/>
                  </a:lnTo>
                  <a:lnTo>
                    <a:pt x="2337" y="1692"/>
                  </a:lnTo>
                  <a:lnTo>
                    <a:pt x="2144" y="1850"/>
                  </a:lnTo>
                  <a:lnTo>
                    <a:pt x="1964" y="2022"/>
                  </a:lnTo>
                  <a:lnTo>
                    <a:pt x="1785" y="2194"/>
                  </a:lnTo>
                  <a:lnTo>
                    <a:pt x="1618" y="2379"/>
                  </a:lnTo>
                  <a:lnTo>
                    <a:pt x="1458" y="2572"/>
                  </a:lnTo>
                  <a:lnTo>
                    <a:pt x="1305" y="2771"/>
                  </a:lnTo>
                  <a:lnTo>
                    <a:pt x="1159" y="2971"/>
                  </a:lnTo>
                  <a:lnTo>
                    <a:pt x="1019" y="3184"/>
                  </a:lnTo>
                  <a:lnTo>
                    <a:pt x="886" y="3397"/>
                  </a:lnTo>
                  <a:lnTo>
                    <a:pt x="766" y="3624"/>
                  </a:lnTo>
                  <a:lnTo>
                    <a:pt x="653" y="3851"/>
                  </a:lnTo>
                  <a:lnTo>
                    <a:pt x="546" y="4078"/>
                  </a:lnTo>
                  <a:lnTo>
                    <a:pt x="453" y="4318"/>
                  </a:lnTo>
                  <a:lnTo>
                    <a:pt x="360" y="4559"/>
                  </a:lnTo>
                  <a:lnTo>
                    <a:pt x="287" y="4800"/>
                  </a:lnTo>
                  <a:lnTo>
                    <a:pt x="213" y="5054"/>
                  </a:lnTo>
                  <a:lnTo>
                    <a:pt x="153" y="5302"/>
                  </a:lnTo>
                  <a:lnTo>
                    <a:pt x="100" y="5563"/>
                  </a:lnTo>
                  <a:lnTo>
                    <a:pt x="60" y="5817"/>
                  </a:lnTo>
                  <a:lnTo>
                    <a:pt x="34" y="6079"/>
                  </a:lnTo>
                  <a:lnTo>
                    <a:pt x="7" y="6347"/>
                  </a:lnTo>
                  <a:lnTo>
                    <a:pt x="0" y="6608"/>
                  </a:lnTo>
                  <a:lnTo>
                    <a:pt x="0" y="6876"/>
                  </a:lnTo>
                  <a:lnTo>
                    <a:pt x="7" y="7144"/>
                  </a:lnTo>
                  <a:lnTo>
                    <a:pt x="27" y="7412"/>
                  </a:lnTo>
                  <a:lnTo>
                    <a:pt x="47" y="7598"/>
                  </a:lnTo>
                  <a:lnTo>
                    <a:pt x="73" y="7784"/>
                  </a:lnTo>
                  <a:lnTo>
                    <a:pt x="107" y="7969"/>
                  </a:lnTo>
                  <a:lnTo>
                    <a:pt x="147" y="8148"/>
                  </a:lnTo>
                  <a:lnTo>
                    <a:pt x="187" y="8320"/>
                  </a:lnTo>
                  <a:lnTo>
                    <a:pt x="233" y="8499"/>
                  </a:lnTo>
                  <a:lnTo>
                    <a:pt x="287" y="8664"/>
                  </a:lnTo>
                  <a:lnTo>
                    <a:pt x="340" y="8836"/>
                  </a:lnTo>
                  <a:lnTo>
                    <a:pt x="400" y="9001"/>
                  </a:lnTo>
                  <a:lnTo>
                    <a:pt x="466" y="9159"/>
                  </a:lnTo>
                  <a:lnTo>
                    <a:pt x="533" y="9317"/>
                  </a:lnTo>
                  <a:lnTo>
                    <a:pt x="606" y="9475"/>
                  </a:lnTo>
                  <a:lnTo>
                    <a:pt x="686" y="9626"/>
                  </a:lnTo>
                  <a:lnTo>
                    <a:pt x="766" y="9778"/>
                  </a:lnTo>
                  <a:lnTo>
                    <a:pt x="852" y="9922"/>
                  </a:lnTo>
                  <a:lnTo>
                    <a:pt x="946" y="10067"/>
                  </a:lnTo>
                  <a:lnTo>
                    <a:pt x="1039" y="10211"/>
                  </a:lnTo>
                  <a:lnTo>
                    <a:pt x="1132" y="10348"/>
                  </a:lnTo>
                  <a:lnTo>
                    <a:pt x="1232" y="10486"/>
                  </a:lnTo>
                  <a:lnTo>
                    <a:pt x="1339" y="10617"/>
                  </a:lnTo>
                  <a:lnTo>
                    <a:pt x="1445" y="10747"/>
                  </a:lnTo>
                  <a:lnTo>
                    <a:pt x="1558" y="10871"/>
                  </a:lnTo>
                  <a:lnTo>
                    <a:pt x="1671" y="10995"/>
                  </a:lnTo>
                  <a:lnTo>
                    <a:pt x="1791" y="11112"/>
                  </a:lnTo>
                  <a:lnTo>
                    <a:pt x="1911" y="11229"/>
                  </a:lnTo>
                  <a:lnTo>
                    <a:pt x="2031" y="11345"/>
                  </a:lnTo>
                  <a:lnTo>
                    <a:pt x="2157" y="11455"/>
                  </a:lnTo>
                  <a:lnTo>
                    <a:pt x="2291" y="11559"/>
                  </a:lnTo>
                  <a:lnTo>
                    <a:pt x="2424" y="11662"/>
                  </a:lnTo>
                  <a:lnTo>
                    <a:pt x="2557" y="11765"/>
                  </a:lnTo>
                  <a:lnTo>
                    <a:pt x="2830" y="11957"/>
                  </a:lnTo>
                  <a:lnTo>
                    <a:pt x="3116" y="12129"/>
                  </a:lnTo>
                  <a:lnTo>
                    <a:pt x="3416" y="12294"/>
                  </a:lnTo>
                  <a:lnTo>
                    <a:pt x="3716" y="12446"/>
                  </a:lnTo>
                  <a:lnTo>
                    <a:pt x="4028" y="12583"/>
                  </a:lnTo>
                  <a:lnTo>
                    <a:pt x="4341" y="12707"/>
                  </a:lnTo>
                  <a:lnTo>
                    <a:pt x="4661" y="12817"/>
                  </a:lnTo>
                  <a:lnTo>
                    <a:pt x="4987" y="12913"/>
                  </a:lnTo>
                  <a:lnTo>
                    <a:pt x="5320" y="12996"/>
                  </a:lnTo>
                  <a:lnTo>
                    <a:pt x="5653" y="13064"/>
                  </a:lnTo>
                  <a:lnTo>
                    <a:pt x="5993" y="13119"/>
                  </a:lnTo>
                  <a:lnTo>
                    <a:pt x="6332" y="13161"/>
                  </a:lnTo>
                  <a:lnTo>
                    <a:pt x="6672" y="13181"/>
                  </a:lnTo>
                  <a:lnTo>
                    <a:pt x="7011" y="13195"/>
                  </a:lnTo>
                  <a:lnTo>
                    <a:pt x="7358" y="13188"/>
                  </a:lnTo>
                  <a:lnTo>
                    <a:pt x="7697" y="13168"/>
                  </a:lnTo>
                  <a:lnTo>
                    <a:pt x="8030" y="13133"/>
                  </a:lnTo>
                  <a:lnTo>
                    <a:pt x="8216" y="13106"/>
                  </a:lnTo>
                  <a:lnTo>
                    <a:pt x="8396" y="13071"/>
                  </a:lnTo>
                  <a:lnTo>
                    <a:pt x="8576" y="13037"/>
                  </a:lnTo>
                  <a:lnTo>
                    <a:pt x="8756" y="12996"/>
                  </a:lnTo>
                  <a:lnTo>
                    <a:pt x="8936" y="12948"/>
                  </a:lnTo>
                  <a:lnTo>
                    <a:pt x="9115" y="12899"/>
                  </a:lnTo>
                  <a:lnTo>
                    <a:pt x="9288" y="12851"/>
                  </a:lnTo>
                  <a:lnTo>
                    <a:pt x="9462" y="12789"/>
                  </a:lnTo>
                  <a:lnTo>
                    <a:pt x="9628" y="12728"/>
                  </a:lnTo>
                  <a:lnTo>
                    <a:pt x="9801" y="12666"/>
                  </a:lnTo>
                  <a:lnTo>
                    <a:pt x="9968" y="12590"/>
                  </a:lnTo>
                  <a:lnTo>
                    <a:pt x="10134" y="12521"/>
                  </a:lnTo>
                  <a:lnTo>
                    <a:pt x="10294" y="12439"/>
                  </a:lnTo>
                  <a:lnTo>
                    <a:pt x="10460" y="12363"/>
                  </a:lnTo>
                  <a:lnTo>
                    <a:pt x="10620" y="12274"/>
                  </a:lnTo>
                  <a:lnTo>
                    <a:pt x="10773" y="12184"/>
                  </a:lnTo>
                  <a:lnTo>
                    <a:pt x="10926" y="12095"/>
                  </a:lnTo>
                  <a:lnTo>
                    <a:pt x="11080" y="11999"/>
                  </a:lnTo>
                  <a:lnTo>
                    <a:pt x="11226" y="11896"/>
                  </a:lnTo>
                  <a:lnTo>
                    <a:pt x="11372" y="11799"/>
                  </a:lnTo>
                  <a:lnTo>
                    <a:pt x="11519" y="11689"/>
                  </a:lnTo>
                  <a:lnTo>
                    <a:pt x="11659" y="11579"/>
                  </a:lnTo>
                  <a:lnTo>
                    <a:pt x="11792" y="11469"/>
                  </a:lnTo>
                  <a:lnTo>
                    <a:pt x="11932" y="11352"/>
                  </a:lnTo>
                  <a:lnTo>
                    <a:pt x="12058" y="11229"/>
                  </a:lnTo>
                  <a:lnTo>
                    <a:pt x="12191" y="11112"/>
                  </a:lnTo>
                  <a:lnTo>
                    <a:pt x="12311" y="10981"/>
                  </a:lnTo>
                  <a:lnTo>
                    <a:pt x="12438" y="10857"/>
                  </a:lnTo>
                  <a:lnTo>
                    <a:pt x="12551" y="10727"/>
                  </a:lnTo>
                  <a:lnTo>
                    <a:pt x="12664" y="10589"/>
                  </a:lnTo>
                  <a:lnTo>
                    <a:pt x="12777" y="10452"/>
                  </a:lnTo>
                  <a:lnTo>
                    <a:pt x="12884" y="10314"/>
                  </a:lnTo>
                  <a:lnTo>
                    <a:pt x="12990" y="10170"/>
                  </a:lnTo>
                  <a:lnTo>
                    <a:pt x="13084" y="10025"/>
                  </a:lnTo>
                  <a:lnTo>
                    <a:pt x="13184" y="9881"/>
                  </a:lnTo>
                  <a:lnTo>
                    <a:pt x="13270" y="9730"/>
                  </a:lnTo>
                  <a:lnTo>
                    <a:pt x="13363" y="9578"/>
                  </a:lnTo>
                  <a:lnTo>
                    <a:pt x="13443" y="9420"/>
                  </a:lnTo>
                  <a:lnTo>
                    <a:pt x="13523" y="9262"/>
                  </a:lnTo>
                  <a:lnTo>
                    <a:pt x="13596" y="9104"/>
                  </a:lnTo>
                  <a:lnTo>
                    <a:pt x="13663" y="8946"/>
                  </a:lnTo>
                  <a:lnTo>
                    <a:pt x="13729" y="8781"/>
                  </a:lnTo>
                  <a:lnTo>
                    <a:pt x="13789" y="8616"/>
                  </a:lnTo>
                  <a:lnTo>
                    <a:pt x="13843" y="8451"/>
                  </a:lnTo>
                  <a:lnTo>
                    <a:pt x="13896" y="8279"/>
                  </a:lnTo>
                  <a:lnTo>
                    <a:pt x="13943" y="8107"/>
                  </a:lnTo>
                  <a:lnTo>
                    <a:pt x="13983" y="7935"/>
                  </a:lnTo>
                  <a:lnTo>
                    <a:pt x="14016" y="7763"/>
                  </a:lnTo>
                  <a:lnTo>
                    <a:pt x="14049" y="7584"/>
                  </a:lnTo>
                  <a:lnTo>
                    <a:pt x="14076" y="7406"/>
                  </a:lnTo>
                  <a:lnTo>
                    <a:pt x="14096" y="7227"/>
                  </a:lnTo>
                  <a:lnTo>
                    <a:pt x="14109" y="7041"/>
                  </a:lnTo>
                  <a:lnTo>
                    <a:pt x="14116" y="6862"/>
                  </a:lnTo>
                  <a:lnTo>
                    <a:pt x="14122" y="6677"/>
                  </a:lnTo>
                  <a:lnTo>
                    <a:pt x="14116" y="6491"/>
                  </a:lnTo>
                  <a:lnTo>
                    <a:pt x="14109" y="6305"/>
                  </a:lnTo>
                  <a:lnTo>
                    <a:pt x="14096" y="6120"/>
                  </a:lnTo>
                  <a:lnTo>
                    <a:pt x="14076" y="5927"/>
                  </a:lnTo>
                  <a:lnTo>
                    <a:pt x="14049" y="5742"/>
                  </a:lnTo>
                  <a:lnTo>
                    <a:pt x="14016" y="5549"/>
                  </a:lnTo>
                  <a:lnTo>
                    <a:pt x="13976" y="5357"/>
                  </a:lnTo>
                  <a:lnTo>
                    <a:pt x="13936" y="5164"/>
                  </a:lnTo>
                  <a:lnTo>
                    <a:pt x="13883" y="4972"/>
                  </a:lnTo>
                  <a:lnTo>
                    <a:pt x="13823" y="4779"/>
                  </a:lnTo>
                  <a:lnTo>
                    <a:pt x="13763" y="4586"/>
                  </a:lnTo>
                  <a:lnTo>
                    <a:pt x="13690" y="4401"/>
                  </a:lnTo>
                  <a:lnTo>
                    <a:pt x="13616" y="4222"/>
                  </a:lnTo>
                  <a:lnTo>
                    <a:pt x="13536" y="4043"/>
                  </a:lnTo>
                  <a:lnTo>
                    <a:pt x="13450" y="3864"/>
                  </a:lnTo>
                  <a:lnTo>
                    <a:pt x="13363" y="3693"/>
                  </a:lnTo>
                  <a:lnTo>
                    <a:pt x="13270" y="3528"/>
                  </a:lnTo>
                  <a:lnTo>
                    <a:pt x="13170" y="3363"/>
                  </a:lnTo>
                  <a:lnTo>
                    <a:pt x="13064" y="3198"/>
                  </a:lnTo>
                  <a:lnTo>
                    <a:pt x="12957" y="3039"/>
                  </a:lnTo>
                  <a:lnTo>
                    <a:pt x="12844" y="2881"/>
                  </a:lnTo>
                  <a:lnTo>
                    <a:pt x="12731" y="2730"/>
                  </a:lnTo>
                  <a:lnTo>
                    <a:pt x="12611" y="2586"/>
                  </a:lnTo>
                  <a:lnTo>
                    <a:pt x="12484" y="2441"/>
                  </a:lnTo>
                  <a:lnTo>
                    <a:pt x="12351" y="2297"/>
                  </a:lnTo>
                  <a:lnTo>
                    <a:pt x="12225" y="2166"/>
                  </a:lnTo>
                  <a:lnTo>
                    <a:pt x="12085" y="2029"/>
                  </a:lnTo>
                  <a:lnTo>
                    <a:pt x="11945" y="1898"/>
                  </a:lnTo>
                  <a:lnTo>
                    <a:pt x="11805" y="1774"/>
                  </a:lnTo>
                  <a:lnTo>
                    <a:pt x="11659" y="1650"/>
                  </a:lnTo>
                  <a:lnTo>
                    <a:pt x="11506" y="1534"/>
                  </a:lnTo>
                  <a:lnTo>
                    <a:pt x="11359" y="1424"/>
                  </a:lnTo>
                  <a:lnTo>
                    <a:pt x="11199" y="1314"/>
                  </a:lnTo>
                  <a:lnTo>
                    <a:pt x="11040" y="1204"/>
                  </a:lnTo>
                  <a:lnTo>
                    <a:pt x="10880" y="1107"/>
                  </a:lnTo>
                  <a:lnTo>
                    <a:pt x="10720" y="1011"/>
                  </a:lnTo>
                  <a:lnTo>
                    <a:pt x="10554" y="915"/>
                  </a:lnTo>
                  <a:lnTo>
                    <a:pt x="10387" y="825"/>
                  </a:lnTo>
                  <a:lnTo>
                    <a:pt x="10214" y="743"/>
                  </a:lnTo>
                  <a:lnTo>
                    <a:pt x="10041" y="660"/>
                  </a:lnTo>
                  <a:lnTo>
                    <a:pt x="9868" y="585"/>
                  </a:lnTo>
                  <a:lnTo>
                    <a:pt x="9695" y="516"/>
                  </a:lnTo>
                  <a:lnTo>
                    <a:pt x="9515" y="447"/>
                  </a:lnTo>
                  <a:lnTo>
                    <a:pt x="9335" y="385"/>
                  </a:lnTo>
                  <a:lnTo>
                    <a:pt x="9155" y="323"/>
                  </a:lnTo>
                  <a:lnTo>
                    <a:pt x="8976" y="275"/>
                  </a:lnTo>
                  <a:lnTo>
                    <a:pt x="8789" y="220"/>
                  </a:lnTo>
                  <a:lnTo>
                    <a:pt x="8609" y="179"/>
                  </a:lnTo>
                  <a:lnTo>
                    <a:pt x="8423" y="138"/>
                  </a:lnTo>
                  <a:lnTo>
                    <a:pt x="8236" y="103"/>
                  </a:lnTo>
                  <a:lnTo>
                    <a:pt x="8050" y="76"/>
                  </a:lnTo>
                  <a:lnTo>
                    <a:pt x="7864" y="48"/>
                  </a:lnTo>
                  <a:lnTo>
                    <a:pt x="7677" y="28"/>
                  </a:lnTo>
                  <a:lnTo>
                    <a:pt x="7491" y="14"/>
                  </a:lnTo>
                  <a:lnTo>
                    <a:pt x="7298" y="7"/>
                  </a:lnTo>
                  <a:lnTo>
                    <a:pt x="7111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2"/>
            <p:cNvSpPr/>
            <p:nvPr/>
          </p:nvSpPr>
          <p:spPr>
            <a:xfrm>
              <a:off x="-3101175" y="-434525"/>
              <a:ext cx="220575" cy="190500"/>
            </a:xfrm>
            <a:custGeom>
              <a:rect b="b" l="l" r="r" t="t"/>
              <a:pathLst>
                <a:path extrusionOk="0" h="7620" w="8823">
                  <a:moveTo>
                    <a:pt x="4075" y="1"/>
                  </a:moveTo>
                  <a:lnTo>
                    <a:pt x="3842" y="7"/>
                  </a:lnTo>
                  <a:lnTo>
                    <a:pt x="3363" y="28"/>
                  </a:lnTo>
                  <a:lnTo>
                    <a:pt x="2883" y="62"/>
                  </a:lnTo>
                  <a:lnTo>
                    <a:pt x="2411" y="111"/>
                  </a:lnTo>
                  <a:lnTo>
                    <a:pt x="1478" y="200"/>
                  </a:lnTo>
                  <a:lnTo>
                    <a:pt x="1452" y="200"/>
                  </a:lnTo>
                  <a:lnTo>
                    <a:pt x="1432" y="193"/>
                  </a:lnTo>
                  <a:lnTo>
                    <a:pt x="1412" y="179"/>
                  </a:lnTo>
                  <a:lnTo>
                    <a:pt x="1392" y="179"/>
                  </a:lnTo>
                  <a:lnTo>
                    <a:pt x="1299" y="276"/>
                  </a:lnTo>
                  <a:lnTo>
                    <a:pt x="1205" y="379"/>
                  </a:lnTo>
                  <a:lnTo>
                    <a:pt x="1119" y="482"/>
                  </a:lnTo>
                  <a:lnTo>
                    <a:pt x="1032" y="592"/>
                  </a:lnTo>
                  <a:lnTo>
                    <a:pt x="873" y="812"/>
                  </a:lnTo>
                  <a:lnTo>
                    <a:pt x="719" y="1046"/>
                  </a:lnTo>
                  <a:lnTo>
                    <a:pt x="586" y="1293"/>
                  </a:lnTo>
                  <a:lnTo>
                    <a:pt x="460" y="1541"/>
                  </a:lnTo>
                  <a:lnTo>
                    <a:pt x="347" y="1802"/>
                  </a:lnTo>
                  <a:lnTo>
                    <a:pt x="253" y="2063"/>
                  </a:lnTo>
                  <a:lnTo>
                    <a:pt x="173" y="2332"/>
                  </a:lnTo>
                  <a:lnTo>
                    <a:pt x="134" y="2469"/>
                  </a:lnTo>
                  <a:lnTo>
                    <a:pt x="107" y="2613"/>
                  </a:lnTo>
                  <a:lnTo>
                    <a:pt x="80" y="2751"/>
                  </a:lnTo>
                  <a:lnTo>
                    <a:pt x="54" y="2888"/>
                  </a:lnTo>
                  <a:lnTo>
                    <a:pt x="34" y="3033"/>
                  </a:lnTo>
                  <a:lnTo>
                    <a:pt x="20" y="3170"/>
                  </a:lnTo>
                  <a:lnTo>
                    <a:pt x="7" y="3315"/>
                  </a:lnTo>
                  <a:lnTo>
                    <a:pt x="0" y="3459"/>
                  </a:lnTo>
                  <a:lnTo>
                    <a:pt x="0" y="3597"/>
                  </a:lnTo>
                  <a:lnTo>
                    <a:pt x="0" y="3741"/>
                  </a:lnTo>
                  <a:lnTo>
                    <a:pt x="7" y="3885"/>
                  </a:lnTo>
                  <a:lnTo>
                    <a:pt x="20" y="4030"/>
                  </a:lnTo>
                  <a:lnTo>
                    <a:pt x="34" y="4167"/>
                  </a:lnTo>
                  <a:lnTo>
                    <a:pt x="54" y="4312"/>
                  </a:lnTo>
                  <a:lnTo>
                    <a:pt x="94" y="4518"/>
                  </a:lnTo>
                  <a:lnTo>
                    <a:pt x="140" y="4724"/>
                  </a:lnTo>
                  <a:lnTo>
                    <a:pt x="207" y="4917"/>
                  </a:lnTo>
                  <a:lnTo>
                    <a:pt x="273" y="5109"/>
                  </a:lnTo>
                  <a:lnTo>
                    <a:pt x="353" y="5295"/>
                  </a:lnTo>
                  <a:lnTo>
                    <a:pt x="446" y="5467"/>
                  </a:lnTo>
                  <a:lnTo>
                    <a:pt x="546" y="5639"/>
                  </a:lnTo>
                  <a:lnTo>
                    <a:pt x="653" y="5804"/>
                  </a:lnTo>
                  <a:lnTo>
                    <a:pt x="766" y="5955"/>
                  </a:lnTo>
                  <a:lnTo>
                    <a:pt x="886" y="6106"/>
                  </a:lnTo>
                  <a:lnTo>
                    <a:pt x="1019" y="6251"/>
                  </a:lnTo>
                  <a:lnTo>
                    <a:pt x="1159" y="6388"/>
                  </a:lnTo>
                  <a:lnTo>
                    <a:pt x="1299" y="6512"/>
                  </a:lnTo>
                  <a:lnTo>
                    <a:pt x="1452" y="6636"/>
                  </a:lnTo>
                  <a:lnTo>
                    <a:pt x="1605" y="6753"/>
                  </a:lnTo>
                  <a:lnTo>
                    <a:pt x="1765" y="6863"/>
                  </a:lnTo>
                  <a:lnTo>
                    <a:pt x="1931" y="6959"/>
                  </a:lnTo>
                  <a:lnTo>
                    <a:pt x="2104" y="7055"/>
                  </a:lnTo>
                  <a:lnTo>
                    <a:pt x="2277" y="7145"/>
                  </a:lnTo>
                  <a:lnTo>
                    <a:pt x="2457" y="7220"/>
                  </a:lnTo>
                  <a:lnTo>
                    <a:pt x="2637" y="7296"/>
                  </a:lnTo>
                  <a:lnTo>
                    <a:pt x="2823" y="7358"/>
                  </a:lnTo>
                  <a:lnTo>
                    <a:pt x="3010" y="7420"/>
                  </a:lnTo>
                  <a:lnTo>
                    <a:pt x="3203" y="7468"/>
                  </a:lnTo>
                  <a:lnTo>
                    <a:pt x="3396" y="7516"/>
                  </a:lnTo>
                  <a:lnTo>
                    <a:pt x="3589" y="7550"/>
                  </a:lnTo>
                  <a:lnTo>
                    <a:pt x="3782" y="7578"/>
                  </a:lnTo>
                  <a:lnTo>
                    <a:pt x="3975" y="7598"/>
                  </a:lnTo>
                  <a:lnTo>
                    <a:pt x="4175" y="7612"/>
                  </a:lnTo>
                  <a:lnTo>
                    <a:pt x="4368" y="7619"/>
                  </a:lnTo>
                  <a:lnTo>
                    <a:pt x="4561" y="7619"/>
                  </a:lnTo>
                  <a:lnTo>
                    <a:pt x="4761" y="7612"/>
                  </a:lnTo>
                  <a:lnTo>
                    <a:pt x="5014" y="7592"/>
                  </a:lnTo>
                  <a:lnTo>
                    <a:pt x="5267" y="7550"/>
                  </a:lnTo>
                  <a:lnTo>
                    <a:pt x="5513" y="7502"/>
                  </a:lnTo>
                  <a:lnTo>
                    <a:pt x="5760" y="7440"/>
                  </a:lnTo>
                  <a:lnTo>
                    <a:pt x="5999" y="7365"/>
                  </a:lnTo>
                  <a:lnTo>
                    <a:pt x="6232" y="7282"/>
                  </a:lnTo>
                  <a:lnTo>
                    <a:pt x="6465" y="7179"/>
                  </a:lnTo>
                  <a:lnTo>
                    <a:pt x="6685" y="7069"/>
                  </a:lnTo>
                  <a:lnTo>
                    <a:pt x="6905" y="6945"/>
                  </a:lnTo>
                  <a:lnTo>
                    <a:pt x="7111" y="6815"/>
                  </a:lnTo>
                  <a:lnTo>
                    <a:pt x="7311" y="6670"/>
                  </a:lnTo>
                  <a:lnTo>
                    <a:pt x="7504" y="6519"/>
                  </a:lnTo>
                  <a:lnTo>
                    <a:pt x="7684" y="6361"/>
                  </a:lnTo>
                  <a:lnTo>
                    <a:pt x="7850" y="6189"/>
                  </a:lnTo>
                  <a:lnTo>
                    <a:pt x="8010" y="6010"/>
                  </a:lnTo>
                  <a:lnTo>
                    <a:pt x="8157" y="5824"/>
                  </a:lnTo>
                  <a:lnTo>
                    <a:pt x="8290" y="5625"/>
                  </a:lnTo>
                  <a:lnTo>
                    <a:pt x="8410" y="5426"/>
                  </a:lnTo>
                  <a:lnTo>
                    <a:pt x="8516" y="5213"/>
                  </a:lnTo>
                  <a:lnTo>
                    <a:pt x="8563" y="5109"/>
                  </a:lnTo>
                  <a:lnTo>
                    <a:pt x="8609" y="4999"/>
                  </a:lnTo>
                  <a:lnTo>
                    <a:pt x="8649" y="4889"/>
                  </a:lnTo>
                  <a:lnTo>
                    <a:pt x="8683" y="4779"/>
                  </a:lnTo>
                  <a:lnTo>
                    <a:pt x="8716" y="4662"/>
                  </a:lnTo>
                  <a:lnTo>
                    <a:pt x="8743" y="4552"/>
                  </a:lnTo>
                  <a:lnTo>
                    <a:pt x="8769" y="4436"/>
                  </a:lnTo>
                  <a:lnTo>
                    <a:pt x="8789" y="4319"/>
                  </a:lnTo>
                  <a:lnTo>
                    <a:pt x="8803" y="4202"/>
                  </a:lnTo>
                  <a:lnTo>
                    <a:pt x="8816" y="4085"/>
                  </a:lnTo>
                  <a:lnTo>
                    <a:pt x="8823" y="3961"/>
                  </a:lnTo>
                  <a:lnTo>
                    <a:pt x="8823" y="3844"/>
                  </a:lnTo>
                  <a:lnTo>
                    <a:pt x="8823" y="3720"/>
                  </a:lnTo>
                  <a:lnTo>
                    <a:pt x="8809" y="3597"/>
                  </a:lnTo>
                  <a:lnTo>
                    <a:pt x="8796" y="3473"/>
                  </a:lnTo>
                  <a:lnTo>
                    <a:pt x="8783" y="3349"/>
                  </a:lnTo>
                  <a:lnTo>
                    <a:pt x="8756" y="3225"/>
                  </a:lnTo>
                  <a:lnTo>
                    <a:pt x="8729" y="3095"/>
                  </a:lnTo>
                  <a:lnTo>
                    <a:pt x="8696" y="2971"/>
                  </a:lnTo>
                  <a:lnTo>
                    <a:pt x="8663" y="2840"/>
                  </a:lnTo>
                  <a:lnTo>
                    <a:pt x="8616" y="2717"/>
                  </a:lnTo>
                  <a:lnTo>
                    <a:pt x="8569" y="2586"/>
                  </a:lnTo>
                  <a:lnTo>
                    <a:pt x="8510" y="2455"/>
                  </a:lnTo>
                  <a:lnTo>
                    <a:pt x="8450" y="2332"/>
                  </a:lnTo>
                  <a:lnTo>
                    <a:pt x="8383" y="2201"/>
                  </a:lnTo>
                  <a:lnTo>
                    <a:pt x="8316" y="2070"/>
                  </a:lnTo>
                  <a:lnTo>
                    <a:pt x="8243" y="1946"/>
                  </a:lnTo>
                  <a:lnTo>
                    <a:pt x="8170" y="1830"/>
                  </a:lnTo>
                  <a:lnTo>
                    <a:pt x="8097" y="1720"/>
                  </a:lnTo>
                  <a:lnTo>
                    <a:pt x="8017" y="1610"/>
                  </a:lnTo>
                  <a:lnTo>
                    <a:pt x="7937" y="1506"/>
                  </a:lnTo>
                  <a:lnTo>
                    <a:pt x="7857" y="1410"/>
                  </a:lnTo>
                  <a:lnTo>
                    <a:pt x="7777" y="1314"/>
                  </a:lnTo>
                  <a:lnTo>
                    <a:pt x="7691" y="1225"/>
                  </a:lnTo>
                  <a:lnTo>
                    <a:pt x="7517" y="1053"/>
                  </a:lnTo>
                  <a:lnTo>
                    <a:pt x="7338" y="901"/>
                  </a:lnTo>
                  <a:lnTo>
                    <a:pt x="7151" y="757"/>
                  </a:lnTo>
                  <a:lnTo>
                    <a:pt x="6958" y="633"/>
                  </a:lnTo>
                  <a:lnTo>
                    <a:pt x="6758" y="523"/>
                  </a:lnTo>
                  <a:lnTo>
                    <a:pt x="6559" y="420"/>
                  </a:lnTo>
                  <a:lnTo>
                    <a:pt x="6346" y="338"/>
                  </a:lnTo>
                  <a:lnTo>
                    <a:pt x="6139" y="262"/>
                  </a:lnTo>
                  <a:lnTo>
                    <a:pt x="5920" y="200"/>
                  </a:lnTo>
                  <a:lnTo>
                    <a:pt x="5700" y="145"/>
                  </a:lnTo>
                  <a:lnTo>
                    <a:pt x="5473" y="97"/>
                  </a:lnTo>
                  <a:lnTo>
                    <a:pt x="5247" y="62"/>
                  </a:lnTo>
                  <a:lnTo>
                    <a:pt x="5021" y="35"/>
                  </a:lnTo>
                  <a:lnTo>
                    <a:pt x="4788" y="14"/>
                  </a:lnTo>
                  <a:lnTo>
                    <a:pt x="4555" y="7"/>
                  </a:lnTo>
                  <a:lnTo>
                    <a:pt x="431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2"/>
            <p:cNvSpPr/>
            <p:nvPr/>
          </p:nvSpPr>
          <p:spPr>
            <a:xfrm>
              <a:off x="-3567100" y="-3488975"/>
              <a:ext cx="147850" cy="878425"/>
            </a:xfrm>
            <a:custGeom>
              <a:rect b="b" l="l" r="r" t="t"/>
              <a:pathLst>
                <a:path extrusionOk="0" h="35137" w="5914">
                  <a:moveTo>
                    <a:pt x="5381" y="1"/>
                  </a:moveTo>
                  <a:lnTo>
                    <a:pt x="4848" y="28"/>
                  </a:lnTo>
                  <a:lnTo>
                    <a:pt x="4369" y="56"/>
                  </a:lnTo>
                  <a:lnTo>
                    <a:pt x="4156" y="69"/>
                  </a:lnTo>
                  <a:lnTo>
                    <a:pt x="3943" y="97"/>
                  </a:lnTo>
                  <a:lnTo>
                    <a:pt x="3750" y="118"/>
                  </a:lnTo>
                  <a:lnTo>
                    <a:pt x="3570" y="152"/>
                  </a:lnTo>
                  <a:lnTo>
                    <a:pt x="3397" y="193"/>
                  </a:lnTo>
                  <a:lnTo>
                    <a:pt x="3230" y="234"/>
                  </a:lnTo>
                  <a:lnTo>
                    <a:pt x="3077" y="289"/>
                  </a:lnTo>
                  <a:lnTo>
                    <a:pt x="2937" y="351"/>
                  </a:lnTo>
                  <a:lnTo>
                    <a:pt x="2804" y="420"/>
                  </a:lnTo>
                  <a:lnTo>
                    <a:pt x="2678" y="496"/>
                  </a:lnTo>
                  <a:lnTo>
                    <a:pt x="2558" y="585"/>
                  </a:lnTo>
                  <a:lnTo>
                    <a:pt x="2445" y="688"/>
                  </a:lnTo>
                  <a:lnTo>
                    <a:pt x="2338" y="798"/>
                  </a:lnTo>
                  <a:lnTo>
                    <a:pt x="2245" y="929"/>
                  </a:lnTo>
                  <a:lnTo>
                    <a:pt x="2152" y="1066"/>
                  </a:lnTo>
                  <a:lnTo>
                    <a:pt x="2065" y="1218"/>
                  </a:lnTo>
                  <a:lnTo>
                    <a:pt x="1978" y="1383"/>
                  </a:lnTo>
                  <a:lnTo>
                    <a:pt x="1899" y="1568"/>
                  </a:lnTo>
                  <a:lnTo>
                    <a:pt x="1825" y="1768"/>
                  </a:lnTo>
                  <a:lnTo>
                    <a:pt x="1752" y="1988"/>
                  </a:lnTo>
                  <a:lnTo>
                    <a:pt x="1685" y="2222"/>
                  </a:lnTo>
                  <a:lnTo>
                    <a:pt x="1619" y="2476"/>
                  </a:lnTo>
                  <a:lnTo>
                    <a:pt x="1552" y="2744"/>
                  </a:lnTo>
                  <a:lnTo>
                    <a:pt x="1486" y="3040"/>
                  </a:lnTo>
                  <a:lnTo>
                    <a:pt x="1426" y="3349"/>
                  </a:lnTo>
                  <a:lnTo>
                    <a:pt x="1359" y="3686"/>
                  </a:lnTo>
                  <a:lnTo>
                    <a:pt x="1233" y="4422"/>
                  </a:lnTo>
                  <a:lnTo>
                    <a:pt x="1186" y="4718"/>
                  </a:lnTo>
                  <a:lnTo>
                    <a:pt x="1146" y="5020"/>
                  </a:lnTo>
                  <a:lnTo>
                    <a:pt x="1113" y="5323"/>
                  </a:lnTo>
                  <a:lnTo>
                    <a:pt x="1080" y="5625"/>
                  </a:lnTo>
                  <a:lnTo>
                    <a:pt x="1053" y="5935"/>
                  </a:lnTo>
                  <a:lnTo>
                    <a:pt x="1026" y="6244"/>
                  </a:lnTo>
                  <a:lnTo>
                    <a:pt x="986" y="6863"/>
                  </a:lnTo>
                  <a:lnTo>
                    <a:pt x="966" y="7489"/>
                  </a:lnTo>
                  <a:lnTo>
                    <a:pt x="946" y="8121"/>
                  </a:lnTo>
                  <a:lnTo>
                    <a:pt x="946" y="8754"/>
                  </a:lnTo>
                  <a:lnTo>
                    <a:pt x="946" y="9386"/>
                  </a:lnTo>
                  <a:lnTo>
                    <a:pt x="960" y="10658"/>
                  </a:lnTo>
                  <a:lnTo>
                    <a:pt x="980" y="11924"/>
                  </a:lnTo>
                  <a:lnTo>
                    <a:pt x="986" y="12556"/>
                  </a:lnTo>
                  <a:lnTo>
                    <a:pt x="993" y="13175"/>
                  </a:lnTo>
                  <a:lnTo>
                    <a:pt x="986" y="13794"/>
                  </a:lnTo>
                  <a:lnTo>
                    <a:pt x="973" y="14406"/>
                  </a:lnTo>
                  <a:lnTo>
                    <a:pt x="900" y="16895"/>
                  </a:lnTo>
                  <a:lnTo>
                    <a:pt x="827" y="19384"/>
                  </a:lnTo>
                  <a:lnTo>
                    <a:pt x="753" y="21887"/>
                  </a:lnTo>
                  <a:lnTo>
                    <a:pt x="680" y="24383"/>
                  </a:lnTo>
                  <a:lnTo>
                    <a:pt x="667" y="24555"/>
                  </a:lnTo>
                  <a:lnTo>
                    <a:pt x="653" y="24747"/>
                  </a:lnTo>
                  <a:lnTo>
                    <a:pt x="607" y="25187"/>
                  </a:lnTo>
                  <a:lnTo>
                    <a:pt x="547" y="25703"/>
                  </a:lnTo>
                  <a:lnTo>
                    <a:pt x="474" y="26274"/>
                  </a:lnTo>
                  <a:lnTo>
                    <a:pt x="307" y="27552"/>
                  </a:lnTo>
                  <a:lnTo>
                    <a:pt x="227" y="28233"/>
                  </a:lnTo>
                  <a:lnTo>
                    <a:pt x="147" y="28934"/>
                  </a:lnTo>
                  <a:lnTo>
                    <a:pt x="87" y="29636"/>
                  </a:lnTo>
                  <a:lnTo>
                    <a:pt x="61" y="29986"/>
                  </a:lnTo>
                  <a:lnTo>
                    <a:pt x="34" y="30330"/>
                  </a:lnTo>
                  <a:lnTo>
                    <a:pt x="21" y="30674"/>
                  </a:lnTo>
                  <a:lnTo>
                    <a:pt x="8" y="31011"/>
                  </a:lnTo>
                  <a:lnTo>
                    <a:pt x="1" y="31341"/>
                  </a:lnTo>
                  <a:lnTo>
                    <a:pt x="8" y="31664"/>
                  </a:lnTo>
                  <a:lnTo>
                    <a:pt x="14" y="31974"/>
                  </a:lnTo>
                  <a:lnTo>
                    <a:pt x="34" y="32276"/>
                  </a:lnTo>
                  <a:lnTo>
                    <a:pt x="61" y="32565"/>
                  </a:lnTo>
                  <a:lnTo>
                    <a:pt x="94" y="32840"/>
                  </a:lnTo>
                  <a:lnTo>
                    <a:pt x="141" y="33101"/>
                  </a:lnTo>
                  <a:lnTo>
                    <a:pt x="194" y="33342"/>
                  </a:lnTo>
                  <a:lnTo>
                    <a:pt x="227" y="33459"/>
                  </a:lnTo>
                  <a:lnTo>
                    <a:pt x="261" y="33569"/>
                  </a:lnTo>
                  <a:lnTo>
                    <a:pt x="301" y="33672"/>
                  </a:lnTo>
                  <a:lnTo>
                    <a:pt x="341" y="33775"/>
                  </a:lnTo>
                  <a:lnTo>
                    <a:pt x="653" y="33933"/>
                  </a:lnTo>
                  <a:lnTo>
                    <a:pt x="973" y="34085"/>
                  </a:lnTo>
                  <a:lnTo>
                    <a:pt x="1293" y="34229"/>
                  </a:lnTo>
                  <a:lnTo>
                    <a:pt x="1619" y="34366"/>
                  </a:lnTo>
                  <a:lnTo>
                    <a:pt x="1945" y="34490"/>
                  </a:lnTo>
                  <a:lnTo>
                    <a:pt x="2278" y="34607"/>
                  </a:lnTo>
                  <a:lnTo>
                    <a:pt x="2604" y="34710"/>
                  </a:lnTo>
                  <a:lnTo>
                    <a:pt x="2937" y="34807"/>
                  </a:lnTo>
                  <a:lnTo>
                    <a:pt x="3277" y="34889"/>
                  </a:lnTo>
                  <a:lnTo>
                    <a:pt x="3616" y="34958"/>
                  </a:lnTo>
                  <a:lnTo>
                    <a:pt x="3956" y="35013"/>
                  </a:lnTo>
                  <a:lnTo>
                    <a:pt x="4302" y="35054"/>
                  </a:lnTo>
                  <a:lnTo>
                    <a:pt x="4648" y="35088"/>
                  </a:lnTo>
                  <a:lnTo>
                    <a:pt x="4995" y="35102"/>
                  </a:lnTo>
                  <a:lnTo>
                    <a:pt x="5348" y="35109"/>
                  </a:lnTo>
                  <a:lnTo>
                    <a:pt x="5700" y="35095"/>
                  </a:lnTo>
                  <a:lnTo>
                    <a:pt x="5760" y="35095"/>
                  </a:lnTo>
                  <a:lnTo>
                    <a:pt x="5820" y="35109"/>
                  </a:lnTo>
                  <a:lnTo>
                    <a:pt x="5913" y="35137"/>
                  </a:lnTo>
                  <a:lnTo>
                    <a:pt x="5814" y="33369"/>
                  </a:lnTo>
                  <a:lnTo>
                    <a:pt x="5720" y="31602"/>
                  </a:lnTo>
                  <a:lnTo>
                    <a:pt x="5634" y="29828"/>
                  </a:lnTo>
                  <a:lnTo>
                    <a:pt x="5554" y="28061"/>
                  </a:lnTo>
                  <a:lnTo>
                    <a:pt x="5487" y="26294"/>
                  </a:lnTo>
                  <a:lnTo>
                    <a:pt x="5427" y="24527"/>
                  </a:lnTo>
                  <a:lnTo>
                    <a:pt x="5374" y="22760"/>
                  </a:lnTo>
                  <a:lnTo>
                    <a:pt x="5334" y="21000"/>
                  </a:lnTo>
                  <a:lnTo>
                    <a:pt x="5301" y="19233"/>
                  </a:lnTo>
                  <a:lnTo>
                    <a:pt x="5281" y="17472"/>
                  </a:lnTo>
                  <a:lnTo>
                    <a:pt x="5261" y="15719"/>
                  </a:lnTo>
                  <a:lnTo>
                    <a:pt x="5261" y="13959"/>
                  </a:lnTo>
                  <a:lnTo>
                    <a:pt x="5268" y="12212"/>
                  </a:lnTo>
                  <a:lnTo>
                    <a:pt x="5281" y="10459"/>
                  </a:lnTo>
                  <a:lnTo>
                    <a:pt x="5308" y="8712"/>
                  </a:lnTo>
                  <a:lnTo>
                    <a:pt x="5341" y="6973"/>
                  </a:lnTo>
                  <a:lnTo>
                    <a:pt x="5354" y="6189"/>
                  </a:lnTo>
                  <a:lnTo>
                    <a:pt x="5361" y="5378"/>
                  </a:lnTo>
                  <a:lnTo>
                    <a:pt x="5367" y="3679"/>
                  </a:lnTo>
                  <a:lnTo>
                    <a:pt x="5374" y="1878"/>
                  </a:lnTo>
                  <a:lnTo>
                    <a:pt x="538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2"/>
            <p:cNvSpPr/>
            <p:nvPr/>
          </p:nvSpPr>
          <p:spPr>
            <a:xfrm>
              <a:off x="-3981900" y="-3333400"/>
              <a:ext cx="378050" cy="467250"/>
            </a:xfrm>
            <a:custGeom>
              <a:rect b="b" l="l" r="r" t="t"/>
              <a:pathLst>
                <a:path extrusionOk="0" h="18690" w="15122">
                  <a:moveTo>
                    <a:pt x="8863" y="0"/>
                  </a:moveTo>
                  <a:lnTo>
                    <a:pt x="8636" y="392"/>
                  </a:lnTo>
                  <a:lnTo>
                    <a:pt x="8397" y="770"/>
                  </a:lnTo>
                  <a:lnTo>
                    <a:pt x="8144" y="1149"/>
                  </a:lnTo>
                  <a:lnTo>
                    <a:pt x="7877" y="1520"/>
                  </a:lnTo>
                  <a:lnTo>
                    <a:pt x="7611" y="1884"/>
                  </a:lnTo>
                  <a:lnTo>
                    <a:pt x="7331" y="2249"/>
                  </a:lnTo>
                  <a:lnTo>
                    <a:pt x="7045" y="2606"/>
                  </a:lnTo>
                  <a:lnTo>
                    <a:pt x="6752" y="2957"/>
                  </a:lnTo>
                  <a:lnTo>
                    <a:pt x="6459" y="3308"/>
                  </a:lnTo>
                  <a:lnTo>
                    <a:pt x="6159" y="3658"/>
                  </a:lnTo>
                  <a:lnTo>
                    <a:pt x="5560" y="4346"/>
                  </a:lnTo>
                  <a:lnTo>
                    <a:pt x="4968" y="5034"/>
                  </a:lnTo>
                  <a:lnTo>
                    <a:pt x="4675" y="5377"/>
                  </a:lnTo>
                  <a:lnTo>
                    <a:pt x="4388" y="5721"/>
                  </a:lnTo>
                  <a:lnTo>
                    <a:pt x="3856" y="6361"/>
                  </a:lnTo>
                  <a:lnTo>
                    <a:pt x="3316" y="7000"/>
                  </a:lnTo>
                  <a:lnTo>
                    <a:pt x="2770" y="7633"/>
                  </a:lnTo>
                  <a:lnTo>
                    <a:pt x="2231" y="8258"/>
                  </a:lnTo>
                  <a:lnTo>
                    <a:pt x="1678" y="8884"/>
                  </a:lnTo>
                  <a:lnTo>
                    <a:pt x="1126" y="9503"/>
                  </a:lnTo>
                  <a:lnTo>
                    <a:pt x="567" y="10122"/>
                  </a:lnTo>
                  <a:lnTo>
                    <a:pt x="1" y="10734"/>
                  </a:lnTo>
                  <a:lnTo>
                    <a:pt x="400" y="11057"/>
                  </a:lnTo>
                  <a:lnTo>
                    <a:pt x="800" y="11380"/>
                  </a:lnTo>
                  <a:lnTo>
                    <a:pt x="1206" y="11696"/>
                  </a:lnTo>
                  <a:lnTo>
                    <a:pt x="1612" y="12006"/>
                  </a:lnTo>
                  <a:lnTo>
                    <a:pt x="2025" y="12315"/>
                  </a:lnTo>
                  <a:lnTo>
                    <a:pt x="2438" y="12618"/>
                  </a:lnTo>
                  <a:lnTo>
                    <a:pt x="2864" y="12913"/>
                  </a:lnTo>
                  <a:lnTo>
                    <a:pt x="3283" y="13209"/>
                  </a:lnTo>
                  <a:lnTo>
                    <a:pt x="3716" y="13498"/>
                  </a:lnTo>
                  <a:lnTo>
                    <a:pt x="4149" y="13780"/>
                  </a:lnTo>
                  <a:lnTo>
                    <a:pt x="4588" y="14062"/>
                  </a:lnTo>
                  <a:lnTo>
                    <a:pt x="5028" y="14337"/>
                  </a:lnTo>
                  <a:lnTo>
                    <a:pt x="5474" y="14605"/>
                  </a:lnTo>
                  <a:lnTo>
                    <a:pt x="5926" y="14866"/>
                  </a:lnTo>
                  <a:lnTo>
                    <a:pt x="6386" y="15127"/>
                  </a:lnTo>
                  <a:lnTo>
                    <a:pt x="6845" y="15382"/>
                  </a:lnTo>
                  <a:lnTo>
                    <a:pt x="7305" y="15629"/>
                  </a:lnTo>
                  <a:lnTo>
                    <a:pt x="7777" y="15870"/>
                  </a:lnTo>
                  <a:lnTo>
                    <a:pt x="8250" y="16111"/>
                  </a:lnTo>
                  <a:lnTo>
                    <a:pt x="8730" y="16338"/>
                  </a:lnTo>
                  <a:lnTo>
                    <a:pt x="9209" y="16564"/>
                  </a:lnTo>
                  <a:lnTo>
                    <a:pt x="9695" y="16791"/>
                  </a:lnTo>
                  <a:lnTo>
                    <a:pt x="10188" y="17004"/>
                  </a:lnTo>
                  <a:lnTo>
                    <a:pt x="10680" y="17218"/>
                  </a:lnTo>
                  <a:lnTo>
                    <a:pt x="11180" y="17417"/>
                  </a:lnTo>
                  <a:lnTo>
                    <a:pt x="11686" y="17616"/>
                  </a:lnTo>
                  <a:lnTo>
                    <a:pt x="12192" y="17809"/>
                  </a:lnTo>
                  <a:lnTo>
                    <a:pt x="12705" y="18001"/>
                  </a:lnTo>
                  <a:lnTo>
                    <a:pt x="13224" y="18180"/>
                  </a:lnTo>
                  <a:lnTo>
                    <a:pt x="13743" y="18359"/>
                  </a:lnTo>
                  <a:lnTo>
                    <a:pt x="14269" y="18524"/>
                  </a:lnTo>
                  <a:lnTo>
                    <a:pt x="14802" y="18689"/>
                  </a:lnTo>
                  <a:lnTo>
                    <a:pt x="14802" y="18558"/>
                  </a:lnTo>
                  <a:lnTo>
                    <a:pt x="14809" y="18421"/>
                  </a:lnTo>
                  <a:lnTo>
                    <a:pt x="14822" y="18283"/>
                  </a:lnTo>
                  <a:lnTo>
                    <a:pt x="14822" y="18160"/>
                  </a:lnTo>
                  <a:lnTo>
                    <a:pt x="14875" y="14110"/>
                  </a:lnTo>
                  <a:lnTo>
                    <a:pt x="14948" y="10067"/>
                  </a:lnTo>
                  <a:lnTo>
                    <a:pt x="15028" y="6024"/>
                  </a:lnTo>
                  <a:lnTo>
                    <a:pt x="15121" y="1981"/>
                  </a:lnTo>
                  <a:lnTo>
                    <a:pt x="14709" y="1905"/>
                  </a:lnTo>
                  <a:lnTo>
                    <a:pt x="14296" y="1822"/>
                  </a:lnTo>
                  <a:lnTo>
                    <a:pt x="13890" y="1740"/>
                  </a:lnTo>
                  <a:lnTo>
                    <a:pt x="13484" y="1644"/>
                  </a:lnTo>
                  <a:lnTo>
                    <a:pt x="13084" y="1541"/>
                  </a:lnTo>
                  <a:lnTo>
                    <a:pt x="12691" y="1431"/>
                  </a:lnTo>
                  <a:lnTo>
                    <a:pt x="12292" y="1314"/>
                  </a:lnTo>
                  <a:lnTo>
                    <a:pt x="11906" y="1190"/>
                  </a:lnTo>
                  <a:lnTo>
                    <a:pt x="11513" y="1059"/>
                  </a:lnTo>
                  <a:lnTo>
                    <a:pt x="11127" y="929"/>
                  </a:lnTo>
                  <a:lnTo>
                    <a:pt x="10747" y="784"/>
                  </a:lnTo>
                  <a:lnTo>
                    <a:pt x="10361" y="640"/>
                  </a:lnTo>
                  <a:lnTo>
                    <a:pt x="9981" y="489"/>
                  </a:lnTo>
                  <a:lnTo>
                    <a:pt x="9608" y="330"/>
                  </a:lnTo>
                  <a:lnTo>
                    <a:pt x="9236" y="172"/>
                  </a:lnTo>
                  <a:lnTo>
                    <a:pt x="886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2"/>
            <p:cNvSpPr/>
            <p:nvPr/>
          </p:nvSpPr>
          <p:spPr>
            <a:xfrm>
              <a:off x="-4429500" y="-5457200"/>
              <a:ext cx="630725" cy="618850"/>
            </a:xfrm>
            <a:custGeom>
              <a:rect b="b" l="l" r="r" t="t"/>
              <a:pathLst>
                <a:path extrusionOk="0" h="24754" w="25229">
                  <a:moveTo>
                    <a:pt x="7644" y="1"/>
                  </a:moveTo>
                  <a:lnTo>
                    <a:pt x="7305" y="228"/>
                  </a:lnTo>
                  <a:lnTo>
                    <a:pt x="6965" y="461"/>
                  </a:lnTo>
                  <a:lnTo>
                    <a:pt x="6632" y="702"/>
                  </a:lnTo>
                  <a:lnTo>
                    <a:pt x="6313" y="949"/>
                  </a:lnTo>
                  <a:lnTo>
                    <a:pt x="5993" y="1204"/>
                  </a:lnTo>
                  <a:lnTo>
                    <a:pt x="5680" y="1465"/>
                  </a:lnTo>
                  <a:lnTo>
                    <a:pt x="5374" y="1733"/>
                  </a:lnTo>
                  <a:lnTo>
                    <a:pt x="5074" y="2008"/>
                  </a:lnTo>
                  <a:lnTo>
                    <a:pt x="4781" y="2290"/>
                  </a:lnTo>
                  <a:lnTo>
                    <a:pt x="4495" y="2579"/>
                  </a:lnTo>
                  <a:lnTo>
                    <a:pt x="4215" y="2868"/>
                  </a:lnTo>
                  <a:lnTo>
                    <a:pt x="3942" y="3170"/>
                  </a:lnTo>
                  <a:lnTo>
                    <a:pt x="3683" y="3473"/>
                  </a:lnTo>
                  <a:lnTo>
                    <a:pt x="3423" y="3782"/>
                  </a:lnTo>
                  <a:lnTo>
                    <a:pt x="3177" y="4099"/>
                  </a:lnTo>
                  <a:lnTo>
                    <a:pt x="2937" y="4422"/>
                  </a:lnTo>
                  <a:lnTo>
                    <a:pt x="2704" y="4745"/>
                  </a:lnTo>
                  <a:lnTo>
                    <a:pt x="2477" y="5075"/>
                  </a:lnTo>
                  <a:lnTo>
                    <a:pt x="2264" y="5405"/>
                  </a:lnTo>
                  <a:lnTo>
                    <a:pt x="2058" y="5749"/>
                  </a:lnTo>
                  <a:lnTo>
                    <a:pt x="1858" y="6086"/>
                  </a:lnTo>
                  <a:lnTo>
                    <a:pt x="1672" y="6436"/>
                  </a:lnTo>
                  <a:lnTo>
                    <a:pt x="1492" y="6780"/>
                  </a:lnTo>
                  <a:lnTo>
                    <a:pt x="1319" y="7138"/>
                  </a:lnTo>
                  <a:lnTo>
                    <a:pt x="1159" y="7488"/>
                  </a:lnTo>
                  <a:lnTo>
                    <a:pt x="1006" y="7853"/>
                  </a:lnTo>
                  <a:lnTo>
                    <a:pt x="866" y="8210"/>
                  </a:lnTo>
                  <a:lnTo>
                    <a:pt x="733" y="8575"/>
                  </a:lnTo>
                  <a:lnTo>
                    <a:pt x="613" y="8939"/>
                  </a:lnTo>
                  <a:lnTo>
                    <a:pt x="507" y="9311"/>
                  </a:lnTo>
                  <a:lnTo>
                    <a:pt x="407" y="9682"/>
                  </a:lnTo>
                  <a:lnTo>
                    <a:pt x="314" y="10053"/>
                  </a:lnTo>
                  <a:lnTo>
                    <a:pt x="234" y="10424"/>
                  </a:lnTo>
                  <a:lnTo>
                    <a:pt x="167" y="10803"/>
                  </a:lnTo>
                  <a:lnTo>
                    <a:pt x="114" y="11181"/>
                  </a:lnTo>
                  <a:lnTo>
                    <a:pt x="67" y="11552"/>
                  </a:lnTo>
                  <a:lnTo>
                    <a:pt x="34" y="11930"/>
                  </a:lnTo>
                  <a:lnTo>
                    <a:pt x="14" y="12315"/>
                  </a:lnTo>
                  <a:lnTo>
                    <a:pt x="1" y="12694"/>
                  </a:lnTo>
                  <a:lnTo>
                    <a:pt x="1" y="13072"/>
                  </a:lnTo>
                  <a:lnTo>
                    <a:pt x="21" y="13450"/>
                  </a:lnTo>
                  <a:lnTo>
                    <a:pt x="47" y="13828"/>
                  </a:lnTo>
                  <a:lnTo>
                    <a:pt x="87" y="14206"/>
                  </a:lnTo>
                  <a:lnTo>
                    <a:pt x="134" y="14584"/>
                  </a:lnTo>
                  <a:lnTo>
                    <a:pt x="200" y="14963"/>
                  </a:lnTo>
                  <a:lnTo>
                    <a:pt x="280" y="15341"/>
                  </a:lnTo>
                  <a:lnTo>
                    <a:pt x="373" y="15712"/>
                  </a:lnTo>
                  <a:lnTo>
                    <a:pt x="473" y="16090"/>
                  </a:lnTo>
                  <a:lnTo>
                    <a:pt x="593" y="16462"/>
                  </a:lnTo>
                  <a:lnTo>
                    <a:pt x="726" y="16833"/>
                  </a:lnTo>
                  <a:lnTo>
                    <a:pt x="873" y="17197"/>
                  </a:lnTo>
                  <a:lnTo>
                    <a:pt x="1033" y="17569"/>
                  </a:lnTo>
                  <a:lnTo>
                    <a:pt x="1206" y="17933"/>
                  </a:lnTo>
                  <a:lnTo>
                    <a:pt x="1392" y="18291"/>
                  </a:lnTo>
                  <a:lnTo>
                    <a:pt x="1599" y="18648"/>
                  </a:lnTo>
                  <a:lnTo>
                    <a:pt x="1818" y="19006"/>
                  </a:lnTo>
                  <a:lnTo>
                    <a:pt x="2051" y="19356"/>
                  </a:lnTo>
                  <a:lnTo>
                    <a:pt x="2298" y="19707"/>
                  </a:lnTo>
                  <a:lnTo>
                    <a:pt x="2557" y="20051"/>
                  </a:lnTo>
                  <a:lnTo>
                    <a:pt x="2837" y="20395"/>
                  </a:lnTo>
                  <a:lnTo>
                    <a:pt x="3137" y="20731"/>
                  </a:lnTo>
                  <a:lnTo>
                    <a:pt x="3443" y="21068"/>
                  </a:lnTo>
                  <a:lnTo>
                    <a:pt x="3769" y="21398"/>
                  </a:lnTo>
                  <a:lnTo>
                    <a:pt x="4109" y="21722"/>
                  </a:lnTo>
                  <a:lnTo>
                    <a:pt x="4282" y="21880"/>
                  </a:lnTo>
                  <a:lnTo>
                    <a:pt x="4462" y="22031"/>
                  </a:lnTo>
                  <a:lnTo>
                    <a:pt x="4641" y="22175"/>
                  </a:lnTo>
                  <a:lnTo>
                    <a:pt x="4821" y="22320"/>
                  </a:lnTo>
                  <a:lnTo>
                    <a:pt x="5008" y="22457"/>
                  </a:lnTo>
                  <a:lnTo>
                    <a:pt x="5187" y="22595"/>
                  </a:lnTo>
                  <a:lnTo>
                    <a:pt x="5380" y="22725"/>
                  </a:lnTo>
                  <a:lnTo>
                    <a:pt x="5574" y="22856"/>
                  </a:lnTo>
                  <a:lnTo>
                    <a:pt x="5767" y="22980"/>
                  </a:lnTo>
                  <a:lnTo>
                    <a:pt x="5960" y="23097"/>
                  </a:lnTo>
                  <a:lnTo>
                    <a:pt x="6159" y="23214"/>
                  </a:lnTo>
                  <a:lnTo>
                    <a:pt x="6359" y="23324"/>
                  </a:lnTo>
                  <a:lnTo>
                    <a:pt x="6559" y="23427"/>
                  </a:lnTo>
                  <a:lnTo>
                    <a:pt x="6759" y="23530"/>
                  </a:lnTo>
                  <a:lnTo>
                    <a:pt x="6965" y="23633"/>
                  </a:lnTo>
                  <a:lnTo>
                    <a:pt x="7172" y="23722"/>
                  </a:lnTo>
                  <a:lnTo>
                    <a:pt x="7385" y="23819"/>
                  </a:lnTo>
                  <a:lnTo>
                    <a:pt x="7591" y="23901"/>
                  </a:lnTo>
                  <a:lnTo>
                    <a:pt x="7804" y="23984"/>
                  </a:lnTo>
                  <a:lnTo>
                    <a:pt x="8017" y="24066"/>
                  </a:lnTo>
                  <a:lnTo>
                    <a:pt x="8237" y="24135"/>
                  </a:lnTo>
                  <a:lnTo>
                    <a:pt x="8450" y="24204"/>
                  </a:lnTo>
                  <a:lnTo>
                    <a:pt x="8670" y="24273"/>
                  </a:lnTo>
                  <a:lnTo>
                    <a:pt x="8883" y="24334"/>
                  </a:lnTo>
                  <a:lnTo>
                    <a:pt x="9102" y="24389"/>
                  </a:lnTo>
                  <a:lnTo>
                    <a:pt x="9329" y="24444"/>
                  </a:lnTo>
                  <a:lnTo>
                    <a:pt x="9549" y="24493"/>
                  </a:lnTo>
                  <a:lnTo>
                    <a:pt x="9768" y="24541"/>
                  </a:lnTo>
                  <a:lnTo>
                    <a:pt x="9995" y="24582"/>
                  </a:lnTo>
                  <a:lnTo>
                    <a:pt x="10214" y="24616"/>
                  </a:lnTo>
                  <a:lnTo>
                    <a:pt x="10441" y="24651"/>
                  </a:lnTo>
                  <a:lnTo>
                    <a:pt x="10667" y="24678"/>
                  </a:lnTo>
                  <a:lnTo>
                    <a:pt x="10893" y="24699"/>
                  </a:lnTo>
                  <a:lnTo>
                    <a:pt x="11120" y="24719"/>
                  </a:lnTo>
                  <a:lnTo>
                    <a:pt x="11346" y="24733"/>
                  </a:lnTo>
                  <a:lnTo>
                    <a:pt x="11573" y="24747"/>
                  </a:lnTo>
                  <a:lnTo>
                    <a:pt x="11799" y="24754"/>
                  </a:lnTo>
                  <a:lnTo>
                    <a:pt x="12252" y="24754"/>
                  </a:lnTo>
                  <a:lnTo>
                    <a:pt x="12478" y="24747"/>
                  </a:lnTo>
                  <a:lnTo>
                    <a:pt x="12705" y="24740"/>
                  </a:lnTo>
                  <a:lnTo>
                    <a:pt x="12931" y="24726"/>
                  </a:lnTo>
                  <a:lnTo>
                    <a:pt x="13157" y="24706"/>
                  </a:lnTo>
                  <a:lnTo>
                    <a:pt x="13384" y="24685"/>
                  </a:lnTo>
                  <a:lnTo>
                    <a:pt x="13610" y="24658"/>
                  </a:lnTo>
                  <a:lnTo>
                    <a:pt x="13836" y="24623"/>
                  </a:lnTo>
                  <a:lnTo>
                    <a:pt x="14056" y="24589"/>
                  </a:lnTo>
                  <a:lnTo>
                    <a:pt x="14283" y="24548"/>
                  </a:lnTo>
                  <a:lnTo>
                    <a:pt x="14502" y="24506"/>
                  </a:lnTo>
                  <a:lnTo>
                    <a:pt x="14729" y="24458"/>
                  </a:lnTo>
                  <a:lnTo>
                    <a:pt x="14948" y="24403"/>
                  </a:lnTo>
                  <a:lnTo>
                    <a:pt x="15168" y="24348"/>
                  </a:lnTo>
                  <a:lnTo>
                    <a:pt x="15388" y="24286"/>
                  </a:lnTo>
                  <a:lnTo>
                    <a:pt x="15608" y="24224"/>
                  </a:lnTo>
                  <a:lnTo>
                    <a:pt x="15827" y="24149"/>
                  </a:lnTo>
                  <a:lnTo>
                    <a:pt x="16040" y="24080"/>
                  </a:lnTo>
                  <a:lnTo>
                    <a:pt x="16253" y="23998"/>
                  </a:lnTo>
                  <a:lnTo>
                    <a:pt x="16466" y="23915"/>
                  </a:lnTo>
                  <a:lnTo>
                    <a:pt x="16679" y="23826"/>
                  </a:lnTo>
                  <a:lnTo>
                    <a:pt x="16893" y="23736"/>
                  </a:lnTo>
                  <a:lnTo>
                    <a:pt x="17099" y="23640"/>
                  </a:lnTo>
                  <a:lnTo>
                    <a:pt x="17305" y="23544"/>
                  </a:lnTo>
                  <a:lnTo>
                    <a:pt x="17512" y="23434"/>
                  </a:lnTo>
                  <a:lnTo>
                    <a:pt x="17718" y="23324"/>
                  </a:lnTo>
                  <a:lnTo>
                    <a:pt x="17918" y="23214"/>
                  </a:lnTo>
                  <a:lnTo>
                    <a:pt x="18118" y="23097"/>
                  </a:lnTo>
                  <a:lnTo>
                    <a:pt x="18317" y="22973"/>
                  </a:lnTo>
                  <a:lnTo>
                    <a:pt x="18504" y="22849"/>
                  </a:lnTo>
                  <a:lnTo>
                    <a:pt x="18697" y="22719"/>
                  </a:lnTo>
                  <a:lnTo>
                    <a:pt x="18877" y="22595"/>
                  </a:lnTo>
                  <a:lnTo>
                    <a:pt x="19063" y="22457"/>
                  </a:lnTo>
                  <a:lnTo>
                    <a:pt x="19236" y="22327"/>
                  </a:lnTo>
                  <a:lnTo>
                    <a:pt x="19409" y="22189"/>
                  </a:lnTo>
                  <a:lnTo>
                    <a:pt x="19582" y="22045"/>
                  </a:lnTo>
                  <a:lnTo>
                    <a:pt x="19749" y="21900"/>
                  </a:lnTo>
                  <a:lnTo>
                    <a:pt x="19909" y="21756"/>
                  </a:lnTo>
                  <a:lnTo>
                    <a:pt x="20069" y="21605"/>
                  </a:lnTo>
                  <a:lnTo>
                    <a:pt x="20228" y="21453"/>
                  </a:lnTo>
                  <a:lnTo>
                    <a:pt x="20528" y="21144"/>
                  </a:lnTo>
                  <a:lnTo>
                    <a:pt x="20821" y="20828"/>
                  </a:lnTo>
                  <a:lnTo>
                    <a:pt x="21101" y="20498"/>
                  </a:lnTo>
                  <a:lnTo>
                    <a:pt x="21374" y="20161"/>
                  </a:lnTo>
                  <a:lnTo>
                    <a:pt x="21627" y="19817"/>
                  </a:lnTo>
                  <a:lnTo>
                    <a:pt x="21873" y="19466"/>
                  </a:lnTo>
                  <a:lnTo>
                    <a:pt x="22113" y="19109"/>
                  </a:lnTo>
                  <a:lnTo>
                    <a:pt x="22339" y="18737"/>
                  </a:lnTo>
                  <a:lnTo>
                    <a:pt x="22559" y="18366"/>
                  </a:lnTo>
                  <a:lnTo>
                    <a:pt x="22772" y="17988"/>
                  </a:lnTo>
                  <a:lnTo>
                    <a:pt x="22972" y="17603"/>
                  </a:lnTo>
                  <a:lnTo>
                    <a:pt x="23165" y="17211"/>
                  </a:lnTo>
                  <a:lnTo>
                    <a:pt x="23358" y="16812"/>
                  </a:lnTo>
                  <a:lnTo>
                    <a:pt x="23537" y="16413"/>
                  </a:lnTo>
                  <a:lnTo>
                    <a:pt x="23711" y="16008"/>
                  </a:lnTo>
                  <a:lnTo>
                    <a:pt x="23884" y="15595"/>
                  </a:lnTo>
                  <a:lnTo>
                    <a:pt x="24044" y="15183"/>
                  </a:lnTo>
                  <a:lnTo>
                    <a:pt x="24203" y="14770"/>
                  </a:lnTo>
                  <a:lnTo>
                    <a:pt x="24363" y="14351"/>
                  </a:lnTo>
                  <a:lnTo>
                    <a:pt x="24663" y="13512"/>
                  </a:lnTo>
                  <a:lnTo>
                    <a:pt x="24949" y="12659"/>
                  </a:lnTo>
                  <a:lnTo>
                    <a:pt x="25229" y="11807"/>
                  </a:lnTo>
                  <a:lnTo>
                    <a:pt x="24803" y="11655"/>
                  </a:lnTo>
                  <a:lnTo>
                    <a:pt x="24370" y="11490"/>
                  </a:lnTo>
                  <a:lnTo>
                    <a:pt x="23950" y="11318"/>
                  </a:lnTo>
                  <a:lnTo>
                    <a:pt x="23537" y="11126"/>
                  </a:lnTo>
                  <a:lnTo>
                    <a:pt x="23131" y="10920"/>
                  </a:lnTo>
                  <a:lnTo>
                    <a:pt x="22732" y="10706"/>
                  </a:lnTo>
                  <a:lnTo>
                    <a:pt x="22339" y="10479"/>
                  </a:lnTo>
                  <a:lnTo>
                    <a:pt x="21959" y="10239"/>
                  </a:lnTo>
                  <a:lnTo>
                    <a:pt x="21587" y="9984"/>
                  </a:lnTo>
                  <a:lnTo>
                    <a:pt x="21220" y="9716"/>
                  </a:lnTo>
                  <a:lnTo>
                    <a:pt x="20861" y="9434"/>
                  </a:lnTo>
                  <a:lnTo>
                    <a:pt x="20688" y="9290"/>
                  </a:lnTo>
                  <a:lnTo>
                    <a:pt x="20515" y="9139"/>
                  </a:lnTo>
                  <a:lnTo>
                    <a:pt x="20342" y="8987"/>
                  </a:lnTo>
                  <a:lnTo>
                    <a:pt x="20175" y="8829"/>
                  </a:lnTo>
                  <a:lnTo>
                    <a:pt x="20009" y="8671"/>
                  </a:lnTo>
                  <a:lnTo>
                    <a:pt x="19849" y="8506"/>
                  </a:lnTo>
                  <a:lnTo>
                    <a:pt x="19689" y="8341"/>
                  </a:lnTo>
                  <a:lnTo>
                    <a:pt x="19536" y="8176"/>
                  </a:lnTo>
                  <a:lnTo>
                    <a:pt x="19376" y="8004"/>
                  </a:lnTo>
                  <a:lnTo>
                    <a:pt x="19230" y="7825"/>
                  </a:lnTo>
                  <a:lnTo>
                    <a:pt x="19076" y="8204"/>
                  </a:lnTo>
                  <a:lnTo>
                    <a:pt x="18903" y="8602"/>
                  </a:lnTo>
                  <a:lnTo>
                    <a:pt x="18710" y="9008"/>
                  </a:lnTo>
                  <a:lnTo>
                    <a:pt x="18497" y="9427"/>
                  </a:lnTo>
                  <a:lnTo>
                    <a:pt x="18271" y="9854"/>
                  </a:lnTo>
                  <a:lnTo>
                    <a:pt x="18024" y="10287"/>
                  </a:lnTo>
                  <a:lnTo>
                    <a:pt x="17765" y="10720"/>
                  </a:lnTo>
                  <a:lnTo>
                    <a:pt x="17492" y="11153"/>
                  </a:lnTo>
                  <a:lnTo>
                    <a:pt x="17205" y="11587"/>
                  </a:lnTo>
                  <a:lnTo>
                    <a:pt x="16906" y="12013"/>
                  </a:lnTo>
                  <a:lnTo>
                    <a:pt x="16593" y="12425"/>
                  </a:lnTo>
                  <a:lnTo>
                    <a:pt x="16267" y="12831"/>
                  </a:lnTo>
                  <a:lnTo>
                    <a:pt x="16100" y="13030"/>
                  </a:lnTo>
                  <a:lnTo>
                    <a:pt x="15934" y="13223"/>
                  </a:lnTo>
                  <a:lnTo>
                    <a:pt x="15761" y="13415"/>
                  </a:lnTo>
                  <a:lnTo>
                    <a:pt x="15594" y="13601"/>
                  </a:lnTo>
                  <a:lnTo>
                    <a:pt x="15414" y="13780"/>
                  </a:lnTo>
                  <a:lnTo>
                    <a:pt x="15241" y="13959"/>
                  </a:lnTo>
                  <a:lnTo>
                    <a:pt x="15062" y="14131"/>
                  </a:lnTo>
                  <a:lnTo>
                    <a:pt x="14882" y="14296"/>
                  </a:lnTo>
                  <a:lnTo>
                    <a:pt x="14695" y="14454"/>
                  </a:lnTo>
                  <a:lnTo>
                    <a:pt x="14516" y="14605"/>
                  </a:lnTo>
                  <a:lnTo>
                    <a:pt x="14329" y="14756"/>
                  </a:lnTo>
                  <a:lnTo>
                    <a:pt x="14143" y="14894"/>
                  </a:lnTo>
                  <a:lnTo>
                    <a:pt x="13950" y="15024"/>
                  </a:lnTo>
                  <a:lnTo>
                    <a:pt x="13763" y="15148"/>
                  </a:lnTo>
                  <a:lnTo>
                    <a:pt x="13570" y="15265"/>
                  </a:lnTo>
                  <a:lnTo>
                    <a:pt x="13384" y="15375"/>
                  </a:lnTo>
                  <a:lnTo>
                    <a:pt x="13191" y="15471"/>
                  </a:lnTo>
                  <a:lnTo>
                    <a:pt x="12997" y="15561"/>
                  </a:lnTo>
                  <a:lnTo>
                    <a:pt x="12804" y="15643"/>
                  </a:lnTo>
                  <a:lnTo>
                    <a:pt x="12605" y="15712"/>
                  </a:lnTo>
                  <a:lnTo>
                    <a:pt x="12412" y="15774"/>
                  </a:lnTo>
                  <a:lnTo>
                    <a:pt x="12218" y="15829"/>
                  </a:lnTo>
                  <a:lnTo>
                    <a:pt x="12025" y="15870"/>
                  </a:lnTo>
                  <a:lnTo>
                    <a:pt x="11826" y="15898"/>
                  </a:lnTo>
                  <a:lnTo>
                    <a:pt x="11633" y="15911"/>
                  </a:lnTo>
                  <a:lnTo>
                    <a:pt x="11439" y="15918"/>
                  </a:lnTo>
                  <a:lnTo>
                    <a:pt x="11240" y="15911"/>
                  </a:lnTo>
                  <a:lnTo>
                    <a:pt x="11047" y="15898"/>
                  </a:lnTo>
                  <a:lnTo>
                    <a:pt x="10854" y="15863"/>
                  </a:lnTo>
                  <a:lnTo>
                    <a:pt x="10660" y="15822"/>
                  </a:lnTo>
                  <a:lnTo>
                    <a:pt x="10467" y="15767"/>
                  </a:lnTo>
                  <a:lnTo>
                    <a:pt x="10274" y="15691"/>
                  </a:lnTo>
                  <a:lnTo>
                    <a:pt x="10081" y="15609"/>
                  </a:lnTo>
                  <a:lnTo>
                    <a:pt x="9888" y="15513"/>
                  </a:lnTo>
                  <a:lnTo>
                    <a:pt x="9702" y="15396"/>
                  </a:lnTo>
                  <a:lnTo>
                    <a:pt x="9515" y="15265"/>
                  </a:lnTo>
                  <a:lnTo>
                    <a:pt x="9329" y="15128"/>
                  </a:lnTo>
                  <a:lnTo>
                    <a:pt x="9142" y="14963"/>
                  </a:lnTo>
                  <a:lnTo>
                    <a:pt x="8956" y="14791"/>
                  </a:lnTo>
                  <a:lnTo>
                    <a:pt x="8776" y="14598"/>
                  </a:lnTo>
                  <a:lnTo>
                    <a:pt x="8623" y="14426"/>
                  </a:lnTo>
                  <a:lnTo>
                    <a:pt x="8483" y="14247"/>
                  </a:lnTo>
                  <a:lnTo>
                    <a:pt x="8350" y="14076"/>
                  </a:lnTo>
                  <a:lnTo>
                    <a:pt x="8224" y="13890"/>
                  </a:lnTo>
                  <a:lnTo>
                    <a:pt x="8110" y="13711"/>
                  </a:lnTo>
                  <a:lnTo>
                    <a:pt x="8004" y="13526"/>
                  </a:lnTo>
                  <a:lnTo>
                    <a:pt x="7904" y="13340"/>
                  </a:lnTo>
                  <a:lnTo>
                    <a:pt x="7817" y="13154"/>
                  </a:lnTo>
                  <a:lnTo>
                    <a:pt x="7731" y="12962"/>
                  </a:lnTo>
                  <a:lnTo>
                    <a:pt x="7658" y="12769"/>
                  </a:lnTo>
                  <a:lnTo>
                    <a:pt x="7591" y="12577"/>
                  </a:lnTo>
                  <a:lnTo>
                    <a:pt x="7531" y="12377"/>
                  </a:lnTo>
                  <a:lnTo>
                    <a:pt x="7478" y="12185"/>
                  </a:lnTo>
                  <a:lnTo>
                    <a:pt x="7438" y="11985"/>
                  </a:lnTo>
                  <a:lnTo>
                    <a:pt x="7398" y="11786"/>
                  </a:lnTo>
                  <a:lnTo>
                    <a:pt x="7371" y="11580"/>
                  </a:lnTo>
                  <a:lnTo>
                    <a:pt x="7345" y="11380"/>
                  </a:lnTo>
                  <a:lnTo>
                    <a:pt x="7331" y="11181"/>
                  </a:lnTo>
                  <a:lnTo>
                    <a:pt x="7318" y="10975"/>
                  </a:lnTo>
                  <a:lnTo>
                    <a:pt x="7318" y="10768"/>
                  </a:lnTo>
                  <a:lnTo>
                    <a:pt x="7318" y="10569"/>
                  </a:lnTo>
                  <a:lnTo>
                    <a:pt x="7331" y="10363"/>
                  </a:lnTo>
                  <a:lnTo>
                    <a:pt x="7345" y="10156"/>
                  </a:lnTo>
                  <a:lnTo>
                    <a:pt x="7371" y="9950"/>
                  </a:lnTo>
                  <a:lnTo>
                    <a:pt x="7398" y="9744"/>
                  </a:lnTo>
                  <a:lnTo>
                    <a:pt x="7431" y="9537"/>
                  </a:lnTo>
                  <a:lnTo>
                    <a:pt x="7471" y="9331"/>
                  </a:lnTo>
                  <a:lnTo>
                    <a:pt x="7518" y="9125"/>
                  </a:lnTo>
                  <a:lnTo>
                    <a:pt x="7564" y="8919"/>
                  </a:lnTo>
                  <a:lnTo>
                    <a:pt x="7624" y="8712"/>
                  </a:lnTo>
                  <a:lnTo>
                    <a:pt x="7684" y="8506"/>
                  </a:lnTo>
                  <a:lnTo>
                    <a:pt x="7751" y="8300"/>
                  </a:lnTo>
                  <a:lnTo>
                    <a:pt x="7824" y="8100"/>
                  </a:lnTo>
                  <a:lnTo>
                    <a:pt x="7897" y="7894"/>
                  </a:lnTo>
                  <a:lnTo>
                    <a:pt x="7977" y="7695"/>
                  </a:lnTo>
                  <a:lnTo>
                    <a:pt x="8064" y="7488"/>
                  </a:lnTo>
                  <a:lnTo>
                    <a:pt x="8150" y="7289"/>
                  </a:lnTo>
                  <a:lnTo>
                    <a:pt x="8244" y="7090"/>
                  </a:lnTo>
                  <a:lnTo>
                    <a:pt x="8343" y="6897"/>
                  </a:lnTo>
                  <a:lnTo>
                    <a:pt x="8443" y="6698"/>
                  </a:lnTo>
                  <a:lnTo>
                    <a:pt x="8550" y="6505"/>
                  </a:lnTo>
                  <a:lnTo>
                    <a:pt x="8663" y="6313"/>
                  </a:lnTo>
                  <a:lnTo>
                    <a:pt x="8889" y="5928"/>
                  </a:lnTo>
                  <a:lnTo>
                    <a:pt x="9136" y="5556"/>
                  </a:lnTo>
                  <a:lnTo>
                    <a:pt x="9389" y="5192"/>
                  </a:lnTo>
                  <a:lnTo>
                    <a:pt x="9655" y="4834"/>
                  </a:lnTo>
                  <a:lnTo>
                    <a:pt x="9935" y="4491"/>
                  </a:lnTo>
                  <a:lnTo>
                    <a:pt x="10221" y="4154"/>
                  </a:lnTo>
                  <a:lnTo>
                    <a:pt x="10514" y="3830"/>
                  </a:lnTo>
                  <a:lnTo>
                    <a:pt x="10814" y="3521"/>
                  </a:lnTo>
                  <a:lnTo>
                    <a:pt x="11127" y="3225"/>
                  </a:lnTo>
                  <a:lnTo>
                    <a:pt x="11439" y="2950"/>
                  </a:lnTo>
                  <a:lnTo>
                    <a:pt x="11752" y="2682"/>
                  </a:lnTo>
                  <a:lnTo>
                    <a:pt x="10707" y="2043"/>
                  </a:lnTo>
                  <a:lnTo>
                    <a:pt x="10188" y="1720"/>
                  </a:lnTo>
                  <a:lnTo>
                    <a:pt x="9668" y="1390"/>
                  </a:lnTo>
                  <a:lnTo>
                    <a:pt x="9156" y="1060"/>
                  </a:lnTo>
                  <a:lnTo>
                    <a:pt x="8650" y="716"/>
                  </a:lnTo>
                  <a:lnTo>
                    <a:pt x="8144" y="365"/>
                  </a:lnTo>
                  <a:lnTo>
                    <a:pt x="764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2"/>
            <p:cNvSpPr/>
            <p:nvPr/>
          </p:nvSpPr>
          <p:spPr>
            <a:xfrm>
              <a:off x="-4257050" y="-3570800"/>
              <a:ext cx="434975" cy="469475"/>
            </a:xfrm>
            <a:custGeom>
              <a:rect b="b" l="l" r="r" t="t"/>
              <a:pathLst>
                <a:path extrusionOk="0" h="18779" w="17399">
                  <a:moveTo>
                    <a:pt x="8370" y="1"/>
                  </a:moveTo>
                  <a:lnTo>
                    <a:pt x="7877" y="448"/>
                  </a:lnTo>
                  <a:lnTo>
                    <a:pt x="7385" y="902"/>
                  </a:lnTo>
                  <a:lnTo>
                    <a:pt x="6885" y="1348"/>
                  </a:lnTo>
                  <a:lnTo>
                    <a:pt x="6379" y="1788"/>
                  </a:lnTo>
                  <a:lnTo>
                    <a:pt x="5873" y="2235"/>
                  </a:lnTo>
                  <a:lnTo>
                    <a:pt x="5354" y="2675"/>
                  </a:lnTo>
                  <a:lnTo>
                    <a:pt x="4834" y="3116"/>
                  </a:lnTo>
                  <a:lnTo>
                    <a:pt x="4315" y="3549"/>
                  </a:lnTo>
                  <a:lnTo>
                    <a:pt x="3789" y="3975"/>
                  </a:lnTo>
                  <a:lnTo>
                    <a:pt x="3256" y="4394"/>
                  </a:lnTo>
                  <a:lnTo>
                    <a:pt x="2724" y="4814"/>
                  </a:lnTo>
                  <a:lnTo>
                    <a:pt x="2184" y="5226"/>
                  </a:lnTo>
                  <a:lnTo>
                    <a:pt x="1645" y="5632"/>
                  </a:lnTo>
                  <a:lnTo>
                    <a:pt x="1099" y="6024"/>
                  </a:lnTo>
                  <a:lnTo>
                    <a:pt x="553" y="6416"/>
                  </a:lnTo>
                  <a:lnTo>
                    <a:pt x="1" y="6794"/>
                  </a:lnTo>
                  <a:lnTo>
                    <a:pt x="240" y="7214"/>
                  </a:lnTo>
                  <a:lnTo>
                    <a:pt x="480" y="7633"/>
                  </a:lnTo>
                  <a:lnTo>
                    <a:pt x="726" y="8046"/>
                  </a:lnTo>
                  <a:lnTo>
                    <a:pt x="973" y="8458"/>
                  </a:lnTo>
                  <a:lnTo>
                    <a:pt x="1226" y="8871"/>
                  </a:lnTo>
                  <a:lnTo>
                    <a:pt x="1485" y="9276"/>
                  </a:lnTo>
                  <a:lnTo>
                    <a:pt x="1745" y="9682"/>
                  </a:lnTo>
                  <a:lnTo>
                    <a:pt x="2005" y="10081"/>
                  </a:lnTo>
                  <a:lnTo>
                    <a:pt x="2271" y="10480"/>
                  </a:lnTo>
                  <a:lnTo>
                    <a:pt x="2544" y="10878"/>
                  </a:lnTo>
                  <a:lnTo>
                    <a:pt x="2817" y="11270"/>
                  </a:lnTo>
                  <a:lnTo>
                    <a:pt x="3097" y="11655"/>
                  </a:lnTo>
                  <a:lnTo>
                    <a:pt x="3376" y="12040"/>
                  </a:lnTo>
                  <a:lnTo>
                    <a:pt x="3663" y="12426"/>
                  </a:lnTo>
                  <a:lnTo>
                    <a:pt x="3949" y="12804"/>
                  </a:lnTo>
                  <a:lnTo>
                    <a:pt x="4242" y="13182"/>
                  </a:lnTo>
                  <a:lnTo>
                    <a:pt x="4535" y="13553"/>
                  </a:lnTo>
                  <a:lnTo>
                    <a:pt x="4834" y="13924"/>
                  </a:lnTo>
                  <a:lnTo>
                    <a:pt x="5141" y="14296"/>
                  </a:lnTo>
                  <a:lnTo>
                    <a:pt x="5447" y="14653"/>
                  </a:lnTo>
                  <a:lnTo>
                    <a:pt x="5753" y="15018"/>
                  </a:lnTo>
                  <a:lnTo>
                    <a:pt x="6066" y="15375"/>
                  </a:lnTo>
                  <a:lnTo>
                    <a:pt x="6386" y="15733"/>
                  </a:lnTo>
                  <a:lnTo>
                    <a:pt x="6705" y="16083"/>
                  </a:lnTo>
                  <a:lnTo>
                    <a:pt x="7032" y="16427"/>
                  </a:lnTo>
                  <a:lnTo>
                    <a:pt x="7358" y="16778"/>
                  </a:lnTo>
                  <a:lnTo>
                    <a:pt x="7691" y="17115"/>
                  </a:lnTo>
                  <a:lnTo>
                    <a:pt x="8024" y="17459"/>
                  </a:lnTo>
                  <a:lnTo>
                    <a:pt x="8357" y="17789"/>
                  </a:lnTo>
                  <a:lnTo>
                    <a:pt x="8703" y="18126"/>
                  </a:lnTo>
                  <a:lnTo>
                    <a:pt x="9042" y="18449"/>
                  </a:lnTo>
                  <a:lnTo>
                    <a:pt x="9389" y="18779"/>
                  </a:lnTo>
                  <a:lnTo>
                    <a:pt x="9815" y="18160"/>
                  </a:lnTo>
                  <a:lnTo>
                    <a:pt x="10248" y="17548"/>
                  </a:lnTo>
                  <a:lnTo>
                    <a:pt x="10680" y="16936"/>
                  </a:lnTo>
                  <a:lnTo>
                    <a:pt x="11113" y="16331"/>
                  </a:lnTo>
                  <a:lnTo>
                    <a:pt x="11992" y="15121"/>
                  </a:lnTo>
                  <a:lnTo>
                    <a:pt x="12884" y="13918"/>
                  </a:lnTo>
                  <a:lnTo>
                    <a:pt x="13417" y="13202"/>
                  </a:lnTo>
                  <a:lnTo>
                    <a:pt x="13956" y="12474"/>
                  </a:lnTo>
                  <a:lnTo>
                    <a:pt x="14496" y="11731"/>
                  </a:lnTo>
                  <a:lnTo>
                    <a:pt x="15042" y="10988"/>
                  </a:lnTo>
                  <a:lnTo>
                    <a:pt x="15321" y="10617"/>
                  </a:lnTo>
                  <a:lnTo>
                    <a:pt x="15607" y="10253"/>
                  </a:lnTo>
                  <a:lnTo>
                    <a:pt x="15894" y="9888"/>
                  </a:lnTo>
                  <a:lnTo>
                    <a:pt x="16180" y="9538"/>
                  </a:lnTo>
                  <a:lnTo>
                    <a:pt x="16480" y="9187"/>
                  </a:lnTo>
                  <a:lnTo>
                    <a:pt x="16779" y="8850"/>
                  </a:lnTo>
                  <a:lnTo>
                    <a:pt x="17086" y="8520"/>
                  </a:lnTo>
                  <a:lnTo>
                    <a:pt x="17399" y="8204"/>
                  </a:lnTo>
                  <a:lnTo>
                    <a:pt x="17072" y="8004"/>
                  </a:lnTo>
                  <a:lnTo>
                    <a:pt x="16753" y="7812"/>
                  </a:lnTo>
                  <a:lnTo>
                    <a:pt x="16440" y="7606"/>
                  </a:lnTo>
                  <a:lnTo>
                    <a:pt x="16120" y="7399"/>
                  </a:lnTo>
                  <a:lnTo>
                    <a:pt x="15807" y="7186"/>
                  </a:lnTo>
                  <a:lnTo>
                    <a:pt x="15501" y="6973"/>
                  </a:lnTo>
                  <a:lnTo>
                    <a:pt x="15195" y="6753"/>
                  </a:lnTo>
                  <a:lnTo>
                    <a:pt x="14888" y="6526"/>
                  </a:lnTo>
                  <a:lnTo>
                    <a:pt x="14582" y="6299"/>
                  </a:lnTo>
                  <a:lnTo>
                    <a:pt x="14282" y="6065"/>
                  </a:lnTo>
                  <a:lnTo>
                    <a:pt x="13990" y="5832"/>
                  </a:lnTo>
                  <a:lnTo>
                    <a:pt x="13690" y="5591"/>
                  </a:lnTo>
                  <a:lnTo>
                    <a:pt x="13404" y="5343"/>
                  </a:lnTo>
                  <a:lnTo>
                    <a:pt x="13111" y="5096"/>
                  </a:lnTo>
                  <a:lnTo>
                    <a:pt x="12824" y="4841"/>
                  </a:lnTo>
                  <a:lnTo>
                    <a:pt x="12538" y="4587"/>
                  </a:lnTo>
                  <a:lnTo>
                    <a:pt x="12258" y="4326"/>
                  </a:lnTo>
                  <a:lnTo>
                    <a:pt x="11979" y="4064"/>
                  </a:lnTo>
                  <a:lnTo>
                    <a:pt x="11706" y="3796"/>
                  </a:lnTo>
                  <a:lnTo>
                    <a:pt x="11433" y="3521"/>
                  </a:lnTo>
                  <a:lnTo>
                    <a:pt x="11160" y="3253"/>
                  </a:lnTo>
                  <a:lnTo>
                    <a:pt x="10893" y="2971"/>
                  </a:lnTo>
                  <a:lnTo>
                    <a:pt x="10627" y="2689"/>
                  </a:lnTo>
                  <a:lnTo>
                    <a:pt x="10367" y="2407"/>
                  </a:lnTo>
                  <a:lnTo>
                    <a:pt x="10108" y="2112"/>
                  </a:lnTo>
                  <a:lnTo>
                    <a:pt x="9848" y="1823"/>
                  </a:lnTo>
                  <a:lnTo>
                    <a:pt x="9595" y="1527"/>
                  </a:lnTo>
                  <a:lnTo>
                    <a:pt x="9342" y="1232"/>
                  </a:lnTo>
                  <a:lnTo>
                    <a:pt x="9096" y="929"/>
                  </a:lnTo>
                  <a:lnTo>
                    <a:pt x="8849" y="620"/>
                  </a:lnTo>
                  <a:lnTo>
                    <a:pt x="8610" y="310"/>
                  </a:lnTo>
                  <a:lnTo>
                    <a:pt x="837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2"/>
            <p:cNvSpPr/>
            <p:nvPr/>
          </p:nvSpPr>
          <p:spPr>
            <a:xfrm>
              <a:off x="-4379400" y="-3790650"/>
              <a:ext cx="292825" cy="340200"/>
            </a:xfrm>
            <a:custGeom>
              <a:rect b="b" l="l" r="r" t="t"/>
              <a:pathLst>
                <a:path extrusionOk="0" h="13608" w="11713">
                  <a:moveTo>
                    <a:pt x="8177" y="0"/>
                  </a:moveTo>
                  <a:lnTo>
                    <a:pt x="7704" y="289"/>
                  </a:lnTo>
                  <a:lnTo>
                    <a:pt x="7232" y="578"/>
                  </a:lnTo>
                  <a:lnTo>
                    <a:pt x="6746" y="853"/>
                  </a:lnTo>
                  <a:lnTo>
                    <a:pt x="6253" y="1135"/>
                  </a:lnTo>
                  <a:lnTo>
                    <a:pt x="5753" y="1403"/>
                  </a:lnTo>
                  <a:lnTo>
                    <a:pt x="5247" y="1671"/>
                  </a:lnTo>
                  <a:lnTo>
                    <a:pt x="4735" y="1933"/>
                  </a:lnTo>
                  <a:lnTo>
                    <a:pt x="4215" y="2187"/>
                  </a:lnTo>
                  <a:lnTo>
                    <a:pt x="3696" y="2435"/>
                  </a:lnTo>
                  <a:lnTo>
                    <a:pt x="3170" y="2675"/>
                  </a:lnTo>
                  <a:lnTo>
                    <a:pt x="2644" y="2916"/>
                  </a:lnTo>
                  <a:lnTo>
                    <a:pt x="2118" y="3150"/>
                  </a:lnTo>
                  <a:lnTo>
                    <a:pt x="1585" y="3377"/>
                  </a:lnTo>
                  <a:lnTo>
                    <a:pt x="1059" y="3597"/>
                  </a:lnTo>
                  <a:lnTo>
                    <a:pt x="527" y="3817"/>
                  </a:lnTo>
                  <a:lnTo>
                    <a:pt x="1" y="4023"/>
                  </a:lnTo>
                  <a:lnTo>
                    <a:pt x="194" y="4642"/>
                  </a:lnTo>
                  <a:lnTo>
                    <a:pt x="394" y="5261"/>
                  </a:lnTo>
                  <a:lnTo>
                    <a:pt x="607" y="5879"/>
                  </a:lnTo>
                  <a:lnTo>
                    <a:pt x="820" y="6491"/>
                  </a:lnTo>
                  <a:lnTo>
                    <a:pt x="1039" y="7103"/>
                  </a:lnTo>
                  <a:lnTo>
                    <a:pt x="1266" y="7708"/>
                  </a:lnTo>
                  <a:lnTo>
                    <a:pt x="1499" y="8313"/>
                  </a:lnTo>
                  <a:lnTo>
                    <a:pt x="1739" y="8919"/>
                  </a:lnTo>
                  <a:lnTo>
                    <a:pt x="1985" y="9517"/>
                  </a:lnTo>
                  <a:lnTo>
                    <a:pt x="2238" y="10108"/>
                  </a:lnTo>
                  <a:lnTo>
                    <a:pt x="2491" y="10699"/>
                  </a:lnTo>
                  <a:lnTo>
                    <a:pt x="2757" y="11291"/>
                  </a:lnTo>
                  <a:lnTo>
                    <a:pt x="3030" y="11875"/>
                  </a:lnTo>
                  <a:lnTo>
                    <a:pt x="3303" y="12453"/>
                  </a:lnTo>
                  <a:lnTo>
                    <a:pt x="3590" y="13037"/>
                  </a:lnTo>
                  <a:lnTo>
                    <a:pt x="3876" y="13608"/>
                  </a:lnTo>
                  <a:lnTo>
                    <a:pt x="4329" y="13140"/>
                  </a:lnTo>
                  <a:lnTo>
                    <a:pt x="4795" y="12666"/>
                  </a:lnTo>
                  <a:lnTo>
                    <a:pt x="5261" y="12205"/>
                  </a:lnTo>
                  <a:lnTo>
                    <a:pt x="5733" y="11745"/>
                  </a:lnTo>
                  <a:lnTo>
                    <a:pt x="6213" y="11291"/>
                  </a:lnTo>
                  <a:lnTo>
                    <a:pt x="6699" y="10837"/>
                  </a:lnTo>
                  <a:lnTo>
                    <a:pt x="7185" y="10390"/>
                  </a:lnTo>
                  <a:lnTo>
                    <a:pt x="7678" y="9950"/>
                  </a:lnTo>
                  <a:lnTo>
                    <a:pt x="8177" y="9510"/>
                  </a:lnTo>
                  <a:lnTo>
                    <a:pt x="8676" y="9077"/>
                  </a:lnTo>
                  <a:lnTo>
                    <a:pt x="9176" y="8643"/>
                  </a:lnTo>
                  <a:lnTo>
                    <a:pt x="9682" y="8217"/>
                  </a:lnTo>
                  <a:lnTo>
                    <a:pt x="10694" y="7378"/>
                  </a:lnTo>
                  <a:lnTo>
                    <a:pt x="11713" y="6553"/>
                  </a:lnTo>
                  <a:lnTo>
                    <a:pt x="11460" y="6168"/>
                  </a:lnTo>
                  <a:lnTo>
                    <a:pt x="11213" y="5776"/>
                  </a:lnTo>
                  <a:lnTo>
                    <a:pt x="10974" y="5384"/>
                  </a:lnTo>
                  <a:lnTo>
                    <a:pt x="10734" y="4992"/>
                  </a:lnTo>
                  <a:lnTo>
                    <a:pt x="10494" y="4594"/>
                  </a:lnTo>
                  <a:lnTo>
                    <a:pt x="10268" y="4188"/>
                  </a:lnTo>
                  <a:lnTo>
                    <a:pt x="10041" y="3782"/>
                  </a:lnTo>
                  <a:lnTo>
                    <a:pt x="9815" y="3377"/>
                  </a:lnTo>
                  <a:lnTo>
                    <a:pt x="9595" y="2964"/>
                  </a:lnTo>
                  <a:lnTo>
                    <a:pt x="9382" y="2551"/>
                  </a:lnTo>
                  <a:lnTo>
                    <a:pt x="9169" y="2132"/>
                  </a:lnTo>
                  <a:lnTo>
                    <a:pt x="8963" y="1713"/>
                  </a:lnTo>
                  <a:lnTo>
                    <a:pt x="8756" y="1286"/>
                  </a:lnTo>
                  <a:lnTo>
                    <a:pt x="8557" y="860"/>
                  </a:lnTo>
                  <a:lnTo>
                    <a:pt x="8363" y="434"/>
                  </a:lnTo>
                  <a:lnTo>
                    <a:pt x="817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2"/>
            <p:cNvSpPr/>
            <p:nvPr/>
          </p:nvSpPr>
          <p:spPr>
            <a:xfrm>
              <a:off x="-4410850" y="-4858650"/>
              <a:ext cx="253875" cy="242400"/>
            </a:xfrm>
            <a:custGeom>
              <a:rect b="b" l="l" r="r" t="t"/>
              <a:pathLst>
                <a:path extrusionOk="0" h="9696" w="10155">
                  <a:moveTo>
                    <a:pt x="1512" y="1"/>
                  </a:moveTo>
                  <a:lnTo>
                    <a:pt x="1472" y="69"/>
                  </a:lnTo>
                  <a:lnTo>
                    <a:pt x="1532" y="124"/>
                  </a:lnTo>
                  <a:lnTo>
                    <a:pt x="1592" y="179"/>
                  </a:lnTo>
                  <a:lnTo>
                    <a:pt x="1645" y="241"/>
                  </a:lnTo>
                  <a:lnTo>
                    <a:pt x="1692" y="310"/>
                  </a:lnTo>
                  <a:lnTo>
                    <a:pt x="1731" y="379"/>
                  </a:lnTo>
                  <a:lnTo>
                    <a:pt x="1771" y="454"/>
                  </a:lnTo>
                  <a:lnTo>
                    <a:pt x="1805" y="530"/>
                  </a:lnTo>
                  <a:lnTo>
                    <a:pt x="1831" y="606"/>
                  </a:lnTo>
                  <a:lnTo>
                    <a:pt x="1851" y="688"/>
                  </a:lnTo>
                  <a:lnTo>
                    <a:pt x="1865" y="777"/>
                  </a:lnTo>
                  <a:lnTo>
                    <a:pt x="1871" y="867"/>
                  </a:lnTo>
                  <a:lnTo>
                    <a:pt x="1871" y="963"/>
                  </a:lnTo>
                  <a:lnTo>
                    <a:pt x="1858" y="1059"/>
                  </a:lnTo>
                  <a:lnTo>
                    <a:pt x="1845" y="1156"/>
                  </a:lnTo>
                  <a:lnTo>
                    <a:pt x="1825" y="1259"/>
                  </a:lnTo>
                  <a:lnTo>
                    <a:pt x="1791" y="1362"/>
                  </a:lnTo>
                  <a:lnTo>
                    <a:pt x="1538" y="2146"/>
                  </a:lnTo>
                  <a:lnTo>
                    <a:pt x="1292" y="2937"/>
                  </a:lnTo>
                  <a:lnTo>
                    <a:pt x="1059" y="3734"/>
                  </a:lnTo>
                  <a:lnTo>
                    <a:pt x="833" y="4532"/>
                  </a:lnTo>
                  <a:lnTo>
                    <a:pt x="613" y="5336"/>
                  </a:lnTo>
                  <a:lnTo>
                    <a:pt x="400" y="6148"/>
                  </a:lnTo>
                  <a:lnTo>
                    <a:pt x="200" y="6959"/>
                  </a:lnTo>
                  <a:lnTo>
                    <a:pt x="0" y="7784"/>
                  </a:lnTo>
                  <a:lnTo>
                    <a:pt x="926" y="7942"/>
                  </a:lnTo>
                  <a:lnTo>
                    <a:pt x="1858" y="8114"/>
                  </a:lnTo>
                  <a:lnTo>
                    <a:pt x="2324" y="8203"/>
                  </a:lnTo>
                  <a:lnTo>
                    <a:pt x="2790" y="8293"/>
                  </a:lnTo>
                  <a:lnTo>
                    <a:pt x="3256" y="8389"/>
                  </a:lnTo>
                  <a:lnTo>
                    <a:pt x="3722" y="8492"/>
                  </a:lnTo>
                  <a:lnTo>
                    <a:pt x="4182" y="8602"/>
                  </a:lnTo>
                  <a:lnTo>
                    <a:pt x="4641" y="8712"/>
                  </a:lnTo>
                  <a:lnTo>
                    <a:pt x="5094" y="8836"/>
                  </a:lnTo>
                  <a:lnTo>
                    <a:pt x="5547" y="8967"/>
                  </a:lnTo>
                  <a:lnTo>
                    <a:pt x="5993" y="9104"/>
                  </a:lnTo>
                  <a:lnTo>
                    <a:pt x="6432" y="9249"/>
                  </a:lnTo>
                  <a:lnTo>
                    <a:pt x="6858" y="9400"/>
                  </a:lnTo>
                  <a:lnTo>
                    <a:pt x="7284" y="9565"/>
                  </a:lnTo>
                  <a:lnTo>
                    <a:pt x="7338" y="9599"/>
                  </a:lnTo>
                  <a:lnTo>
                    <a:pt x="7391" y="9634"/>
                  </a:lnTo>
                  <a:lnTo>
                    <a:pt x="7438" y="9661"/>
                  </a:lnTo>
                  <a:lnTo>
                    <a:pt x="7498" y="9696"/>
                  </a:lnTo>
                  <a:lnTo>
                    <a:pt x="7631" y="9317"/>
                  </a:lnTo>
                  <a:lnTo>
                    <a:pt x="7770" y="8932"/>
                  </a:lnTo>
                  <a:lnTo>
                    <a:pt x="7910" y="8554"/>
                  </a:lnTo>
                  <a:lnTo>
                    <a:pt x="8057" y="8183"/>
                  </a:lnTo>
                  <a:lnTo>
                    <a:pt x="8210" y="7805"/>
                  </a:lnTo>
                  <a:lnTo>
                    <a:pt x="8363" y="7433"/>
                  </a:lnTo>
                  <a:lnTo>
                    <a:pt x="8530" y="7069"/>
                  </a:lnTo>
                  <a:lnTo>
                    <a:pt x="8689" y="6698"/>
                  </a:lnTo>
                  <a:lnTo>
                    <a:pt x="8862" y="6340"/>
                  </a:lnTo>
                  <a:lnTo>
                    <a:pt x="9036" y="5976"/>
                  </a:lnTo>
                  <a:lnTo>
                    <a:pt x="9209" y="5618"/>
                  </a:lnTo>
                  <a:lnTo>
                    <a:pt x="9388" y="5261"/>
                  </a:lnTo>
                  <a:lnTo>
                    <a:pt x="9575" y="4910"/>
                  </a:lnTo>
                  <a:lnTo>
                    <a:pt x="9768" y="4559"/>
                  </a:lnTo>
                  <a:lnTo>
                    <a:pt x="9961" y="4215"/>
                  </a:lnTo>
                  <a:lnTo>
                    <a:pt x="10154" y="3872"/>
                  </a:lnTo>
                  <a:lnTo>
                    <a:pt x="9901" y="3851"/>
                  </a:lnTo>
                  <a:lnTo>
                    <a:pt x="9641" y="3830"/>
                  </a:lnTo>
                  <a:lnTo>
                    <a:pt x="9382" y="3803"/>
                  </a:lnTo>
                  <a:lnTo>
                    <a:pt x="9122" y="3768"/>
                  </a:lnTo>
                  <a:lnTo>
                    <a:pt x="8862" y="3727"/>
                  </a:lnTo>
                  <a:lnTo>
                    <a:pt x="8603" y="3686"/>
                  </a:lnTo>
                  <a:lnTo>
                    <a:pt x="8343" y="3631"/>
                  </a:lnTo>
                  <a:lnTo>
                    <a:pt x="8083" y="3576"/>
                  </a:lnTo>
                  <a:lnTo>
                    <a:pt x="7824" y="3514"/>
                  </a:lnTo>
                  <a:lnTo>
                    <a:pt x="7564" y="3445"/>
                  </a:lnTo>
                  <a:lnTo>
                    <a:pt x="7304" y="3370"/>
                  </a:lnTo>
                  <a:lnTo>
                    <a:pt x="7045" y="3294"/>
                  </a:lnTo>
                  <a:lnTo>
                    <a:pt x="6785" y="3205"/>
                  </a:lnTo>
                  <a:lnTo>
                    <a:pt x="6525" y="3115"/>
                  </a:lnTo>
                  <a:lnTo>
                    <a:pt x="6266" y="3012"/>
                  </a:lnTo>
                  <a:lnTo>
                    <a:pt x="6006" y="2909"/>
                  </a:lnTo>
                  <a:lnTo>
                    <a:pt x="5746" y="2799"/>
                  </a:lnTo>
                  <a:lnTo>
                    <a:pt x="5487" y="2682"/>
                  </a:lnTo>
                  <a:lnTo>
                    <a:pt x="5227" y="2558"/>
                  </a:lnTo>
                  <a:lnTo>
                    <a:pt x="4967" y="2428"/>
                  </a:lnTo>
                  <a:lnTo>
                    <a:pt x="4708" y="2290"/>
                  </a:lnTo>
                  <a:lnTo>
                    <a:pt x="4448" y="2153"/>
                  </a:lnTo>
                  <a:lnTo>
                    <a:pt x="4188" y="2001"/>
                  </a:lnTo>
                  <a:lnTo>
                    <a:pt x="3935" y="1843"/>
                  </a:lnTo>
                  <a:lnTo>
                    <a:pt x="3676" y="1685"/>
                  </a:lnTo>
                  <a:lnTo>
                    <a:pt x="3423" y="1513"/>
                  </a:lnTo>
                  <a:lnTo>
                    <a:pt x="3163" y="1334"/>
                  </a:lnTo>
                  <a:lnTo>
                    <a:pt x="2910" y="1156"/>
                  </a:lnTo>
                  <a:lnTo>
                    <a:pt x="2657" y="963"/>
                  </a:lnTo>
                  <a:lnTo>
                    <a:pt x="2404" y="764"/>
                  </a:lnTo>
                  <a:lnTo>
                    <a:pt x="2151" y="564"/>
                  </a:lnTo>
                  <a:lnTo>
                    <a:pt x="1898" y="351"/>
                  </a:lnTo>
                  <a:lnTo>
                    <a:pt x="1705" y="186"/>
                  </a:lnTo>
                  <a:lnTo>
                    <a:pt x="1612" y="97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2"/>
            <p:cNvSpPr/>
            <p:nvPr/>
          </p:nvSpPr>
          <p:spPr>
            <a:xfrm>
              <a:off x="-4445975" y="-4005525"/>
              <a:ext cx="245375" cy="254950"/>
            </a:xfrm>
            <a:custGeom>
              <a:rect b="b" l="l" r="r" t="t"/>
              <a:pathLst>
                <a:path extrusionOk="0" h="10198" w="9815">
                  <a:moveTo>
                    <a:pt x="0" y="1"/>
                  </a:moveTo>
                  <a:lnTo>
                    <a:pt x="87" y="647"/>
                  </a:lnTo>
                  <a:lnTo>
                    <a:pt x="174" y="1300"/>
                  </a:lnTo>
                  <a:lnTo>
                    <a:pt x="267" y="1946"/>
                  </a:lnTo>
                  <a:lnTo>
                    <a:pt x="367" y="2593"/>
                  </a:lnTo>
                  <a:lnTo>
                    <a:pt x="467" y="3232"/>
                  </a:lnTo>
                  <a:lnTo>
                    <a:pt x="580" y="3879"/>
                  </a:lnTo>
                  <a:lnTo>
                    <a:pt x="693" y="4518"/>
                  </a:lnTo>
                  <a:lnTo>
                    <a:pt x="819" y="5158"/>
                  </a:lnTo>
                  <a:lnTo>
                    <a:pt x="946" y="5797"/>
                  </a:lnTo>
                  <a:lnTo>
                    <a:pt x="1072" y="6430"/>
                  </a:lnTo>
                  <a:lnTo>
                    <a:pt x="1212" y="7062"/>
                  </a:lnTo>
                  <a:lnTo>
                    <a:pt x="1352" y="7695"/>
                  </a:lnTo>
                  <a:lnTo>
                    <a:pt x="1505" y="8320"/>
                  </a:lnTo>
                  <a:lnTo>
                    <a:pt x="1658" y="8953"/>
                  </a:lnTo>
                  <a:lnTo>
                    <a:pt x="1818" y="9579"/>
                  </a:lnTo>
                  <a:lnTo>
                    <a:pt x="1985" y="10198"/>
                  </a:lnTo>
                  <a:lnTo>
                    <a:pt x="2451" y="9902"/>
                  </a:lnTo>
                  <a:lnTo>
                    <a:pt x="2917" y="9606"/>
                  </a:lnTo>
                  <a:lnTo>
                    <a:pt x="3396" y="9311"/>
                  </a:lnTo>
                  <a:lnTo>
                    <a:pt x="3876" y="9022"/>
                  </a:lnTo>
                  <a:lnTo>
                    <a:pt x="4362" y="8740"/>
                  </a:lnTo>
                  <a:lnTo>
                    <a:pt x="4848" y="8458"/>
                  </a:lnTo>
                  <a:lnTo>
                    <a:pt x="5340" y="8183"/>
                  </a:lnTo>
                  <a:lnTo>
                    <a:pt x="5833" y="7915"/>
                  </a:lnTo>
                  <a:lnTo>
                    <a:pt x="6332" y="7653"/>
                  </a:lnTo>
                  <a:lnTo>
                    <a:pt x="6832" y="7392"/>
                  </a:lnTo>
                  <a:lnTo>
                    <a:pt x="7325" y="7145"/>
                  </a:lnTo>
                  <a:lnTo>
                    <a:pt x="7824" y="6904"/>
                  </a:lnTo>
                  <a:lnTo>
                    <a:pt x="8323" y="6670"/>
                  </a:lnTo>
                  <a:lnTo>
                    <a:pt x="8823" y="6443"/>
                  </a:lnTo>
                  <a:lnTo>
                    <a:pt x="9322" y="6230"/>
                  </a:lnTo>
                  <a:lnTo>
                    <a:pt x="9815" y="6024"/>
                  </a:lnTo>
                  <a:lnTo>
                    <a:pt x="9555" y="5295"/>
                  </a:lnTo>
                  <a:lnTo>
                    <a:pt x="9309" y="4566"/>
                  </a:lnTo>
                  <a:lnTo>
                    <a:pt x="9069" y="3830"/>
                  </a:lnTo>
                  <a:lnTo>
                    <a:pt x="8843" y="3088"/>
                  </a:lnTo>
                  <a:lnTo>
                    <a:pt x="8630" y="2345"/>
                  </a:lnTo>
                  <a:lnTo>
                    <a:pt x="8423" y="1596"/>
                  </a:lnTo>
                  <a:lnTo>
                    <a:pt x="8230" y="839"/>
                  </a:lnTo>
                  <a:lnTo>
                    <a:pt x="8050" y="83"/>
                  </a:lnTo>
                  <a:lnTo>
                    <a:pt x="7977" y="131"/>
                  </a:lnTo>
                  <a:lnTo>
                    <a:pt x="7904" y="179"/>
                  </a:lnTo>
                  <a:lnTo>
                    <a:pt x="7824" y="221"/>
                  </a:lnTo>
                  <a:lnTo>
                    <a:pt x="7737" y="255"/>
                  </a:lnTo>
                  <a:lnTo>
                    <a:pt x="7651" y="289"/>
                  </a:lnTo>
                  <a:lnTo>
                    <a:pt x="7558" y="310"/>
                  </a:lnTo>
                  <a:lnTo>
                    <a:pt x="7458" y="324"/>
                  </a:lnTo>
                  <a:lnTo>
                    <a:pt x="7344" y="331"/>
                  </a:lnTo>
                  <a:lnTo>
                    <a:pt x="6892" y="344"/>
                  </a:lnTo>
                  <a:lnTo>
                    <a:pt x="6439" y="358"/>
                  </a:lnTo>
                  <a:lnTo>
                    <a:pt x="5527" y="358"/>
                  </a:lnTo>
                  <a:lnTo>
                    <a:pt x="5067" y="351"/>
                  </a:lnTo>
                  <a:lnTo>
                    <a:pt x="4608" y="344"/>
                  </a:lnTo>
                  <a:lnTo>
                    <a:pt x="4142" y="324"/>
                  </a:lnTo>
                  <a:lnTo>
                    <a:pt x="3682" y="303"/>
                  </a:lnTo>
                  <a:lnTo>
                    <a:pt x="3223" y="276"/>
                  </a:lnTo>
                  <a:lnTo>
                    <a:pt x="2757" y="248"/>
                  </a:lnTo>
                  <a:lnTo>
                    <a:pt x="1838" y="179"/>
                  </a:lnTo>
                  <a:lnTo>
                    <a:pt x="913" y="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2"/>
            <p:cNvSpPr/>
            <p:nvPr/>
          </p:nvSpPr>
          <p:spPr>
            <a:xfrm>
              <a:off x="-4453475" y="-4622300"/>
              <a:ext cx="212425" cy="239650"/>
            </a:xfrm>
            <a:custGeom>
              <a:rect b="b" l="l" r="r" t="t"/>
              <a:pathLst>
                <a:path extrusionOk="0" h="9586" w="8497">
                  <a:moveTo>
                    <a:pt x="1326" y="1"/>
                  </a:moveTo>
                  <a:lnTo>
                    <a:pt x="1206" y="585"/>
                  </a:lnTo>
                  <a:lnTo>
                    <a:pt x="1093" y="1163"/>
                  </a:lnTo>
                  <a:lnTo>
                    <a:pt x="986" y="1754"/>
                  </a:lnTo>
                  <a:lnTo>
                    <a:pt x="886" y="2339"/>
                  </a:lnTo>
                  <a:lnTo>
                    <a:pt x="786" y="2923"/>
                  </a:lnTo>
                  <a:lnTo>
                    <a:pt x="693" y="3514"/>
                  </a:lnTo>
                  <a:lnTo>
                    <a:pt x="607" y="4106"/>
                  </a:lnTo>
                  <a:lnTo>
                    <a:pt x="520" y="4697"/>
                  </a:lnTo>
                  <a:lnTo>
                    <a:pt x="440" y="5288"/>
                  </a:lnTo>
                  <a:lnTo>
                    <a:pt x="367" y="5887"/>
                  </a:lnTo>
                  <a:lnTo>
                    <a:pt x="294" y="6478"/>
                  </a:lnTo>
                  <a:lnTo>
                    <a:pt x="227" y="7076"/>
                  </a:lnTo>
                  <a:lnTo>
                    <a:pt x="167" y="7674"/>
                  </a:lnTo>
                  <a:lnTo>
                    <a:pt x="107" y="8273"/>
                  </a:lnTo>
                  <a:lnTo>
                    <a:pt x="54" y="8878"/>
                  </a:lnTo>
                  <a:lnTo>
                    <a:pt x="1" y="9476"/>
                  </a:lnTo>
                  <a:lnTo>
                    <a:pt x="47" y="9448"/>
                  </a:lnTo>
                  <a:lnTo>
                    <a:pt x="87" y="9421"/>
                  </a:lnTo>
                  <a:lnTo>
                    <a:pt x="181" y="9373"/>
                  </a:lnTo>
                  <a:lnTo>
                    <a:pt x="280" y="9331"/>
                  </a:lnTo>
                  <a:lnTo>
                    <a:pt x="387" y="9304"/>
                  </a:lnTo>
                  <a:lnTo>
                    <a:pt x="813" y="9228"/>
                  </a:lnTo>
                  <a:lnTo>
                    <a:pt x="1246" y="9166"/>
                  </a:lnTo>
                  <a:lnTo>
                    <a:pt x="1672" y="9111"/>
                  </a:lnTo>
                  <a:lnTo>
                    <a:pt x="2105" y="9077"/>
                  </a:lnTo>
                  <a:lnTo>
                    <a:pt x="2538" y="9056"/>
                  </a:lnTo>
                  <a:lnTo>
                    <a:pt x="2970" y="9050"/>
                  </a:lnTo>
                  <a:lnTo>
                    <a:pt x="3397" y="9050"/>
                  </a:lnTo>
                  <a:lnTo>
                    <a:pt x="3829" y="9063"/>
                  </a:lnTo>
                  <a:lnTo>
                    <a:pt x="4262" y="9091"/>
                  </a:lnTo>
                  <a:lnTo>
                    <a:pt x="4688" y="9132"/>
                  </a:lnTo>
                  <a:lnTo>
                    <a:pt x="5121" y="9180"/>
                  </a:lnTo>
                  <a:lnTo>
                    <a:pt x="5547" y="9242"/>
                  </a:lnTo>
                  <a:lnTo>
                    <a:pt x="5973" y="9311"/>
                  </a:lnTo>
                  <a:lnTo>
                    <a:pt x="6399" y="9393"/>
                  </a:lnTo>
                  <a:lnTo>
                    <a:pt x="6819" y="9483"/>
                  </a:lnTo>
                  <a:lnTo>
                    <a:pt x="7245" y="9586"/>
                  </a:lnTo>
                  <a:lnTo>
                    <a:pt x="7292" y="9132"/>
                  </a:lnTo>
                  <a:lnTo>
                    <a:pt x="7338" y="8685"/>
                  </a:lnTo>
                  <a:lnTo>
                    <a:pt x="7391" y="8231"/>
                  </a:lnTo>
                  <a:lnTo>
                    <a:pt x="7451" y="7784"/>
                  </a:lnTo>
                  <a:lnTo>
                    <a:pt x="7511" y="7331"/>
                  </a:lnTo>
                  <a:lnTo>
                    <a:pt x="7578" y="6884"/>
                  </a:lnTo>
                  <a:lnTo>
                    <a:pt x="7651" y="6444"/>
                  </a:lnTo>
                  <a:lnTo>
                    <a:pt x="7724" y="5997"/>
                  </a:lnTo>
                  <a:lnTo>
                    <a:pt x="7804" y="5557"/>
                  </a:lnTo>
                  <a:lnTo>
                    <a:pt x="7891" y="5117"/>
                  </a:lnTo>
                  <a:lnTo>
                    <a:pt x="7984" y="4676"/>
                  </a:lnTo>
                  <a:lnTo>
                    <a:pt x="8077" y="4236"/>
                  </a:lnTo>
                  <a:lnTo>
                    <a:pt x="8170" y="3803"/>
                  </a:lnTo>
                  <a:lnTo>
                    <a:pt x="8277" y="3370"/>
                  </a:lnTo>
                  <a:lnTo>
                    <a:pt x="8384" y="2937"/>
                  </a:lnTo>
                  <a:lnTo>
                    <a:pt x="8497" y="2504"/>
                  </a:lnTo>
                  <a:lnTo>
                    <a:pt x="8457" y="2511"/>
                  </a:lnTo>
                  <a:lnTo>
                    <a:pt x="8417" y="2517"/>
                  </a:lnTo>
                  <a:lnTo>
                    <a:pt x="8384" y="2517"/>
                  </a:lnTo>
                  <a:lnTo>
                    <a:pt x="8350" y="2504"/>
                  </a:lnTo>
                  <a:lnTo>
                    <a:pt x="7911" y="2414"/>
                  </a:lnTo>
                  <a:lnTo>
                    <a:pt x="7471" y="2311"/>
                  </a:lnTo>
                  <a:lnTo>
                    <a:pt x="7025" y="2187"/>
                  </a:lnTo>
                  <a:lnTo>
                    <a:pt x="6586" y="2064"/>
                  </a:lnTo>
                  <a:lnTo>
                    <a:pt x="6140" y="1926"/>
                  </a:lnTo>
                  <a:lnTo>
                    <a:pt x="5700" y="1775"/>
                  </a:lnTo>
                  <a:lnTo>
                    <a:pt x="5254" y="1624"/>
                  </a:lnTo>
                  <a:lnTo>
                    <a:pt x="4815" y="1459"/>
                  </a:lnTo>
                  <a:lnTo>
                    <a:pt x="4369" y="1294"/>
                  </a:lnTo>
                  <a:lnTo>
                    <a:pt x="3929" y="1115"/>
                  </a:lnTo>
                  <a:lnTo>
                    <a:pt x="3490" y="936"/>
                  </a:lnTo>
                  <a:lnTo>
                    <a:pt x="3050" y="757"/>
                  </a:lnTo>
                  <a:lnTo>
                    <a:pt x="2185" y="379"/>
                  </a:lnTo>
                  <a:lnTo>
                    <a:pt x="132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2"/>
            <p:cNvSpPr/>
            <p:nvPr/>
          </p:nvSpPr>
          <p:spPr>
            <a:xfrm>
              <a:off x="-4459125" y="-4340900"/>
              <a:ext cx="202100" cy="285900"/>
            </a:xfrm>
            <a:custGeom>
              <a:rect b="b" l="l" r="r" t="t"/>
              <a:pathLst>
                <a:path extrusionOk="0" h="11436" w="8084">
                  <a:moveTo>
                    <a:pt x="100" y="1"/>
                  </a:moveTo>
                  <a:lnTo>
                    <a:pt x="67" y="716"/>
                  </a:lnTo>
                  <a:lnTo>
                    <a:pt x="40" y="1431"/>
                  </a:lnTo>
                  <a:lnTo>
                    <a:pt x="20" y="2146"/>
                  </a:lnTo>
                  <a:lnTo>
                    <a:pt x="7" y="2854"/>
                  </a:lnTo>
                  <a:lnTo>
                    <a:pt x="0" y="3569"/>
                  </a:lnTo>
                  <a:lnTo>
                    <a:pt x="0" y="4284"/>
                  </a:lnTo>
                  <a:lnTo>
                    <a:pt x="7" y="5000"/>
                  </a:lnTo>
                  <a:lnTo>
                    <a:pt x="20" y="5715"/>
                  </a:lnTo>
                  <a:lnTo>
                    <a:pt x="40" y="6430"/>
                  </a:lnTo>
                  <a:lnTo>
                    <a:pt x="67" y="7152"/>
                  </a:lnTo>
                  <a:lnTo>
                    <a:pt x="100" y="7860"/>
                  </a:lnTo>
                  <a:lnTo>
                    <a:pt x="140" y="8575"/>
                  </a:lnTo>
                  <a:lnTo>
                    <a:pt x="180" y="9290"/>
                  </a:lnTo>
                  <a:lnTo>
                    <a:pt x="233" y="10005"/>
                  </a:lnTo>
                  <a:lnTo>
                    <a:pt x="293" y="10720"/>
                  </a:lnTo>
                  <a:lnTo>
                    <a:pt x="360" y="11435"/>
                  </a:lnTo>
                  <a:lnTo>
                    <a:pt x="1285" y="11339"/>
                  </a:lnTo>
                  <a:lnTo>
                    <a:pt x="2224" y="11257"/>
                  </a:lnTo>
                  <a:lnTo>
                    <a:pt x="3170" y="11181"/>
                  </a:lnTo>
                  <a:lnTo>
                    <a:pt x="4115" y="11126"/>
                  </a:lnTo>
                  <a:lnTo>
                    <a:pt x="4588" y="11105"/>
                  </a:lnTo>
                  <a:lnTo>
                    <a:pt x="5061" y="11085"/>
                  </a:lnTo>
                  <a:lnTo>
                    <a:pt x="5533" y="11071"/>
                  </a:lnTo>
                  <a:lnTo>
                    <a:pt x="6006" y="11064"/>
                  </a:lnTo>
                  <a:lnTo>
                    <a:pt x="6472" y="11057"/>
                  </a:lnTo>
                  <a:lnTo>
                    <a:pt x="6945" y="11064"/>
                  </a:lnTo>
                  <a:lnTo>
                    <a:pt x="7411" y="11071"/>
                  </a:lnTo>
                  <a:lnTo>
                    <a:pt x="7870" y="11085"/>
                  </a:lnTo>
                  <a:lnTo>
                    <a:pt x="7930" y="11092"/>
                  </a:lnTo>
                  <a:lnTo>
                    <a:pt x="7977" y="11105"/>
                  </a:lnTo>
                  <a:lnTo>
                    <a:pt x="8030" y="11119"/>
                  </a:lnTo>
                  <a:lnTo>
                    <a:pt x="8084" y="11126"/>
                  </a:lnTo>
                  <a:lnTo>
                    <a:pt x="7977" y="10500"/>
                  </a:lnTo>
                  <a:lnTo>
                    <a:pt x="7877" y="9881"/>
                  </a:lnTo>
                  <a:lnTo>
                    <a:pt x="7784" y="9256"/>
                  </a:lnTo>
                  <a:lnTo>
                    <a:pt x="7697" y="8623"/>
                  </a:lnTo>
                  <a:lnTo>
                    <a:pt x="7624" y="7997"/>
                  </a:lnTo>
                  <a:lnTo>
                    <a:pt x="7551" y="7372"/>
                  </a:lnTo>
                  <a:lnTo>
                    <a:pt x="7491" y="6739"/>
                  </a:lnTo>
                  <a:lnTo>
                    <a:pt x="7438" y="6113"/>
                  </a:lnTo>
                  <a:lnTo>
                    <a:pt x="7391" y="5481"/>
                  </a:lnTo>
                  <a:lnTo>
                    <a:pt x="7351" y="4848"/>
                  </a:lnTo>
                  <a:lnTo>
                    <a:pt x="7325" y="4223"/>
                  </a:lnTo>
                  <a:lnTo>
                    <a:pt x="7305" y="3590"/>
                  </a:lnTo>
                  <a:lnTo>
                    <a:pt x="7291" y="2964"/>
                  </a:lnTo>
                  <a:lnTo>
                    <a:pt x="7285" y="2332"/>
                  </a:lnTo>
                  <a:lnTo>
                    <a:pt x="7285" y="1706"/>
                  </a:lnTo>
                  <a:lnTo>
                    <a:pt x="7298" y="1080"/>
                  </a:lnTo>
                  <a:lnTo>
                    <a:pt x="7298" y="1080"/>
                  </a:lnTo>
                  <a:lnTo>
                    <a:pt x="7158" y="1087"/>
                  </a:lnTo>
                  <a:lnTo>
                    <a:pt x="7078" y="1087"/>
                  </a:lnTo>
                  <a:lnTo>
                    <a:pt x="6998" y="1080"/>
                  </a:lnTo>
                  <a:lnTo>
                    <a:pt x="6619" y="991"/>
                  </a:lnTo>
                  <a:lnTo>
                    <a:pt x="6246" y="915"/>
                  </a:lnTo>
                  <a:lnTo>
                    <a:pt x="5866" y="840"/>
                  </a:lnTo>
                  <a:lnTo>
                    <a:pt x="5487" y="778"/>
                  </a:lnTo>
                  <a:lnTo>
                    <a:pt x="5114" y="716"/>
                  </a:lnTo>
                  <a:lnTo>
                    <a:pt x="4734" y="661"/>
                  </a:lnTo>
                  <a:lnTo>
                    <a:pt x="4362" y="613"/>
                  </a:lnTo>
                  <a:lnTo>
                    <a:pt x="3982" y="571"/>
                  </a:lnTo>
                  <a:lnTo>
                    <a:pt x="3603" y="537"/>
                  </a:lnTo>
                  <a:lnTo>
                    <a:pt x="3223" y="503"/>
                  </a:lnTo>
                  <a:lnTo>
                    <a:pt x="2850" y="475"/>
                  </a:lnTo>
                  <a:lnTo>
                    <a:pt x="2464" y="455"/>
                  </a:lnTo>
                  <a:lnTo>
                    <a:pt x="1705" y="420"/>
                  </a:lnTo>
                  <a:lnTo>
                    <a:pt x="933" y="400"/>
                  </a:lnTo>
                  <a:lnTo>
                    <a:pt x="799" y="393"/>
                  </a:lnTo>
                  <a:lnTo>
                    <a:pt x="680" y="372"/>
                  </a:lnTo>
                  <a:lnTo>
                    <a:pt x="566" y="338"/>
                  </a:lnTo>
                  <a:lnTo>
                    <a:pt x="460" y="290"/>
                  </a:lnTo>
                  <a:lnTo>
                    <a:pt x="360" y="235"/>
                  </a:lnTo>
                  <a:lnTo>
                    <a:pt x="273" y="166"/>
                  </a:lnTo>
                  <a:lnTo>
                    <a:pt x="187" y="90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33"/>
          <p:cNvSpPr txBox="1"/>
          <p:nvPr>
            <p:ph type="ctrTitle"/>
          </p:nvPr>
        </p:nvSpPr>
        <p:spPr>
          <a:xfrm>
            <a:off x="1949500" y="349500"/>
            <a:ext cx="5244900" cy="90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UV Sensing</a:t>
            </a:r>
            <a:endParaRPr/>
          </a:p>
        </p:txBody>
      </p:sp>
      <p:sp>
        <p:nvSpPr>
          <p:cNvPr id="782" name="Google Shape;782;p33"/>
          <p:cNvSpPr/>
          <p:nvPr/>
        </p:nvSpPr>
        <p:spPr>
          <a:xfrm rot="-605736">
            <a:off x="573629" y="2231056"/>
            <a:ext cx="806323" cy="1186076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4B90BD"/>
          </a:solidFill>
          <a:ln cap="flat" cmpd="sng" w="19050">
            <a:solidFill>
              <a:srgbClr val="41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3" name="Google Shape;783;p33"/>
          <p:cNvPicPr preferRelativeResize="0"/>
          <p:nvPr/>
        </p:nvPicPr>
        <p:blipFill rotWithShape="1">
          <a:blip r:embed="rId3">
            <a:alphaModFix/>
          </a:blip>
          <a:srcRect b="0" l="0" r="4342" t="15490"/>
          <a:stretch/>
        </p:blipFill>
        <p:spPr>
          <a:xfrm>
            <a:off x="4075050" y="1256388"/>
            <a:ext cx="2932800" cy="34547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4" name="Google Shape;784;p33"/>
          <p:cNvGrpSpPr/>
          <p:nvPr/>
        </p:nvGrpSpPr>
        <p:grpSpPr>
          <a:xfrm rot="1800127">
            <a:off x="7374007" y="2548733"/>
            <a:ext cx="971574" cy="2099876"/>
            <a:chOff x="5856975" y="1132057"/>
            <a:chExt cx="1390038" cy="2880599"/>
          </a:xfrm>
        </p:grpSpPr>
        <p:sp>
          <p:nvSpPr>
            <p:cNvPr id="785" name="Google Shape;785;p33"/>
            <p:cNvSpPr/>
            <p:nvPr/>
          </p:nvSpPr>
          <p:spPr>
            <a:xfrm>
              <a:off x="5856975" y="1133163"/>
              <a:ext cx="1390038" cy="2879493"/>
            </a:xfrm>
            <a:custGeom>
              <a:rect b="b" l="l" r="r" t="t"/>
              <a:pathLst>
                <a:path extrusionOk="0" h="28636" w="13824">
                  <a:moveTo>
                    <a:pt x="1263" y="1"/>
                  </a:moveTo>
                  <a:cubicBezTo>
                    <a:pt x="549" y="1"/>
                    <a:pt x="1" y="632"/>
                    <a:pt x="120" y="1346"/>
                  </a:cubicBezTo>
                  <a:lnTo>
                    <a:pt x="596" y="4418"/>
                  </a:lnTo>
                  <a:lnTo>
                    <a:pt x="3049" y="19956"/>
                  </a:lnTo>
                  <a:lnTo>
                    <a:pt x="3323" y="21670"/>
                  </a:lnTo>
                  <a:lnTo>
                    <a:pt x="3799" y="24706"/>
                  </a:lnTo>
                  <a:cubicBezTo>
                    <a:pt x="3870" y="25206"/>
                    <a:pt x="4275" y="25576"/>
                    <a:pt x="4751" y="25671"/>
                  </a:cubicBezTo>
                  <a:lnTo>
                    <a:pt x="4751" y="26385"/>
                  </a:lnTo>
                  <a:cubicBezTo>
                    <a:pt x="4454" y="26457"/>
                    <a:pt x="4228" y="26742"/>
                    <a:pt x="4228" y="27052"/>
                  </a:cubicBezTo>
                  <a:lnTo>
                    <a:pt x="4228" y="27933"/>
                  </a:lnTo>
                  <a:cubicBezTo>
                    <a:pt x="4228" y="28314"/>
                    <a:pt x="4537" y="28635"/>
                    <a:pt x="4930" y="28635"/>
                  </a:cubicBezTo>
                  <a:lnTo>
                    <a:pt x="8883" y="28635"/>
                  </a:lnTo>
                  <a:cubicBezTo>
                    <a:pt x="9276" y="28635"/>
                    <a:pt x="9585" y="28314"/>
                    <a:pt x="9585" y="27933"/>
                  </a:cubicBezTo>
                  <a:lnTo>
                    <a:pt x="9585" y="27052"/>
                  </a:lnTo>
                  <a:cubicBezTo>
                    <a:pt x="9585" y="26730"/>
                    <a:pt x="9359" y="26457"/>
                    <a:pt x="9061" y="26385"/>
                  </a:cubicBezTo>
                  <a:lnTo>
                    <a:pt x="9061" y="25671"/>
                  </a:lnTo>
                  <a:cubicBezTo>
                    <a:pt x="9562" y="25576"/>
                    <a:pt x="9943" y="25195"/>
                    <a:pt x="10014" y="24706"/>
                  </a:cubicBezTo>
                  <a:lnTo>
                    <a:pt x="10764" y="19956"/>
                  </a:lnTo>
                  <a:lnTo>
                    <a:pt x="13217" y="4418"/>
                  </a:lnTo>
                  <a:lnTo>
                    <a:pt x="13705" y="1346"/>
                  </a:lnTo>
                  <a:cubicBezTo>
                    <a:pt x="13824" y="632"/>
                    <a:pt x="13276" y="1"/>
                    <a:pt x="12562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14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3"/>
            <p:cNvSpPr/>
            <p:nvPr/>
          </p:nvSpPr>
          <p:spPr>
            <a:xfrm>
              <a:off x="6334704" y="3700003"/>
              <a:ext cx="433482" cy="99549"/>
            </a:xfrm>
            <a:custGeom>
              <a:rect b="b" l="l" r="r" t="t"/>
              <a:pathLst>
                <a:path extrusionOk="0" h="990" w="4311">
                  <a:moveTo>
                    <a:pt x="0" y="1"/>
                  </a:moveTo>
                  <a:lnTo>
                    <a:pt x="0" y="989"/>
                  </a:lnTo>
                  <a:lnTo>
                    <a:pt x="4310" y="989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F5DE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3"/>
            <p:cNvSpPr/>
            <p:nvPr/>
          </p:nvSpPr>
          <p:spPr>
            <a:xfrm>
              <a:off x="5856975" y="1132057"/>
              <a:ext cx="1390038" cy="2583660"/>
            </a:xfrm>
            <a:custGeom>
              <a:rect b="b" l="l" r="r" t="t"/>
              <a:pathLst>
                <a:path extrusionOk="0" h="25694" w="13824">
                  <a:moveTo>
                    <a:pt x="1263" y="0"/>
                  </a:moveTo>
                  <a:cubicBezTo>
                    <a:pt x="549" y="0"/>
                    <a:pt x="1" y="643"/>
                    <a:pt x="120" y="1357"/>
                  </a:cubicBezTo>
                  <a:lnTo>
                    <a:pt x="596" y="4429"/>
                  </a:lnTo>
                  <a:lnTo>
                    <a:pt x="3049" y="19967"/>
                  </a:lnTo>
                  <a:lnTo>
                    <a:pt x="3323" y="21681"/>
                  </a:lnTo>
                  <a:lnTo>
                    <a:pt x="3799" y="24717"/>
                  </a:lnTo>
                  <a:cubicBezTo>
                    <a:pt x="3906" y="25277"/>
                    <a:pt x="4382" y="25694"/>
                    <a:pt x="4954" y="25694"/>
                  </a:cubicBezTo>
                  <a:lnTo>
                    <a:pt x="8871" y="25694"/>
                  </a:lnTo>
                  <a:cubicBezTo>
                    <a:pt x="9454" y="25694"/>
                    <a:pt x="9943" y="25277"/>
                    <a:pt x="10038" y="24717"/>
                  </a:cubicBezTo>
                  <a:lnTo>
                    <a:pt x="10776" y="19967"/>
                  </a:lnTo>
                  <a:lnTo>
                    <a:pt x="13217" y="4429"/>
                  </a:lnTo>
                  <a:lnTo>
                    <a:pt x="13705" y="1357"/>
                  </a:lnTo>
                  <a:cubicBezTo>
                    <a:pt x="13824" y="643"/>
                    <a:pt x="13276" y="12"/>
                    <a:pt x="12562" y="0"/>
                  </a:cubicBezTo>
                  <a:close/>
                </a:path>
              </a:pathLst>
            </a:custGeom>
            <a:solidFill>
              <a:srgbClr val="FC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3"/>
            <p:cNvSpPr/>
            <p:nvPr/>
          </p:nvSpPr>
          <p:spPr>
            <a:xfrm>
              <a:off x="5998253" y="1669517"/>
              <a:ext cx="1108692" cy="1377000"/>
            </a:xfrm>
            <a:custGeom>
              <a:rect b="b" l="l" r="r" t="t"/>
              <a:pathLst>
                <a:path extrusionOk="0" h="13694" w="11026">
                  <a:moveTo>
                    <a:pt x="608" y="1"/>
                  </a:moveTo>
                  <a:cubicBezTo>
                    <a:pt x="263" y="1"/>
                    <a:pt x="1" y="299"/>
                    <a:pt x="60" y="644"/>
                  </a:cubicBezTo>
                  <a:lnTo>
                    <a:pt x="2037" y="13217"/>
                  </a:lnTo>
                  <a:cubicBezTo>
                    <a:pt x="2084" y="13503"/>
                    <a:pt x="2322" y="13693"/>
                    <a:pt x="2584" y="13693"/>
                  </a:cubicBezTo>
                  <a:lnTo>
                    <a:pt x="8430" y="13693"/>
                  </a:lnTo>
                  <a:cubicBezTo>
                    <a:pt x="8704" y="13693"/>
                    <a:pt x="8942" y="13491"/>
                    <a:pt x="8990" y="13217"/>
                  </a:cubicBezTo>
                  <a:lnTo>
                    <a:pt x="10966" y="644"/>
                  </a:lnTo>
                  <a:cubicBezTo>
                    <a:pt x="11026" y="322"/>
                    <a:pt x="10752" y="1"/>
                    <a:pt x="10431" y="1"/>
                  </a:cubicBezTo>
                  <a:close/>
                </a:path>
              </a:pathLst>
            </a:custGeom>
            <a:solidFill>
              <a:srgbClr val="FFD6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3"/>
            <p:cNvSpPr/>
            <p:nvPr/>
          </p:nvSpPr>
          <p:spPr>
            <a:xfrm>
              <a:off x="6258082" y="2220251"/>
              <a:ext cx="587930" cy="34893"/>
            </a:xfrm>
            <a:custGeom>
              <a:rect b="b" l="l" r="r" t="t"/>
              <a:pathLst>
                <a:path extrusionOk="0" h="347" w="5847">
                  <a:moveTo>
                    <a:pt x="0" y="1"/>
                  </a:moveTo>
                  <a:lnTo>
                    <a:pt x="0" y="346"/>
                  </a:lnTo>
                  <a:lnTo>
                    <a:pt x="5846" y="346"/>
                  </a:lnTo>
                  <a:lnTo>
                    <a:pt x="5846" y="1"/>
                  </a:lnTo>
                  <a:close/>
                </a:path>
              </a:pathLst>
            </a:custGeom>
            <a:solidFill>
              <a:srgbClr val="AE2F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3"/>
            <p:cNvSpPr/>
            <p:nvPr/>
          </p:nvSpPr>
          <p:spPr>
            <a:xfrm>
              <a:off x="6258082" y="2318492"/>
              <a:ext cx="587930" cy="33585"/>
            </a:xfrm>
            <a:custGeom>
              <a:rect b="b" l="l" r="r" t="t"/>
              <a:pathLst>
                <a:path extrusionOk="0" h="334" w="5847">
                  <a:moveTo>
                    <a:pt x="0" y="0"/>
                  </a:moveTo>
                  <a:lnTo>
                    <a:pt x="0" y="333"/>
                  </a:lnTo>
                  <a:lnTo>
                    <a:pt x="5846" y="333"/>
                  </a:lnTo>
                  <a:lnTo>
                    <a:pt x="5846" y="0"/>
                  </a:lnTo>
                  <a:close/>
                </a:path>
              </a:pathLst>
            </a:custGeom>
            <a:solidFill>
              <a:srgbClr val="AE2F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3"/>
            <p:cNvSpPr/>
            <p:nvPr/>
          </p:nvSpPr>
          <p:spPr>
            <a:xfrm>
              <a:off x="6258082" y="2415426"/>
              <a:ext cx="587930" cy="34792"/>
            </a:xfrm>
            <a:custGeom>
              <a:rect b="b" l="l" r="r" t="t"/>
              <a:pathLst>
                <a:path extrusionOk="0" h="346" w="5847">
                  <a:moveTo>
                    <a:pt x="0" y="1"/>
                  </a:moveTo>
                  <a:lnTo>
                    <a:pt x="0" y="346"/>
                  </a:lnTo>
                  <a:lnTo>
                    <a:pt x="5846" y="346"/>
                  </a:lnTo>
                  <a:lnTo>
                    <a:pt x="5846" y="1"/>
                  </a:lnTo>
                  <a:close/>
                </a:path>
              </a:pathLst>
            </a:custGeom>
            <a:solidFill>
              <a:srgbClr val="AE2F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3"/>
            <p:cNvSpPr/>
            <p:nvPr/>
          </p:nvSpPr>
          <p:spPr>
            <a:xfrm>
              <a:off x="6258082" y="2548359"/>
              <a:ext cx="587930" cy="34792"/>
            </a:xfrm>
            <a:custGeom>
              <a:rect b="b" l="l" r="r" t="t"/>
              <a:pathLst>
                <a:path extrusionOk="0" h="346" w="5847">
                  <a:moveTo>
                    <a:pt x="0" y="0"/>
                  </a:moveTo>
                  <a:lnTo>
                    <a:pt x="0" y="345"/>
                  </a:lnTo>
                  <a:lnTo>
                    <a:pt x="5846" y="345"/>
                  </a:lnTo>
                  <a:lnTo>
                    <a:pt x="5846" y="0"/>
                  </a:lnTo>
                  <a:close/>
                </a:path>
              </a:pathLst>
            </a:custGeom>
            <a:solidFill>
              <a:srgbClr val="AE2F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3"/>
            <p:cNvSpPr/>
            <p:nvPr/>
          </p:nvSpPr>
          <p:spPr>
            <a:xfrm>
              <a:off x="6258082" y="2645293"/>
              <a:ext cx="587930" cy="34792"/>
            </a:xfrm>
            <a:custGeom>
              <a:rect b="b" l="l" r="r" t="t"/>
              <a:pathLst>
                <a:path extrusionOk="0" h="346" w="5847">
                  <a:moveTo>
                    <a:pt x="0" y="1"/>
                  </a:moveTo>
                  <a:lnTo>
                    <a:pt x="0" y="346"/>
                  </a:lnTo>
                  <a:lnTo>
                    <a:pt x="5846" y="346"/>
                  </a:lnTo>
                  <a:lnTo>
                    <a:pt x="5846" y="1"/>
                  </a:lnTo>
                  <a:close/>
                </a:path>
              </a:pathLst>
            </a:custGeom>
            <a:solidFill>
              <a:srgbClr val="AE2F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3"/>
            <p:cNvSpPr/>
            <p:nvPr/>
          </p:nvSpPr>
          <p:spPr>
            <a:xfrm>
              <a:off x="6258082" y="2742227"/>
              <a:ext cx="587930" cy="34893"/>
            </a:xfrm>
            <a:custGeom>
              <a:rect b="b" l="l" r="r" t="t"/>
              <a:pathLst>
                <a:path extrusionOk="0" h="347" w="5847">
                  <a:moveTo>
                    <a:pt x="0" y="1"/>
                  </a:moveTo>
                  <a:lnTo>
                    <a:pt x="0" y="346"/>
                  </a:lnTo>
                  <a:lnTo>
                    <a:pt x="5846" y="346"/>
                  </a:lnTo>
                  <a:lnTo>
                    <a:pt x="5846" y="1"/>
                  </a:lnTo>
                  <a:close/>
                </a:path>
              </a:pathLst>
            </a:custGeom>
            <a:solidFill>
              <a:srgbClr val="AE2F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3"/>
            <p:cNvSpPr/>
            <p:nvPr/>
          </p:nvSpPr>
          <p:spPr>
            <a:xfrm>
              <a:off x="6414946" y="1909339"/>
              <a:ext cx="273000" cy="248773"/>
            </a:xfrm>
            <a:custGeom>
              <a:rect b="b" l="l" r="r" t="t"/>
              <a:pathLst>
                <a:path extrusionOk="0" h="2474" w="2715">
                  <a:moveTo>
                    <a:pt x="1359" y="0"/>
                  </a:moveTo>
                  <a:cubicBezTo>
                    <a:pt x="1042" y="0"/>
                    <a:pt x="726" y="122"/>
                    <a:pt x="488" y="366"/>
                  </a:cubicBezTo>
                  <a:cubicBezTo>
                    <a:pt x="0" y="843"/>
                    <a:pt x="0" y="1628"/>
                    <a:pt x="488" y="2116"/>
                  </a:cubicBezTo>
                  <a:cubicBezTo>
                    <a:pt x="726" y="2355"/>
                    <a:pt x="1042" y="2474"/>
                    <a:pt x="1359" y="2474"/>
                  </a:cubicBezTo>
                  <a:cubicBezTo>
                    <a:pt x="1676" y="2474"/>
                    <a:pt x="1994" y="2355"/>
                    <a:pt x="2239" y="2116"/>
                  </a:cubicBezTo>
                  <a:cubicBezTo>
                    <a:pt x="2715" y="1628"/>
                    <a:pt x="2715" y="843"/>
                    <a:pt x="2239" y="366"/>
                  </a:cubicBezTo>
                  <a:cubicBezTo>
                    <a:pt x="1994" y="122"/>
                    <a:pt x="1676" y="0"/>
                    <a:pt x="1359" y="0"/>
                  </a:cubicBezTo>
                  <a:close/>
                </a:path>
              </a:pathLst>
            </a:custGeom>
            <a:solidFill>
              <a:srgbClr val="F5DE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3"/>
            <p:cNvSpPr/>
            <p:nvPr/>
          </p:nvSpPr>
          <p:spPr>
            <a:xfrm>
              <a:off x="6450843" y="1932969"/>
              <a:ext cx="201206" cy="201211"/>
            </a:xfrm>
            <a:custGeom>
              <a:rect b="b" l="l" r="r" t="t"/>
              <a:pathLst>
                <a:path extrusionOk="0" h="2001" w="2001">
                  <a:moveTo>
                    <a:pt x="1000" y="143"/>
                  </a:moveTo>
                  <a:cubicBezTo>
                    <a:pt x="1477" y="143"/>
                    <a:pt x="1870" y="524"/>
                    <a:pt x="1870" y="1000"/>
                  </a:cubicBezTo>
                  <a:cubicBezTo>
                    <a:pt x="1882" y="1477"/>
                    <a:pt x="1489" y="1870"/>
                    <a:pt x="1000" y="1870"/>
                  </a:cubicBezTo>
                  <a:cubicBezTo>
                    <a:pt x="524" y="1870"/>
                    <a:pt x="143" y="1477"/>
                    <a:pt x="143" y="1000"/>
                  </a:cubicBezTo>
                  <a:cubicBezTo>
                    <a:pt x="143" y="524"/>
                    <a:pt x="524" y="143"/>
                    <a:pt x="1000" y="143"/>
                  </a:cubicBezTo>
                  <a:close/>
                  <a:moveTo>
                    <a:pt x="1000" y="0"/>
                  </a:moveTo>
                  <a:cubicBezTo>
                    <a:pt x="453" y="0"/>
                    <a:pt x="0" y="453"/>
                    <a:pt x="0" y="1000"/>
                  </a:cubicBezTo>
                  <a:cubicBezTo>
                    <a:pt x="0" y="1548"/>
                    <a:pt x="453" y="2001"/>
                    <a:pt x="1000" y="2001"/>
                  </a:cubicBezTo>
                  <a:cubicBezTo>
                    <a:pt x="1548" y="2001"/>
                    <a:pt x="2001" y="1548"/>
                    <a:pt x="2001" y="1000"/>
                  </a:cubicBezTo>
                  <a:cubicBezTo>
                    <a:pt x="2001" y="453"/>
                    <a:pt x="1548" y="0"/>
                    <a:pt x="1000" y="0"/>
                  </a:cubicBezTo>
                  <a:close/>
                </a:path>
              </a:pathLst>
            </a:custGeom>
            <a:solidFill>
              <a:srgbClr val="FC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3"/>
            <p:cNvSpPr/>
            <p:nvPr/>
          </p:nvSpPr>
          <p:spPr>
            <a:xfrm>
              <a:off x="6283221" y="3782658"/>
              <a:ext cx="537654" cy="229969"/>
            </a:xfrm>
            <a:custGeom>
              <a:rect b="b" l="l" r="r" t="t"/>
              <a:pathLst>
                <a:path extrusionOk="0" h="2287" w="5347">
                  <a:moveTo>
                    <a:pt x="703" y="0"/>
                  </a:moveTo>
                  <a:cubicBezTo>
                    <a:pt x="322" y="0"/>
                    <a:pt x="0" y="322"/>
                    <a:pt x="0" y="703"/>
                  </a:cubicBezTo>
                  <a:lnTo>
                    <a:pt x="0" y="1584"/>
                  </a:lnTo>
                  <a:cubicBezTo>
                    <a:pt x="0" y="1965"/>
                    <a:pt x="322" y="2286"/>
                    <a:pt x="703" y="2286"/>
                  </a:cubicBezTo>
                  <a:lnTo>
                    <a:pt x="4644" y="2286"/>
                  </a:lnTo>
                  <a:cubicBezTo>
                    <a:pt x="5037" y="2286"/>
                    <a:pt x="5346" y="1965"/>
                    <a:pt x="5346" y="1584"/>
                  </a:cubicBezTo>
                  <a:lnTo>
                    <a:pt x="5346" y="703"/>
                  </a:lnTo>
                  <a:cubicBezTo>
                    <a:pt x="5346" y="334"/>
                    <a:pt x="5037" y="0"/>
                    <a:pt x="4644" y="0"/>
                  </a:cubicBezTo>
                  <a:close/>
                </a:path>
              </a:pathLst>
            </a:custGeom>
            <a:solidFill>
              <a:srgbClr val="41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98" name="Google Shape;798;p33"/>
          <p:cNvPicPr preferRelativeResize="0"/>
          <p:nvPr/>
        </p:nvPicPr>
        <p:blipFill rotWithShape="1">
          <a:blip r:embed="rId4">
            <a:alphaModFix/>
          </a:blip>
          <a:srcRect b="0" l="0" r="0" t="46737"/>
          <a:stretch/>
        </p:blipFill>
        <p:spPr>
          <a:xfrm>
            <a:off x="1544525" y="1403638"/>
            <a:ext cx="2463701" cy="284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" name="Google Shape;8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571" y="323713"/>
            <a:ext cx="2489699" cy="3319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1702" y="1463700"/>
            <a:ext cx="2489699" cy="3319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0232" y="443663"/>
            <a:ext cx="2185386" cy="291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220" y="323721"/>
            <a:ext cx="2185402" cy="2913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49675" y="2856675"/>
            <a:ext cx="1985747" cy="182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35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motor sketches</a:t>
            </a:r>
            <a:endParaRPr/>
          </a:p>
        </p:txBody>
      </p:sp>
      <p:pic>
        <p:nvPicPr>
          <p:cNvPr id="813" name="Google Shape;81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668" y="1050825"/>
            <a:ext cx="2959532" cy="351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7626" y="1360470"/>
            <a:ext cx="3090449" cy="2784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5" name="Google Shape;815;p35"/>
          <p:cNvGrpSpPr/>
          <p:nvPr/>
        </p:nvGrpSpPr>
        <p:grpSpPr>
          <a:xfrm>
            <a:off x="2927946" y="2805619"/>
            <a:ext cx="1092903" cy="2183578"/>
            <a:chOff x="-2098925" y="-13867675"/>
            <a:chExt cx="4041800" cy="14105800"/>
          </a:xfrm>
        </p:grpSpPr>
        <p:sp>
          <p:nvSpPr>
            <p:cNvPr id="816" name="Google Shape;816;p35"/>
            <p:cNvSpPr/>
            <p:nvPr/>
          </p:nvSpPr>
          <p:spPr>
            <a:xfrm>
              <a:off x="-2098925" y="-13867675"/>
              <a:ext cx="4041800" cy="14105800"/>
            </a:xfrm>
            <a:custGeom>
              <a:rect b="b" l="l" r="r" t="t"/>
              <a:pathLst>
                <a:path extrusionOk="0" h="564232" w="161672">
                  <a:moveTo>
                    <a:pt x="131653" y="7345"/>
                  </a:moveTo>
                  <a:lnTo>
                    <a:pt x="131876" y="7368"/>
                  </a:lnTo>
                  <a:lnTo>
                    <a:pt x="132099" y="7416"/>
                  </a:lnTo>
                  <a:lnTo>
                    <a:pt x="132317" y="7475"/>
                  </a:lnTo>
                  <a:lnTo>
                    <a:pt x="132536" y="7557"/>
                  </a:lnTo>
                  <a:lnTo>
                    <a:pt x="132749" y="7652"/>
                  </a:lnTo>
                  <a:lnTo>
                    <a:pt x="132958" y="7770"/>
                  </a:lnTo>
                  <a:lnTo>
                    <a:pt x="133162" y="7911"/>
                  </a:lnTo>
                  <a:lnTo>
                    <a:pt x="133361" y="8065"/>
                  </a:lnTo>
                  <a:lnTo>
                    <a:pt x="133556" y="8242"/>
                  </a:lnTo>
                  <a:lnTo>
                    <a:pt x="133741" y="8443"/>
                  </a:lnTo>
                  <a:lnTo>
                    <a:pt x="133921" y="8655"/>
                  </a:lnTo>
                  <a:lnTo>
                    <a:pt x="134092" y="8891"/>
                  </a:lnTo>
                  <a:lnTo>
                    <a:pt x="134173" y="9021"/>
                  </a:lnTo>
                  <a:lnTo>
                    <a:pt x="134254" y="9151"/>
                  </a:lnTo>
                  <a:lnTo>
                    <a:pt x="134334" y="9293"/>
                  </a:lnTo>
                  <a:lnTo>
                    <a:pt x="134406" y="9435"/>
                  </a:lnTo>
                  <a:lnTo>
                    <a:pt x="134481" y="9588"/>
                  </a:lnTo>
                  <a:lnTo>
                    <a:pt x="134553" y="9742"/>
                  </a:lnTo>
                  <a:lnTo>
                    <a:pt x="134619" y="9895"/>
                  </a:lnTo>
                  <a:lnTo>
                    <a:pt x="134686" y="10060"/>
                  </a:lnTo>
                  <a:lnTo>
                    <a:pt x="134747" y="10226"/>
                  </a:lnTo>
                  <a:lnTo>
                    <a:pt x="134809" y="10403"/>
                  </a:lnTo>
                  <a:lnTo>
                    <a:pt x="134866" y="10592"/>
                  </a:lnTo>
                  <a:lnTo>
                    <a:pt x="134923" y="10769"/>
                  </a:lnTo>
                  <a:lnTo>
                    <a:pt x="134975" y="10969"/>
                  </a:lnTo>
                  <a:lnTo>
                    <a:pt x="135023" y="11170"/>
                  </a:lnTo>
                  <a:lnTo>
                    <a:pt x="135065" y="11371"/>
                  </a:lnTo>
                  <a:lnTo>
                    <a:pt x="135108" y="11583"/>
                  </a:lnTo>
                  <a:lnTo>
                    <a:pt x="135146" y="11796"/>
                  </a:lnTo>
                  <a:lnTo>
                    <a:pt x="135184" y="12020"/>
                  </a:lnTo>
                  <a:lnTo>
                    <a:pt x="135217" y="12245"/>
                  </a:lnTo>
                  <a:lnTo>
                    <a:pt x="135246" y="12481"/>
                  </a:lnTo>
                  <a:lnTo>
                    <a:pt x="135269" y="12717"/>
                  </a:lnTo>
                  <a:lnTo>
                    <a:pt x="135288" y="12965"/>
                  </a:lnTo>
                  <a:lnTo>
                    <a:pt x="135307" y="13213"/>
                  </a:lnTo>
                  <a:lnTo>
                    <a:pt x="135322" y="13473"/>
                  </a:lnTo>
                  <a:lnTo>
                    <a:pt x="135331" y="13732"/>
                  </a:lnTo>
                  <a:lnTo>
                    <a:pt x="135336" y="14004"/>
                  </a:lnTo>
                  <a:lnTo>
                    <a:pt x="135341" y="14287"/>
                  </a:lnTo>
                  <a:lnTo>
                    <a:pt x="135336" y="14559"/>
                  </a:lnTo>
                  <a:lnTo>
                    <a:pt x="135331" y="14854"/>
                  </a:lnTo>
                  <a:lnTo>
                    <a:pt x="135322" y="15149"/>
                  </a:lnTo>
                  <a:lnTo>
                    <a:pt x="135307" y="15444"/>
                  </a:lnTo>
                  <a:lnTo>
                    <a:pt x="135288" y="15751"/>
                  </a:lnTo>
                  <a:lnTo>
                    <a:pt x="135265" y="16070"/>
                  </a:lnTo>
                  <a:lnTo>
                    <a:pt x="135236" y="16389"/>
                  </a:lnTo>
                  <a:lnTo>
                    <a:pt x="135203" y="16719"/>
                  </a:lnTo>
                  <a:lnTo>
                    <a:pt x="135165" y="17050"/>
                  </a:lnTo>
                  <a:lnTo>
                    <a:pt x="135122" y="17392"/>
                  </a:lnTo>
                  <a:lnTo>
                    <a:pt x="135079" y="17735"/>
                  </a:lnTo>
                  <a:lnTo>
                    <a:pt x="135013" y="18172"/>
                  </a:lnTo>
                  <a:lnTo>
                    <a:pt x="134937" y="18585"/>
                  </a:lnTo>
                  <a:lnTo>
                    <a:pt x="134861" y="18998"/>
                  </a:lnTo>
                  <a:lnTo>
                    <a:pt x="134776" y="19400"/>
                  </a:lnTo>
                  <a:lnTo>
                    <a:pt x="134686" y="19777"/>
                  </a:lnTo>
                  <a:lnTo>
                    <a:pt x="134591" y="20155"/>
                  </a:lnTo>
                  <a:lnTo>
                    <a:pt x="134491" y="20510"/>
                  </a:lnTo>
                  <a:lnTo>
                    <a:pt x="134382" y="20852"/>
                  </a:lnTo>
                  <a:lnTo>
                    <a:pt x="134273" y="21183"/>
                  </a:lnTo>
                  <a:lnTo>
                    <a:pt x="134154" y="21501"/>
                  </a:lnTo>
                  <a:lnTo>
                    <a:pt x="134035" y="21796"/>
                  </a:lnTo>
                  <a:lnTo>
                    <a:pt x="133907" y="22092"/>
                  </a:lnTo>
                  <a:lnTo>
                    <a:pt x="133774" y="22351"/>
                  </a:lnTo>
                  <a:lnTo>
                    <a:pt x="133641" y="22611"/>
                  </a:lnTo>
                  <a:lnTo>
                    <a:pt x="133504" y="22847"/>
                  </a:lnTo>
                  <a:lnTo>
                    <a:pt x="133361" y="23060"/>
                  </a:lnTo>
                  <a:lnTo>
                    <a:pt x="133214" y="23272"/>
                  </a:lnTo>
                  <a:lnTo>
                    <a:pt x="133062" y="23449"/>
                  </a:lnTo>
                  <a:lnTo>
                    <a:pt x="132911" y="23615"/>
                  </a:lnTo>
                  <a:lnTo>
                    <a:pt x="132749" y="23768"/>
                  </a:lnTo>
                  <a:lnTo>
                    <a:pt x="132593" y="23898"/>
                  </a:lnTo>
                  <a:lnTo>
                    <a:pt x="132426" y="24004"/>
                  </a:lnTo>
                  <a:lnTo>
                    <a:pt x="132260" y="24099"/>
                  </a:lnTo>
                  <a:lnTo>
                    <a:pt x="132089" y="24170"/>
                  </a:lnTo>
                  <a:lnTo>
                    <a:pt x="131919" y="24217"/>
                  </a:lnTo>
                  <a:lnTo>
                    <a:pt x="131748" y="24241"/>
                  </a:lnTo>
                  <a:lnTo>
                    <a:pt x="131567" y="24252"/>
                  </a:lnTo>
                  <a:lnTo>
                    <a:pt x="131392" y="24241"/>
                  </a:lnTo>
                  <a:lnTo>
                    <a:pt x="131211" y="24205"/>
                  </a:lnTo>
                  <a:lnTo>
                    <a:pt x="131031" y="24146"/>
                  </a:lnTo>
                  <a:lnTo>
                    <a:pt x="130846" y="24063"/>
                  </a:lnTo>
                  <a:lnTo>
                    <a:pt x="130661" y="23957"/>
                  </a:lnTo>
                  <a:lnTo>
                    <a:pt x="130509" y="23863"/>
                  </a:lnTo>
                  <a:lnTo>
                    <a:pt x="130357" y="23756"/>
                  </a:lnTo>
                  <a:lnTo>
                    <a:pt x="130210" y="23627"/>
                  </a:lnTo>
                  <a:lnTo>
                    <a:pt x="130063" y="23497"/>
                  </a:lnTo>
                  <a:lnTo>
                    <a:pt x="129920" y="23355"/>
                  </a:lnTo>
                  <a:lnTo>
                    <a:pt x="129778" y="23202"/>
                  </a:lnTo>
                  <a:lnTo>
                    <a:pt x="129636" y="23036"/>
                  </a:lnTo>
                  <a:lnTo>
                    <a:pt x="129498" y="22871"/>
                  </a:lnTo>
                  <a:lnTo>
                    <a:pt x="129365" y="22682"/>
                  </a:lnTo>
                  <a:lnTo>
                    <a:pt x="129232" y="22493"/>
                  </a:lnTo>
                  <a:lnTo>
                    <a:pt x="129099" y="22292"/>
                  </a:lnTo>
                  <a:lnTo>
                    <a:pt x="128971" y="22080"/>
                  </a:lnTo>
                  <a:lnTo>
                    <a:pt x="128843" y="21867"/>
                  </a:lnTo>
                  <a:lnTo>
                    <a:pt x="128720" y="21643"/>
                  </a:lnTo>
                  <a:lnTo>
                    <a:pt x="128601" y="21407"/>
                  </a:lnTo>
                  <a:lnTo>
                    <a:pt x="128478" y="21171"/>
                  </a:lnTo>
                  <a:lnTo>
                    <a:pt x="128364" y="20911"/>
                  </a:lnTo>
                  <a:lnTo>
                    <a:pt x="128245" y="20663"/>
                  </a:lnTo>
                  <a:lnTo>
                    <a:pt x="128136" y="20391"/>
                  </a:lnTo>
                  <a:lnTo>
                    <a:pt x="128022" y="20132"/>
                  </a:lnTo>
                  <a:lnTo>
                    <a:pt x="127918" y="19848"/>
                  </a:lnTo>
                  <a:lnTo>
                    <a:pt x="127808" y="19565"/>
                  </a:lnTo>
                  <a:lnTo>
                    <a:pt x="127709" y="19282"/>
                  </a:lnTo>
                  <a:lnTo>
                    <a:pt x="127604" y="18986"/>
                  </a:lnTo>
                  <a:lnTo>
                    <a:pt x="127509" y="18691"/>
                  </a:lnTo>
                  <a:lnTo>
                    <a:pt x="127410" y="18384"/>
                  </a:lnTo>
                  <a:lnTo>
                    <a:pt x="127315" y="18077"/>
                  </a:lnTo>
                  <a:lnTo>
                    <a:pt x="127225" y="17759"/>
                  </a:lnTo>
                  <a:lnTo>
                    <a:pt x="127134" y="17440"/>
                  </a:lnTo>
                  <a:lnTo>
                    <a:pt x="127049" y="17121"/>
                  </a:lnTo>
                  <a:lnTo>
                    <a:pt x="126883" y="16472"/>
                  </a:lnTo>
                  <a:lnTo>
                    <a:pt x="126926" y="16283"/>
                  </a:lnTo>
                  <a:lnTo>
                    <a:pt x="126964" y="16094"/>
                  </a:lnTo>
                  <a:lnTo>
                    <a:pt x="126997" y="15881"/>
                  </a:lnTo>
                  <a:lnTo>
                    <a:pt x="127016" y="15669"/>
                  </a:lnTo>
                  <a:lnTo>
                    <a:pt x="127030" y="15456"/>
                  </a:lnTo>
                  <a:lnTo>
                    <a:pt x="127030" y="15232"/>
                  </a:lnTo>
                  <a:lnTo>
                    <a:pt x="127025" y="15114"/>
                  </a:lnTo>
                  <a:lnTo>
                    <a:pt x="127016" y="14996"/>
                  </a:lnTo>
                  <a:lnTo>
                    <a:pt x="127006" y="14878"/>
                  </a:lnTo>
                  <a:lnTo>
                    <a:pt x="126997" y="14760"/>
                  </a:lnTo>
                  <a:lnTo>
                    <a:pt x="126973" y="14559"/>
                  </a:lnTo>
                  <a:lnTo>
                    <a:pt x="126954" y="14346"/>
                  </a:lnTo>
                  <a:lnTo>
                    <a:pt x="126940" y="14146"/>
                  </a:lnTo>
                  <a:lnTo>
                    <a:pt x="126930" y="13945"/>
                  </a:lnTo>
                  <a:lnTo>
                    <a:pt x="126926" y="13756"/>
                  </a:lnTo>
                  <a:lnTo>
                    <a:pt x="126921" y="13555"/>
                  </a:lnTo>
                  <a:lnTo>
                    <a:pt x="126926" y="13366"/>
                  </a:lnTo>
                  <a:lnTo>
                    <a:pt x="126930" y="13177"/>
                  </a:lnTo>
                  <a:lnTo>
                    <a:pt x="126945" y="12988"/>
                  </a:lnTo>
                  <a:lnTo>
                    <a:pt x="126959" y="12800"/>
                  </a:lnTo>
                  <a:lnTo>
                    <a:pt x="126978" y="12611"/>
                  </a:lnTo>
                  <a:lnTo>
                    <a:pt x="126997" y="12434"/>
                  </a:lnTo>
                  <a:lnTo>
                    <a:pt x="127025" y="12256"/>
                  </a:lnTo>
                  <a:lnTo>
                    <a:pt x="127054" y="12079"/>
                  </a:lnTo>
                  <a:lnTo>
                    <a:pt x="127087" y="11914"/>
                  </a:lnTo>
                  <a:lnTo>
                    <a:pt x="127120" y="11737"/>
                  </a:lnTo>
                  <a:lnTo>
                    <a:pt x="127163" y="11572"/>
                  </a:lnTo>
                  <a:lnTo>
                    <a:pt x="127206" y="11406"/>
                  </a:lnTo>
                  <a:lnTo>
                    <a:pt x="127248" y="11241"/>
                  </a:lnTo>
                  <a:lnTo>
                    <a:pt x="127301" y="11088"/>
                  </a:lnTo>
                  <a:lnTo>
                    <a:pt x="127353" y="10922"/>
                  </a:lnTo>
                  <a:lnTo>
                    <a:pt x="127405" y="10769"/>
                  </a:lnTo>
                  <a:lnTo>
                    <a:pt x="127524" y="10474"/>
                  </a:lnTo>
                  <a:lnTo>
                    <a:pt x="127652" y="10190"/>
                  </a:lnTo>
                  <a:lnTo>
                    <a:pt x="127794" y="9907"/>
                  </a:lnTo>
                  <a:lnTo>
                    <a:pt x="127946" y="9647"/>
                  </a:lnTo>
                  <a:lnTo>
                    <a:pt x="128103" y="9399"/>
                  </a:lnTo>
                  <a:lnTo>
                    <a:pt x="128269" y="9163"/>
                  </a:lnTo>
                  <a:lnTo>
                    <a:pt x="128444" y="8939"/>
                  </a:lnTo>
                  <a:lnTo>
                    <a:pt x="128629" y="8726"/>
                  </a:lnTo>
                  <a:lnTo>
                    <a:pt x="128819" y="8525"/>
                  </a:lnTo>
                  <a:lnTo>
                    <a:pt x="129019" y="8348"/>
                  </a:lnTo>
                  <a:lnTo>
                    <a:pt x="129218" y="8171"/>
                  </a:lnTo>
                  <a:lnTo>
                    <a:pt x="129427" y="8018"/>
                  </a:lnTo>
                  <a:lnTo>
                    <a:pt x="129636" y="7888"/>
                  </a:lnTo>
                  <a:lnTo>
                    <a:pt x="129854" y="7758"/>
                  </a:lnTo>
                  <a:lnTo>
                    <a:pt x="130072" y="7652"/>
                  </a:lnTo>
                  <a:lnTo>
                    <a:pt x="130295" y="7557"/>
                  </a:lnTo>
                  <a:lnTo>
                    <a:pt x="130518" y="7486"/>
                  </a:lnTo>
                  <a:lnTo>
                    <a:pt x="130746" y="7416"/>
                  </a:lnTo>
                  <a:lnTo>
                    <a:pt x="130969" y="7380"/>
                  </a:lnTo>
                  <a:lnTo>
                    <a:pt x="131197" y="7345"/>
                  </a:lnTo>
                  <a:close/>
                  <a:moveTo>
                    <a:pt x="29611" y="7758"/>
                  </a:moveTo>
                  <a:lnTo>
                    <a:pt x="29711" y="7770"/>
                  </a:lnTo>
                  <a:lnTo>
                    <a:pt x="29810" y="7782"/>
                  </a:lnTo>
                  <a:lnTo>
                    <a:pt x="29910" y="7805"/>
                  </a:lnTo>
                  <a:lnTo>
                    <a:pt x="30010" y="7841"/>
                  </a:lnTo>
                  <a:lnTo>
                    <a:pt x="30109" y="7876"/>
                  </a:lnTo>
                  <a:lnTo>
                    <a:pt x="30209" y="7923"/>
                  </a:lnTo>
                  <a:lnTo>
                    <a:pt x="30309" y="7982"/>
                  </a:lnTo>
                  <a:lnTo>
                    <a:pt x="30404" y="8041"/>
                  </a:lnTo>
                  <a:lnTo>
                    <a:pt x="30503" y="8112"/>
                  </a:lnTo>
                  <a:lnTo>
                    <a:pt x="30603" y="8195"/>
                  </a:lnTo>
                  <a:lnTo>
                    <a:pt x="30698" y="8278"/>
                  </a:lnTo>
                  <a:lnTo>
                    <a:pt x="30798" y="8384"/>
                  </a:lnTo>
                  <a:lnTo>
                    <a:pt x="30893" y="8490"/>
                  </a:lnTo>
                  <a:lnTo>
                    <a:pt x="30987" y="8596"/>
                  </a:lnTo>
                  <a:lnTo>
                    <a:pt x="31082" y="8726"/>
                  </a:lnTo>
                  <a:lnTo>
                    <a:pt x="31177" y="8856"/>
                  </a:lnTo>
                  <a:lnTo>
                    <a:pt x="31268" y="8998"/>
                  </a:lnTo>
                  <a:lnTo>
                    <a:pt x="31362" y="9139"/>
                  </a:lnTo>
                  <a:lnTo>
                    <a:pt x="31453" y="9305"/>
                  </a:lnTo>
                  <a:lnTo>
                    <a:pt x="31543" y="9470"/>
                  </a:lnTo>
                  <a:lnTo>
                    <a:pt x="31633" y="9647"/>
                  </a:lnTo>
                  <a:lnTo>
                    <a:pt x="31723" y="9824"/>
                  </a:lnTo>
                  <a:lnTo>
                    <a:pt x="31809" y="10025"/>
                  </a:lnTo>
                  <a:lnTo>
                    <a:pt x="31894" y="10226"/>
                  </a:lnTo>
                  <a:lnTo>
                    <a:pt x="31979" y="10438"/>
                  </a:lnTo>
                  <a:lnTo>
                    <a:pt x="32070" y="10674"/>
                  </a:lnTo>
                  <a:lnTo>
                    <a:pt x="32150" y="10910"/>
                  </a:lnTo>
                  <a:lnTo>
                    <a:pt x="32236" y="11158"/>
                  </a:lnTo>
                  <a:lnTo>
                    <a:pt x="32312" y="11406"/>
                  </a:lnTo>
                  <a:lnTo>
                    <a:pt x="32388" y="11654"/>
                  </a:lnTo>
                  <a:lnTo>
                    <a:pt x="32464" y="11914"/>
                  </a:lnTo>
                  <a:lnTo>
                    <a:pt x="32535" y="12174"/>
                  </a:lnTo>
                  <a:lnTo>
                    <a:pt x="32601" y="12434"/>
                  </a:lnTo>
                  <a:lnTo>
                    <a:pt x="32668" y="12705"/>
                  </a:lnTo>
                  <a:lnTo>
                    <a:pt x="32729" y="12977"/>
                  </a:lnTo>
                  <a:lnTo>
                    <a:pt x="32786" y="13260"/>
                  </a:lnTo>
                  <a:lnTo>
                    <a:pt x="32843" y="13532"/>
                  </a:lnTo>
                  <a:lnTo>
                    <a:pt x="32900" y="13815"/>
                  </a:lnTo>
                  <a:lnTo>
                    <a:pt x="32952" y="14098"/>
                  </a:lnTo>
                  <a:lnTo>
                    <a:pt x="33000" y="14394"/>
                  </a:lnTo>
                  <a:lnTo>
                    <a:pt x="33043" y="14677"/>
                  </a:lnTo>
                  <a:lnTo>
                    <a:pt x="33085" y="14972"/>
                  </a:lnTo>
                  <a:lnTo>
                    <a:pt x="33123" y="15267"/>
                  </a:lnTo>
                  <a:lnTo>
                    <a:pt x="33161" y="15562"/>
                  </a:lnTo>
                  <a:lnTo>
                    <a:pt x="33194" y="15869"/>
                  </a:lnTo>
                  <a:lnTo>
                    <a:pt x="33223" y="16165"/>
                  </a:lnTo>
                  <a:lnTo>
                    <a:pt x="33251" y="16472"/>
                  </a:lnTo>
                  <a:lnTo>
                    <a:pt x="33275" y="16767"/>
                  </a:lnTo>
                  <a:lnTo>
                    <a:pt x="33299" y="17074"/>
                  </a:lnTo>
                  <a:lnTo>
                    <a:pt x="33313" y="17381"/>
                  </a:lnTo>
                  <a:lnTo>
                    <a:pt x="33332" y="17688"/>
                  </a:lnTo>
                  <a:lnTo>
                    <a:pt x="33342" y="17995"/>
                  </a:lnTo>
                  <a:lnTo>
                    <a:pt x="33351" y="18302"/>
                  </a:lnTo>
                  <a:lnTo>
                    <a:pt x="33356" y="18609"/>
                  </a:lnTo>
                  <a:lnTo>
                    <a:pt x="33356" y="18904"/>
                  </a:lnTo>
                  <a:lnTo>
                    <a:pt x="33356" y="19211"/>
                  </a:lnTo>
                  <a:lnTo>
                    <a:pt x="33351" y="19518"/>
                  </a:lnTo>
                  <a:lnTo>
                    <a:pt x="33294" y="19600"/>
                  </a:lnTo>
                  <a:lnTo>
                    <a:pt x="33237" y="19683"/>
                  </a:lnTo>
                  <a:lnTo>
                    <a:pt x="33180" y="19777"/>
                  </a:lnTo>
                  <a:lnTo>
                    <a:pt x="33128" y="19896"/>
                  </a:lnTo>
                  <a:lnTo>
                    <a:pt x="33076" y="20014"/>
                  </a:lnTo>
                  <a:lnTo>
                    <a:pt x="33028" y="20155"/>
                  </a:lnTo>
                  <a:lnTo>
                    <a:pt x="32981" y="20297"/>
                  </a:lnTo>
                  <a:lnTo>
                    <a:pt x="32938" y="20474"/>
                  </a:lnTo>
                  <a:lnTo>
                    <a:pt x="32886" y="20734"/>
                  </a:lnTo>
                  <a:lnTo>
                    <a:pt x="32829" y="20982"/>
                  </a:lnTo>
                  <a:lnTo>
                    <a:pt x="32772" y="21230"/>
                  </a:lnTo>
                  <a:lnTo>
                    <a:pt x="32710" y="21466"/>
                  </a:lnTo>
                  <a:lnTo>
                    <a:pt x="32649" y="21702"/>
                  </a:lnTo>
                  <a:lnTo>
                    <a:pt x="32587" y="21926"/>
                  </a:lnTo>
                  <a:lnTo>
                    <a:pt x="32454" y="22363"/>
                  </a:lnTo>
                  <a:lnTo>
                    <a:pt x="32316" y="22765"/>
                  </a:lnTo>
                  <a:lnTo>
                    <a:pt x="32174" y="23154"/>
                  </a:lnTo>
                  <a:lnTo>
                    <a:pt x="32027" y="23508"/>
                  </a:lnTo>
                  <a:lnTo>
                    <a:pt x="31875" y="23839"/>
                  </a:lnTo>
                  <a:lnTo>
                    <a:pt x="31714" y="24158"/>
                  </a:lnTo>
                  <a:lnTo>
                    <a:pt x="31552" y="24441"/>
                  </a:lnTo>
                  <a:lnTo>
                    <a:pt x="31386" y="24701"/>
                  </a:lnTo>
                  <a:lnTo>
                    <a:pt x="31215" y="24937"/>
                  </a:lnTo>
                  <a:lnTo>
                    <a:pt x="31040" y="25161"/>
                  </a:lnTo>
                  <a:lnTo>
                    <a:pt x="30864" y="25350"/>
                  </a:lnTo>
                  <a:lnTo>
                    <a:pt x="30684" y="25527"/>
                  </a:lnTo>
                  <a:lnTo>
                    <a:pt x="30503" y="25669"/>
                  </a:lnTo>
                  <a:lnTo>
                    <a:pt x="30318" y="25799"/>
                  </a:lnTo>
                  <a:lnTo>
                    <a:pt x="30133" y="25905"/>
                  </a:lnTo>
                  <a:lnTo>
                    <a:pt x="29948" y="25988"/>
                  </a:lnTo>
                  <a:lnTo>
                    <a:pt x="29763" y="26059"/>
                  </a:lnTo>
                  <a:lnTo>
                    <a:pt x="29573" y="26094"/>
                  </a:lnTo>
                  <a:lnTo>
                    <a:pt x="29388" y="26118"/>
                  </a:lnTo>
                  <a:lnTo>
                    <a:pt x="29198" y="26118"/>
                  </a:lnTo>
                  <a:lnTo>
                    <a:pt x="29013" y="26106"/>
                  </a:lnTo>
                  <a:lnTo>
                    <a:pt x="28828" y="26071"/>
                  </a:lnTo>
                  <a:lnTo>
                    <a:pt x="28643" y="26012"/>
                  </a:lnTo>
                  <a:lnTo>
                    <a:pt x="28458" y="25941"/>
                  </a:lnTo>
                  <a:lnTo>
                    <a:pt x="28277" y="25846"/>
                  </a:lnTo>
                  <a:lnTo>
                    <a:pt x="28102" y="25740"/>
                  </a:lnTo>
                  <a:lnTo>
                    <a:pt x="27926" y="25610"/>
                  </a:lnTo>
                  <a:lnTo>
                    <a:pt x="27755" y="25468"/>
                  </a:lnTo>
                  <a:lnTo>
                    <a:pt x="27585" y="25303"/>
                  </a:lnTo>
                  <a:lnTo>
                    <a:pt x="27418" y="25114"/>
                  </a:lnTo>
                  <a:lnTo>
                    <a:pt x="27262" y="24925"/>
                  </a:lnTo>
                  <a:lnTo>
                    <a:pt x="27105" y="24713"/>
                  </a:lnTo>
                  <a:lnTo>
                    <a:pt x="26953" y="24477"/>
                  </a:lnTo>
                  <a:lnTo>
                    <a:pt x="26806" y="24229"/>
                  </a:lnTo>
                  <a:lnTo>
                    <a:pt x="26669" y="23969"/>
                  </a:lnTo>
                  <a:lnTo>
                    <a:pt x="26536" y="23697"/>
                  </a:lnTo>
                  <a:lnTo>
                    <a:pt x="26407" y="23402"/>
                  </a:lnTo>
                  <a:lnTo>
                    <a:pt x="26289" y="23095"/>
                  </a:lnTo>
                  <a:lnTo>
                    <a:pt x="26175" y="22776"/>
                  </a:lnTo>
                  <a:lnTo>
                    <a:pt x="26071" y="22446"/>
                  </a:lnTo>
                  <a:lnTo>
                    <a:pt x="25971" y="22092"/>
                  </a:lnTo>
                  <a:lnTo>
                    <a:pt x="25881" y="21737"/>
                  </a:lnTo>
                  <a:lnTo>
                    <a:pt x="25800" y="21360"/>
                  </a:lnTo>
                  <a:lnTo>
                    <a:pt x="25729" y="20970"/>
                  </a:lnTo>
                  <a:lnTo>
                    <a:pt x="25667" y="20569"/>
                  </a:lnTo>
                  <a:lnTo>
                    <a:pt x="25610" y="20155"/>
                  </a:lnTo>
                  <a:lnTo>
                    <a:pt x="25567" y="19730"/>
                  </a:lnTo>
                  <a:lnTo>
                    <a:pt x="25539" y="19293"/>
                  </a:lnTo>
                  <a:lnTo>
                    <a:pt x="25525" y="19081"/>
                  </a:lnTo>
                  <a:lnTo>
                    <a:pt x="25515" y="18857"/>
                  </a:lnTo>
                  <a:lnTo>
                    <a:pt x="25510" y="18620"/>
                  </a:lnTo>
                  <a:lnTo>
                    <a:pt x="25506" y="18396"/>
                  </a:lnTo>
                  <a:lnTo>
                    <a:pt x="25501" y="18160"/>
                  </a:lnTo>
                  <a:lnTo>
                    <a:pt x="25506" y="17924"/>
                  </a:lnTo>
                  <a:lnTo>
                    <a:pt x="25510" y="17688"/>
                  </a:lnTo>
                  <a:lnTo>
                    <a:pt x="25520" y="17440"/>
                  </a:lnTo>
                  <a:lnTo>
                    <a:pt x="25529" y="17204"/>
                  </a:lnTo>
                  <a:lnTo>
                    <a:pt x="25544" y="16956"/>
                  </a:lnTo>
                  <a:lnTo>
                    <a:pt x="25558" y="16708"/>
                  </a:lnTo>
                  <a:lnTo>
                    <a:pt x="25582" y="16448"/>
                  </a:lnTo>
                  <a:lnTo>
                    <a:pt x="25605" y="16200"/>
                  </a:lnTo>
                  <a:lnTo>
                    <a:pt x="25629" y="15940"/>
                  </a:lnTo>
                  <a:lnTo>
                    <a:pt x="25662" y="15680"/>
                  </a:lnTo>
                  <a:lnTo>
                    <a:pt x="25696" y="15421"/>
                  </a:lnTo>
                  <a:lnTo>
                    <a:pt x="25734" y="15161"/>
                  </a:lnTo>
                  <a:lnTo>
                    <a:pt x="25772" y="14901"/>
                  </a:lnTo>
                  <a:lnTo>
                    <a:pt x="25814" y="14630"/>
                  </a:lnTo>
                  <a:lnTo>
                    <a:pt x="25862" y="14358"/>
                  </a:lnTo>
                  <a:lnTo>
                    <a:pt x="25914" y="14087"/>
                  </a:lnTo>
                  <a:lnTo>
                    <a:pt x="25971" y="13815"/>
                  </a:lnTo>
                  <a:lnTo>
                    <a:pt x="26028" y="13543"/>
                  </a:lnTo>
                  <a:lnTo>
                    <a:pt x="26089" y="13260"/>
                  </a:lnTo>
                  <a:lnTo>
                    <a:pt x="26156" y="12977"/>
                  </a:lnTo>
                  <a:lnTo>
                    <a:pt x="26227" y="12693"/>
                  </a:lnTo>
                  <a:lnTo>
                    <a:pt x="26351" y="12233"/>
                  </a:lnTo>
                  <a:lnTo>
                    <a:pt x="26483" y="11784"/>
                  </a:lnTo>
                  <a:lnTo>
                    <a:pt x="26626" y="11347"/>
                  </a:lnTo>
                  <a:lnTo>
                    <a:pt x="26768" y="10946"/>
                  </a:lnTo>
                  <a:lnTo>
                    <a:pt x="26925" y="10556"/>
                  </a:lnTo>
                  <a:lnTo>
                    <a:pt x="27081" y="10190"/>
                  </a:lnTo>
                  <a:lnTo>
                    <a:pt x="27248" y="9848"/>
                  </a:lnTo>
                  <a:lnTo>
                    <a:pt x="27418" y="9529"/>
                  </a:lnTo>
                  <a:lnTo>
                    <a:pt x="27589" y="9246"/>
                  </a:lnTo>
                  <a:lnTo>
                    <a:pt x="27770" y="8974"/>
                  </a:lnTo>
                  <a:lnTo>
                    <a:pt x="27955" y="8726"/>
                  </a:lnTo>
                  <a:lnTo>
                    <a:pt x="28140" y="8514"/>
                  </a:lnTo>
                  <a:lnTo>
                    <a:pt x="28330" y="8325"/>
                  </a:lnTo>
                  <a:lnTo>
                    <a:pt x="28520" y="8159"/>
                  </a:lnTo>
                  <a:lnTo>
                    <a:pt x="28714" y="8018"/>
                  </a:lnTo>
                  <a:lnTo>
                    <a:pt x="28814" y="7959"/>
                  </a:lnTo>
                  <a:lnTo>
                    <a:pt x="28913" y="7911"/>
                  </a:lnTo>
                  <a:lnTo>
                    <a:pt x="29013" y="7864"/>
                  </a:lnTo>
                  <a:lnTo>
                    <a:pt x="29108" y="7829"/>
                  </a:lnTo>
                  <a:lnTo>
                    <a:pt x="29208" y="7805"/>
                  </a:lnTo>
                  <a:lnTo>
                    <a:pt x="29307" y="7782"/>
                  </a:lnTo>
                  <a:lnTo>
                    <a:pt x="29407" y="7758"/>
                  </a:lnTo>
                  <a:close/>
                  <a:moveTo>
                    <a:pt x="141529" y="59591"/>
                  </a:moveTo>
                  <a:lnTo>
                    <a:pt x="141738" y="59602"/>
                  </a:lnTo>
                  <a:lnTo>
                    <a:pt x="141942" y="59614"/>
                  </a:lnTo>
                  <a:lnTo>
                    <a:pt x="142146" y="59650"/>
                  </a:lnTo>
                  <a:lnTo>
                    <a:pt x="142351" y="59685"/>
                  </a:lnTo>
                  <a:lnTo>
                    <a:pt x="142555" y="59732"/>
                  </a:lnTo>
                  <a:lnTo>
                    <a:pt x="142759" y="59803"/>
                  </a:lnTo>
                  <a:lnTo>
                    <a:pt x="142958" y="59874"/>
                  </a:lnTo>
                  <a:lnTo>
                    <a:pt x="143162" y="59957"/>
                  </a:lnTo>
                  <a:lnTo>
                    <a:pt x="143361" y="60051"/>
                  </a:lnTo>
                  <a:lnTo>
                    <a:pt x="143561" y="60157"/>
                  </a:lnTo>
                  <a:lnTo>
                    <a:pt x="143760" y="60275"/>
                  </a:lnTo>
                  <a:lnTo>
                    <a:pt x="143955" y="60405"/>
                  </a:lnTo>
                  <a:lnTo>
                    <a:pt x="144140" y="60535"/>
                  </a:lnTo>
                  <a:lnTo>
                    <a:pt x="144315" y="60677"/>
                  </a:lnTo>
                  <a:lnTo>
                    <a:pt x="144491" y="60818"/>
                  </a:lnTo>
                  <a:lnTo>
                    <a:pt x="144667" y="60972"/>
                  </a:lnTo>
                  <a:lnTo>
                    <a:pt x="144833" y="61125"/>
                  </a:lnTo>
                  <a:lnTo>
                    <a:pt x="144999" y="61291"/>
                  </a:lnTo>
                  <a:lnTo>
                    <a:pt x="145160" y="61456"/>
                  </a:lnTo>
                  <a:lnTo>
                    <a:pt x="145317" y="61633"/>
                  </a:lnTo>
                  <a:lnTo>
                    <a:pt x="145473" y="61810"/>
                  </a:lnTo>
                  <a:lnTo>
                    <a:pt x="145625" y="61999"/>
                  </a:lnTo>
                  <a:lnTo>
                    <a:pt x="145777" y="62188"/>
                  </a:lnTo>
                  <a:lnTo>
                    <a:pt x="145920" y="62389"/>
                  </a:lnTo>
                  <a:lnTo>
                    <a:pt x="146062" y="62601"/>
                  </a:lnTo>
                  <a:lnTo>
                    <a:pt x="146204" y="62814"/>
                  </a:lnTo>
                  <a:lnTo>
                    <a:pt x="146337" y="63026"/>
                  </a:lnTo>
                  <a:lnTo>
                    <a:pt x="146470" y="63251"/>
                  </a:lnTo>
                  <a:lnTo>
                    <a:pt x="146598" y="63475"/>
                  </a:lnTo>
                  <a:lnTo>
                    <a:pt x="146726" y="63699"/>
                  </a:lnTo>
                  <a:lnTo>
                    <a:pt x="146850" y="63947"/>
                  </a:lnTo>
                  <a:lnTo>
                    <a:pt x="146969" y="64183"/>
                  </a:lnTo>
                  <a:lnTo>
                    <a:pt x="147087" y="64431"/>
                  </a:lnTo>
                  <a:lnTo>
                    <a:pt x="147201" y="64679"/>
                  </a:lnTo>
                  <a:lnTo>
                    <a:pt x="147315" y="64939"/>
                  </a:lnTo>
                  <a:lnTo>
                    <a:pt x="147419" y="65199"/>
                  </a:lnTo>
                  <a:lnTo>
                    <a:pt x="147524" y="65470"/>
                  </a:lnTo>
                  <a:lnTo>
                    <a:pt x="147628" y="65730"/>
                  </a:lnTo>
                  <a:lnTo>
                    <a:pt x="147728" y="66014"/>
                  </a:lnTo>
                  <a:lnTo>
                    <a:pt x="147823" y="66285"/>
                  </a:lnTo>
                  <a:lnTo>
                    <a:pt x="147918" y="66568"/>
                  </a:lnTo>
                  <a:lnTo>
                    <a:pt x="148008" y="66864"/>
                  </a:lnTo>
                  <a:lnTo>
                    <a:pt x="148093" y="67147"/>
                  </a:lnTo>
                  <a:lnTo>
                    <a:pt x="148179" y="67442"/>
                  </a:lnTo>
                  <a:lnTo>
                    <a:pt x="148259" y="67737"/>
                  </a:lnTo>
                  <a:lnTo>
                    <a:pt x="148340" y="68044"/>
                  </a:lnTo>
                  <a:lnTo>
                    <a:pt x="148416" y="68351"/>
                  </a:lnTo>
                  <a:lnTo>
                    <a:pt x="148487" y="68658"/>
                  </a:lnTo>
                  <a:lnTo>
                    <a:pt x="148558" y="68965"/>
                  </a:lnTo>
                  <a:lnTo>
                    <a:pt x="148625" y="69284"/>
                  </a:lnTo>
                  <a:lnTo>
                    <a:pt x="148691" y="69603"/>
                  </a:lnTo>
                  <a:lnTo>
                    <a:pt x="148753" y="69922"/>
                  </a:lnTo>
                  <a:lnTo>
                    <a:pt x="148810" y="70252"/>
                  </a:lnTo>
                  <a:lnTo>
                    <a:pt x="148867" y="70583"/>
                  </a:lnTo>
                  <a:lnTo>
                    <a:pt x="148919" y="70902"/>
                  </a:lnTo>
                  <a:lnTo>
                    <a:pt x="148971" y="71244"/>
                  </a:lnTo>
                  <a:lnTo>
                    <a:pt x="149066" y="71917"/>
                  </a:lnTo>
                  <a:lnTo>
                    <a:pt x="149152" y="72590"/>
                  </a:lnTo>
                  <a:lnTo>
                    <a:pt x="149223" y="73287"/>
                  </a:lnTo>
                  <a:lnTo>
                    <a:pt x="149289" y="73983"/>
                  </a:lnTo>
                  <a:lnTo>
                    <a:pt x="149342" y="74692"/>
                  </a:lnTo>
                  <a:lnTo>
                    <a:pt x="149384" y="75400"/>
                  </a:lnTo>
                  <a:lnTo>
                    <a:pt x="149418" y="76120"/>
                  </a:lnTo>
                  <a:lnTo>
                    <a:pt x="149441" y="76841"/>
                  </a:lnTo>
                  <a:lnTo>
                    <a:pt x="149455" y="77561"/>
                  </a:lnTo>
                  <a:lnTo>
                    <a:pt x="149460" y="78293"/>
                  </a:lnTo>
                  <a:lnTo>
                    <a:pt x="149455" y="79025"/>
                  </a:lnTo>
                  <a:lnTo>
                    <a:pt x="149441" y="79757"/>
                  </a:lnTo>
                  <a:lnTo>
                    <a:pt x="149422" y="80489"/>
                  </a:lnTo>
                  <a:lnTo>
                    <a:pt x="149389" y="81221"/>
                  </a:lnTo>
                  <a:lnTo>
                    <a:pt x="149351" y="81953"/>
                  </a:lnTo>
                  <a:lnTo>
                    <a:pt x="149304" y="82685"/>
                  </a:lnTo>
                  <a:lnTo>
                    <a:pt x="149247" y="83405"/>
                  </a:lnTo>
                  <a:lnTo>
                    <a:pt x="149180" y="84137"/>
                  </a:lnTo>
                  <a:lnTo>
                    <a:pt x="149109" y="84857"/>
                  </a:lnTo>
                  <a:lnTo>
                    <a:pt x="149028" y="85566"/>
                  </a:lnTo>
                  <a:lnTo>
                    <a:pt x="148938" y="86274"/>
                  </a:lnTo>
                  <a:lnTo>
                    <a:pt x="148843" y="86983"/>
                  </a:lnTo>
                  <a:lnTo>
                    <a:pt x="148739" y="87679"/>
                  </a:lnTo>
                  <a:lnTo>
                    <a:pt x="148625" y="88364"/>
                  </a:lnTo>
                  <a:lnTo>
                    <a:pt x="148506" y="89037"/>
                  </a:lnTo>
                  <a:lnTo>
                    <a:pt x="148383" y="89710"/>
                  </a:lnTo>
                  <a:lnTo>
                    <a:pt x="148250" y="90371"/>
                  </a:lnTo>
                  <a:lnTo>
                    <a:pt x="148112" y="91009"/>
                  </a:lnTo>
                  <a:lnTo>
                    <a:pt x="147965" y="91646"/>
                  </a:lnTo>
                  <a:lnTo>
                    <a:pt x="147813" y="92272"/>
                  </a:lnTo>
                  <a:lnTo>
                    <a:pt x="147652" y="92874"/>
                  </a:lnTo>
                  <a:lnTo>
                    <a:pt x="147486" y="93477"/>
                  </a:lnTo>
                  <a:lnTo>
                    <a:pt x="147315" y="94055"/>
                  </a:lnTo>
                  <a:lnTo>
                    <a:pt x="147139" y="94610"/>
                  </a:lnTo>
                  <a:lnTo>
                    <a:pt x="146954" y="95165"/>
                  </a:lnTo>
                  <a:lnTo>
                    <a:pt x="146764" y="95684"/>
                  </a:lnTo>
                  <a:lnTo>
                    <a:pt x="146570" y="96192"/>
                  </a:lnTo>
                  <a:lnTo>
                    <a:pt x="146371" y="96688"/>
                  </a:lnTo>
                  <a:lnTo>
                    <a:pt x="146166" y="97160"/>
                  </a:lnTo>
                  <a:lnTo>
                    <a:pt x="145953" y="97609"/>
                  </a:lnTo>
                  <a:lnTo>
                    <a:pt x="145739" y="98034"/>
                  </a:lnTo>
                  <a:lnTo>
                    <a:pt x="145521" y="98435"/>
                  </a:lnTo>
                  <a:lnTo>
                    <a:pt x="145459" y="98317"/>
                  </a:lnTo>
                  <a:lnTo>
                    <a:pt x="145393" y="98199"/>
                  </a:lnTo>
                  <a:lnTo>
                    <a:pt x="145326" y="98105"/>
                  </a:lnTo>
                  <a:lnTo>
                    <a:pt x="145255" y="98010"/>
                  </a:lnTo>
                  <a:lnTo>
                    <a:pt x="145184" y="97940"/>
                  </a:lnTo>
                  <a:lnTo>
                    <a:pt x="145108" y="97869"/>
                  </a:lnTo>
                  <a:lnTo>
                    <a:pt x="145032" y="97822"/>
                  </a:lnTo>
                  <a:lnTo>
                    <a:pt x="144956" y="97774"/>
                  </a:lnTo>
                  <a:lnTo>
                    <a:pt x="144875" y="97739"/>
                  </a:lnTo>
                  <a:lnTo>
                    <a:pt x="144800" y="97727"/>
                  </a:lnTo>
                  <a:lnTo>
                    <a:pt x="144719" y="97715"/>
                  </a:lnTo>
                  <a:lnTo>
                    <a:pt x="144643" y="97727"/>
                  </a:lnTo>
                  <a:lnTo>
                    <a:pt x="144562" y="97739"/>
                  </a:lnTo>
                  <a:lnTo>
                    <a:pt x="144486" y="97762"/>
                  </a:lnTo>
                  <a:lnTo>
                    <a:pt x="144415" y="97810"/>
                  </a:lnTo>
                  <a:lnTo>
                    <a:pt x="144339" y="97857"/>
                  </a:lnTo>
                  <a:lnTo>
                    <a:pt x="144268" y="97928"/>
                  </a:lnTo>
                  <a:lnTo>
                    <a:pt x="144197" y="97999"/>
                  </a:lnTo>
                  <a:lnTo>
                    <a:pt x="144135" y="98093"/>
                  </a:lnTo>
                  <a:lnTo>
                    <a:pt x="144069" y="98188"/>
                  </a:lnTo>
                  <a:lnTo>
                    <a:pt x="144012" y="98306"/>
                  </a:lnTo>
                  <a:lnTo>
                    <a:pt x="143955" y="98424"/>
                  </a:lnTo>
                  <a:lnTo>
                    <a:pt x="143903" y="98565"/>
                  </a:lnTo>
                  <a:lnTo>
                    <a:pt x="143855" y="98719"/>
                  </a:lnTo>
                  <a:lnTo>
                    <a:pt x="143812" y="98872"/>
                  </a:lnTo>
                  <a:lnTo>
                    <a:pt x="143774" y="99049"/>
                  </a:lnTo>
                  <a:lnTo>
                    <a:pt x="143746" y="99238"/>
                  </a:lnTo>
                  <a:lnTo>
                    <a:pt x="143722" y="99427"/>
                  </a:lnTo>
                  <a:lnTo>
                    <a:pt x="143703" y="99640"/>
                  </a:lnTo>
                  <a:lnTo>
                    <a:pt x="143689" y="99864"/>
                  </a:lnTo>
                  <a:lnTo>
                    <a:pt x="143684" y="100100"/>
                  </a:lnTo>
                  <a:lnTo>
                    <a:pt x="143684" y="100348"/>
                  </a:lnTo>
                  <a:lnTo>
                    <a:pt x="143684" y="100738"/>
                  </a:lnTo>
                  <a:lnTo>
                    <a:pt x="143523" y="100856"/>
                  </a:lnTo>
                  <a:lnTo>
                    <a:pt x="143361" y="100950"/>
                  </a:lnTo>
                  <a:lnTo>
                    <a:pt x="143195" y="101045"/>
                  </a:lnTo>
                  <a:lnTo>
                    <a:pt x="143029" y="101116"/>
                  </a:lnTo>
                  <a:lnTo>
                    <a:pt x="142863" y="101186"/>
                  </a:lnTo>
                  <a:lnTo>
                    <a:pt x="142697" y="101234"/>
                  </a:lnTo>
                  <a:lnTo>
                    <a:pt x="142531" y="101269"/>
                  </a:lnTo>
                  <a:lnTo>
                    <a:pt x="142360" y="101293"/>
                  </a:lnTo>
                  <a:lnTo>
                    <a:pt x="142189" y="101305"/>
                  </a:lnTo>
                  <a:lnTo>
                    <a:pt x="142014" y="101305"/>
                  </a:lnTo>
                  <a:lnTo>
                    <a:pt x="141843" y="101293"/>
                  </a:lnTo>
                  <a:lnTo>
                    <a:pt x="141667" y="101269"/>
                  </a:lnTo>
                  <a:lnTo>
                    <a:pt x="141491" y="101222"/>
                  </a:lnTo>
                  <a:lnTo>
                    <a:pt x="141316" y="101175"/>
                  </a:lnTo>
                  <a:lnTo>
                    <a:pt x="141140" y="101104"/>
                  </a:lnTo>
                  <a:lnTo>
                    <a:pt x="140960" y="101021"/>
                  </a:lnTo>
                  <a:lnTo>
                    <a:pt x="140950" y="100868"/>
                  </a:lnTo>
                  <a:lnTo>
                    <a:pt x="140946" y="100726"/>
                  </a:lnTo>
                  <a:lnTo>
                    <a:pt x="140936" y="100573"/>
                  </a:lnTo>
                  <a:lnTo>
                    <a:pt x="140927" y="100419"/>
                  </a:lnTo>
                  <a:lnTo>
                    <a:pt x="140912" y="100183"/>
                  </a:lnTo>
                  <a:lnTo>
                    <a:pt x="140889" y="99947"/>
                  </a:lnTo>
                  <a:lnTo>
                    <a:pt x="140860" y="99722"/>
                  </a:lnTo>
                  <a:lnTo>
                    <a:pt x="140822" y="99510"/>
                  </a:lnTo>
                  <a:lnTo>
                    <a:pt x="140780" y="99321"/>
                  </a:lnTo>
                  <a:lnTo>
                    <a:pt x="140732" y="99144"/>
                  </a:lnTo>
                  <a:lnTo>
                    <a:pt x="140680" y="98967"/>
                  </a:lnTo>
                  <a:lnTo>
                    <a:pt x="140623" y="98813"/>
                  </a:lnTo>
                  <a:lnTo>
                    <a:pt x="140561" y="98672"/>
                  </a:lnTo>
                  <a:lnTo>
                    <a:pt x="140495" y="98542"/>
                  </a:lnTo>
                  <a:lnTo>
                    <a:pt x="140428" y="98424"/>
                  </a:lnTo>
                  <a:lnTo>
                    <a:pt x="140357" y="98329"/>
                  </a:lnTo>
                  <a:lnTo>
                    <a:pt x="140281" y="98235"/>
                  </a:lnTo>
                  <a:lnTo>
                    <a:pt x="140205" y="98164"/>
                  </a:lnTo>
                  <a:lnTo>
                    <a:pt x="140129" y="98093"/>
                  </a:lnTo>
                  <a:lnTo>
                    <a:pt x="140049" y="98046"/>
                  </a:lnTo>
                  <a:lnTo>
                    <a:pt x="139968" y="98010"/>
                  </a:lnTo>
                  <a:lnTo>
                    <a:pt x="139887" y="97987"/>
                  </a:lnTo>
                  <a:lnTo>
                    <a:pt x="139731" y="97987"/>
                  </a:lnTo>
                  <a:lnTo>
                    <a:pt x="139650" y="98010"/>
                  </a:lnTo>
                  <a:lnTo>
                    <a:pt x="139574" y="98046"/>
                  </a:lnTo>
                  <a:lnTo>
                    <a:pt x="139498" y="98093"/>
                  </a:lnTo>
                  <a:lnTo>
                    <a:pt x="139422" y="98152"/>
                  </a:lnTo>
                  <a:lnTo>
                    <a:pt x="139351" y="98235"/>
                  </a:lnTo>
                  <a:lnTo>
                    <a:pt x="139285" y="98317"/>
                  </a:lnTo>
                  <a:lnTo>
                    <a:pt x="139223" y="98424"/>
                  </a:lnTo>
                  <a:lnTo>
                    <a:pt x="139161" y="98542"/>
                  </a:lnTo>
                  <a:lnTo>
                    <a:pt x="139104" y="98672"/>
                  </a:lnTo>
                  <a:lnTo>
                    <a:pt x="139052" y="98813"/>
                  </a:lnTo>
                  <a:lnTo>
                    <a:pt x="139009" y="98979"/>
                  </a:lnTo>
                  <a:lnTo>
                    <a:pt x="138967" y="99156"/>
                  </a:lnTo>
                  <a:lnTo>
                    <a:pt x="138762" y="98849"/>
                  </a:lnTo>
                  <a:lnTo>
                    <a:pt x="138554" y="98530"/>
                  </a:lnTo>
                  <a:lnTo>
                    <a:pt x="138345" y="98176"/>
                  </a:lnTo>
                  <a:lnTo>
                    <a:pt x="138240" y="97999"/>
                  </a:lnTo>
                  <a:lnTo>
                    <a:pt x="138136" y="97810"/>
                  </a:lnTo>
                  <a:lnTo>
                    <a:pt x="138079" y="97715"/>
                  </a:lnTo>
                  <a:lnTo>
                    <a:pt x="138027" y="97656"/>
                  </a:lnTo>
                  <a:lnTo>
                    <a:pt x="137970" y="97609"/>
                  </a:lnTo>
                  <a:lnTo>
                    <a:pt x="137913" y="97574"/>
                  </a:lnTo>
                  <a:lnTo>
                    <a:pt x="137861" y="97562"/>
                  </a:lnTo>
                  <a:lnTo>
                    <a:pt x="137804" y="97562"/>
                  </a:lnTo>
                  <a:lnTo>
                    <a:pt x="137752" y="97585"/>
                  </a:lnTo>
                  <a:lnTo>
                    <a:pt x="137699" y="97609"/>
                  </a:lnTo>
                  <a:lnTo>
                    <a:pt x="137652" y="97656"/>
                  </a:lnTo>
                  <a:lnTo>
                    <a:pt x="137604" y="97715"/>
                  </a:lnTo>
                  <a:lnTo>
                    <a:pt x="137562" y="97786"/>
                  </a:lnTo>
                  <a:lnTo>
                    <a:pt x="137519" y="97869"/>
                  </a:lnTo>
                  <a:lnTo>
                    <a:pt x="137476" y="97963"/>
                  </a:lnTo>
                  <a:lnTo>
                    <a:pt x="137438" y="98058"/>
                  </a:lnTo>
                  <a:lnTo>
                    <a:pt x="137405" y="98164"/>
                  </a:lnTo>
                  <a:lnTo>
                    <a:pt x="137372" y="98282"/>
                  </a:lnTo>
                  <a:lnTo>
                    <a:pt x="137220" y="98046"/>
                  </a:lnTo>
                  <a:lnTo>
                    <a:pt x="137073" y="97798"/>
                  </a:lnTo>
                  <a:lnTo>
                    <a:pt x="136921" y="97538"/>
                  </a:lnTo>
                  <a:lnTo>
                    <a:pt x="136779" y="97278"/>
                  </a:lnTo>
                  <a:lnTo>
                    <a:pt x="136636" y="97019"/>
                  </a:lnTo>
                  <a:lnTo>
                    <a:pt x="136494" y="96735"/>
                  </a:lnTo>
                  <a:lnTo>
                    <a:pt x="136356" y="96452"/>
                  </a:lnTo>
                  <a:lnTo>
                    <a:pt x="136219" y="96169"/>
                  </a:lnTo>
                  <a:lnTo>
                    <a:pt x="136086" y="95862"/>
                  </a:lnTo>
                  <a:lnTo>
                    <a:pt x="135953" y="95566"/>
                  </a:lnTo>
                  <a:lnTo>
                    <a:pt x="135825" y="95248"/>
                  </a:lnTo>
                  <a:lnTo>
                    <a:pt x="135696" y="94941"/>
                  </a:lnTo>
                  <a:lnTo>
                    <a:pt x="135573" y="94610"/>
                  </a:lnTo>
                  <a:lnTo>
                    <a:pt x="135450" y="94279"/>
                  </a:lnTo>
                  <a:lnTo>
                    <a:pt x="135331" y="93949"/>
                  </a:lnTo>
                  <a:lnTo>
                    <a:pt x="135212" y="93606"/>
                  </a:lnTo>
                  <a:lnTo>
                    <a:pt x="135098" y="93264"/>
                  </a:lnTo>
                  <a:lnTo>
                    <a:pt x="134989" y="92910"/>
                  </a:lnTo>
                  <a:lnTo>
                    <a:pt x="134880" y="92556"/>
                  </a:lnTo>
                  <a:lnTo>
                    <a:pt x="134776" y="92190"/>
                  </a:lnTo>
                  <a:lnTo>
                    <a:pt x="134671" y="91824"/>
                  </a:lnTo>
                  <a:lnTo>
                    <a:pt x="134572" y="91458"/>
                  </a:lnTo>
                  <a:lnTo>
                    <a:pt x="134472" y="91080"/>
                  </a:lnTo>
                  <a:lnTo>
                    <a:pt x="134382" y="90690"/>
                  </a:lnTo>
                  <a:lnTo>
                    <a:pt x="134287" y="90312"/>
                  </a:lnTo>
                  <a:lnTo>
                    <a:pt x="134201" y="89923"/>
                  </a:lnTo>
                  <a:lnTo>
                    <a:pt x="134116" y="89521"/>
                  </a:lnTo>
                  <a:lnTo>
                    <a:pt x="134031" y="89120"/>
                  </a:lnTo>
                  <a:lnTo>
                    <a:pt x="133950" y="88718"/>
                  </a:lnTo>
                  <a:lnTo>
                    <a:pt x="133874" y="88317"/>
                  </a:lnTo>
                  <a:lnTo>
                    <a:pt x="133803" y="87904"/>
                  </a:lnTo>
                  <a:lnTo>
                    <a:pt x="133732" y="87490"/>
                  </a:lnTo>
                  <a:lnTo>
                    <a:pt x="133665" y="87077"/>
                  </a:lnTo>
                  <a:lnTo>
                    <a:pt x="133603" y="86664"/>
                  </a:lnTo>
                  <a:lnTo>
                    <a:pt x="133542" y="86239"/>
                  </a:lnTo>
                  <a:lnTo>
                    <a:pt x="133485" y="85814"/>
                  </a:lnTo>
                  <a:lnTo>
                    <a:pt x="133428" y="85389"/>
                  </a:lnTo>
                  <a:lnTo>
                    <a:pt x="133380" y="84952"/>
                  </a:lnTo>
                  <a:lnTo>
                    <a:pt x="133333" y="84527"/>
                  </a:lnTo>
                  <a:lnTo>
                    <a:pt x="133290" y="84090"/>
                  </a:lnTo>
                  <a:lnTo>
                    <a:pt x="133247" y="83653"/>
                  </a:lnTo>
                  <a:lnTo>
                    <a:pt x="133210" y="83216"/>
                  </a:lnTo>
                  <a:lnTo>
                    <a:pt x="133176" y="82768"/>
                  </a:lnTo>
                  <a:lnTo>
                    <a:pt x="133148" y="82331"/>
                  </a:lnTo>
                  <a:lnTo>
                    <a:pt x="133124" y="81882"/>
                  </a:lnTo>
                  <a:lnTo>
                    <a:pt x="133100" y="81445"/>
                  </a:lnTo>
                  <a:lnTo>
                    <a:pt x="133081" y="80997"/>
                  </a:lnTo>
                  <a:lnTo>
                    <a:pt x="133067" y="80548"/>
                  </a:lnTo>
                  <a:lnTo>
                    <a:pt x="133053" y="80099"/>
                  </a:lnTo>
                  <a:lnTo>
                    <a:pt x="133048" y="79651"/>
                  </a:lnTo>
                  <a:lnTo>
                    <a:pt x="133043" y="79202"/>
                  </a:lnTo>
                  <a:lnTo>
                    <a:pt x="133043" y="78753"/>
                  </a:lnTo>
                  <a:lnTo>
                    <a:pt x="133048" y="78305"/>
                  </a:lnTo>
                  <a:lnTo>
                    <a:pt x="133058" y="77856"/>
                  </a:lnTo>
                  <a:lnTo>
                    <a:pt x="133067" y="77407"/>
                  </a:lnTo>
                  <a:lnTo>
                    <a:pt x="133081" y="76947"/>
                  </a:lnTo>
                  <a:lnTo>
                    <a:pt x="133100" y="76498"/>
                  </a:lnTo>
                  <a:lnTo>
                    <a:pt x="133124" y="76049"/>
                  </a:lnTo>
                  <a:lnTo>
                    <a:pt x="133153" y="75601"/>
                  </a:lnTo>
                  <a:lnTo>
                    <a:pt x="133186" y="75152"/>
                  </a:lnTo>
                  <a:lnTo>
                    <a:pt x="133224" y="74715"/>
                  </a:lnTo>
                  <a:lnTo>
                    <a:pt x="133262" y="74267"/>
                  </a:lnTo>
                  <a:lnTo>
                    <a:pt x="133309" y="73818"/>
                  </a:lnTo>
                  <a:lnTo>
                    <a:pt x="133357" y="73381"/>
                  </a:lnTo>
                  <a:lnTo>
                    <a:pt x="133418" y="72873"/>
                  </a:lnTo>
                  <a:lnTo>
                    <a:pt x="133485" y="72366"/>
                  </a:lnTo>
                  <a:lnTo>
                    <a:pt x="133561" y="71882"/>
                  </a:lnTo>
                  <a:lnTo>
                    <a:pt x="133637" y="71398"/>
                  </a:lnTo>
                  <a:lnTo>
                    <a:pt x="133722" y="70925"/>
                  </a:lnTo>
                  <a:lnTo>
                    <a:pt x="133812" y="70453"/>
                  </a:lnTo>
                  <a:lnTo>
                    <a:pt x="133907" y="70004"/>
                  </a:lnTo>
                  <a:lnTo>
                    <a:pt x="134007" y="69556"/>
                  </a:lnTo>
                  <a:lnTo>
                    <a:pt x="134111" y="69119"/>
                  </a:lnTo>
                  <a:lnTo>
                    <a:pt x="134216" y="68694"/>
                  </a:lnTo>
                  <a:lnTo>
                    <a:pt x="134330" y="68280"/>
                  </a:lnTo>
                  <a:lnTo>
                    <a:pt x="134448" y="67867"/>
                  </a:lnTo>
                  <a:lnTo>
                    <a:pt x="134572" y="67466"/>
                  </a:lnTo>
                  <a:lnTo>
                    <a:pt x="134695" y="67076"/>
                  </a:lnTo>
                  <a:lnTo>
                    <a:pt x="134828" y="66698"/>
                  </a:lnTo>
                  <a:lnTo>
                    <a:pt x="134961" y="66321"/>
                  </a:lnTo>
                  <a:lnTo>
                    <a:pt x="135098" y="65966"/>
                  </a:lnTo>
                  <a:lnTo>
                    <a:pt x="135241" y="65612"/>
                  </a:lnTo>
                  <a:lnTo>
                    <a:pt x="135388" y="65270"/>
                  </a:lnTo>
                  <a:lnTo>
                    <a:pt x="135535" y="64939"/>
                  </a:lnTo>
                  <a:lnTo>
                    <a:pt x="135687" y="64609"/>
                  </a:lnTo>
                  <a:lnTo>
                    <a:pt x="135844" y="64302"/>
                  </a:lnTo>
                  <a:lnTo>
                    <a:pt x="136000" y="63995"/>
                  </a:lnTo>
                  <a:lnTo>
                    <a:pt x="136166" y="63699"/>
                  </a:lnTo>
                  <a:lnTo>
                    <a:pt x="136328" y="63416"/>
                  </a:lnTo>
                  <a:lnTo>
                    <a:pt x="136499" y="63144"/>
                  </a:lnTo>
                  <a:lnTo>
                    <a:pt x="136669" y="62873"/>
                  </a:lnTo>
                  <a:lnTo>
                    <a:pt x="136845" y="62625"/>
                  </a:lnTo>
                  <a:lnTo>
                    <a:pt x="137021" y="62377"/>
                  </a:lnTo>
                  <a:lnTo>
                    <a:pt x="137196" y="62141"/>
                  </a:lnTo>
                  <a:lnTo>
                    <a:pt x="137377" y="61917"/>
                  </a:lnTo>
                  <a:lnTo>
                    <a:pt x="137562" y="61704"/>
                  </a:lnTo>
                  <a:lnTo>
                    <a:pt x="137747" y="61491"/>
                  </a:lnTo>
                  <a:lnTo>
                    <a:pt x="137937" y="61303"/>
                  </a:lnTo>
                  <a:lnTo>
                    <a:pt x="138126" y="61114"/>
                  </a:lnTo>
                  <a:lnTo>
                    <a:pt x="138316" y="60948"/>
                  </a:lnTo>
                  <a:lnTo>
                    <a:pt x="138506" y="60783"/>
                  </a:lnTo>
                  <a:lnTo>
                    <a:pt x="138701" y="60630"/>
                  </a:lnTo>
                  <a:lnTo>
                    <a:pt x="138900" y="60488"/>
                  </a:lnTo>
                  <a:lnTo>
                    <a:pt x="139095" y="60358"/>
                  </a:lnTo>
                  <a:lnTo>
                    <a:pt x="139294" y="60228"/>
                  </a:lnTo>
                  <a:lnTo>
                    <a:pt x="139493" y="60122"/>
                  </a:lnTo>
                  <a:lnTo>
                    <a:pt x="139697" y="60016"/>
                  </a:lnTo>
                  <a:lnTo>
                    <a:pt x="139897" y="59933"/>
                  </a:lnTo>
                  <a:lnTo>
                    <a:pt x="140101" y="59850"/>
                  </a:lnTo>
                  <a:lnTo>
                    <a:pt x="140305" y="59779"/>
                  </a:lnTo>
                  <a:lnTo>
                    <a:pt x="140504" y="59720"/>
                  </a:lnTo>
                  <a:lnTo>
                    <a:pt x="140713" y="59673"/>
                  </a:lnTo>
                  <a:lnTo>
                    <a:pt x="140917" y="59638"/>
                  </a:lnTo>
                  <a:lnTo>
                    <a:pt x="141121" y="59614"/>
                  </a:lnTo>
                  <a:lnTo>
                    <a:pt x="141325" y="59591"/>
                  </a:lnTo>
                  <a:close/>
                  <a:moveTo>
                    <a:pt x="143765" y="105024"/>
                  </a:moveTo>
                  <a:lnTo>
                    <a:pt x="143793" y="107031"/>
                  </a:lnTo>
                  <a:lnTo>
                    <a:pt x="143817" y="109050"/>
                  </a:lnTo>
                  <a:lnTo>
                    <a:pt x="143841" y="111081"/>
                  </a:lnTo>
                  <a:lnTo>
                    <a:pt x="143860" y="113135"/>
                  </a:lnTo>
                  <a:lnTo>
                    <a:pt x="143874" y="115190"/>
                  </a:lnTo>
                  <a:lnTo>
                    <a:pt x="143884" y="117268"/>
                  </a:lnTo>
                  <a:lnTo>
                    <a:pt x="143893" y="119346"/>
                  </a:lnTo>
                  <a:lnTo>
                    <a:pt x="143893" y="121447"/>
                  </a:lnTo>
                  <a:lnTo>
                    <a:pt x="142650" y="121506"/>
                  </a:lnTo>
                  <a:lnTo>
                    <a:pt x="142033" y="121554"/>
                  </a:lnTo>
                  <a:lnTo>
                    <a:pt x="141420" y="121601"/>
                  </a:lnTo>
                  <a:lnTo>
                    <a:pt x="141411" y="119511"/>
                  </a:lnTo>
                  <a:lnTo>
                    <a:pt x="141397" y="117433"/>
                  </a:lnTo>
                  <a:lnTo>
                    <a:pt x="141373" y="115367"/>
                  </a:lnTo>
                  <a:lnTo>
                    <a:pt x="141340" y="113312"/>
                  </a:lnTo>
                  <a:lnTo>
                    <a:pt x="141297" y="111270"/>
                  </a:lnTo>
                  <a:lnTo>
                    <a:pt x="141249" y="109251"/>
                  </a:lnTo>
                  <a:lnTo>
                    <a:pt x="141197" y="107243"/>
                  </a:lnTo>
                  <a:lnTo>
                    <a:pt x="141136" y="105260"/>
                  </a:lnTo>
                  <a:lnTo>
                    <a:pt x="141136" y="105260"/>
                  </a:lnTo>
                  <a:lnTo>
                    <a:pt x="141297" y="105319"/>
                  </a:lnTo>
                  <a:lnTo>
                    <a:pt x="141458" y="105378"/>
                  </a:lnTo>
                  <a:lnTo>
                    <a:pt x="141624" y="105413"/>
                  </a:lnTo>
                  <a:lnTo>
                    <a:pt x="141786" y="105437"/>
                  </a:lnTo>
                  <a:lnTo>
                    <a:pt x="141952" y="105461"/>
                  </a:lnTo>
                  <a:lnTo>
                    <a:pt x="142113" y="105472"/>
                  </a:lnTo>
                  <a:lnTo>
                    <a:pt x="142279" y="105472"/>
                  </a:lnTo>
                  <a:lnTo>
                    <a:pt x="142445" y="105461"/>
                  </a:lnTo>
                  <a:lnTo>
                    <a:pt x="142612" y="105437"/>
                  </a:lnTo>
                  <a:lnTo>
                    <a:pt x="142773" y="105402"/>
                  </a:lnTo>
                  <a:lnTo>
                    <a:pt x="142939" y="105366"/>
                  </a:lnTo>
                  <a:lnTo>
                    <a:pt x="143105" y="105307"/>
                  </a:lnTo>
                  <a:lnTo>
                    <a:pt x="143271" y="105248"/>
                  </a:lnTo>
                  <a:lnTo>
                    <a:pt x="143437" y="105189"/>
                  </a:lnTo>
                  <a:lnTo>
                    <a:pt x="143599" y="105106"/>
                  </a:lnTo>
                  <a:lnTo>
                    <a:pt x="143765" y="105024"/>
                  </a:lnTo>
                  <a:close/>
                  <a:moveTo>
                    <a:pt x="13303" y="91930"/>
                  </a:moveTo>
                  <a:lnTo>
                    <a:pt x="13503" y="91942"/>
                  </a:lnTo>
                  <a:lnTo>
                    <a:pt x="13702" y="91953"/>
                  </a:lnTo>
                  <a:lnTo>
                    <a:pt x="13901" y="91989"/>
                  </a:lnTo>
                  <a:lnTo>
                    <a:pt x="14101" y="92036"/>
                  </a:lnTo>
                  <a:lnTo>
                    <a:pt x="14295" y="92083"/>
                  </a:lnTo>
                  <a:lnTo>
                    <a:pt x="14490" y="92154"/>
                  </a:lnTo>
                  <a:lnTo>
                    <a:pt x="14685" y="92225"/>
                  </a:lnTo>
                  <a:lnTo>
                    <a:pt x="14879" y="92319"/>
                  </a:lnTo>
                  <a:lnTo>
                    <a:pt x="15069" y="92414"/>
                  </a:lnTo>
                  <a:lnTo>
                    <a:pt x="15259" y="92532"/>
                  </a:lnTo>
                  <a:lnTo>
                    <a:pt x="15444" y="92650"/>
                  </a:lnTo>
                  <a:lnTo>
                    <a:pt x="15629" y="92780"/>
                  </a:lnTo>
                  <a:lnTo>
                    <a:pt x="15809" y="92922"/>
                  </a:lnTo>
                  <a:lnTo>
                    <a:pt x="15990" y="93075"/>
                  </a:lnTo>
                  <a:lnTo>
                    <a:pt x="16165" y="93229"/>
                  </a:lnTo>
                  <a:lnTo>
                    <a:pt x="16341" y="93406"/>
                  </a:lnTo>
                  <a:lnTo>
                    <a:pt x="16517" y="93583"/>
                  </a:lnTo>
                  <a:lnTo>
                    <a:pt x="16687" y="93772"/>
                  </a:lnTo>
                  <a:lnTo>
                    <a:pt x="16858" y="93972"/>
                  </a:lnTo>
                  <a:lnTo>
                    <a:pt x="17024" y="94185"/>
                  </a:lnTo>
                  <a:lnTo>
                    <a:pt x="17191" y="94409"/>
                  </a:lnTo>
                  <a:lnTo>
                    <a:pt x="17352" y="94634"/>
                  </a:lnTo>
                  <a:lnTo>
                    <a:pt x="17513" y="94870"/>
                  </a:lnTo>
                  <a:lnTo>
                    <a:pt x="17670" y="95118"/>
                  </a:lnTo>
                  <a:lnTo>
                    <a:pt x="17826" y="95377"/>
                  </a:lnTo>
                  <a:lnTo>
                    <a:pt x="17978" y="95637"/>
                  </a:lnTo>
                  <a:lnTo>
                    <a:pt x="18125" y="95909"/>
                  </a:lnTo>
                  <a:lnTo>
                    <a:pt x="18277" y="96192"/>
                  </a:lnTo>
                  <a:lnTo>
                    <a:pt x="18420" y="96476"/>
                  </a:lnTo>
                  <a:lnTo>
                    <a:pt x="18562" y="96771"/>
                  </a:lnTo>
                  <a:lnTo>
                    <a:pt x="18700" y="97078"/>
                  </a:lnTo>
                  <a:lnTo>
                    <a:pt x="18837" y="97385"/>
                  </a:lnTo>
                  <a:lnTo>
                    <a:pt x="18970" y="97703"/>
                  </a:lnTo>
                  <a:lnTo>
                    <a:pt x="19103" y="98034"/>
                  </a:lnTo>
                  <a:lnTo>
                    <a:pt x="19231" y="98365"/>
                  </a:lnTo>
                  <a:lnTo>
                    <a:pt x="19355" y="98707"/>
                  </a:lnTo>
                  <a:lnTo>
                    <a:pt x="19478" y="99049"/>
                  </a:lnTo>
                  <a:lnTo>
                    <a:pt x="19597" y="99404"/>
                  </a:lnTo>
                  <a:lnTo>
                    <a:pt x="19711" y="99758"/>
                  </a:lnTo>
                  <a:lnTo>
                    <a:pt x="19820" y="100124"/>
                  </a:lnTo>
                  <a:lnTo>
                    <a:pt x="19929" y="100502"/>
                  </a:lnTo>
                  <a:lnTo>
                    <a:pt x="20033" y="100880"/>
                  </a:lnTo>
                  <a:lnTo>
                    <a:pt x="20138" y="101257"/>
                  </a:lnTo>
                  <a:lnTo>
                    <a:pt x="20233" y="101647"/>
                  </a:lnTo>
                  <a:lnTo>
                    <a:pt x="20328" y="102037"/>
                  </a:lnTo>
                  <a:lnTo>
                    <a:pt x="20418" y="102438"/>
                  </a:lnTo>
                  <a:lnTo>
                    <a:pt x="20508" y="102839"/>
                  </a:lnTo>
                  <a:lnTo>
                    <a:pt x="20589" y="103253"/>
                  </a:lnTo>
                  <a:lnTo>
                    <a:pt x="20669" y="103666"/>
                  </a:lnTo>
                  <a:lnTo>
                    <a:pt x="20745" y="104079"/>
                  </a:lnTo>
                  <a:lnTo>
                    <a:pt x="20817" y="104504"/>
                  </a:lnTo>
                  <a:lnTo>
                    <a:pt x="20888" y="104929"/>
                  </a:lnTo>
                  <a:lnTo>
                    <a:pt x="20949" y="105354"/>
                  </a:lnTo>
                  <a:lnTo>
                    <a:pt x="21011" y="105791"/>
                  </a:lnTo>
                  <a:lnTo>
                    <a:pt x="21068" y="106228"/>
                  </a:lnTo>
                  <a:lnTo>
                    <a:pt x="21120" y="106665"/>
                  </a:lnTo>
                  <a:lnTo>
                    <a:pt x="21168" y="107114"/>
                  </a:lnTo>
                  <a:lnTo>
                    <a:pt x="21210" y="107562"/>
                  </a:lnTo>
                  <a:lnTo>
                    <a:pt x="21248" y="108011"/>
                  </a:lnTo>
                  <a:lnTo>
                    <a:pt x="21286" y="108471"/>
                  </a:lnTo>
                  <a:lnTo>
                    <a:pt x="21315" y="108920"/>
                  </a:lnTo>
                  <a:lnTo>
                    <a:pt x="21339" y="109381"/>
                  </a:lnTo>
                  <a:lnTo>
                    <a:pt x="21362" y="109841"/>
                  </a:lnTo>
                  <a:lnTo>
                    <a:pt x="21377" y="110301"/>
                  </a:lnTo>
                  <a:lnTo>
                    <a:pt x="21391" y="110774"/>
                  </a:lnTo>
                  <a:lnTo>
                    <a:pt x="21400" y="111234"/>
                  </a:lnTo>
                  <a:lnTo>
                    <a:pt x="21400" y="111707"/>
                  </a:lnTo>
                  <a:lnTo>
                    <a:pt x="21400" y="112179"/>
                  </a:lnTo>
                  <a:lnTo>
                    <a:pt x="21391" y="112651"/>
                  </a:lnTo>
                  <a:lnTo>
                    <a:pt x="21381" y="113123"/>
                  </a:lnTo>
                  <a:lnTo>
                    <a:pt x="21362" y="113596"/>
                  </a:lnTo>
                  <a:lnTo>
                    <a:pt x="21343" y="114068"/>
                  </a:lnTo>
                  <a:lnTo>
                    <a:pt x="21315" y="114540"/>
                  </a:lnTo>
                  <a:lnTo>
                    <a:pt x="21286" y="115012"/>
                  </a:lnTo>
                  <a:lnTo>
                    <a:pt x="21244" y="115532"/>
                  </a:lnTo>
                  <a:lnTo>
                    <a:pt x="21201" y="116028"/>
                  </a:lnTo>
                  <a:lnTo>
                    <a:pt x="21149" y="116512"/>
                  </a:lnTo>
                  <a:lnTo>
                    <a:pt x="21097" y="116984"/>
                  </a:lnTo>
                  <a:lnTo>
                    <a:pt x="21040" y="117445"/>
                  </a:lnTo>
                  <a:lnTo>
                    <a:pt x="20978" y="117905"/>
                  </a:lnTo>
                  <a:lnTo>
                    <a:pt x="20916" y="118342"/>
                  </a:lnTo>
                  <a:lnTo>
                    <a:pt x="20845" y="118779"/>
                  </a:lnTo>
                  <a:lnTo>
                    <a:pt x="20774" y="119192"/>
                  </a:lnTo>
                  <a:lnTo>
                    <a:pt x="20698" y="119605"/>
                  </a:lnTo>
                  <a:lnTo>
                    <a:pt x="20617" y="120007"/>
                  </a:lnTo>
                  <a:lnTo>
                    <a:pt x="20537" y="120396"/>
                  </a:lnTo>
                  <a:lnTo>
                    <a:pt x="20446" y="120774"/>
                  </a:lnTo>
                  <a:lnTo>
                    <a:pt x="20356" y="121140"/>
                  </a:lnTo>
                  <a:lnTo>
                    <a:pt x="20266" y="121494"/>
                  </a:lnTo>
                  <a:lnTo>
                    <a:pt x="20166" y="121849"/>
                  </a:lnTo>
                  <a:lnTo>
                    <a:pt x="20067" y="122179"/>
                  </a:lnTo>
                  <a:lnTo>
                    <a:pt x="19962" y="122510"/>
                  </a:lnTo>
                  <a:lnTo>
                    <a:pt x="19858" y="122829"/>
                  </a:lnTo>
                  <a:lnTo>
                    <a:pt x="19749" y="123136"/>
                  </a:lnTo>
                  <a:lnTo>
                    <a:pt x="19635" y="123431"/>
                  </a:lnTo>
                  <a:lnTo>
                    <a:pt x="19521" y="123726"/>
                  </a:lnTo>
                  <a:lnTo>
                    <a:pt x="19402" y="123998"/>
                  </a:lnTo>
                  <a:lnTo>
                    <a:pt x="19279" y="124269"/>
                  </a:lnTo>
                  <a:lnTo>
                    <a:pt x="19155" y="124529"/>
                  </a:lnTo>
                  <a:lnTo>
                    <a:pt x="19027" y="124789"/>
                  </a:lnTo>
                  <a:lnTo>
                    <a:pt x="18899" y="125025"/>
                  </a:lnTo>
                  <a:lnTo>
                    <a:pt x="18766" y="125261"/>
                  </a:lnTo>
                  <a:lnTo>
                    <a:pt x="18633" y="125485"/>
                  </a:lnTo>
                  <a:lnTo>
                    <a:pt x="18496" y="125710"/>
                  </a:lnTo>
                  <a:lnTo>
                    <a:pt x="18358" y="125910"/>
                  </a:lnTo>
                  <a:lnTo>
                    <a:pt x="18216" y="126111"/>
                  </a:lnTo>
                  <a:lnTo>
                    <a:pt x="18073" y="126300"/>
                  </a:lnTo>
                  <a:lnTo>
                    <a:pt x="17931" y="126489"/>
                  </a:lnTo>
                  <a:lnTo>
                    <a:pt x="17779" y="126666"/>
                  </a:lnTo>
                  <a:lnTo>
                    <a:pt x="17632" y="126831"/>
                  </a:lnTo>
                  <a:lnTo>
                    <a:pt x="17480" y="126985"/>
                  </a:lnTo>
                  <a:lnTo>
                    <a:pt x="17328" y="127138"/>
                  </a:lnTo>
                  <a:lnTo>
                    <a:pt x="17172" y="127280"/>
                  </a:lnTo>
                  <a:lnTo>
                    <a:pt x="17015" y="127410"/>
                  </a:lnTo>
                  <a:lnTo>
                    <a:pt x="16858" y="127540"/>
                  </a:lnTo>
                  <a:lnTo>
                    <a:pt x="16697" y="127658"/>
                  </a:lnTo>
                  <a:lnTo>
                    <a:pt x="16536" y="127776"/>
                  </a:lnTo>
                  <a:lnTo>
                    <a:pt x="16374" y="127882"/>
                  </a:lnTo>
                  <a:lnTo>
                    <a:pt x="16208" y="127976"/>
                  </a:lnTo>
                  <a:lnTo>
                    <a:pt x="16042" y="128059"/>
                  </a:lnTo>
                  <a:lnTo>
                    <a:pt x="15876" y="128154"/>
                  </a:lnTo>
                  <a:lnTo>
                    <a:pt x="15710" y="128224"/>
                  </a:lnTo>
                  <a:lnTo>
                    <a:pt x="15539" y="128295"/>
                  </a:lnTo>
                  <a:lnTo>
                    <a:pt x="15368" y="128354"/>
                  </a:lnTo>
                  <a:lnTo>
                    <a:pt x="15026" y="128461"/>
                  </a:lnTo>
                  <a:lnTo>
                    <a:pt x="14680" y="128543"/>
                  </a:lnTo>
                  <a:lnTo>
                    <a:pt x="14329" y="128602"/>
                  </a:lnTo>
                  <a:lnTo>
                    <a:pt x="13977" y="128626"/>
                  </a:lnTo>
                  <a:lnTo>
                    <a:pt x="13626" y="128638"/>
                  </a:lnTo>
                  <a:lnTo>
                    <a:pt x="13270" y="128614"/>
                  </a:lnTo>
                  <a:lnTo>
                    <a:pt x="12914" y="128579"/>
                  </a:lnTo>
                  <a:lnTo>
                    <a:pt x="12867" y="128390"/>
                  </a:lnTo>
                  <a:lnTo>
                    <a:pt x="12815" y="128213"/>
                  </a:lnTo>
                  <a:lnTo>
                    <a:pt x="12758" y="128036"/>
                  </a:lnTo>
                  <a:lnTo>
                    <a:pt x="12686" y="127882"/>
                  </a:lnTo>
                  <a:lnTo>
                    <a:pt x="12611" y="127740"/>
                  </a:lnTo>
                  <a:lnTo>
                    <a:pt x="12530" y="127610"/>
                  </a:lnTo>
                  <a:lnTo>
                    <a:pt x="12440" y="127492"/>
                  </a:lnTo>
                  <a:lnTo>
                    <a:pt x="12340" y="127386"/>
                  </a:lnTo>
                  <a:lnTo>
                    <a:pt x="11628" y="126819"/>
                  </a:lnTo>
                  <a:lnTo>
                    <a:pt x="11263" y="126512"/>
                  </a:lnTo>
                  <a:lnTo>
                    <a:pt x="10892" y="126194"/>
                  </a:lnTo>
                  <a:lnTo>
                    <a:pt x="10522" y="125863"/>
                  </a:lnTo>
                  <a:lnTo>
                    <a:pt x="10147" y="125521"/>
                  </a:lnTo>
                  <a:lnTo>
                    <a:pt x="9772" y="125155"/>
                  </a:lnTo>
                  <a:lnTo>
                    <a:pt x="9397" y="124789"/>
                  </a:lnTo>
                  <a:lnTo>
                    <a:pt x="9027" y="124387"/>
                  </a:lnTo>
                  <a:lnTo>
                    <a:pt x="8662" y="123974"/>
                  </a:lnTo>
                  <a:lnTo>
                    <a:pt x="8296" y="123537"/>
                  </a:lnTo>
                  <a:lnTo>
                    <a:pt x="8121" y="123313"/>
                  </a:lnTo>
                  <a:lnTo>
                    <a:pt x="7945" y="123077"/>
                  </a:lnTo>
                  <a:lnTo>
                    <a:pt x="7769" y="122840"/>
                  </a:lnTo>
                  <a:lnTo>
                    <a:pt x="7599" y="122604"/>
                  </a:lnTo>
                  <a:lnTo>
                    <a:pt x="7428" y="122356"/>
                  </a:lnTo>
                  <a:lnTo>
                    <a:pt x="7262" y="122097"/>
                  </a:lnTo>
                  <a:lnTo>
                    <a:pt x="7096" y="121837"/>
                  </a:lnTo>
                  <a:lnTo>
                    <a:pt x="6934" y="121565"/>
                  </a:lnTo>
                  <a:lnTo>
                    <a:pt x="6778" y="121294"/>
                  </a:lnTo>
                  <a:lnTo>
                    <a:pt x="6621" y="121010"/>
                  </a:lnTo>
                  <a:lnTo>
                    <a:pt x="6469" y="120727"/>
                  </a:lnTo>
                  <a:lnTo>
                    <a:pt x="6322" y="120432"/>
                  </a:lnTo>
                  <a:lnTo>
                    <a:pt x="6180" y="120125"/>
                  </a:lnTo>
                  <a:lnTo>
                    <a:pt x="6037" y="119818"/>
                  </a:lnTo>
                  <a:lnTo>
                    <a:pt x="5904" y="119499"/>
                  </a:lnTo>
                  <a:lnTo>
                    <a:pt x="5771" y="119169"/>
                  </a:lnTo>
                  <a:lnTo>
                    <a:pt x="5643" y="118838"/>
                  </a:lnTo>
                  <a:lnTo>
                    <a:pt x="5525" y="118496"/>
                  </a:lnTo>
                  <a:lnTo>
                    <a:pt x="5406" y="118153"/>
                  </a:lnTo>
                  <a:lnTo>
                    <a:pt x="5292" y="117787"/>
                  </a:lnTo>
                  <a:lnTo>
                    <a:pt x="5188" y="117421"/>
                  </a:lnTo>
                  <a:lnTo>
                    <a:pt x="5083" y="117055"/>
                  </a:lnTo>
                  <a:lnTo>
                    <a:pt x="4988" y="116665"/>
                  </a:lnTo>
                  <a:lnTo>
                    <a:pt x="4898" y="116276"/>
                  </a:lnTo>
                  <a:lnTo>
                    <a:pt x="4813" y="115874"/>
                  </a:lnTo>
                  <a:lnTo>
                    <a:pt x="4737" y="115461"/>
                  </a:lnTo>
                  <a:lnTo>
                    <a:pt x="4665" y="115048"/>
                  </a:lnTo>
                  <a:lnTo>
                    <a:pt x="4599" y="114611"/>
                  </a:lnTo>
                  <a:lnTo>
                    <a:pt x="4542" y="114174"/>
                  </a:lnTo>
                  <a:lnTo>
                    <a:pt x="4490" y="113725"/>
                  </a:lnTo>
                  <a:lnTo>
                    <a:pt x="4442" y="113265"/>
                  </a:lnTo>
                  <a:lnTo>
                    <a:pt x="4409" y="112793"/>
                  </a:lnTo>
                  <a:lnTo>
                    <a:pt x="4376" y="112320"/>
                  </a:lnTo>
                  <a:lnTo>
                    <a:pt x="4352" y="111825"/>
                  </a:lnTo>
                  <a:lnTo>
                    <a:pt x="4338" y="111329"/>
                  </a:lnTo>
                  <a:lnTo>
                    <a:pt x="4333" y="110821"/>
                  </a:lnTo>
                  <a:lnTo>
                    <a:pt x="4333" y="110301"/>
                  </a:lnTo>
                  <a:lnTo>
                    <a:pt x="4343" y="109770"/>
                  </a:lnTo>
                  <a:lnTo>
                    <a:pt x="4362" y="109227"/>
                  </a:lnTo>
                  <a:lnTo>
                    <a:pt x="4385" y="108672"/>
                  </a:lnTo>
                  <a:lnTo>
                    <a:pt x="4423" y="108105"/>
                  </a:lnTo>
                  <a:lnTo>
                    <a:pt x="4466" y="107527"/>
                  </a:lnTo>
                  <a:lnTo>
                    <a:pt x="4495" y="107173"/>
                  </a:lnTo>
                  <a:lnTo>
                    <a:pt x="4533" y="106830"/>
                  </a:lnTo>
                  <a:lnTo>
                    <a:pt x="4566" y="106488"/>
                  </a:lnTo>
                  <a:lnTo>
                    <a:pt x="4609" y="106145"/>
                  </a:lnTo>
                  <a:lnTo>
                    <a:pt x="4651" y="105803"/>
                  </a:lnTo>
                  <a:lnTo>
                    <a:pt x="4699" y="105472"/>
                  </a:lnTo>
                  <a:lnTo>
                    <a:pt x="4746" y="105142"/>
                  </a:lnTo>
                  <a:lnTo>
                    <a:pt x="4794" y="104823"/>
                  </a:lnTo>
                  <a:lnTo>
                    <a:pt x="4851" y="104492"/>
                  </a:lnTo>
                  <a:lnTo>
                    <a:pt x="4903" y="104174"/>
                  </a:lnTo>
                  <a:lnTo>
                    <a:pt x="4964" y="103855"/>
                  </a:lnTo>
                  <a:lnTo>
                    <a:pt x="5026" y="103548"/>
                  </a:lnTo>
                  <a:lnTo>
                    <a:pt x="5154" y="102934"/>
                  </a:lnTo>
                  <a:lnTo>
                    <a:pt x="5292" y="102332"/>
                  </a:lnTo>
                  <a:lnTo>
                    <a:pt x="5444" y="101753"/>
                  </a:lnTo>
                  <a:lnTo>
                    <a:pt x="5600" y="101175"/>
                  </a:lnTo>
                  <a:lnTo>
                    <a:pt x="5767" y="100620"/>
                  </a:lnTo>
                  <a:lnTo>
                    <a:pt x="5942" y="100088"/>
                  </a:lnTo>
                  <a:lnTo>
                    <a:pt x="6123" y="99557"/>
                  </a:lnTo>
                  <a:lnTo>
                    <a:pt x="6312" y="99049"/>
                  </a:lnTo>
                  <a:lnTo>
                    <a:pt x="6512" y="98554"/>
                  </a:lnTo>
                  <a:lnTo>
                    <a:pt x="6716" y="98081"/>
                  </a:lnTo>
                  <a:lnTo>
                    <a:pt x="6925" y="97621"/>
                  </a:lnTo>
                  <a:lnTo>
                    <a:pt x="7143" y="97172"/>
                  </a:lnTo>
                  <a:lnTo>
                    <a:pt x="7371" y="96747"/>
                  </a:lnTo>
                  <a:lnTo>
                    <a:pt x="7599" y="96334"/>
                  </a:lnTo>
                  <a:lnTo>
                    <a:pt x="7836" y="95932"/>
                  </a:lnTo>
                  <a:lnTo>
                    <a:pt x="8073" y="95555"/>
                  </a:lnTo>
                  <a:lnTo>
                    <a:pt x="8320" y="95200"/>
                  </a:lnTo>
                  <a:lnTo>
                    <a:pt x="8572" y="94858"/>
                  </a:lnTo>
                  <a:lnTo>
                    <a:pt x="8823" y="94527"/>
                  </a:lnTo>
                  <a:lnTo>
                    <a:pt x="9084" y="94220"/>
                  </a:lnTo>
                  <a:lnTo>
                    <a:pt x="9345" y="93937"/>
                  </a:lnTo>
                  <a:lnTo>
                    <a:pt x="9611" y="93665"/>
                  </a:lnTo>
                  <a:lnTo>
                    <a:pt x="9877" y="93418"/>
                  </a:lnTo>
                  <a:lnTo>
                    <a:pt x="10152" y="93181"/>
                  </a:lnTo>
                  <a:lnTo>
                    <a:pt x="10423" y="92969"/>
                  </a:lnTo>
                  <a:lnTo>
                    <a:pt x="10698" y="92768"/>
                  </a:lnTo>
                  <a:lnTo>
                    <a:pt x="10712" y="92863"/>
                  </a:lnTo>
                  <a:lnTo>
                    <a:pt x="10731" y="92945"/>
                  </a:lnTo>
                  <a:lnTo>
                    <a:pt x="10750" y="93040"/>
                  </a:lnTo>
                  <a:lnTo>
                    <a:pt x="10764" y="93122"/>
                  </a:lnTo>
                  <a:lnTo>
                    <a:pt x="10793" y="93311"/>
                  </a:lnTo>
                  <a:lnTo>
                    <a:pt x="10831" y="93488"/>
                  </a:lnTo>
                  <a:lnTo>
                    <a:pt x="10869" y="93642"/>
                  </a:lnTo>
                  <a:lnTo>
                    <a:pt x="10916" y="93784"/>
                  </a:lnTo>
                  <a:lnTo>
                    <a:pt x="10964" y="93902"/>
                  </a:lnTo>
                  <a:lnTo>
                    <a:pt x="11016" y="94008"/>
                  </a:lnTo>
                  <a:lnTo>
                    <a:pt x="11068" y="94102"/>
                  </a:lnTo>
                  <a:lnTo>
                    <a:pt x="11125" y="94185"/>
                  </a:lnTo>
                  <a:lnTo>
                    <a:pt x="11182" y="94244"/>
                  </a:lnTo>
                  <a:lnTo>
                    <a:pt x="11244" y="94291"/>
                  </a:lnTo>
                  <a:lnTo>
                    <a:pt x="11305" y="94327"/>
                  </a:lnTo>
                  <a:lnTo>
                    <a:pt x="11367" y="94350"/>
                  </a:lnTo>
                  <a:lnTo>
                    <a:pt x="11490" y="94350"/>
                  </a:lnTo>
                  <a:lnTo>
                    <a:pt x="11552" y="94327"/>
                  </a:lnTo>
                  <a:lnTo>
                    <a:pt x="11609" y="94291"/>
                  </a:lnTo>
                  <a:lnTo>
                    <a:pt x="11671" y="94244"/>
                  </a:lnTo>
                  <a:lnTo>
                    <a:pt x="11728" y="94185"/>
                  </a:lnTo>
                  <a:lnTo>
                    <a:pt x="11785" y="94114"/>
                  </a:lnTo>
                  <a:lnTo>
                    <a:pt x="11837" y="94031"/>
                  </a:lnTo>
                  <a:lnTo>
                    <a:pt x="11884" y="93937"/>
                  </a:lnTo>
                  <a:lnTo>
                    <a:pt x="11932" y="93831"/>
                  </a:lnTo>
                  <a:lnTo>
                    <a:pt x="11970" y="93713"/>
                  </a:lnTo>
                  <a:lnTo>
                    <a:pt x="12008" y="93595"/>
                  </a:lnTo>
                  <a:lnTo>
                    <a:pt x="12041" y="93453"/>
                  </a:lnTo>
                  <a:lnTo>
                    <a:pt x="12069" y="93299"/>
                  </a:lnTo>
                  <a:lnTo>
                    <a:pt x="12093" y="93146"/>
                  </a:lnTo>
                  <a:lnTo>
                    <a:pt x="12107" y="92981"/>
                  </a:lnTo>
                  <a:lnTo>
                    <a:pt x="12117" y="92804"/>
                  </a:lnTo>
                  <a:lnTo>
                    <a:pt x="12117" y="92615"/>
                  </a:lnTo>
                  <a:lnTo>
                    <a:pt x="12112" y="92414"/>
                  </a:lnTo>
                  <a:lnTo>
                    <a:pt x="12103" y="92213"/>
                  </a:lnTo>
                  <a:lnTo>
                    <a:pt x="12098" y="92190"/>
                  </a:lnTo>
                  <a:lnTo>
                    <a:pt x="12093" y="92154"/>
                  </a:lnTo>
                  <a:lnTo>
                    <a:pt x="12088" y="92131"/>
                  </a:lnTo>
                  <a:lnTo>
                    <a:pt x="12084" y="92095"/>
                  </a:lnTo>
                  <a:lnTo>
                    <a:pt x="12288" y="92036"/>
                  </a:lnTo>
                  <a:lnTo>
                    <a:pt x="12492" y="92001"/>
                  </a:lnTo>
                  <a:lnTo>
                    <a:pt x="12696" y="91965"/>
                  </a:lnTo>
                  <a:lnTo>
                    <a:pt x="12895" y="91942"/>
                  </a:lnTo>
                  <a:lnTo>
                    <a:pt x="13099" y="91930"/>
                  </a:lnTo>
                  <a:close/>
                  <a:moveTo>
                    <a:pt x="141420" y="123549"/>
                  </a:moveTo>
                  <a:lnTo>
                    <a:pt x="142042" y="123596"/>
                  </a:lnTo>
                  <a:lnTo>
                    <a:pt x="142659" y="123632"/>
                  </a:lnTo>
                  <a:lnTo>
                    <a:pt x="143276" y="123655"/>
                  </a:lnTo>
                  <a:lnTo>
                    <a:pt x="143893" y="123667"/>
                  </a:lnTo>
                  <a:lnTo>
                    <a:pt x="143884" y="125839"/>
                  </a:lnTo>
                  <a:lnTo>
                    <a:pt x="143874" y="128024"/>
                  </a:lnTo>
                  <a:lnTo>
                    <a:pt x="143860" y="130220"/>
                  </a:lnTo>
                  <a:lnTo>
                    <a:pt x="143836" y="132428"/>
                  </a:lnTo>
                  <a:lnTo>
                    <a:pt x="143812" y="134636"/>
                  </a:lnTo>
                  <a:lnTo>
                    <a:pt x="143774" y="136844"/>
                  </a:lnTo>
                  <a:lnTo>
                    <a:pt x="143736" y="139051"/>
                  </a:lnTo>
                  <a:lnTo>
                    <a:pt x="143684" y="141271"/>
                  </a:lnTo>
                  <a:lnTo>
                    <a:pt x="143670" y="141259"/>
                  </a:lnTo>
                  <a:lnTo>
                    <a:pt x="143656" y="141236"/>
                  </a:lnTo>
                  <a:lnTo>
                    <a:pt x="143627" y="141177"/>
                  </a:lnTo>
                  <a:lnTo>
                    <a:pt x="143599" y="141129"/>
                  </a:lnTo>
                  <a:lnTo>
                    <a:pt x="143580" y="141118"/>
                  </a:lnTo>
                  <a:lnTo>
                    <a:pt x="143556" y="141118"/>
                  </a:lnTo>
                  <a:lnTo>
                    <a:pt x="143257" y="141070"/>
                  </a:lnTo>
                  <a:lnTo>
                    <a:pt x="142958" y="141047"/>
                  </a:lnTo>
                  <a:lnTo>
                    <a:pt x="142659" y="141035"/>
                  </a:lnTo>
                  <a:lnTo>
                    <a:pt x="142365" y="141059"/>
                  </a:lnTo>
                  <a:lnTo>
                    <a:pt x="142066" y="141082"/>
                  </a:lnTo>
                  <a:lnTo>
                    <a:pt x="141772" y="141129"/>
                  </a:lnTo>
                  <a:lnTo>
                    <a:pt x="141169" y="141236"/>
                  </a:lnTo>
                  <a:lnTo>
                    <a:pt x="141150" y="141236"/>
                  </a:lnTo>
                  <a:lnTo>
                    <a:pt x="141136" y="141248"/>
                  </a:lnTo>
                  <a:lnTo>
                    <a:pt x="141112" y="141283"/>
                  </a:lnTo>
                  <a:lnTo>
                    <a:pt x="141093" y="141318"/>
                  </a:lnTo>
                  <a:lnTo>
                    <a:pt x="141069" y="141354"/>
                  </a:lnTo>
                  <a:lnTo>
                    <a:pt x="141150" y="139110"/>
                  </a:lnTo>
                  <a:lnTo>
                    <a:pt x="141216" y="136867"/>
                  </a:lnTo>
                  <a:lnTo>
                    <a:pt x="141278" y="134624"/>
                  </a:lnTo>
                  <a:lnTo>
                    <a:pt x="141325" y="132392"/>
                  </a:lnTo>
                  <a:lnTo>
                    <a:pt x="141363" y="130161"/>
                  </a:lnTo>
                  <a:lnTo>
                    <a:pt x="141392" y="127941"/>
                  </a:lnTo>
                  <a:lnTo>
                    <a:pt x="141411" y="125733"/>
                  </a:lnTo>
                  <a:lnTo>
                    <a:pt x="141420" y="123549"/>
                  </a:lnTo>
                  <a:close/>
                  <a:moveTo>
                    <a:pt x="73608" y="140563"/>
                  </a:moveTo>
                  <a:lnTo>
                    <a:pt x="75269" y="140634"/>
                  </a:lnTo>
                  <a:lnTo>
                    <a:pt x="76925" y="140693"/>
                  </a:lnTo>
                  <a:lnTo>
                    <a:pt x="78572" y="140740"/>
                  </a:lnTo>
                  <a:lnTo>
                    <a:pt x="80205" y="140799"/>
                  </a:lnTo>
                  <a:lnTo>
                    <a:pt x="81643" y="140846"/>
                  </a:lnTo>
                  <a:lnTo>
                    <a:pt x="83086" y="140882"/>
                  </a:lnTo>
                  <a:lnTo>
                    <a:pt x="84529" y="140905"/>
                  </a:lnTo>
                  <a:lnTo>
                    <a:pt x="85976" y="140917"/>
                  </a:lnTo>
                  <a:lnTo>
                    <a:pt x="86118" y="145758"/>
                  </a:lnTo>
                  <a:lnTo>
                    <a:pt x="86185" y="148178"/>
                  </a:lnTo>
                  <a:lnTo>
                    <a:pt x="86247" y="150587"/>
                  </a:lnTo>
                  <a:lnTo>
                    <a:pt x="86228" y="150587"/>
                  </a:lnTo>
                  <a:lnTo>
                    <a:pt x="86209" y="150575"/>
                  </a:lnTo>
                  <a:lnTo>
                    <a:pt x="86190" y="150563"/>
                  </a:lnTo>
                  <a:lnTo>
                    <a:pt x="86166" y="150551"/>
                  </a:lnTo>
                  <a:lnTo>
                    <a:pt x="85383" y="150481"/>
                  </a:lnTo>
                  <a:lnTo>
                    <a:pt x="84595" y="150410"/>
                  </a:lnTo>
                  <a:lnTo>
                    <a:pt x="83807" y="150315"/>
                  </a:lnTo>
                  <a:lnTo>
                    <a:pt x="83024" y="150221"/>
                  </a:lnTo>
                  <a:lnTo>
                    <a:pt x="81453" y="149996"/>
                  </a:lnTo>
                  <a:lnTo>
                    <a:pt x="79877" y="149772"/>
                  </a:lnTo>
                  <a:lnTo>
                    <a:pt x="78306" y="149548"/>
                  </a:lnTo>
                  <a:lnTo>
                    <a:pt x="77518" y="149453"/>
                  </a:lnTo>
                  <a:lnTo>
                    <a:pt x="76735" y="149359"/>
                  </a:lnTo>
                  <a:lnTo>
                    <a:pt x="75948" y="149264"/>
                  </a:lnTo>
                  <a:lnTo>
                    <a:pt x="75160" y="149194"/>
                  </a:lnTo>
                  <a:lnTo>
                    <a:pt x="74377" y="149135"/>
                  </a:lnTo>
                  <a:lnTo>
                    <a:pt x="73589" y="149087"/>
                  </a:lnTo>
                  <a:lnTo>
                    <a:pt x="73593" y="146962"/>
                  </a:lnTo>
                  <a:lnTo>
                    <a:pt x="73598" y="144837"/>
                  </a:lnTo>
                  <a:lnTo>
                    <a:pt x="73603" y="142700"/>
                  </a:lnTo>
                  <a:lnTo>
                    <a:pt x="73608" y="140563"/>
                  </a:lnTo>
                  <a:close/>
                  <a:moveTo>
                    <a:pt x="10603" y="132463"/>
                  </a:moveTo>
                  <a:lnTo>
                    <a:pt x="10622" y="132747"/>
                  </a:lnTo>
                  <a:lnTo>
                    <a:pt x="10650" y="133018"/>
                  </a:lnTo>
                  <a:lnTo>
                    <a:pt x="10688" y="133266"/>
                  </a:lnTo>
                  <a:lnTo>
                    <a:pt x="10731" y="133502"/>
                  </a:lnTo>
                  <a:lnTo>
                    <a:pt x="10783" y="133715"/>
                  </a:lnTo>
                  <a:lnTo>
                    <a:pt x="10840" y="133915"/>
                  </a:lnTo>
                  <a:lnTo>
                    <a:pt x="10902" y="134093"/>
                  </a:lnTo>
                  <a:lnTo>
                    <a:pt x="10968" y="134258"/>
                  </a:lnTo>
                  <a:lnTo>
                    <a:pt x="11040" y="134411"/>
                  </a:lnTo>
                  <a:lnTo>
                    <a:pt x="11120" y="134541"/>
                  </a:lnTo>
                  <a:lnTo>
                    <a:pt x="11201" y="134647"/>
                  </a:lnTo>
                  <a:lnTo>
                    <a:pt x="11282" y="134742"/>
                  </a:lnTo>
                  <a:lnTo>
                    <a:pt x="11367" y="134825"/>
                  </a:lnTo>
                  <a:lnTo>
                    <a:pt x="11452" y="134884"/>
                  </a:lnTo>
                  <a:lnTo>
                    <a:pt x="11543" y="134931"/>
                  </a:lnTo>
                  <a:lnTo>
                    <a:pt x="11633" y="134954"/>
                  </a:lnTo>
                  <a:lnTo>
                    <a:pt x="11718" y="134954"/>
                  </a:lnTo>
                  <a:lnTo>
                    <a:pt x="11808" y="134943"/>
                  </a:lnTo>
                  <a:lnTo>
                    <a:pt x="11894" y="134919"/>
                  </a:lnTo>
                  <a:lnTo>
                    <a:pt x="11979" y="134872"/>
                  </a:lnTo>
                  <a:lnTo>
                    <a:pt x="12065" y="134801"/>
                  </a:lnTo>
                  <a:lnTo>
                    <a:pt x="12145" y="134718"/>
                  </a:lnTo>
                  <a:lnTo>
                    <a:pt x="12221" y="134612"/>
                  </a:lnTo>
                  <a:lnTo>
                    <a:pt x="12293" y="134494"/>
                  </a:lnTo>
                  <a:lnTo>
                    <a:pt x="12364" y="134352"/>
                  </a:lnTo>
                  <a:lnTo>
                    <a:pt x="12425" y="134187"/>
                  </a:lnTo>
                  <a:lnTo>
                    <a:pt x="12482" y="134010"/>
                  </a:lnTo>
                  <a:lnTo>
                    <a:pt x="12530" y="133809"/>
                  </a:lnTo>
                  <a:lnTo>
                    <a:pt x="12577" y="133597"/>
                  </a:lnTo>
                  <a:lnTo>
                    <a:pt x="12611" y="133360"/>
                  </a:lnTo>
                  <a:lnTo>
                    <a:pt x="12639" y="133101"/>
                  </a:lnTo>
                  <a:lnTo>
                    <a:pt x="12658" y="132829"/>
                  </a:lnTo>
                  <a:lnTo>
                    <a:pt x="12791" y="132935"/>
                  </a:lnTo>
                  <a:lnTo>
                    <a:pt x="12919" y="133042"/>
                  </a:lnTo>
                  <a:lnTo>
                    <a:pt x="13052" y="133148"/>
                  </a:lnTo>
                  <a:lnTo>
                    <a:pt x="13185" y="133242"/>
                  </a:lnTo>
                  <a:lnTo>
                    <a:pt x="13318" y="133325"/>
                  </a:lnTo>
                  <a:lnTo>
                    <a:pt x="13451" y="133396"/>
                  </a:lnTo>
                  <a:lnTo>
                    <a:pt x="13588" y="133467"/>
                  </a:lnTo>
                  <a:lnTo>
                    <a:pt x="13721" y="133526"/>
                  </a:lnTo>
                  <a:lnTo>
                    <a:pt x="13854" y="133585"/>
                  </a:lnTo>
                  <a:lnTo>
                    <a:pt x="13992" y="133632"/>
                  </a:lnTo>
                  <a:lnTo>
                    <a:pt x="14129" y="133667"/>
                  </a:lnTo>
                  <a:lnTo>
                    <a:pt x="14262" y="133703"/>
                  </a:lnTo>
                  <a:lnTo>
                    <a:pt x="14537" y="133750"/>
                  </a:lnTo>
                  <a:lnTo>
                    <a:pt x="14813" y="133774"/>
                  </a:lnTo>
                  <a:lnTo>
                    <a:pt x="15088" y="133762"/>
                  </a:lnTo>
                  <a:lnTo>
                    <a:pt x="15363" y="133726"/>
                  </a:lnTo>
                  <a:lnTo>
                    <a:pt x="15639" y="133667"/>
                  </a:lnTo>
                  <a:lnTo>
                    <a:pt x="15914" y="133585"/>
                  </a:lnTo>
                  <a:lnTo>
                    <a:pt x="16189" y="133479"/>
                  </a:lnTo>
                  <a:lnTo>
                    <a:pt x="16464" y="133349"/>
                  </a:lnTo>
                  <a:lnTo>
                    <a:pt x="16740" y="133195"/>
                  </a:lnTo>
                  <a:lnTo>
                    <a:pt x="17010" y="133018"/>
                  </a:lnTo>
                  <a:lnTo>
                    <a:pt x="16991" y="133124"/>
                  </a:lnTo>
                  <a:lnTo>
                    <a:pt x="16967" y="133242"/>
                  </a:lnTo>
                  <a:lnTo>
                    <a:pt x="16939" y="133467"/>
                  </a:lnTo>
                  <a:lnTo>
                    <a:pt x="16915" y="133715"/>
                  </a:lnTo>
                  <a:lnTo>
                    <a:pt x="16901" y="133974"/>
                  </a:lnTo>
                  <a:lnTo>
                    <a:pt x="16854" y="135368"/>
                  </a:lnTo>
                  <a:lnTo>
                    <a:pt x="16816" y="136761"/>
                  </a:lnTo>
                  <a:lnTo>
                    <a:pt x="16782" y="138166"/>
                  </a:lnTo>
                  <a:lnTo>
                    <a:pt x="16759" y="139571"/>
                  </a:lnTo>
                  <a:lnTo>
                    <a:pt x="16740" y="140988"/>
                  </a:lnTo>
                  <a:lnTo>
                    <a:pt x="16730" y="142405"/>
                  </a:lnTo>
                  <a:lnTo>
                    <a:pt x="16730" y="143833"/>
                  </a:lnTo>
                  <a:lnTo>
                    <a:pt x="16735" y="145274"/>
                  </a:lnTo>
                  <a:lnTo>
                    <a:pt x="16744" y="146714"/>
                  </a:lnTo>
                  <a:lnTo>
                    <a:pt x="16763" y="148155"/>
                  </a:lnTo>
                  <a:lnTo>
                    <a:pt x="16792" y="149607"/>
                  </a:lnTo>
                  <a:lnTo>
                    <a:pt x="16820" y="151059"/>
                  </a:lnTo>
                  <a:lnTo>
                    <a:pt x="16858" y="152511"/>
                  </a:lnTo>
                  <a:lnTo>
                    <a:pt x="16906" y="153975"/>
                  </a:lnTo>
                  <a:lnTo>
                    <a:pt x="16953" y="155439"/>
                  </a:lnTo>
                  <a:lnTo>
                    <a:pt x="17010" y="156892"/>
                  </a:lnTo>
                  <a:lnTo>
                    <a:pt x="16341" y="157092"/>
                  </a:lnTo>
                  <a:lnTo>
                    <a:pt x="15672" y="157305"/>
                  </a:lnTo>
                  <a:lnTo>
                    <a:pt x="15003" y="157529"/>
                  </a:lnTo>
                  <a:lnTo>
                    <a:pt x="14333" y="157754"/>
                  </a:lnTo>
                  <a:lnTo>
                    <a:pt x="12995" y="158226"/>
                  </a:lnTo>
                  <a:lnTo>
                    <a:pt x="11657" y="158722"/>
                  </a:lnTo>
                  <a:lnTo>
                    <a:pt x="11419" y="152145"/>
                  </a:lnTo>
                  <a:lnTo>
                    <a:pt x="11305" y="148851"/>
                  </a:lnTo>
                  <a:lnTo>
                    <a:pt x="11182" y="145569"/>
                  </a:lnTo>
                  <a:lnTo>
                    <a:pt x="11054" y="142275"/>
                  </a:lnTo>
                  <a:lnTo>
                    <a:pt x="10987" y="140645"/>
                  </a:lnTo>
                  <a:lnTo>
                    <a:pt x="10916" y="139004"/>
                  </a:lnTo>
                  <a:lnTo>
                    <a:pt x="10845" y="137363"/>
                  </a:lnTo>
                  <a:lnTo>
                    <a:pt x="10769" y="135734"/>
                  </a:lnTo>
                  <a:lnTo>
                    <a:pt x="10688" y="134093"/>
                  </a:lnTo>
                  <a:lnTo>
                    <a:pt x="10603" y="132463"/>
                  </a:lnTo>
                  <a:close/>
                  <a:moveTo>
                    <a:pt x="73589" y="151543"/>
                  </a:moveTo>
                  <a:lnTo>
                    <a:pt x="74372" y="151779"/>
                  </a:lnTo>
                  <a:lnTo>
                    <a:pt x="75155" y="152004"/>
                  </a:lnTo>
                  <a:lnTo>
                    <a:pt x="75943" y="152204"/>
                  </a:lnTo>
                  <a:lnTo>
                    <a:pt x="76726" y="152405"/>
                  </a:lnTo>
                  <a:lnTo>
                    <a:pt x="77514" y="152594"/>
                  </a:lnTo>
                  <a:lnTo>
                    <a:pt x="78302" y="152771"/>
                  </a:lnTo>
                  <a:lnTo>
                    <a:pt x="79873" y="153114"/>
                  </a:lnTo>
                  <a:lnTo>
                    <a:pt x="81448" y="153456"/>
                  </a:lnTo>
                  <a:lnTo>
                    <a:pt x="83019" y="153798"/>
                  </a:lnTo>
                  <a:lnTo>
                    <a:pt x="83807" y="153987"/>
                  </a:lnTo>
                  <a:lnTo>
                    <a:pt x="84595" y="154176"/>
                  </a:lnTo>
                  <a:lnTo>
                    <a:pt x="85383" y="154377"/>
                  </a:lnTo>
                  <a:lnTo>
                    <a:pt x="86166" y="154601"/>
                  </a:lnTo>
                  <a:lnTo>
                    <a:pt x="86223" y="154613"/>
                  </a:lnTo>
                  <a:lnTo>
                    <a:pt x="86275" y="154613"/>
                  </a:lnTo>
                  <a:lnTo>
                    <a:pt x="86327" y="154589"/>
                  </a:lnTo>
                  <a:lnTo>
                    <a:pt x="86375" y="154554"/>
                  </a:lnTo>
                  <a:lnTo>
                    <a:pt x="86612" y="162654"/>
                  </a:lnTo>
                  <a:lnTo>
                    <a:pt x="86612" y="162654"/>
                  </a:lnTo>
                  <a:lnTo>
                    <a:pt x="86517" y="162512"/>
                  </a:lnTo>
                  <a:lnTo>
                    <a:pt x="86465" y="162453"/>
                  </a:lnTo>
                  <a:lnTo>
                    <a:pt x="86413" y="162394"/>
                  </a:lnTo>
                  <a:lnTo>
                    <a:pt x="86361" y="162347"/>
                  </a:lnTo>
                  <a:lnTo>
                    <a:pt x="86299" y="162323"/>
                  </a:lnTo>
                  <a:lnTo>
                    <a:pt x="86237" y="162299"/>
                  </a:lnTo>
                  <a:lnTo>
                    <a:pt x="86166" y="162288"/>
                  </a:lnTo>
                  <a:lnTo>
                    <a:pt x="84595" y="162311"/>
                  </a:lnTo>
                  <a:lnTo>
                    <a:pt x="83019" y="162347"/>
                  </a:lnTo>
                  <a:lnTo>
                    <a:pt x="81444" y="162394"/>
                  </a:lnTo>
                  <a:lnTo>
                    <a:pt x="79868" y="162441"/>
                  </a:lnTo>
                  <a:lnTo>
                    <a:pt x="78292" y="162512"/>
                  </a:lnTo>
                  <a:lnTo>
                    <a:pt x="76712" y="162595"/>
                  </a:lnTo>
                  <a:lnTo>
                    <a:pt x="75136" y="162701"/>
                  </a:lnTo>
                  <a:lnTo>
                    <a:pt x="73555" y="162807"/>
                  </a:lnTo>
                  <a:lnTo>
                    <a:pt x="73565" y="159985"/>
                  </a:lnTo>
                  <a:lnTo>
                    <a:pt x="73574" y="157163"/>
                  </a:lnTo>
                  <a:lnTo>
                    <a:pt x="73579" y="154341"/>
                  </a:lnTo>
                  <a:lnTo>
                    <a:pt x="73589" y="151543"/>
                  </a:lnTo>
                  <a:close/>
                  <a:moveTo>
                    <a:pt x="140993" y="143337"/>
                  </a:moveTo>
                  <a:lnTo>
                    <a:pt x="141036" y="143396"/>
                  </a:lnTo>
                  <a:lnTo>
                    <a:pt x="141074" y="143467"/>
                  </a:lnTo>
                  <a:lnTo>
                    <a:pt x="141093" y="143491"/>
                  </a:lnTo>
                  <a:lnTo>
                    <a:pt x="141117" y="143514"/>
                  </a:lnTo>
                  <a:lnTo>
                    <a:pt x="141140" y="143526"/>
                  </a:lnTo>
                  <a:lnTo>
                    <a:pt x="141169" y="143538"/>
                  </a:lnTo>
                  <a:lnTo>
                    <a:pt x="141772" y="143644"/>
                  </a:lnTo>
                  <a:lnTo>
                    <a:pt x="142066" y="143680"/>
                  </a:lnTo>
                  <a:lnTo>
                    <a:pt x="142365" y="143715"/>
                  </a:lnTo>
                  <a:lnTo>
                    <a:pt x="142659" y="143727"/>
                  </a:lnTo>
                  <a:lnTo>
                    <a:pt x="142958" y="143727"/>
                  </a:lnTo>
                  <a:lnTo>
                    <a:pt x="143257" y="143703"/>
                  </a:lnTo>
                  <a:lnTo>
                    <a:pt x="143556" y="143656"/>
                  </a:lnTo>
                  <a:lnTo>
                    <a:pt x="143580" y="143644"/>
                  </a:lnTo>
                  <a:lnTo>
                    <a:pt x="143599" y="143609"/>
                  </a:lnTo>
                  <a:lnTo>
                    <a:pt x="143618" y="143585"/>
                  </a:lnTo>
                  <a:lnTo>
                    <a:pt x="143637" y="143573"/>
                  </a:lnTo>
                  <a:lnTo>
                    <a:pt x="143637" y="143573"/>
                  </a:lnTo>
                  <a:lnTo>
                    <a:pt x="143589" y="145345"/>
                  </a:lnTo>
                  <a:lnTo>
                    <a:pt x="143542" y="147127"/>
                  </a:lnTo>
                  <a:lnTo>
                    <a:pt x="143485" y="148910"/>
                  </a:lnTo>
                  <a:lnTo>
                    <a:pt x="143423" y="150681"/>
                  </a:lnTo>
                  <a:lnTo>
                    <a:pt x="143361" y="152464"/>
                  </a:lnTo>
                  <a:lnTo>
                    <a:pt x="143290" y="154235"/>
                  </a:lnTo>
                  <a:lnTo>
                    <a:pt x="143219" y="156018"/>
                  </a:lnTo>
                  <a:lnTo>
                    <a:pt x="143138" y="157789"/>
                  </a:lnTo>
                  <a:lnTo>
                    <a:pt x="143053" y="159560"/>
                  </a:lnTo>
                  <a:lnTo>
                    <a:pt x="142963" y="161319"/>
                  </a:lnTo>
                  <a:lnTo>
                    <a:pt x="142873" y="163090"/>
                  </a:lnTo>
                  <a:lnTo>
                    <a:pt x="142768" y="164850"/>
                  </a:lnTo>
                  <a:lnTo>
                    <a:pt x="142664" y="166609"/>
                  </a:lnTo>
                  <a:lnTo>
                    <a:pt x="142555" y="168356"/>
                  </a:lnTo>
                  <a:lnTo>
                    <a:pt x="142436" y="170104"/>
                  </a:lnTo>
                  <a:lnTo>
                    <a:pt x="142313" y="171851"/>
                  </a:lnTo>
                  <a:lnTo>
                    <a:pt x="142127" y="171662"/>
                  </a:lnTo>
                  <a:lnTo>
                    <a:pt x="141938" y="171485"/>
                  </a:lnTo>
                  <a:lnTo>
                    <a:pt x="141743" y="171320"/>
                  </a:lnTo>
                  <a:lnTo>
                    <a:pt x="141544" y="171178"/>
                  </a:lnTo>
                  <a:lnTo>
                    <a:pt x="141344" y="171048"/>
                  </a:lnTo>
                  <a:lnTo>
                    <a:pt x="141140" y="170930"/>
                  </a:lnTo>
                  <a:lnTo>
                    <a:pt x="140936" y="170836"/>
                  </a:lnTo>
                  <a:lnTo>
                    <a:pt x="140732" y="170741"/>
                  </a:lnTo>
                  <a:lnTo>
                    <a:pt x="140528" y="170670"/>
                  </a:lnTo>
                  <a:lnTo>
                    <a:pt x="140319" y="170611"/>
                  </a:lnTo>
                  <a:lnTo>
                    <a:pt x="140110" y="170564"/>
                  </a:lnTo>
                  <a:lnTo>
                    <a:pt x="139902" y="170529"/>
                  </a:lnTo>
                  <a:lnTo>
                    <a:pt x="139697" y="170505"/>
                  </a:lnTo>
                  <a:lnTo>
                    <a:pt x="139489" y="170493"/>
                  </a:lnTo>
                  <a:lnTo>
                    <a:pt x="139285" y="170493"/>
                  </a:lnTo>
                  <a:lnTo>
                    <a:pt x="139080" y="170505"/>
                  </a:lnTo>
                  <a:lnTo>
                    <a:pt x="139247" y="168829"/>
                  </a:lnTo>
                  <a:lnTo>
                    <a:pt x="139413" y="167152"/>
                  </a:lnTo>
                  <a:lnTo>
                    <a:pt x="139569" y="165475"/>
                  </a:lnTo>
                  <a:lnTo>
                    <a:pt x="139716" y="163787"/>
                  </a:lnTo>
                  <a:lnTo>
                    <a:pt x="139859" y="162099"/>
                  </a:lnTo>
                  <a:lnTo>
                    <a:pt x="139992" y="160410"/>
                  </a:lnTo>
                  <a:lnTo>
                    <a:pt x="140125" y="158710"/>
                  </a:lnTo>
                  <a:lnTo>
                    <a:pt x="140243" y="157010"/>
                  </a:lnTo>
                  <a:lnTo>
                    <a:pt x="140362" y="155298"/>
                  </a:lnTo>
                  <a:lnTo>
                    <a:pt x="140471" y="153598"/>
                  </a:lnTo>
                  <a:lnTo>
                    <a:pt x="140571" y="151886"/>
                  </a:lnTo>
                  <a:lnTo>
                    <a:pt x="140670" y="150174"/>
                  </a:lnTo>
                  <a:lnTo>
                    <a:pt x="140761" y="148462"/>
                  </a:lnTo>
                  <a:lnTo>
                    <a:pt x="140841" y="146761"/>
                  </a:lnTo>
                  <a:lnTo>
                    <a:pt x="140922" y="145049"/>
                  </a:lnTo>
                  <a:lnTo>
                    <a:pt x="140993" y="143337"/>
                  </a:lnTo>
                  <a:close/>
                  <a:moveTo>
                    <a:pt x="17172" y="160233"/>
                  </a:moveTo>
                  <a:lnTo>
                    <a:pt x="17252" y="161685"/>
                  </a:lnTo>
                  <a:lnTo>
                    <a:pt x="17338" y="163149"/>
                  </a:lnTo>
                  <a:lnTo>
                    <a:pt x="17433" y="164602"/>
                  </a:lnTo>
                  <a:lnTo>
                    <a:pt x="17532" y="166066"/>
                  </a:lnTo>
                  <a:lnTo>
                    <a:pt x="17641" y="167518"/>
                  </a:lnTo>
                  <a:lnTo>
                    <a:pt x="17751" y="168970"/>
                  </a:lnTo>
                  <a:lnTo>
                    <a:pt x="17874" y="170423"/>
                  </a:lnTo>
                  <a:lnTo>
                    <a:pt x="17997" y="171875"/>
                  </a:lnTo>
                  <a:lnTo>
                    <a:pt x="18130" y="173327"/>
                  </a:lnTo>
                  <a:lnTo>
                    <a:pt x="18268" y="174767"/>
                  </a:lnTo>
                  <a:lnTo>
                    <a:pt x="18415" y="176220"/>
                  </a:lnTo>
                  <a:lnTo>
                    <a:pt x="18567" y="177648"/>
                  </a:lnTo>
                  <a:lnTo>
                    <a:pt x="18728" y="179089"/>
                  </a:lnTo>
                  <a:lnTo>
                    <a:pt x="18894" y="180517"/>
                  </a:lnTo>
                  <a:lnTo>
                    <a:pt x="19065" y="181934"/>
                  </a:lnTo>
                  <a:lnTo>
                    <a:pt x="19246" y="183351"/>
                  </a:lnTo>
                  <a:lnTo>
                    <a:pt x="18890" y="183753"/>
                  </a:lnTo>
                  <a:lnTo>
                    <a:pt x="18529" y="184142"/>
                  </a:lnTo>
                  <a:lnTo>
                    <a:pt x="18173" y="184520"/>
                  </a:lnTo>
                  <a:lnTo>
                    <a:pt x="17812" y="184886"/>
                  </a:lnTo>
                  <a:lnTo>
                    <a:pt x="17452" y="185240"/>
                  </a:lnTo>
                  <a:lnTo>
                    <a:pt x="17091" y="185583"/>
                  </a:lnTo>
                  <a:lnTo>
                    <a:pt x="16730" y="185913"/>
                  </a:lnTo>
                  <a:lnTo>
                    <a:pt x="16365" y="186232"/>
                  </a:lnTo>
                  <a:lnTo>
                    <a:pt x="15999" y="186539"/>
                  </a:lnTo>
                  <a:lnTo>
                    <a:pt x="15634" y="186822"/>
                  </a:lnTo>
                  <a:lnTo>
                    <a:pt x="15264" y="187106"/>
                  </a:lnTo>
                  <a:lnTo>
                    <a:pt x="14893" y="187366"/>
                  </a:lnTo>
                  <a:lnTo>
                    <a:pt x="14523" y="187625"/>
                  </a:lnTo>
                  <a:lnTo>
                    <a:pt x="14148" y="187861"/>
                  </a:lnTo>
                  <a:lnTo>
                    <a:pt x="13773" y="188098"/>
                  </a:lnTo>
                  <a:lnTo>
                    <a:pt x="13394" y="188310"/>
                  </a:lnTo>
                  <a:lnTo>
                    <a:pt x="13237" y="186657"/>
                  </a:lnTo>
                  <a:lnTo>
                    <a:pt x="13095" y="185004"/>
                  </a:lnTo>
                  <a:lnTo>
                    <a:pt x="12957" y="183339"/>
                  </a:lnTo>
                  <a:lnTo>
                    <a:pt x="12834" y="181675"/>
                  </a:lnTo>
                  <a:lnTo>
                    <a:pt x="12710" y="179998"/>
                  </a:lnTo>
                  <a:lnTo>
                    <a:pt x="12601" y="178310"/>
                  </a:lnTo>
                  <a:lnTo>
                    <a:pt x="12492" y="176621"/>
                  </a:lnTo>
                  <a:lnTo>
                    <a:pt x="12392" y="174933"/>
                  </a:lnTo>
                  <a:lnTo>
                    <a:pt x="12297" y="173233"/>
                  </a:lnTo>
                  <a:lnTo>
                    <a:pt x="12207" y="171532"/>
                  </a:lnTo>
                  <a:lnTo>
                    <a:pt x="12126" y="169832"/>
                  </a:lnTo>
                  <a:lnTo>
                    <a:pt x="12046" y="168120"/>
                  </a:lnTo>
                  <a:lnTo>
                    <a:pt x="11965" y="166408"/>
                  </a:lnTo>
                  <a:lnTo>
                    <a:pt x="11894" y="164696"/>
                  </a:lnTo>
                  <a:lnTo>
                    <a:pt x="11751" y="161260"/>
                  </a:lnTo>
                  <a:lnTo>
                    <a:pt x="13114" y="161048"/>
                  </a:lnTo>
                  <a:lnTo>
                    <a:pt x="14466" y="160800"/>
                  </a:lnTo>
                  <a:lnTo>
                    <a:pt x="15145" y="160670"/>
                  </a:lnTo>
                  <a:lnTo>
                    <a:pt x="15819" y="160540"/>
                  </a:lnTo>
                  <a:lnTo>
                    <a:pt x="16498" y="160387"/>
                  </a:lnTo>
                  <a:lnTo>
                    <a:pt x="17172" y="160233"/>
                  </a:lnTo>
                  <a:close/>
                  <a:moveTo>
                    <a:pt x="86693" y="165582"/>
                  </a:moveTo>
                  <a:lnTo>
                    <a:pt x="86807" y="169088"/>
                  </a:lnTo>
                  <a:lnTo>
                    <a:pt x="86921" y="172607"/>
                  </a:lnTo>
                  <a:lnTo>
                    <a:pt x="87049" y="176113"/>
                  </a:lnTo>
                  <a:lnTo>
                    <a:pt x="87186" y="179620"/>
                  </a:lnTo>
                  <a:lnTo>
                    <a:pt x="87191" y="179715"/>
                  </a:lnTo>
                  <a:lnTo>
                    <a:pt x="87196" y="179821"/>
                  </a:lnTo>
                  <a:lnTo>
                    <a:pt x="87201" y="179927"/>
                  </a:lnTo>
                  <a:lnTo>
                    <a:pt x="87205" y="180022"/>
                  </a:lnTo>
                  <a:lnTo>
                    <a:pt x="87267" y="181663"/>
                  </a:lnTo>
                  <a:lnTo>
                    <a:pt x="87329" y="183316"/>
                  </a:lnTo>
                  <a:lnTo>
                    <a:pt x="87395" y="184957"/>
                  </a:lnTo>
                  <a:lnTo>
                    <a:pt x="87466" y="186598"/>
                  </a:lnTo>
                  <a:lnTo>
                    <a:pt x="87542" y="188239"/>
                  </a:lnTo>
                  <a:lnTo>
                    <a:pt x="87618" y="189869"/>
                  </a:lnTo>
                  <a:lnTo>
                    <a:pt x="87694" y="191510"/>
                  </a:lnTo>
                  <a:lnTo>
                    <a:pt x="87780" y="193151"/>
                  </a:lnTo>
                  <a:lnTo>
                    <a:pt x="84168" y="193139"/>
                  </a:lnTo>
                  <a:lnTo>
                    <a:pt x="80556" y="193151"/>
                  </a:lnTo>
                  <a:lnTo>
                    <a:pt x="78752" y="193163"/>
                  </a:lnTo>
                  <a:lnTo>
                    <a:pt x="76954" y="193175"/>
                  </a:lnTo>
                  <a:lnTo>
                    <a:pt x="75150" y="193210"/>
                  </a:lnTo>
                  <a:lnTo>
                    <a:pt x="73351" y="193269"/>
                  </a:lnTo>
                  <a:lnTo>
                    <a:pt x="73418" y="186657"/>
                  </a:lnTo>
                  <a:lnTo>
                    <a:pt x="73451" y="183363"/>
                  </a:lnTo>
                  <a:lnTo>
                    <a:pt x="73480" y="180057"/>
                  </a:lnTo>
                  <a:lnTo>
                    <a:pt x="73522" y="172831"/>
                  </a:lnTo>
                  <a:lnTo>
                    <a:pt x="73541" y="169218"/>
                  </a:lnTo>
                  <a:lnTo>
                    <a:pt x="73555" y="165617"/>
                  </a:lnTo>
                  <a:lnTo>
                    <a:pt x="75131" y="165723"/>
                  </a:lnTo>
                  <a:lnTo>
                    <a:pt x="76707" y="165806"/>
                  </a:lnTo>
                  <a:lnTo>
                    <a:pt x="78283" y="165889"/>
                  </a:lnTo>
                  <a:lnTo>
                    <a:pt x="79863" y="165960"/>
                  </a:lnTo>
                  <a:lnTo>
                    <a:pt x="81439" y="166019"/>
                  </a:lnTo>
                  <a:lnTo>
                    <a:pt x="83019" y="166066"/>
                  </a:lnTo>
                  <a:lnTo>
                    <a:pt x="84595" y="166101"/>
                  </a:lnTo>
                  <a:lnTo>
                    <a:pt x="86166" y="166137"/>
                  </a:lnTo>
                  <a:lnTo>
                    <a:pt x="86251" y="166125"/>
                  </a:lnTo>
                  <a:lnTo>
                    <a:pt x="86332" y="166101"/>
                  </a:lnTo>
                  <a:lnTo>
                    <a:pt x="86403" y="166042"/>
                  </a:lnTo>
                  <a:lnTo>
                    <a:pt x="86474" y="165983"/>
                  </a:lnTo>
                  <a:lnTo>
                    <a:pt x="86536" y="165900"/>
                  </a:lnTo>
                  <a:lnTo>
                    <a:pt x="86593" y="165806"/>
                  </a:lnTo>
                  <a:lnTo>
                    <a:pt x="86645" y="165700"/>
                  </a:lnTo>
                  <a:lnTo>
                    <a:pt x="86693" y="165582"/>
                  </a:lnTo>
                  <a:close/>
                  <a:moveTo>
                    <a:pt x="138981" y="173599"/>
                  </a:moveTo>
                  <a:lnTo>
                    <a:pt x="139180" y="173610"/>
                  </a:lnTo>
                  <a:lnTo>
                    <a:pt x="139384" y="173634"/>
                  </a:lnTo>
                  <a:lnTo>
                    <a:pt x="139588" y="173669"/>
                  </a:lnTo>
                  <a:lnTo>
                    <a:pt x="139792" y="173728"/>
                  </a:lnTo>
                  <a:lnTo>
                    <a:pt x="139996" y="173799"/>
                  </a:lnTo>
                  <a:lnTo>
                    <a:pt x="140201" y="173882"/>
                  </a:lnTo>
                  <a:lnTo>
                    <a:pt x="140400" y="173988"/>
                  </a:lnTo>
                  <a:lnTo>
                    <a:pt x="140613" y="174118"/>
                  </a:lnTo>
                  <a:lnTo>
                    <a:pt x="140827" y="174272"/>
                  </a:lnTo>
                  <a:lnTo>
                    <a:pt x="141036" y="174425"/>
                  </a:lnTo>
                  <a:lnTo>
                    <a:pt x="141245" y="174602"/>
                  </a:lnTo>
                  <a:lnTo>
                    <a:pt x="141658" y="174956"/>
                  </a:lnTo>
                  <a:lnTo>
                    <a:pt x="141866" y="175134"/>
                  </a:lnTo>
                  <a:lnTo>
                    <a:pt x="142075" y="175299"/>
                  </a:lnTo>
                  <a:lnTo>
                    <a:pt x="141952" y="176810"/>
                  </a:lnTo>
                  <a:lnTo>
                    <a:pt x="141824" y="178310"/>
                  </a:lnTo>
                  <a:lnTo>
                    <a:pt x="141686" y="179809"/>
                  </a:lnTo>
                  <a:lnTo>
                    <a:pt x="141548" y="181297"/>
                  </a:lnTo>
                  <a:lnTo>
                    <a:pt x="141406" y="182784"/>
                  </a:lnTo>
                  <a:lnTo>
                    <a:pt x="141254" y="184260"/>
                  </a:lnTo>
                  <a:lnTo>
                    <a:pt x="141102" y="185724"/>
                  </a:lnTo>
                  <a:lnTo>
                    <a:pt x="140946" y="187188"/>
                  </a:lnTo>
                  <a:lnTo>
                    <a:pt x="140780" y="188652"/>
                  </a:lnTo>
                  <a:lnTo>
                    <a:pt x="140609" y="190093"/>
                  </a:lnTo>
                  <a:lnTo>
                    <a:pt x="140438" y="191533"/>
                  </a:lnTo>
                  <a:lnTo>
                    <a:pt x="140258" y="192962"/>
                  </a:lnTo>
                  <a:lnTo>
                    <a:pt x="140068" y="194379"/>
                  </a:lnTo>
                  <a:lnTo>
                    <a:pt x="139878" y="195796"/>
                  </a:lnTo>
                  <a:lnTo>
                    <a:pt x="139678" y="197189"/>
                  </a:lnTo>
                  <a:lnTo>
                    <a:pt x="139479" y="198582"/>
                  </a:lnTo>
                  <a:lnTo>
                    <a:pt x="138535" y="197638"/>
                  </a:lnTo>
                  <a:lnTo>
                    <a:pt x="137590" y="196717"/>
                  </a:lnTo>
                  <a:lnTo>
                    <a:pt x="136646" y="195796"/>
                  </a:lnTo>
                  <a:lnTo>
                    <a:pt x="135701" y="194851"/>
                  </a:lnTo>
                  <a:lnTo>
                    <a:pt x="135687" y="194839"/>
                  </a:lnTo>
                  <a:lnTo>
                    <a:pt x="135673" y="194839"/>
                  </a:lnTo>
                  <a:lnTo>
                    <a:pt x="135649" y="194851"/>
                  </a:lnTo>
                  <a:lnTo>
                    <a:pt x="135625" y="194875"/>
                  </a:lnTo>
                  <a:lnTo>
                    <a:pt x="135602" y="194887"/>
                  </a:lnTo>
                  <a:lnTo>
                    <a:pt x="135602" y="194887"/>
                  </a:lnTo>
                  <a:lnTo>
                    <a:pt x="135844" y="193623"/>
                  </a:lnTo>
                  <a:lnTo>
                    <a:pt x="136076" y="192348"/>
                  </a:lnTo>
                  <a:lnTo>
                    <a:pt x="136304" y="191049"/>
                  </a:lnTo>
                  <a:lnTo>
                    <a:pt x="136527" y="189751"/>
                  </a:lnTo>
                  <a:lnTo>
                    <a:pt x="136741" y="188452"/>
                  </a:lnTo>
                  <a:lnTo>
                    <a:pt x="136949" y="187129"/>
                  </a:lnTo>
                  <a:lnTo>
                    <a:pt x="137158" y="185807"/>
                  </a:lnTo>
                  <a:lnTo>
                    <a:pt x="137358" y="184485"/>
                  </a:lnTo>
                  <a:lnTo>
                    <a:pt x="137552" y="183139"/>
                  </a:lnTo>
                  <a:lnTo>
                    <a:pt x="137742" y="181793"/>
                  </a:lnTo>
                  <a:lnTo>
                    <a:pt x="137927" y="180447"/>
                  </a:lnTo>
                  <a:lnTo>
                    <a:pt x="138108" y="179089"/>
                  </a:lnTo>
                  <a:lnTo>
                    <a:pt x="138278" y="177719"/>
                  </a:lnTo>
                  <a:lnTo>
                    <a:pt x="138449" y="176350"/>
                  </a:lnTo>
                  <a:lnTo>
                    <a:pt x="138615" y="174980"/>
                  </a:lnTo>
                  <a:lnTo>
                    <a:pt x="138777" y="173599"/>
                  </a:lnTo>
                  <a:close/>
                  <a:moveTo>
                    <a:pt x="19644" y="186362"/>
                  </a:moveTo>
                  <a:lnTo>
                    <a:pt x="19787" y="187377"/>
                  </a:lnTo>
                  <a:lnTo>
                    <a:pt x="19934" y="188393"/>
                  </a:lnTo>
                  <a:lnTo>
                    <a:pt x="20086" y="189408"/>
                  </a:lnTo>
                  <a:lnTo>
                    <a:pt x="20242" y="190412"/>
                  </a:lnTo>
                  <a:lnTo>
                    <a:pt x="20404" y="191415"/>
                  </a:lnTo>
                  <a:lnTo>
                    <a:pt x="20565" y="192419"/>
                  </a:lnTo>
                  <a:lnTo>
                    <a:pt x="20731" y="193411"/>
                  </a:lnTo>
                  <a:lnTo>
                    <a:pt x="20897" y="194391"/>
                  </a:lnTo>
                  <a:lnTo>
                    <a:pt x="21073" y="195382"/>
                  </a:lnTo>
                  <a:lnTo>
                    <a:pt x="21248" y="196351"/>
                  </a:lnTo>
                  <a:lnTo>
                    <a:pt x="21429" y="197319"/>
                  </a:lnTo>
                  <a:lnTo>
                    <a:pt x="21614" y="198287"/>
                  </a:lnTo>
                  <a:lnTo>
                    <a:pt x="21799" y="199243"/>
                  </a:lnTo>
                  <a:lnTo>
                    <a:pt x="21989" y="200188"/>
                  </a:lnTo>
                  <a:lnTo>
                    <a:pt x="22188" y="201132"/>
                  </a:lnTo>
                  <a:lnTo>
                    <a:pt x="22383" y="202065"/>
                  </a:lnTo>
                  <a:lnTo>
                    <a:pt x="22321" y="202077"/>
                  </a:lnTo>
                  <a:lnTo>
                    <a:pt x="22259" y="202089"/>
                  </a:lnTo>
                  <a:lnTo>
                    <a:pt x="22193" y="202124"/>
                  </a:lnTo>
                  <a:lnTo>
                    <a:pt x="22131" y="202171"/>
                  </a:lnTo>
                  <a:lnTo>
                    <a:pt x="22065" y="202242"/>
                  </a:lnTo>
                  <a:lnTo>
                    <a:pt x="21998" y="202325"/>
                  </a:lnTo>
                  <a:lnTo>
                    <a:pt x="21937" y="202419"/>
                  </a:lnTo>
                  <a:lnTo>
                    <a:pt x="21875" y="202549"/>
                  </a:lnTo>
                  <a:lnTo>
                    <a:pt x="21286" y="203824"/>
                  </a:lnTo>
                  <a:lnTo>
                    <a:pt x="20698" y="205088"/>
                  </a:lnTo>
                  <a:lnTo>
                    <a:pt x="20404" y="205702"/>
                  </a:lnTo>
                  <a:lnTo>
                    <a:pt x="20109" y="206316"/>
                  </a:lnTo>
                  <a:lnTo>
                    <a:pt x="19810" y="206918"/>
                  </a:lnTo>
                  <a:lnTo>
                    <a:pt x="19507" y="207508"/>
                  </a:lnTo>
                  <a:lnTo>
                    <a:pt x="19208" y="208099"/>
                  </a:lnTo>
                  <a:lnTo>
                    <a:pt x="18904" y="208677"/>
                  </a:lnTo>
                  <a:lnTo>
                    <a:pt x="18595" y="209244"/>
                  </a:lnTo>
                  <a:lnTo>
                    <a:pt x="18287" y="209811"/>
                  </a:lnTo>
                  <a:lnTo>
                    <a:pt x="17974" y="210354"/>
                  </a:lnTo>
                  <a:lnTo>
                    <a:pt x="17656" y="210897"/>
                  </a:lnTo>
                  <a:lnTo>
                    <a:pt x="17338" y="211428"/>
                  </a:lnTo>
                  <a:lnTo>
                    <a:pt x="17010" y="211948"/>
                  </a:lnTo>
                  <a:lnTo>
                    <a:pt x="16868" y="211310"/>
                  </a:lnTo>
                  <a:lnTo>
                    <a:pt x="16725" y="210672"/>
                  </a:lnTo>
                  <a:lnTo>
                    <a:pt x="16588" y="210035"/>
                  </a:lnTo>
                  <a:lnTo>
                    <a:pt x="16455" y="209397"/>
                  </a:lnTo>
                  <a:lnTo>
                    <a:pt x="16194" y="208110"/>
                  </a:lnTo>
                  <a:lnTo>
                    <a:pt x="15942" y="206812"/>
                  </a:lnTo>
                  <a:lnTo>
                    <a:pt x="15700" y="205513"/>
                  </a:lnTo>
                  <a:lnTo>
                    <a:pt x="15468" y="204202"/>
                  </a:lnTo>
                  <a:lnTo>
                    <a:pt x="15249" y="202880"/>
                  </a:lnTo>
                  <a:lnTo>
                    <a:pt x="15036" y="201557"/>
                  </a:lnTo>
                  <a:lnTo>
                    <a:pt x="14836" y="200223"/>
                  </a:lnTo>
                  <a:lnTo>
                    <a:pt x="14642" y="198877"/>
                  </a:lnTo>
                  <a:lnTo>
                    <a:pt x="14457" y="197531"/>
                  </a:lnTo>
                  <a:lnTo>
                    <a:pt x="14281" y="196174"/>
                  </a:lnTo>
                  <a:lnTo>
                    <a:pt x="14110" y="194816"/>
                  </a:lnTo>
                  <a:lnTo>
                    <a:pt x="13949" y="193446"/>
                  </a:lnTo>
                  <a:lnTo>
                    <a:pt x="13797" y="192065"/>
                  </a:lnTo>
                  <a:lnTo>
                    <a:pt x="13650" y="190683"/>
                  </a:lnTo>
                  <a:lnTo>
                    <a:pt x="14034" y="190542"/>
                  </a:lnTo>
                  <a:lnTo>
                    <a:pt x="14419" y="190376"/>
                  </a:lnTo>
                  <a:lnTo>
                    <a:pt x="14803" y="190187"/>
                  </a:lnTo>
                  <a:lnTo>
                    <a:pt x="15183" y="189987"/>
                  </a:lnTo>
                  <a:lnTo>
                    <a:pt x="15563" y="189774"/>
                  </a:lnTo>
                  <a:lnTo>
                    <a:pt x="15942" y="189538"/>
                  </a:lnTo>
                  <a:lnTo>
                    <a:pt x="16322" y="189290"/>
                  </a:lnTo>
                  <a:lnTo>
                    <a:pt x="16697" y="189030"/>
                  </a:lnTo>
                  <a:lnTo>
                    <a:pt x="17072" y="188747"/>
                  </a:lnTo>
                  <a:lnTo>
                    <a:pt x="17447" y="188452"/>
                  </a:lnTo>
                  <a:lnTo>
                    <a:pt x="17817" y="188145"/>
                  </a:lnTo>
                  <a:lnTo>
                    <a:pt x="18187" y="187826"/>
                  </a:lnTo>
                  <a:lnTo>
                    <a:pt x="18553" y="187484"/>
                  </a:lnTo>
                  <a:lnTo>
                    <a:pt x="18918" y="187118"/>
                  </a:lnTo>
                  <a:lnTo>
                    <a:pt x="19284" y="186752"/>
                  </a:lnTo>
                  <a:lnTo>
                    <a:pt x="19644" y="186362"/>
                  </a:lnTo>
                  <a:close/>
                  <a:moveTo>
                    <a:pt x="135269" y="196551"/>
                  </a:moveTo>
                  <a:lnTo>
                    <a:pt x="135288" y="196622"/>
                  </a:lnTo>
                  <a:lnTo>
                    <a:pt x="135312" y="196705"/>
                  </a:lnTo>
                  <a:lnTo>
                    <a:pt x="135336" y="196787"/>
                  </a:lnTo>
                  <a:lnTo>
                    <a:pt x="135350" y="196811"/>
                  </a:lnTo>
                  <a:lnTo>
                    <a:pt x="135364" y="196835"/>
                  </a:lnTo>
                  <a:lnTo>
                    <a:pt x="136294" y="197909"/>
                  </a:lnTo>
                  <a:lnTo>
                    <a:pt x="137220" y="198995"/>
                  </a:lnTo>
                  <a:lnTo>
                    <a:pt x="138150" y="200058"/>
                  </a:lnTo>
                  <a:lnTo>
                    <a:pt x="138615" y="200589"/>
                  </a:lnTo>
                  <a:lnTo>
                    <a:pt x="139080" y="201121"/>
                  </a:lnTo>
                  <a:lnTo>
                    <a:pt x="138838" y="202608"/>
                  </a:lnTo>
                  <a:lnTo>
                    <a:pt x="138587" y="204084"/>
                  </a:lnTo>
                  <a:lnTo>
                    <a:pt x="138331" y="205536"/>
                  </a:lnTo>
                  <a:lnTo>
                    <a:pt x="138065" y="206989"/>
                  </a:lnTo>
                  <a:lnTo>
                    <a:pt x="137794" y="208417"/>
                  </a:lnTo>
                  <a:lnTo>
                    <a:pt x="137519" y="209834"/>
                  </a:lnTo>
                  <a:lnTo>
                    <a:pt x="137234" y="211239"/>
                  </a:lnTo>
                  <a:lnTo>
                    <a:pt x="136940" y="212621"/>
                  </a:lnTo>
                  <a:lnTo>
                    <a:pt x="136636" y="213990"/>
                  </a:lnTo>
                  <a:lnTo>
                    <a:pt x="136328" y="215348"/>
                  </a:lnTo>
                  <a:lnTo>
                    <a:pt x="136010" y="216682"/>
                  </a:lnTo>
                  <a:lnTo>
                    <a:pt x="135682" y="218005"/>
                  </a:lnTo>
                  <a:lnTo>
                    <a:pt x="135350" y="219303"/>
                  </a:lnTo>
                  <a:lnTo>
                    <a:pt x="135008" y="220579"/>
                  </a:lnTo>
                  <a:lnTo>
                    <a:pt x="134833" y="221216"/>
                  </a:lnTo>
                  <a:lnTo>
                    <a:pt x="134657" y="221842"/>
                  </a:lnTo>
                  <a:lnTo>
                    <a:pt x="134477" y="222468"/>
                  </a:lnTo>
                  <a:lnTo>
                    <a:pt x="134296" y="223093"/>
                  </a:lnTo>
                  <a:lnTo>
                    <a:pt x="134249" y="222987"/>
                  </a:lnTo>
                  <a:lnTo>
                    <a:pt x="134201" y="222893"/>
                  </a:lnTo>
                  <a:lnTo>
                    <a:pt x="134092" y="222704"/>
                  </a:lnTo>
                  <a:lnTo>
                    <a:pt x="133983" y="222538"/>
                  </a:lnTo>
                  <a:lnTo>
                    <a:pt x="133864" y="222397"/>
                  </a:lnTo>
                  <a:lnTo>
                    <a:pt x="133751" y="222255"/>
                  </a:lnTo>
                  <a:lnTo>
                    <a:pt x="133637" y="222137"/>
                  </a:lnTo>
                  <a:lnTo>
                    <a:pt x="133437" y="221936"/>
                  </a:lnTo>
                  <a:lnTo>
                    <a:pt x="133176" y="221712"/>
                  </a:lnTo>
                  <a:lnTo>
                    <a:pt x="132915" y="221488"/>
                  </a:lnTo>
                  <a:lnTo>
                    <a:pt x="132654" y="221275"/>
                  </a:lnTo>
                  <a:lnTo>
                    <a:pt x="132393" y="221074"/>
                  </a:lnTo>
                  <a:lnTo>
                    <a:pt x="132127" y="220885"/>
                  </a:lnTo>
                  <a:lnTo>
                    <a:pt x="131862" y="220708"/>
                  </a:lnTo>
                  <a:lnTo>
                    <a:pt x="131325" y="220366"/>
                  </a:lnTo>
                  <a:lnTo>
                    <a:pt x="130789" y="220035"/>
                  </a:lnTo>
                  <a:lnTo>
                    <a:pt x="130248" y="219717"/>
                  </a:lnTo>
                  <a:lnTo>
                    <a:pt x="129712" y="219398"/>
                  </a:lnTo>
                  <a:lnTo>
                    <a:pt x="129180" y="219079"/>
                  </a:lnTo>
                  <a:lnTo>
                    <a:pt x="129408" y="218465"/>
                  </a:lnTo>
                  <a:lnTo>
                    <a:pt x="129631" y="217839"/>
                  </a:lnTo>
                  <a:lnTo>
                    <a:pt x="129854" y="217202"/>
                  </a:lnTo>
                  <a:lnTo>
                    <a:pt x="130072" y="216564"/>
                  </a:lnTo>
                  <a:lnTo>
                    <a:pt x="130291" y="215915"/>
                  </a:lnTo>
                  <a:lnTo>
                    <a:pt x="130504" y="215265"/>
                  </a:lnTo>
                  <a:lnTo>
                    <a:pt x="130718" y="214616"/>
                  </a:lnTo>
                  <a:lnTo>
                    <a:pt x="130927" y="213955"/>
                  </a:lnTo>
                  <a:lnTo>
                    <a:pt x="131135" y="213282"/>
                  </a:lnTo>
                  <a:lnTo>
                    <a:pt x="131340" y="212609"/>
                  </a:lnTo>
                  <a:lnTo>
                    <a:pt x="131539" y="211936"/>
                  </a:lnTo>
                  <a:lnTo>
                    <a:pt x="131738" y="211251"/>
                  </a:lnTo>
                  <a:lnTo>
                    <a:pt x="131938" y="210554"/>
                  </a:lnTo>
                  <a:lnTo>
                    <a:pt x="132132" y="209858"/>
                  </a:lnTo>
                  <a:lnTo>
                    <a:pt x="132327" y="209161"/>
                  </a:lnTo>
                  <a:lnTo>
                    <a:pt x="132517" y="208465"/>
                  </a:lnTo>
                  <a:lnTo>
                    <a:pt x="132706" y="207744"/>
                  </a:lnTo>
                  <a:lnTo>
                    <a:pt x="132892" y="207036"/>
                  </a:lnTo>
                  <a:lnTo>
                    <a:pt x="133077" y="206316"/>
                  </a:lnTo>
                  <a:lnTo>
                    <a:pt x="133257" y="205595"/>
                  </a:lnTo>
                  <a:lnTo>
                    <a:pt x="133613" y="204131"/>
                  </a:lnTo>
                  <a:lnTo>
                    <a:pt x="133959" y="202644"/>
                  </a:lnTo>
                  <a:lnTo>
                    <a:pt x="134301" y="201144"/>
                  </a:lnTo>
                  <a:lnTo>
                    <a:pt x="134629" y="199633"/>
                  </a:lnTo>
                  <a:lnTo>
                    <a:pt x="134956" y="198098"/>
                  </a:lnTo>
                  <a:lnTo>
                    <a:pt x="135269" y="196551"/>
                  </a:lnTo>
                  <a:close/>
                  <a:moveTo>
                    <a:pt x="22943" y="204651"/>
                  </a:moveTo>
                  <a:lnTo>
                    <a:pt x="23156" y="205560"/>
                  </a:lnTo>
                  <a:lnTo>
                    <a:pt x="23375" y="206481"/>
                  </a:lnTo>
                  <a:lnTo>
                    <a:pt x="23593" y="207378"/>
                  </a:lnTo>
                  <a:lnTo>
                    <a:pt x="23816" y="208276"/>
                  </a:lnTo>
                  <a:lnTo>
                    <a:pt x="24044" y="209161"/>
                  </a:lnTo>
                  <a:lnTo>
                    <a:pt x="24276" y="210047"/>
                  </a:lnTo>
                  <a:lnTo>
                    <a:pt x="24509" y="210909"/>
                  </a:lnTo>
                  <a:lnTo>
                    <a:pt x="24746" y="211771"/>
                  </a:lnTo>
                  <a:lnTo>
                    <a:pt x="24988" y="212632"/>
                  </a:lnTo>
                  <a:lnTo>
                    <a:pt x="25230" y="213471"/>
                  </a:lnTo>
                  <a:lnTo>
                    <a:pt x="25482" y="214309"/>
                  </a:lnTo>
                  <a:lnTo>
                    <a:pt x="25729" y="215147"/>
                  </a:lnTo>
                  <a:lnTo>
                    <a:pt x="25985" y="215962"/>
                  </a:lnTo>
                  <a:lnTo>
                    <a:pt x="26241" y="216777"/>
                  </a:lnTo>
                  <a:lnTo>
                    <a:pt x="26502" y="217580"/>
                  </a:lnTo>
                  <a:lnTo>
                    <a:pt x="26768" y="218371"/>
                  </a:lnTo>
                  <a:lnTo>
                    <a:pt x="26725" y="218430"/>
                  </a:lnTo>
                  <a:lnTo>
                    <a:pt x="26688" y="218512"/>
                  </a:lnTo>
                  <a:lnTo>
                    <a:pt x="26645" y="218595"/>
                  </a:lnTo>
                  <a:lnTo>
                    <a:pt x="26607" y="218701"/>
                  </a:lnTo>
                  <a:lnTo>
                    <a:pt x="26569" y="218819"/>
                  </a:lnTo>
                  <a:lnTo>
                    <a:pt x="26536" y="218937"/>
                  </a:lnTo>
                  <a:lnTo>
                    <a:pt x="26507" y="219079"/>
                  </a:lnTo>
                  <a:lnTo>
                    <a:pt x="26483" y="219244"/>
                  </a:lnTo>
                  <a:lnTo>
                    <a:pt x="26412" y="219658"/>
                  </a:lnTo>
                  <a:lnTo>
                    <a:pt x="26336" y="220071"/>
                  </a:lnTo>
                  <a:lnTo>
                    <a:pt x="26260" y="220472"/>
                  </a:lnTo>
                  <a:lnTo>
                    <a:pt x="26175" y="220885"/>
                  </a:lnTo>
                  <a:lnTo>
                    <a:pt x="26094" y="221275"/>
                  </a:lnTo>
                  <a:lnTo>
                    <a:pt x="26004" y="221665"/>
                  </a:lnTo>
                  <a:lnTo>
                    <a:pt x="25914" y="222054"/>
                  </a:lnTo>
                  <a:lnTo>
                    <a:pt x="25819" y="222432"/>
                  </a:lnTo>
                  <a:lnTo>
                    <a:pt x="25719" y="222810"/>
                  </a:lnTo>
                  <a:lnTo>
                    <a:pt x="25615" y="223176"/>
                  </a:lnTo>
                  <a:lnTo>
                    <a:pt x="25510" y="223530"/>
                  </a:lnTo>
                  <a:lnTo>
                    <a:pt x="25406" y="223896"/>
                  </a:lnTo>
                  <a:lnTo>
                    <a:pt x="25292" y="224239"/>
                  </a:lnTo>
                  <a:lnTo>
                    <a:pt x="25183" y="224581"/>
                  </a:lnTo>
                  <a:lnTo>
                    <a:pt x="25064" y="224923"/>
                  </a:lnTo>
                  <a:lnTo>
                    <a:pt x="24946" y="225254"/>
                  </a:lnTo>
                  <a:lnTo>
                    <a:pt x="24822" y="225585"/>
                  </a:lnTo>
                  <a:lnTo>
                    <a:pt x="24699" y="225903"/>
                  </a:lnTo>
                  <a:lnTo>
                    <a:pt x="24571" y="226210"/>
                  </a:lnTo>
                  <a:lnTo>
                    <a:pt x="24443" y="226517"/>
                  </a:lnTo>
                  <a:lnTo>
                    <a:pt x="24310" y="226813"/>
                  </a:lnTo>
                  <a:lnTo>
                    <a:pt x="24172" y="227108"/>
                  </a:lnTo>
                  <a:lnTo>
                    <a:pt x="24034" y="227391"/>
                  </a:lnTo>
                  <a:lnTo>
                    <a:pt x="23897" y="227663"/>
                  </a:lnTo>
                  <a:lnTo>
                    <a:pt x="23754" y="227934"/>
                  </a:lnTo>
                  <a:lnTo>
                    <a:pt x="23612" y="228206"/>
                  </a:lnTo>
                  <a:lnTo>
                    <a:pt x="23465" y="228454"/>
                  </a:lnTo>
                  <a:lnTo>
                    <a:pt x="23318" y="228714"/>
                  </a:lnTo>
                  <a:lnTo>
                    <a:pt x="23166" y="228950"/>
                  </a:lnTo>
                  <a:lnTo>
                    <a:pt x="23014" y="229186"/>
                  </a:lnTo>
                  <a:lnTo>
                    <a:pt x="22857" y="229410"/>
                  </a:lnTo>
                  <a:lnTo>
                    <a:pt x="22701" y="229634"/>
                  </a:lnTo>
                  <a:lnTo>
                    <a:pt x="21941" y="227863"/>
                  </a:lnTo>
                  <a:lnTo>
                    <a:pt x="21566" y="226966"/>
                  </a:lnTo>
                  <a:lnTo>
                    <a:pt x="21386" y="226517"/>
                  </a:lnTo>
                  <a:lnTo>
                    <a:pt x="21206" y="226057"/>
                  </a:lnTo>
                  <a:lnTo>
                    <a:pt x="20945" y="225372"/>
                  </a:lnTo>
                  <a:lnTo>
                    <a:pt x="20688" y="224676"/>
                  </a:lnTo>
                  <a:lnTo>
                    <a:pt x="20442" y="223967"/>
                  </a:lnTo>
                  <a:lnTo>
                    <a:pt x="20195" y="223271"/>
                  </a:lnTo>
                  <a:lnTo>
                    <a:pt x="19957" y="222562"/>
                  </a:lnTo>
                  <a:lnTo>
                    <a:pt x="19725" y="221842"/>
                  </a:lnTo>
                  <a:lnTo>
                    <a:pt x="19492" y="221133"/>
                  </a:lnTo>
                  <a:lnTo>
                    <a:pt x="19269" y="220413"/>
                  </a:lnTo>
                  <a:lnTo>
                    <a:pt x="19051" y="219693"/>
                  </a:lnTo>
                  <a:lnTo>
                    <a:pt x="18833" y="218961"/>
                  </a:lnTo>
                  <a:lnTo>
                    <a:pt x="18624" y="218229"/>
                  </a:lnTo>
                  <a:lnTo>
                    <a:pt x="18420" y="217497"/>
                  </a:lnTo>
                  <a:lnTo>
                    <a:pt x="18216" y="216753"/>
                  </a:lnTo>
                  <a:lnTo>
                    <a:pt x="18016" y="216021"/>
                  </a:lnTo>
                  <a:lnTo>
                    <a:pt x="17822" y="215265"/>
                  </a:lnTo>
                  <a:lnTo>
                    <a:pt x="17632" y="214522"/>
                  </a:lnTo>
                  <a:lnTo>
                    <a:pt x="17993" y="214037"/>
                  </a:lnTo>
                  <a:lnTo>
                    <a:pt x="18349" y="213530"/>
                  </a:lnTo>
                  <a:lnTo>
                    <a:pt x="18700" y="213010"/>
                  </a:lnTo>
                  <a:lnTo>
                    <a:pt x="19051" y="212491"/>
                  </a:lnTo>
                  <a:lnTo>
                    <a:pt x="19397" y="211948"/>
                  </a:lnTo>
                  <a:lnTo>
                    <a:pt x="19739" y="211393"/>
                  </a:lnTo>
                  <a:lnTo>
                    <a:pt x="20076" y="210826"/>
                  </a:lnTo>
                  <a:lnTo>
                    <a:pt x="20408" y="210236"/>
                  </a:lnTo>
                  <a:lnTo>
                    <a:pt x="20736" y="209645"/>
                  </a:lnTo>
                  <a:lnTo>
                    <a:pt x="21059" y="209031"/>
                  </a:lnTo>
                  <a:lnTo>
                    <a:pt x="21377" y="208394"/>
                  </a:lnTo>
                  <a:lnTo>
                    <a:pt x="21690" y="207756"/>
                  </a:lnTo>
                  <a:lnTo>
                    <a:pt x="21994" y="207095"/>
                  </a:lnTo>
                  <a:lnTo>
                    <a:pt x="22293" y="206410"/>
                  </a:lnTo>
                  <a:lnTo>
                    <a:pt x="22582" y="205714"/>
                  </a:lnTo>
                  <a:lnTo>
                    <a:pt x="22862" y="205005"/>
                  </a:lnTo>
                  <a:lnTo>
                    <a:pt x="22886" y="204911"/>
                  </a:lnTo>
                  <a:lnTo>
                    <a:pt x="22900" y="204828"/>
                  </a:lnTo>
                  <a:lnTo>
                    <a:pt x="22919" y="204734"/>
                  </a:lnTo>
                  <a:lnTo>
                    <a:pt x="22943" y="204651"/>
                  </a:lnTo>
                  <a:close/>
                  <a:moveTo>
                    <a:pt x="27660" y="220862"/>
                  </a:moveTo>
                  <a:lnTo>
                    <a:pt x="27988" y="221736"/>
                  </a:lnTo>
                  <a:lnTo>
                    <a:pt x="28320" y="222586"/>
                  </a:lnTo>
                  <a:lnTo>
                    <a:pt x="28657" y="223412"/>
                  </a:lnTo>
                  <a:lnTo>
                    <a:pt x="28999" y="224239"/>
                  </a:lnTo>
                  <a:lnTo>
                    <a:pt x="29341" y="225042"/>
                  </a:lnTo>
                  <a:lnTo>
                    <a:pt x="29692" y="225833"/>
                  </a:lnTo>
                  <a:lnTo>
                    <a:pt x="30043" y="226612"/>
                  </a:lnTo>
                  <a:lnTo>
                    <a:pt x="30404" y="227379"/>
                  </a:lnTo>
                  <a:lnTo>
                    <a:pt x="30764" y="228123"/>
                  </a:lnTo>
                  <a:lnTo>
                    <a:pt x="31135" y="228843"/>
                  </a:lnTo>
                  <a:lnTo>
                    <a:pt x="31505" y="229564"/>
                  </a:lnTo>
                  <a:lnTo>
                    <a:pt x="31880" y="230248"/>
                  </a:lnTo>
                  <a:lnTo>
                    <a:pt x="32259" y="230933"/>
                  </a:lnTo>
                  <a:lnTo>
                    <a:pt x="32649" y="231583"/>
                  </a:lnTo>
                  <a:lnTo>
                    <a:pt x="33038" y="232220"/>
                  </a:lnTo>
                  <a:lnTo>
                    <a:pt x="33432" y="232846"/>
                  </a:lnTo>
                  <a:lnTo>
                    <a:pt x="33318" y="233531"/>
                  </a:lnTo>
                  <a:lnTo>
                    <a:pt x="33209" y="234239"/>
                  </a:lnTo>
                  <a:lnTo>
                    <a:pt x="33100" y="234936"/>
                  </a:lnTo>
                  <a:lnTo>
                    <a:pt x="32990" y="235644"/>
                  </a:lnTo>
                  <a:lnTo>
                    <a:pt x="32876" y="236329"/>
                  </a:lnTo>
                  <a:lnTo>
                    <a:pt x="32815" y="236671"/>
                  </a:lnTo>
                  <a:lnTo>
                    <a:pt x="32748" y="237014"/>
                  </a:lnTo>
                  <a:lnTo>
                    <a:pt x="32677" y="237344"/>
                  </a:lnTo>
                  <a:lnTo>
                    <a:pt x="32606" y="237675"/>
                  </a:lnTo>
                  <a:lnTo>
                    <a:pt x="32525" y="238006"/>
                  </a:lnTo>
                  <a:lnTo>
                    <a:pt x="32445" y="238313"/>
                  </a:lnTo>
                  <a:lnTo>
                    <a:pt x="32340" y="238679"/>
                  </a:lnTo>
                  <a:lnTo>
                    <a:pt x="32236" y="239033"/>
                  </a:lnTo>
                  <a:lnTo>
                    <a:pt x="32122" y="239375"/>
                  </a:lnTo>
                  <a:lnTo>
                    <a:pt x="32013" y="239706"/>
                  </a:lnTo>
                  <a:lnTo>
                    <a:pt x="31894" y="240025"/>
                  </a:lnTo>
                  <a:lnTo>
                    <a:pt x="31775" y="240343"/>
                  </a:lnTo>
                  <a:lnTo>
                    <a:pt x="31657" y="240662"/>
                  </a:lnTo>
                  <a:lnTo>
                    <a:pt x="31533" y="240957"/>
                  </a:lnTo>
                  <a:lnTo>
                    <a:pt x="31405" y="241253"/>
                  </a:lnTo>
                  <a:lnTo>
                    <a:pt x="31277" y="241548"/>
                  </a:lnTo>
                  <a:lnTo>
                    <a:pt x="31149" y="241831"/>
                  </a:lnTo>
                  <a:lnTo>
                    <a:pt x="31016" y="242103"/>
                  </a:lnTo>
                  <a:lnTo>
                    <a:pt x="30883" y="242374"/>
                  </a:lnTo>
                  <a:lnTo>
                    <a:pt x="30745" y="242646"/>
                  </a:lnTo>
                  <a:lnTo>
                    <a:pt x="30465" y="243153"/>
                  </a:lnTo>
                  <a:lnTo>
                    <a:pt x="30000" y="242563"/>
                  </a:lnTo>
                  <a:lnTo>
                    <a:pt x="29535" y="241949"/>
                  </a:lnTo>
                  <a:lnTo>
                    <a:pt x="29075" y="241312"/>
                  </a:lnTo>
                  <a:lnTo>
                    <a:pt x="28619" y="240662"/>
                  </a:lnTo>
                  <a:lnTo>
                    <a:pt x="28164" y="239989"/>
                  </a:lnTo>
                  <a:lnTo>
                    <a:pt x="27713" y="239293"/>
                  </a:lnTo>
                  <a:lnTo>
                    <a:pt x="27267" y="238584"/>
                  </a:lnTo>
                  <a:lnTo>
                    <a:pt x="26825" y="237864"/>
                  </a:lnTo>
                  <a:lnTo>
                    <a:pt x="26388" y="237120"/>
                  </a:lnTo>
                  <a:lnTo>
                    <a:pt x="25952" y="236353"/>
                  </a:lnTo>
                  <a:lnTo>
                    <a:pt x="25525" y="235573"/>
                  </a:lnTo>
                  <a:lnTo>
                    <a:pt x="25098" y="234770"/>
                  </a:lnTo>
                  <a:lnTo>
                    <a:pt x="24675" y="233944"/>
                  </a:lnTo>
                  <a:lnTo>
                    <a:pt x="24257" y="233106"/>
                  </a:lnTo>
                  <a:lnTo>
                    <a:pt x="23845" y="232256"/>
                  </a:lnTo>
                  <a:lnTo>
                    <a:pt x="23436" y="231382"/>
                  </a:lnTo>
                  <a:lnTo>
                    <a:pt x="23607" y="231158"/>
                  </a:lnTo>
                  <a:lnTo>
                    <a:pt x="23773" y="230933"/>
                  </a:lnTo>
                  <a:lnTo>
                    <a:pt x="23939" y="230697"/>
                  </a:lnTo>
                  <a:lnTo>
                    <a:pt x="24101" y="230449"/>
                  </a:lnTo>
                  <a:lnTo>
                    <a:pt x="24262" y="230201"/>
                  </a:lnTo>
                  <a:lnTo>
                    <a:pt x="24419" y="229941"/>
                  </a:lnTo>
                  <a:lnTo>
                    <a:pt x="24575" y="229682"/>
                  </a:lnTo>
                  <a:lnTo>
                    <a:pt x="24732" y="229410"/>
                  </a:lnTo>
                  <a:lnTo>
                    <a:pt x="24884" y="229127"/>
                  </a:lnTo>
                  <a:lnTo>
                    <a:pt x="25031" y="228843"/>
                  </a:lnTo>
                  <a:lnTo>
                    <a:pt x="25178" y="228548"/>
                  </a:lnTo>
                  <a:lnTo>
                    <a:pt x="25325" y="228253"/>
                  </a:lnTo>
                  <a:lnTo>
                    <a:pt x="25468" y="227946"/>
                  </a:lnTo>
                  <a:lnTo>
                    <a:pt x="25605" y="227627"/>
                  </a:lnTo>
                  <a:lnTo>
                    <a:pt x="25743" y="227308"/>
                  </a:lnTo>
                  <a:lnTo>
                    <a:pt x="25876" y="226990"/>
                  </a:lnTo>
                  <a:lnTo>
                    <a:pt x="26009" y="226647"/>
                  </a:lnTo>
                  <a:lnTo>
                    <a:pt x="26137" y="226305"/>
                  </a:lnTo>
                  <a:lnTo>
                    <a:pt x="26265" y="225962"/>
                  </a:lnTo>
                  <a:lnTo>
                    <a:pt x="26388" y="225608"/>
                  </a:lnTo>
                  <a:lnTo>
                    <a:pt x="26512" y="225242"/>
                  </a:lnTo>
                  <a:lnTo>
                    <a:pt x="26631" y="224876"/>
                  </a:lnTo>
                  <a:lnTo>
                    <a:pt x="26744" y="224510"/>
                  </a:lnTo>
                  <a:lnTo>
                    <a:pt x="26858" y="224132"/>
                  </a:lnTo>
                  <a:lnTo>
                    <a:pt x="26972" y="223743"/>
                  </a:lnTo>
                  <a:lnTo>
                    <a:pt x="27077" y="223353"/>
                  </a:lnTo>
                  <a:lnTo>
                    <a:pt x="27181" y="222952"/>
                  </a:lnTo>
                  <a:lnTo>
                    <a:pt x="27286" y="222550"/>
                  </a:lnTo>
                  <a:lnTo>
                    <a:pt x="27380" y="222137"/>
                  </a:lnTo>
                  <a:lnTo>
                    <a:pt x="27480" y="221724"/>
                  </a:lnTo>
                  <a:lnTo>
                    <a:pt x="27570" y="221299"/>
                  </a:lnTo>
                  <a:lnTo>
                    <a:pt x="27660" y="220862"/>
                  </a:lnTo>
                  <a:close/>
                  <a:moveTo>
                    <a:pt x="128478" y="220909"/>
                  </a:moveTo>
                  <a:lnTo>
                    <a:pt x="129152" y="221499"/>
                  </a:lnTo>
                  <a:lnTo>
                    <a:pt x="129830" y="222066"/>
                  </a:lnTo>
                  <a:lnTo>
                    <a:pt x="131188" y="223211"/>
                  </a:lnTo>
                  <a:lnTo>
                    <a:pt x="131563" y="223542"/>
                  </a:lnTo>
                  <a:lnTo>
                    <a:pt x="131938" y="223884"/>
                  </a:lnTo>
                  <a:lnTo>
                    <a:pt x="131947" y="224050"/>
                  </a:lnTo>
                  <a:lnTo>
                    <a:pt x="131966" y="224203"/>
                  </a:lnTo>
                  <a:lnTo>
                    <a:pt x="131994" y="224357"/>
                  </a:lnTo>
                  <a:lnTo>
                    <a:pt x="132032" y="224498"/>
                  </a:lnTo>
                  <a:lnTo>
                    <a:pt x="132080" y="224616"/>
                  </a:lnTo>
                  <a:lnTo>
                    <a:pt x="132104" y="224676"/>
                  </a:lnTo>
                  <a:lnTo>
                    <a:pt x="132132" y="224735"/>
                  </a:lnTo>
                  <a:lnTo>
                    <a:pt x="132165" y="224770"/>
                  </a:lnTo>
                  <a:lnTo>
                    <a:pt x="132199" y="224817"/>
                  </a:lnTo>
                  <a:lnTo>
                    <a:pt x="132232" y="224841"/>
                  </a:lnTo>
                  <a:lnTo>
                    <a:pt x="132270" y="224876"/>
                  </a:lnTo>
                  <a:lnTo>
                    <a:pt x="132384" y="224947"/>
                  </a:lnTo>
                  <a:lnTo>
                    <a:pt x="132517" y="225030"/>
                  </a:lnTo>
                  <a:lnTo>
                    <a:pt x="132820" y="225242"/>
                  </a:lnTo>
                  <a:lnTo>
                    <a:pt x="132991" y="225349"/>
                  </a:lnTo>
                  <a:lnTo>
                    <a:pt x="133162" y="225443"/>
                  </a:lnTo>
                  <a:lnTo>
                    <a:pt x="133338" y="225526"/>
                  </a:lnTo>
                  <a:lnTo>
                    <a:pt x="133513" y="225585"/>
                  </a:lnTo>
                  <a:lnTo>
                    <a:pt x="133271" y="226329"/>
                  </a:lnTo>
                  <a:lnTo>
                    <a:pt x="133024" y="227061"/>
                  </a:lnTo>
                  <a:lnTo>
                    <a:pt x="132778" y="227793"/>
                  </a:lnTo>
                  <a:lnTo>
                    <a:pt x="132526" y="228513"/>
                  </a:lnTo>
                  <a:lnTo>
                    <a:pt x="132270" y="229221"/>
                  </a:lnTo>
                  <a:lnTo>
                    <a:pt x="132009" y="229930"/>
                  </a:lnTo>
                  <a:lnTo>
                    <a:pt x="131743" y="230614"/>
                  </a:lnTo>
                  <a:lnTo>
                    <a:pt x="131477" y="231299"/>
                  </a:lnTo>
                  <a:lnTo>
                    <a:pt x="131207" y="231984"/>
                  </a:lnTo>
                  <a:lnTo>
                    <a:pt x="130931" y="232645"/>
                  </a:lnTo>
                  <a:lnTo>
                    <a:pt x="130656" y="233306"/>
                  </a:lnTo>
                  <a:lnTo>
                    <a:pt x="130371" y="233956"/>
                  </a:lnTo>
                  <a:lnTo>
                    <a:pt x="130087" y="234593"/>
                  </a:lnTo>
                  <a:lnTo>
                    <a:pt x="129797" y="235231"/>
                  </a:lnTo>
                  <a:lnTo>
                    <a:pt x="129503" y="235845"/>
                  </a:lnTo>
                  <a:lnTo>
                    <a:pt x="129209" y="236459"/>
                  </a:lnTo>
                  <a:lnTo>
                    <a:pt x="128905" y="237061"/>
                  </a:lnTo>
                  <a:lnTo>
                    <a:pt x="128601" y="237663"/>
                  </a:lnTo>
                  <a:lnTo>
                    <a:pt x="128293" y="238242"/>
                  </a:lnTo>
                  <a:lnTo>
                    <a:pt x="127979" y="238820"/>
                  </a:lnTo>
                  <a:lnTo>
                    <a:pt x="127666" y="239387"/>
                  </a:lnTo>
                  <a:lnTo>
                    <a:pt x="127343" y="239930"/>
                  </a:lnTo>
                  <a:lnTo>
                    <a:pt x="127021" y="240473"/>
                  </a:lnTo>
                  <a:lnTo>
                    <a:pt x="126693" y="241016"/>
                  </a:lnTo>
                  <a:lnTo>
                    <a:pt x="126361" y="241536"/>
                  </a:lnTo>
                  <a:lnTo>
                    <a:pt x="126024" y="242044"/>
                  </a:lnTo>
                  <a:lnTo>
                    <a:pt x="125682" y="242551"/>
                  </a:lnTo>
                  <a:lnTo>
                    <a:pt x="125336" y="243047"/>
                  </a:lnTo>
                  <a:lnTo>
                    <a:pt x="124989" y="243519"/>
                  </a:lnTo>
                  <a:lnTo>
                    <a:pt x="124638" y="243992"/>
                  </a:lnTo>
                  <a:lnTo>
                    <a:pt x="124277" y="244452"/>
                  </a:lnTo>
                  <a:lnTo>
                    <a:pt x="123917" y="244901"/>
                  </a:lnTo>
                  <a:lnTo>
                    <a:pt x="123817" y="244476"/>
                  </a:lnTo>
                  <a:lnTo>
                    <a:pt x="123708" y="244074"/>
                  </a:lnTo>
                  <a:lnTo>
                    <a:pt x="123589" y="243673"/>
                  </a:lnTo>
                  <a:lnTo>
                    <a:pt x="123466" y="243272"/>
                  </a:lnTo>
                  <a:lnTo>
                    <a:pt x="123333" y="242894"/>
                  </a:lnTo>
                  <a:lnTo>
                    <a:pt x="123195" y="242504"/>
                  </a:lnTo>
                  <a:lnTo>
                    <a:pt x="123053" y="242138"/>
                  </a:lnTo>
                  <a:lnTo>
                    <a:pt x="122906" y="241772"/>
                  </a:lnTo>
                  <a:lnTo>
                    <a:pt x="122759" y="241418"/>
                  </a:lnTo>
                  <a:lnTo>
                    <a:pt x="122607" y="241064"/>
                  </a:lnTo>
                  <a:lnTo>
                    <a:pt x="122308" y="240367"/>
                  </a:lnTo>
                  <a:lnTo>
                    <a:pt x="122009" y="239694"/>
                  </a:lnTo>
                  <a:lnTo>
                    <a:pt x="121719" y="239033"/>
                  </a:lnTo>
                  <a:lnTo>
                    <a:pt x="121358" y="238183"/>
                  </a:lnTo>
                  <a:lnTo>
                    <a:pt x="120993" y="237344"/>
                  </a:lnTo>
                  <a:lnTo>
                    <a:pt x="120628" y="236530"/>
                  </a:lnTo>
                  <a:lnTo>
                    <a:pt x="120267" y="235703"/>
                  </a:lnTo>
                  <a:lnTo>
                    <a:pt x="120561" y="235337"/>
                  </a:lnTo>
                  <a:lnTo>
                    <a:pt x="120851" y="234983"/>
                  </a:lnTo>
                  <a:lnTo>
                    <a:pt x="121135" y="234605"/>
                  </a:lnTo>
                  <a:lnTo>
                    <a:pt x="121420" y="234227"/>
                  </a:lnTo>
                  <a:lnTo>
                    <a:pt x="121705" y="233838"/>
                  </a:lnTo>
                  <a:lnTo>
                    <a:pt x="121985" y="233448"/>
                  </a:lnTo>
                  <a:lnTo>
                    <a:pt x="122260" y="233047"/>
                  </a:lnTo>
                  <a:lnTo>
                    <a:pt x="122535" y="232645"/>
                  </a:lnTo>
                  <a:lnTo>
                    <a:pt x="122811" y="232232"/>
                  </a:lnTo>
                  <a:lnTo>
                    <a:pt x="123081" y="231807"/>
                  </a:lnTo>
                  <a:lnTo>
                    <a:pt x="123352" y="231382"/>
                  </a:lnTo>
                  <a:lnTo>
                    <a:pt x="123618" y="230945"/>
                  </a:lnTo>
                  <a:lnTo>
                    <a:pt x="123879" y="230496"/>
                  </a:lnTo>
                  <a:lnTo>
                    <a:pt x="124144" y="230048"/>
                  </a:lnTo>
                  <a:lnTo>
                    <a:pt x="124401" y="229599"/>
                  </a:lnTo>
                  <a:lnTo>
                    <a:pt x="124657" y="229139"/>
                  </a:lnTo>
                  <a:lnTo>
                    <a:pt x="124913" y="228666"/>
                  </a:lnTo>
                  <a:lnTo>
                    <a:pt x="125170" y="228194"/>
                  </a:lnTo>
                  <a:lnTo>
                    <a:pt x="125416" y="227710"/>
                  </a:lnTo>
                  <a:lnTo>
                    <a:pt x="125668" y="227226"/>
                  </a:lnTo>
                  <a:lnTo>
                    <a:pt x="125915" y="226730"/>
                  </a:lnTo>
                  <a:lnTo>
                    <a:pt x="126157" y="226234"/>
                  </a:lnTo>
                  <a:lnTo>
                    <a:pt x="126399" y="225726"/>
                  </a:lnTo>
                  <a:lnTo>
                    <a:pt x="126641" y="225219"/>
                  </a:lnTo>
                  <a:lnTo>
                    <a:pt x="126878" y="224699"/>
                  </a:lnTo>
                  <a:lnTo>
                    <a:pt x="127111" y="224168"/>
                  </a:lnTo>
                  <a:lnTo>
                    <a:pt x="127343" y="223648"/>
                  </a:lnTo>
                  <a:lnTo>
                    <a:pt x="127576" y="223105"/>
                  </a:lnTo>
                  <a:lnTo>
                    <a:pt x="127804" y="222562"/>
                  </a:lnTo>
                  <a:lnTo>
                    <a:pt x="128031" y="222019"/>
                  </a:lnTo>
                  <a:lnTo>
                    <a:pt x="128255" y="221464"/>
                  </a:lnTo>
                  <a:lnTo>
                    <a:pt x="128478" y="220909"/>
                  </a:lnTo>
                  <a:close/>
                  <a:moveTo>
                    <a:pt x="34723" y="234664"/>
                  </a:moveTo>
                  <a:lnTo>
                    <a:pt x="34965" y="234983"/>
                  </a:lnTo>
                  <a:lnTo>
                    <a:pt x="35202" y="235290"/>
                  </a:lnTo>
                  <a:lnTo>
                    <a:pt x="35449" y="235585"/>
                  </a:lnTo>
                  <a:lnTo>
                    <a:pt x="35691" y="235880"/>
                  </a:lnTo>
                  <a:lnTo>
                    <a:pt x="35938" y="236176"/>
                  </a:lnTo>
                  <a:lnTo>
                    <a:pt x="36184" y="236459"/>
                  </a:lnTo>
                  <a:lnTo>
                    <a:pt x="36436" y="236730"/>
                  </a:lnTo>
                  <a:lnTo>
                    <a:pt x="36683" y="237002"/>
                  </a:lnTo>
                  <a:lnTo>
                    <a:pt x="36934" y="237262"/>
                  </a:lnTo>
                  <a:lnTo>
                    <a:pt x="37191" y="237510"/>
                  </a:lnTo>
                  <a:lnTo>
                    <a:pt x="37447" y="237758"/>
                  </a:lnTo>
                  <a:lnTo>
                    <a:pt x="37703" y="238006"/>
                  </a:lnTo>
                  <a:lnTo>
                    <a:pt x="37960" y="238242"/>
                  </a:lnTo>
                  <a:lnTo>
                    <a:pt x="38221" y="238466"/>
                  </a:lnTo>
                  <a:lnTo>
                    <a:pt x="38482" y="238690"/>
                  </a:lnTo>
                  <a:lnTo>
                    <a:pt x="38743" y="238903"/>
                  </a:lnTo>
                  <a:lnTo>
                    <a:pt x="39008" y="239104"/>
                  </a:lnTo>
                  <a:lnTo>
                    <a:pt x="39274" y="239304"/>
                  </a:lnTo>
                  <a:lnTo>
                    <a:pt x="39545" y="239505"/>
                  </a:lnTo>
                  <a:lnTo>
                    <a:pt x="39811" y="239682"/>
                  </a:lnTo>
                  <a:lnTo>
                    <a:pt x="40086" y="239859"/>
                  </a:lnTo>
                  <a:lnTo>
                    <a:pt x="40356" y="240025"/>
                  </a:lnTo>
                  <a:lnTo>
                    <a:pt x="40632" y="240190"/>
                  </a:lnTo>
                  <a:lnTo>
                    <a:pt x="40907" y="240343"/>
                  </a:lnTo>
                  <a:lnTo>
                    <a:pt x="41182" y="240497"/>
                  </a:lnTo>
                  <a:lnTo>
                    <a:pt x="41462" y="240627"/>
                  </a:lnTo>
                  <a:lnTo>
                    <a:pt x="41742" y="240757"/>
                  </a:lnTo>
                  <a:lnTo>
                    <a:pt x="42027" y="240886"/>
                  </a:lnTo>
                  <a:lnTo>
                    <a:pt x="42312" y="240993"/>
                  </a:lnTo>
                  <a:lnTo>
                    <a:pt x="42597" y="241099"/>
                  </a:lnTo>
                  <a:lnTo>
                    <a:pt x="42881" y="241205"/>
                  </a:lnTo>
                  <a:lnTo>
                    <a:pt x="43171" y="241288"/>
                  </a:lnTo>
                  <a:lnTo>
                    <a:pt x="43109" y="241973"/>
                  </a:lnTo>
                  <a:lnTo>
                    <a:pt x="43043" y="242646"/>
                  </a:lnTo>
                  <a:lnTo>
                    <a:pt x="42896" y="243980"/>
                  </a:lnTo>
                  <a:lnTo>
                    <a:pt x="42748" y="245326"/>
                  </a:lnTo>
                  <a:lnTo>
                    <a:pt x="42587" y="246660"/>
                  </a:lnTo>
                  <a:lnTo>
                    <a:pt x="42264" y="249317"/>
                  </a:lnTo>
                  <a:lnTo>
                    <a:pt x="42103" y="250639"/>
                  </a:lnTo>
                  <a:lnTo>
                    <a:pt x="41946" y="251961"/>
                  </a:lnTo>
                  <a:lnTo>
                    <a:pt x="41605" y="251843"/>
                  </a:lnTo>
                  <a:lnTo>
                    <a:pt x="41263" y="251725"/>
                  </a:lnTo>
                  <a:lnTo>
                    <a:pt x="40926" y="251584"/>
                  </a:lnTo>
                  <a:lnTo>
                    <a:pt x="40589" y="251454"/>
                  </a:lnTo>
                  <a:lnTo>
                    <a:pt x="40252" y="251300"/>
                  </a:lnTo>
                  <a:lnTo>
                    <a:pt x="39915" y="251147"/>
                  </a:lnTo>
                  <a:lnTo>
                    <a:pt x="39578" y="250981"/>
                  </a:lnTo>
                  <a:lnTo>
                    <a:pt x="39241" y="250804"/>
                  </a:lnTo>
                  <a:lnTo>
                    <a:pt x="38909" y="250627"/>
                  </a:lnTo>
                  <a:lnTo>
                    <a:pt x="38572" y="250438"/>
                  </a:lnTo>
                  <a:lnTo>
                    <a:pt x="38240" y="250249"/>
                  </a:lnTo>
                  <a:lnTo>
                    <a:pt x="37907" y="250049"/>
                  </a:lnTo>
                  <a:lnTo>
                    <a:pt x="37580" y="249836"/>
                  </a:lnTo>
                  <a:lnTo>
                    <a:pt x="37248" y="249612"/>
                  </a:lnTo>
                  <a:lnTo>
                    <a:pt x="36920" y="249388"/>
                  </a:lnTo>
                  <a:lnTo>
                    <a:pt x="36593" y="249151"/>
                  </a:lnTo>
                  <a:lnTo>
                    <a:pt x="36265" y="248915"/>
                  </a:lnTo>
                  <a:lnTo>
                    <a:pt x="35938" y="248667"/>
                  </a:lnTo>
                  <a:lnTo>
                    <a:pt x="35610" y="248408"/>
                  </a:lnTo>
                  <a:lnTo>
                    <a:pt x="35287" y="248136"/>
                  </a:lnTo>
                  <a:lnTo>
                    <a:pt x="34965" y="247864"/>
                  </a:lnTo>
                  <a:lnTo>
                    <a:pt x="34642" y="247593"/>
                  </a:lnTo>
                  <a:lnTo>
                    <a:pt x="34324" y="247298"/>
                  </a:lnTo>
                  <a:lnTo>
                    <a:pt x="34001" y="247003"/>
                  </a:lnTo>
                  <a:lnTo>
                    <a:pt x="33683" y="246707"/>
                  </a:lnTo>
                  <a:lnTo>
                    <a:pt x="33365" y="246400"/>
                  </a:lnTo>
                  <a:lnTo>
                    <a:pt x="33052" y="246082"/>
                  </a:lnTo>
                  <a:lnTo>
                    <a:pt x="32734" y="245751"/>
                  </a:lnTo>
                  <a:lnTo>
                    <a:pt x="32421" y="245420"/>
                  </a:lnTo>
                  <a:lnTo>
                    <a:pt x="32108" y="245090"/>
                  </a:lnTo>
                  <a:lnTo>
                    <a:pt x="31799" y="244736"/>
                  </a:lnTo>
                  <a:lnTo>
                    <a:pt x="31486" y="244381"/>
                  </a:lnTo>
                  <a:lnTo>
                    <a:pt x="31733" y="243956"/>
                  </a:lnTo>
                  <a:lnTo>
                    <a:pt x="31975" y="243519"/>
                  </a:lnTo>
                  <a:lnTo>
                    <a:pt x="32207" y="243047"/>
                  </a:lnTo>
                  <a:lnTo>
                    <a:pt x="32435" y="242563"/>
                  </a:lnTo>
                  <a:lnTo>
                    <a:pt x="32653" y="242055"/>
                  </a:lnTo>
                  <a:lnTo>
                    <a:pt x="32867" y="241536"/>
                  </a:lnTo>
                  <a:lnTo>
                    <a:pt x="33071" y="240993"/>
                  </a:lnTo>
                  <a:lnTo>
                    <a:pt x="33270" y="240414"/>
                  </a:lnTo>
                  <a:lnTo>
                    <a:pt x="33465" y="239824"/>
                  </a:lnTo>
                  <a:lnTo>
                    <a:pt x="33660" y="239186"/>
                  </a:lnTo>
                  <a:lnTo>
                    <a:pt x="33859" y="238501"/>
                  </a:lnTo>
                  <a:lnTo>
                    <a:pt x="33959" y="238147"/>
                  </a:lnTo>
                  <a:lnTo>
                    <a:pt x="34058" y="237781"/>
                  </a:lnTo>
                  <a:lnTo>
                    <a:pt x="34153" y="237415"/>
                  </a:lnTo>
                  <a:lnTo>
                    <a:pt x="34248" y="237037"/>
                  </a:lnTo>
                  <a:lnTo>
                    <a:pt x="34338" y="236648"/>
                  </a:lnTo>
                  <a:lnTo>
                    <a:pt x="34424" y="236258"/>
                  </a:lnTo>
                  <a:lnTo>
                    <a:pt x="34509" y="235869"/>
                  </a:lnTo>
                  <a:lnTo>
                    <a:pt x="34585" y="235467"/>
                  </a:lnTo>
                  <a:lnTo>
                    <a:pt x="34656" y="235066"/>
                  </a:lnTo>
                  <a:lnTo>
                    <a:pt x="34723" y="234664"/>
                  </a:lnTo>
                  <a:close/>
                  <a:moveTo>
                    <a:pt x="49834" y="241170"/>
                  </a:moveTo>
                  <a:lnTo>
                    <a:pt x="49896" y="244027"/>
                  </a:lnTo>
                  <a:lnTo>
                    <a:pt x="49962" y="246884"/>
                  </a:lnTo>
                  <a:lnTo>
                    <a:pt x="50029" y="249742"/>
                  </a:lnTo>
                  <a:lnTo>
                    <a:pt x="50091" y="252599"/>
                  </a:lnTo>
                  <a:lnTo>
                    <a:pt x="49630" y="252670"/>
                  </a:lnTo>
                  <a:lnTo>
                    <a:pt x="49170" y="252729"/>
                  </a:lnTo>
                  <a:lnTo>
                    <a:pt x="48710" y="252776"/>
                  </a:lnTo>
                  <a:lnTo>
                    <a:pt x="48249" y="252812"/>
                  </a:lnTo>
                  <a:lnTo>
                    <a:pt x="47789" y="252835"/>
                  </a:lnTo>
                  <a:lnTo>
                    <a:pt x="46868" y="252835"/>
                  </a:lnTo>
                  <a:lnTo>
                    <a:pt x="46408" y="252812"/>
                  </a:lnTo>
                  <a:lnTo>
                    <a:pt x="45947" y="252776"/>
                  </a:lnTo>
                  <a:lnTo>
                    <a:pt x="45487" y="252729"/>
                  </a:lnTo>
                  <a:lnTo>
                    <a:pt x="45031" y="252682"/>
                  </a:lnTo>
                  <a:lnTo>
                    <a:pt x="44576" y="252611"/>
                  </a:lnTo>
                  <a:lnTo>
                    <a:pt x="44120" y="252516"/>
                  </a:lnTo>
                  <a:lnTo>
                    <a:pt x="43664" y="252422"/>
                  </a:lnTo>
                  <a:lnTo>
                    <a:pt x="43209" y="252316"/>
                  </a:lnTo>
                  <a:lnTo>
                    <a:pt x="42758" y="252198"/>
                  </a:lnTo>
                  <a:lnTo>
                    <a:pt x="42967" y="250958"/>
                  </a:lnTo>
                  <a:lnTo>
                    <a:pt x="43166" y="249718"/>
                  </a:lnTo>
                  <a:lnTo>
                    <a:pt x="43370" y="248478"/>
                  </a:lnTo>
                  <a:lnTo>
                    <a:pt x="43574" y="247239"/>
                  </a:lnTo>
                  <a:lnTo>
                    <a:pt x="43783" y="245999"/>
                  </a:lnTo>
                  <a:lnTo>
                    <a:pt x="44001" y="244771"/>
                  </a:lnTo>
                  <a:lnTo>
                    <a:pt x="44111" y="244169"/>
                  </a:lnTo>
                  <a:lnTo>
                    <a:pt x="44224" y="243555"/>
                  </a:lnTo>
                  <a:lnTo>
                    <a:pt x="44343" y="242965"/>
                  </a:lnTo>
                  <a:lnTo>
                    <a:pt x="44462" y="242362"/>
                  </a:lnTo>
                  <a:lnTo>
                    <a:pt x="44495" y="242150"/>
                  </a:lnTo>
                  <a:lnTo>
                    <a:pt x="44514" y="241949"/>
                  </a:lnTo>
                  <a:lnTo>
                    <a:pt x="44533" y="241748"/>
                  </a:lnTo>
                  <a:lnTo>
                    <a:pt x="44542" y="241571"/>
                  </a:lnTo>
                  <a:lnTo>
                    <a:pt x="44860" y="241619"/>
                  </a:lnTo>
                  <a:lnTo>
                    <a:pt x="45178" y="241654"/>
                  </a:lnTo>
                  <a:lnTo>
                    <a:pt x="45501" y="241689"/>
                  </a:lnTo>
                  <a:lnTo>
                    <a:pt x="45824" y="241713"/>
                  </a:lnTo>
                  <a:lnTo>
                    <a:pt x="46147" y="241725"/>
                  </a:lnTo>
                  <a:lnTo>
                    <a:pt x="46474" y="241725"/>
                  </a:lnTo>
                  <a:lnTo>
                    <a:pt x="46802" y="241713"/>
                  </a:lnTo>
                  <a:lnTo>
                    <a:pt x="47129" y="241701"/>
                  </a:lnTo>
                  <a:lnTo>
                    <a:pt x="47461" y="241666"/>
                  </a:lnTo>
                  <a:lnTo>
                    <a:pt x="47794" y="241630"/>
                  </a:lnTo>
                  <a:lnTo>
                    <a:pt x="48130" y="241583"/>
                  </a:lnTo>
                  <a:lnTo>
                    <a:pt x="48467" y="241524"/>
                  </a:lnTo>
                  <a:lnTo>
                    <a:pt x="48804" y="241453"/>
                  </a:lnTo>
                  <a:lnTo>
                    <a:pt x="49146" y="241371"/>
                  </a:lnTo>
                  <a:lnTo>
                    <a:pt x="49493" y="241276"/>
                  </a:lnTo>
                  <a:lnTo>
                    <a:pt x="49834" y="241170"/>
                  </a:lnTo>
                  <a:close/>
                  <a:moveTo>
                    <a:pt x="119166" y="236931"/>
                  </a:moveTo>
                  <a:lnTo>
                    <a:pt x="119958" y="239186"/>
                  </a:lnTo>
                  <a:lnTo>
                    <a:pt x="120352" y="240308"/>
                  </a:lnTo>
                  <a:lnTo>
                    <a:pt x="120746" y="241406"/>
                  </a:lnTo>
                  <a:lnTo>
                    <a:pt x="120969" y="242032"/>
                  </a:lnTo>
                  <a:lnTo>
                    <a:pt x="121192" y="242669"/>
                  </a:lnTo>
                  <a:lnTo>
                    <a:pt x="121420" y="243319"/>
                  </a:lnTo>
                  <a:lnTo>
                    <a:pt x="121653" y="243956"/>
                  </a:lnTo>
                  <a:lnTo>
                    <a:pt x="121895" y="244594"/>
                  </a:lnTo>
                  <a:lnTo>
                    <a:pt x="122013" y="244901"/>
                  </a:lnTo>
                  <a:lnTo>
                    <a:pt x="122142" y="245208"/>
                  </a:lnTo>
                  <a:lnTo>
                    <a:pt x="122265" y="245503"/>
                  </a:lnTo>
                  <a:lnTo>
                    <a:pt x="122393" y="245786"/>
                  </a:lnTo>
                  <a:lnTo>
                    <a:pt x="122526" y="246058"/>
                  </a:lnTo>
                  <a:lnTo>
                    <a:pt x="122659" y="246330"/>
                  </a:lnTo>
                  <a:lnTo>
                    <a:pt x="122346" y="246660"/>
                  </a:lnTo>
                  <a:lnTo>
                    <a:pt x="122032" y="246979"/>
                  </a:lnTo>
                  <a:lnTo>
                    <a:pt x="121714" y="247286"/>
                  </a:lnTo>
                  <a:lnTo>
                    <a:pt x="121392" y="247593"/>
                  </a:lnTo>
                  <a:lnTo>
                    <a:pt x="121069" y="247888"/>
                  </a:lnTo>
                  <a:lnTo>
                    <a:pt x="120746" y="248183"/>
                  </a:lnTo>
                  <a:lnTo>
                    <a:pt x="120414" y="248467"/>
                  </a:lnTo>
                  <a:lnTo>
                    <a:pt x="120082" y="248738"/>
                  </a:lnTo>
                  <a:lnTo>
                    <a:pt x="119749" y="249010"/>
                  </a:lnTo>
                  <a:lnTo>
                    <a:pt x="119413" y="249269"/>
                  </a:lnTo>
                  <a:lnTo>
                    <a:pt x="119071" y="249517"/>
                  </a:lnTo>
                  <a:lnTo>
                    <a:pt x="118729" y="249765"/>
                  </a:lnTo>
                  <a:lnTo>
                    <a:pt x="118383" y="250001"/>
                  </a:lnTo>
                  <a:lnTo>
                    <a:pt x="118031" y="250226"/>
                  </a:lnTo>
                  <a:lnTo>
                    <a:pt x="117680" y="250450"/>
                  </a:lnTo>
                  <a:lnTo>
                    <a:pt x="117324" y="250651"/>
                  </a:lnTo>
                  <a:lnTo>
                    <a:pt x="116964" y="250863"/>
                  </a:lnTo>
                  <a:lnTo>
                    <a:pt x="116603" y="251052"/>
                  </a:lnTo>
                  <a:lnTo>
                    <a:pt x="116242" y="251241"/>
                  </a:lnTo>
                  <a:lnTo>
                    <a:pt x="115872" y="251418"/>
                  </a:lnTo>
                  <a:lnTo>
                    <a:pt x="115502" y="251584"/>
                  </a:lnTo>
                  <a:lnTo>
                    <a:pt x="115127" y="251749"/>
                  </a:lnTo>
                  <a:lnTo>
                    <a:pt x="114752" y="251902"/>
                  </a:lnTo>
                  <a:lnTo>
                    <a:pt x="114372" y="252044"/>
                  </a:lnTo>
                  <a:lnTo>
                    <a:pt x="113988" y="252174"/>
                  </a:lnTo>
                  <a:lnTo>
                    <a:pt x="113599" y="252304"/>
                  </a:lnTo>
                  <a:lnTo>
                    <a:pt x="113209" y="252422"/>
                  </a:lnTo>
                  <a:lnTo>
                    <a:pt x="112815" y="252528"/>
                  </a:lnTo>
                  <a:lnTo>
                    <a:pt x="112421" y="252634"/>
                  </a:lnTo>
                  <a:lnTo>
                    <a:pt x="112023" y="252717"/>
                  </a:lnTo>
                  <a:lnTo>
                    <a:pt x="111619" y="252800"/>
                  </a:lnTo>
                  <a:lnTo>
                    <a:pt x="111211" y="252871"/>
                  </a:lnTo>
                  <a:lnTo>
                    <a:pt x="111292" y="250226"/>
                  </a:lnTo>
                  <a:lnTo>
                    <a:pt x="111373" y="247581"/>
                  </a:lnTo>
                  <a:lnTo>
                    <a:pt x="111449" y="244948"/>
                  </a:lnTo>
                  <a:lnTo>
                    <a:pt x="111529" y="242327"/>
                  </a:lnTo>
                  <a:lnTo>
                    <a:pt x="112047" y="242114"/>
                  </a:lnTo>
                  <a:lnTo>
                    <a:pt x="112559" y="241902"/>
                  </a:lnTo>
                  <a:lnTo>
                    <a:pt x="113067" y="241654"/>
                  </a:lnTo>
                  <a:lnTo>
                    <a:pt x="113565" y="241394"/>
                  </a:lnTo>
                  <a:lnTo>
                    <a:pt x="114064" y="241123"/>
                  </a:lnTo>
                  <a:lnTo>
                    <a:pt x="114552" y="240827"/>
                  </a:lnTo>
                  <a:lnTo>
                    <a:pt x="115037" y="240509"/>
                  </a:lnTo>
                  <a:lnTo>
                    <a:pt x="115516" y="240178"/>
                  </a:lnTo>
                  <a:lnTo>
                    <a:pt x="115991" y="239824"/>
                  </a:lnTo>
                  <a:lnTo>
                    <a:pt x="116460" y="239458"/>
                  </a:lnTo>
                  <a:lnTo>
                    <a:pt x="116926" y="239080"/>
                  </a:lnTo>
                  <a:lnTo>
                    <a:pt x="117381" y="238679"/>
                  </a:lnTo>
                  <a:lnTo>
                    <a:pt x="117837" y="238265"/>
                  </a:lnTo>
                  <a:lnTo>
                    <a:pt x="118283" y="237840"/>
                  </a:lnTo>
                  <a:lnTo>
                    <a:pt x="118729" y="237392"/>
                  </a:lnTo>
                  <a:lnTo>
                    <a:pt x="119166" y="236931"/>
                  </a:lnTo>
                  <a:close/>
                  <a:moveTo>
                    <a:pt x="49673" y="358755"/>
                  </a:moveTo>
                  <a:lnTo>
                    <a:pt x="49839" y="358767"/>
                  </a:lnTo>
                  <a:lnTo>
                    <a:pt x="50000" y="358779"/>
                  </a:lnTo>
                  <a:lnTo>
                    <a:pt x="50162" y="358803"/>
                  </a:lnTo>
                  <a:lnTo>
                    <a:pt x="50328" y="358838"/>
                  </a:lnTo>
                  <a:lnTo>
                    <a:pt x="50489" y="358885"/>
                  </a:lnTo>
                  <a:lnTo>
                    <a:pt x="50646" y="358933"/>
                  </a:lnTo>
                  <a:lnTo>
                    <a:pt x="50807" y="358980"/>
                  </a:lnTo>
                  <a:lnTo>
                    <a:pt x="50964" y="359051"/>
                  </a:lnTo>
                  <a:lnTo>
                    <a:pt x="51121" y="359121"/>
                  </a:lnTo>
                  <a:lnTo>
                    <a:pt x="51277" y="359204"/>
                  </a:lnTo>
                  <a:lnTo>
                    <a:pt x="51429" y="359299"/>
                  </a:lnTo>
                  <a:lnTo>
                    <a:pt x="51586" y="359393"/>
                  </a:lnTo>
                  <a:lnTo>
                    <a:pt x="51738" y="359511"/>
                  </a:lnTo>
                  <a:lnTo>
                    <a:pt x="51885" y="359629"/>
                  </a:lnTo>
                  <a:lnTo>
                    <a:pt x="52037" y="359747"/>
                  </a:lnTo>
                  <a:lnTo>
                    <a:pt x="52155" y="370019"/>
                  </a:lnTo>
                  <a:lnTo>
                    <a:pt x="52207" y="375155"/>
                  </a:lnTo>
                  <a:lnTo>
                    <a:pt x="52260" y="380291"/>
                  </a:lnTo>
                  <a:lnTo>
                    <a:pt x="51965" y="380362"/>
                  </a:lnTo>
                  <a:lnTo>
                    <a:pt x="51671" y="380433"/>
                  </a:lnTo>
                  <a:lnTo>
                    <a:pt x="51382" y="380527"/>
                  </a:lnTo>
                  <a:lnTo>
                    <a:pt x="51097" y="380646"/>
                  </a:lnTo>
                  <a:lnTo>
                    <a:pt x="50812" y="380775"/>
                  </a:lnTo>
                  <a:lnTo>
                    <a:pt x="50532" y="380929"/>
                  </a:lnTo>
                  <a:lnTo>
                    <a:pt x="50252" y="381082"/>
                  </a:lnTo>
                  <a:lnTo>
                    <a:pt x="49977" y="381259"/>
                  </a:lnTo>
                  <a:lnTo>
                    <a:pt x="49701" y="381448"/>
                  </a:lnTo>
                  <a:lnTo>
                    <a:pt x="49431" y="381661"/>
                  </a:lnTo>
                  <a:lnTo>
                    <a:pt x="49160" y="381873"/>
                  </a:lnTo>
                  <a:lnTo>
                    <a:pt x="48895" y="382110"/>
                  </a:lnTo>
                  <a:lnTo>
                    <a:pt x="48634" y="382346"/>
                  </a:lnTo>
                  <a:lnTo>
                    <a:pt x="48373" y="382605"/>
                  </a:lnTo>
                  <a:lnTo>
                    <a:pt x="48116" y="382877"/>
                  </a:lnTo>
                  <a:lnTo>
                    <a:pt x="47860" y="383149"/>
                  </a:lnTo>
                  <a:lnTo>
                    <a:pt x="47642" y="382771"/>
                  </a:lnTo>
                  <a:lnTo>
                    <a:pt x="47428" y="382417"/>
                  </a:lnTo>
                  <a:lnTo>
                    <a:pt x="46996" y="381696"/>
                  </a:lnTo>
                  <a:lnTo>
                    <a:pt x="46564" y="381000"/>
                  </a:lnTo>
                  <a:lnTo>
                    <a:pt x="46142" y="380280"/>
                  </a:lnTo>
                  <a:lnTo>
                    <a:pt x="45928" y="379914"/>
                  </a:lnTo>
                  <a:lnTo>
                    <a:pt x="45719" y="379536"/>
                  </a:lnTo>
                  <a:lnTo>
                    <a:pt x="45515" y="379146"/>
                  </a:lnTo>
                  <a:lnTo>
                    <a:pt x="45311" y="378745"/>
                  </a:lnTo>
                  <a:lnTo>
                    <a:pt x="45107" y="378331"/>
                  </a:lnTo>
                  <a:lnTo>
                    <a:pt x="44913" y="377895"/>
                  </a:lnTo>
                  <a:lnTo>
                    <a:pt x="44718" y="377446"/>
                  </a:lnTo>
                  <a:lnTo>
                    <a:pt x="44528" y="376962"/>
                  </a:lnTo>
                  <a:lnTo>
                    <a:pt x="44334" y="376442"/>
                  </a:lnTo>
                  <a:lnTo>
                    <a:pt x="44148" y="375923"/>
                  </a:lnTo>
                  <a:lnTo>
                    <a:pt x="43968" y="375380"/>
                  </a:lnTo>
                  <a:lnTo>
                    <a:pt x="43793" y="374837"/>
                  </a:lnTo>
                  <a:lnTo>
                    <a:pt x="43622" y="374282"/>
                  </a:lnTo>
                  <a:lnTo>
                    <a:pt x="43460" y="373715"/>
                  </a:lnTo>
                  <a:lnTo>
                    <a:pt x="43304" y="373136"/>
                  </a:lnTo>
                  <a:lnTo>
                    <a:pt x="43152" y="372558"/>
                  </a:lnTo>
                  <a:lnTo>
                    <a:pt x="43005" y="371979"/>
                  </a:lnTo>
                  <a:lnTo>
                    <a:pt x="42858" y="371377"/>
                  </a:lnTo>
                  <a:lnTo>
                    <a:pt x="42720" y="370775"/>
                  </a:lnTo>
                  <a:lnTo>
                    <a:pt x="42582" y="370173"/>
                  </a:lnTo>
                  <a:lnTo>
                    <a:pt x="42449" y="369559"/>
                  </a:lnTo>
                  <a:lnTo>
                    <a:pt x="42321" y="368933"/>
                  </a:lnTo>
                  <a:lnTo>
                    <a:pt x="42198" y="368319"/>
                  </a:lnTo>
                  <a:lnTo>
                    <a:pt x="42074" y="367681"/>
                  </a:lnTo>
                  <a:lnTo>
                    <a:pt x="42046" y="367552"/>
                  </a:lnTo>
                  <a:lnTo>
                    <a:pt x="42013" y="367445"/>
                  </a:lnTo>
                  <a:lnTo>
                    <a:pt x="41980" y="367339"/>
                  </a:lnTo>
                  <a:lnTo>
                    <a:pt x="41942" y="367256"/>
                  </a:lnTo>
                  <a:lnTo>
                    <a:pt x="41904" y="367186"/>
                  </a:lnTo>
                  <a:lnTo>
                    <a:pt x="41861" y="367115"/>
                  </a:lnTo>
                  <a:lnTo>
                    <a:pt x="41818" y="367068"/>
                  </a:lnTo>
                  <a:lnTo>
                    <a:pt x="41771" y="367032"/>
                  </a:lnTo>
                  <a:lnTo>
                    <a:pt x="41723" y="366997"/>
                  </a:lnTo>
                  <a:lnTo>
                    <a:pt x="41676" y="366985"/>
                  </a:lnTo>
                  <a:lnTo>
                    <a:pt x="41628" y="366973"/>
                  </a:lnTo>
                  <a:lnTo>
                    <a:pt x="41581" y="366985"/>
                  </a:lnTo>
                  <a:lnTo>
                    <a:pt x="41533" y="366997"/>
                  </a:lnTo>
                  <a:lnTo>
                    <a:pt x="41486" y="367020"/>
                  </a:lnTo>
                  <a:lnTo>
                    <a:pt x="41434" y="367044"/>
                  </a:lnTo>
                  <a:lnTo>
                    <a:pt x="41386" y="367091"/>
                  </a:lnTo>
                  <a:lnTo>
                    <a:pt x="41344" y="367127"/>
                  </a:lnTo>
                  <a:lnTo>
                    <a:pt x="41301" y="367174"/>
                  </a:lnTo>
                  <a:lnTo>
                    <a:pt x="41230" y="367292"/>
                  </a:lnTo>
                  <a:lnTo>
                    <a:pt x="41163" y="367422"/>
                  </a:lnTo>
                  <a:lnTo>
                    <a:pt x="41106" y="367563"/>
                  </a:lnTo>
                  <a:lnTo>
                    <a:pt x="41082" y="367646"/>
                  </a:lnTo>
                  <a:lnTo>
                    <a:pt x="41059" y="367741"/>
                  </a:lnTo>
                  <a:lnTo>
                    <a:pt x="41040" y="367823"/>
                  </a:lnTo>
                  <a:lnTo>
                    <a:pt x="41021" y="367918"/>
                  </a:lnTo>
                  <a:lnTo>
                    <a:pt x="41007" y="368024"/>
                  </a:lnTo>
                  <a:lnTo>
                    <a:pt x="40997" y="368118"/>
                  </a:lnTo>
                  <a:lnTo>
                    <a:pt x="40992" y="368225"/>
                  </a:lnTo>
                  <a:lnTo>
                    <a:pt x="40988" y="368331"/>
                  </a:lnTo>
                  <a:lnTo>
                    <a:pt x="40988" y="368449"/>
                  </a:lnTo>
                  <a:lnTo>
                    <a:pt x="40992" y="368555"/>
                  </a:lnTo>
                  <a:lnTo>
                    <a:pt x="41007" y="368673"/>
                  </a:lnTo>
                  <a:lnTo>
                    <a:pt x="41021" y="368791"/>
                  </a:lnTo>
                  <a:lnTo>
                    <a:pt x="41097" y="369370"/>
                  </a:lnTo>
                  <a:lnTo>
                    <a:pt x="41177" y="369937"/>
                  </a:lnTo>
                  <a:lnTo>
                    <a:pt x="41268" y="370527"/>
                  </a:lnTo>
                  <a:lnTo>
                    <a:pt x="41363" y="371106"/>
                  </a:lnTo>
                  <a:lnTo>
                    <a:pt x="41467" y="371696"/>
                  </a:lnTo>
                  <a:lnTo>
                    <a:pt x="41576" y="372286"/>
                  </a:lnTo>
                  <a:lnTo>
                    <a:pt x="41690" y="372877"/>
                  </a:lnTo>
                  <a:lnTo>
                    <a:pt x="41809" y="373455"/>
                  </a:lnTo>
                  <a:lnTo>
                    <a:pt x="41932" y="374045"/>
                  </a:lnTo>
                  <a:lnTo>
                    <a:pt x="42065" y="374636"/>
                  </a:lnTo>
                  <a:lnTo>
                    <a:pt x="42198" y="375214"/>
                  </a:lnTo>
                  <a:lnTo>
                    <a:pt x="42340" y="375805"/>
                  </a:lnTo>
                  <a:lnTo>
                    <a:pt x="42487" y="376371"/>
                  </a:lnTo>
                  <a:lnTo>
                    <a:pt x="42639" y="376950"/>
                  </a:lnTo>
                  <a:lnTo>
                    <a:pt x="42796" y="377517"/>
                  </a:lnTo>
                  <a:lnTo>
                    <a:pt x="42957" y="378072"/>
                  </a:lnTo>
                  <a:lnTo>
                    <a:pt x="43123" y="378627"/>
                  </a:lnTo>
                  <a:lnTo>
                    <a:pt x="43294" y="379170"/>
                  </a:lnTo>
                  <a:lnTo>
                    <a:pt x="43470" y="379701"/>
                  </a:lnTo>
                  <a:lnTo>
                    <a:pt x="43650" y="380232"/>
                  </a:lnTo>
                  <a:lnTo>
                    <a:pt x="43831" y="380740"/>
                  </a:lnTo>
                  <a:lnTo>
                    <a:pt x="44020" y="381248"/>
                  </a:lnTo>
                  <a:lnTo>
                    <a:pt x="44210" y="381732"/>
                  </a:lnTo>
                  <a:lnTo>
                    <a:pt x="44405" y="382216"/>
                  </a:lnTo>
                  <a:lnTo>
                    <a:pt x="44604" y="382676"/>
                  </a:lnTo>
                  <a:lnTo>
                    <a:pt x="44808" y="383125"/>
                  </a:lnTo>
                  <a:lnTo>
                    <a:pt x="45012" y="383550"/>
                  </a:lnTo>
                  <a:lnTo>
                    <a:pt x="45221" y="383975"/>
                  </a:lnTo>
                  <a:lnTo>
                    <a:pt x="45435" y="384365"/>
                  </a:lnTo>
                  <a:lnTo>
                    <a:pt x="45648" y="384754"/>
                  </a:lnTo>
                  <a:lnTo>
                    <a:pt x="45867" y="385109"/>
                  </a:lnTo>
                  <a:lnTo>
                    <a:pt x="46090" y="385451"/>
                  </a:lnTo>
                  <a:lnTo>
                    <a:pt x="45886" y="385770"/>
                  </a:lnTo>
                  <a:lnTo>
                    <a:pt x="45681" y="386100"/>
                  </a:lnTo>
                  <a:lnTo>
                    <a:pt x="45477" y="386443"/>
                  </a:lnTo>
                  <a:lnTo>
                    <a:pt x="45278" y="386797"/>
                  </a:lnTo>
                  <a:lnTo>
                    <a:pt x="45079" y="387151"/>
                  </a:lnTo>
                  <a:lnTo>
                    <a:pt x="44884" y="387505"/>
                  </a:lnTo>
                  <a:lnTo>
                    <a:pt x="44690" y="387871"/>
                  </a:lnTo>
                  <a:lnTo>
                    <a:pt x="44495" y="388249"/>
                  </a:lnTo>
                  <a:lnTo>
                    <a:pt x="44305" y="388639"/>
                  </a:lnTo>
                  <a:lnTo>
                    <a:pt x="44115" y="389028"/>
                  </a:lnTo>
                  <a:lnTo>
                    <a:pt x="43925" y="389418"/>
                  </a:lnTo>
                  <a:lnTo>
                    <a:pt x="43740" y="389831"/>
                  </a:lnTo>
                  <a:lnTo>
                    <a:pt x="43555" y="390233"/>
                  </a:lnTo>
                  <a:lnTo>
                    <a:pt x="43375" y="390658"/>
                  </a:lnTo>
                  <a:lnTo>
                    <a:pt x="43195" y="391083"/>
                  </a:lnTo>
                  <a:lnTo>
                    <a:pt x="43014" y="391508"/>
                  </a:lnTo>
                  <a:lnTo>
                    <a:pt x="42834" y="391945"/>
                  </a:lnTo>
                  <a:lnTo>
                    <a:pt x="42658" y="392382"/>
                  </a:lnTo>
                  <a:lnTo>
                    <a:pt x="42483" y="392830"/>
                  </a:lnTo>
                  <a:lnTo>
                    <a:pt x="42312" y="393291"/>
                  </a:lnTo>
                  <a:lnTo>
                    <a:pt x="41970" y="394212"/>
                  </a:lnTo>
                  <a:lnTo>
                    <a:pt x="41638" y="395168"/>
                  </a:lnTo>
                  <a:lnTo>
                    <a:pt x="41310" y="396136"/>
                  </a:lnTo>
                  <a:lnTo>
                    <a:pt x="40988" y="397128"/>
                  </a:lnTo>
                  <a:lnTo>
                    <a:pt x="40674" y="398143"/>
                  </a:lnTo>
                  <a:lnTo>
                    <a:pt x="40366" y="399171"/>
                  </a:lnTo>
                  <a:lnTo>
                    <a:pt x="40333" y="399088"/>
                  </a:lnTo>
                  <a:lnTo>
                    <a:pt x="40304" y="398994"/>
                  </a:lnTo>
                  <a:lnTo>
                    <a:pt x="40271" y="398899"/>
                  </a:lnTo>
                  <a:lnTo>
                    <a:pt x="40238" y="398816"/>
                  </a:lnTo>
                  <a:lnTo>
                    <a:pt x="39203" y="396998"/>
                  </a:lnTo>
                  <a:lnTo>
                    <a:pt x="38164" y="395192"/>
                  </a:lnTo>
                  <a:lnTo>
                    <a:pt x="37115" y="393397"/>
                  </a:lnTo>
                  <a:lnTo>
                    <a:pt x="36066" y="391602"/>
                  </a:lnTo>
                  <a:lnTo>
                    <a:pt x="35012" y="389831"/>
                  </a:lnTo>
                  <a:lnTo>
                    <a:pt x="33954" y="388060"/>
                  </a:lnTo>
                  <a:lnTo>
                    <a:pt x="32891" y="386313"/>
                  </a:lnTo>
                  <a:lnTo>
                    <a:pt x="31823" y="384577"/>
                  </a:lnTo>
                  <a:lnTo>
                    <a:pt x="32146" y="383692"/>
                  </a:lnTo>
                  <a:lnTo>
                    <a:pt x="32468" y="382806"/>
                  </a:lnTo>
                  <a:lnTo>
                    <a:pt x="32796" y="381932"/>
                  </a:lnTo>
                  <a:lnTo>
                    <a:pt x="32962" y="381507"/>
                  </a:lnTo>
                  <a:lnTo>
                    <a:pt x="33128" y="381094"/>
                  </a:lnTo>
                  <a:lnTo>
                    <a:pt x="33460" y="380268"/>
                  </a:lnTo>
                  <a:lnTo>
                    <a:pt x="33816" y="379406"/>
                  </a:lnTo>
                  <a:lnTo>
                    <a:pt x="34201" y="378520"/>
                  </a:lnTo>
                  <a:lnTo>
                    <a:pt x="34609" y="377599"/>
                  </a:lnTo>
                  <a:lnTo>
                    <a:pt x="35041" y="376655"/>
                  </a:lnTo>
                  <a:lnTo>
                    <a:pt x="35492" y="375698"/>
                  </a:lnTo>
                  <a:lnTo>
                    <a:pt x="35966" y="374718"/>
                  </a:lnTo>
                  <a:lnTo>
                    <a:pt x="36460" y="373738"/>
                  </a:lnTo>
                  <a:lnTo>
                    <a:pt x="36968" y="372747"/>
                  </a:lnTo>
                  <a:lnTo>
                    <a:pt x="37494" y="371755"/>
                  </a:lnTo>
                  <a:lnTo>
                    <a:pt x="38035" y="370775"/>
                  </a:lnTo>
                  <a:lnTo>
                    <a:pt x="38591" y="369795"/>
                  </a:lnTo>
                  <a:lnTo>
                    <a:pt x="38876" y="369311"/>
                  </a:lnTo>
                  <a:lnTo>
                    <a:pt x="39160" y="368827"/>
                  </a:lnTo>
                  <a:lnTo>
                    <a:pt x="39450" y="368354"/>
                  </a:lnTo>
                  <a:lnTo>
                    <a:pt x="39739" y="367882"/>
                  </a:lnTo>
                  <a:lnTo>
                    <a:pt x="40034" y="367422"/>
                  </a:lnTo>
                  <a:lnTo>
                    <a:pt x="40328" y="366961"/>
                  </a:lnTo>
                  <a:lnTo>
                    <a:pt x="40627" y="366501"/>
                  </a:lnTo>
                  <a:lnTo>
                    <a:pt x="40926" y="366052"/>
                  </a:lnTo>
                  <a:lnTo>
                    <a:pt x="41007" y="365934"/>
                  </a:lnTo>
                  <a:lnTo>
                    <a:pt x="41082" y="365816"/>
                  </a:lnTo>
                  <a:lnTo>
                    <a:pt x="41434" y="365320"/>
                  </a:lnTo>
                  <a:lnTo>
                    <a:pt x="41780" y="364836"/>
                  </a:lnTo>
                  <a:lnTo>
                    <a:pt x="42131" y="364364"/>
                  </a:lnTo>
                  <a:lnTo>
                    <a:pt x="42487" y="363903"/>
                  </a:lnTo>
                  <a:lnTo>
                    <a:pt x="42839" y="363466"/>
                  </a:lnTo>
                  <a:lnTo>
                    <a:pt x="43195" y="363030"/>
                  </a:lnTo>
                  <a:lnTo>
                    <a:pt x="43550" y="362616"/>
                  </a:lnTo>
                  <a:lnTo>
                    <a:pt x="43911" y="362215"/>
                  </a:lnTo>
                  <a:lnTo>
                    <a:pt x="44267" y="361837"/>
                  </a:lnTo>
                  <a:lnTo>
                    <a:pt x="44623" y="361471"/>
                  </a:lnTo>
                  <a:lnTo>
                    <a:pt x="44979" y="361129"/>
                  </a:lnTo>
                  <a:lnTo>
                    <a:pt x="45340" y="360810"/>
                  </a:lnTo>
                  <a:lnTo>
                    <a:pt x="45696" y="360503"/>
                  </a:lnTo>
                  <a:lnTo>
                    <a:pt x="46052" y="360219"/>
                  </a:lnTo>
                  <a:lnTo>
                    <a:pt x="46403" y="359960"/>
                  </a:lnTo>
                  <a:lnTo>
                    <a:pt x="46759" y="359724"/>
                  </a:lnTo>
                  <a:lnTo>
                    <a:pt x="47110" y="359511"/>
                  </a:lnTo>
                  <a:lnTo>
                    <a:pt x="47457" y="359322"/>
                  </a:lnTo>
                  <a:lnTo>
                    <a:pt x="47808" y="359157"/>
                  </a:lnTo>
                  <a:lnTo>
                    <a:pt x="48149" y="359027"/>
                  </a:lnTo>
                  <a:lnTo>
                    <a:pt x="48496" y="358909"/>
                  </a:lnTo>
                  <a:lnTo>
                    <a:pt x="48833" y="358838"/>
                  </a:lnTo>
                  <a:lnTo>
                    <a:pt x="49004" y="358803"/>
                  </a:lnTo>
                  <a:lnTo>
                    <a:pt x="49175" y="358779"/>
                  </a:lnTo>
                  <a:lnTo>
                    <a:pt x="49341" y="358767"/>
                  </a:lnTo>
                  <a:lnTo>
                    <a:pt x="49507" y="358755"/>
                  </a:lnTo>
                  <a:close/>
                  <a:moveTo>
                    <a:pt x="110143" y="354635"/>
                  </a:moveTo>
                  <a:lnTo>
                    <a:pt x="110608" y="354812"/>
                  </a:lnTo>
                  <a:lnTo>
                    <a:pt x="111074" y="354989"/>
                  </a:lnTo>
                  <a:lnTo>
                    <a:pt x="111534" y="355190"/>
                  </a:lnTo>
                  <a:lnTo>
                    <a:pt x="111994" y="355390"/>
                  </a:lnTo>
                  <a:lnTo>
                    <a:pt x="112455" y="355615"/>
                  </a:lnTo>
                  <a:lnTo>
                    <a:pt x="112915" y="355839"/>
                  </a:lnTo>
                  <a:lnTo>
                    <a:pt x="113371" y="356075"/>
                  </a:lnTo>
                  <a:lnTo>
                    <a:pt x="113826" y="356335"/>
                  </a:lnTo>
                  <a:lnTo>
                    <a:pt x="114282" y="356595"/>
                  </a:lnTo>
                  <a:lnTo>
                    <a:pt x="114738" y="356866"/>
                  </a:lnTo>
                  <a:lnTo>
                    <a:pt x="115188" y="357150"/>
                  </a:lnTo>
                  <a:lnTo>
                    <a:pt x="115639" y="357445"/>
                  </a:lnTo>
                  <a:lnTo>
                    <a:pt x="116090" y="357752"/>
                  </a:lnTo>
                  <a:lnTo>
                    <a:pt x="116536" y="358071"/>
                  </a:lnTo>
                  <a:lnTo>
                    <a:pt x="116983" y="358389"/>
                  </a:lnTo>
                  <a:lnTo>
                    <a:pt x="117429" y="358732"/>
                  </a:lnTo>
                  <a:lnTo>
                    <a:pt x="117870" y="359074"/>
                  </a:lnTo>
                  <a:lnTo>
                    <a:pt x="118311" y="359440"/>
                  </a:lnTo>
                  <a:lnTo>
                    <a:pt x="118748" y="359806"/>
                  </a:lnTo>
                  <a:lnTo>
                    <a:pt x="119189" y="360196"/>
                  </a:lnTo>
                  <a:lnTo>
                    <a:pt x="119621" y="360586"/>
                  </a:lnTo>
                  <a:lnTo>
                    <a:pt x="120058" y="360987"/>
                  </a:lnTo>
                  <a:lnTo>
                    <a:pt x="120485" y="361400"/>
                  </a:lnTo>
                  <a:lnTo>
                    <a:pt x="120917" y="361825"/>
                  </a:lnTo>
                  <a:lnTo>
                    <a:pt x="121344" y="362262"/>
                  </a:lnTo>
                  <a:lnTo>
                    <a:pt x="121767" y="362711"/>
                  </a:lnTo>
                  <a:lnTo>
                    <a:pt x="122189" y="363171"/>
                  </a:lnTo>
                  <a:lnTo>
                    <a:pt x="122611" y="363644"/>
                  </a:lnTo>
                  <a:lnTo>
                    <a:pt x="123029" y="364116"/>
                  </a:lnTo>
                  <a:lnTo>
                    <a:pt x="123447" y="364612"/>
                  </a:lnTo>
                  <a:lnTo>
                    <a:pt x="123860" y="365108"/>
                  </a:lnTo>
                  <a:lnTo>
                    <a:pt x="124268" y="365627"/>
                  </a:lnTo>
                  <a:lnTo>
                    <a:pt x="124277" y="365627"/>
                  </a:lnTo>
                  <a:lnTo>
                    <a:pt x="124282" y="365639"/>
                  </a:lnTo>
                  <a:lnTo>
                    <a:pt x="124287" y="365663"/>
                  </a:lnTo>
                  <a:lnTo>
                    <a:pt x="124647" y="366111"/>
                  </a:lnTo>
                  <a:lnTo>
                    <a:pt x="125003" y="366572"/>
                  </a:lnTo>
                  <a:lnTo>
                    <a:pt x="125359" y="367044"/>
                  </a:lnTo>
                  <a:lnTo>
                    <a:pt x="125715" y="367528"/>
                  </a:lnTo>
                  <a:lnTo>
                    <a:pt x="126067" y="368012"/>
                  </a:lnTo>
                  <a:lnTo>
                    <a:pt x="126413" y="368508"/>
                  </a:lnTo>
                  <a:lnTo>
                    <a:pt x="126764" y="369016"/>
                  </a:lnTo>
                  <a:lnTo>
                    <a:pt x="127106" y="369523"/>
                  </a:lnTo>
                  <a:lnTo>
                    <a:pt x="127452" y="370043"/>
                  </a:lnTo>
                  <a:lnTo>
                    <a:pt x="127789" y="370574"/>
                  </a:lnTo>
                  <a:lnTo>
                    <a:pt x="128131" y="371106"/>
                  </a:lnTo>
                  <a:lnTo>
                    <a:pt x="128463" y="371660"/>
                  </a:lnTo>
                  <a:lnTo>
                    <a:pt x="128800" y="372204"/>
                  </a:lnTo>
                  <a:lnTo>
                    <a:pt x="129128" y="372770"/>
                  </a:lnTo>
                  <a:lnTo>
                    <a:pt x="129460" y="373337"/>
                  </a:lnTo>
                  <a:lnTo>
                    <a:pt x="129783" y="373916"/>
                  </a:lnTo>
                  <a:lnTo>
                    <a:pt x="130110" y="374494"/>
                  </a:lnTo>
                  <a:lnTo>
                    <a:pt x="130428" y="375096"/>
                  </a:lnTo>
                  <a:lnTo>
                    <a:pt x="130751" y="375698"/>
                  </a:lnTo>
                  <a:lnTo>
                    <a:pt x="131064" y="376301"/>
                  </a:lnTo>
                  <a:lnTo>
                    <a:pt x="131378" y="376915"/>
                  </a:lnTo>
                  <a:lnTo>
                    <a:pt x="131691" y="377540"/>
                  </a:lnTo>
                  <a:lnTo>
                    <a:pt x="131999" y="378178"/>
                  </a:lnTo>
                  <a:lnTo>
                    <a:pt x="132308" y="378815"/>
                  </a:lnTo>
                  <a:lnTo>
                    <a:pt x="132611" y="379465"/>
                  </a:lnTo>
                  <a:lnTo>
                    <a:pt x="132911" y="380126"/>
                  </a:lnTo>
                  <a:lnTo>
                    <a:pt x="133210" y="380787"/>
                  </a:lnTo>
                  <a:lnTo>
                    <a:pt x="133504" y="381460"/>
                  </a:lnTo>
                  <a:lnTo>
                    <a:pt x="133798" y="382133"/>
                  </a:lnTo>
                  <a:lnTo>
                    <a:pt x="134088" y="382818"/>
                  </a:lnTo>
                  <a:lnTo>
                    <a:pt x="134377" y="383515"/>
                  </a:lnTo>
                  <a:lnTo>
                    <a:pt x="134662" y="384223"/>
                  </a:lnTo>
                  <a:lnTo>
                    <a:pt x="134130" y="385061"/>
                  </a:lnTo>
                  <a:lnTo>
                    <a:pt x="133603" y="385923"/>
                  </a:lnTo>
                  <a:lnTo>
                    <a:pt x="133072" y="386809"/>
                  </a:lnTo>
                  <a:lnTo>
                    <a:pt x="132550" y="387706"/>
                  </a:lnTo>
                  <a:lnTo>
                    <a:pt x="132028" y="388627"/>
                  </a:lnTo>
                  <a:lnTo>
                    <a:pt x="131510" y="389560"/>
                  </a:lnTo>
                  <a:lnTo>
                    <a:pt x="130993" y="390516"/>
                  </a:lnTo>
                  <a:lnTo>
                    <a:pt x="130485" y="391484"/>
                  </a:lnTo>
                  <a:lnTo>
                    <a:pt x="129982" y="392476"/>
                  </a:lnTo>
                  <a:lnTo>
                    <a:pt x="129484" y="393480"/>
                  </a:lnTo>
                  <a:lnTo>
                    <a:pt x="128990" y="394495"/>
                  </a:lnTo>
                  <a:lnTo>
                    <a:pt x="128506" y="395522"/>
                  </a:lnTo>
                  <a:lnTo>
                    <a:pt x="128027" y="396561"/>
                  </a:lnTo>
                  <a:lnTo>
                    <a:pt x="127557" y="397624"/>
                  </a:lnTo>
                  <a:lnTo>
                    <a:pt x="127096" y="398687"/>
                  </a:lnTo>
                  <a:lnTo>
                    <a:pt x="126646" y="399773"/>
                  </a:lnTo>
                  <a:lnTo>
                    <a:pt x="126446" y="399100"/>
                  </a:lnTo>
                  <a:lnTo>
                    <a:pt x="126242" y="398427"/>
                  </a:lnTo>
                  <a:lnTo>
                    <a:pt x="126038" y="397766"/>
                  </a:lnTo>
                  <a:lnTo>
                    <a:pt x="125834" y="397116"/>
                  </a:lnTo>
                  <a:lnTo>
                    <a:pt x="125620" y="396467"/>
                  </a:lnTo>
                  <a:lnTo>
                    <a:pt x="125412" y="395829"/>
                  </a:lnTo>
                  <a:lnTo>
                    <a:pt x="125193" y="395204"/>
                  </a:lnTo>
                  <a:lnTo>
                    <a:pt x="124975" y="394578"/>
                  </a:lnTo>
                  <a:lnTo>
                    <a:pt x="124757" y="393976"/>
                  </a:lnTo>
                  <a:lnTo>
                    <a:pt x="124534" y="393362"/>
                  </a:lnTo>
                  <a:lnTo>
                    <a:pt x="124306" y="392771"/>
                  </a:lnTo>
                  <a:lnTo>
                    <a:pt x="124078" y="392181"/>
                  </a:lnTo>
                  <a:lnTo>
                    <a:pt x="123845" y="391602"/>
                  </a:lnTo>
                  <a:lnTo>
                    <a:pt x="123608" y="391024"/>
                  </a:lnTo>
                  <a:lnTo>
                    <a:pt x="123371" y="390469"/>
                  </a:lnTo>
                  <a:lnTo>
                    <a:pt x="123129" y="389914"/>
                  </a:lnTo>
                  <a:lnTo>
                    <a:pt x="122887" y="389371"/>
                  </a:lnTo>
                  <a:lnTo>
                    <a:pt x="122640" y="388840"/>
                  </a:lnTo>
                  <a:lnTo>
                    <a:pt x="122393" y="388308"/>
                  </a:lnTo>
                  <a:lnTo>
                    <a:pt x="122142" y="387801"/>
                  </a:lnTo>
                  <a:lnTo>
                    <a:pt x="121890" y="387293"/>
                  </a:lnTo>
                  <a:lnTo>
                    <a:pt x="121629" y="386797"/>
                  </a:lnTo>
                  <a:lnTo>
                    <a:pt x="121373" y="386313"/>
                  </a:lnTo>
                  <a:lnTo>
                    <a:pt x="121107" y="385841"/>
                  </a:lnTo>
                  <a:lnTo>
                    <a:pt x="120846" y="385368"/>
                  </a:lnTo>
                  <a:lnTo>
                    <a:pt x="120575" y="384920"/>
                  </a:lnTo>
                  <a:lnTo>
                    <a:pt x="120305" y="384483"/>
                  </a:lnTo>
                  <a:lnTo>
                    <a:pt x="120034" y="384046"/>
                  </a:lnTo>
                  <a:lnTo>
                    <a:pt x="119754" y="383633"/>
                  </a:lnTo>
                  <a:lnTo>
                    <a:pt x="119479" y="383219"/>
                  </a:lnTo>
                  <a:lnTo>
                    <a:pt x="119194" y="382818"/>
                  </a:lnTo>
                  <a:lnTo>
                    <a:pt x="118914" y="382440"/>
                  </a:lnTo>
                  <a:lnTo>
                    <a:pt x="119033" y="381968"/>
                  </a:lnTo>
                  <a:lnTo>
                    <a:pt x="119156" y="381496"/>
                  </a:lnTo>
                  <a:lnTo>
                    <a:pt x="119280" y="381035"/>
                  </a:lnTo>
                  <a:lnTo>
                    <a:pt x="119408" y="380575"/>
                  </a:lnTo>
                  <a:lnTo>
                    <a:pt x="119541" y="380114"/>
                  </a:lnTo>
                  <a:lnTo>
                    <a:pt x="119674" y="379666"/>
                  </a:lnTo>
                  <a:lnTo>
                    <a:pt x="119806" y="379217"/>
                  </a:lnTo>
                  <a:lnTo>
                    <a:pt x="119944" y="378780"/>
                  </a:lnTo>
                  <a:lnTo>
                    <a:pt x="120086" y="378343"/>
                  </a:lnTo>
                  <a:lnTo>
                    <a:pt x="120229" y="377918"/>
                  </a:lnTo>
                  <a:lnTo>
                    <a:pt x="120371" y="377493"/>
                  </a:lnTo>
                  <a:lnTo>
                    <a:pt x="120523" y="377080"/>
                  </a:lnTo>
                  <a:lnTo>
                    <a:pt x="120675" y="376667"/>
                  </a:lnTo>
                  <a:lnTo>
                    <a:pt x="120827" y="376253"/>
                  </a:lnTo>
                  <a:lnTo>
                    <a:pt x="120983" y="375852"/>
                  </a:lnTo>
                  <a:lnTo>
                    <a:pt x="121145" y="375462"/>
                  </a:lnTo>
                  <a:lnTo>
                    <a:pt x="121316" y="375037"/>
                  </a:lnTo>
                  <a:lnTo>
                    <a:pt x="121491" y="374636"/>
                  </a:lnTo>
                  <a:lnTo>
                    <a:pt x="121672" y="374246"/>
                  </a:lnTo>
                  <a:lnTo>
                    <a:pt x="121852" y="373868"/>
                  </a:lnTo>
                  <a:lnTo>
                    <a:pt x="122037" y="373491"/>
                  </a:lnTo>
                  <a:lnTo>
                    <a:pt x="122222" y="373136"/>
                  </a:lnTo>
                  <a:lnTo>
                    <a:pt x="122597" y="372428"/>
                  </a:lnTo>
                  <a:lnTo>
                    <a:pt x="122982" y="371731"/>
                  </a:lnTo>
                  <a:lnTo>
                    <a:pt x="123361" y="371035"/>
                  </a:lnTo>
                  <a:lnTo>
                    <a:pt x="123746" y="370338"/>
                  </a:lnTo>
                  <a:lnTo>
                    <a:pt x="123936" y="369984"/>
                  </a:lnTo>
                  <a:lnTo>
                    <a:pt x="124125" y="369630"/>
                  </a:lnTo>
                  <a:lnTo>
                    <a:pt x="124163" y="369547"/>
                  </a:lnTo>
                  <a:lnTo>
                    <a:pt x="124197" y="369464"/>
                  </a:lnTo>
                  <a:lnTo>
                    <a:pt x="124230" y="369370"/>
                  </a:lnTo>
                  <a:lnTo>
                    <a:pt x="124258" y="369287"/>
                  </a:lnTo>
                  <a:lnTo>
                    <a:pt x="124282" y="369205"/>
                  </a:lnTo>
                  <a:lnTo>
                    <a:pt x="124306" y="369110"/>
                  </a:lnTo>
                  <a:lnTo>
                    <a:pt x="124325" y="369027"/>
                  </a:lnTo>
                  <a:lnTo>
                    <a:pt x="124339" y="368933"/>
                  </a:lnTo>
                  <a:lnTo>
                    <a:pt x="124358" y="368756"/>
                  </a:lnTo>
                  <a:lnTo>
                    <a:pt x="124372" y="368567"/>
                  </a:lnTo>
                  <a:lnTo>
                    <a:pt x="124372" y="368390"/>
                  </a:lnTo>
                  <a:lnTo>
                    <a:pt x="124358" y="368213"/>
                  </a:lnTo>
                  <a:lnTo>
                    <a:pt x="124339" y="368036"/>
                  </a:lnTo>
                  <a:lnTo>
                    <a:pt x="124311" y="367870"/>
                  </a:lnTo>
                  <a:lnTo>
                    <a:pt x="124277" y="367705"/>
                  </a:lnTo>
                  <a:lnTo>
                    <a:pt x="124235" y="367552"/>
                  </a:lnTo>
                  <a:lnTo>
                    <a:pt x="124182" y="367398"/>
                  </a:lnTo>
                  <a:lnTo>
                    <a:pt x="124125" y="367256"/>
                  </a:lnTo>
                  <a:lnTo>
                    <a:pt x="124064" y="367127"/>
                  </a:lnTo>
                  <a:lnTo>
                    <a:pt x="123997" y="367008"/>
                  </a:lnTo>
                  <a:lnTo>
                    <a:pt x="123912" y="366902"/>
                  </a:lnTo>
                  <a:lnTo>
                    <a:pt x="123822" y="366808"/>
                  </a:lnTo>
                  <a:lnTo>
                    <a:pt x="123731" y="366749"/>
                  </a:lnTo>
                  <a:lnTo>
                    <a:pt x="123637" y="366702"/>
                  </a:lnTo>
                  <a:lnTo>
                    <a:pt x="123589" y="366702"/>
                  </a:lnTo>
                  <a:lnTo>
                    <a:pt x="123537" y="366690"/>
                  </a:lnTo>
                  <a:lnTo>
                    <a:pt x="123489" y="366702"/>
                  </a:lnTo>
                  <a:lnTo>
                    <a:pt x="123442" y="366713"/>
                  </a:lnTo>
                  <a:lnTo>
                    <a:pt x="123395" y="366737"/>
                  </a:lnTo>
                  <a:lnTo>
                    <a:pt x="123342" y="366761"/>
                  </a:lnTo>
                  <a:lnTo>
                    <a:pt x="123295" y="366808"/>
                  </a:lnTo>
                  <a:lnTo>
                    <a:pt x="123247" y="366855"/>
                  </a:lnTo>
                  <a:lnTo>
                    <a:pt x="123029" y="367103"/>
                  </a:lnTo>
                  <a:lnTo>
                    <a:pt x="122811" y="367375"/>
                  </a:lnTo>
                  <a:lnTo>
                    <a:pt x="122592" y="367658"/>
                  </a:lnTo>
                  <a:lnTo>
                    <a:pt x="122379" y="367965"/>
                  </a:lnTo>
                  <a:lnTo>
                    <a:pt x="122170" y="368295"/>
                  </a:lnTo>
                  <a:lnTo>
                    <a:pt x="121966" y="368638"/>
                  </a:lnTo>
                  <a:lnTo>
                    <a:pt x="121762" y="368992"/>
                  </a:lnTo>
                  <a:lnTo>
                    <a:pt x="121558" y="369358"/>
                  </a:lnTo>
                  <a:lnTo>
                    <a:pt x="121363" y="369748"/>
                  </a:lnTo>
                  <a:lnTo>
                    <a:pt x="121169" y="370137"/>
                  </a:lnTo>
                  <a:lnTo>
                    <a:pt x="120979" y="370551"/>
                  </a:lnTo>
                  <a:lnTo>
                    <a:pt x="120789" y="370976"/>
                  </a:lnTo>
                  <a:lnTo>
                    <a:pt x="120604" y="371412"/>
                  </a:lnTo>
                  <a:lnTo>
                    <a:pt x="120423" y="371861"/>
                  </a:lnTo>
                  <a:lnTo>
                    <a:pt x="120243" y="372322"/>
                  </a:lnTo>
                  <a:lnTo>
                    <a:pt x="120072" y="372782"/>
                  </a:lnTo>
                  <a:lnTo>
                    <a:pt x="119897" y="373266"/>
                  </a:lnTo>
                  <a:lnTo>
                    <a:pt x="119731" y="373738"/>
                  </a:lnTo>
                  <a:lnTo>
                    <a:pt x="119564" y="374234"/>
                  </a:lnTo>
                  <a:lnTo>
                    <a:pt x="119408" y="374730"/>
                  </a:lnTo>
                  <a:lnTo>
                    <a:pt x="119246" y="375238"/>
                  </a:lnTo>
                  <a:lnTo>
                    <a:pt x="119095" y="375746"/>
                  </a:lnTo>
                  <a:lnTo>
                    <a:pt x="118943" y="376265"/>
                  </a:lnTo>
                  <a:lnTo>
                    <a:pt x="118800" y="376785"/>
                  </a:lnTo>
                  <a:lnTo>
                    <a:pt x="118658" y="377304"/>
                  </a:lnTo>
                  <a:lnTo>
                    <a:pt x="118516" y="377835"/>
                  </a:lnTo>
                  <a:lnTo>
                    <a:pt x="118383" y="378355"/>
                  </a:lnTo>
                  <a:lnTo>
                    <a:pt x="118250" y="378886"/>
                  </a:lnTo>
                  <a:lnTo>
                    <a:pt x="118122" y="379418"/>
                  </a:lnTo>
                  <a:lnTo>
                    <a:pt x="117998" y="379949"/>
                  </a:lnTo>
                  <a:lnTo>
                    <a:pt x="117880" y="380480"/>
                  </a:lnTo>
                  <a:lnTo>
                    <a:pt x="117766" y="381012"/>
                  </a:lnTo>
                  <a:lnTo>
                    <a:pt x="117353" y="380563"/>
                  </a:lnTo>
                  <a:lnTo>
                    <a:pt x="116935" y="380150"/>
                  </a:lnTo>
                  <a:lnTo>
                    <a:pt x="116513" y="379760"/>
                  </a:lnTo>
                  <a:lnTo>
                    <a:pt x="116085" y="379382"/>
                  </a:lnTo>
                  <a:lnTo>
                    <a:pt x="115654" y="379040"/>
                  </a:lnTo>
                  <a:lnTo>
                    <a:pt x="115435" y="378874"/>
                  </a:lnTo>
                  <a:lnTo>
                    <a:pt x="115217" y="378721"/>
                  </a:lnTo>
                  <a:lnTo>
                    <a:pt x="114994" y="378579"/>
                  </a:lnTo>
                  <a:lnTo>
                    <a:pt x="114771" y="378438"/>
                  </a:lnTo>
                  <a:lnTo>
                    <a:pt x="114548" y="378296"/>
                  </a:lnTo>
                  <a:lnTo>
                    <a:pt x="114325" y="378166"/>
                  </a:lnTo>
                  <a:lnTo>
                    <a:pt x="114102" y="378048"/>
                  </a:lnTo>
                  <a:lnTo>
                    <a:pt x="113874" y="377930"/>
                  </a:lnTo>
                  <a:lnTo>
                    <a:pt x="113646" y="377824"/>
                  </a:lnTo>
                  <a:lnTo>
                    <a:pt x="113413" y="377717"/>
                  </a:lnTo>
                  <a:lnTo>
                    <a:pt x="113186" y="377623"/>
                  </a:lnTo>
                  <a:lnTo>
                    <a:pt x="112953" y="377540"/>
                  </a:lnTo>
                  <a:lnTo>
                    <a:pt x="112720" y="377458"/>
                  </a:lnTo>
                  <a:lnTo>
                    <a:pt x="112488" y="377387"/>
                  </a:lnTo>
                  <a:lnTo>
                    <a:pt x="112251" y="377328"/>
                  </a:lnTo>
                  <a:lnTo>
                    <a:pt x="112018" y="377269"/>
                  </a:lnTo>
                  <a:lnTo>
                    <a:pt x="111781" y="377222"/>
                  </a:lnTo>
                  <a:lnTo>
                    <a:pt x="111539" y="377174"/>
                  </a:lnTo>
                  <a:lnTo>
                    <a:pt x="111301" y="377139"/>
                  </a:lnTo>
                  <a:lnTo>
                    <a:pt x="111059" y="377115"/>
                  </a:lnTo>
                  <a:lnTo>
                    <a:pt x="110817" y="377092"/>
                  </a:lnTo>
                  <a:lnTo>
                    <a:pt x="110575" y="377080"/>
                  </a:lnTo>
                  <a:lnTo>
                    <a:pt x="110509" y="374270"/>
                  </a:lnTo>
                  <a:lnTo>
                    <a:pt x="110447" y="371472"/>
                  </a:lnTo>
                  <a:lnTo>
                    <a:pt x="110390" y="368661"/>
                  </a:lnTo>
                  <a:lnTo>
                    <a:pt x="110333" y="365863"/>
                  </a:lnTo>
                  <a:lnTo>
                    <a:pt x="110281" y="363053"/>
                  </a:lnTo>
                  <a:lnTo>
                    <a:pt x="110234" y="360255"/>
                  </a:lnTo>
                  <a:lnTo>
                    <a:pt x="110186" y="357445"/>
                  </a:lnTo>
                  <a:lnTo>
                    <a:pt x="110143" y="354635"/>
                  </a:lnTo>
                  <a:close/>
                  <a:moveTo>
                    <a:pt x="31025" y="386962"/>
                  </a:moveTo>
                  <a:lnTo>
                    <a:pt x="32060" y="388910"/>
                  </a:lnTo>
                  <a:lnTo>
                    <a:pt x="33104" y="390859"/>
                  </a:lnTo>
                  <a:lnTo>
                    <a:pt x="34153" y="392783"/>
                  </a:lnTo>
                  <a:lnTo>
                    <a:pt x="35202" y="394696"/>
                  </a:lnTo>
                  <a:lnTo>
                    <a:pt x="36260" y="396597"/>
                  </a:lnTo>
                  <a:lnTo>
                    <a:pt x="37319" y="398486"/>
                  </a:lnTo>
                  <a:lnTo>
                    <a:pt x="38377" y="400363"/>
                  </a:lnTo>
                  <a:lnTo>
                    <a:pt x="39440" y="402229"/>
                  </a:lnTo>
                  <a:lnTo>
                    <a:pt x="39455" y="402252"/>
                  </a:lnTo>
                  <a:lnTo>
                    <a:pt x="39469" y="402264"/>
                  </a:lnTo>
                  <a:lnTo>
                    <a:pt x="39507" y="402311"/>
                  </a:lnTo>
                  <a:lnTo>
                    <a:pt x="39194" y="403516"/>
                  </a:lnTo>
                  <a:lnTo>
                    <a:pt x="38885" y="404744"/>
                  </a:lnTo>
                  <a:lnTo>
                    <a:pt x="38591" y="405995"/>
                  </a:lnTo>
                  <a:lnTo>
                    <a:pt x="38297" y="407247"/>
                  </a:lnTo>
                  <a:lnTo>
                    <a:pt x="38016" y="408522"/>
                  </a:lnTo>
                  <a:lnTo>
                    <a:pt x="37741" y="409809"/>
                  </a:lnTo>
                  <a:lnTo>
                    <a:pt x="37471" y="411096"/>
                  </a:lnTo>
                  <a:lnTo>
                    <a:pt x="37210" y="412394"/>
                  </a:lnTo>
                  <a:lnTo>
                    <a:pt x="36958" y="413705"/>
                  </a:lnTo>
                  <a:lnTo>
                    <a:pt x="36711" y="415016"/>
                  </a:lnTo>
                  <a:lnTo>
                    <a:pt x="36474" y="416326"/>
                  </a:lnTo>
                  <a:lnTo>
                    <a:pt x="36241" y="417649"/>
                  </a:lnTo>
                  <a:lnTo>
                    <a:pt x="36018" y="418971"/>
                  </a:lnTo>
                  <a:lnTo>
                    <a:pt x="35800" y="420293"/>
                  </a:lnTo>
                  <a:lnTo>
                    <a:pt x="35596" y="421616"/>
                  </a:lnTo>
                  <a:lnTo>
                    <a:pt x="35392" y="422926"/>
                  </a:lnTo>
                  <a:lnTo>
                    <a:pt x="34708" y="422454"/>
                  </a:lnTo>
                  <a:lnTo>
                    <a:pt x="34030" y="421970"/>
                  </a:lnTo>
                  <a:lnTo>
                    <a:pt x="33356" y="421462"/>
                  </a:lnTo>
                  <a:lnTo>
                    <a:pt x="32687" y="420931"/>
                  </a:lnTo>
                  <a:lnTo>
                    <a:pt x="32017" y="420388"/>
                  </a:lnTo>
                  <a:lnTo>
                    <a:pt x="31358" y="419821"/>
                  </a:lnTo>
                  <a:lnTo>
                    <a:pt x="30698" y="419231"/>
                  </a:lnTo>
                  <a:lnTo>
                    <a:pt x="30038" y="418617"/>
                  </a:lnTo>
                  <a:lnTo>
                    <a:pt x="29388" y="417979"/>
                  </a:lnTo>
                  <a:lnTo>
                    <a:pt x="28738" y="417318"/>
                  </a:lnTo>
                  <a:lnTo>
                    <a:pt x="28092" y="416633"/>
                  </a:lnTo>
                  <a:lnTo>
                    <a:pt x="27447" y="415925"/>
                  </a:lnTo>
                  <a:lnTo>
                    <a:pt x="26806" y="415193"/>
                  </a:lnTo>
                  <a:lnTo>
                    <a:pt x="26170" y="414425"/>
                  </a:lnTo>
                  <a:lnTo>
                    <a:pt x="25534" y="413634"/>
                  </a:lnTo>
                  <a:lnTo>
                    <a:pt x="25221" y="413233"/>
                  </a:lnTo>
                  <a:lnTo>
                    <a:pt x="24903" y="412820"/>
                  </a:lnTo>
                  <a:lnTo>
                    <a:pt x="25050" y="411946"/>
                  </a:lnTo>
                  <a:lnTo>
                    <a:pt x="25197" y="411072"/>
                  </a:lnTo>
                  <a:lnTo>
                    <a:pt x="25349" y="410210"/>
                  </a:lnTo>
                  <a:lnTo>
                    <a:pt x="25506" y="409348"/>
                  </a:lnTo>
                  <a:lnTo>
                    <a:pt x="25662" y="408486"/>
                  </a:lnTo>
                  <a:lnTo>
                    <a:pt x="25819" y="407636"/>
                  </a:lnTo>
                  <a:lnTo>
                    <a:pt x="25985" y="406786"/>
                  </a:lnTo>
                  <a:lnTo>
                    <a:pt x="26146" y="405936"/>
                  </a:lnTo>
                  <a:lnTo>
                    <a:pt x="26317" y="405098"/>
                  </a:lnTo>
                  <a:lnTo>
                    <a:pt x="26488" y="404259"/>
                  </a:lnTo>
                  <a:lnTo>
                    <a:pt x="26664" y="403433"/>
                  </a:lnTo>
                  <a:lnTo>
                    <a:pt x="26839" y="402595"/>
                  </a:lnTo>
                  <a:lnTo>
                    <a:pt x="27020" y="401768"/>
                  </a:lnTo>
                  <a:lnTo>
                    <a:pt x="27200" y="400954"/>
                  </a:lnTo>
                  <a:lnTo>
                    <a:pt x="27385" y="400139"/>
                  </a:lnTo>
                  <a:lnTo>
                    <a:pt x="27575" y="399324"/>
                  </a:lnTo>
                  <a:lnTo>
                    <a:pt x="27765" y="398509"/>
                  </a:lnTo>
                  <a:lnTo>
                    <a:pt x="27959" y="397707"/>
                  </a:lnTo>
                  <a:lnTo>
                    <a:pt x="28159" y="396916"/>
                  </a:lnTo>
                  <a:lnTo>
                    <a:pt x="28363" y="396113"/>
                  </a:lnTo>
                  <a:lnTo>
                    <a:pt x="28567" y="395322"/>
                  </a:lnTo>
                  <a:lnTo>
                    <a:pt x="28771" y="394542"/>
                  </a:lnTo>
                  <a:lnTo>
                    <a:pt x="28985" y="393763"/>
                  </a:lnTo>
                  <a:lnTo>
                    <a:pt x="29198" y="392984"/>
                  </a:lnTo>
                  <a:lnTo>
                    <a:pt x="29412" y="392216"/>
                  </a:lnTo>
                  <a:lnTo>
                    <a:pt x="29635" y="391449"/>
                  </a:lnTo>
                  <a:lnTo>
                    <a:pt x="29858" y="390681"/>
                  </a:lnTo>
                  <a:lnTo>
                    <a:pt x="30086" y="389926"/>
                  </a:lnTo>
                  <a:lnTo>
                    <a:pt x="30314" y="389182"/>
                  </a:lnTo>
                  <a:lnTo>
                    <a:pt x="30546" y="388438"/>
                  </a:lnTo>
                  <a:lnTo>
                    <a:pt x="30783" y="387694"/>
                  </a:lnTo>
                  <a:lnTo>
                    <a:pt x="31025" y="386962"/>
                  </a:lnTo>
                  <a:close/>
                  <a:moveTo>
                    <a:pt x="135763" y="386998"/>
                  </a:moveTo>
                  <a:lnTo>
                    <a:pt x="136029" y="387718"/>
                  </a:lnTo>
                  <a:lnTo>
                    <a:pt x="136290" y="388450"/>
                  </a:lnTo>
                  <a:lnTo>
                    <a:pt x="136546" y="389194"/>
                  </a:lnTo>
                  <a:lnTo>
                    <a:pt x="136802" y="389938"/>
                  </a:lnTo>
                  <a:lnTo>
                    <a:pt x="137054" y="390693"/>
                  </a:lnTo>
                  <a:lnTo>
                    <a:pt x="137301" y="391449"/>
                  </a:lnTo>
                  <a:lnTo>
                    <a:pt x="137547" y="392216"/>
                  </a:lnTo>
                  <a:lnTo>
                    <a:pt x="137790" y="392996"/>
                  </a:lnTo>
                  <a:lnTo>
                    <a:pt x="138032" y="393775"/>
                  </a:lnTo>
                  <a:lnTo>
                    <a:pt x="138264" y="394566"/>
                  </a:lnTo>
                  <a:lnTo>
                    <a:pt x="138497" y="395369"/>
                  </a:lnTo>
                  <a:lnTo>
                    <a:pt x="138729" y="396172"/>
                  </a:lnTo>
                  <a:lnTo>
                    <a:pt x="138952" y="396975"/>
                  </a:lnTo>
                  <a:lnTo>
                    <a:pt x="139175" y="397789"/>
                  </a:lnTo>
                  <a:lnTo>
                    <a:pt x="139394" y="398616"/>
                  </a:lnTo>
                  <a:lnTo>
                    <a:pt x="139612" y="399454"/>
                  </a:lnTo>
                  <a:lnTo>
                    <a:pt x="139821" y="400292"/>
                  </a:lnTo>
                  <a:lnTo>
                    <a:pt x="140034" y="401131"/>
                  </a:lnTo>
                  <a:lnTo>
                    <a:pt x="140239" y="401981"/>
                  </a:lnTo>
                  <a:lnTo>
                    <a:pt x="140438" y="402843"/>
                  </a:lnTo>
                  <a:lnTo>
                    <a:pt x="140637" y="403716"/>
                  </a:lnTo>
                  <a:lnTo>
                    <a:pt x="140832" y="404578"/>
                  </a:lnTo>
                  <a:lnTo>
                    <a:pt x="141026" y="405464"/>
                  </a:lnTo>
                  <a:lnTo>
                    <a:pt x="141211" y="406349"/>
                  </a:lnTo>
                  <a:lnTo>
                    <a:pt x="141397" y="407247"/>
                  </a:lnTo>
                  <a:lnTo>
                    <a:pt x="141577" y="408144"/>
                  </a:lnTo>
                  <a:lnTo>
                    <a:pt x="141757" y="409053"/>
                  </a:lnTo>
                  <a:lnTo>
                    <a:pt x="141928" y="409962"/>
                  </a:lnTo>
                  <a:lnTo>
                    <a:pt x="142099" y="410883"/>
                  </a:lnTo>
                  <a:lnTo>
                    <a:pt x="142265" y="411816"/>
                  </a:lnTo>
                  <a:lnTo>
                    <a:pt x="142426" y="412749"/>
                  </a:lnTo>
                  <a:lnTo>
                    <a:pt x="142588" y="413693"/>
                  </a:lnTo>
                  <a:lnTo>
                    <a:pt x="139859" y="416869"/>
                  </a:lnTo>
                  <a:lnTo>
                    <a:pt x="138492" y="418463"/>
                  </a:lnTo>
                  <a:lnTo>
                    <a:pt x="137130" y="420057"/>
                  </a:lnTo>
                  <a:lnTo>
                    <a:pt x="135772" y="421663"/>
                  </a:lnTo>
                  <a:lnTo>
                    <a:pt x="134415" y="423280"/>
                  </a:lnTo>
                  <a:lnTo>
                    <a:pt x="133062" y="424922"/>
                  </a:lnTo>
                  <a:lnTo>
                    <a:pt x="131714" y="426575"/>
                  </a:lnTo>
                  <a:lnTo>
                    <a:pt x="131544" y="425217"/>
                  </a:lnTo>
                  <a:lnTo>
                    <a:pt x="131378" y="423871"/>
                  </a:lnTo>
                  <a:lnTo>
                    <a:pt x="131207" y="422525"/>
                  </a:lnTo>
                  <a:lnTo>
                    <a:pt x="131026" y="421179"/>
                  </a:lnTo>
                  <a:lnTo>
                    <a:pt x="130855" y="419927"/>
                  </a:lnTo>
                  <a:lnTo>
                    <a:pt x="130675" y="418688"/>
                  </a:lnTo>
                  <a:lnTo>
                    <a:pt x="130490" y="417448"/>
                  </a:lnTo>
                  <a:lnTo>
                    <a:pt x="130291" y="416208"/>
                  </a:lnTo>
                  <a:lnTo>
                    <a:pt x="130087" y="414992"/>
                  </a:lnTo>
                  <a:lnTo>
                    <a:pt x="129873" y="413776"/>
                  </a:lnTo>
                  <a:lnTo>
                    <a:pt x="129655" y="412572"/>
                  </a:lnTo>
                  <a:lnTo>
                    <a:pt x="129422" y="411379"/>
                  </a:lnTo>
                  <a:lnTo>
                    <a:pt x="129190" y="410198"/>
                  </a:lnTo>
                  <a:lnTo>
                    <a:pt x="128943" y="409018"/>
                  </a:lnTo>
                  <a:lnTo>
                    <a:pt x="128691" y="407861"/>
                  </a:lnTo>
                  <a:lnTo>
                    <a:pt x="128435" y="406704"/>
                  </a:lnTo>
                  <a:lnTo>
                    <a:pt x="128169" y="405570"/>
                  </a:lnTo>
                  <a:lnTo>
                    <a:pt x="127894" y="404437"/>
                  </a:lnTo>
                  <a:lnTo>
                    <a:pt x="127614" y="403327"/>
                  </a:lnTo>
                  <a:lnTo>
                    <a:pt x="127329" y="402229"/>
                  </a:lnTo>
                  <a:lnTo>
                    <a:pt x="128368" y="400281"/>
                  </a:lnTo>
                  <a:lnTo>
                    <a:pt x="129413" y="398344"/>
                  </a:lnTo>
                  <a:lnTo>
                    <a:pt x="130457" y="396420"/>
                  </a:lnTo>
                  <a:lnTo>
                    <a:pt x="131506" y="394507"/>
                  </a:lnTo>
                  <a:lnTo>
                    <a:pt x="132559" y="392606"/>
                  </a:lnTo>
                  <a:lnTo>
                    <a:pt x="133618" y="390717"/>
                  </a:lnTo>
                  <a:lnTo>
                    <a:pt x="134686" y="388851"/>
                  </a:lnTo>
                  <a:lnTo>
                    <a:pt x="135222" y="387919"/>
                  </a:lnTo>
                  <a:lnTo>
                    <a:pt x="135763" y="386998"/>
                  </a:lnTo>
                  <a:close/>
                  <a:moveTo>
                    <a:pt x="24395" y="415984"/>
                  </a:moveTo>
                  <a:lnTo>
                    <a:pt x="25012" y="416857"/>
                  </a:lnTo>
                  <a:lnTo>
                    <a:pt x="25634" y="417708"/>
                  </a:lnTo>
                  <a:lnTo>
                    <a:pt x="26260" y="418546"/>
                  </a:lnTo>
                  <a:lnTo>
                    <a:pt x="26892" y="419349"/>
                  </a:lnTo>
                  <a:lnTo>
                    <a:pt x="27528" y="420128"/>
                  </a:lnTo>
                  <a:lnTo>
                    <a:pt x="28168" y="420884"/>
                  </a:lnTo>
                  <a:lnTo>
                    <a:pt x="28814" y="421616"/>
                  </a:lnTo>
                  <a:lnTo>
                    <a:pt x="29459" y="422324"/>
                  </a:lnTo>
                  <a:lnTo>
                    <a:pt x="30114" y="422997"/>
                  </a:lnTo>
                  <a:lnTo>
                    <a:pt x="30769" y="423658"/>
                  </a:lnTo>
                  <a:lnTo>
                    <a:pt x="31101" y="423965"/>
                  </a:lnTo>
                  <a:lnTo>
                    <a:pt x="31434" y="424284"/>
                  </a:lnTo>
                  <a:lnTo>
                    <a:pt x="31766" y="424591"/>
                  </a:lnTo>
                  <a:lnTo>
                    <a:pt x="32098" y="424886"/>
                  </a:lnTo>
                  <a:lnTo>
                    <a:pt x="32430" y="425170"/>
                  </a:lnTo>
                  <a:lnTo>
                    <a:pt x="32767" y="425453"/>
                  </a:lnTo>
                  <a:lnTo>
                    <a:pt x="33104" y="425736"/>
                  </a:lnTo>
                  <a:lnTo>
                    <a:pt x="33441" y="426008"/>
                  </a:lnTo>
                  <a:lnTo>
                    <a:pt x="33783" y="426268"/>
                  </a:lnTo>
                  <a:lnTo>
                    <a:pt x="34120" y="426527"/>
                  </a:lnTo>
                  <a:lnTo>
                    <a:pt x="34462" y="426775"/>
                  </a:lnTo>
                  <a:lnTo>
                    <a:pt x="34803" y="427011"/>
                  </a:lnTo>
                  <a:lnTo>
                    <a:pt x="34656" y="428110"/>
                  </a:lnTo>
                  <a:lnTo>
                    <a:pt x="34514" y="429208"/>
                  </a:lnTo>
                  <a:lnTo>
                    <a:pt x="34376" y="430294"/>
                  </a:lnTo>
                  <a:lnTo>
                    <a:pt x="34239" y="431368"/>
                  </a:lnTo>
                  <a:lnTo>
                    <a:pt x="34110" y="432443"/>
                  </a:lnTo>
                  <a:lnTo>
                    <a:pt x="33987" y="433494"/>
                  </a:lnTo>
                  <a:lnTo>
                    <a:pt x="33868" y="434544"/>
                  </a:lnTo>
                  <a:lnTo>
                    <a:pt x="33750" y="435583"/>
                  </a:lnTo>
                  <a:lnTo>
                    <a:pt x="33569" y="437307"/>
                  </a:lnTo>
                  <a:lnTo>
                    <a:pt x="33399" y="439043"/>
                  </a:lnTo>
                  <a:lnTo>
                    <a:pt x="33232" y="440790"/>
                  </a:lnTo>
                  <a:lnTo>
                    <a:pt x="33081" y="442538"/>
                  </a:lnTo>
                  <a:lnTo>
                    <a:pt x="32933" y="444285"/>
                  </a:lnTo>
                  <a:lnTo>
                    <a:pt x="32796" y="446044"/>
                  </a:lnTo>
                  <a:lnTo>
                    <a:pt x="32663" y="447815"/>
                  </a:lnTo>
                  <a:lnTo>
                    <a:pt x="32539" y="449575"/>
                  </a:lnTo>
                  <a:lnTo>
                    <a:pt x="31856" y="449114"/>
                  </a:lnTo>
                  <a:lnTo>
                    <a:pt x="31168" y="448665"/>
                  </a:lnTo>
                  <a:lnTo>
                    <a:pt x="30480" y="448240"/>
                  </a:lnTo>
                  <a:lnTo>
                    <a:pt x="29791" y="447827"/>
                  </a:lnTo>
                  <a:lnTo>
                    <a:pt x="29099" y="447426"/>
                  </a:lnTo>
                  <a:lnTo>
                    <a:pt x="28401" y="447048"/>
                  </a:lnTo>
                  <a:lnTo>
                    <a:pt x="27703" y="446670"/>
                  </a:lnTo>
                  <a:lnTo>
                    <a:pt x="27005" y="446304"/>
                  </a:lnTo>
                  <a:lnTo>
                    <a:pt x="25610" y="445596"/>
                  </a:lnTo>
                  <a:lnTo>
                    <a:pt x="24215" y="444911"/>
                  </a:lnTo>
                  <a:lnTo>
                    <a:pt x="22819" y="444214"/>
                  </a:lnTo>
                  <a:lnTo>
                    <a:pt x="21429" y="443506"/>
                  </a:lnTo>
                  <a:lnTo>
                    <a:pt x="21585" y="441440"/>
                  </a:lnTo>
                  <a:lnTo>
                    <a:pt x="21752" y="439373"/>
                  </a:lnTo>
                  <a:lnTo>
                    <a:pt x="21922" y="437319"/>
                  </a:lnTo>
                  <a:lnTo>
                    <a:pt x="22107" y="435253"/>
                  </a:lnTo>
                  <a:lnTo>
                    <a:pt x="22297" y="433198"/>
                  </a:lnTo>
                  <a:lnTo>
                    <a:pt x="22497" y="431156"/>
                  </a:lnTo>
                  <a:lnTo>
                    <a:pt x="22596" y="430140"/>
                  </a:lnTo>
                  <a:lnTo>
                    <a:pt x="22706" y="429125"/>
                  </a:lnTo>
                  <a:lnTo>
                    <a:pt x="22815" y="428110"/>
                  </a:lnTo>
                  <a:lnTo>
                    <a:pt x="22924" y="427094"/>
                  </a:lnTo>
                  <a:lnTo>
                    <a:pt x="23090" y="425689"/>
                  </a:lnTo>
                  <a:lnTo>
                    <a:pt x="23261" y="424284"/>
                  </a:lnTo>
                  <a:lnTo>
                    <a:pt x="23436" y="422891"/>
                  </a:lnTo>
                  <a:lnTo>
                    <a:pt x="23617" y="421498"/>
                  </a:lnTo>
                  <a:lnTo>
                    <a:pt x="23802" y="420116"/>
                  </a:lnTo>
                  <a:lnTo>
                    <a:pt x="23996" y="418735"/>
                  </a:lnTo>
                  <a:lnTo>
                    <a:pt x="24191" y="417353"/>
                  </a:lnTo>
                  <a:lnTo>
                    <a:pt x="24395" y="415984"/>
                  </a:lnTo>
                  <a:close/>
                  <a:moveTo>
                    <a:pt x="143176" y="417342"/>
                  </a:moveTo>
                  <a:lnTo>
                    <a:pt x="143305" y="418215"/>
                  </a:lnTo>
                  <a:lnTo>
                    <a:pt x="143433" y="419101"/>
                  </a:lnTo>
                  <a:lnTo>
                    <a:pt x="143679" y="420872"/>
                  </a:lnTo>
                  <a:lnTo>
                    <a:pt x="143917" y="422655"/>
                  </a:lnTo>
                  <a:lnTo>
                    <a:pt x="144149" y="424461"/>
                  </a:lnTo>
                  <a:lnTo>
                    <a:pt x="144368" y="426268"/>
                  </a:lnTo>
                  <a:lnTo>
                    <a:pt x="144576" y="428086"/>
                  </a:lnTo>
                  <a:lnTo>
                    <a:pt x="144776" y="429916"/>
                  </a:lnTo>
                  <a:lnTo>
                    <a:pt x="144970" y="431758"/>
                  </a:lnTo>
                  <a:lnTo>
                    <a:pt x="145155" y="433612"/>
                  </a:lnTo>
                  <a:lnTo>
                    <a:pt x="145331" y="435465"/>
                  </a:lnTo>
                  <a:lnTo>
                    <a:pt x="145497" y="437343"/>
                  </a:lnTo>
                  <a:lnTo>
                    <a:pt x="145659" y="439220"/>
                  </a:lnTo>
                  <a:lnTo>
                    <a:pt x="145815" y="441097"/>
                  </a:lnTo>
                  <a:lnTo>
                    <a:pt x="145962" y="442998"/>
                  </a:lnTo>
                  <a:lnTo>
                    <a:pt x="146100" y="444899"/>
                  </a:lnTo>
                  <a:lnTo>
                    <a:pt x="146238" y="446800"/>
                  </a:lnTo>
                  <a:lnTo>
                    <a:pt x="145554" y="447166"/>
                  </a:lnTo>
                  <a:lnTo>
                    <a:pt x="144871" y="447544"/>
                  </a:lnTo>
                  <a:lnTo>
                    <a:pt x="144187" y="447945"/>
                  </a:lnTo>
                  <a:lnTo>
                    <a:pt x="143504" y="448358"/>
                  </a:lnTo>
                  <a:lnTo>
                    <a:pt x="142820" y="448795"/>
                  </a:lnTo>
                  <a:lnTo>
                    <a:pt x="142142" y="449244"/>
                  </a:lnTo>
                  <a:lnTo>
                    <a:pt x="141458" y="449704"/>
                  </a:lnTo>
                  <a:lnTo>
                    <a:pt x="140780" y="450189"/>
                  </a:lnTo>
                  <a:lnTo>
                    <a:pt x="140101" y="450673"/>
                  </a:lnTo>
                  <a:lnTo>
                    <a:pt x="139422" y="451157"/>
                  </a:lnTo>
                  <a:lnTo>
                    <a:pt x="138748" y="451664"/>
                  </a:lnTo>
                  <a:lnTo>
                    <a:pt x="138079" y="452172"/>
                  </a:lnTo>
                  <a:lnTo>
                    <a:pt x="136745" y="453188"/>
                  </a:lnTo>
                  <a:lnTo>
                    <a:pt x="135426" y="454215"/>
                  </a:lnTo>
                  <a:lnTo>
                    <a:pt x="135378" y="454262"/>
                  </a:lnTo>
                  <a:lnTo>
                    <a:pt x="135331" y="454309"/>
                  </a:lnTo>
                  <a:lnTo>
                    <a:pt x="135288" y="454356"/>
                  </a:lnTo>
                  <a:lnTo>
                    <a:pt x="135250" y="454427"/>
                  </a:lnTo>
                  <a:lnTo>
                    <a:pt x="135217" y="454486"/>
                  </a:lnTo>
                  <a:lnTo>
                    <a:pt x="135184" y="454557"/>
                  </a:lnTo>
                  <a:lnTo>
                    <a:pt x="135155" y="454640"/>
                  </a:lnTo>
                  <a:lnTo>
                    <a:pt x="135127" y="454711"/>
                  </a:lnTo>
                  <a:lnTo>
                    <a:pt x="135103" y="454793"/>
                  </a:lnTo>
                  <a:lnTo>
                    <a:pt x="135084" y="454888"/>
                  </a:lnTo>
                  <a:lnTo>
                    <a:pt x="135065" y="454970"/>
                  </a:lnTo>
                  <a:lnTo>
                    <a:pt x="135056" y="455065"/>
                  </a:lnTo>
                  <a:lnTo>
                    <a:pt x="135042" y="455159"/>
                  </a:lnTo>
                  <a:lnTo>
                    <a:pt x="135037" y="455254"/>
                  </a:lnTo>
                  <a:lnTo>
                    <a:pt x="135032" y="455348"/>
                  </a:lnTo>
                  <a:lnTo>
                    <a:pt x="135027" y="455443"/>
                  </a:lnTo>
                  <a:lnTo>
                    <a:pt x="135032" y="455596"/>
                  </a:lnTo>
                  <a:lnTo>
                    <a:pt x="135042" y="455750"/>
                  </a:lnTo>
                  <a:lnTo>
                    <a:pt x="135056" y="455891"/>
                  </a:lnTo>
                  <a:lnTo>
                    <a:pt x="135079" y="456033"/>
                  </a:lnTo>
                  <a:lnTo>
                    <a:pt x="135103" y="456163"/>
                  </a:lnTo>
                  <a:lnTo>
                    <a:pt x="135136" y="456293"/>
                  </a:lnTo>
                  <a:lnTo>
                    <a:pt x="135174" y="456411"/>
                  </a:lnTo>
                  <a:lnTo>
                    <a:pt x="135217" y="456517"/>
                  </a:lnTo>
                  <a:lnTo>
                    <a:pt x="135265" y="456612"/>
                  </a:lnTo>
                  <a:lnTo>
                    <a:pt x="135317" y="456694"/>
                  </a:lnTo>
                  <a:lnTo>
                    <a:pt x="135374" y="456765"/>
                  </a:lnTo>
                  <a:lnTo>
                    <a:pt x="135431" y="456812"/>
                  </a:lnTo>
                  <a:lnTo>
                    <a:pt x="135497" y="456848"/>
                  </a:lnTo>
                  <a:lnTo>
                    <a:pt x="135568" y="456871"/>
                  </a:lnTo>
                  <a:lnTo>
                    <a:pt x="135640" y="456859"/>
                  </a:lnTo>
                  <a:lnTo>
                    <a:pt x="135715" y="456836"/>
                  </a:lnTo>
                  <a:lnTo>
                    <a:pt x="137049" y="456246"/>
                  </a:lnTo>
                  <a:lnTo>
                    <a:pt x="138397" y="455632"/>
                  </a:lnTo>
                  <a:lnTo>
                    <a:pt x="139076" y="455325"/>
                  </a:lnTo>
                  <a:lnTo>
                    <a:pt x="139754" y="454994"/>
                  </a:lnTo>
                  <a:lnTo>
                    <a:pt x="140438" y="454663"/>
                  </a:lnTo>
                  <a:lnTo>
                    <a:pt x="141117" y="454321"/>
                  </a:lnTo>
                  <a:lnTo>
                    <a:pt x="141800" y="453967"/>
                  </a:lnTo>
                  <a:lnTo>
                    <a:pt x="142479" y="453601"/>
                  </a:lnTo>
                  <a:lnTo>
                    <a:pt x="143157" y="453211"/>
                  </a:lnTo>
                  <a:lnTo>
                    <a:pt x="143831" y="452822"/>
                  </a:lnTo>
                  <a:lnTo>
                    <a:pt x="144505" y="452408"/>
                  </a:lnTo>
                  <a:lnTo>
                    <a:pt x="145179" y="451983"/>
                  </a:lnTo>
                  <a:lnTo>
                    <a:pt x="145844" y="451546"/>
                  </a:lnTo>
                  <a:lnTo>
                    <a:pt x="146508" y="451086"/>
                  </a:lnTo>
                  <a:lnTo>
                    <a:pt x="146603" y="452727"/>
                  </a:lnTo>
                  <a:lnTo>
                    <a:pt x="146698" y="454368"/>
                  </a:lnTo>
                  <a:lnTo>
                    <a:pt x="146783" y="456021"/>
                  </a:lnTo>
                  <a:lnTo>
                    <a:pt x="146869" y="457674"/>
                  </a:lnTo>
                  <a:lnTo>
                    <a:pt x="146950" y="459327"/>
                  </a:lnTo>
                  <a:lnTo>
                    <a:pt x="147025" y="460992"/>
                  </a:lnTo>
                  <a:lnTo>
                    <a:pt x="147097" y="462645"/>
                  </a:lnTo>
                  <a:lnTo>
                    <a:pt x="147168" y="464321"/>
                  </a:lnTo>
                  <a:lnTo>
                    <a:pt x="147234" y="465986"/>
                  </a:lnTo>
                  <a:lnTo>
                    <a:pt x="147296" y="467651"/>
                  </a:lnTo>
                  <a:lnTo>
                    <a:pt x="147415" y="471004"/>
                  </a:lnTo>
                  <a:lnTo>
                    <a:pt x="147524" y="474346"/>
                  </a:lnTo>
                  <a:lnTo>
                    <a:pt x="147623" y="477699"/>
                  </a:lnTo>
                  <a:lnTo>
                    <a:pt x="147543" y="477699"/>
                  </a:lnTo>
                  <a:lnTo>
                    <a:pt x="146802" y="477746"/>
                  </a:lnTo>
                  <a:lnTo>
                    <a:pt x="146062" y="477817"/>
                  </a:lnTo>
                  <a:lnTo>
                    <a:pt x="145317" y="477923"/>
                  </a:lnTo>
                  <a:lnTo>
                    <a:pt x="144576" y="478041"/>
                  </a:lnTo>
                  <a:lnTo>
                    <a:pt x="143831" y="478171"/>
                  </a:lnTo>
                  <a:lnTo>
                    <a:pt x="143091" y="478325"/>
                  </a:lnTo>
                  <a:lnTo>
                    <a:pt x="142351" y="478490"/>
                  </a:lnTo>
                  <a:lnTo>
                    <a:pt x="141605" y="478667"/>
                  </a:lnTo>
                  <a:lnTo>
                    <a:pt x="140865" y="478856"/>
                  </a:lnTo>
                  <a:lnTo>
                    <a:pt x="140120" y="479045"/>
                  </a:lnTo>
                  <a:lnTo>
                    <a:pt x="138634" y="479446"/>
                  </a:lnTo>
                  <a:lnTo>
                    <a:pt x="137149" y="479848"/>
                  </a:lnTo>
                  <a:lnTo>
                    <a:pt x="135668" y="480237"/>
                  </a:lnTo>
                  <a:lnTo>
                    <a:pt x="135530" y="477156"/>
                  </a:lnTo>
                  <a:lnTo>
                    <a:pt x="135393" y="474074"/>
                  </a:lnTo>
                  <a:lnTo>
                    <a:pt x="135241" y="471004"/>
                  </a:lnTo>
                  <a:lnTo>
                    <a:pt x="135084" y="467934"/>
                  </a:lnTo>
                  <a:lnTo>
                    <a:pt x="134918" y="464876"/>
                  </a:lnTo>
                  <a:lnTo>
                    <a:pt x="134743" y="461818"/>
                  </a:lnTo>
                  <a:lnTo>
                    <a:pt x="134652" y="460284"/>
                  </a:lnTo>
                  <a:lnTo>
                    <a:pt x="134557" y="458760"/>
                  </a:lnTo>
                  <a:lnTo>
                    <a:pt x="134458" y="457249"/>
                  </a:lnTo>
                  <a:lnTo>
                    <a:pt x="134358" y="455726"/>
                  </a:lnTo>
                  <a:lnTo>
                    <a:pt x="134244" y="454026"/>
                  </a:lnTo>
                  <a:lnTo>
                    <a:pt x="134126" y="452326"/>
                  </a:lnTo>
                  <a:lnTo>
                    <a:pt x="134002" y="450637"/>
                  </a:lnTo>
                  <a:lnTo>
                    <a:pt x="133874" y="448949"/>
                  </a:lnTo>
                  <a:lnTo>
                    <a:pt x="133746" y="447260"/>
                  </a:lnTo>
                  <a:lnTo>
                    <a:pt x="133608" y="445584"/>
                  </a:lnTo>
                  <a:lnTo>
                    <a:pt x="133471" y="443919"/>
                  </a:lnTo>
                  <a:lnTo>
                    <a:pt x="133323" y="442242"/>
                  </a:lnTo>
                  <a:lnTo>
                    <a:pt x="133176" y="440589"/>
                  </a:lnTo>
                  <a:lnTo>
                    <a:pt x="133024" y="438937"/>
                  </a:lnTo>
                  <a:lnTo>
                    <a:pt x="132868" y="437284"/>
                  </a:lnTo>
                  <a:lnTo>
                    <a:pt x="132706" y="435642"/>
                  </a:lnTo>
                  <a:lnTo>
                    <a:pt x="132540" y="434013"/>
                  </a:lnTo>
                  <a:lnTo>
                    <a:pt x="132369" y="432384"/>
                  </a:lnTo>
                  <a:lnTo>
                    <a:pt x="132199" y="430766"/>
                  </a:lnTo>
                  <a:lnTo>
                    <a:pt x="132018" y="429160"/>
                  </a:lnTo>
                  <a:lnTo>
                    <a:pt x="133418" y="427732"/>
                  </a:lnTo>
                  <a:lnTo>
                    <a:pt x="134818" y="426279"/>
                  </a:lnTo>
                  <a:lnTo>
                    <a:pt x="136214" y="424815"/>
                  </a:lnTo>
                  <a:lnTo>
                    <a:pt x="137609" y="423340"/>
                  </a:lnTo>
                  <a:lnTo>
                    <a:pt x="139000" y="421840"/>
                  </a:lnTo>
                  <a:lnTo>
                    <a:pt x="140390" y="420341"/>
                  </a:lnTo>
                  <a:lnTo>
                    <a:pt x="143176" y="417342"/>
                  </a:lnTo>
                  <a:close/>
                  <a:moveTo>
                    <a:pt x="21220" y="446410"/>
                  </a:moveTo>
                  <a:lnTo>
                    <a:pt x="22596" y="447355"/>
                  </a:lnTo>
                  <a:lnTo>
                    <a:pt x="23973" y="448323"/>
                  </a:lnTo>
                  <a:lnTo>
                    <a:pt x="25354" y="449279"/>
                  </a:lnTo>
                  <a:lnTo>
                    <a:pt x="26042" y="449752"/>
                  </a:lnTo>
                  <a:lnTo>
                    <a:pt x="26735" y="450224"/>
                  </a:lnTo>
                  <a:lnTo>
                    <a:pt x="27428" y="450684"/>
                  </a:lnTo>
                  <a:lnTo>
                    <a:pt x="28116" y="451133"/>
                  </a:lnTo>
                  <a:lnTo>
                    <a:pt x="28809" y="451570"/>
                  </a:lnTo>
                  <a:lnTo>
                    <a:pt x="29502" y="451995"/>
                  </a:lnTo>
                  <a:lnTo>
                    <a:pt x="30200" y="452396"/>
                  </a:lnTo>
                  <a:lnTo>
                    <a:pt x="30893" y="452786"/>
                  </a:lnTo>
                  <a:lnTo>
                    <a:pt x="31590" y="453164"/>
                  </a:lnTo>
                  <a:lnTo>
                    <a:pt x="32283" y="453506"/>
                  </a:lnTo>
                  <a:lnTo>
                    <a:pt x="32188" y="455230"/>
                  </a:lnTo>
                  <a:lnTo>
                    <a:pt x="32093" y="456966"/>
                  </a:lnTo>
                  <a:lnTo>
                    <a:pt x="32008" y="458690"/>
                  </a:lnTo>
                  <a:lnTo>
                    <a:pt x="31932" y="460425"/>
                  </a:lnTo>
                  <a:lnTo>
                    <a:pt x="31861" y="462161"/>
                  </a:lnTo>
                  <a:lnTo>
                    <a:pt x="31794" y="463896"/>
                  </a:lnTo>
                  <a:lnTo>
                    <a:pt x="31737" y="465632"/>
                  </a:lnTo>
                  <a:lnTo>
                    <a:pt x="31680" y="467379"/>
                  </a:lnTo>
                  <a:lnTo>
                    <a:pt x="31633" y="469115"/>
                  </a:lnTo>
                  <a:lnTo>
                    <a:pt x="31590" y="470863"/>
                  </a:lnTo>
                  <a:lnTo>
                    <a:pt x="31552" y="472598"/>
                  </a:lnTo>
                  <a:lnTo>
                    <a:pt x="31524" y="474346"/>
                  </a:lnTo>
                  <a:lnTo>
                    <a:pt x="31495" y="476081"/>
                  </a:lnTo>
                  <a:lnTo>
                    <a:pt x="31472" y="477829"/>
                  </a:lnTo>
                  <a:lnTo>
                    <a:pt x="31453" y="479564"/>
                  </a:lnTo>
                  <a:lnTo>
                    <a:pt x="31438" y="481312"/>
                  </a:lnTo>
                  <a:lnTo>
                    <a:pt x="30712" y="481253"/>
                  </a:lnTo>
                  <a:lnTo>
                    <a:pt x="29986" y="481217"/>
                  </a:lnTo>
                  <a:lnTo>
                    <a:pt x="29260" y="481205"/>
                  </a:lnTo>
                  <a:lnTo>
                    <a:pt x="28529" y="481205"/>
                  </a:lnTo>
                  <a:lnTo>
                    <a:pt x="27798" y="481217"/>
                  </a:lnTo>
                  <a:lnTo>
                    <a:pt x="27062" y="481241"/>
                  </a:lnTo>
                  <a:lnTo>
                    <a:pt x="26332" y="481276"/>
                  </a:lnTo>
                  <a:lnTo>
                    <a:pt x="25601" y="481324"/>
                  </a:lnTo>
                  <a:lnTo>
                    <a:pt x="24865" y="481383"/>
                  </a:lnTo>
                  <a:lnTo>
                    <a:pt x="24134" y="481442"/>
                  </a:lnTo>
                  <a:lnTo>
                    <a:pt x="22672" y="481595"/>
                  </a:lnTo>
                  <a:lnTo>
                    <a:pt x="21215" y="481760"/>
                  </a:lnTo>
                  <a:lnTo>
                    <a:pt x="19768" y="481937"/>
                  </a:lnTo>
                  <a:lnTo>
                    <a:pt x="19815" y="479706"/>
                  </a:lnTo>
                  <a:lnTo>
                    <a:pt x="19867" y="477463"/>
                  </a:lnTo>
                  <a:lnTo>
                    <a:pt x="19924" y="475231"/>
                  </a:lnTo>
                  <a:lnTo>
                    <a:pt x="19986" y="473000"/>
                  </a:lnTo>
                  <a:lnTo>
                    <a:pt x="20052" y="470768"/>
                  </a:lnTo>
                  <a:lnTo>
                    <a:pt x="20128" y="468537"/>
                  </a:lnTo>
                  <a:lnTo>
                    <a:pt x="20209" y="466305"/>
                  </a:lnTo>
                  <a:lnTo>
                    <a:pt x="20290" y="464085"/>
                  </a:lnTo>
                  <a:lnTo>
                    <a:pt x="20385" y="461866"/>
                  </a:lnTo>
                  <a:lnTo>
                    <a:pt x="20480" y="459646"/>
                  </a:lnTo>
                  <a:lnTo>
                    <a:pt x="20584" y="457426"/>
                  </a:lnTo>
                  <a:lnTo>
                    <a:pt x="20698" y="455218"/>
                  </a:lnTo>
                  <a:lnTo>
                    <a:pt x="20817" y="453010"/>
                  </a:lnTo>
                  <a:lnTo>
                    <a:pt x="20945" y="450803"/>
                  </a:lnTo>
                  <a:lnTo>
                    <a:pt x="21078" y="448606"/>
                  </a:lnTo>
                  <a:lnTo>
                    <a:pt x="21220" y="446410"/>
                  </a:lnTo>
                  <a:close/>
                  <a:moveTo>
                    <a:pt x="147718" y="481111"/>
                  </a:moveTo>
                  <a:lnTo>
                    <a:pt x="147794" y="484110"/>
                  </a:lnTo>
                  <a:lnTo>
                    <a:pt x="147866" y="487109"/>
                  </a:lnTo>
                  <a:lnTo>
                    <a:pt x="147927" y="490096"/>
                  </a:lnTo>
                  <a:lnTo>
                    <a:pt x="147989" y="493095"/>
                  </a:lnTo>
                  <a:lnTo>
                    <a:pt x="148103" y="499046"/>
                  </a:lnTo>
                  <a:lnTo>
                    <a:pt x="148212" y="504985"/>
                  </a:lnTo>
                  <a:lnTo>
                    <a:pt x="145317" y="505776"/>
                  </a:lnTo>
                  <a:lnTo>
                    <a:pt x="142417" y="506567"/>
                  </a:lnTo>
                  <a:lnTo>
                    <a:pt x="139512" y="507358"/>
                  </a:lnTo>
                  <a:lnTo>
                    <a:pt x="136608" y="508149"/>
                  </a:lnTo>
                  <a:lnTo>
                    <a:pt x="136522" y="505067"/>
                  </a:lnTo>
                  <a:lnTo>
                    <a:pt x="136432" y="501974"/>
                  </a:lnTo>
                  <a:lnTo>
                    <a:pt x="136342" y="498857"/>
                  </a:lnTo>
                  <a:lnTo>
                    <a:pt x="136242" y="495752"/>
                  </a:lnTo>
                  <a:lnTo>
                    <a:pt x="136138" y="492623"/>
                  </a:lnTo>
                  <a:lnTo>
                    <a:pt x="136033" y="489494"/>
                  </a:lnTo>
                  <a:lnTo>
                    <a:pt x="135915" y="486377"/>
                  </a:lnTo>
                  <a:lnTo>
                    <a:pt x="135796" y="483248"/>
                  </a:lnTo>
                  <a:lnTo>
                    <a:pt x="136527" y="483154"/>
                  </a:lnTo>
                  <a:lnTo>
                    <a:pt x="137263" y="483059"/>
                  </a:lnTo>
                  <a:lnTo>
                    <a:pt x="138734" y="482882"/>
                  </a:lnTo>
                  <a:lnTo>
                    <a:pt x="140205" y="482705"/>
                  </a:lnTo>
                  <a:lnTo>
                    <a:pt x="141681" y="482516"/>
                  </a:lnTo>
                  <a:lnTo>
                    <a:pt x="142417" y="482410"/>
                  </a:lnTo>
                  <a:lnTo>
                    <a:pt x="143153" y="482292"/>
                  </a:lnTo>
                  <a:lnTo>
                    <a:pt x="143888" y="482162"/>
                  </a:lnTo>
                  <a:lnTo>
                    <a:pt x="144624" y="482020"/>
                  </a:lnTo>
                  <a:lnTo>
                    <a:pt x="145355" y="481855"/>
                  </a:lnTo>
                  <a:lnTo>
                    <a:pt x="146086" y="481678"/>
                  </a:lnTo>
                  <a:lnTo>
                    <a:pt x="146817" y="481489"/>
                  </a:lnTo>
                  <a:lnTo>
                    <a:pt x="147543" y="481264"/>
                  </a:lnTo>
                  <a:lnTo>
                    <a:pt x="147590" y="481229"/>
                  </a:lnTo>
                  <a:lnTo>
                    <a:pt x="147633" y="481182"/>
                  </a:lnTo>
                  <a:lnTo>
                    <a:pt x="147676" y="481146"/>
                  </a:lnTo>
                  <a:lnTo>
                    <a:pt x="147718" y="481111"/>
                  </a:lnTo>
                  <a:close/>
                  <a:moveTo>
                    <a:pt x="19706" y="484960"/>
                  </a:moveTo>
                  <a:lnTo>
                    <a:pt x="21158" y="485137"/>
                  </a:lnTo>
                  <a:lnTo>
                    <a:pt x="22615" y="485302"/>
                  </a:lnTo>
                  <a:lnTo>
                    <a:pt x="24082" y="485456"/>
                  </a:lnTo>
                  <a:lnTo>
                    <a:pt x="24818" y="485527"/>
                  </a:lnTo>
                  <a:lnTo>
                    <a:pt x="25553" y="485586"/>
                  </a:lnTo>
                  <a:lnTo>
                    <a:pt x="26289" y="485645"/>
                  </a:lnTo>
                  <a:lnTo>
                    <a:pt x="27024" y="485680"/>
                  </a:lnTo>
                  <a:lnTo>
                    <a:pt x="27760" y="485704"/>
                  </a:lnTo>
                  <a:lnTo>
                    <a:pt x="28496" y="485728"/>
                  </a:lnTo>
                  <a:lnTo>
                    <a:pt x="29227" y="485728"/>
                  </a:lnTo>
                  <a:lnTo>
                    <a:pt x="29962" y="485716"/>
                  </a:lnTo>
                  <a:lnTo>
                    <a:pt x="30693" y="485680"/>
                  </a:lnTo>
                  <a:lnTo>
                    <a:pt x="31424" y="485633"/>
                  </a:lnTo>
                  <a:lnTo>
                    <a:pt x="31419" y="486967"/>
                  </a:lnTo>
                  <a:lnTo>
                    <a:pt x="31410" y="488337"/>
                  </a:lnTo>
                  <a:lnTo>
                    <a:pt x="31386" y="491147"/>
                  </a:lnTo>
                  <a:lnTo>
                    <a:pt x="31362" y="494016"/>
                  </a:lnTo>
                  <a:lnTo>
                    <a:pt x="31334" y="496956"/>
                  </a:lnTo>
                  <a:lnTo>
                    <a:pt x="31315" y="499943"/>
                  </a:lnTo>
                  <a:lnTo>
                    <a:pt x="31310" y="501443"/>
                  </a:lnTo>
                  <a:lnTo>
                    <a:pt x="31305" y="502954"/>
                  </a:lnTo>
                  <a:lnTo>
                    <a:pt x="31310" y="504477"/>
                  </a:lnTo>
                  <a:lnTo>
                    <a:pt x="31315" y="505988"/>
                  </a:lnTo>
                  <a:lnTo>
                    <a:pt x="31324" y="507511"/>
                  </a:lnTo>
                  <a:lnTo>
                    <a:pt x="31343" y="509023"/>
                  </a:lnTo>
                  <a:lnTo>
                    <a:pt x="29848" y="509058"/>
                  </a:lnTo>
                  <a:lnTo>
                    <a:pt x="28353" y="509105"/>
                  </a:lnTo>
                  <a:lnTo>
                    <a:pt x="26854" y="509188"/>
                  </a:lnTo>
                  <a:lnTo>
                    <a:pt x="25359" y="509271"/>
                  </a:lnTo>
                  <a:lnTo>
                    <a:pt x="23859" y="509377"/>
                  </a:lnTo>
                  <a:lnTo>
                    <a:pt x="22364" y="509483"/>
                  </a:lnTo>
                  <a:lnTo>
                    <a:pt x="19369" y="509696"/>
                  </a:lnTo>
                  <a:lnTo>
                    <a:pt x="19435" y="503532"/>
                  </a:lnTo>
                  <a:lnTo>
                    <a:pt x="19469" y="500439"/>
                  </a:lnTo>
                  <a:lnTo>
                    <a:pt x="19507" y="497346"/>
                  </a:lnTo>
                  <a:lnTo>
                    <a:pt x="19549" y="494240"/>
                  </a:lnTo>
                  <a:lnTo>
                    <a:pt x="19597" y="491147"/>
                  </a:lnTo>
                  <a:lnTo>
                    <a:pt x="19649" y="488053"/>
                  </a:lnTo>
                  <a:lnTo>
                    <a:pt x="19706" y="484960"/>
                  </a:lnTo>
                  <a:close/>
                  <a:moveTo>
                    <a:pt x="19341" y="512718"/>
                  </a:moveTo>
                  <a:lnTo>
                    <a:pt x="22369" y="512954"/>
                  </a:lnTo>
                  <a:lnTo>
                    <a:pt x="23883" y="513061"/>
                  </a:lnTo>
                  <a:lnTo>
                    <a:pt x="25397" y="513167"/>
                  </a:lnTo>
                  <a:lnTo>
                    <a:pt x="26911" y="513250"/>
                  </a:lnTo>
                  <a:lnTo>
                    <a:pt x="28429" y="513332"/>
                  </a:lnTo>
                  <a:lnTo>
                    <a:pt x="29943" y="513391"/>
                  </a:lnTo>
                  <a:lnTo>
                    <a:pt x="31457" y="513427"/>
                  </a:lnTo>
                  <a:lnTo>
                    <a:pt x="31495" y="514596"/>
                  </a:lnTo>
                  <a:lnTo>
                    <a:pt x="31538" y="515753"/>
                  </a:lnTo>
                  <a:lnTo>
                    <a:pt x="31590" y="516898"/>
                  </a:lnTo>
                  <a:lnTo>
                    <a:pt x="31642" y="518043"/>
                  </a:lnTo>
                  <a:lnTo>
                    <a:pt x="31709" y="519177"/>
                  </a:lnTo>
                  <a:lnTo>
                    <a:pt x="31780" y="520298"/>
                  </a:lnTo>
                  <a:lnTo>
                    <a:pt x="31856" y="521420"/>
                  </a:lnTo>
                  <a:lnTo>
                    <a:pt x="31941" y="522518"/>
                  </a:lnTo>
                  <a:lnTo>
                    <a:pt x="32036" y="523604"/>
                  </a:lnTo>
                  <a:lnTo>
                    <a:pt x="32141" y="524679"/>
                  </a:lnTo>
                  <a:lnTo>
                    <a:pt x="32255" y="525741"/>
                  </a:lnTo>
                  <a:lnTo>
                    <a:pt x="32378" y="526792"/>
                  </a:lnTo>
                  <a:lnTo>
                    <a:pt x="32440" y="527300"/>
                  </a:lnTo>
                  <a:lnTo>
                    <a:pt x="32511" y="527819"/>
                  </a:lnTo>
                  <a:lnTo>
                    <a:pt x="32577" y="528327"/>
                  </a:lnTo>
                  <a:lnTo>
                    <a:pt x="32653" y="528823"/>
                  </a:lnTo>
                  <a:lnTo>
                    <a:pt x="32725" y="529331"/>
                  </a:lnTo>
                  <a:lnTo>
                    <a:pt x="32805" y="529827"/>
                  </a:lnTo>
                  <a:lnTo>
                    <a:pt x="32886" y="530311"/>
                  </a:lnTo>
                  <a:lnTo>
                    <a:pt x="32971" y="530795"/>
                  </a:lnTo>
                  <a:lnTo>
                    <a:pt x="32649" y="530441"/>
                  </a:lnTo>
                  <a:lnTo>
                    <a:pt x="32321" y="530110"/>
                  </a:lnTo>
                  <a:lnTo>
                    <a:pt x="31984" y="529791"/>
                  </a:lnTo>
                  <a:lnTo>
                    <a:pt x="31647" y="529484"/>
                  </a:lnTo>
                  <a:lnTo>
                    <a:pt x="31301" y="529213"/>
                  </a:lnTo>
                  <a:lnTo>
                    <a:pt x="30954" y="528941"/>
                  </a:lnTo>
                  <a:lnTo>
                    <a:pt x="30598" y="528705"/>
                  </a:lnTo>
                  <a:lnTo>
                    <a:pt x="30238" y="528481"/>
                  </a:lnTo>
                  <a:lnTo>
                    <a:pt x="29867" y="528280"/>
                  </a:lnTo>
                  <a:lnTo>
                    <a:pt x="29492" y="528103"/>
                  </a:lnTo>
                  <a:lnTo>
                    <a:pt x="29113" y="527949"/>
                  </a:lnTo>
                  <a:lnTo>
                    <a:pt x="28728" y="527819"/>
                  </a:lnTo>
                  <a:lnTo>
                    <a:pt x="28334" y="527701"/>
                  </a:lnTo>
                  <a:lnTo>
                    <a:pt x="27936" y="527619"/>
                  </a:lnTo>
                  <a:lnTo>
                    <a:pt x="27532" y="527548"/>
                  </a:lnTo>
                  <a:lnTo>
                    <a:pt x="27119" y="527512"/>
                  </a:lnTo>
                  <a:lnTo>
                    <a:pt x="26868" y="527501"/>
                  </a:lnTo>
                  <a:lnTo>
                    <a:pt x="26612" y="527489"/>
                  </a:lnTo>
                  <a:lnTo>
                    <a:pt x="26108" y="527501"/>
                  </a:lnTo>
                  <a:lnTo>
                    <a:pt x="25605" y="527548"/>
                  </a:lnTo>
                  <a:lnTo>
                    <a:pt x="25098" y="527619"/>
                  </a:lnTo>
                  <a:lnTo>
                    <a:pt x="24594" y="527713"/>
                  </a:lnTo>
                  <a:lnTo>
                    <a:pt x="24091" y="527831"/>
                  </a:lnTo>
                  <a:lnTo>
                    <a:pt x="23588" y="527985"/>
                  </a:lnTo>
                  <a:lnTo>
                    <a:pt x="23090" y="528150"/>
                  </a:lnTo>
                  <a:lnTo>
                    <a:pt x="22587" y="528351"/>
                  </a:lnTo>
                  <a:lnTo>
                    <a:pt x="22089" y="528575"/>
                  </a:lnTo>
                  <a:lnTo>
                    <a:pt x="21590" y="528823"/>
                  </a:lnTo>
                  <a:lnTo>
                    <a:pt x="21092" y="529095"/>
                  </a:lnTo>
                  <a:lnTo>
                    <a:pt x="20593" y="529390"/>
                  </a:lnTo>
                  <a:lnTo>
                    <a:pt x="20100" y="529708"/>
                  </a:lnTo>
                  <a:lnTo>
                    <a:pt x="19606" y="530039"/>
                  </a:lnTo>
                  <a:lnTo>
                    <a:pt x="19117" y="530405"/>
                  </a:lnTo>
                  <a:lnTo>
                    <a:pt x="19151" y="528209"/>
                  </a:lnTo>
                  <a:lnTo>
                    <a:pt x="19184" y="526013"/>
                  </a:lnTo>
                  <a:lnTo>
                    <a:pt x="19241" y="521585"/>
                  </a:lnTo>
                  <a:lnTo>
                    <a:pt x="19293" y="517158"/>
                  </a:lnTo>
                  <a:lnTo>
                    <a:pt x="19341" y="512718"/>
                  </a:lnTo>
                  <a:close/>
                  <a:moveTo>
                    <a:pt x="148293" y="508834"/>
                  </a:moveTo>
                  <a:lnTo>
                    <a:pt x="148416" y="515021"/>
                  </a:lnTo>
                  <a:lnTo>
                    <a:pt x="148478" y="518090"/>
                  </a:lnTo>
                  <a:lnTo>
                    <a:pt x="148544" y="521148"/>
                  </a:lnTo>
                  <a:lnTo>
                    <a:pt x="148620" y="524195"/>
                  </a:lnTo>
                  <a:lnTo>
                    <a:pt x="148701" y="527205"/>
                  </a:lnTo>
                  <a:lnTo>
                    <a:pt x="148786" y="530204"/>
                  </a:lnTo>
                  <a:lnTo>
                    <a:pt x="148881" y="533180"/>
                  </a:lnTo>
                  <a:lnTo>
                    <a:pt x="148891" y="533404"/>
                  </a:lnTo>
                  <a:lnTo>
                    <a:pt x="148905" y="533617"/>
                  </a:lnTo>
                  <a:lnTo>
                    <a:pt x="148924" y="533817"/>
                  </a:lnTo>
                  <a:lnTo>
                    <a:pt x="148952" y="534018"/>
                  </a:lnTo>
                  <a:lnTo>
                    <a:pt x="148981" y="534207"/>
                  </a:lnTo>
                  <a:lnTo>
                    <a:pt x="149014" y="534384"/>
                  </a:lnTo>
                  <a:lnTo>
                    <a:pt x="149052" y="534561"/>
                  </a:lnTo>
                  <a:lnTo>
                    <a:pt x="149090" y="534726"/>
                  </a:lnTo>
                  <a:lnTo>
                    <a:pt x="148729" y="534467"/>
                  </a:lnTo>
                  <a:lnTo>
                    <a:pt x="148364" y="534219"/>
                  </a:lnTo>
                  <a:lnTo>
                    <a:pt x="147998" y="533983"/>
                  </a:lnTo>
                  <a:lnTo>
                    <a:pt x="147633" y="533758"/>
                  </a:lnTo>
                  <a:lnTo>
                    <a:pt x="147268" y="533558"/>
                  </a:lnTo>
                  <a:lnTo>
                    <a:pt x="146902" y="533369"/>
                  </a:lnTo>
                  <a:lnTo>
                    <a:pt x="146532" y="533192"/>
                  </a:lnTo>
                  <a:lnTo>
                    <a:pt x="146162" y="533038"/>
                  </a:lnTo>
                  <a:lnTo>
                    <a:pt x="145796" y="532885"/>
                  </a:lnTo>
                  <a:lnTo>
                    <a:pt x="145426" y="532755"/>
                  </a:lnTo>
                  <a:lnTo>
                    <a:pt x="145056" y="532648"/>
                  </a:lnTo>
                  <a:lnTo>
                    <a:pt x="144686" y="532554"/>
                  </a:lnTo>
                  <a:lnTo>
                    <a:pt x="144311" y="532459"/>
                  </a:lnTo>
                  <a:lnTo>
                    <a:pt x="143940" y="532400"/>
                  </a:lnTo>
                  <a:lnTo>
                    <a:pt x="143570" y="532341"/>
                  </a:lnTo>
                  <a:lnTo>
                    <a:pt x="143195" y="532306"/>
                  </a:lnTo>
                  <a:lnTo>
                    <a:pt x="142825" y="532282"/>
                  </a:lnTo>
                  <a:lnTo>
                    <a:pt x="142085" y="532282"/>
                  </a:lnTo>
                  <a:lnTo>
                    <a:pt x="141710" y="532306"/>
                  </a:lnTo>
                  <a:lnTo>
                    <a:pt x="141340" y="532353"/>
                  </a:lnTo>
                  <a:lnTo>
                    <a:pt x="140969" y="532400"/>
                  </a:lnTo>
                  <a:lnTo>
                    <a:pt x="140599" y="532471"/>
                  </a:lnTo>
                  <a:lnTo>
                    <a:pt x="140229" y="532566"/>
                  </a:lnTo>
                  <a:lnTo>
                    <a:pt x="139859" y="532660"/>
                  </a:lnTo>
                  <a:lnTo>
                    <a:pt x="139489" y="532778"/>
                  </a:lnTo>
                  <a:lnTo>
                    <a:pt x="139123" y="532920"/>
                  </a:lnTo>
                  <a:lnTo>
                    <a:pt x="138753" y="533062"/>
                  </a:lnTo>
                  <a:lnTo>
                    <a:pt x="138388" y="533227"/>
                  </a:lnTo>
                  <a:lnTo>
                    <a:pt x="138022" y="533404"/>
                  </a:lnTo>
                  <a:lnTo>
                    <a:pt x="137657" y="533605"/>
                  </a:lnTo>
                  <a:lnTo>
                    <a:pt x="137291" y="533817"/>
                  </a:lnTo>
                  <a:lnTo>
                    <a:pt x="137139" y="528032"/>
                  </a:lnTo>
                  <a:lnTo>
                    <a:pt x="136987" y="522164"/>
                  </a:lnTo>
                  <a:lnTo>
                    <a:pt x="136836" y="516237"/>
                  </a:lnTo>
                  <a:lnTo>
                    <a:pt x="136669" y="510262"/>
                  </a:lnTo>
                  <a:lnTo>
                    <a:pt x="139579" y="509896"/>
                  </a:lnTo>
                  <a:lnTo>
                    <a:pt x="142483" y="509530"/>
                  </a:lnTo>
                  <a:lnTo>
                    <a:pt x="145388" y="509164"/>
                  </a:lnTo>
                  <a:lnTo>
                    <a:pt x="148293" y="508834"/>
                  </a:lnTo>
                  <a:close/>
                  <a:moveTo>
                    <a:pt x="26052" y="534266"/>
                  </a:moveTo>
                  <a:lnTo>
                    <a:pt x="26365" y="534278"/>
                  </a:lnTo>
                  <a:lnTo>
                    <a:pt x="26673" y="534301"/>
                  </a:lnTo>
                  <a:lnTo>
                    <a:pt x="26977" y="534349"/>
                  </a:lnTo>
                  <a:lnTo>
                    <a:pt x="27276" y="534396"/>
                  </a:lnTo>
                  <a:lnTo>
                    <a:pt x="27575" y="534467"/>
                  </a:lnTo>
                  <a:lnTo>
                    <a:pt x="27869" y="534561"/>
                  </a:lnTo>
                  <a:lnTo>
                    <a:pt x="28154" y="534656"/>
                  </a:lnTo>
                  <a:lnTo>
                    <a:pt x="28444" y="534774"/>
                  </a:lnTo>
                  <a:lnTo>
                    <a:pt x="28724" y="534904"/>
                  </a:lnTo>
                  <a:lnTo>
                    <a:pt x="28999" y="535045"/>
                  </a:lnTo>
                  <a:lnTo>
                    <a:pt x="29274" y="535199"/>
                  </a:lnTo>
                  <a:lnTo>
                    <a:pt x="29545" y="535376"/>
                  </a:lnTo>
                  <a:lnTo>
                    <a:pt x="29810" y="535565"/>
                  </a:lnTo>
                  <a:lnTo>
                    <a:pt x="30071" y="535754"/>
                  </a:lnTo>
                  <a:lnTo>
                    <a:pt x="30333" y="535966"/>
                  </a:lnTo>
                  <a:lnTo>
                    <a:pt x="30589" y="536202"/>
                  </a:lnTo>
                  <a:lnTo>
                    <a:pt x="30840" y="536438"/>
                  </a:lnTo>
                  <a:lnTo>
                    <a:pt x="31092" y="536686"/>
                  </a:lnTo>
                  <a:lnTo>
                    <a:pt x="31339" y="536958"/>
                  </a:lnTo>
                  <a:lnTo>
                    <a:pt x="31581" y="537241"/>
                  </a:lnTo>
                  <a:lnTo>
                    <a:pt x="31823" y="537525"/>
                  </a:lnTo>
                  <a:lnTo>
                    <a:pt x="32060" y="537832"/>
                  </a:lnTo>
                  <a:lnTo>
                    <a:pt x="32293" y="538150"/>
                  </a:lnTo>
                  <a:lnTo>
                    <a:pt x="32525" y="538481"/>
                  </a:lnTo>
                  <a:lnTo>
                    <a:pt x="32753" y="538823"/>
                  </a:lnTo>
                  <a:lnTo>
                    <a:pt x="32981" y="539178"/>
                  </a:lnTo>
                  <a:lnTo>
                    <a:pt x="33204" y="539544"/>
                  </a:lnTo>
                  <a:lnTo>
                    <a:pt x="33427" y="539921"/>
                  </a:lnTo>
                  <a:lnTo>
                    <a:pt x="33645" y="540311"/>
                  </a:lnTo>
                  <a:lnTo>
                    <a:pt x="33864" y="540724"/>
                  </a:lnTo>
                  <a:lnTo>
                    <a:pt x="34077" y="541138"/>
                  </a:lnTo>
                  <a:lnTo>
                    <a:pt x="34291" y="541563"/>
                  </a:lnTo>
                  <a:lnTo>
                    <a:pt x="34500" y="542000"/>
                  </a:lnTo>
                  <a:lnTo>
                    <a:pt x="34708" y="542448"/>
                  </a:lnTo>
                  <a:lnTo>
                    <a:pt x="34913" y="542909"/>
                  </a:lnTo>
                  <a:lnTo>
                    <a:pt x="35117" y="543369"/>
                  </a:lnTo>
                  <a:lnTo>
                    <a:pt x="35321" y="543853"/>
                  </a:lnTo>
                  <a:lnTo>
                    <a:pt x="35520" y="544349"/>
                  </a:lnTo>
                  <a:lnTo>
                    <a:pt x="35719" y="544845"/>
                  </a:lnTo>
                  <a:lnTo>
                    <a:pt x="35914" y="545365"/>
                  </a:lnTo>
                  <a:lnTo>
                    <a:pt x="36109" y="545884"/>
                  </a:lnTo>
                  <a:lnTo>
                    <a:pt x="36303" y="546427"/>
                  </a:lnTo>
                  <a:lnTo>
                    <a:pt x="36493" y="546970"/>
                  </a:lnTo>
                  <a:lnTo>
                    <a:pt x="36688" y="547525"/>
                  </a:lnTo>
                  <a:lnTo>
                    <a:pt x="36873" y="548080"/>
                  </a:lnTo>
                  <a:lnTo>
                    <a:pt x="37063" y="548659"/>
                  </a:lnTo>
                  <a:lnTo>
                    <a:pt x="37248" y="549237"/>
                  </a:lnTo>
                  <a:lnTo>
                    <a:pt x="37433" y="549839"/>
                  </a:lnTo>
                  <a:lnTo>
                    <a:pt x="37618" y="550441"/>
                  </a:lnTo>
                  <a:lnTo>
                    <a:pt x="37803" y="551044"/>
                  </a:lnTo>
                  <a:lnTo>
                    <a:pt x="37988" y="551669"/>
                  </a:lnTo>
                  <a:lnTo>
                    <a:pt x="38349" y="552933"/>
                  </a:lnTo>
                  <a:lnTo>
                    <a:pt x="38709" y="554243"/>
                  </a:lnTo>
                  <a:lnTo>
                    <a:pt x="37755" y="554031"/>
                  </a:lnTo>
                  <a:lnTo>
                    <a:pt x="36797" y="553842"/>
                  </a:lnTo>
                  <a:lnTo>
                    <a:pt x="35838" y="553641"/>
                  </a:lnTo>
                  <a:lnTo>
                    <a:pt x="34875" y="553464"/>
                  </a:lnTo>
                  <a:lnTo>
                    <a:pt x="33906" y="553287"/>
                  </a:lnTo>
                  <a:lnTo>
                    <a:pt x="32943" y="553122"/>
                  </a:lnTo>
                  <a:lnTo>
                    <a:pt x="31975" y="552968"/>
                  </a:lnTo>
                  <a:lnTo>
                    <a:pt x="31002" y="552815"/>
                  </a:lnTo>
                  <a:lnTo>
                    <a:pt x="30034" y="552673"/>
                  </a:lnTo>
                  <a:lnTo>
                    <a:pt x="29061" y="552543"/>
                  </a:lnTo>
                  <a:lnTo>
                    <a:pt x="28088" y="552425"/>
                  </a:lnTo>
                  <a:lnTo>
                    <a:pt x="27110" y="552307"/>
                  </a:lnTo>
                  <a:lnTo>
                    <a:pt x="26137" y="552213"/>
                  </a:lnTo>
                  <a:lnTo>
                    <a:pt x="25159" y="552118"/>
                  </a:lnTo>
                  <a:lnTo>
                    <a:pt x="24182" y="552035"/>
                  </a:lnTo>
                  <a:lnTo>
                    <a:pt x="23209" y="551965"/>
                  </a:lnTo>
                  <a:lnTo>
                    <a:pt x="22231" y="551906"/>
                  </a:lnTo>
                  <a:lnTo>
                    <a:pt x="21253" y="551858"/>
                  </a:lnTo>
                  <a:lnTo>
                    <a:pt x="20280" y="551811"/>
                  </a:lnTo>
                  <a:lnTo>
                    <a:pt x="19303" y="551787"/>
                  </a:lnTo>
                  <a:lnTo>
                    <a:pt x="18330" y="551776"/>
                  </a:lnTo>
                  <a:lnTo>
                    <a:pt x="16384" y="551776"/>
                  </a:lnTo>
                  <a:lnTo>
                    <a:pt x="15415" y="551799"/>
                  </a:lnTo>
                  <a:lnTo>
                    <a:pt x="14443" y="551835"/>
                  </a:lnTo>
                  <a:lnTo>
                    <a:pt x="13479" y="551882"/>
                  </a:lnTo>
                  <a:lnTo>
                    <a:pt x="12511" y="551941"/>
                  </a:lnTo>
                  <a:lnTo>
                    <a:pt x="11547" y="552024"/>
                  </a:lnTo>
                  <a:lnTo>
                    <a:pt x="10589" y="552106"/>
                  </a:lnTo>
                  <a:lnTo>
                    <a:pt x="9625" y="552213"/>
                  </a:lnTo>
                  <a:lnTo>
                    <a:pt x="8671" y="552319"/>
                  </a:lnTo>
                  <a:lnTo>
                    <a:pt x="7717" y="552449"/>
                  </a:lnTo>
                  <a:lnTo>
                    <a:pt x="8154" y="551658"/>
                  </a:lnTo>
                  <a:lnTo>
                    <a:pt x="8591" y="550867"/>
                  </a:lnTo>
                  <a:lnTo>
                    <a:pt x="9027" y="550099"/>
                  </a:lnTo>
                  <a:lnTo>
                    <a:pt x="9469" y="549332"/>
                  </a:lnTo>
                  <a:lnTo>
                    <a:pt x="9910" y="548588"/>
                  </a:lnTo>
                  <a:lnTo>
                    <a:pt x="10351" y="547856"/>
                  </a:lnTo>
                  <a:lnTo>
                    <a:pt x="10797" y="547136"/>
                  </a:lnTo>
                  <a:lnTo>
                    <a:pt x="11244" y="546427"/>
                  </a:lnTo>
                  <a:lnTo>
                    <a:pt x="11695" y="545731"/>
                  </a:lnTo>
                  <a:lnTo>
                    <a:pt x="12145" y="545058"/>
                  </a:lnTo>
                  <a:lnTo>
                    <a:pt x="12601" y="544396"/>
                  </a:lnTo>
                  <a:lnTo>
                    <a:pt x="13057" y="543747"/>
                  </a:lnTo>
                  <a:lnTo>
                    <a:pt x="13517" y="543121"/>
                  </a:lnTo>
                  <a:lnTo>
                    <a:pt x="13977" y="542507"/>
                  </a:lnTo>
                  <a:lnTo>
                    <a:pt x="14447" y="541917"/>
                  </a:lnTo>
                  <a:lnTo>
                    <a:pt x="14917" y="541338"/>
                  </a:lnTo>
                  <a:lnTo>
                    <a:pt x="15387" y="540772"/>
                  </a:lnTo>
                  <a:lnTo>
                    <a:pt x="15866" y="540240"/>
                  </a:lnTo>
                  <a:lnTo>
                    <a:pt x="16346" y="539709"/>
                  </a:lnTo>
                  <a:lnTo>
                    <a:pt x="16830" y="539213"/>
                  </a:lnTo>
                  <a:lnTo>
                    <a:pt x="17319" y="538729"/>
                  </a:lnTo>
                  <a:lnTo>
                    <a:pt x="17812" y="538269"/>
                  </a:lnTo>
                  <a:lnTo>
                    <a:pt x="18311" y="537832"/>
                  </a:lnTo>
                  <a:lnTo>
                    <a:pt x="18814" y="537407"/>
                  </a:lnTo>
                  <a:lnTo>
                    <a:pt x="19322" y="537017"/>
                  </a:lnTo>
                  <a:lnTo>
                    <a:pt x="19834" y="536639"/>
                  </a:lnTo>
                  <a:lnTo>
                    <a:pt x="20351" y="536285"/>
                  </a:lnTo>
                  <a:lnTo>
                    <a:pt x="20874" y="535954"/>
                  </a:lnTo>
                  <a:lnTo>
                    <a:pt x="21405" y="535659"/>
                  </a:lnTo>
                  <a:lnTo>
                    <a:pt x="21937" y="535376"/>
                  </a:lnTo>
                  <a:lnTo>
                    <a:pt x="22478" y="535116"/>
                  </a:lnTo>
                  <a:lnTo>
                    <a:pt x="23023" y="534880"/>
                  </a:lnTo>
                  <a:lnTo>
                    <a:pt x="23379" y="534750"/>
                  </a:lnTo>
                  <a:lnTo>
                    <a:pt x="23726" y="534632"/>
                  </a:lnTo>
                  <a:lnTo>
                    <a:pt x="24072" y="534538"/>
                  </a:lnTo>
                  <a:lnTo>
                    <a:pt x="24414" y="534455"/>
                  </a:lnTo>
                  <a:lnTo>
                    <a:pt x="24751" y="534384"/>
                  </a:lnTo>
                  <a:lnTo>
                    <a:pt x="25083" y="534325"/>
                  </a:lnTo>
                  <a:lnTo>
                    <a:pt x="25411" y="534290"/>
                  </a:lnTo>
                  <a:lnTo>
                    <a:pt x="25734" y="534278"/>
                  </a:lnTo>
                  <a:lnTo>
                    <a:pt x="26052" y="534266"/>
                  </a:lnTo>
                  <a:close/>
                  <a:moveTo>
                    <a:pt x="142944" y="538729"/>
                  </a:moveTo>
                  <a:lnTo>
                    <a:pt x="143210" y="538741"/>
                  </a:lnTo>
                  <a:lnTo>
                    <a:pt x="143471" y="538753"/>
                  </a:lnTo>
                  <a:lnTo>
                    <a:pt x="143736" y="538776"/>
                  </a:lnTo>
                  <a:lnTo>
                    <a:pt x="143997" y="538812"/>
                  </a:lnTo>
                  <a:lnTo>
                    <a:pt x="144258" y="538859"/>
                  </a:lnTo>
                  <a:lnTo>
                    <a:pt x="144520" y="538906"/>
                  </a:lnTo>
                  <a:lnTo>
                    <a:pt x="144785" y="538965"/>
                  </a:lnTo>
                  <a:lnTo>
                    <a:pt x="145046" y="539036"/>
                  </a:lnTo>
                  <a:lnTo>
                    <a:pt x="145307" y="539119"/>
                  </a:lnTo>
                  <a:lnTo>
                    <a:pt x="145568" y="539201"/>
                  </a:lnTo>
                  <a:lnTo>
                    <a:pt x="145829" y="539296"/>
                  </a:lnTo>
                  <a:lnTo>
                    <a:pt x="146090" y="539402"/>
                  </a:lnTo>
                  <a:lnTo>
                    <a:pt x="146347" y="539520"/>
                  </a:lnTo>
                  <a:lnTo>
                    <a:pt x="146608" y="539650"/>
                  </a:lnTo>
                  <a:lnTo>
                    <a:pt x="146864" y="539780"/>
                  </a:lnTo>
                  <a:lnTo>
                    <a:pt x="147125" y="539921"/>
                  </a:lnTo>
                  <a:lnTo>
                    <a:pt x="147381" y="540075"/>
                  </a:lnTo>
                  <a:lnTo>
                    <a:pt x="147638" y="540228"/>
                  </a:lnTo>
                  <a:lnTo>
                    <a:pt x="147894" y="540406"/>
                  </a:lnTo>
                  <a:lnTo>
                    <a:pt x="148150" y="540583"/>
                  </a:lnTo>
                  <a:lnTo>
                    <a:pt x="148407" y="540772"/>
                  </a:lnTo>
                  <a:lnTo>
                    <a:pt x="148663" y="540961"/>
                  </a:lnTo>
                  <a:lnTo>
                    <a:pt x="148914" y="541173"/>
                  </a:lnTo>
                  <a:lnTo>
                    <a:pt x="149166" y="541386"/>
                  </a:lnTo>
                  <a:lnTo>
                    <a:pt x="149422" y="541610"/>
                  </a:lnTo>
                  <a:lnTo>
                    <a:pt x="149674" y="541846"/>
                  </a:lnTo>
                  <a:lnTo>
                    <a:pt x="149925" y="542082"/>
                  </a:lnTo>
                  <a:lnTo>
                    <a:pt x="150172" y="542330"/>
                  </a:lnTo>
                  <a:lnTo>
                    <a:pt x="150424" y="542602"/>
                  </a:lnTo>
                  <a:lnTo>
                    <a:pt x="150670" y="542861"/>
                  </a:lnTo>
                  <a:lnTo>
                    <a:pt x="150917" y="543145"/>
                  </a:lnTo>
                  <a:lnTo>
                    <a:pt x="151164" y="543440"/>
                  </a:lnTo>
                  <a:lnTo>
                    <a:pt x="151411" y="543735"/>
                  </a:lnTo>
                  <a:lnTo>
                    <a:pt x="151653" y="544042"/>
                  </a:lnTo>
                  <a:lnTo>
                    <a:pt x="151900" y="544361"/>
                  </a:lnTo>
                  <a:lnTo>
                    <a:pt x="152142" y="544692"/>
                  </a:lnTo>
                  <a:lnTo>
                    <a:pt x="152384" y="545022"/>
                  </a:lnTo>
                  <a:lnTo>
                    <a:pt x="152621" y="545365"/>
                  </a:lnTo>
                  <a:lnTo>
                    <a:pt x="152863" y="545719"/>
                  </a:lnTo>
                  <a:lnTo>
                    <a:pt x="153101" y="546085"/>
                  </a:lnTo>
                  <a:lnTo>
                    <a:pt x="153338" y="546463"/>
                  </a:lnTo>
                  <a:lnTo>
                    <a:pt x="153575" y="546840"/>
                  </a:lnTo>
                  <a:lnTo>
                    <a:pt x="153808" y="547230"/>
                  </a:lnTo>
                  <a:lnTo>
                    <a:pt x="154040" y="547631"/>
                  </a:lnTo>
                  <a:lnTo>
                    <a:pt x="154273" y="548045"/>
                  </a:lnTo>
                  <a:lnTo>
                    <a:pt x="154505" y="548470"/>
                  </a:lnTo>
                  <a:lnTo>
                    <a:pt x="154733" y="548895"/>
                  </a:lnTo>
                  <a:lnTo>
                    <a:pt x="154961" y="549343"/>
                  </a:lnTo>
                  <a:lnTo>
                    <a:pt x="155189" y="549792"/>
                  </a:lnTo>
                  <a:lnTo>
                    <a:pt x="155417" y="550253"/>
                  </a:lnTo>
                  <a:lnTo>
                    <a:pt x="155640" y="550713"/>
                  </a:lnTo>
                  <a:lnTo>
                    <a:pt x="155863" y="551197"/>
                  </a:lnTo>
                  <a:lnTo>
                    <a:pt x="156086" y="551681"/>
                  </a:lnTo>
                  <a:lnTo>
                    <a:pt x="156304" y="552177"/>
                  </a:lnTo>
                  <a:lnTo>
                    <a:pt x="156522" y="552685"/>
                  </a:lnTo>
                  <a:lnTo>
                    <a:pt x="156741" y="553204"/>
                  </a:lnTo>
                  <a:lnTo>
                    <a:pt x="156954" y="553736"/>
                  </a:lnTo>
                  <a:lnTo>
                    <a:pt x="157168" y="554267"/>
                  </a:lnTo>
                  <a:lnTo>
                    <a:pt x="157382" y="554810"/>
                  </a:lnTo>
                  <a:lnTo>
                    <a:pt x="157590" y="555365"/>
                  </a:lnTo>
                  <a:lnTo>
                    <a:pt x="157799" y="555932"/>
                  </a:lnTo>
                  <a:lnTo>
                    <a:pt x="158008" y="556510"/>
                  </a:lnTo>
                  <a:lnTo>
                    <a:pt x="158212" y="557089"/>
                  </a:lnTo>
                  <a:lnTo>
                    <a:pt x="158416" y="557691"/>
                  </a:lnTo>
                  <a:lnTo>
                    <a:pt x="157434" y="557537"/>
                  </a:lnTo>
                  <a:lnTo>
                    <a:pt x="156456" y="557408"/>
                  </a:lnTo>
                  <a:lnTo>
                    <a:pt x="154486" y="557148"/>
                  </a:lnTo>
                  <a:lnTo>
                    <a:pt x="152521" y="556924"/>
                  </a:lnTo>
                  <a:lnTo>
                    <a:pt x="150552" y="556723"/>
                  </a:lnTo>
                  <a:lnTo>
                    <a:pt x="148577" y="556546"/>
                  </a:lnTo>
                  <a:lnTo>
                    <a:pt x="146608" y="556392"/>
                  </a:lnTo>
                  <a:lnTo>
                    <a:pt x="144633" y="556262"/>
                  </a:lnTo>
                  <a:lnTo>
                    <a:pt x="142659" y="556156"/>
                  </a:lnTo>
                  <a:lnTo>
                    <a:pt x="140685" y="556085"/>
                  </a:lnTo>
                  <a:lnTo>
                    <a:pt x="138710" y="556014"/>
                  </a:lnTo>
                  <a:lnTo>
                    <a:pt x="136736" y="555979"/>
                  </a:lnTo>
                  <a:lnTo>
                    <a:pt x="134766" y="555955"/>
                  </a:lnTo>
                  <a:lnTo>
                    <a:pt x="132797" y="555955"/>
                  </a:lnTo>
                  <a:lnTo>
                    <a:pt x="130827" y="555979"/>
                  </a:lnTo>
                  <a:lnTo>
                    <a:pt x="128862" y="556014"/>
                  </a:lnTo>
                  <a:lnTo>
                    <a:pt x="126897" y="556062"/>
                  </a:lnTo>
                  <a:lnTo>
                    <a:pt x="127120" y="555530"/>
                  </a:lnTo>
                  <a:lnTo>
                    <a:pt x="127343" y="555011"/>
                  </a:lnTo>
                  <a:lnTo>
                    <a:pt x="127566" y="554491"/>
                  </a:lnTo>
                  <a:lnTo>
                    <a:pt x="127794" y="553984"/>
                  </a:lnTo>
                  <a:lnTo>
                    <a:pt x="128022" y="553488"/>
                  </a:lnTo>
                  <a:lnTo>
                    <a:pt x="128250" y="553004"/>
                  </a:lnTo>
                  <a:lnTo>
                    <a:pt x="128478" y="552520"/>
                  </a:lnTo>
                  <a:lnTo>
                    <a:pt x="128710" y="552047"/>
                  </a:lnTo>
                  <a:lnTo>
                    <a:pt x="128943" y="551575"/>
                  </a:lnTo>
                  <a:lnTo>
                    <a:pt x="129175" y="551114"/>
                  </a:lnTo>
                  <a:lnTo>
                    <a:pt x="129413" y="550666"/>
                  </a:lnTo>
                  <a:lnTo>
                    <a:pt x="129645" y="550229"/>
                  </a:lnTo>
                  <a:lnTo>
                    <a:pt x="129882" y="549792"/>
                  </a:lnTo>
                  <a:lnTo>
                    <a:pt x="130125" y="549367"/>
                  </a:lnTo>
                  <a:lnTo>
                    <a:pt x="130362" y="548942"/>
                  </a:lnTo>
                  <a:lnTo>
                    <a:pt x="130604" y="548541"/>
                  </a:lnTo>
                  <a:lnTo>
                    <a:pt x="130846" y="548139"/>
                  </a:lnTo>
                  <a:lnTo>
                    <a:pt x="131088" y="547738"/>
                  </a:lnTo>
                  <a:lnTo>
                    <a:pt x="131330" y="547360"/>
                  </a:lnTo>
                  <a:lnTo>
                    <a:pt x="131577" y="546982"/>
                  </a:lnTo>
                  <a:lnTo>
                    <a:pt x="131824" y="546604"/>
                  </a:lnTo>
                  <a:lnTo>
                    <a:pt x="132070" y="546250"/>
                  </a:lnTo>
                  <a:lnTo>
                    <a:pt x="132317" y="545896"/>
                  </a:lnTo>
                  <a:lnTo>
                    <a:pt x="132564" y="545553"/>
                  </a:lnTo>
                  <a:lnTo>
                    <a:pt x="132816" y="545211"/>
                  </a:lnTo>
                  <a:lnTo>
                    <a:pt x="133062" y="544892"/>
                  </a:lnTo>
                  <a:lnTo>
                    <a:pt x="133314" y="544573"/>
                  </a:lnTo>
                  <a:lnTo>
                    <a:pt x="133565" y="544255"/>
                  </a:lnTo>
                  <a:lnTo>
                    <a:pt x="133817" y="543959"/>
                  </a:lnTo>
                  <a:lnTo>
                    <a:pt x="134073" y="543664"/>
                  </a:lnTo>
                  <a:lnTo>
                    <a:pt x="134325" y="543381"/>
                  </a:lnTo>
                  <a:lnTo>
                    <a:pt x="134581" y="543098"/>
                  </a:lnTo>
                  <a:lnTo>
                    <a:pt x="134837" y="542826"/>
                  </a:lnTo>
                  <a:lnTo>
                    <a:pt x="135094" y="542566"/>
                  </a:lnTo>
                  <a:lnTo>
                    <a:pt x="135350" y="542318"/>
                  </a:lnTo>
                  <a:lnTo>
                    <a:pt x="135606" y="542070"/>
                  </a:lnTo>
                  <a:lnTo>
                    <a:pt x="135863" y="541834"/>
                  </a:lnTo>
                  <a:lnTo>
                    <a:pt x="136124" y="541610"/>
                  </a:lnTo>
                  <a:lnTo>
                    <a:pt x="136380" y="541397"/>
                  </a:lnTo>
                  <a:lnTo>
                    <a:pt x="136641" y="541185"/>
                  </a:lnTo>
                  <a:lnTo>
                    <a:pt x="136902" y="540984"/>
                  </a:lnTo>
                  <a:lnTo>
                    <a:pt x="137158" y="540783"/>
                  </a:lnTo>
                  <a:lnTo>
                    <a:pt x="137419" y="540606"/>
                  </a:lnTo>
                  <a:lnTo>
                    <a:pt x="137680" y="540429"/>
                  </a:lnTo>
                  <a:lnTo>
                    <a:pt x="137941" y="540264"/>
                  </a:lnTo>
                  <a:lnTo>
                    <a:pt x="138207" y="540099"/>
                  </a:lnTo>
                  <a:lnTo>
                    <a:pt x="138468" y="539957"/>
                  </a:lnTo>
                  <a:lnTo>
                    <a:pt x="138729" y="539815"/>
                  </a:lnTo>
                  <a:lnTo>
                    <a:pt x="138990" y="539674"/>
                  </a:lnTo>
                  <a:lnTo>
                    <a:pt x="139256" y="539555"/>
                  </a:lnTo>
                  <a:lnTo>
                    <a:pt x="139517" y="539437"/>
                  </a:lnTo>
                  <a:lnTo>
                    <a:pt x="139783" y="539331"/>
                  </a:lnTo>
                  <a:lnTo>
                    <a:pt x="140044" y="539237"/>
                  </a:lnTo>
                  <a:lnTo>
                    <a:pt x="140310" y="539142"/>
                  </a:lnTo>
                  <a:lnTo>
                    <a:pt x="140571" y="539060"/>
                  </a:lnTo>
                  <a:lnTo>
                    <a:pt x="140837" y="538989"/>
                  </a:lnTo>
                  <a:lnTo>
                    <a:pt x="141098" y="538930"/>
                  </a:lnTo>
                  <a:lnTo>
                    <a:pt x="141363" y="538871"/>
                  </a:lnTo>
                  <a:lnTo>
                    <a:pt x="141624" y="538823"/>
                  </a:lnTo>
                  <a:lnTo>
                    <a:pt x="141890" y="538788"/>
                  </a:lnTo>
                  <a:lnTo>
                    <a:pt x="142156" y="538764"/>
                  </a:lnTo>
                  <a:lnTo>
                    <a:pt x="142417" y="538741"/>
                  </a:lnTo>
                  <a:lnTo>
                    <a:pt x="142683" y="538729"/>
                  </a:lnTo>
                  <a:close/>
                  <a:moveTo>
                    <a:pt x="113347" y="1"/>
                  </a:moveTo>
                  <a:lnTo>
                    <a:pt x="113271" y="13"/>
                  </a:lnTo>
                  <a:lnTo>
                    <a:pt x="111150" y="284"/>
                  </a:lnTo>
                  <a:lnTo>
                    <a:pt x="109028" y="544"/>
                  </a:lnTo>
                  <a:lnTo>
                    <a:pt x="106911" y="768"/>
                  </a:lnTo>
                  <a:lnTo>
                    <a:pt x="104790" y="969"/>
                  </a:lnTo>
                  <a:lnTo>
                    <a:pt x="102673" y="1158"/>
                  </a:lnTo>
                  <a:lnTo>
                    <a:pt x="100556" y="1311"/>
                  </a:lnTo>
                  <a:lnTo>
                    <a:pt x="98439" y="1453"/>
                  </a:lnTo>
                  <a:lnTo>
                    <a:pt x="96323" y="1559"/>
                  </a:lnTo>
                  <a:lnTo>
                    <a:pt x="94206" y="1666"/>
                  </a:lnTo>
                  <a:lnTo>
                    <a:pt x="92089" y="1748"/>
                  </a:lnTo>
                  <a:lnTo>
                    <a:pt x="89977" y="1807"/>
                  </a:lnTo>
                  <a:lnTo>
                    <a:pt x="87860" y="1855"/>
                  </a:lnTo>
                  <a:lnTo>
                    <a:pt x="85744" y="1890"/>
                  </a:lnTo>
                  <a:lnTo>
                    <a:pt x="83631" y="1902"/>
                  </a:lnTo>
                  <a:lnTo>
                    <a:pt x="81515" y="1914"/>
                  </a:lnTo>
                  <a:lnTo>
                    <a:pt x="79398" y="1902"/>
                  </a:lnTo>
                  <a:lnTo>
                    <a:pt x="77286" y="1890"/>
                  </a:lnTo>
                  <a:lnTo>
                    <a:pt x="75169" y="1866"/>
                  </a:lnTo>
                  <a:lnTo>
                    <a:pt x="73057" y="1831"/>
                  </a:lnTo>
                  <a:lnTo>
                    <a:pt x="70940" y="1795"/>
                  </a:lnTo>
                  <a:lnTo>
                    <a:pt x="66712" y="1701"/>
                  </a:lnTo>
                  <a:lnTo>
                    <a:pt x="62478" y="1583"/>
                  </a:lnTo>
                  <a:lnTo>
                    <a:pt x="54011" y="1347"/>
                  </a:lnTo>
                  <a:lnTo>
                    <a:pt x="49773" y="1241"/>
                  </a:lnTo>
                  <a:lnTo>
                    <a:pt x="45530" y="1158"/>
                  </a:lnTo>
                  <a:lnTo>
                    <a:pt x="45473" y="1158"/>
                  </a:lnTo>
                  <a:lnTo>
                    <a:pt x="45411" y="1170"/>
                  </a:lnTo>
                  <a:lnTo>
                    <a:pt x="45354" y="1193"/>
                  </a:lnTo>
                  <a:lnTo>
                    <a:pt x="45302" y="1217"/>
                  </a:lnTo>
                  <a:lnTo>
                    <a:pt x="45250" y="1252"/>
                  </a:lnTo>
                  <a:lnTo>
                    <a:pt x="45202" y="1300"/>
                  </a:lnTo>
                  <a:lnTo>
                    <a:pt x="45155" y="1347"/>
                  </a:lnTo>
                  <a:lnTo>
                    <a:pt x="45112" y="1394"/>
                  </a:lnTo>
                  <a:lnTo>
                    <a:pt x="45069" y="1453"/>
                  </a:lnTo>
                  <a:lnTo>
                    <a:pt x="45031" y="1524"/>
                  </a:lnTo>
                  <a:lnTo>
                    <a:pt x="44998" y="1595"/>
                  </a:lnTo>
                  <a:lnTo>
                    <a:pt x="44965" y="1666"/>
                  </a:lnTo>
                  <a:lnTo>
                    <a:pt x="44932" y="1748"/>
                  </a:lnTo>
                  <a:lnTo>
                    <a:pt x="44903" y="1831"/>
                  </a:lnTo>
                  <a:lnTo>
                    <a:pt x="44851" y="2020"/>
                  </a:lnTo>
                  <a:lnTo>
                    <a:pt x="44813" y="2209"/>
                  </a:lnTo>
                  <a:lnTo>
                    <a:pt x="44780" y="2409"/>
                  </a:lnTo>
                  <a:lnTo>
                    <a:pt x="44756" y="2634"/>
                  </a:lnTo>
                  <a:lnTo>
                    <a:pt x="44747" y="2846"/>
                  </a:lnTo>
                  <a:lnTo>
                    <a:pt x="44742" y="3071"/>
                  </a:lnTo>
                  <a:lnTo>
                    <a:pt x="44747" y="3295"/>
                  </a:lnTo>
                  <a:lnTo>
                    <a:pt x="44761" y="3519"/>
                  </a:lnTo>
                  <a:lnTo>
                    <a:pt x="44784" y="3732"/>
                  </a:lnTo>
                  <a:lnTo>
                    <a:pt x="44732" y="3921"/>
                  </a:lnTo>
                  <a:lnTo>
                    <a:pt x="44680" y="4110"/>
                  </a:lnTo>
                  <a:lnTo>
                    <a:pt x="44637" y="4310"/>
                  </a:lnTo>
                  <a:lnTo>
                    <a:pt x="44599" y="4523"/>
                  </a:lnTo>
                  <a:lnTo>
                    <a:pt x="44566" y="4747"/>
                  </a:lnTo>
                  <a:lnTo>
                    <a:pt x="44542" y="4995"/>
                  </a:lnTo>
                  <a:lnTo>
                    <a:pt x="44523" y="5243"/>
                  </a:lnTo>
                  <a:lnTo>
                    <a:pt x="44509" y="5515"/>
                  </a:lnTo>
                  <a:lnTo>
                    <a:pt x="44466" y="7782"/>
                  </a:lnTo>
                  <a:lnTo>
                    <a:pt x="44429" y="10037"/>
                  </a:lnTo>
                  <a:lnTo>
                    <a:pt x="44395" y="12304"/>
                  </a:lnTo>
                  <a:lnTo>
                    <a:pt x="44362" y="14559"/>
                  </a:lnTo>
                  <a:lnTo>
                    <a:pt x="44338" y="16826"/>
                  </a:lnTo>
                  <a:lnTo>
                    <a:pt x="44319" y="19081"/>
                  </a:lnTo>
                  <a:lnTo>
                    <a:pt x="44300" y="21348"/>
                  </a:lnTo>
                  <a:lnTo>
                    <a:pt x="44286" y="23603"/>
                  </a:lnTo>
                  <a:lnTo>
                    <a:pt x="43982" y="23603"/>
                  </a:lnTo>
                  <a:lnTo>
                    <a:pt x="43674" y="23579"/>
                  </a:lnTo>
                  <a:lnTo>
                    <a:pt x="43375" y="23556"/>
                  </a:lnTo>
                  <a:lnTo>
                    <a:pt x="43071" y="23520"/>
                  </a:lnTo>
                  <a:lnTo>
                    <a:pt x="42772" y="23473"/>
                  </a:lnTo>
                  <a:lnTo>
                    <a:pt x="42468" y="23426"/>
                  </a:lnTo>
                  <a:lnTo>
                    <a:pt x="42174" y="23355"/>
                  </a:lnTo>
                  <a:lnTo>
                    <a:pt x="41875" y="23284"/>
                  </a:lnTo>
                  <a:lnTo>
                    <a:pt x="41581" y="23202"/>
                  </a:lnTo>
                  <a:lnTo>
                    <a:pt x="41282" y="23119"/>
                  </a:lnTo>
                  <a:lnTo>
                    <a:pt x="40988" y="23024"/>
                  </a:lnTo>
                  <a:lnTo>
                    <a:pt x="40693" y="22918"/>
                  </a:lnTo>
                  <a:lnTo>
                    <a:pt x="40110" y="22694"/>
                  </a:lnTo>
                  <a:lnTo>
                    <a:pt x="39521" y="22434"/>
                  </a:lnTo>
                  <a:lnTo>
                    <a:pt x="38937" y="22162"/>
                  </a:lnTo>
                  <a:lnTo>
                    <a:pt x="38349" y="21879"/>
                  </a:lnTo>
                  <a:lnTo>
                    <a:pt x="37760" y="21572"/>
                  </a:lnTo>
                  <a:lnTo>
                    <a:pt x="37167" y="21242"/>
                  </a:lnTo>
                  <a:lnTo>
                    <a:pt x="35971" y="20569"/>
                  </a:lnTo>
                  <a:lnTo>
                    <a:pt x="34756" y="19872"/>
                  </a:lnTo>
                  <a:lnTo>
                    <a:pt x="34780" y="19435"/>
                  </a:lnTo>
                  <a:lnTo>
                    <a:pt x="34799" y="18986"/>
                  </a:lnTo>
                  <a:lnTo>
                    <a:pt x="34813" y="18538"/>
                  </a:lnTo>
                  <a:lnTo>
                    <a:pt x="34818" y="18101"/>
                  </a:lnTo>
                  <a:lnTo>
                    <a:pt x="34822" y="17652"/>
                  </a:lnTo>
                  <a:lnTo>
                    <a:pt x="34818" y="17204"/>
                  </a:lnTo>
                  <a:lnTo>
                    <a:pt x="34813" y="16755"/>
                  </a:lnTo>
                  <a:lnTo>
                    <a:pt x="34799" y="16306"/>
                  </a:lnTo>
                  <a:lnTo>
                    <a:pt x="34780" y="15858"/>
                  </a:lnTo>
                  <a:lnTo>
                    <a:pt x="34756" y="15421"/>
                  </a:lnTo>
                  <a:lnTo>
                    <a:pt x="34727" y="14972"/>
                  </a:lnTo>
                  <a:lnTo>
                    <a:pt x="34694" y="14535"/>
                  </a:lnTo>
                  <a:lnTo>
                    <a:pt x="34656" y="14098"/>
                  </a:lnTo>
                  <a:lnTo>
                    <a:pt x="34609" y="13661"/>
                  </a:lnTo>
                  <a:lnTo>
                    <a:pt x="34561" y="13225"/>
                  </a:lnTo>
                  <a:lnTo>
                    <a:pt x="34504" y="12800"/>
                  </a:lnTo>
                  <a:lnTo>
                    <a:pt x="34447" y="12375"/>
                  </a:lnTo>
                  <a:lnTo>
                    <a:pt x="34381" y="11949"/>
                  </a:lnTo>
                  <a:lnTo>
                    <a:pt x="34310" y="11536"/>
                  </a:lnTo>
                  <a:lnTo>
                    <a:pt x="34239" y="11123"/>
                  </a:lnTo>
                  <a:lnTo>
                    <a:pt x="34158" y="10710"/>
                  </a:lnTo>
                  <a:lnTo>
                    <a:pt x="34072" y="10308"/>
                  </a:lnTo>
                  <a:lnTo>
                    <a:pt x="33982" y="9919"/>
                  </a:lnTo>
                  <a:lnTo>
                    <a:pt x="33887" y="9529"/>
                  </a:lnTo>
                  <a:lnTo>
                    <a:pt x="33788" y="9139"/>
                  </a:lnTo>
                  <a:lnTo>
                    <a:pt x="33683" y="8762"/>
                  </a:lnTo>
                  <a:lnTo>
                    <a:pt x="33574" y="8396"/>
                  </a:lnTo>
                  <a:lnTo>
                    <a:pt x="33460" y="8030"/>
                  </a:lnTo>
                  <a:lnTo>
                    <a:pt x="33342" y="7675"/>
                  </a:lnTo>
                  <a:lnTo>
                    <a:pt x="33218" y="7333"/>
                  </a:lnTo>
                  <a:lnTo>
                    <a:pt x="33085" y="7002"/>
                  </a:lnTo>
                  <a:lnTo>
                    <a:pt x="32952" y="6672"/>
                  </a:lnTo>
                  <a:lnTo>
                    <a:pt x="32829" y="6388"/>
                  </a:lnTo>
                  <a:lnTo>
                    <a:pt x="32706" y="6117"/>
                  </a:lnTo>
                  <a:lnTo>
                    <a:pt x="32577" y="5857"/>
                  </a:lnTo>
                  <a:lnTo>
                    <a:pt x="32445" y="5609"/>
                  </a:lnTo>
                  <a:lnTo>
                    <a:pt x="32316" y="5373"/>
                  </a:lnTo>
                  <a:lnTo>
                    <a:pt x="32184" y="5149"/>
                  </a:lnTo>
                  <a:lnTo>
                    <a:pt x="32051" y="4936"/>
                  </a:lnTo>
                  <a:lnTo>
                    <a:pt x="31913" y="4747"/>
                  </a:lnTo>
                  <a:lnTo>
                    <a:pt x="31775" y="4558"/>
                  </a:lnTo>
                  <a:lnTo>
                    <a:pt x="31638" y="4393"/>
                  </a:lnTo>
                  <a:lnTo>
                    <a:pt x="31500" y="4228"/>
                  </a:lnTo>
                  <a:lnTo>
                    <a:pt x="31362" y="4086"/>
                  </a:lnTo>
                  <a:lnTo>
                    <a:pt x="31220" y="3944"/>
                  </a:lnTo>
                  <a:lnTo>
                    <a:pt x="31078" y="3814"/>
                  </a:lnTo>
                  <a:lnTo>
                    <a:pt x="30935" y="3708"/>
                  </a:lnTo>
                  <a:lnTo>
                    <a:pt x="30793" y="3602"/>
                  </a:lnTo>
                  <a:lnTo>
                    <a:pt x="30651" y="3519"/>
                  </a:lnTo>
                  <a:lnTo>
                    <a:pt x="30508" y="3437"/>
                  </a:lnTo>
                  <a:lnTo>
                    <a:pt x="30361" y="3366"/>
                  </a:lnTo>
                  <a:lnTo>
                    <a:pt x="30219" y="3319"/>
                  </a:lnTo>
                  <a:lnTo>
                    <a:pt x="30071" y="3271"/>
                  </a:lnTo>
                  <a:lnTo>
                    <a:pt x="29924" y="3236"/>
                  </a:lnTo>
                  <a:lnTo>
                    <a:pt x="29782" y="3212"/>
                  </a:lnTo>
                  <a:lnTo>
                    <a:pt x="29635" y="3201"/>
                  </a:lnTo>
                  <a:lnTo>
                    <a:pt x="29341" y="3201"/>
                  </a:lnTo>
                  <a:lnTo>
                    <a:pt x="29198" y="3224"/>
                  </a:lnTo>
                  <a:lnTo>
                    <a:pt x="29051" y="3248"/>
                  </a:lnTo>
                  <a:lnTo>
                    <a:pt x="28904" y="3295"/>
                  </a:lnTo>
                  <a:lnTo>
                    <a:pt x="28762" y="3342"/>
                  </a:lnTo>
                  <a:lnTo>
                    <a:pt x="28614" y="3401"/>
                  </a:lnTo>
                  <a:lnTo>
                    <a:pt x="28472" y="3472"/>
                  </a:lnTo>
                  <a:lnTo>
                    <a:pt x="28330" y="3555"/>
                  </a:lnTo>
                  <a:lnTo>
                    <a:pt x="28187" y="3637"/>
                  </a:lnTo>
                  <a:lnTo>
                    <a:pt x="28045" y="3744"/>
                  </a:lnTo>
                  <a:lnTo>
                    <a:pt x="27903" y="3850"/>
                  </a:lnTo>
                  <a:lnTo>
                    <a:pt x="27765" y="3968"/>
                  </a:lnTo>
                  <a:lnTo>
                    <a:pt x="27622" y="4098"/>
                  </a:lnTo>
                  <a:lnTo>
                    <a:pt x="27485" y="4228"/>
                  </a:lnTo>
                  <a:lnTo>
                    <a:pt x="27347" y="4381"/>
                  </a:lnTo>
                  <a:lnTo>
                    <a:pt x="27214" y="4535"/>
                  </a:lnTo>
                  <a:lnTo>
                    <a:pt x="27077" y="4700"/>
                  </a:lnTo>
                  <a:lnTo>
                    <a:pt x="26944" y="4865"/>
                  </a:lnTo>
                  <a:lnTo>
                    <a:pt x="26811" y="5054"/>
                  </a:lnTo>
                  <a:lnTo>
                    <a:pt x="26683" y="5243"/>
                  </a:lnTo>
                  <a:lnTo>
                    <a:pt x="26555" y="5444"/>
                  </a:lnTo>
                  <a:lnTo>
                    <a:pt x="26426" y="5645"/>
                  </a:lnTo>
                  <a:lnTo>
                    <a:pt x="26303" y="5857"/>
                  </a:lnTo>
                  <a:lnTo>
                    <a:pt x="26180" y="6081"/>
                  </a:lnTo>
                  <a:lnTo>
                    <a:pt x="26056" y="6318"/>
                  </a:lnTo>
                  <a:lnTo>
                    <a:pt x="25938" y="6554"/>
                  </a:lnTo>
                  <a:lnTo>
                    <a:pt x="25819" y="6802"/>
                  </a:lnTo>
                  <a:lnTo>
                    <a:pt x="25705" y="7061"/>
                  </a:lnTo>
                  <a:lnTo>
                    <a:pt x="25591" y="7321"/>
                  </a:lnTo>
                  <a:lnTo>
                    <a:pt x="25482" y="7593"/>
                  </a:lnTo>
                  <a:lnTo>
                    <a:pt x="25373" y="7876"/>
                  </a:lnTo>
                  <a:lnTo>
                    <a:pt x="25268" y="8159"/>
                  </a:lnTo>
                  <a:lnTo>
                    <a:pt x="25164" y="8455"/>
                  </a:lnTo>
                  <a:lnTo>
                    <a:pt x="25064" y="8750"/>
                  </a:lnTo>
                  <a:lnTo>
                    <a:pt x="24965" y="9057"/>
                  </a:lnTo>
                  <a:lnTo>
                    <a:pt x="24870" y="9376"/>
                  </a:lnTo>
                  <a:lnTo>
                    <a:pt x="24775" y="9694"/>
                  </a:lnTo>
                  <a:lnTo>
                    <a:pt x="24685" y="10025"/>
                  </a:lnTo>
                  <a:lnTo>
                    <a:pt x="24599" y="10356"/>
                  </a:lnTo>
                  <a:lnTo>
                    <a:pt x="24519" y="10686"/>
                  </a:lnTo>
                  <a:lnTo>
                    <a:pt x="24443" y="11029"/>
                  </a:lnTo>
                  <a:lnTo>
                    <a:pt x="24371" y="11371"/>
                  </a:lnTo>
                  <a:lnTo>
                    <a:pt x="24300" y="11713"/>
                  </a:lnTo>
                  <a:lnTo>
                    <a:pt x="24234" y="12056"/>
                  </a:lnTo>
                  <a:lnTo>
                    <a:pt x="24172" y="12398"/>
                  </a:lnTo>
                  <a:lnTo>
                    <a:pt x="24115" y="12752"/>
                  </a:lnTo>
                  <a:lnTo>
                    <a:pt x="24058" y="13107"/>
                  </a:lnTo>
                  <a:lnTo>
                    <a:pt x="24011" y="13461"/>
                  </a:lnTo>
                  <a:lnTo>
                    <a:pt x="23963" y="13815"/>
                  </a:lnTo>
                  <a:lnTo>
                    <a:pt x="23916" y="14169"/>
                  </a:lnTo>
                  <a:lnTo>
                    <a:pt x="23878" y="14523"/>
                  </a:lnTo>
                  <a:lnTo>
                    <a:pt x="23840" y="14889"/>
                  </a:lnTo>
                  <a:lnTo>
                    <a:pt x="23807" y="15244"/>
                  </a:lnTo>
                  <a:lnTo>
                    <a:pt x="23778" y="15610"/>
                  </a:lnTo>
                  <a:lnTo>
                    <a:pt x="23754" y="15976"/>
                  </a:lnTo>
                  <a:lnTo>
                    <a:pt x="23735" y="16330"/>
                  </a:lnTo>
                  <a:lnTo>
                    <a:pt x="23716" y="16696"/>
                  </a:lnTo>
                  <a:lnTo>
                    <a:pt x="23702" y="17062"/>
                  </a:lnTo>
                  <a:lnTo>
                    <a:pt x="23688" y="17416"/>
                  </a:lnTo>
                  <a:lnTo>
                    <a:pt x="23683" y="17782"/>
                  </a:lnTo>
                  <a:lnTo>
                    <a:pt x="23678" y="18136"/>
                  </a:lnTo>
                  <a:lnTo>
                    <a:pt x="23678" y="18502"/>
                  </a:lnTo>
                  <a:lnTo>
                    <a:pt x="23683" y="18857"/>
                  </a:lnTo>
                  <a:lnTo>
                    <a:pt x="23693" y="19223"/>
                  </a:lnTo>
                  <a:lnTo>
                    <a:pt x="23702" y="19577"/>
                  </a:lnTo>
                  <a:lnTo>
                    <a:pt x="23721" y="19931"/>
                  </a:lnTo>
                  <a:lnTo>
                    <a:pt x="23740" y="20285"/>
                  </a:lnTo>
                  <a:lnTo>
                    <a:pt x="23759" y="20628"/>
                  </a:lnTo>
                  <a:lnTo>
                    <a:pt x="23788" y="20982"/>
                  </a:lnTo>
                  <a:lnTo>
                    <a:pt x="23816" y="21324"/>
                  </a:lnTo>
                  <a:lnTo>
                    <a:pt x="23849" y="21667"/>
                  </a:lnTo>
                  <a:lnTo>
                    <a:pt x="23887" y="22009"/>
                  </a:lnTo>
                  <a:lnTo>
                    <a:pt x="23930" y="22351"/>
                  </a:lnTo>
                  <a:lnTo>
                    <a:pt x="23973" y="22682"/>
                  </a:lnTo>
                  <a:lnTo>
                    <a:pt x="24020" y="23013"/>
                  </a:lnTo>
                  <a:lnTo>
                    <a:pt x="24072" y="23343"/>
                  </a:lnTo>
                  <a:lnTo>
                    <a:pt x="24129" y="23662"/>
                  </a:lnTo>
                  <a:lnTo>
                    <a:pt x="24191" y="23981"/>
                  </a:lnTo>
                  <a:lnTo>
                    <a:pt x="24253" y="24300"/>
                  </a:lnTo>
                  <a:lnTo>
                    <a:pt x="24319" y="24607"/>
                  </a:lnTo>
                  <a:lnTo>
                    <a:pt x="24390" y="24914"/>
                  </a:lnTo>
                  <a:lnTo>
                    <a:pt x="24466" y="25221"/>
                  </a:lnTo>
                  <a:lnTo>
                    <a:pt x="24542" y="25516"/>
                  </a:lnTo>
                  <a:lnTo>
                    <a:pt x="24623" y="25799"/>
                  </a:lnTo>
                  <a:lnTo>
                    <a:pt x="24708" y="26094"/>
                  </a:lnTo>
                  <a:lnTo>
                    <a:pt x="24799" y="26366"/>
                  </a:lnTo>
                  <a:lnTo>
                    <a:pt x="24893" y="26649"/>
                  </a:lnTo>
                  <a:lnTo>
                    <a:pt x="24988" y="26909"/>
                  </a:lnTo>
                  <a:lnTo>
                    <a:pt x="25088" y="27169"/>
                  </a:lnTo>
                  <a:lnTo>
                    <a:pt x="25192" y="27428"/>
                  </a:lnTo>
                  <a:lnTo>
                    <a:pt x="25302" y="27676"/>
                  </a:lnTo>
                  <a:lnTo>
                    <a:pt x="25411" y="27924"/>
                  </a:lnTo>
                  <a:lnTo>
                    <a:pt x="25525" y="28149"/>
                  </a:lnTo>
                  <a:lnTo>
                    <a:pt x="25643" y="28385"/>
                  </a:lnTo>
                  <a:lnTo>
                    <a:pt x="25767" y="28597"/>
                  </a:lnTo>
                  <a:lnTo>
                    <a:pt x="25895" y="28810"/>
                  </a:lnTo>
                  <a:lnTo>
                    <a:pt x="26023" y="29022"/>
                  </a:lnTo>
                  <a:lnTo>
                    <a:pt x="26156" y="29211"/>
                  </a:lnTo>
                  <a:lnTo>
                    <a:pt x="26294" y="29400"/>
                  </a:lnTo>
                  <a:lnTo>
                    <a:pt x="26436" y="29577"/>
                  </a:lnTo>
                  <a:lnTo>
                    <a:pt x="26578" y="29754"/>
                  </a:lnTo>
                  <a:lnTo>
                    <a:pt x="26725" y="29920"/>
                  </a:lnTo>
                  <a:lnTo>
                    <a:pt x="26882" y="30073"/>
                  </a:lnTo>
                  <a:lnTo>
                    <a:pt x="27072" y="30238"/>
                  </a:lnTo>
                  <a:lnTo>
                    <a:pt x="27271" y="30404"/>
                  </a:lnTo>
                  <a:lnTo>
                    <a:pt x="27471" y="30545"/>
                  </a:lnTo>
                  <a:lnTo>
                    <a:pt x="27675" y="30663"/>
                  </a:lnTo>
                  <a:lnTo>
                    <a:pt x="27879" y="30770"/>
                  </a:lnTo>
                  <a:lnTo>
                    <a:pt x="28083" y="30864"/>
                  </a:lnTo>
                  <a:lnTo>
                    <a:pt x="28292" y="30935"/>
                  </a:lnTo>
                  <a:lnTo>
                    <a:pt x="28496" y="30982"/>
                  </a:lnTo>
                  <a:lnTo>
                    <a:pt x="28709" y="31030"/>
                  </a:lnTo>
                  <a:lnTo>
                    <a:pt x="28918" y="31053"/>
                  </a:lnTo>
                  <a:lnTo>
                    <a:pt x="29341" y="31053"/>
                  </a:lnTo>
                  <a:lnTo>
                    <a:pt x="29549" y="31018"/>
                  </a:lnTo>
                  <a:lnTo>
                    <a:pt x="29758" y="30982"/>
                  </a:lnTo>
                  <a:lnTo>
                    <a:pt x="29967" y="30923"/>
                  </a:lnTo>
                  <a:lnTo>
                    <a:pt x="30176" y="30852"/>
                  </a:lnTo>
                  <a:lnTo>
                    <a:pt x="30385" y="30758"/>
                  </a:lnTo>
                  <a:lnTo>
                    <a:pt x="30594" y="30652"/>
                  </a:lnTo>
                  <a:lnTo>
                    <a:pt x="30798" y="30522"/>
                  </a:lnTo>
                  <a:lnTo>
                    <a:pt x="30997" y="30392"/>
                  </a:lnTo>
                  <a:lnTo>
                    <a:pt x="31196" y="30238"/>
                  </a:lnTo>
                  <a:lnTo>
                    <a:pt x="31396" y="30061"/>
                  </a:lnTo>
                  <a:lnTo>
                    <a:pt x="31590" y="29872"/>
                  </a:lnTo>
                  <a:lnTo>
                    <a:pt x="31785" y="29672"/>
                  </a:lnTo>
                  <a:lnTo>
                    <a:pt x="31970" y="29459"/>
                  </a:lnTo>
                  <a:lnTo>
                    <a:pt x="32155" y="29223"/>
                  </a:lnTo>
                  <a:lnTo>
                    <a:pt x="32335" y="28975"/>
                  </a:lnTo>
                  <a:lnTo>
                    <a:pt x="32516" y="28704"/>
                  </a:lnTo>
                  <a:lnTo>
                    <a:pt x="32687" y="28420"/>
                  </a:lnTo>
                  <a:lnTo>
                    <a:pt x="32857" y="28125"/>
                  </a:lnTo>
                  <a:lnTo>
                    <a:pt x="33019" y="27818"/>
                  </a:lnTo>
                  <a:lnTo>
                    <a:pt x="33175" y="27487"/>
                  </a:lnTo>
                  <a:lnTo>
                    <a:pt x="33213" y="27476"/>
                  </a:lnTo>
                  <a:lnTo>
                    <a:pt x="33247" y="27452"/>
                  </a:lnTo>
                  <a:lnTo>
                    <a:pt x="33280" y="27417"/>
                  </a:lnTo>
                  <a:lnTo>
                    <a:pt x="33308" y="27381"/>
                  </a:lnTo>
                  <a:lnTo>
                    <a:pt x="33365" y="27287"/>
                  </a:lnTo>
                  <a:lnTo>
                    <a:pt x="33418" y="27169"/>
                  </a:lnTo>
                  <a:lnTo>
                    <a:pt x="33493" y="26933"/>
                  </a:lnTo>
                  <a:lnTo>
                    <a:pt x="33569" y="26673"/>
                  </a:lnTo>
                  <a:lnTo>
                    <a:pt x="33641" y="26413"/>
                  </a:lnTo>
                  <a:lnTo>
                    <a:pt x="33717" y="26141"/>
                  </a:lnTo>
                  <a:lnTo>
                    <a:pt x="33859" y="25716"/>
                  </a:lnTo>
                  <a:lnTo>
                    <a:pt x="33925" y="25504"/>
                  </a:lnTo>
                  <a:lnTo>
                    <a:pt x="33992" y="25280"/>
                  </a:lnTo>
                  <a:lnTo>
                    <a:pt x="34053" y="25043"/>
                  </a:lnTo>
                  <a:lnTo>
                    <a:pt x="34115" y="24807"/>
                  </a:lnTo>
                  <a:lnTo>
                    <a:pt x="34172" y="24571"/>
                  </a:lnTo>
                  <a:lnTo>
                    <a:pt x="34229" y="24323"/>
                  </a:lnTo>
                  <a:lnTo>
                    <a:pt x="34514" y="24654"/>
                  </a:lnTo>
                  <a:lnTo>
                    <a:pt x="34803" y="24973"/>
                  </a:lnTo>
                  <a:lnTo>
                    <a:pt x="35093" y="25268"/>
                  </a:lnTo>
                  <a:lnTo>
                    <a:pt x="35387" y="25551"/>
                  </a:lnTo>
                  <a:lnTo>
                    <a:pt x="35686" y="25811"/>
                  </a:lnTo>
                  <a:lnTo>
                    <a:pt x="35985" y="26059"/>
                  </a:lnTo>
                  <a:lnTo>
                    <a:pt x="36289" y="26295"/>
                  </a:lnTo>
                  <a:lnTo>
                    <a:pt x="36597" y="26519"/>
                  </a:lnTo>
                  <a:lnTo>
                    <a:pt x="36906" y="26720"/>
                  </a:lnTo>
                  <a:lnTo>
                    <a:pt x="37214" y="26897"/>
                  </a:lnTo>
                  <a:lnTo>
                    <a:pt x="37528" y="27074"/>
                  </a:lnTo>
                  <a:lnTo>
                    <a:pt x="37846" y="27228"/>
                  </a:lnTo>
                  <a:lnTo>
                    <a:pt x="38164" y="27369"/>
                  </a:lnTo>
                  <a:lnTo>
                    <a:pt x="38482" y="27499"/>
                  </a:lnTo>
                  <a:lnTo>
                    <a:pt x="38800" y="27617"/>
                  </a:lnTo>
                  <a:lnTo>
                    <a:pt x="39122" y="27724"/>
                  </a:lnTo>
                  <a:lnTo>
                    <a:pt x="39445" y="27806"/>
                  </a:lnTo>
                  <a:lnTo>
                    <a:pt x="39768" y="27877"/>
                  </a:lnTo>
                  <a:lnTo>
                    <a:pt x="40091" y="27948"/>
                  </a:lnTo>
                  <a:lnTo>
                    <a:pt x="40413" y="27995"/>
                  </a:lnTo>
                  <a:lnTo>
                    <a:pt x="40741" y="28031"/>
                  </a:lnTo>
                  <a:lnTo>
                    <a:pt x="41064" y="28054"/>
                  </a:lnTo>
                  <a:lnTo>
                    <a:pt x="41391" y="28078"/>
                  </a:lnTo>
                  <a:lnTo>
                    <a:pt x="41714" y="28078"/>
                  </a:lnTo>
                  <a:lnTo>
                    <a:pt x="42041" y="28066"/>
                  </a:lnTo>
                  <a:lnTo>
                    <a:pt x="42364" y="28054"/>
                  </a:lnTo>
                  <a:lnTo>
                    <a:pt x="42687" y="28019"/>
                  </a:lnTo>
                  <a:lnTo>
                    <a:pt x="43009" y="27983"/>
                  </a:lnTo>
                  <a:lnTo>
                    <a:pt x="43332" y="27936"/>
                  </a:lnTo>
                  <a:lnTo>
                    <a:pt x="43650" y="27877"/>
                  </a:lnTo>
                  <a:lnTo>
                    <a:pt x="43973" y="27806"/>
                  </a:lnTo>
                  <a:lnTo>
                    <a:pt x="44286" y="27724"/>
                  </a:lnTo>
                  <a:lnTo>
                    <a:pt x="44286" y="30746"/>
                  </a:lnTo>
                  <a:lnTo>
                    <a:pt x="44291" y="33745"/>
                  </a:lnTo>
                  <a:lnTo>
                    <a:pt x="44300" y="36756"/>
                  </a:lnTo>
                  <a:lnTo>
                    <a:pt x="44319" y="39767"/>
                  </a:lnTo>
                  <a:lnTo>
                    <a:pt x="44348" y="42777"/>
                  </a:lnTo>
                  <a:lnTo>
                    <a:pt x="44381" y="45788"/>
                  </a:lnTo>
                  <a:lnTo>
                    <a:pt x="44424" y="48787"/>
                  </a:lnTo>
                  <a:lnTo>
                    <a:pt x="44471" y="51798"/>
                  </a:lnTo>
                  <a:lnTo>
                    <a:pt x="44528" y="54809"/>
                  </a:lnTo>
                  <a:lnTo>
                    <a:pt x="44590" y="57808"/>
                  </a:lnTo>
                  <a:lnTo>
                    <a:pt x="44661" y="60818"/>
                  </a:lnTo>
                  <a:lnTo>
                    <a:pt x="44742" y="63817"/>
                  </a:lnTo>
                  <a:lnTo>
                    <a:pt x="44827" y="66828"/>
                  </a:lnTo>
                  <a:lnTo>
                    <a:pt x="44922" y="69827"/>
                  </a:lnTo>
                  <a:lnTo>
                    <a:pt x="45022" y="72826"/>
                  </a:lnTo>
                  <a:lnTo>
                    <a:pt x="45131" y="75837"/>
                  </a:lnTo>
                  <a:lnTo>
                    <a:pt x="45259" y="79285"/>
                  </a:lnTo>
                  <a:lnTo>
                    <a:pt x="45382" y="82791"/>
                  </a:lnTo>
                  <a:lnTo>
                    <a:pt x="45506" y="86322"/>
                  </a:lnTo>
                  <a:lnTo>
                    <a:pt x="45639" y="89875"/>
                  </a:lnTo>
                  <a:lnTo>
                    <a:pt x="45705" y="91670"/>
                  </a:lnTo>
                  <a:lnTo>
                    <a:pt x="45776" y="93453"/>
                  </a:lnTo>
                  <a:lnTo>
                    <a:pt x="45852" y="95248"/>
                  </a:lnTo>
                  <a:lnTo>
                    <a:pt x="45933" y="97042"/>
                  </a:lnTo>
                  <a:lnTo>
                    <a:pt x="46018" y="98837"/>
                  </a:lnTo>
                  <a:lnTo>
                    <a:pt x="46104" y="100632"/>
                  </a:lnTo>
                  <a:lnTo>
                    <a:pt x="46204" y="102426"/>
                  </a:lnTo>
                  <a:lnTo>
                    <a:pt x="46303" y="104209"/>
                  </a:lnTo>
                  <a:lnTo>
                    <a:pt x="46412" y="105992"/>
                  </a:lnTo>
                  <a:lnTo>
                    <a:pt x="46526" y="107775"/>
                  </a:lnTo>
                  <a:lnTo>
                    <a:pt x="46650" y="109546"/>
                  </a:lnTo>
                  <a:lnTo>
                    <a:pt x="46783" y="111317"/>
                  </a:lnTo>
                  <a:lnTo>
                    <a:pt x="46925" y="113064"/>
                  </a:lnTo>
                  <a:lnTo>
                    <a:pt x="47077" y="114812"/>
                  </a:lnTo>
                  <a:lnTo>
                    <a:pt x="47238" y="116547"/>
                  </a:lnTo>
                  <a:lnTo>
                    <a:pt x="47324" y="117421"/>
                  </a:lnTo>
                  <a:lnTo>
                    <a:pt x="47409" y="118271"/>
                  </a:lnTo>
                  <a:lnTo>
                    <a:pt x="47499" y="119133"/>
                  </a:lnTo>
                  <a:lnTo>
                    <a:pt x="47589" y="119983"/>
                  </a:lnTo>
                  <a:lnTo>
                    <a:pt x="47689" y="120833"/>
                  </a:lnTo>
                  <a:lnTo>
                    <a:pt x="47784" y="121683"/>
                  </a:lnTo>
                  <a:lnTo>
                    <a:pt x="47888" y="122533"/>
                  </a:lnTo>
                  <a:lnTo>
                    <a:pt x="47993" y="123372"/>
                  </a:lnTo>
                  <a:lnTo>
                    <a:pt x="48102" y="124198"/>
                  </a:lnTo>
                  <a:lnTo>
                    <a:pt x="48211" y="125037"/>
                  </a:lnTo>
                  <a:lnTo>
                    <a:pt x="48330" y="125863"/>
                  </a:lnTo>
                  <a:lnTo>
                    <a:pt x="48444" y="126678"/>
                  </a:lnTo>
                  <a:lnTo>
                    <a:pt x="48567" y="127504"/>
                  </a:lnTo>
                  <a:lnTo>
                    <a:pt x="48691" y="128319"/>
                  </a:lnTo>
                  <a:lnTo>
                    <a:pt x="48823" y="129122"/>
                  </a:lnTo>
                  <a:lnTo>
                    <a:pt x="48956" y="129925"/>
                  </a:lnTo>
                  <a:lnTo>
                    <a:pt x="49089" y="130728"/>
                  </a:lnTo>
                  <a:lnTo>
                    <a:pt x="49232" y="131519"/>
                  </a:lnTo>
                  <a:lnTo>
                    <a:pt x="49265" y="131684"/>
                  </a:lnTo>
                  <a:lnTo>
                    <a:pt x="49303" y="131826"/>
                  </a:lnTo>
                  <a:lnTo>
                    <a:pt x="49345" y="131944"/>
                  </a:lnTo>
                  <a:lnTo>
                    <a:pt x="49393" y="132050"/>
                  </a:lnTo>
                  <a:lnTo>
                    <a:pt x="49445" y="132121"/>
                  </a:lnTo>
                  <a:lnTo>
                    <a:pt x="49502" y="132180"/>
                  </a:lnTo>
                  <a:lnTo>
                    <a:pt x="49559" y="132215"/>
                  </a:lnTo>
                  <a:lnTo>
                    <a:pt x="49621" y="132239"/>
                  </a:lnTo>
                  <a:lnTo>
                    <a:pt x="49678" y="132239"/>
                  </a:lnTo>
                  <a:lnTo>
                    <a:pt x="49739" y="132227"/>
                  </a:lnTo>
                  <a:lnTo>
                    <a:pt x="49806" y="132192"/>
                  </a:lnTo>
                  <a:lnTo>
                    <a:pt x="49863" y="132156"/>
                  </a:lnTo>
                  <a:lnTo>
                    <a:pt x="49925" y="132097"/>
                  </a:lnTo>
                  <a:lnTo>
                    <a:pt x="49981" y="132014"/>
                  </a:lnTo>
                  <a:lnTo>
                    <a:pt x="50038" y="131932"/>
                  </a:lnTo>
                  <a:lnTo>
                    <a:pt x="50091" y="131837"/>
                  </a:lnTo>
                  <a:lnTo>
                    <a:pt x="50133" y="131731"/>
                  </a:lnTo>
                  <a:lnTo>
                    <a:pt x="50167" y="131613"/>
                  </a:lnTo>
                  <a:lnTo>
                    <a:pt x="50200" y="131495"/>
                  </a:lnTo>
                  <a:lnTo>
                    <a:pt x="50228" y="131377"/>
                  </a:lnTo>
                  <a:lnTo>
                    <a:pt x="50257" y="131247"/>
                  </a:lnTo>
                  <a:lnTo>
                    <a:pt x="50276" y="131105"/>
                  </a:lnTo>
                  <a:lnTo>
                    <a:pt x="50290" y="130964"/>
                  </a:lnTo>
                  <a:lnTo>
                    <a:pt x="50299" y="130798"/>
                  </a:lnTo>
                  <a:lnTo>
                    <a:pt x="50309" y="129830"/>
                  </a:lnTo>
                  <a:lnTo>
                    <a:pt x="50314" y="128862"/>
                  </a:lnTo>
                  <a:lnTo>
                    <a:pt x="50314" y="127894"/>
                  </a:lnTo>
                  <a:lnTo>
                    <a:pt x="50314" y="126926"/>
                  </a:lnTo>
                  <a:lnTo>
                    <a:pt x="50309" y="125958"/>
                  </a:lnTo>
                  <a:lnTo>
                    <a:pt x="50299" y="124978"/>
                  </a:lnTo>
                  <a:lnTo>
                    <a:pt x="50290" y="124009"/>
                  </a:lnTo>
                  <a:lnTo>
                    <a:pt x="50271" y="123041"/>
                  </a:lnTo>
                  <a:lnTo>
                    <a:pt x="50257" y="122061"/>
                  </a:lnTo>
                  <a:lnTo>
                    <a:pt x="50233" y="121093"/>
                  </a:lnTo>
                  <a:lnTo>
                    <a:pt x="50181" y="119145"/>
                  </a:lnTo>
                  <a:lnTo>
                    <a:pt x="50124" y="117197"/>
                  </a:lnTo>
                  <a:lnTo>
                    <a:pt x="50053" y="115249"/>
                  </a:lnTo>
                  <a:lnTo>
                    <a:pt x="49972" y="113289"/>
                  </a:lnTo>
                  <a:lnTo>
                    <a:pt x="49882" y="111340"/>
                  </a:lnTo>
                  <a:lnTo>
                    <a:pt x="49787" y="109392"/>
                  </a:lnTo>
                  <a:lnTo>
                    <a:pt x="49682" y="107432"/>
                  </a:lnTo>
                  <a:lnTo>
                    <a:pt x="49573" y="105484"/>
                  </a:lnTo>
                  <a:lnTo>
                    <a:pt x="49464" y="103524"/>
                  </a:lnTo>
                  <a:lnTo>
                    <a:pt x="49345" y="101576"/>
                  </a:lnTo>
                  <a:lnTo>
                    <a:pt x="49222" y="99616"/>
                  </a:lnTo>
                  <a:lnTo>
                    <a:pt x="48975" y="95708"/>
                  </a:lnTo>
                  <a:lnTo>
                    <a:pt x="48724" y="91800"/>
                  </a:lnTo>
                  <a:lnTo>
                    <a:pt x="48472" y="87892"/>
                  </a:lnTo>
                  <a:lnTo>
                    <a:pt x="48354" y="85944"/>
                  </a:lnTo>
                  <a:lnTo>
                    <a:pt x="48235" y="83996"/>
                  </a:lnTo>
                  <a:lnTo>
                    <a:pt x="48121" y="82047"/>
                  </a:lnTo>
                  <a:lnTo>
                    <a:pt x="48007" y="80099"/>
                  </a:lnTo>
                  <a:lnTo>
                    <a:pt x="47903" y="78151"/>
                  </a:lnTo>
                  <a:lnTo>
                    <a:pt x="47808" y="76215"/>
                  </a:lnTo>
                  <a:lnTo>
                    <a:pt x="47713" y="74267"/>
                  </a:lnTo>
                  <a:lnTo>
                    <a:pt x="47632" y="72330"/>
                  </a:lnTo>
                  <a:lnTo>
                    <a:pt x="47556" y="70394"/>
                  </a:lnTo>
                  <a:lnTo>
                    <a:pt x="47495" y="68458"/>
                  </a:lnTo>
                  <a:lnTo>
                    <a:pt x="47414" y="65801"/>
                  </a:lnTo>
                  <a:lnTo>
                    <a:pt x="47338" y="63144"/>
                  </a:lnTo>
                  <a:lnTo>
                    <a:pt x="47276" y="60500"/>
                  </a:lnTo>
                  <a:lnTo>
                    <a:pt x="47214" y="57843"/>
                  </a:lnTo>
                  <a:lnTo>
                    <a:pt x="47162" y="55187"/>
                  </a:lnTo>
                  <a:lnTo>
                    <a:pt x="47115" y="52530"/>
                  </a:lnTo>
                  <a:lnTo>
                    <a:pt x="47077" y="49873"/>
                  </a:lnTo>
                  <a:lnTo>
                    <a:pt x="47044" y="47217"/>
                  </a:lnTo>
                  <a:lnTo>
                    <a:pt x="47015" y="44572"/>
                  </a:lnTo>
                  <a:lnTo>
                    <a:pt x="46991" y="41916"/>
                  </a:lnTo>
                  <a:lnTo>
                    <a:pt x="46972" y="39259"/>
                  </a:lnTo>
                  <a:lnTo>
                    <a:pt x="46958" y="36602"/>
                  </a:lnTo>
                  <a:lnTo>
                    <a:pt x="46949" y="33946"/>
                  </a:lnTo>
                  <a:lnTo>
                    <a:pt x="46949" y="31289"/>
                  </a:lnTo>
                  <a:lnTo>
                    <a:pt x="46949" y="28645"/>
                  </a:lnTo>
                  <a:lnTo>
                    <a:pt x="46949" y="25988"/>
                  </a:lnTo>
                  <a:lnTo>
                    <a:pt x="46977" y="25799"/>
                  </a:lnTo>
                  <a:lnTo>
                    <a:pt x="46996" y="25610"/>
                  </a:lnTo>
                  <a:lnTo>
                    <a:pt x="47006" y="25421"/>
                  </a:lnTo>
                  <a:lnTo>
                    <a:pt x="47010" y="25232"/>
                  </a:lnTo>
                  <a:lnTo>
                    <a:pt x="47006" y="25043"/>
                  </a:lnTo>
                  <a:lnTo>
                    <a:pt x="46996" y="24843"/>
                  </a:lnTo>
                  <a:lnTo>
                    <a:pt x="46977" y="24654"/>
                  </a:lnTo>
                  <a:lnTo>
                    <a:pt x="46949" y="24477"/>
                  </a:lnTo>
                  <a:lnTo>
                    <a:pt x="46958" y="22127"/>
                  </a:lnTo>
                  <a:lnTo>
                    <a:pt x="46968" y="19766"/>
                  </a:lnTo>
                  <a:lnTo>
                    <a:pt x="46982" y="17416"/>
                  </a:lnTo>
                  <a:lnTo>
                    <a:pt x="46996" y="15055"/>
                  </a:lnTo>
                  <a:lnTo>
                    <a:pt x="47020" y="12705"/>
                  </a:lnTo>
                  <a:lnTo>
                    <a:pt x="47039" y="10344"/>
                  </a:lnTo>
                  <a:lnTo>
                    <a:pt x="47067" y="7994"/>
                  </a:lnTo>
                  <a:lnTo>
                    <a:pt x="47096" y="5645"/>
                  </a:lnTo>
                  <a:lnTo>
                    <a:pt x="48097" y="5904"/>
                  </a:lnTo>
                  <a:lnTo>
                    <a:pt x="49103" y="6152"/>
                  </a:lnTo>
                  <a:lnTo>
                    <a:pt x="50110" y="6400"/>
                  </a:lnTo>
                  <a:lnTo>
                    <a:pt x="51116" y="6625"/>
                  </a:lnTo>
                  <a:lnTo>
                    <a:pt x="52122" y="6849"/>
                  </a:lnTo>
                  <a:lnTo>
                    <a:pt x="53133" y="7073"/>
                  </a:lnTo>
                  <a:lnTo>
                    <a:pt x="54139" y="7274"/>
                  </a:lnTo>
                  <a:lnTo>
                    <a:pt x="55150" y="7463"/>
                  </a:lnTo>
                  <a:lnTo>
                    <a:pt x="56156" y="7652"/>
                  </a:lnTo>
                  <a:lnTo>
                    <a:pt x="57167" y="7829"/>
                  </a:lnTo>
                  <a:lnTo>
                    <a:pt x="58178" y="7994"/>
                  </a:lnTo>
                  <a:lnTo>
                    <a:pt x="59189" y="8159"/>
                  </a:lnTo>
                  <a:lnTo>
                    <a:pt x="60200" y="8301"/>
                  </a:lnTo>
                  <a:lnTo>
                    <a:pt x="61211" y="8443"/>
                  </a:lnTo>
                  <a:lnTo>
                    <a:pt x="62222" y="8584"/>
                  </a:lnTo>
                  <a:lnTo>
                    <a:pt x="63233" y="8703"/>
                  </a:lnTo>
                  <a:lnTo>
                    <a:pt x="64248" y="8821"/>
                  </a:lnTo>
                  <a:lnTo>
                    <a:pt x="65259" y="8927"/>
                  </a:lnTo>
                  <a:lnTo>
                    <a:pt x="66270" y="9033"/>
                  </a:lnTo>
                  <a:lnTo>
                    <a:pt x="67286" y="9128"/>
                  </a:lnTo>
                  <a:lnTo>
                    <a:pt x="68302" y="9210"/>
                  </a:lnTo>
                  <a:lnTo>
                    <a:pt x="69312" y="9281"/>
                  </a:lnTo>
                  <a:lnTo>
                    <a:pt x="70328" y="9352"/>
                  </a:lnTo>
                  <a:lnTo>
                    <a:pt x="71344" y="9411"/>
                  </a:lnTo>
                  <a:lnTo>
                    <a:pt x="72355" y="9470"/>
                  </a:lnTo>
                  <a:lnTo>
                    <a:pt x="73370" y="9517"/>
                  </a:lnTo>
                  <a:lnTo>
                    <a:pt x="75402" y="9588"/>
                  </a:lnTo>
                  <a:lnTo>
                    <a:pt x="77433" y="9635"/>
                  </a:lnTo>
                  <a:lnTo>
                    <a:pt x="79460" y="9647"/>
                  </a:lnTo>
                  <a:lnTo>
                    <a:pt x="81491" y="9647"/>
                  </a:lnTo>
                  <a:lnTo>
                    <a:pt x="83522" y="9612"/>
                  </a:lnTo>
                  <a:lnTo>
                    <a:pt x="85554" y="9553"/>
                  </a:lnTo>
                  <a:lnTo>
                    <a:pt x="87585" y="9470"/>
                  </a:lnTo>
                  <a:lnTo>
                    <a:pt x="89616" y="9364"/>
                  </a:lnTo>
                  <a:lnTo>
                    <a:pt x="91643" y="9246"/>
                  </a:lnTo>
                  <a:lnTo>
                    <a:pt x="93670" y="9104"/>
                  </a:lnTo>
                  <a:lnTo>
                    <a:pt x="95701" y="8939"/>
                  </a:lnTo>
                  <a:lnTo>
                    <a:pt x="97727" y="8750"/>
                  </a:lnTo>
                  <a:lnTo>
                    <a:pt x="99749" y="8549"/>
                  </a:lnTo>
                  <a:lnTo>
                    <a:pt x="101776" y="8337"/>
                  </a:lnTo>
                  <a:lnTo>
                    <a:pt x="103798" y="8100"/>
                  </a:lnTo>
                  <a:lnTo>
                    <a:pt x="105815" y="7852"/>
                  </a:lnTo>
                  <a:lnTo>
                    <a:pt x="107837" y="7593"/>
                  </a:lnTo>
                  <a:lnTo>
                    <a:pt x="109854" y="7321"/>
                  </a:lnTo>
                  <a:lnTo>
                    <a:pt x="111866" y="7026"/>
                  </a:lnTo>
                  <a:lnTo>
                    <a:pt x="111819" y="7168"/>
                  </a:lnTo>
                  <a:lnTo>
                    <a:pt x="111776" y="7321"/>
                  </a:lnTo>
                  <a:lnTo>
                    <a:pt x="111738" y="7486"/>
                  </a:lnTo>
                  <a:lnTo>
                    <a:pt x="111700" y="7652"/>
                  </a:lnTo>
                  <a:lnTo>
                    <a:pt x="111667" y="7841"/>
                  </a:lnTo>
                  <a:lnTo>
                    <a:pt x="111638" y="8053"/>
                  </a:lnTo>
                  <a:lnTo>
                    <a:pt x="111615" y="8266"/>
                  </a:lnTo>
                  <a:lnTo>
                    <a:pt x="111596" y="8490"/>
                  </a:lnTo>
                  <a:lnTo>
                    <a:pt x="111349" y="12304"/>
                  </a:lnTo>
                  <a:lnTo>
                    <a:pt x="111112" y="16129"/>
                  </a:lnTo>
                  <a:lnTo>
                    <a:pt x="110879" y="19955"/>
                  </a:lnTo>
                  <a:lnTo>
                    <a:pt x="110661" y="23792"/>
                  </a:lnTo>
                  <a:lnTo>
                    <a:pt x="110447" y="27641"/>
                  </a:lnTo>
                  <a:lnTo>
                    <a:pt x="110238" y="31490"/>
                  </a:lnTo>
                  <a:lnTo>
                    <a:pt x="110044" y="35351"/>
                  </a:lnTo>
                  <a:lnTo>
                    <a:pt x="109859" y="39212"/>
                  </a:lnTo>
                  <a:lnTo>
                    <a:pt x="109683" y="43084"/>
                  </a:lnTo>
                  <a:lnTo>
                    <a:pt x="109517" y="46957"/>
                  </a:lnTo>
                  <a:lnTo>
                    <a:pt x="109365" y="50842"/>
                  </a:lnTo>
                  <a:lnTo>
                    <a:pt x="109218" y="54714"/>
                  </a:lnTo>
                  <a:lnTo>
                    <a:pt x="109151" y="56662"/>
                  </a:lnTo>
                  <a:lnTo>
                    <a:pt x="109085" y="58611"/>
                  </a:lnTo>
                  <a:lnTo>
                    <a:pt x="109023" y="60547"/>
                  </a:lnTo>
                  <a:lnTo>
                    <a:pt x="108966" y="62495"/>
                  </a:lnTo>
                  <a:lnTo>
                    <a:pt x="108909" y="64443"/>
                  </a:lnTo>
                  <a:lnTo>
                    <a:pt x="108857" y="66380"/>
                  </a:lnTo>
                  <a:lnTo>
                    <a:pt x="108805" y="68328"/>
                  </a:lnTo>
                  <a:lnTo>
                    <a:pt x="108757" y="70276"/>
                  </a:lnTo>
                  <a:lnTo>
                    <a:pt x="108715" y="72224"/>
                  </a:lnTo>
                  <a:lnTo>
                    <a:pt x="108677" y="74172"/>
                  </a:lnTo>
                  <a:lnTo>
                    <a:pt x="108639" y="76120"/>
                  </a:lnTo>
                  <a:lnTo>
                    <a:pt x="108601" y="78068"/>
                  </a:lnTo>
                  <a:lnTo>
                    <a:pt x="108572" y="80017"/>
                  </a:lnTo>
                  <a:lnTo>
                    <a:pt x="108544" y="81965"/>
                  </a:lnTo>
                  <a:lnTo>
                    <a:pt x="108520" y="83913"/>
                  </a:lnTo>
                  <a:lnTo>
                    <a:pt x="108501" y="85861"/>
                  </a:lnTo>
                  <a:lnTo>
                    <a:pt x="108482" y="87809"/>
                  </a:lnTo>
                  <a:lnTo>
                    <a:pt x="108468" y="89757"/>
                  </a:lnTo>
                  <a:lnTo>
                    <a:pt x="108458" y="91694"/>
                  </a:lnTo>
                  <a:lnTo>
                    <a:pt x="108454" y="93642"/>
                  </a:lnTo>
                  <a:lnTo>
                    <a:pt x="108449" y="95590"/>
                  </a:lnTo>
                  <a:lnTo>
                    <a:pt x="108449" y="97538"/>
                  </a:lnTo>
                  <a:lnTo>
                    <a:pt x="108454" y="99474"/>
                  </a:lnTo>
                  <a:lnTo>
                    <a:pt x="108463" y="101423"/>
                  </a:lnTo>
                  <a:lnTo>
                    <a:pt x="108477" y="103371"/>
                  </a:lnTo>
                  <a:lnTo>
                    <a:pt x="108492" y="105307"/>
                  </a:lnTo>
                  <a:lnTo>
                    <a:pt x="108511" y="107255"/>
                  </a:lnTo>
                  <a:lnTo>
                    <a:pt x="108534" y="109192"/>
                  </a:lnTo>
                  <a:lnTo>
                    <a:pt x="108563" y="111128"/>
                  </a:lnTo>
                  <a:lnTo>
                    <a:pt x="108596" y="113076"/>
                  </a:lnTo>
                  <a:lnTo>
                    <a:pt x="108629" y="115012"/>
                  </a:lnTo>
                  <a:lnTo>
                    <a:pt x="108667" y="116949"/>
                  </a:lnTo>
                  <a:lnTo>
                    <a:pt x="108715" y="118885"/>
                  </a:lnTo>
                  <a:lnTo>
                    <a:pt x="108762" y="120810"/>
                  </a:lnTo>
                  <a:lnTo>
                    <a:pt x="108814" y="122746"/>
                  </a:lnTo>
                  <a:lnTo>
                    <a:pt x="108871" y="124682"/>
                  </a:lnTo>
                  <a:lnTo>
                    <a:pt x="108933" y="126607"/>
                  </a:lnTo>
                  <a:lnTo>
                    <a:pt x="108995" y="128531"/>
                  </a:lnTo>
                  <a:lnTo>
                    <a:pt x="109066" y="130468"/>
                  </a:lnTo>
                  <a:lnTo>
                    <a:pt x="109142" y="132392"/>
                  </a:lnTo>
                  <a:lnTo>
                    <a:pt x="108235" y="132404"/>
                  </a:lnTo>
                  <a:lnTo>
                    <a:pt x="107334" y="132440"/>
                  </a:lnTo>
                  <a:lnTo>
                    <a:pt x="106427" y="132487"/>
                  </a:lnTo>
                  <a:lnTo>
                    <a:pt x="105525" y="132534"/>
                  </a:lnTo>
                  <a:lnTo>
                    <a:pt x="104619" y="132593"/>
                  </a:lnTo>
                  <a:lnTo>
                    <a:pt x="103717" y="132664"/>
                  </a:lnTo>
                  <a:lnTo>
                    <a:pt x="101909" y="132817"/>
                  </a:lnTo>
                  <a:lnTo>
                    <a:pt x="100105" y="132994"/>
                  </a:lnTo>
                  <a:lnTo>
                    <a:pt x="98297" y="133183"/>
                  </a:lnTo>
                  <a:lnTo>
                    <a:pt x="94685" y="133585"/>
                  </a:lnTo>
                  <a:lnTo>
                    <a:pt x="92877" y="133774"/>
                  </a:lnTo>
                  <a:lnTo>
                    <a:pt x="91069" y="133963"/>
                  </a:lnTo>
                  <a:lnTo>
                    <a:pt x="89260" y="134128"/>
                  </a:lnTo>
                  <a:lnTo>
                    <a:pt x="88359" y="134199"/>
                  </a:lnTo>
                  <a:lnTo>
                    <a:pt x="87452" y="134270"/>
                  </a:lnTo>
                  <a:lnTo>
                    <a:pt x="86546" y="134329"/>
                  </a:lnTo>
                  <a:lnTo>
                    <a:pt x="85644" y="134376"/>
                  </a:lnTo>
                  <a:lnTo>
                    <a:pt x="84737" y="134423"/>
                  </a:lnTo>
                  <a:lnTo>
                    <a:pt x="83831" y="134447"/>
                  </a:lnTo>
                  <a:lnTo>
                    <a:pt x="82924" y="134470"/>
                  </a:lnTo>
                  <a:lnTo>
                    <a:pt x="81111" y="134470"/>
                  </a:lnTo>
                  <a:lnTo>
                    <a:pt x="80205" y="134447"/>
                  </a:lnTo>
                  <a:lnTo>
                    <a:pt x="79303" y="134411"/>
                  </a:lnTo>
                  <a:lnTo>
                    <a:pt x="78397" y="134352"/>
                  </a:lnTo>
                  <a:lnTo>
                    <a:pt x="77495" y="134281"/>
                  </a:lnTo>
                  <a:lnTo>
                    <a:pt x="76588" y="134199"/>
                  </a:lnTo>
                  <a:lnTo>
                    <a:pt x="75682" y="134093"/>
                  </a:lnTo>
                  <a:lnTo>
                    <a:pt x="74775" y="133986"/>
                  </a:lnTo>
                  <a:lnTo>
                    <a:pt x="73864" y="133868"/>
                  </a:lnTo>
                  <a:lnTo>
                    <a:pt x="72957" y="133738"/>
                  </a:lnTo>
                  <a:lnTo>
                    <a:pt x="71140" y="133455"/>
                  </a:lnTo>
                  <a:lnTo>
                    <a:pt x="69317" y="133160"/>
                  </a:lnTo>
                  <a:lnTo>
                    <a:pt x="67499" y="132853"/>
                  </a:lnTo>
                  <a:lnTo>
                    <a:pt x="65677" y="132558"/>
                  </a:lnTo>
                  <a:lnTo>
                    <a:pt x="63854" y="132274"/>
                  </a:lnTo>
                  <a:lnTo>
                    <a:pt x="62943" y="132144"/>
                  </a:lnTo>
                  <a:lnTo>
                    <a:pt x="62037" y="132014"/>
                  </a:lnTo>
                  <a:lnTo>
                    <a:pt x="61125" y="131908"/>
                  </a:lnTo>
                  <a:lnTo>
                    <a:pt x="60214" y="131802"/>
                  </a:lnTo>
                  <a:lnTo>
                    <a:pt x="59308" y="131719"/>
                  </a:lnTo>
                  <a:lnTo>
                    <a:pt x="58401" y="131648"/>
                  </a:lnTo>
                  <a:lnTo>
                    <a:pt x="57490" y="131589"/>
                  </a:lnTo>
                  <a:lnTo>
                    <a:pt x="56583" y="131554"/>
                  </a:lnTo>
                  <a:lnTo>
                    <a:pt x="55677" y="131530"/>
                  </a:lnTo>
                  <a:lnTo>
                    <a:pt x="54770" y="131530"/>
                  </a:lnTo>
                  <a:lnTo>
                    <a:pt x="53869" y="131542"/>
                  </a:lnTo>
                  <a:lnTo>
                    <a:pt x="52962" y="131589"/>
                  </a:lnTo>
                  <a:lnTo>
                    <a:pt x="52060" y="131660"/>
                  </a:lnTo>
                  <a:lnTo>
                    <a:pt x="51159" y="131755"/>
                  </a:lnTo>
                  <a:lnTo>
                    <a:pt x="51102" y="131767"/>
                  </a:lnTo>
                  <a:lnTo>
                    <a:pt x="51040" y="131802"/>
                  </a:lnTo>
                  <a:lnTo>
                    <a:pt x="50988" y="131849"/>
                  </a:lnTo>
                  <a:lnTo>
                    <a:pt x="50935" y="131908"/>
                  </a:lnTo>
                  <a:lnTo>
                    <a:pt x="50897" y="131967"/>
                  </a:lnTo>
                  <a:lnTo>
                    <a:pt x="50864" y="132026"/>
                  </a:lnTo>
                  <a:lnTo>
                    <a:pt x="50831" y="132085"/>
                  </a:lnTo>
                  <a:lnTo>
                    <a:pt x="50798" y="132156"/>
                  </a:lnTo>
                  <a:lnTo>
                    <a:pt x="50769" y="132227"/>
                  </a:lnTo>
                  <a:lnTo>
                    <a:pt x="50741" y="132310"/>
                  </a:lnTo>
                  <a:lnTo>
                    <a:pt x="50717" y="132392"/>
                  </a:lnTo>
                  <a:lnTo>
                    <a:pt x="50698" y="132475"/>
                  </a:lnTo>
                  <a:lnTo>
                    <a:pt x="50660" y="132652"/>
                  </a:lnTo>
                  <a:lnTo>
                    <a:pt x="50636" y="132853"/>
                  </a:lnTo>
                  <a:lnTo>
                    <a:pt x="50622" y="133042"/>
                  </a:lnTo>
                  <a:lnTo>
                    <a:pt x="50617" y="133242"/>
                  </a:lnTo>
                  <a:lnTo>
                    <a:pt x="50617" y="133337"/>
                  </a:lnTo>
                  <a:lnTo>
                    <a:pt x="50622" y="133431"/>
                  </a:lnTo>
                  <a:lnTo>
                    <a:pt x="50632" y="133538"/>
                  </a:lnTo>
                  <a:lnTo>
                    <a:pt x="50641" y="133632"/>
                  </a:lnTo>
                  <a:lnTo>
                    <a:pt x="50655" y="133715"/>
                  </a:lnTo>
                  <a:lnTo>
                    <a:pt x="50674" y="133809"/>
                  </a:lnTo>
                  <a:lnTo>
                    <a:pt x="50693" y="133892"/>
                  </a:lnTo>
                  <a:lnTo>
                    <a:pt x="50717" y="133974"/>
                  </a:lnTo>
                  <a:lnTo>
                    <a:pt x="50741" y="134057"/>
                  </a:lnTo>
                  <a:lnTo>
                    <a:pt x="50769" y="134128"/>
                  </a:lnTo>
                  <a:lnTo>
                    <a:pt x="50803" y="134199"/>
                  </a:lnTo>
                  <a:lnTo>
                    <a:pt x="50841" y="134258"/>
                  </a:lnTo>
                  <a:lnTo>
                    <a:pt x="50878" y="134317"/>
                  </a:lnTo>
                  <a:lnTo>
                    <a:pt x="50921" y="134364"/>
                  </a:lnTo>
                  <a:lnTo>
                    <a:pt x="50969" y="134411"/>
                  </a:lnTo>
                  <a:lnTo>
                    <a:pt x="51016" y="134447"/>
                  </a:lnTo>
                  <a:lnTo>
                    <a:pt x="51633" y="134848"/>
                  </a:lnTo>
                  <a:lnTo>
                    <a:pt x="52255" y="135238"/>
                  </a:lnTo>
                  <a:lnTo>
                    <a:pt x="52881" y="135592"/>
                  </a:lnTo>
                  <a:lnTo>
                    <a:pt x="53508" y="135946"/>
                  </a:lnTo>
                  <a:lnTo>
                    <a:pt x="54134" y="136277"/>
                  </a:lnTo>
                  <a:lnTo>
                    <a:pt x="54766" y="136584"/>
                  </a:lnTo>
                  <a:lnTo>
                    <a:pt x="55397" y="136879"/>
                  </a:lnTo>
                  <a:lnTo>
                    <a:pt x="56033" y="137162"/>
                  </a:lnTo>
                  <a:lnTo>
                    <a:pt x="56674" y="137434"/>
                  </a:lnTo>
                  <a:lnTo>
                    <a:pt x="57309" y="137682"/>
                  </a:lnTo>
                  <a:lnTo>
                    <a:pt x="57950" y="137918"/>
                  </a:lnTo>
                  <a:lnTo>
                    <a:pt x="58596" y="138142"/>
                  </a:lnTo>
                  <a:lnTo>
                    <a:pt x="59236" y="138355"/>
                  </a:lnTo>
                  <a:lnTo>
                    <a:pt x="59882" y="138556"/>
                  </a:lnTo>
                  <a:lnTo>
                    <a:pt x="60532" y="138744"/>
                  </a:lnTo>
                  <a:lnTo>
                    <a:pt x="61178" y="138922"/>
                  </a:lnTo>
                  <a:lnTo>
                    <a:pt x="61828" y="139075"/>
                  </a:lnTo>
                  <a:lnTo>
                    <a:pt x="62478" y="139229"/>
                  </a:lnTo>
                  <a:lnTo>
                    <a:pt x="63128" y="139370"/>
                  </a:lnTo>
                  <a:lnTo>
                    <a:pt x="63783" y="139500"/>
                  </a:lnTo>
                  <a:lnTo>
                    <a:pt x="64433" y="139618"/>
                  </a:lnTo>
                  <a:lnTo>
                    <a:pt x="65088" y="139736"/>
                  </a:lnTo>
                  <a:lnTo>
                    <a:pt x="65739" y="139842"/>
                  </a:lnTo>
                  <a:lnTo>
                    <a:pt x="66394" y="139937"/>
                  </a:lnTo>
                  <a:lnTo>
                    <a:pt x="67049" y="140020"/>
                  </a:lnTo>
                  <a:lnTo>
                    <a:pt x="67704" y="140102"/>
                  </a:lnTo>
                  <a:lnTo>
                    <a:pt x="69013" y="140232"/>
                  </a:lnTo>
                  <a:lnTo>
                    <a:pt x="70323" y="140350"/>
                  </a:lnTo>
                  <a:lnTo>
                    <a:pt x="71629" y="140445"/>
                  </a:lnTo>
                  <a:lnTo>
                    <a:pt x="71633" y="147057"/>
                  </a:lnTo>
                  <a:lnTo>
                    <a:pt x="71648" y="153668"/>
                  </a:lnTo>
                  <a:lnTo>
                    <a:pt x="71662" y="160280"/>
                  </a:lnTo>
                  <a:lnTo>
                    <a:pt x="71686" y="166892"/>
                  </a:lnTo>
                  <a:lnTo>
                    <a:pt x="71719" y="173504"/>
                  </a:lnTo>
                  <a:lnTo>
                    <a:pt x="71742" y="176810"/>
                  </a:lnTo>
                  <a:lnTo>
                    <a:pt x="71766" y="180116"/>
                  </a:lnTo>
                  <a:lnTo>
                    <a:pt x="71795" y="183422"/>
                  </a:lnTo>
                  <a:lnTo>
                    <a:pt x="71823" y="186728"/>
                  </a:lnTo>
                  <a:lnTo>
                    <a:pt x="71861" y="190034"/>
                  </a:lnTo>
                  <a:lnTo>
                    <a:pt x="71899" y="193340"/>
                  </a:lnTo>
                  <a:lnTo>
                    <a:pt x="70589" y="193399"/>
                  </a:lnTo>
                  <a:lnTo>
                    <a:pt x="69279" y="193470"/>
                  </a:lnTo>
                  <a:lnTo>
                    <a:pt x="67969" y="193564"/>
                  </a:lnTo>
                  <a:lnTo>
                    <a:pt x="66659" y="193659"/>
                  </a:lnTo>
                  <a:lnTo>
                    <a:pt x="65354" y="193777"/>
                  </a:lnTo>
                  <a:lnTo>
                    <a:pt x="64049" y="193907"/>
                  </a:lnTo>
                  <a:lnTo>
                    <a:pt x="62744" y="194060"/>
                  </a:lnTo>
                  <a:lnTo>
                    <a:pt x="61443" y="194225"/>
                  </a:lnTo>
                  <a:lnTo>
                    <a:pt x="60143" y="194414"/>
                  </a:lnTo>
                  <a:lnTo>
                    <a:pt x="58847" y="194627"/>
                  </a:lnTo>
                  <a:lnTo>
                    <a:pt x="57547" y="194851"/>
                  </a:lnTo>
                  <a:lnTo>
                    <a:pt x="56256" y="195111"/>
                  </a:lnTo>
                  <a:lnTo>
                    <a:pt x="54960" y="195382"/>
                  </a:lnTo>
                  <a:lnTo>
                    <a:pt x="53669" y="195678"/>
                  </a:lnTo>
                  <a:lnTo>
                    <a:pt x="52383" y="196008"/>
                  </a:lnTo>
                  <a:lnTo>
                    <a:pt x="51097" y="196362"/>
                  </a:lnTo>
                  <a:lnTo>
                    <a:pt x="51054" y="196374"/>
                  </a:lnTo>
                  <a:lnTo>
                    <a:pt x="51016" y="196386"/>
                  </a:lnTo>
                  <a:lnTo>
                    <a:pt x="50973" y="196410"/>
                  </a:lnTo>
                  <a:lnTo>
                    <a:pt x="50940" y="196445"/>
                  </a:lnTo>
                  <a:lnTo>
                    <a:pt x="50902" y="196492"/>
                  </a:lnTo>
                  <a:lnTo>
                    <a:pt x="50869" y="196540"/>
                  </a:lnTo>
                  <a:lnTo>
                    <a:pt x="50803" y="196646"/>
                  </a:lnTo>
                  <a:lnTo>
                    <a:pt x="50746" y="196776"/>
                  </a:lnTo>
                  <a:lnTo>
                    <a:pt x="50693" y="196917"/>
                  </a:lnTo>
                  <a:lnTo>
                    <a:pt x="50651" y="197083"/>
                  </a:lnTo>
                  <a:lnTo>
                    <a:pt x="50617" y="197248"/>
                  </a:lnTo>
                  <a:lnTo>
                    <a:pt x="50589" y="197425"/>
                  </a:lnTo>
                  <a:lnTo>
                    <a:pt x="50565" y="197614"/>
                  </a:lnTo>
                  <a:lnTo>
                    <a:pt x="50556" y="197791"/>
                  </a:lnTo>
                  <a:lnTo>
                    <a:pt x="50556" y="197980"/>
                  </a:lnTo>
                  <a:lnTo>
                    <a:pt x="50565" y="198157"/>
                  </a:lnTo>
                  <a:lnTo>
                    <a:pt x="50579" y="198322"/>
                  </a:lnTo>
                  <a:lnTo>
                    <a:pt x="50594" y="198405"/>
                  </a:lnTo>
                  <a:lnTo>
                    <a:pt x="50608" y="198476"/>
                  </a:lnTo>
                  <a:lnTo>
                    <a:pt x="50627" y="198547"/>
                  </a:lnTo>
                  <a:lnTo>
                    <a:pt x="50651" y="198618"/>
                  </a:lnTo>
                  <a:lnTo>
                    <a:pt x="50674" y="198688"/>
                  </a:lnTo>
                  <a:lnTo>
                    <a:pt x="50703" y="198759"/>
                  </a:lnTo>
                  <a:lnTo>
                    <a:pt x="50736" y="198818"/>
                  </a:lnTo>
                  <a:lnTo>
                    <a:pt x="50769" y="198877"/>
                  </a:lnTo>
                  <a:lnTo>
                    <a:pt x="50812" y="198925"/>
                  </a:lnTo>
                  <a:lnTo>
                    <a:pt x="50855" y="198960"/>
                  </a:lnTo>
                  <a:lnTo>
                    <a:pt x="50902" y="198995"/>
                  </a:lnTo>
                  <a:lnTo>
                    <a:pt x="50950" y="199019"/>
                  </a:lnTo>
                  <a:lnTo>
                    <a:pt x="51861" y="199338"/>
                  </a:lnTo>
                  <a:lnTo>
                    <a:pt x="52767" y="199657"/>
                  </a:lnTo>
                  <a:lnTo>
                    <a:pt x="53679" y="199952"/>
                  </a:lnTo>
                  <a:lnTo>
                    <a:pt x="54595" y="200223"/>
                  </a:lnTo>
                  <a:lnTo>
                    <a:pt x="55506" y="200483"/>
                  </a:lnTo>
                  <a:lnTo>
                    <a:pt x="56427" y="200731"/>
                  </a:lnTo>
                  <a:lnTo>
                    <a:pt x="57343" y="200955"/>
                  </a:lnTo>
                  <a:lnTo>
                    <a:pt x="58263" y="201168"/>
                  </a:lnTo>
                  <a:lnTo>
                    <a:pt x="59189" y="201369"/>
                  </a:lnTo>
                  <a:lnTo>
                    <a:pt x="60110" y="201546"/>
                  </a:lnTo>
                  <a:lnTo>
                    <a:pt x="61040" y="201723"/>
                  </a:lnTo>
                  <a:lnTo>
                    <a:pt x="61965" y="201876"/>
                  </a:lnTo>
                  <a:lnTo>
                    <a:pt x="62896" y="202018"/>
                  </a:lnTo>
                  <a:lnTo>
                    <a:pt x="63826" y="202148"/>
                  </a:lnTo>
                  <a:lnTo>
                    <a:pt x="64756" y="202266"/>
                  </a:lnTo>
                  <a:lnTo>
                    <a:pt x="65691" y="202360"/>
                  </a:lnTo>
                  <a:lnTo>
                    <a:pt x="66621" y="202455"/>
                  </a:lnTo>
                  <a:lnTo>
                    <a:pt x="67561" y="202537"/>
                  </a:lnTo>
                  <a:lnTo>
                    <a:pt x="68496" y="202597"/>
                  </a:lnTo>
                  <a:lnTo>
                    <a:pt x="69431" y="202656"/>
                  </a:lnTo>
                  <a:lnTo>
                    <a:pt x="70371" y="202703"/>
                  </a:lnTo>
                  <a:lnTo>
                    <a:pt x="71311" y="202738"/>
                  </a:lnTo>
                  <a:lnTo>
                    <a:pt x="72250" y="202762"/>
                  </a:lnTo>
                  <a:lnTo>
                    <a:pt x="73190" y="202774"/>
                  </a:lnTo>
                  <a:lnTo>
                    <a:pt x="74130" y="202785"/>
                  </a:lnTo>
                  <a:lnTo>
                    <a:pt x="75074" y="202785"/>
                  </a:lnTo>
                  <a:lnTo>
                    <a:pt x="76014" y="202762"/>
                  </a:lnTo>
                  <a:lnTo>
                    <a:pt x="76958" y="202750"/>
                  </a:lnTo>
                  <a:lnTo>
                    <a:pt x="77903" y="202715"/>
                  </a:lnTo>
                  <a:lnTo>
                    <a:pt x="78847" y="202679"/>
                  </a:lnTo>
                  <a:lnTo>
                    <a:pt x="79787" y="202632"/>
                  </a:lnTo>
                  <a:lnTo>
                    <a:pt x="80732" y="202585"/>
                  </a:lnTo>
                  <a:lnTo>
                    <a:pt x="82621" y="202467"/>
                  </a:lnTo>
                  <a:lnTo>
                    <a:pt x="84510" y="202313"/>
                  </a:lnTo>
                  <a:lnTo>
                    <a:pt x="86398" y="202148"/>
                  </a:lnTo>
                  <a:lnTo>
                    <a:pt x="88283" y="201959"/>
                  </a:lnTo>
                  <a:lnTo>
                    <a:pt x="90167" y="201758"/>
                  </a:lnTo>
                  <a:lnTo>
                    <a:pt x="92051" y="201546"/>
                  </a:lnTo>
                  <a:lnTo>
                    <a:pt x="93931" y="201310"/>
                  </a:lnTo>
                  <a:lnTo>
                    <a:pt x="95805" y="201073"/>
                  </a:lnTo>
                  <a:lnTo>
                    <a:pt x="99545" y="200601"/>
                  </a:lnTo>
                  <a:lnTo>
                    <a:pt x="103261" y="200117"/>
                  </a:lnTo>
                  <a:lnTo>
                    <a:pt x="105112" y="199881"/>
                  </a:lnTo>
                  <a:lnTo>
                    <a:pt x="106959" y="199668"/>
                  </a:lnTo>
                  <a:lnTo>
                    <a:pt x="108795" y="199456"/>
                  </a:lnTo>
                  <a:lnTo>
                    <a:pt x="110623" y="199255"/>
                  </a:lnTo>
                  <a:lnTo>
                    <a:pt x="110390" y="202750"/>
                  </a:lnTo>
                  <a:lnTo>
                    <a:pt x="110162" y="206257"/>
                  </a:lnTo>
                  <a:lnTo>
                    <a:pt x="109944" y="209775"/>
                  </a:lnTo>
                  <a:lnTo>
                    <a:pt x="109730" y="213305"/>
                  </a:lnTo>
                  <a:lnTo>
                    <a:pt x="109526" y="216859"/>
                  </a:lnTo>
                  <a:lnTo>
                    <a:pt x="109327" y="220413"/>
                  </a:lnTo>
                  <a:lnTo>
                    <a:pt x="109137" y="223979"/>
                  </a:lnTo>
                  <a:lnTo>
                    <a:pt x="108952" y="227556"/>
                  </a:lnTo>
                  <a:lnTo>
                    <a:pt x="108772" y="231146"/>
                  </a:lnTo>
                  <a:lnTo>
                    <a:pt x="108601" y="234735"/>
                  </a:lnTo>
                  <a:lnTo>
                    <a:pt x="108435" y="238348"/>
                  </a:lnTo>
                  <a:lnTo>
                    <a:pt x="108278" y="241961"/>
                  </a:lnTo>
                  <a:lnTo>
                    <a:pt x="108131" y="245574"/>
                  </a:lnTo>
                  <a:lnTo>
                    <a:pt x="107984" y="249210"/>
                  </a:lnTo>
                  <a:lnTo>
                    <a:pt x="107851" y="252835"/>
                  </a:lnTo>
                  <a:lnTo>
                    <a:pt x="107723" y="256483"/>
                  </a:lnTo>
                  <a:lnTo>
                    <a:pt x="107595" y="260309"/>
                  </a:lnTo>
                  <a:lnTo>
                    <a:pt x="107471" y="264158"/>
                  </a:lnTo>
                  <a:lnTo>
                    <a:pt x="107362" y="267995"/>
                  </a:lnTo>
                  <a:lnTo>
                    <a:pt x="107258" y="271844"/>
                  </a:lnTo>
                  <a:lnTo>
                    <a:pt x="107163" y="275705"/>
                  </a:lnTo>
                  <a:lnTo>
                    <a:pt x="107073" y="279554"/>
                  </a:lnTo>
                  <a:lnTo>
                    <a:pt x="106992" y="283415"/>
                  </a:lnTo>
                  <a:lnTo>
                    <a:pt x="106921" y="287288"/>
                  </a:lnTo>
                  <a:lnTo>
                    <a:pt x="106859" y="291149"/>
                  </a:lnTo>
                  <a:lnTo>
                    <a:pt x="106802" y="295021"/>
                  </a:lnTo>
                  <a:lnTo>
                    <a:pt x="106755" y="298882"/>
                  </a:lnTo>
                  <a:lnTo>
                    <a:pt x="106717" y="302755"/>
                  </a:lnTo>
                  <a:lnTo>
                    <a:pt x="106683" y="306616"/>
                  </a:lnTo>
                  <a:lnTo>
                    <a:pt x="106664" y="310489"/>
                  </a:lnTo>
                  <a:lnTo>
                    <a:pt x="106650" y="314349"/>
                  </a:lnTo>
                  <a:lnTo>
                    <a:pt x="106645" y="318222"/>
                  </a:lnTo>
                  <a:lnTo>
                    <a:pt x="106650" y="322083"/>
                  </a:lnTo>
                  <a:lnTo>
                    <a:pt x="106660" y="325944"/>
                  </a:lnTo>
                  <a:lnTo>
                    <a:pt x="106683" y="329793"/>
                  </a:lnTo>
                  <a:lnTo>
                    <a:pt x="106712" y="333642"/>
                  </a:lnTo>
                  <a:lnTo>
                    <a:pt x="106750" y="337491"/>
                  </a:lnTo>
                  <a:lnTo>
                    <a:pt x="106797" y="341328"/>
                  </a:lnTo>
                  <a:lnTo>
                    <a:pt x="106854" y="345166"/>
                  </a:lnTo>
                  <a:lnTo>
                    <a:pt x="106921" y="348991"/>
                  </a:lnTo>
                  <a:lnTo>
                    <a:pt x="106992" y="352817"/>
                  </a:lnTo>
                  <a:lnTo>
                    <a:pt x="107077" y="356630"/>
                  </a:lnTo>
                  <a:lnTo>
                    <a:pt x="107168" y="360432"/>
                  </a:lnTo>
                  <a:lnTo>
                    <a:pt x="107272" y="364222"/>
                  </a:lnTo>
                  <a:lnTo>
                    <a:pt x="107381" y="368012"/>
                  </a:lnTo>
                  <a:lnTo>
                    <a:pt x="107500" y="371790"/>
                  </a:lnTo>
                  <a:lnTo>
                    <a:pt x="107628" y="375545"/>
                  </a:lnTo>
                  <a:lnTo>
                    <a:pt x="107770" y="379300"/>
                  </a:lnTo>
                  <a:lnTo>
                    <a:pt x="107770" y="379382"/>
                  </a:lnTo>
                  <a:lnTo>
                    <a:pt x="107775" y="379453"/>
                  </a:lnTo>
                  <a:lnTo>
                    <a:pt x="107785" y="379524"/>
                  </a:lnTo>
                  <a:lnTo>
                    <a:pt x="107785" y="379583"/>
                  </a:lnTo>
                  <a:lnTo>
                    <a:pt x="107889" y="382228"/>
                  </a:lnTo>
                  <a:lnTo>
                    <a:pt x="107993" y="384872"/>
                  </a:lnTo>
                  <a:lnTo>
                    <a:pt x="108103" y="387505"/>
                  </a:lnTo>
                  <a:lnTo>
                    <a:pt x="108221" y="390127"/>
                  </a:lnTo>
                  <a:lnTo>
                    <a:pt x="108340" y="392748"/>
                  </a:lnTo>
                  <a:lnTo>
                    <a:pt x="108463" y="395369"/>
                  </a:lnTo>
                  <a:lnTo>
                    <a:pt x="108591" y="397966"/>
                  </a:lnTo>
                  <a:lnTo>
                    <a:pt x="108724" y="400564"/>
                  </a:lnTo>
                  <a:lnTo>
                    <a:pt x="108734" y="400670"/>
                  </a:lnTo>
                  <a:lnTo>
                    <a:pt x="108743" y="400776"/>
                  </a:lnTo>
                  <a:lnTo>
                    <a:pt x="108767" y="400977"/>
                  </a:lnTo>
                  <a:lnTo>
                    <a:pt x="108838" y="401355"/>
                  </a:lnTo>
                  <a:lnTo>
                    <a:pt x="102089" y="400942"/>
                  </a:lnTo>
                  <a:lnTo>
                    <a:pt x="98710" y="400729"/>
                  </a:lnTo>
                  <a:lnTo>
                    <a:pt x="95331" y="400528"/>
                  </a:lnTo>
                  <a:lnTo>
                    <a:pt x="91951" y="400328"/>
                  </a:lnTo>
                  <a:lnTo>
                    <a:pt x="88567" y="400151"/>
                  </a:lnTo>
                  <a:lnTo>
                    <a:pt x="85183" y="399997"/>
                  </a:lnTo>
                  <a:lnTo>
                    <a:pt x="83494" y="399926"/>
                  </a:lnTo>
                  <a:lnTo>
                    <a:pt x="81799" y="399867"/>
                  </a:lnTo>
                  <a:lnTo>
                    <a:pt x="80110" y="399808"/>
                  </a:lnTo>
                  <a:lnTo>
                    <a:pt x="78420" y="399773"/>
                  </a:lnTo>
                  <a:lnTo>
                    <a:pt x="76726" y="399737"/>
                  </a:lnTo>
                  <a:lnTo>
                    <a:pt x="75036" y="399702"/>
                  </a:lnTo>
                  <a:lnTo>
                    <a:pt x="73347" y="399690"/>
                  </a:lnTo>
                  <a:lnTo>
                    <a:pt x="69967" y="399690"/>
                  </a:lnTo>
                  <a:lnTo>
                    <a:pt x="68278" y="399714"/>
                  </a:lnTo>
                  <a:lnTo>
                    <a:pt x="66588" y="399749"/>
                  </a:lnTo>
                  <a:lnTo>
                    <a:pt x="64899" y="399796"/>
                  </a:lnTo>
                  <a:lnTo>
                    <a:pt x="63209" y="399855"/>
                  </a:lnTo>
                  <a:lnTo>
                    <a:pt x="61524" y="399926"/>
                  </a:lnTo>
                  <a:lnTo>
                    <a:pt x="59834" y="400021"/>
                  </a:lnTo>
                  <a:lnTo>
                    <a:pt x="58150" y="400139"/>
                  </a:lnTo>
                  <a:lnTo>
                    <a:pt x="56465" y="400257"/>
                  </a:lnTo>
                  <a:lnTo>
                    <a:pt x="54780" y="400399"/>
                  </a:lnTo>
                  <a:lnTo>
                    <a:pt x="54785" y="400340"/>
                  </a:lnTo>
                  <a:lnTo>
                    <a:pt x="54794" y="400281"/>
                  </a:lnTo>
                  <a:lnTo>
                    <a:pt x="54804" y="400210"/>
                  </a:lnTo>
                  <a:lnTo>
                    <a:pt x="54808" y="400127"/>
                  </a:lnTo>
                  <a:lnTo>
                    <a:pt x="54851" y="398025"/>
                  </a:lnTo>
                  <a:lnTo>
                    <a:pt x="54884" y="395924"/>
                  </a:lnTo>
                  <a:lnTo>
                    <a:pt x="54951" y="391709"/>
                  </a:lnTo>
                  <a:lnTo>
                    <a:pt x="55065" y="383267"/>
                  </a:lnTo>
                  <a:lnTo>
                    <a:pt x="55093" y="383078"/>
                  </a:lnTo>
                  <a:lnTo>
                    <a:pt x="55112" y="382877"/>
                  </a:lnTo>
                  <a:lnTo>
                    <a:pt x="55122" y="382676"/>
                  </a:lnTo>
                  <a:lnTo>
                    <a:pt x="55126" y="382476"/>
                  </a:lnTo>
                  <a:lnTo>
                    <a:pt x="55126" y="382275"/>
                  </a:lnTo>
                  <a:lnTo>
                    <a:pt x="55117" y="382074"/>
                  </a:lnTo>
                  <a:lnTo>
                    <a:pt x="55103" y="381873"/>
                  </a:lnTo>
                  <a:lnTo>
                    <a:pt x="55079" y="381685"/>
                  </a:lnTo>
                  <a:lnTo>
                    <a:pt x="55131" y="377694"/>
                  </a:lnTo>
                  <a:lnTo>
                    <a:pt x="55174" y="373691"/>
                  </a:lnTo>
                  <a:lnTo>
                    <a:pt x="55212" y="369689"/>
                  </a:lnTo>
                  <a:lnTo>
                    <a:pt x="55245" y="365674"/>
                  </a:lnTo>
                  <a:lnTo>
                    <a:pt x="55269" y="361660"/>
                  </a:lnTo>
                  <a:lnTo>
                    <a:pt x="55288" y="357634"/>
                  </a:lnTo>
                  <a:lnTo>
                    <a:pt x="55302" y="353608"/>
                  </a:lnTo>
                  <a:lnTo>
                    <a:pt x="55307" y="349570"/>
                  </a:lnTo>
                  <a:lnTo>
                    <a:pt x="55307" y="345532"/>
                  </a:lnTo>
                  <a:lnTo>
                    <a:pt x="55302" y="341494"/>
                  </a:lnTo>
                  <a:lnTo>
                    <a:pt x="55292" y="337456"/>
                  </a:lnTo>
                  <a:lnTo>
                    <a:pt x="55273" y="333406"/>
                  </a:lnTo>
                  <a:lnTo>
                    <a:pt x="55250" y="329356"/>
                  </a:lnTo>
                  <a:lnTo>
                    <a:pt x="55216" y="325306"/>
                  </a:lnTo>
                  <a:lnTo>
                    <a:pt x="55178" y="321257"/>
                  </a:lnTo>
                  <a:lnTo>
                    <a:pt x="55136" y="317207"/>
                  </a:lnTo>
                  <a:lnTo>
                    <a:pt x="55084" y="313145"/>
                  </a:lnTo>
                  <a:lnTo>
                    <a:pt x="55027" y="309095"/>
                  </a:lnTo>
                  <a:lnTo>
                    <a:pt x="54965" y="305046"/>
                  </a:lnTo>
                  <a:lnTo>
                    <a:pt x="54894" y="300984"/>
                  </a:lnTo>
                  <a:lnTo>
                    <a:pt x="54813" y="296934"/>
                  </a:lnTo>
                  <a:lnTo>
                    <a:pt x="54728" y="292884"/>
                  </a:lnTo>
                  <a:lnTo>
                    <a:pt x="54637" y="288835"/>
                  </a:lnTo>
                  <a:lnTo>
                    <a:pt x="54543" y="284785"/>
                  </a:lnTo>
                  <a:lnTo>
                    <a:pt x="54433" y="280735"/>
                  </a:lnTo>
                  <a:lnTo>
                    <a:pt x="54324" y="276697"/>
                  </a:lnTo>
                  <a:lnTo>
                    <a:pt x="54206" y="272659"/>
                  </a:lnTo>
                  <a:lnTo>
                    <a:pt x="54077" y="268621"/>
                  </a:lnTo>
                  <a:lnTo>
                    <a:pt x="53944" y="264583"/>
                  </a:lnTo>
                  <a:lnTo>
                    <a:pt x="53807" y="260557"/>
                  </a:lnTo>
                  <a:lnTo>
                    <a:pt x="53660" y="256531"/>
                  </a:lnTo>
                  <a:lnTo>
                    <a:pt x="53503" y="252516"/>
                  </a:lnTo>
                  <a:lnTo>
                    <a:pt x="53370" y="249151"/>
                  </a:lnTo>
                  <a:lnTo>
                    <a:pt x="53228" y="245798"/>
                  </a:lnTo>
                  <a:lnTo>
                    <a:pt x="53085" y="242457"/>
                  </a:lnTo>
                  <a:lnTo>
                    <a:pt x="52934" y="239104"/>
                  </a:lnTo>
                  <a:lnTo>
                    <a:pt x="52777" y="235774"/>
                  </a:lnTo>
                  <a:lnTo>
                    <a:pt x="52620" y="232433"/>
                  </a:lnTo>
                  <a:lnTo>
                    <a:pt x="52454" y="229103"/>
                  </a:lnTo>
                  <a:lnTo>
                    <a:pt x="52283" y="225785"/>
                  </a:lnTo>
                  <a:lnTo>
                    <a:pt x="52103" y="222468"/>
                  </a:lnTo>
                  <a:lnTo>
                    <a:pt x="51923" y="219150"/>
                  </a:lnTo>
                  <a:lnTo>
                    <a:pt x="51733" y="215856"/>
                  </a:lnTo>
                  <a:lnTo>
                    <a:pt x="51543" y="212550"/>
                  </a:lnTo>
                  <a:lnTo>
                    <a:pt x="51344" y="209256"/>
                  </a:lnTo>
                  <a:lnTo>
                    <a:pt x="51140" y="205973"/>
                  </a:lnTo>
                  <a:lnTo>
                    <a:pt x="50926" y="202691"/>
                  </a:lnTo>
                  <a:lnTo>
                    <a:pt x="50712" y="199409"/>
                  </a:lnTo>
                  <a:lnTo>
                    <a:pt x="50708" y="199314"/>
                  </a:lnTo>
                  <a:lnTo>
                    <a:pt x="50693" y="199208"/>
                  </a:lnTo>
                  <a:lnTo>
                    <a:pt x="50670" y="199019"/>
                  </a:lnTo>
                  <a:lnTo>
                    <a:pt x="50636" y="198842"/>
                  </a:lnTo>
                  <a:lnTo>
                    <a:pt x="50603" y="198653"/>
                  </a:lnTo>
                  <a:lnTo>
                    <a:pt x="50561" y="198511"/>
                  </a:lnTo>
                  <a:lnTo>
                    <a:pt x="50508" y="198370"/>
                  </a:lnTo>
                  <a:lnTo>
                    <a:pt x="50456" y="198252"/>
                  </a:lnTo>
                  <a:lnTo>
                    <a:pt x="50399" y="198145"/>
                  </a:lnTo>
                  <a:lnTo>
                    <a:pt x="50337" y="198051"/>
                  </a:lnTo>
                  <a:lnTo>
                    <a:pt x="50276" y="197968"/>
                  </a:lnTo>
                  <a:lnTo>
                    <a:pt x="50209" y="197897"/>
                  </a:lnTo>
                  <a:lnTo>
                    <a:pt x="50138" y="197838"/>
                  </a:lnTo>
                  <a:lnTo>
                    <a:pt x="50067" y="197803"/>
                  </a:lnTo>
                  <a:lnTo>
                    <a:pt x="49996" y="197767"/>
                  </a:lnTo>
                  <a:lnTo>
                    <a:pt x="49920" y="197756"/>
                  </a:lnTo>
                  <a:lnTo>
                    <a:pt x="49844" y="197744"/>
                  </a:lnTo>
                  <a:lnTo>
                    <a:pt x="49768" y="197756"/>
                  </a:lnTo>
                  <a:lnTo>
                    <a:pt x="49697" y="197779"/>
                  </a:lnTo>
                  <a:lnTo>
                    <a:pt x="49621" y="197803"/>
                  </a:lnTo>
                  <a:lnTo>
                    <a:pt x="49545" y="197850"/>
                  </a:lnTo>
                  <a:lnTo>
                    <a:pt x="49474" y="197909"/>
                  </a:lnTo>
                  <a:lnTo>
                    <a:pt x="49407" y="197968"/>
                  </a:lnTo>
                  <a:lnTo>
                    <a:pt x="49336" y="198051"/>
                  </a:lnTo>
                  <a:lnTo>
                    <a:pt x="49270" y="198145"/>
                  </a:lnTo>
                  <a:lnTo>
                    <a:pt x="49208" y="198240"/>
                  </a:lnTo>
                  <a:lnTo>
                    <a:pt x="49151" y="198358"/>
                  </a:lnTo>
                  <a:lnTo>
                    <a:pt x="49099" y="198476"/>
                  </a:lnTo>
                  <a:lnTo>
                    <a:pt x="49046" y="198606"/>
                  </a:lnTo>
                  <a:lnTo>
                    <a:pt x="49004" y="198747"/>
                  </a:lnTo>
                  <a:lnTo>
                    <a:pt x="48961" y="198901"/>
                  </a:lnTo>
                  <a:lnTo>
                    <a:pt x="48928" y="199066"/>
                  </a:lnTo>
                  <a:lnTo>
                    <a:pt x="48904" y="199243"/>
                  </a:lnTo>
                  <a:lnTo>
                    <a:pt x="48880" y="199432"/>
                  </a:lnTo>
                  <a:lnTo>
                    <a:pt x="48866" y="199621"/>
                  </a:lnTo>
                  <a:lnTo>
                    <a:pt x="48861" y="199834"/>
                  </a:lnTo>
                  <a:lnTo>
                    <a:pt x="48861" y="200046"/>
                  </a:lnTo>
                  <a:lnTo>
                    <a:pt x="49089" y="209468"/>
                  </a:lnTo>
                  <a:lnTo>
                    <a:pt x="49308" y="218878"/>
                  </a:lnTo>
                  <a:lnTo>
                    <a:pt x="49739" y="237687"/>
                  </a:lnTo>
                  <a:lnTo>
                    <a:pt x="49308" y="237640"/>
                  </a:lnTo>
                  <a:lnTo>
                    <a:pt x="48880" y="237592"/>
                  </a:lnTo>
                  <a:lnTo>
                    <a:pt x="48458" y="237533"/>
                  </a:lnTo>
                  <a:lnTo>
                    <a:pt x="48036" y="237451"/>
                  </a:lnTo>
                  <a:lnTo>
                    <a:pt x="47613" y="237368"/>
                  </a:lnTo>
                  <a:lnTo>
                    <a:pt x="47200" y="237262"/>
                  </a:lnTo>
                  <a:lnTo>
                    <a:pt x="46787" y="237155"/>
                  </a:lnTo>
                  <a:lnTo>
                    <a:pt x="46374" y="237026"/>
                  </a:lnTo>
                  <a:lnTo>
                    <a:pt x="45971" y="236896"/>
                  </a:lnTo>
                  <a:lnTo>
                    <a:pt x="45568" y="236742"/>
                  </a:lnTo>
                  <a:lnTo>
                    <a:pt x="45164" y="236589"/>
                  </a:lnTo>
                  <a:lnTo>
                    <a:pt x="44765" y="236412"/>
                  </a:lnTo>
                  <a:lnTo>
                    <a:pt x="44372" y="236235"/>
                  </a:lnTo>
                  <a:lnTo>
                    <a:pt x="43982" y="236046"/>
                  </a:lnTo>
                  <a:lnTo>
                    <a:pt x="43593" y="235833"/>
                  </a:lnTo>
                  <a:lnTo>
                    <a:pt x="43209" y="235621"/>
                  </a:lnTo>
                  <a:lnTo>
                    <a:pt x="42824" y="235396"/>
                  </a:lnTo>
                  <a:lnTo>
                    <a:pt x="42445" y="235160"/>
                  </a:lnTo>
                  <a:lnTo>
                    <a:pt x="42070" y="234900"/>
                  </a:lnTo>
                  <a:lnTo>
                    <a:pt x="41695" y="234641"/>
                  </a:lnTo>
                  <a:lnTo>
                    <a:pt x="41325" y="234369"/>
                  </a:lnTo>
                  <a:lnTo>
                    <a:pt x="40959" y="234097"/>
                  </a:lnTo>
                  <a:lnTo>
                    <a:pt x="40594" y="233802"/>
                  </a:lnTo>
                  <a:lnTo>
                    <a:pt x="40233" y="233495"/>
                  </a:lnTo>
                  <a:lnTo>
                    <a:pt x="39872" y="233177"/>
                  </a:lnTo>
                  <a:lnTo>
                    <a:pt x="39516" y="232858"/>
                  </a:lnTo>
                  <a:lnTo>
                    <a:pt x="39165" y="232527"/>
                  </a:lnTo>
                  <a:lnTo>
                    <a:pt x="38819" y="232173"/>
                  </a:lnTo>
                  <a:lnTo>
                    <a:pt x="38472" y="231819"/>
                  </a:lnTo>
                  <a:lnTo>
                    <a:pt x="38130" y="231453"/>
                  </a:lnTo>
                  <a:lnTo>
                    <a:pt x="37789" y="231087"/>
                  </a:lnTo>
                  <a:lnTo>
                    <a:pt x="37452" y="230697"/>
                  </a:lnTo>
                  <a:lnTo>
                    <a:pt x="37119" y="230307"/>
                  </a:lnTo>
                  <a:lnTo>
                    <a:pt x="36787" y="229894"/>
                  </a:lnTo>
                  <a:lnTo>
                    <a:pt x="36460" y="229481"/>
                  </a:lnTo>
                  <a:lnTo>
                    <a:pt x="36132" y="229056"/>
                  </a:lnTo>
                  <a:lnTo>
                    <a:pt x="35814" y="228631"/>
                  </a:lnTo>
                  <a:lnTo>
                    <a:pt x="35492" y="228182"/>
                  </a:lnTo>
                  <a:lnTo>
                    <a:pt x="35178" y="227734"/>
                  </a:lnTo>
                  <a:lnTo>
                    <a:pt x="34865" y="227273"/>
                  </a:lnTo>
                  <a:lnTo>
                    <a:pt x="34557" y="226801"/>
                  </a:lnTo>
                  <a:lnTo>
                    <a:pt x="34248" y="226317"/>
                  </a:lnTo>
                  <a:lnTo>
                    <a:pt x="33944" y="225833"/>
                  </a:lnTo>
                  <a:lnTo>
                    <a:pt x="33645" y="225325"/>
                  </a:lnTo>
                  <a:lnTo>
                    <a:pt x="33346" y="224817"/>
                  </a:lnTo>
                  <a:lnTo>
                    <a:pt x="33052" y="224310"/>
                  </a:lnTo>
                  <a:lnTo>
                    <a:pt x="32763" y="223778"/>
                  </a:lnTo>
                  <a:lnTo>
                    <a:pt x="32473" y="223247"/>
                  </a:lnTo>
                  <a:lnTo>
                    <a:pt x="32188" y="222704"/>
                  </a:lnTo>
                  <a:lnTo>
                    <a:pt x="31903" y="222161"/>
                  </a:lnTo>
                  <a:lnTo>
                    <a:pt x="31623" y="221594"/>
                  </a:lnTo>
                  <a:lnTo>
                    <a:pt x="31348" y="221027"/>
                  </a:lnTo>
                  <a:lnTo>
                    <a:pt x="31078" y="220460"/>
                  </a:lnTo>
                  <a:lnTo>
                    <a:pt x="30807" y="219870"/>
                  </a:lnTo>
                  <a:lnTo>
                    <a:pt x="30537" y="219280"/>
                  </a:lnTo>
                  <a:lnTo>
                    <a:pt x="30276" y="218678"/>
                  </a:lnTo>
                  <a:lnTo>
                    <a:pt x="30015" y="218075"/>
                  </a:lnTo>
                  <a:lnTo>
                    <a:pt x="29753" y="217461"/>
                  </a:lnTo>
                  <a:lnTo>
                    <a:pt x="29502" y="216836"/>
                  </a:lnTo>
                  <a:lnTo>
                    <a:pt x="29250" y="216198"/>
                  </a:lnTo>
                  <a:lnTo>
                    <a:pt x="28999" y="215561"/>
                  </a:lnTo>
                  <a:lnTo>
                    <a:pt x="28752" y="214923"/>
                  </a:lnTo>
                  <a:lnTo>
                    <a:pt x="28510" y="214262"/>
                  </a:lnTo>
                  <a:lnTo>
                    <a:pt x="28273" y="213601"/>
                  </a:lnTo>
                  <a:lnTo>
                    <a:pt x="28035" y="212939"/>
                  </a:lnTo>
                  <a:lnTo>
                    <a:pt x="27798" y="212266"/>
                  </a:lnTo>
                  <a:lnTo>
                    <a:pt x="27570" y="211582"/>
                  </a:lnTo>
                  <a:lnTo>
                    <a:pt x="27342" y="210885"/>
                  </a:lnTo>
                  <a:lnTo>
                    <a:pt x="27115" y="210188"/>
                  </a:lnTo>
                  <a:lnTo>
                    <a:pt x="26896" y="209492"/>
                  </a:lnTo>
                  <a:lnTo>
                    <a:pt x="26678" y="208783"/>
                  </a:lnTo>
                  <a:lnTo>
                    <a:pt x="26460" y="208063"/>
                  </a:lnTo>
                  <a:lnTo>
                    <a:pt x="26246" y="207343"/>
                  </a:lnTo>
                  <a:lnTo>
                    <a:pt x="26037" y="206611"/>
                  </a:lnTo>
                  <a:lnTo>
                    <a:pt x="25833" y="205879"/>
                  </a:lnTo>
                  <a:lnTo>
                    <a:pt x="25629" y="205135"/>
                  </a:lnTo>
                  <a:lnTo>
                    <a:pt x="25430" y="204379"/>
                  </a:lnTo>
                  <a:lnTo>
                    <a:pt x="25230" y="203624"/>
                  </a:lnTo>
                  <a:lnTo>
                    <a:pt x="25036" y="202868"/>
                  </a:lnTo>
                  <a:lnTo>
                    <a:pt x="24846" y="202101"/>
                  </a:lnTo>
                  <a:lnTo>
                    <a:pt x="24656" y="201321"/>
                  </a:lnTo>
                  <a:lnTo>
                    <a:pt x="24471" y="200542"/>
                  </a:lnTo>
                  <a:lnTo>
                    <a:pt x="24286" y="199763"/>
                  </a:lnTo>
                  <a:lnTo>
                    <a:pt x="24110" y="198972"/>
                  </a:lnTo>
                  <a:lnTo>
                    <a:pt x="23935" y="198181"/>
                  </a:lnTo>
                  <a:lnTo>
                    <a:pt x="23759" y="197378"/>
                  </a:lnTo>
                  <a:lnTo>
                    <a:pt x="23588" y="196563"/>
                  </a:lnTo>
                  <a:lnTo>
                    <a:pt x="23422" y="195748"/>
                  </a:lnTo>
                  <a:lnTo>
                    <a:pt x="23256" y="194934"/>
                  </a:lnTo>
                  <a:lnTo>
                    <a:pt x="23095" y="194107"/>
                  </a:lnTo>
                  <a:lnTo>
                    <a:pt x="22938" y="193281"/>
                  </a:lnTo>
                  <a:lnTo>
                    <a:pt x="22781" y="192454"/>
                  </a:lnTo>
                  <a:lnTo>
                    <a:pt x="22630" y="191616"/>
                  </a:lnTo>
                  <a:lnTo>
                    <a:pt x="22482" y="190766"/>
                  </a:lnTo>
                  <a:lnTo>
                    <a:pt x="22335" y="189916"/>
                  </a:lnTo>
                  <a:lnTo>
                    <a:pt x="22193" y="189066"/>
                  </a:lnTo>
                  <a:lnTo>
                    <a:pt x="22051" y="188216"/>
                  </a:lnTo>
                  <a:lnTo>
                    <a:pt x="21918" y="187342"/>
                  </a:lnTo>
                  <a:lnTo>
                    <a:pt x="21780" y="186480"/>
                  </a:lnTo>
                  <a:lnTo>
                    <a:pt x="21652" y="185606"/>
                  </a:lnTo>
                  <a:lnTo>
                    <a:pt x="21524" y="184733"/>
                  </a:lnTo>
                  <a:lnTo>
                    <a:pt x="21400" y="183859"/>
                  </a:lnTo>
                  <a:lnTo>
                    <a:pt x="21277" y="182973"/>
                  </a:lnTo>
                  <a:lnTo>
                    <a:pt x="21158" y="182088"/>
                  </a:lnTo>
                  <a:lnTo>
                    <a:pt x="21040" y="181190"/>
                  </a:lnTo>
                  <a:lnTo>
                    <a:pt x="20930" y="180293"/>
                  </a:lnTo>
                  <a:lnTo>
                    <a:pt x="20821" y="179396"/>
                  </a:lnTo>
                  <a:lnTo>
                    <a:pt x="20712" y="178487"/>
                  </a:lnTo>
                  <a:lnTo>
                    <a:pt x="20608" y="177589"/>
                  </a:lnTo>
                  <a:lnTo>
                    <a:pt x="20508" y="176668"/>
                  </a:lnTo>
                  <a:lnTo>
                    <a:pt x="20408" y="175759"/>
                  </a:lnTo>
                  <a:lnTo>
                    <a:pt x="20313" y="174838"/>
                  </a:lnTo>
                  <a:lnTo>
                    <a:pt x="20223" y="173917"/>
                  </a:lnTo>
                  <a:lnTo>
                    <a:pt x="20133" y="172996"/>
                  </a:lnTo>
                  <a:lnTo>
                    <a:pt x="20048" y="172064"/>
                  </a:lnTo>
                  <a:lnTo>
                    <a:pt x="19967" y="171131"/>
                  </a:lnTo>
                  <a:lnTo>
                    <a:pt x="19886" y="170198"/>
                  </a:lnTo>
                  <a:lnTo>
                    <a:pt x="19810" y="169265"/>
                  </a:lnTo>
                  <a:lnTo>
                    <a:pt x="19739" y="168321"/>
                  </a:lnTo>
                  <a:lnTo>
                    <a:pt x="19668" y="167388"/>
                  </a:lnTo>
                  <a:lnTo>
                    <a:pt x="19602" y="166444"/>
                  </a:lnTo>
                  <a:lnTo>
                    <a:pt x="19535" y="165487"/>
                  </a:lnTo>
                  <a:lnTo>
                    <a:pt x="19473" y="164543"/>
                  </a:lnTo>
                  <a:lnTo>
                    <a:pt x="19416" y="163586"/>
                  </a:lnTo>
                  <a:lnTo>
                    <a:pt x="19359" y="162630"/>
                  </a:lnTo>
                  <a:lnTo>
                    <a:pt x="19307" y="161674"/>
                  </a:lnTo>
                  <a:lnTo>
                    <a:pt x="19260" y="160717"/>
                  </a:lnTo>
                  <a:lnTo>
                    <a:pt x="19212" y="159749"/>
                  </a:lnTo>
                  <a:lnTo>
                    <a:pt x="19293" y="159714"/>
                  </a:lnTo>
                  <a:lnTo>
                    <a:pt x="19369" y="159666"/>
                  </a:lnTo>
                  <a:lnTo>
                    <a:pt x="19440" y="159596"/>
                  </a:lnTo>
                  <a:lnTo>
                    <a:pt x="19507" y="159513"/>
                  </a:lnTo>
                  <a:lnTo>
                    <a:pt x="19564" y="159418"/>
                  </a:lnTo>
                  <a:lnTo>
                    <a:pt x="19621" y="159300"/>
                  </a:lnTo>
                  <a:lnTo>
                    <a:pt x="19668" y="159182"/>
                  </a:lnTo>
                  <a:lnTo>
                    <a:pt x="19715" y="159052"/>
                  </a:lnTo>
                  <a:lnTo>
                    <a:pt x="19753" y="158911"/>
                  </a:lnTo>
                  <a:lnTo>
                    <a:pt x="19787" y="158769"/>
                  </a:lnTo>
                  <a:lnTo>
                    <a:pt x="19815" y="158616"/>
                  </a:lnTo>
                  <a:lnTo>
                    <a:pt x="19839" y="158450"/>
                  </a:lnTo>
                  <a:lnTo>
                    <a:pt x="19858" y="158285"/>
                  </a:lnTo>
                  <a:lnTo>
                    <a:pt x="19867" y="158120"/>
                  </a:lnTo>
                  <a:lnTo>
                    <a:pt x="19877" y="157954"/>
                  </a:lnTo>
                  <a:lnTo>
                    <a:pt x="19882" y="157801"/>
                  </a:lnTo>
                  <a:lnTo>
                    <a:pt x="19877" y="157636"/>
                  </a:lnTo>
                  <a:lnTo>
                    <a:pt x="19867" y="157470"/>
                  </a:lnTo>
                  <a:lnTo>
                    <a:pt x="19853" y="157317"/>
                  </a:lnTo>
                  <a:lnTo>
                    <a:pt x="19834" y="157163"/>
                  </a:lnTo>
                  <a:lnTo>
                    <a:pt x="19810" y="157022"/>
                  </a:lnTo>
                  <a:lnTo>
                    <a:pt x="19782" y="156880"/>
                  </a:lnTo>
                  <a:lnTo>
                    <a:pt x="19749" y="156750"/>
                  </a:lnTo>
                  <a:lnTo>
                    <a:pt x="19706" y="156632"/>
                  </a:lnTo>
                  <a:lnTo>
                    <a:pt x="19663" y="156526"/>
                  </a:lnTo>
                  <a:lnTo>
                    <a:pt x="19611" y="156431"/>
                  </a:lnTo>
                  <a:lnTo>
                    <a:pt x="19554" y="156360"/>
                  </a:lnTo>
                  <a:lnTo>
                    <a:pt x="19492" y="156290"/>
                  </a:lnTo>
                  <a:lnTo>
                    <a:pt x="19426" y="156254"/>
                  </a:lnTo>
                  <a:lnTo>
                    <a:pt x="19355" y="156219"/>
                  </a:lnTo>
                  <a:lnTo>
                    <a:pt x="19279" y="156207"/>
                  </a:lnTo>
                  <a:lnTo>
                    <a:pt x="19198" y="156219"/>
                  </a:lnTo>
                  <a:lnTo>
                    <a:pt x="19170" y="156231"/>
                  </a:lnTo>
                  <a:lnTo>
                    <a:pt x="19141" y="156242"/>
                  </a:lnTo>
                  <a:lnTo>
                    <a:pt x="19113" y="156254"/>
                  </a:lnTo>
                  <a:lnTo>
                    <a:pt x="19084" y="156266"/>
                  </a:lnTo>
                  <a:lnTo>
                    <a:pt x="19037" y="154885"/>
                  </a:lnTo>
                  <a:lnTo>
                    <a:pt x="18994" y="153503"/>
                  </a:lnTo>
                  <a:lnTo>
                    <a:pt x="18961" y="152122"/>
                  </a:lnTo>
                  <a:lnTo>
                    <a:pt x="18932" y="150729"/>
                  </a:lnTo>
                  <a:lnTo>
                    <a:pt x="18909" y="149347"/>
                  </a:lnTo>
                  <a:lnTo>
                    <a:pt x="18894" y="147954"/>
                  </a:lnTo>
                  <a:lnTo>
                    <a:pt x="18885" y="146561"/>
                  </a:lnTo>
                  <a:lnTo>
                    <a:pt x="18880" y="145167"/>
                  </a:lnTo>
                  <a:lnTo>
                    <a:pt x="18885" y="143762"/>
                  </a:lnTo>
                  <a:lnTo>
                    <a:pt x="18894" y="142369"/>
                  </a:lnTo>
                  <a:lnTo>
                    <a:pt x="18909" y="140976"/>
                  </a:lnTo>
                  <a:lnTo>
                    <a:pt x="18932" y="139571"/>
                  </a:lnTo>
                  <a:lnTo>
                    <a:pt x="18961" y="138166"/>
                  </a:lnTo>
                  <a:lnTo>
                    <a:pt x="18994" y="136773"/>
                  </a:lnTo>
                  <a:lnTo>
                    <a:pt x="19037" y="135368"/>
                  </a:lnTo>
                  <a:lnTo>
                    <a:pt x="19084" y="133974"/>
                  </a:lnTo>
                  <a:lnTo>
                    <a:pt x="19089" y="133738"/>
                  </a:lnTo>
                  <a:lnTo>
                    <a:pt x="19089" y="133526"/>
                  </a:lnTo>
                  <a:lnTo>
                    <a:pt x="19079" y="133313"/>
                  </a:lnTo>
                  <a:lnTo>
                    <a:pt x="19065" y="133113"/>
                  </a:lnTo>
                  <a:lnTo>
                    <a:pt x="19046" y="132935"/>
                  </a:lnTo>
                  <a:lnTo>
                    <a:pt x="19023" y="132758"/>
                  </a:lnTo>
                  <a:lnTo>
                    <a:pt x="18989" y="132593"/>
                  </a:lnTo>
                  <a:lnTo>
                    <a:pt x="18956" y="132440"/>
                  </a:lnTo>
                  <a:lnTo>
                    <a:pt x="18913" y="132298"/>
                  </a:lnTo>
                  <a:lnTo>
                    <a:pt x="18871" y="132168"/>
                  </a:lnTo>
                  <a:lnTo>
                    <a:pt x="18818" y="132050"/>
                  </a:lnTo>
                  <a:lnTo>
                    <a:pt x="18766" y="131944"/>
                  </a:lnTo>
                  <a:lnTo>
                    <a:pt x="18714" y="131837"/>
                  </a:lnTo>
                  <a:lnTo>
                    <a:pt x="18652" y="131743"/>
                  </a:lnTo>
                  <a:lnTo>
                    <a:pt x="18591" y="131672"/>
                  </a:lnTo>
                  <a:lnTo>
                    <a:pt x="18524" y="131589"/>
                  </a:lnTo>
                  <a:lnTo>
                    <a:pt x="18705" y="131377"/>
                  </a:lnTo>
                  <a:lnTo>
                    <a:pt x="18880" y="131141"/>
                  </a:lnTo>
                  <a:lnTo>
                    <a:pt x="19051" y="130905"/>
                  </a:lnTo>
                  <a:lnTo>
                    <a:pt x="19227" y="130657"/>
                  </a:lnTo>
                  <a:lnTo>
                    <a:pt x="19393" y="130409"/>
                  </a:lnTo>
                  <a:lnTo>
                    <a:pt x="19564" y="130149"/>
                  </a:lnTo>
                  <a:lnTo>
                    <a:pt x="19730" y="129877"/>
                  </a:lnTo>
                  <a:lnTo>
                    <a:pt x="19891" y="129594"/>
                  </a:lnTo>
                  <a:lnTo>
                    <a:pt x="20052" y="129311"/>
                  </a:lnTo>
                  <a:lnTo>
                    <a:pt x="20214" y="129016"/>
                  </a:lnTo>
                  <a:lnTo>
                    <a:pt x="20370" y="128709"/>
                  </a:lnTo>
                  <a:lnTo>
                    <a:pt x="20522" y="128402"/>
                  </a:lnTo>
                  <a:lnTo>
                    <a:pt x="20674" y="128083"/>
                  </a:lnTo>
                  <a:lnTo>
                    <a:pt x="20821" y="127764"/>
                  </a:lnTo>
                  <a:lnTo>
                    <a:pt x="20968" y="127433"/>
                  </a:lnTo>
                  <a:lnTo>
                    <a:pt x="21111" y="127103"/>
                  </a:lnTo>
                  <a:lnTo>
                    <a:pt x="21248" y="126760"/>
                  </a:lnTo>
                  <a:lnTo>
                    <a:pt x="21386" y="126406"/>
                  </a:lnTo>
                  <a:lnTo>
                    <a:pt x="21519" y="126052"/>
                  </a:lnTo>
                  <a:lnTo>
                    <a:pt x="21647" y="125698"/>
                  </a:lnTo>
                  <a:lnTo>
                    <a:pt x="21775" y="125332"/>
                  </a:lnTo>
                  <a:lnTo>
                    <a:pt x="21894" y="124954"/>
                  </a:lnTo>
                  <a:lnTo>
                    <a:pt x="22013" y="124576"/>
                  </a:lnTo>
                  <a:lnTo>
                    <a:pt x="22131" y="124198"/>
                  </a:lnTo>
                  <a:lnTo>
                    <a:pt x="22240" y="123809"/>
                  </a:lnTo>
                  <a:lnTo>
                    <a:pt x="22345" y="123419"/>
                  </a:lnTo>
                  <a:lnTo>
                    <a:pt x="22449" y="123018"/>
                  </a:lnTo>
                  <a:lnTo>
                    <a:pt x="22544" y="122616"/>
                  </a:lnTo>
                  <a:lnTo>
                    <a:pt x="22639" y="122215"/>
                  </a:lnTo>
                  <a:lnTo>
                    <a:pt x="22729" y="121801"/>
                  </a:lnTo>
                  <a:lnTo>
                    <a:pt x="22815" y="121388"/>
                  </a:lnTo>
                  <a:lnTo>
                    <a:pt x="22895" y="120963"/>
                  </a:lnTo>
                  <a:lnTo>
                    <a:pt x="22995" y="120408"/>
                  </a:lnTo>
                  <a:lnTo>
                    <a:pt x="23085" y="119853"/>
                  </a:lnTo>
                  <a:lnTo>
                    <a:pt x="23171" y="119298"/>
                  </a:lnTo>
                  <a:lnTo>
                    <a:pt x="23251" y="118732"/>
                  </a:lnTo>
                  <a:lnTo>
                    <a:pt x="23323" y="118165"/>
                  </a:lnTo>
                  <a:lnTo>
                    <a:pt x="23389" y="117598"/>
                  </a:lnTo>
                  <a:lnTo>
                    <a:pt x="23446" y="117020"/>
                  </a:lnTo>
                  <a:lnTo>
                    <a:pt x="23498" y="116453"/>
                  </a:lnTo>
                  <a:lnTo>
                    <a:pt x="23546" y="115874"/>
                  </a:lnTo>
                  <a:lnTo>
                    <a:pt x="23584" y="115308"/>
                  </a:lnTo>
                  <a:lnTo>
                    <a:pt x="23617" y="114729"/>
                  </a:lnTo>
                  <a:lnTo>
                    <a:pt x="23645" y="114151"/>
                  </a:lnTo>
                  <a:lnTo>
                    <a:pt x="23664" y="113572"/>
                  </a:lnTo>
                  <a:lnTo>
                    <a:pt x="23683" y="112993"/>
                  </a:lnTo>
                  <a:lnTo>
                    <a:pt x="23693" y="112415"/>
                  </a:lnTo>
                  <a:lnTo>
                    <a:pt x="23693" y="111825"/>
                  </a:lnTo>
                  <a:lnTo>
                    <a:pt x="23693" y="111246"/>
                  </a:lnTo>
                  <a:lnTo>
                    <a:pt x="23683" y="110667"/>
                  </a:lnTo>
                  <a:lnTo>
                    <a:pt x="23669" y="110101"/>
                  </a:lnTo>
                  <a:lnTo>
                    <a:pt x="23650" y="109522"/>
                  </a:lnTo>
                  <a:lnTo>
                    <a:pt x="23622" y="108944"/>
                  </a:lnTo>
                  <a:lnTo>
                    <a:pt x="23593" y="108377"/>
                  </a:lnTo>
                  <a:lnTo>
                    <a:pt x="23555" y="107798"/>
                  </a:lnTo>
                  <a:lnTo>
                    <a:pt x="23512" y="107232"/>
                  </a:lnTo>
                  <a:lnTo>
                    <a:pt x="23465" y="106665"/>
                  </a:lnTo>
                  <a:lnTo>
                    <a:pt x="23413" y="106098"/>
                  </a:lnTo>
                  <a:lnTo>
                    <a:pt x="23356" y="105543"/>
                  </a:lnTo>
                  <a:lnTo>
                    <a:pt x="23289" y="104977"/>
                  </a:lnTo>
                  <a:lnTo>
                    <a:pt x="23223" y="104422"/>
                  </a:lnTo>
                  <a:lnTo>
                    <a:pt x="23152" y="103878"/>
                  </a:lnTo>
                  <a:lnTo>
                    <a:pt x="23071" y="103324"/>
                  </a:lnTo>
                  <a:lnTo>
                    <a:pt x="22990" y="102780"/>
                  </a:lnTo>
                  <a:lnTo>
                    <a:pt x="22900" y="102249"/>
                  </a:lnTo>
                  <a:lnTo>
                    <a:pt x="22805" y="101706"/>
                  </a:lnTo>
                  <a:lnTo>
                    <a:pt x="22710" y="101186"/>
                  </a:lnTo>
                  <a:lnTo>
                    <a:pt x="22606" y="100655"/>
                  </a:lnTo>
                  <a:lnTo>
                    <a:pt x="22501" y="100136"/>
                  </a:lnTo>
                  <a:lnTo>
                    <a:pt x="22388" y="99628"/>
                  </a:lnTo>
                  <a:lnTo>
                    <a:pt x="22274" y="99120"/>
                  </a:lnTo>
                  <a:lnTo>
                    <a:pt x="22150" y="98624"/>
                  </a:lnTo>
                  <a:lnTo>
                    <a:pt x="22027" y="98128"/>
                  </a:lnTo>
                  <a:lnTo>
                    <a:pt x="21899" y="97633"/>
                  </a:lnTo>
                  <a:lnTo>
                    <a:pt x="21766" y="97160"/>
                  </a:lnTo>
                  <a:lnTo>
                    <a:pt x="21628" y="96688"/>
                  </a:lnTo>
                  <a:lnTo>
                    <a:pt x="21486" y="96216"/>
                  </a:lnTo>
                  <a:lnTo>
                    <a:pt x="21339" y="95755"/>
                  </a:lnTo>
                  <a:lnTo>
                    <a:pt x="21191" y="95307"/>
                  </a:lnTo>
                  <a:lnTo>
                    <a:pt x="21035" y="94870"/>
                  </a:lnTo>
                  <a:lnTo>
                    <a:pt x="20878" y="94433"/>
                  </a:lnTo>
                  <a:lnTo>
                    <a:pt x="20717" y="94008"/>
                  </a:lnTo>
                  <a:lnTo>
                    <a:pt x="20551" y="93595"/>
                  </a:lnTo>
                  <a:lnTo>
                    <a:pt x="20385" y="93181"/>
                  </a:lnTo>
                  <a:lnTo>
                    <a:pt x="20209" y="92792"/>
                  </a:lnTo>
                  <a:lnTo>
                    <a:pt x="20033" y="92402"/>
                  </a:lnTo>
                  <a:lnTo>
                    <a:pt x="19858" y="92024"/>
                  </a:lnTo>
                  <a:lnTo>
                    <a:pt x="19673" y="91658"/>
                  </a:lnTo>
                  <a:lnTo>
                    <a:pt x="19488" y="91304"/>
                  </a:lnTo>
                  <a:lnTo>
                    <a:pt x="19298" y="90950"/>
                  </a:lnTo>
                  <a:lnTo>
                    <a:pt x="19103" y="90619"/>
                  </a:lnTo>
                  <a:lnTo>
                    <a:pt x="18909" y="90300"/>
                  </a:lnTo>
                  <a:lnTo>
                    <a:pt x="18709" y="89982"/>
                  </a:lnTo>
                  <a:lnTo>
                    <a:pt x="18510" y="89687"/>
                  </a:lnTo>
                  <a:lnTo>
                    <a:pt x="18306" y="89391"/>
                  </a:lnTo>
                  <a:lnTo>
                    <a:pt x="18097" y="89120"/>
                  </a:lnTo>
                  <a:lnTo>
                    <a:pt x="18287" y="87963"/>
                  </a:lnTo>
                  <a:lnTo>
                    <a:pt x="18477" y="86806"/>
                  </a:lnTo>
                  <a:lnTo>
                    <a:pt x="18657" y="85637"/>
                  </a:lnTo>
                  <a:lnTo>
                    <a:pt x="18828" y="84480"/>
                  </a:lnTo>
                  <a:lnTo>
                    <a:pt x="18966" y="83606"/>
                  </a:lnTo>
                  <a:lnTo>
                    <a:pt x="19108" y="82720"/>
                  </a:lnTo>
                  <a:lnTo>
                    <a:pt x="19255" y="81835"/>
                  </a:lnTo>
                  <a:lnTo>
                    <a:pt x="19393" y="80938"/>
                  </a:lnTo>
                  <a:lnTo>
                    <a:pt x="19464" y="80489"/>
                  </a:lnTo>
                  <a:lnTo>
                    <a:pt x="19526" y="80052"/>
                  </a:lnTo>
                  <a:lnTo>
                    <a:pt x="19587" y="79603"/>
                  </a:lnTo>
                  <a:lnTo>
                    <a:pt x="19644" y="79155"/>
                  </a:lnTo>
                  <a:lnTo>
                    <a:pt x="19696" y="78694"/>
                  </a:lnTo>
                  <a:lnTo>
                    <a:pt x="19744" y="78246"/>
                  </a:lnTo>
                  <a:lnTo>
                    <a:pt x="19782" y="77797"/>
                  </a:lnTo>
                  <a:lnTo>
                    <a:pt x="19820" y="77336"/>
                  </a:lnTo>
                  <a:lnTo>
                    <a:pt x="19825" y="77159"/>
                  </a:lnTo>
                  <a:lnTo>
                    <a:pt x="19829" y="76970"/>
                  </a:lnTo>
                  <a:lnTo>
                    <a:pt x="19825" y="76793"/>
                  </a:lnTo>
                  <a:lnTo>
                    <a:pt x="19810" y="76616"/>
                  </a:lnTo>
                  <a:lnTo>
                    <a:pt x="19796" y="76439"/>
                  </a:lnTo>
                  <a:lnTo>
                    <a:pt x="19772" y="76274"/>
                  </a:lnTo>
                  <a:lnTo>
                    <a:pt x="19749" y="76120"/>
                  </a:lnTo>
                  <a:lnTo>
                    <a:pt x="19715" y="75967"/>
                  </a:lnTo>
                  <a:lnTo>
                    <a:pt x="19677" y="75825"/>
                  </a:lnTo>
                  <a:lnTo>
                    <a:pt x="19640" y="75695"/>
                  </a:lnTo>
                  <a:lnTo>
                    <a:pt x="19597" y="75565"/>
                  </a:lnTo>
                  <a:lnTo>
                    <a:pt x="19549" y="75447"/>
                  </a:lnTo>
                  <a:lnTo>
                    <a:pt x="19497" y="75341"/>
                  </a:lnTo>
                  <a:lnTo>
                    <a:pt x="19445" y="75235"/>
                  </a:lnTo>
                  <a:lnTo>
                    <a:pt x="19388" y="75152"/>
                  </a:lnTo>
                  <a:lnTo>
                    <a:pt x="19331" y="75081"/>
                  </a:lnTo>
                  <a:lnTo>
                    <a:pt x="19274" y="75010"/>
                  </a:lnTo>
                  <a:lnTo>
                    <a:pt x="19212" y="74963"/>
                  </a:lnTo>
                  <a:lnTo>
                    <a:pt x="19151" y="74928"/>
                  </a:lnTo>
                  <a:lnTo>
                    <a:pt x="19089" y="74904"/>
                  </a:lnTo>
                  <a:lnTo>
                    <a:pt x="19027" y="74892"/>
                  </a:lnTo>
                  <a:lnTo>
                    <a:pt x="18966" y="74892"/>
                  </a:lnTo>
                  <a:lnTo>
                    <a:pt x="18899" y="74916"/>
                  </a:lnTo>
                  <a:lnTo>
                    <a:pt x="18842" y="74951"/>
                  </a:lnTo>
                  <a:lnTo>
                    <a:pt x="18780" y="74999"/>
                  </a:lnTo>
                  <a:lnTo>
                    <a:pt x="18719" y="75069"/>
                  </a:lnTo>
                  <a:lnTo>
                    <a:pt x="18662" y="75152"/>
                  </a:lnTo>
                  <a:lnTo>
                    <a:pt x="18610" y="75258"/>
                  </a:lnTo>
                  <a:lnTo>
                    <a:pt x="18557" y="75388"/>
                  </a:lnTo>
                  <a:lnTo>
                    <a:pt x="18505" y="75530"/>
                  </a:lnTo>
                  <a:lnTo>
                    <a:pt x="18458" y="75695"/>
                  </a:lnTo>
                  <a:lnTo>
                    <a:pt x="18415" y="75872"/>
                  </a:lnTo>
                  <a:lnTo>
                    <a:pt x="18273" y="76522"/>
                  </a:lnTo>
                  <a:lnTo>
                    <a:pt x="18135" y="77195"/>
                  </a:lnTo>
                  <a:lnTo>
                    <a:pt x="18007" y="77880"/>
                  </a:lnTo>
                  <a:lnTo>
                    <a:pt x="17888" y="78588"/>
                  </a:lnTo>
                  <a:lnTo>
                    <a:pt x="17770" y="79308"/>
                  </a:lnTo>
                  <a:lnTo>
                    <a:pt x="17660" y="80052"/>
                  </a:lnTo>
                  <a:lnTo>
                    <a:pt x="17556" y="80796"/>
                  </a:lnTo>
                  <a:lnTo>
                    <a:pt x="17456" y="81552"/>
                  </a:lnTo>
                  <a:lnTo>
                    <a:pt x="17361" y="82307"/>
                  </a:lnTo>
                  <a:lnTo>
                    <a:pt x="17266" y="83075"/>
                  </a:lnTo>
                  <a:lnTo>
                    <a:pt x="17181" y="83842"/>
                  </a:lnTo>
                  <a:lnTo>
                    <a:pt x="17096" y="84621"/>
                  </a:lnTo>
                  <a:lnTo>
                    <a:pt x="16929" y="86168"/>
                  </a:lnTo>
                  <a:lnTo>
                    <a:pt x="16773" y="87691"/>
                  </a:lnTo>
                  <a:lnTo>
                    <a:pt x="16464" y="87443"/>
                  </a:lnTo>
                  <a:lnTo>
                    <a:pt x="16151" y="87219"/>
                  </a:lnTo>
                  <a:lnTo>
                    <a:pt x="15838" y="87018"/>
                  </a:lnTo>
                  <a:lnTo>
                    <a:pt x="15520" y="86853"/>
                  </a:lnTo>
                  <a:lnTo>
                    <a:pt x="15202" y="86699"/>
                  </a:lnTo>
                  <a:lnTo>
                    <a:pt x="14879" y="86569"/>
                  </a:lnTo>
                  <a:lnTo>
                    <a:pt x="14561" y="86475"/>
                  </a:lnTo>
                  <a:lnTo>
                    <a:pt x="14234" y="86392"/>
                  </a:lnTo>
                  <a:lnTo>
                    <a:pt x="13911" y="86333"/>
                  </a:lnTo>
                  <a:lnTo>
                    <a:pt x="13588" y="86298"/>
                  </a:lnTo>
                  <a:lnTo>
                    <a:pt x="13261" y="86286"/>
                  </a:lnTo>
                  <a:lnTo>
                    <a:pt x="12938" y="86298"/>
                  </a:lnTo>
                  <a:lnTo>
                    <a:pt x="12611" y="86322"/>
                  </a:lnTo>
                  <a:lnTo>
                    <a:pt x="12288" y="86381"/>
                  </a:lnTo>
                  <a:lnTo>
                    <a:pt x="11965" y="86451"/>
                  </a:lnTo>
                  <a:lnTo>
                    <a:pt x="11638" y="86546"/>
                  </a:lnTo>
                  <a:lnTo>
                    <a:pt x="11505" y="85011"/>
                  </a:lnTo>
                  <a:lnTo>
                    <a:pt x="11367" y="83476"/>
                  </a:lnTo>
                  <a:lnTo>
                    <a:pt x="11215" y="81941"/>
                  </a:lnTo>
                  <a:lnTo>
                    <a:pt x="11139" y="81174"/>
                  </a:lnTo>
                  <a:lnTo>
                    <a:pt x="11059" y="80418"/>
                  </a:lnTo>
                  <a:lnTo>
                    <a:pt x="10978" y="79662"/>
                  </a:lnTo>
                  <a:lnTo>
                    <a:pt x="10892" y="78907"/>
                  </a:lnTo>
                  <a:lnTo>
                    <a:pt x="10802" y="78163"/>
                  </a:lnTo>
                  <a:lnTo>
                    <a:pt x="10707" y="77419"/>
                  </a:lnTo>
                  <a:lnTo>
                    <a:pt x="10612" y="76687"/>
                  </a:lnTo>
                  <a:lnTo>
                    <a:pt x="10513" y="75955"/>
                  </a:lnTo>
                  <a:lnTo>
                    <a:pt x="10408" y="75235"/>
                  </a:lnTo>
                  <a:lnTo>
                    <a:pt x="10299" y="74526"/>
                  </a:lnTo>
                  <a:lnTo>
                    <a:pt x="10256" y="74290"/>
                  </a:lnTo>
                  <a:lnTo>
                    <a:pt x="10209" y="74078"/>
                  </a:lnTo>
                  <a:lnTo>
                    <a:pt x="10157" y="73889"/>
                  </a:lnTo>
                  <a:lnTo>
                    <a:pt x="10100" y="73712"/>
                  </a:lnTo>
                  <a:lnTo>
                    <a:pt x="10038" y="73558"/>
                  </a:lnTo>
                  <a:lnTo>
                    <a:pt x="9972" y="73428"/>
                  </a:lnTo>
                  <a:lnTo>
                    <a:pt x="9905" y="73310"/>
                  </a:lnTo>
                  <a:lnTo>
                    <a:pt x="9834" y="73216"/>
                  </a:lnTo>
                  <a:lnTo>
                    <a:pt x="9763" y="73133"/>
                  </a:lnTo>
                  <a:lnTo>
                    <a:pt x="9687" y="73074"/>
                  </a:lnTo>
                  <a:lnTo>
                    <a:pt x="9611" y="73027"/>
                  </a:lnTo>
                  <a:lnTo>
                    <a:pt x="9535" y="73003"/>
                  </a:lnTo>
                  <a:lnTo>
                    <a:pt x="9454" y="73003"/>
                  </a:lnTo>
                  <a:lnTo>
                    <a:pt x="9378" y="73015"/>
                  </a:lnTo>
                  <a:lnTo>
                    <a:pt x="9302" y="73039"/>
                  </a:lnTo>
                  <a:lnTo>
                    <a:pt x="9227" y="73074"/>
                  </a:lnTo>
                  <a:lnTo>
                    <a:pt x="9155" y="73133"/>
                  </a:lnTo>
                  <a:lnTo>
                    <a:pt x="9084" y="73216"/>
                  </a:lnTo>
                  <a:lnTo>
                    <a:pt x="9018" y="73298"/>
                  </a:lnTo>
                  <a:lnTo>
                    <a:pt x="8951" y="73405"/>
                  </a:lnTo>
                  <a:lnTo>
                    <a:pt x="8890" y="73523"/>
                  </a:lnTo>
                  <a:lnTo>
                    <a:pt x="8833" y="73653"/>
                  </a:lnTo>
                  <a:lnTo>
                    <a:pt x="8780" y="73794"/>
                  </a:lnTo>
                  <a:lnTo>
                    <a:pt x="8738" y="73960"/>
                  </a:lnTo>
                  <a:lnTo>
                    <a:pt x="8695" y="74125"/>
                  </a:lnTo>
                  <a:lnTo>
                    <a:pt x="8662" y="74314"/>
                  </a:lnTo>
                  <a:lnTo>
                    <a:pt x="8633" y="74515"/>
                  </a:lnTo>
                  <a:lnTo>
                    <a:pt x="8610" y="74727"/>
                  </a:lnTo>
                  <a:lnTo>
                    <a:pt x="8600" y="74940"/>
                  </a:lnTo>
                  <a:lnTo>
                    <a:pt x="8595" y="75176"/>
                  </a:lnTo>
                  <a:lnTo>
                    <a:pt x="8595" y="75424"/>
                  </a:lnTo>
                  <a:lnTo>
                    <a:pt x="8610" y="75672"/>
                  </a:lnTo>
                  <a:lnTo>
                    <a:pt x="8662" y="76404"/>
                  </a:lnTo>
                  <a:lnTo>
                    <a:pt x="8723" y="77136"/>
                  </a:lnTo>
                  <a:lnTo>
                    <a:pt x="8785" y="77868"/>
                  </a:lnTo>
                  <a:lnTo>
                    <a:pt x="8856" y="78612"/>
                  </a:lnTo>
                  <a:lnTo>
                    <a:pt x="8928" y="79344"/>
                  </a:lnTo>
                  <a:lnTo>
                    <a:pt x="9003" y="80087"/>
                  </a:lnTo>
                  <a:lnTo>
                    <a:pt x="9084" y="80819"/>
                  </a:lnTo>
                  <a:lnTo>
                    <a:pt x="9170" y="81563"/>
                  </a:lnTo>
                  <a:lnTo>
                    <a:pt x="9260" y="82295"/>
                  </a:lnTo>
                  <a:lnTo>
                    <a:pt x="9350" y="83039"/>
                  </a:lnTo>
                  <a:lnTo>
                    <a:pt x="9535" y="84503"/>
                  </a:lnTo>
                  <a:lnTo>
                    <a:pt x="9734" y="85967"/>
                  </a:lnTo>
                  <a:lnTo>
                    <a:pt x="9934" y="87420"/>
                  </a:lnTo>
                  <a:lnTo>
                    <a:pt x="9592" y="87668"/>
                  </a:lnTo>
                  <a:lnTo>
                    <a:pt x="9255" y="87951"/>
                  </a:lnTo>
                  <a:lnTo>
                    <a:pt x="8923" y="88258"/>
                  </a:lnTo>
                  <a:lnTo>
                    <a:pt x="8591" y="88577"/>
                  </a:lnTo>
                  <a:lnTo>
                    <a:pt x="8268" y="88919"/>
                  </a:lnTo>
                  <a:lnTo>
                    <a:pt x="7945" y="89297"/>
                  </a:lnTo>
                  <a:lnTo>
                    <a:pt x="7627" y="89687"/>
                  </a:lnTo>
                  <a:lnTo>
                    <a:pt x="7314" y="90100"/>
                  </a:lnTo>
                  <a:lnTo>
                    <a:pt x="7005" y="90537"/>
                  </a:lnTo>
                  <a:lnTo>
                    <a:pt x="6706" y="90997"/>
                  </a:lnTo>
                  <a:lnTo>
                    <a:pt x="6407" y="91481"/>
                  </a:lnTo>
                  <a:lnTo>
                    <a:pt x="6265" y="91729"/>
                  </a:lnTo>
                  <a:lnTo>
                    <a:pt x="6123" y="91989"/>
                  </a:lnTo>
                  <a:lnTo>
                    <a:pt x="5980" y="92249"/>
                  </a:lnTo>
                  <a:lnTo>
                    <a:pt x="5838" y="92508"/>
                  </a:lnTo>
                  <a:lnTo>
                    <a:pt x="5700" y="92780"/>
                  </a:lnTo>
                  <a:lnTo>
                    <a:pt x="5563" y="93063"/>
                  </a:lnTo>
                  <a:lnTo>
                    <a:pt x="5430" y="93347"/>
                  </a:lnTo>
                  <a:lnTo>
                    <a:pt x="5297" y="93642"/>
                  </a:lnTo>
                  <a:lnTo>
                    <a:pt x="5169" y="93937"/>
                  </a:lnTo>
                  <a:lnTo>
                    <a:pt x="5040" y="94232"/>
                  </a:lnTo>
                  <a:lnTo>
                    <a:pt x="4642" y="93146"/>
                  </a:lnTo>
                  <a:lnTo>
                    <a:pt x="4238" y="92060"/>
                  </a:lnTo>
                  <a:lnTo>
                    <a:pt x="3830" y="90985"/>
                  </a:lnTo>
                  <a:lnTo>
                    <a:pt x="3413" y="89911"/>
                  </a:lnTo>
                  <a:lnTo>
                    <a:pt x="3170" y="89261"/>
                  </a:lnTo>
                  <a:lnTo>
                    <a:pt x="2924" y="88600"/>
                  </a:lnTo>
                  <a:lnTo>
                    <a:pt x="2677" y="87939"/>
                  </a:lnTo>
                  <a:lnTo>
                    <a:pt x="2425" y="87290"/>
                  </a:lnTo>
                  <a:lnTo>
                    <a:pt x="2292" y="86971"/>
                  </a:lnTo>
                  <a:lnTo>
                    <a:pt x="2164" y="86664"/>
                  </a:lnTo>
                  <a:lnTo>
                    <a:pt x="2031" y="86357"/>
                  </a:lnTo>
                  <a:lnTo>
                    <a:pt x="1894" y="86062"/>
                  </a:lnTo>
                  <a:lnTo>
                    <a:pt x="1756" y="85778"/>
                  </a:lnTo>
                  <a:lnTo>
                    <a:pt x="1618" y="85507"/>
                  </a:lnTo>
                  <a:lnTo>
                    <a:pt x="1471" y="85247"/>
                  </a:lnTo>
                  <a:lnTo>
                    <a:pt x="1324" y="84999"/>
                  </a:lnTo>
                  <a:lnTo>
                    <a:pt x="1258" y="84893"/>
                  </a:lnTo>
                  <a:lnTo>
                    <a:pt x="1187" y="84810"/>
                  </a:lnTo>
                  <a:lnTo>
                    <a:pt x="1115" y="84751"/>
                  </a:lnTo>
                  <a:lnTo>
                    <a:pt x="1044" y="84704"/>
                  </a:lnTo>
                  <a:lnTo>
                    <a:pt x="973" y="84680"/>
                  </a:lnTo>
                  <a:lnTo>
                    <a:pt x="902" y="84669"/>
                  </a:lnTo>
                  <a:lnTo>
                    <a:pt x="831" y="84680"/>
                  </a:lnTo>
                  <a:lnTo>
                    <a:pt x="759" y="84704"/>
                  </a:lnTo>
                  <a:lnTo>
                    <a:pt x="693" y="84739"/>
                  </a:lnTo>
                  <a:lnTo>
                    <a:pt x="627" y="84787"/>
                  </a:lnTo>
                  <a:lnTo>
                    <a:pt x="560" y="84857"/>
                  </a:lnTo>
                  <a:lnTo>
                    <a:pt x="498" y="84928"/>
                  </a:lnTo>
                  <a:lnTo>
                    <a:pt x="437" y="85023"/>
                  </a:lnTo>
                  <a:lnTo>
                    <a:pt x="380" y="85117"/>
                  </a:lnTo>
                  <a:lnTo>
                    <a:pt x="323" y="85235"/>
                  </a:lnTo>
                  <a:lnTo>
                    <a:pt x="271" y="85353"/>
                  </a:lnTo>
                  <a:lnTo>
                    <a:pt x="223" y="85483"/>
                  </a:lnTo>
                  <a:lnTo>
                    <a:pt x="180" y="85625"/>
                  </a:lnTo>
                  <a:lnTo>
                    <a:pt x="138" y="85767"/>
                  </a:lnTo>
                  <a:lnTo>
                    <a:pt x="104" y="85920"/>
                  </a:lnTo>
                  <a:lnTo>
                    <a:pt x="71" y="86074"/>
                  </a:lnTo>
                  <a:lnTo>
                    <a:pt x="48" y="86239"/>
                  </a:lnTo>
                  <a:lnTo>
                    <a:pt x="29" y="86404"/>
                  </a:lnTo>
                  <a:lnTo>
                    <a:pt x="10" y="86569"/>
                  </a:lnTo>
                  <a:lnTo>
                    <a:pt x="0" y="86747"/>
                  </a:lnTo>
                  <a:lnTo>
                    <a:pt x="0" y="86912"/>
                  </a:lnTo>
                  <a:lnTo>
                    <a:pt x="5" y="87089"/>
                  </a:lnTo>
                  <a:lnTo>
                    <a:pt x="14" y="87266"/>
                  </a:lnTo>
                  <a:lnTo>
                    <a:pt x="29" y="87443"/>
                  </a:lnTo>
                  <a:lnTo>
                    <a:pt x="57" y="87620"/>
                  </a:lnTo>
                  <a:lnTo>
                    <a:pt x="90" y="87797"/>
                  </a:lnTo>
                  <a:lnTo>
                    <a:pt x="128" y="87975"/>
                  </a:lnTo>
                  <a:lnTo>
                    <a:pt x="228" y="88341"/>
                  </a:lnTo>
                  <a:lnTo>
                    <a:pt x="332" y="88695"/>
                  </a:lnTo>
                  <a:lnTo>
                    <a:pt x="446" y="89049"/>
                  </a:lnTo>
                  <a:lnTo>
                    <a:pt x="560" y="89380"/>
                  </a:lnTo>
                  <a:lnTo>
                    <a:pt x="679" y="89722"/>
                  </a:lnTo>
                  <a:lnTo>
                    <a:pt x="802" y="90053"/>
                  </a:lnTo>
                  <a:lnTo>
                    <a:pt x="930" y="90371"/>
                  </a:lnTo>
                  <a:lnTo>
                    <a:pt x="1058" y="90690"/>
                  </a:lnTo>
                  <a:lnTo>
                    <a:pt x="1324" y="91316"/>
                  </a:lnTo>
                  <a:lnTo>
                    <a:pt x="1595" y="91930"/>
                  </a:lnTo>
                  <a:lnTo>
                    <a:pt x="1861" y="92544"/>
                  </a:lnTo>
                  <a:lnTo>
                    <a:pt x="2122" y="93170"/>
                  </a:lnTo>
                  <a:lnTo>
                    <a:pt x="2568" y="94232"/>
                  </a:lnTo>
                  <a:lnTo>
                    <a:pt x="3019" y="95283"/>
                  </a:lnTo>
                  <a:lnTo>
                    <a:pt x="3939" y="97408"/>
                  </a:lnTo>
                  <a:lnTo>
                    <a:pt x="3835" y="97762"/>
                  </a:lnTo>
                  <a:lnTo>
                    <a:pt x="3731" y="98117"/>
                  </a:lnTo>
                  <a:lnTo>
                    <a:pt x="3626" y="98483"/>
                  </a:lnTo>
                  <a:lnTo>
                    <a:pt x="3531" y="98849"/>
                  </a:lnTo>
                  <a:lnTo>
                    <a:pt x="3436" y="99215"/>
                  </a:lnTo>
                  <a:lnTo>
                    <a:pt x="3341" y="99593"/>
                  </a:lnTo>
                  <a:lnTo>
                    <a:pt x="3251" y="99970"/>
                  </a:lnTo>
                  <a:lnTo>
                    <a:pt x="3166" y="100360"/>
                  </a:lnTo>
                  <a:lnTo>
                    <a:pt x="3080" y="100750"/>
                  </a:lnTo>
                  <a:lnTo>
                    <a:pt x="3000" y="101151"/>
                  </a:lnTo>
                  <a:lnTo>
                    <a:pt x="2919" y="101553"/>
                  </a:lnTo>
                  <a:lnTo>
                    <a:pt x="2843" y="101954"/>
                  </a:lnTo>
                  <a:lnTo>
                    <a:pt x="2772" y="102367"/>
                  </a:lnTo>
                  <a:lnTo>
                    <a:pt x="2701" y="102780"/>
                  </a:lnTo>
                  <a:lnTo>
                    <a:pt x="2634" y="103205"/>
                  </a:lnTo>
                  <a:lnTo>
                    <a:pt x="2568" y="103631"/>
                  </a:lnTo>
                  <a:lnTo>
                    <a:pt x="2478" y="104315"/>
                  </a:lnTo>
                  <a:lnTo>
                    <a:pt x="2392" y="104988"/>
                  </a:lnTo>
                  <a:lnTo>
                    <a:pt x="2321" y="105650"/>
                  </a:lnTo>
                  <a:lnTo>
                    <a:pt x="2254" y="106299"/>
                  </a:lnTo>
                  <a:lnTo>
                    <a:pt x="2202" y="106948"/>
                  </a:lnTo>
                  <a:lnTo>
                    <a:pt x="2155" y="107586"/>
                  </a:lnTo>
                  <a:lnTo>
                    <a:pt x="2117" y="108212"/>
                  </a:lnTo>
                  <a:lnTo>
                    <a:pt x="2088" y="108826"/>
                  </a:lnTo>
                  <a:lnTo>
                    <a:pt x="2069" y="109428"/>
                  </a:lnTo>
                  <a:lnTo>
                    <a:pt x="2060" y="110030"/>
                  </a:lnTo>
                  <a:lnTo>
                    <a:pt x="2055" y="110620"/>
                  </a:lnTo>
                  <a:lnTo>
                    <a:pt x="2060" y="111211"/>
                  </a:lnTo>
                  <a:lnTo>
                    <a:pt x="2074" y="111789"/>
                  </a:lnTo>
                  <a:lnTo>
                    <a:pt x="2093" y="112344"/>
                  </a:lnTo>
                  <a:lnTo>
                    <a:pt x="2122" y="112911"/>
                  </a:lnTo>
                  <a:lnTo>
                    <a:pt x="2160" y="113454"/>
                  </a:lnTo>
                  <a:lnTo>
                    <a:pt x="2202" y="113997"/>
                  </a:lnTo>
                  <a:lnTo>
                    <a:pt x="2254" y="114528"/>
                  </a:lnTo>
                  <a:lnTo>
                    <a:pt x="2311" y="115060"/>
                  </a:lnTo>
                  <a:lnTo>
                    <a:pt x="2373" y="115567"/>
                  </a:lnTo>
                  <a:lnTo>
                    <a:pt x="2449" y="116075"/>
                  </a:lnTo>
                  <a:lnTo>
                    <a:pt x="2525" y="116583"/>
                  </a:lnTo>
                  <a:lnTo>
                    <a:pt x="2610" y="117067"/>
                  </a:lnTo>
                  <a:lnTo>
                    <a:pt x="2701" y="117551"/>
                  </a:lnTo>
                  <a:lnTo>
                    <a:pt x="2800" y="118035"/>
                  </a:lnTo>
                  <a:lnTo>
                    <a:pt x="2900" y="118496"/>
                  </a:lnTo>
                  <a:lnTo>
                    <a:pt x="3009" y="118956"/>
                  </a:lnTo>
                  <a:lnTo>
                    <a:pt x="3128" y="119416"/>
                  </a:lnTo>
                  <a:lnTo>
                    <a:pt x="3246" y="119853"/>
                  </a:lnTo>
                  <a:lnTo>
                    <a:pt x="3375" y="120290"/>
                  </a:lnTo>
                  <a:lnTo>
                    <a:pt x="3507" y="120715"/>
                  </a:lnTo>
                  <a:lnTo>
                    <a:pt x="3640" y="121140"/>
                  </a:lnTo>
                  <a:lnTo>
                    <a:pt x="3783" y="121554"/>
                  </a:lnTo>
                  <a:lnTo>
                    <a:pt x="3930" y="121955"/>
                  </a:lnTo>
                  <a:lnTo>
                    <a:pt x="4082" y="122356"/>
                  </a:lnTo>
                  <a:lnTo>
                    <a:pt x="4238" y="122746"/>
                  </a:lnTo>
                  <a:lnTo>
                    <a:pt x="4400" y="123124"/>
                  </a:lnTo>
                  <a:lnTo>
                    <a:pt x="4566" y="123502"/>
                  </a:lnTo>
                  <a:lnTo>
                    <a:pt x="4737" y="123868"/>
                  </a:lnTo>
                  <a:lnTo>
                    <a:pt x="4908" y="124234"/>
                  </a:lnTo>
                  <a:lnTo>
                    <a:pt x="5088" y="124588"/>
                  </a:lnTo>
                  <a:lnTo>
                    <a:pt x="5268" y="124930"/>
                  </a:lnTo>
                  <a:lnTo>
                    <a:pt x="5453" y="125273"/>
                  </a:lnTo>
                  <a:lnTo>
                    <a:pt x="5643" y="125603"/>
                  </a:lnTo>
                  <a:lnTo>
                    <a:pt x="5833" y="125922"/>
                  </a:lnTo>
                  <a:lnTo>
                    <a:pt x="6028" y="126241"/>
                  </a:lnTo>
                  <a:lnTo>
                    <a:pt x="6227" y="126548"/>
                  </a:lnTo>
                  <a:lnTo>
                    <a:pt x="6426" y="126855"/>
                  </a:lnTo>
                  <a:lnTo>
                    <a:pt x="6630" y="127150"/>
                  </a:lnTo>
                  <a:lnTo>
                    <a:pt x="6834" y="127433"/>
                  </a:lnTo>
                  <a:lnTo>
                    <a:pt x="7043" y="127717"/>
                  </a:lnTo>
                  <a:lnTo>
                    <a:pt x="7257" y="127988"/>
                  </a:lnTo>
                  <a:lnTo>
                    <a:pt x="7470" y="128260"/>
                  </a:lnTo>
                  <a:lnTo>
                    <a:pt x="7684" y="128520"/>
                  </a:lnTo>
                  <a:lnTo>
                    <a:pt x="7902" y="128779"/>
                  </a:lnTo>
                  <a:lnTo>
                    <a:pt x="8121" y="129027"/>
                  </a:lnTo>
                  <a:lnTo>
                    <a:pt x="8339" y="129263"/>
                  </a:lnTo>
                  <a:lnTo>
                    <a:pt x="8562" y="129500"/>
                  </a:lnTo>
                  <a:lnTo>
                    <a:pt x="8785" y="129724"/>
                  </a:lnTo>
                  <a:lnTo>
                    <a:pt x="9013" y="129948"/>
                  </a:lnTo>
                  <a:lnTo>
                    <a:pt x="9464" y="130362"/>
                  </a:lnTo>
                  <a:lnTo>
                    <a:pt x="9919" y="130763"/>
                  </a:lnTo>
                  <a:lnTo>
                    <a:pt x="9815" y="131436"/>
                  </a:lnTo>
                  <a:lnTo>
                    <a:pt x="9720" y="132121"/>
                  </a:lnTo>
                  <a:lnTo>
                    <a:pt x="9625" y="132817"/>
                  </a:lnTo>
                  <a:lnTo>
                    <a:pt x="9540" y="133526"/>
                  </a:lnTo>
                  <a:lnTo>
                    <a:pt x="9459" y="134246"/>
                  </a:lnTo>
                  <a:lnTo>
                    <a:pt x="9383" y="134978"/>
                  </a:lnTo>
                  <a:lnTo>
                    <a:pt x="9312" y="135722"/>
                  </a:lnTo>
                  <a:lnTo>
                    <a:pt x="9241" y="136478"/>
                  </a:lnTo>
                  <a:lnTo>
                    <a:pt x="9179" y="137233"/>
                  </a:lnTo>
                  <a:lnTo>
                    <a:pt x="9122" y="138012"/>
                  </a:lnTo>
                  <a:lnTo>
                    <a:pt x="9070" y="138792"/>
                  </a:lnTo>
                  <a:lnTo>
                    <a:pt x="9022" y="139571"/>
                  </a:lnTo>
                  <a:lnTo>
                    <a:pt x="8980" y="140374"/>
                  </a:lnTo>
                  <a:lnTo>
                    <a:pt x="8937" y="141177"/>
                  </a:lnTo>
                  <a:lnTo>
                    <a:pt x="8904" y="141991"/>
                  </a:lnTo>
                  <a:lnTo>
                    <a:pt x="8871" y="142806"/>
                  </a:lnTo>
                  <a:lnTo>
                    <a:pt x="8842" y="143633"/>
                  </a:lnTo>
                  <a:lnTo>
                    <a:pt x="8818" y="144459"/>
                  </a:lnTo>
                  <a:lnTo>
                    <a:pt x="8799" y="145297"/>
                  </a:lnTo>
                  <a:lnTo>
                    <a:pt x="8785" y="146136"/>
                  </a:lnTo>
                  <a:lnTo>
                    <a:pt x="8771" y="146986"/>
                  </a:lnTo>
                  <a:lnTo>
                    <a:pt x="8761" y="147836"/>
                  </a:lnTo>
                  <a:lnTo>
                    <a:pt x="8757" y="148686"/>
                  </a:lnTo>
                  <a:lnTo>
                    <a:pt x="8752" y="149548"/>
                  </a:lnTo>
                  <a:lnTo>
                    <a:pt x="8757" y="150410"/>
                  </a:lnTo>
                  <a:lnTo>
                    <a:pt x="8757" y="151283"/>
                  </a:lnTo>
                  <a:lnTo>
                    <a:pt x="8766" y="152145"/>
                  </a:lnTo>
                  <a:lnTo>
                    <a:pt x="8776" y="153019"/>
                  </a:lnTo>
                  <a:lnTo>
                    <a:pt x="8804" y="154766"/>
                  </a:lnTo>
                  <a:lnTo>
                    <a:pt x="8842" y="156514"/>
                  </a:lnTo>
                  <a:lnTo>
                    <a:pt x="8890" y="158273"/>
                  </a:lnTo>
                  <a:lnTo>
                    <a:pt x="8946" y="160021"/>
                  </a:lnTo>
                  <a:lnTo>
                    <a:pt x="9013" y="161768"/>
                  </a:lnTo>
                  <a:lnTo>
                    <a:pt x="9084" y="163504"/>
                  </a:lnTo>
                  <a:lnTo>
                    <a:pt x="9165" y="165227"/>
                  </a:lnTo>
                  <a:lnTo>
                    <a:pt x="9250" y="166939"/>
                  </a:lnTo>
                  <a:lnTo>
                    <a:pt x="9340" y="168640"/>
                  </a:lnTo>
                  <a:lnTo>
                    <a:pt x="9435" y="170304"/>
                  </a:lnTo>
                  <a:lnTo>
                    <a:pt x="9530" y="171957"/>
                  </a:lnTo>
                  <a:lnTo>
                    <a:pt x="9630" y="173587"/>
                  </a:lnTo>
                  <a:lnTo>
                    <a:pt x="9734" y="175181"/>
                  </a:lnTo>
                  <a:lnTo>
                    <a:pt x="9839" y="176739"/>
                  </a:lnTo>
                  <a:lnTo>
                    <a:pt x="10048" y="179750"/>
                  </a:lnTo>
                  <a:lnTo>
                    <a:pt x="10252" y="182596"/>
                  </a:lnTo>
                  <a:lnTo>
                    <a:pt x="10328" y="183505"/>
                  </a:lnTo>
                  <a:lnTo>
                    <a:pt x="10404" y="184402"/>
                  </a:lnTo>
                  <a:lnTo>
                    <a:pt x="10560" y="186197"/>
                  </a:lnTo>
                  <a:lnTo>
                    <a:pt x="10731" y="187991"/>
                  </a:lnTo>
                  <a:lnTo>
                    <a:pt x="10907" y="189774"/>
                  </a:lnTo>
                  <a:lnTo>
                    <a:pt x="10892" y="189857"/>
                  </a:lnTo>
                  <a:lnTo>
                    <a:pt x="10883" y="189939"/>
                  </a:lnTo>
                  <a:lnTo>
                    <a:pt x="10873" y="190022"/>
                  </a:lnTo>
                  <a:lnTo>
                    <a:pt x="10869" y="190117"/>
                  </a:lnTo>
                  <a:lnTo>
                    <a:pt x="10869" y="190282"/>
                  </a:lnTo>
                  <a:lnTo>
                    <a:pt x="10878" y="190459"/>
                  </a:lnTo>
                  <a:lnTo>
                    <a:pt x="10897" y="190612"/>
                  </a:lnTo>
                  <a:lnTo>
                    <a:pt x="10930" y="190778"/>
                  </a:lnTo>
                  <a:lnTo>
                    <a:pt x="10968" y="190919"/>
                  </a:lnTo>
                  <a:lnTo>
                    <a:pt x="10992" y="190978"/>
                  </a:lnTo>
                  <a:lnTo>
                    <a:pt x="11016" y="191049"/>
                  </a:lnTo>
                  <a:lnTo>
                    <a:pt x="11191" y="192608"/>
                  </a:lnTo>
                  <a:lnTo>
                    <a:pt x="11372" y="194166"/>
                  </a:lnTo>
                  <a:lnTo>
                    <a:pt x="11562" y="195713"/>
                  </a:lnTo>
                  <a:lnTo>
                    <a:pt x="11766" y="197260"/>
                  </a:lnTo>
                  <a:lnTo>
                    <a:pt x="11979" y="198783"/>
                  </a:lnTo>
                  <a:lnTo>
                    <a:pt x="12198" y="200306"/>
                  </a:lnTo>
                  <a:lnTo>
                    <a:pt x="12430" y="201817"/>
                  </a:lnTo>
                  <a:lnTo>
                    <a:pt x="12672" y="203329"/>
                  </a:lnTo>
                  <a:lnTo>
                    <a:pt x="12924" y="204816"/>
                  </a:lnTo>
                  <a:lnTo>
                    <a:pt x="13185" y="206292"/>
                  </a:lnTo>
                  <a:lnTo>
                    <a:pt x="13455" y="207768"/>
                  </a:lnTo>
                  <a:lnTo>
                    <a:pt x="13740" y="209220"/>
                  </a:lnTo>
                  <a:lnTo>
                    <a:pt x="13882" y="209940"/>
                  </a:lnTo>
                  <a:lnTo>
                    <a:pt x="14030" y="210661"/>
                  </a:lnTo>
                  <a:lnTo>
                    <a:pt x="14181" y="211381"/>
                  </a:lnTo>
                  <a:lnTo>
                    <a:pt x="14333" y="212089"/>
                  </a:lnTo>
                  <a:lnTo>
                    <a:pt x="14490" y="212810"/>
                  </a:lnTo>
                  <a:lnTo>
                    <a:pt x="14647" y="213518"/>
                  </a:lnTo>
                  <a:lnTo>
                    <a:pt x="14808" y="214215"/>
                  </a:lnTo>
                  <a:lnTo>
                    <a:pt x="14969" y="214923"/>
                  </a:lnTo>
                  <a:lnTo>
                    <a:pt x="14922" y="214994"/>
                  </a:lnTo>
                  <a:lnTo>
                    <a:pt x="14879" y="215076"/>
                  </a:lnTo>
                  <a:lnTo>
                    <a:pt x="14846" y="215171"/>
                  </a:lnTo>
                  <a:lnTo>
                    <a:pt x="14813" y="215265"/>
                  </a:lnTo>
                  <a:lnTo>
                    <a:pt x="14789" y="215360"/>
                  </a:lnTo>
                  <a:lnTo>
                    <a:pt x="14770" y="215466"/>
                  </a:lnTo>
                  <a:lnTo>
                    <a:pt x="14756" y="215561"/>
                  </a:lnTo>
                  <a:lnTo>
                    <a:pt x="14746" y="215667"/>
                  </a:lnTo>
                  <a:lnTo>
                    <a:pt x="14737" y="215785"/>
                  </a:lnTo>
                  <a:lnTo>
                    <a:pt x="14737" y="215891"/>
                  </a:lnTo>
                  <a:lnTo>
                    <a:pt x="14742" y="215997"/>
                  </a:lnTo>
                  <a:lnTo>
                    <a:pt x="14746" y="216104"/>
                  </a:lnTo>
                  <a:lnTo>
                    <a:pt x="14760" y="216210"/>
                  </a:lnTo>
                  <a:lnTo>
                    <a:pt x="14775" y="216316"/>
                  </a:lnTo>
                  <a:lnTo>
                    <a:pt x="14794" y="216422"/>
                  </a:lnTo>
                  <a:lnTo>
                    <a:pt x="14817" y="216517"/>
                  </a:lnTo>
                  <a:lnTo>
                    <a:pt x="14841" y="216611"/>
                  </a:lnTo>
                  <a:lnTo>
                    <a:pt x="14870" y="216706"/>
                  </a:lnTo>
                  <a:lnTo>
                    <a:pt x="14903" y="216788"/>
                  </a:lnTo>
                  <a:lnTo>
                    <a:pt x="14936" y="216871"/>
                  </a:lnTo>
                  <a:lnTo>
                    <a:pt x="14974" y="216942"/>
                  </a:lnTo>
                  <a:lnTo>
                    <a:pt x="15012" y="217013"/>
                  </a:lnTo>
                  <a:lnTo>
                    <a:pt x="15055" y="217072"/>
                  </a:lnTo>
                  <a:lnTo>
                    <a:pt x="15097" y="217119"/>
                  </a:lnTo>
                  <a:lnTo>
                    <a:pt x="15140" y="217166"/>
                  </a:lnTo>
                  <a:lnTo>
                    <a:pt x="15188" y="217190"/>
                  </a:lnTo>
                  <a:lnTo>
                    <a:pt x="15240" y="217214"/>
                  </a:lnTo>
                  <a:lnTo>
                    <a:pt x="15287" y="217225"/>
                  </a:lnTo>
                  <a:lnTo>
                    <a:pt x="15340" y="217225"/>
                  </a:lnTo>
                  <a:lnTo>
                    <a:pt x="15392" y="217214"/>
                  </a:lnTo>
                  <a:lnTo>
                    <a:pt x="15444" y="217178"/>
                  </a:lnTo>
                  <a:lnTo>
                    <a:pt x="15496" y="217143"/>
                  </a:lnTo>
                  <a:lnTo>
                    <a:pt x="15681" y="217863"/>
                  </a:lnTo>
                  <a:lnTo>
                    <a:pt x="15866" y="218571"/>
                  </a:lnTo>
                  <a:lnTo>
                    <a:pt x="16056" y="219292"/>
                  </a:lnTo>
                  <a:lnTo>
                    <a:pt x="16246" y="219988"/>
                  </a:lnTo>
                  <a:lnTo>
                    <a:pt x="16445" y="220697"/>
                  </a:lnTo>
                  <a:lnTo>
                    <a:pt x="16640" y="221393"/>
                  </a:lnTo>
                  <a:lnTo>
                    <a:pt x="16844" y="222090"/>
                  </a:lnTo>
                  <a:lnTo>
                    <a:pt x="17043" y="222786"/>
                  </a:lnTo>
                  <a:lnTo>
                    <a:pt x="17252" y="223471"/>
                  </a:lnTo>
                  <a:lnTo>
                    <a:pt x="17461" y="224144"/>
                  </a:lnTo>
                  <a:lnTo>
                    <a:pt x="17675" y="224817"/>
                  </a:lnTo>
                  <a:lnTo>
                    <a:pt x="17893" y="225490"/>
                  </a:lnTo>
                  <a:lnTo>
                    <a:pt x="18116" y="226163"/>
                  </a:lnTo>
                  <a:lnTo>
                    <a:pt x="18339" y="226824"/>
                  </a:lnTo>
                  <a:lnTo>
                    <a:pt x="18567" y="227474"/>
                  </a:lnTo>
                  <a:lnTo>
                    <a:pt x="18799" y="228123"/>
                  </a:lnTo>
                  <a:lnTo>
                    <a:pt x="19170" y="229150"/>
                  </a:lnTo>
                  <a:lnTo>
                    <a:pt x="19549" y="230154"/>
                  </a:lnTo>
                  <a:lnTo>
                    <a:pt x="19934" y="231146"/>
                  </a:lnTo>
                  <a:lnTo>
                    <a:pt x="20323" y="232126"/>
                  </a:lnTo>
                  <a:lnTo>
                    <a:pt x="20717" y="233082"/>
                  </a:lnTo>
                  <a:lnTo>
                    <a:pt x="21120" y="234015"/>
                  </a:lnTo>
                  <a:lnTo>
                    <a:pt x="21524" y="234948"/>
                  </a:lnTo>
                  <a:lnTo>
                    <a:pt x="21937" y="235845"/>
                  </a:lnTo>
                  <a:lnTo>
                    <a:pt x="22350" y="236742"/>
                  </a:lnTo>
                  <a:lnTo>
                    <a:pt x="22772" y="237616"/>
                  </a:lnTo>
                  <a:lnTo>
                    <a:pt x="23199" y="238466"/>
                  </a:lnTo>
                  <a:lnTo>
                    <a:pt x="23626" y="239304"/>
                  </a:lnTo>
                  <a:lnTo>
                    <a:pt x="24063" y="240131"/>
                  </a:lnTo>
                  <a:lnTo>
                    <a:pt x="24504" y="240934"/>
                  </a:lnTo>
                  <a:lnTo>
                    <a:pt x="24950" y="241713"/>
                  </a:lnTo>
                  <a:lnTo>
                    <a:pt x="25397" y="242492"/>
                  </a:lnTo>
                  <a:lnTo>
                    <a:pt x="25852" y="243236"/>
                  </a:lnTo>
                  <a:lnTo>
                    <a:pt x="26308" y="243968"/>
                  </a:lnTo>
                  <a:lnTo>
                    <a:pt x="26768" y="244688"/>
                  </a:lnTo>
                  <a:lnTo>
                    <a:pt x="27233" y="245385"/>
                  </a:lnTo>
                  <a:lnTo>
                    <a:pt x="27703" y="246070"/>
                  </a:lnTo>
                  <a:lnTo>
                    <a:pt x="28178" y="246731"/>
                  </a:lnTo>
                  <a:lnTo>
                    <a:pt x="28652" y="247369"/>
                  </a:lnTo>
                  <a:lnTo>
                    <a:pt x="29132" y="247994"/>
                  </a:lnTo>
                  <a:lnTo>
                    <a:pt x="29616" y="248596"/>
                  </a:lnTo>
                  <a:lnTo>
                    <a:pt x="30105" y="249187"/>
                  </a:lnTo>
                  <a:lnTo>
                    <a:pt x="30594" y="249765"/>
                  </a:lnTo>
                  <a:lnTo>
                    <a:pt x="31087" y="250308"/>
                  </a:lnTo>
                  <a:lnTo>
                    <a:pt x="31586" y="250840"/>
                  </a:lnTo>
                  <a:lnTo>
                    <a:pt x="32089" y="251359"/>
                  </a:lnTo>
                  <a:lnTo>
                    <a:pt x="32587" y="251855"/>
                  </a:lnTo>
                  <a:lnTo>
                    <a:pt x="33095" y="252327"/>
                  </a:lnTo>
                  <a:lnTo>
                    <a:pt x="33603" y="252788"/>
                  </a:lnTo>
                  <a:lnTo>
                    <a:pt x="34115" y="253225"/>
                  </a:lnTo>
                  <a:lnTo>
                    <a:pt x="34628" y="253650"/>
                  </a:lnTo>
                  <a:lnTo>
                    <a:pt x="35145" y="254051"/>
                  </a:lnTo>
                  <a:lnTo>
                    <a:pt x="35662" y="254429"/>
                  </a:lnTo>
                  <a:lnTo>
                    <a:pt x="36184" y="254795"/>
                  </a:lnTo>
                  <a:lnTo>
                    <a:pt x="36707" y="255126"/>
                  </a:lnTo>
                  <a:lnTo>
                    <a:pt x="37233" y="255456"/>
                  </a:lnTo>
                  <a:lnTo>
                    <a:pt x="37760" y="255751"/>
                  </a:lnTo>
                  <a:lnTo>
                    <a:pt x="38287" y="256035"/>
                  </a:lnTo>
                  <a:lnTo>
                    <a:pt x="38819" y="256306"/>
                  </a:lnTo>
                  <a:lnTo>
                    <a:pt x="39350" y="256543"/>
                  </a:lnTo>
                  <a:lnTo>
                    <a:pt x="39886" y="256767"/>
                  </a:lnTo>
                  <a:lnTo>
                    <a:pt x="40423" y="256979"/>
                  </a:lnTo>
                  <a:lnTo>
                    <a:pt x="40959" y="257156"/>
                  </a:lnTo>
                  <a:lnTo>
                    <a:pt x="41495" y="257322"/>
                  </a:lnTo>
                  <a:lnTo>
                    <a:pt x="42036" y="257463"/>
                  </a:lnTo>
                  <a:lnTo>
                    <a:pt x="42578" y="257582"/>
                  </a:lnTo>
                  <a:lnTo>
                    <a:pt x="43119" y="257688"/>
                  </a:lnTo>
                  <a:lnTo>
                    <a:pt x="43660" y="257770"/>
                  </a:lnTo>
                  <a:lnTo>
                    <a:pt x="44201" y="257829"/>
                  </a:lnTo>
                  <a:lnTo>
                    <a:pt x="44747" y="257865"/>
                  </a:lnTo>
                  <a:lnTo>
                    <a:pt x="45292" y="257889"/>
                  </a:lnTo>
                  <a:lnTo>
                    <a:pt x="45833" y="257889"/>
                  </a:lnTo>
                  <a:lnTo>
                    <a:pt x="46379" y="257865"/>
                  </a:lnTo>
                  <a:lnTo>
                    <a:pt x="46925" y="257818"/>
                  </a:lnTo>
                  <a:lnTo>
                    <a:pt x="47471" y="257759"/>
                  </a:lnTo>
                  <a:lnTo>
                    <a:pt x="48017" y="257676"/>
                  </a:lnTo>
                  <a:lnTo>
                    <a:pt x="48567" y="257570"/>
                  </a:lnTo>
                  <a:lnTo>
                    <a:pt x="49113" y="257440"/>
                  </a:lnTo>
                  <a:lnTo>
                    <a:pt x="49659" y="257286"/>
                  </a:lnTo>
                  <a:lnTo>
                    <a:pt x="50205" y="257109"/>
                  </a:lnTo>
                  <a:lnTo>
                    <a:pt x="50475" y="269436"/>
                  </a:lnTo>
                  <a:lnTo>
                    <a:pt x="50736" y="281762"/>
                  </a:lnTo>
                  <a:lnTo>
                    <a:pt x="50864" y="287925"/>
                  </a:lnTo>
                  <a:lnTo>
                    <a:pt x="50988" y="294077"/>
                  </a:lnTo>
                  <a:lnTo>
                    <a:pt x="51106" y="300240"/>
                  </a:lnTo>
                  <a:lnTo>
                    <a:pt x="51225" y="306403"/>
                  </a:lnTo>
                  <a:lnTo>
                    <a:pt x="51334" y="312567"/>
                  </a:lnTo>
                  <a:lnTo>
                    <a:pt x="51443" y="318730"/>
                  </a:lnTo>
                  <a:lnTo>
                    <a:pt x="51552" y="324893"/>
                  </a:lnTo>
                  <a:lnTo>
                    <a:pt x="51652" y="331056"/>
                  </a:lnTo>
                  <a:lnTo>
                    <a:pt x="51747" y="337220"/>
                  </a:lnTo>
                  <a:lnTo>
                    <a:pt x="51837" y="343395"/>
                  </a:lnTo>
                  <a:lnTo>
                    <a:pt x="51923" y="349570"/>
                  </a:lnTo>
                  <a:lnTo>
                    <a:pt x="52003" y="355745"/>
                  </a:lnTo>
                  <a:lnTo>
                    <a:pt x="51899" y="355520"/>
                  </a:lnTo>
                  <a:lnTo>
                    <a:pt x="51790" y="355308"/>
                  </a:lnTo>
                  <a:lnTo>
                    <a:pt x="51671" y="355107"/>
                  </a:lnTo>
                  <a:lnTo>
                    <a:pt x="51552" y="354918"/>
                  </a:lnTo>
                  <a:lnTo>
                    <a:pt x="51434" y="354741"/>
                  </a:lnTo>
                  <a:lnTo>
                    <a:pt x="51306" y="354588"/>
                  </a:lnTo>
                  <a:lnTo>
                    <a:pt x="51177" y="354434"/>
                  </a:lnTo>
                  <a:lnTo>
                    <a:pt x="51045" y="354292"/>
                  </a:lnTo>
                  <a:lnTo>
                    <a:pt x="50907" y="354174"/>
                  </a:lnTo>
                  <a:lnTo>
                    <a:pt x="50765" y="354056"/>
                  </a:lnTo>
                  <a:lnTo>
                    <a:pt x="50622" y="353950"/>
                  </a:lnTo>
                  <a:lnTo>
                    <a:pt x="50475" y="353856"/>
                  </a:lnTo>
                  <a:lnTo>
                    <a:pt x="50328" y="353785"/>
                  </a:lnTo>
                  <a:lnTo>
                    <a:pt x="50176" y="353714"/>
                  </a:lnTo>
                  <a:lnTo>
                    <a:pt x="50024" y="353643"/>
                  </a:lnTo>
                  <a:lnTo>
                    <a:pt x="49868" y="353596"/>
                  </a:lnTo>
                  <a:lnTo>
                    <a:pt x="49711" y="353560"/>
                  </a:lnTo>
                  <a:lnTo>
                    <a:pt x="49550" y="353525"/>
                  </a:lnTo>
                  <a:lnTo>
                    <a:pt x="49383" y="353501"/>
                  </a:lnTo>
                  <a:lnTo>
                    <a:pt x="49222" y="353490"/>
                  </a:lnTo>
                  <a:lnTo>
                    <a:pt x="49056" y="353478"/>
                  </a:lnTo>
                  <a:lnTo>
                    <a:pt x="48885" y="353490"/>
                  </a:lnTo>
                  <a:lnTo>
                    <a:pt x="48719" y="353501"/>
                  </a:lnTo>
                  <a:lnTo>
                    <a:pt x="48548" y="353513"/>
                  </a:lnTo>
                  <a:lnTo>
                    <a:pt x="48202" y="353572"/>
                  </a:lnTo>
                  <a:lnTo>
                    <a:pt x="47855" y="353655"/>
                  </a:lnTo>
                  <a:lnTo>
                    <a:pt x="47504" y="353773"/>
                  </a:lnTo>
                  <a:lnTo>
                    <a:pt x="47153" y="353903"/>
                  </a:lnTo>
                  <a:lnTo>
                    <a:pt x="46802" y="354068"/>
                  </a:lnTo>
                  <a:lnTo>
                    <a:pt x="46446" y="354233"/>
                  </a:lnTo>
                  <a:lnTo>
                    <a:pt x="46099" y="354434"/>
                  </a:lnTo>
                  <a:lnTo>
                    <a:pt x="45753" y="354635"/>
                  </a:lnTo>
                  <a:lnTo>
                    <a:pt x="45411" y="354859"/>
                  </a:lnTo>
                  <a:lnTo>
                    <a:pt x="45069" y="355083"/>
                  </a:lnTo>
                  <a:lnTo>
                    <a:pt x="44742" y="355320"/>
                  </a:lnTo>
                  <a:lnTo>
                    <a:pt x="44414" y="355568"/>
                  </a:lnTo>
                  <a:lnTo>
                    <a:pt x="44101" y="355804"/>
                  </a:lnTo>
                  <a:lnTo>
                    <a:pt x="43793" y="356052"/>
                  </a:lnTo>
                  <a:lnTo>
                    <a:pt x="43214" y="356548"/>
                  </a:lnTo>
                  <a:lnTo>
                    <a:pt x="42687" y="357020"/>
                  </a:lnTo>
                  <a:lnTo>
                    <a:pt x="42217" y="357457"/>
                  </a:lnTo>
                  <a:lnTo>
                    <a:pt x="41737" y="357917"/>
                  </a:lnTo>
                  <a:lnTo>
                    <a:pt x="41263" y="358401"/>
                  </a:lnTo>
                  <a:lnTo>
                    <a:pt x="40798" y="358909"/>
                  </a:lnTo>
                  <a:lnTo>
                    <a:pt x="40333" y="359440"/>
                  </a:lnTo>
                  <a:lnTo>
                    <a:pt x="39872" y="359995"/>
                  </a:lnTo>
                  <a:lnTo>
                    <a:pt x="39417" y="360574"/>
                  </a:lnTo>
                  <a:lnTo>
                    <a:pt x="38966" y="361164"/>
                  </a:lnTo>
                  <a:lnTo>
                    <a:pt x="38520" y="361778"/>
                  </a:lnTo>
                  <a:lnTo>
                    <a:pt x="38078" y="362416"/>
                  </a:lnTo>
                  <a:lnTo>
                    <a:pt x="37642" y="363065"/>
                  </a:lnTo>
                  <a:lnTo>
                    <a:pt x="37210" y="363738"/>
                  </a:lnTo>
                  <a:lnTo>
                    <a:pt x="36778" y="364423"/>
                  </a:lnTo>
                  <a:lnTo>
                    <a:pt x="36355" y="365131"/>
                  </a:lnTo>
                  <a:lnTo>
                    <a:pt x="35938" y="365863"/>
                  </a:lnTo>
                  <a:lnTo>
                    <a:pt x="35525" y="366607"/>
                  </a:lnTo>
                  <a:lnTo>
                    <a:pt x="35112" y="367363"/>
                  </a:lnTo>
                  <a:lnTo>
                    <a:pt x="34708" y="368142"/>
                  </a:lnTo>
                  <a:lnTo>
                    <a:pt x="34310" y="368921"/>
                  </a:lnTo>
                  <a:lnTo>
                    <a:pt x="33911" y="369736"/>
                  </a:lnTo>
                  <a:lnTo>
                    <a:pt x="33522" y="370551"/>
                  </a:lnTo>
                  <a:lnTo>
                    <a:pt x="33137" y="371389"/>
                  </a:lnTo>
                  <a:lnTo>
                    <a:pt x="32753" y="372239"/>
                  </a:lnTo>
                  <a:lnTo>
                    <a:pt x="32378" y="373101"/>
                  </a:lnTo>
                  <a:lnTo>
                    <a:pt x="32008" y="373975"/>
                  </a:lnTo>
                  <a:lnTo>
                    <a:pt x="31638" y="374860"/>
                  </a:lnTo>
                  <a:lnTo>
                    <a:pt x="31277" y="375769"/>
                  </a:lnTo>
                  <a:lnTo>
                    <a:pt x="30921" y="376678"/>
                  </a:lnTo>
                  <a:lnTo>
                    <a:pt x="30570" y="377599"/>
                  </a:lnTo>
                  <a:lnTo>
                    <a:pt x="30219" y="378544"/>
                  </a:lnTo>
                  <a:lnTo>
                    <a:pt x="29877" y="379488"/>
                  </a:lnTo>
                  <a:lnTo>
                    <a:pt x="29540" y="380445"/>
                  </a:lnTo>
                  <a:lnTo>
                    <a:pt x="29208" y="381401"/>
                  </a:lnTo>
                  <a:lnTo>
                    <a:pt x="29151" y="381519"/>
                  </a:lnTo>
                  <a:lnTo>
                    <a:pt x="29108" y="381649"/>
                  </a:lnTo>
                  <a:lnTo>
                    <a:pt x="29070" y="381779"/>
                  </a:lnTo>
                  <a:lnTo>
                    <a:pt x="29032" y="381921"/>
                  </a:lnTo>
                  <a:lnTo>
                    <a:pt x="28686" y="382972"/>
                  </a:lnTo>
                  <a:lnTo>
                    <a:pt x="28349" y="384022"/>
                  </a:lnTo>
                  <a:lnTo>
                    <a:pt x="28012" y="385073"/>
                  </a:lnTo>
                  <a:lnTo>
                    <a:pt x="27684" y="386148"/>
                  </a:lnTo>
                  <a:lnTo>
                    <a:pt x="27361" y="387222"/>
                  </a:lnTo>
                  <a:lnTo>
                    <a:pt x="27043" y="388296"/>
                  </a:lnTo>
                  <a:lnTo>
                    <a:pt x="26735" y="389394"/>
                  </a:lnTo>
                  <a:lnTo>
                    <a:pt x="26431" y="390493"/>
                  </a:lnTo>
                  <a:lnTo>
                    <a:pt x="26180" y="391437"/>
                  </a:lnTo>
                  <a:lnTo>
                    <a:pt x="25928" y="392393"/>
                  </a:lnTo>
                  <a:lnTo>
                    <a:pt x="25681" y="393362"/>
                  </a:lnTo>
                  <a:lnTo>
                    <a:pt x="25435" y="394318"/>
                  </a:lnTo>
                  <a:lnTo>
                    <a:pt x="25197" y="395298"/>
                  </a:lnTo>
                  <a:lnTo>
                    <a:pt x="24965" y="396278"/>
                  </a:lnTo>
                  <a:lnTo>
                    <a:pt x="24737" y="397258"/>
                  </a:lnTo>
                  <a:lnTo>
                    <a:pt x="24509" y="398238"/>
                  </a:lnTo>
                  <a:lnTo>
                    <a:pt x="24291" y="399230"/>
                  </a:lnTo>
                  <a:lnTo>
                    <a:pt x="24072" y="400233"/>
                  </a:lnTo>
                  <a:lnTo>
                    <a:pt x="23859" y="401237"/>
                  </a:lnTo>
                  <a:lnTo>
                    <a:pt x="23655" y="402240"/>
                  </a:lnTo>
                  <a:lnTo>
                    <a:pt x="23451" y="403256"/>
                  </a:lnTo>
                  <a:lnTo>
                    <a:pt x="23247" y="404271"/>
                  </a:lnTo>
                  <a:lnTo>
                    <a:pt x="23052" y="405287"/>
                  </a:lnTo>
                  <a:lnTo>
                    <a:pt x="22862" y="406314"/>
                  </a:lnTo>
                  <a:lnTo>
                    <a:pt x="22672" y="407341"/>
                  </a:lnTo>
                  <a:lnTo>
                    <a:pt x="22487" y="408380"/>
                  </a:lnTo>
                  <a:lnTo>
                    <a:pt x="22307" y="409419"/>
                  </a:lnTo>
                  <a:lnTo>
                    <a:pt x="22131" y="410458"/>
                  </a:lnTo>
                  <a:lnTo>
                    <a:pt x="21956" y="411497"/>
                  </a:lnTo>
                  <a:lnTo>
                    <a:pt x="21785" y="412548"/>
                  </a:lnTo>
                  <a:lnTo>
                    <a:pt x="21623" y="413611"/>
                  </a:lnTo>
                  <a:lnTo>
                    <a:pt x="21457" y="414661"/>
                  </a:lnTo>
                  <a:lnTo>
                    <a:pt x="21301" y="415724"/>
                  </a:lnTo>
                  <a:lnTo>
                    <a:pt x="21144" y="416798"/>
                  </a:lnTo>
                  <a:lnTo>
                    <a:pt x="20992" y="417861"/>
                  </a:lnTo>
                  <a:lnTo>
                    <a:pt x="20845" y="418936"/>
                  </a:lnTo>
                  <a:lnTo>
                    <a:pt x="20703" y="420010"/>
                  </a:lnTo>
                  <a:lnTo>
                    <a:pt x="20560" y="421096"/>
                  </a:lnTo>
                  <a:lnTo>
                    <a:pt x="20423" y="422182"/>
                  </a:lnTo>
                  <a:lnTo>
                    <a:pt x="20285" y="423269"/>
                  </a:lnTo>
                  <a:lnTo>
                    <a:pt x="20157" y="424355"/>
                  </a:lnTo>
                  <a:lnTo>
                    <a:pt x="20029" y="425453"/>
                  </a:lnTo>
                  <a:lnTo>
                    <a:pt x="19901" y="426551"/>
                  </a:lnTo>
                  <a:lnTo>
                    <a:pt x="19782" y="427649"/>
                  </a:lnTo>
                  <a:lnTo>
                    <a:pt x="19663" y="428747"/>
                  </a:lnTo>
                  <a:lnTo>
                    <a:pt x="19545" y="429857"/>
                  </a:lnTo>
                  <a:lnTo>
                    <a:pt x="19431" y="430967"/>
                  </a:lnTo>
                  <a:lnTo>
                    <a:pt x="19322" y="432077"/>
                  </a:lnTo>
                  <a:lnTo>
                    <a:pt x="19217" y="433187"/>
                  </a:lnTo>
                  <a:lnTo>
                    <a:pt x="19113" y="434308"/>
                  </a:lnTo>
                  <a:lnTo>
                    <a:pt x="19008" y="435430"/>
                  </a:lnTo>
                  <a:lnTo>
                    <a:pt x="18913" y="436552"/>
                  </a:lnTo>
                  <a:lnTo>
                    <a:pt x="18814" y="437673"/>
                  </a:lnTo>
                  <a:lnTo>
                    <a:pt x="18724" y="438807"/>
                  </a:lnTo>
                  <a:lnTo>
                    <a:pt x="18543" y="441062"/>
                  </a:lnTo>
                  <a:lnTo>
                    <a:pt x="18377" y="443329"/>
                  </a:lnTo>
                  <a:lnTo>
                    <a:pt x="18220" y="445607"/>
                  </a:lnTo>
                  <a:lnTo>
                    <a:pt x="18069" y="447898"/>
                  </a:lnTo>
                  <a:lnTo>
                    <a:pt x="17931" y="450189"/>
                  </a:lnTo>
                  <a:lnTo>
                    <a:pt x="17798" y="452491"/>
                  </a:lnTo>
                  <a:lnTo>
                    <a:pt x="17679" y="454805"/>
                  </a:lnTo>
                  <a:lnTo>
                    <a:pt x="17565" y="457107"/>
                  </a:lnTo>
                  <a:lnTo>
                    <a:pt x="17461" y="459433"/>
                  </a:lnTo>
                  <a:lnTo>
                    <a:pt x="17361" y="461748"/>
                  </a:lnTo>
                  <a:lnTo>
                    <a:pt x="17271" y="464074"/>
                  </a:lnTo>
                  <a:lnTo>
                    <a:pt x="17191" y="466411"/>
                  </a:lnTo>
                  <a:lnTo>
                    <a:pt x="17110" y="468737"/>
                  </a:lnTo>
                  <a:lnTo>
                    <a:pt x="17043" y="471075"/>
                  </a:lnTo>
                  <a:lnTo>
                    <a:pt x="16977" y="473413"/>
                  </a:lnTo>
                  <a:lnTo>
                    <a:pt x="16920" y="475751"/>
                  </a:lnTo>
                  <a:lnTo>
                    <a:pt x="16863" y="478088"/>
                  </a:lnTo>
                  <a:lnTo>
                    <a:pt x="16816" y="480426"/>
                  </a:lnTo>
                  <a:lnTo>
                    <a:pt x="16773" y="482764"/>
                  </a:lnTo>
                  <a:lnTo>
                    <a:pt x="16730" y="485090"/>
                  </a:lnTo>
                  <a:lnTo>
                    <a:pt x="16697" y="487428"/>
                  </a:lnTo>
                  <a:lnTo>
                    <a:pt x="16664" y="489765"/>
                  </a:lnTo>
                  <a:lnTo>
                    <a:pt x="16635" y="492091"/>
                  </a:lnTo>
                  <a:lnTo>
                    <a:pt x="16583" y="496743"/>
                  </a:lnTo>
                  <a:lnTo>
                    <a:pt x="16545" y="501384"/>
                  </a:lnTo>
                  <a:lnTo>
                    <a:pt x="16512" y="505988"/>
                  </a:lnTo>
                  <a:lnTo>
                    <a:pt x="16450" y="515139"/>
                  </a:lnTo>
                  <a:lnTo>
                    <a:pt x="16422" y="519661"/>
                  </a:lnTo>
                  <a:lnTo>
                    <a:pt x="16388" y="524147"/>
                  </a:lnTo>
                  <a:lnTo>
                    <a:pt x="16346" y="528587"/>
                  </a:lnTo>
                  <a:lnTo>
                    <a:pt x="16322" y="530795"/>
                  </a:lnTo>
                  <a:lnTo>
                    <a:pt x="16293" y="532979"/>
                  </a:lnTo>
                  <a:lnTo>
                    <a:pt x="15933" y="533369"/>
                  </a:lnTo>
                  <a:lnTo>
                    <a:pt x="15577" y="533758"/>
                  </a:lnTo>
                  <a:lnTo>
                    <a:pt x="15221" y="534172"/>
                  </a:lnTo>
                  <a:lnTo>
                    <a:pt x="14870" y="534585"/>
                  </a:lnTo>
                  <a:lnTo>
                    <a:pt x="14514" y="535010"/>
                  </a:lnTo>
                  <a:lnTo>
                    <a:pt x="14167" y="535447"/>
                  </a:lnTo>
                  <a:lnTo>
                    <a:pt x="13821" y="535895"/>
                  </a:lnTo>
                  <a:lnTo>
                    <a:pt x="13474" y="536356"/>
                  </a:lnTo>
                  <a:lnTo>
                    <a:pt x="13128" y="536828"/>
                  </a:lnTo>
                  <a:lnTo>
                    <a:pt x="12791" y="537300"/>
                  </a:lnTo>
                  <a:lnTo>
                    <a:pt x="12449" y="537784"/>
                  </a:lnTo>
                  <a:lnTo>
                    <a:pt x="12112" y="538280"/>
                  </a:lnTo>
                  <a:lnTo>
                    <a:pt x="11780" y="538788"/>
                  </a:lnTo>
                  <a:lnTo>
                    <a:pt x="11448" y="539308"/>
                  </a:lnTo>
                  <a:lnTo>
                    <a:pt x="11120" y="539827"/>
                  </a:lnTo>
                  <a:lnTo>
                    <a:pt x="10797" y="540358"/>
                  </a:lnTo>
                  <a:lnTo>
                    <a:pt x="10475" y="540901"/>
                  </a:lnTo>
                  <a:lnTo>
                    <a:pt x="10152" y="541445"/>
                  </a:lnTo>
                  <a:lnTo>
                    <a:pt x="9839" y="542000"/>
                  </a:lnTo>
                  <a:lnTo>
                    <a:pt x="9526" y="542566"/>
                  </a:lnTo>
                  <a:lnTo>
                    <a:pt x="9212" y="543133"/>
                  </a:lnTo>
                  <a:lnTo>
                    <a:pt x="8909" y="543712"/>
                  </a:lnTo>
                  <a:lnTo>
                    <a:pt x="8605" y="544302"/>
                  </a:lnTo>
                  <a:lnTo>
                    <a:pt x="8301" y="544892"/>
                  </a:lnTo>
                  <a:lnTo>
                    <a:pt x="8007" y="545494"/>
                  </a:lnTo>
                  <a:lnTo>
                    <a:pt x="7713" y="546097"/>
                  </a:lnTo>
                  <a:lnTo>
                    <a:pt x="7423" y="546710"/>
                  </a:lnTo>
                  <a:lnTo>
                    <a:pt x="7133" y="547336"/>
                  </a:lnTo>
                  <a:lnTo>
                    <a:pt x="6853" y="547962"/>
                  </a:lnTo>
                  <a:lnTo>
                    <a:pt x="6573" y="548588"/>
                  </a:lnTo>
                  <a:lnTo>
                    <a:pt x="6298" y="549237"/>
                  </a:lnTo>
                  <a:lnTo>
                    <a:pt x="6028" y="549875"/>
                  </a:lnTo>
                  <a:lnTo>
                    <a:pt x="5980" y="550005"/>
                  </a:lnTo>
                  <a:lnTo>
                    <a:pt x="5937" y="550146"/>
                  </a:lnTo>
                  <a:lnTo>
                    <a:pt x="5899" y="550288"/>
                  </a:lnTo>
                  <a:lnTo>
                    <a:pt x="5866" y="550430"/>
                  </a:lnTo>
                  <a:lnTo>
                    <a:pt x="5838" y="550583"/>
                  </a:lnTo>
                  <a:lnTo>
                    <a:pt x="5819" y="550737"/>
                  </a:lnTo>
                  <a:lnTo>
                    <a:pt x="5800" y="550890"/>
                  </a:lnTo>
                  <a:lnTo>
                    <a:pt x="5790" y="551044"/>
                  </a:lnTo>
                  <a:lnTo>
                    <a:pt x="5786" y="551209"/>
                  </a:lnTo>
                  <a:lnTo>
                    <a:pt x="5781" y="551362"/>
                  </a:lnTo>
                  <a:lnTo>
                    <a:pt x="5786" y="551516"/>
                  </a:lnTo>
                  <a:lnTo>
                    <a:pt x="5790" y="551681"/>
                  </a:lnTo>
                  <a:lnTo>
                    <a:pt x="5800" y="551835"/>
                  </a:lnTo>
                  <a:lnTo>
                    <a:pt x="5819" y="551988"/>
                  </a:lnTo>
                  <a:lnTo>
                    <a:pt x="5838" y="552142"/>
                  </a:lnTo>
                  <a:lnTo>
                    <a:pt x="5857" y="552295"/>
                  </a:lnTo>
                  <a:lnTo>
                    <a:pt x="5885" y="552437"/>
                  </a:lnTo>
                  <a:lnTo>
                    <a:pt x="5914" y="552579"/>
                  </a:lnTo>
                  <a:lnTo>
                    <a:pt x="5947" y="552720"/>
                  </a:lnTo>
                  <a:lnTo>
                    <a:pt x="5980" y="552850"/>
                  </a:lnTo>
                  <a:lnTo>
                    <a:pt x="6018" y="552980"/>
                  </a:lnTo>
                  <a:lnTo>
                    <a:pt x="6061" y="553098"/>
                  </a:lnTo>
                  <a:lnTo>
                    <a:pt x="6104" y="553204"/>
                  </a:lnTo>
                  <a:lnTo>
                    <a:pt x="6151" y="553322"/>
                  </a:lnTo>
                  <a:lnTo>
                    <a:pt x="6198" y="553417"/>
                  </a:lnTo>
                  <a:lnTo>
                    <a:pt x="6251" y="553511"/>
                  </a:lnTo>
                  <a:lnTo>
                    <a:pt x="6303" y="553582"/>
                  </a:lnTo>
                  <a:lnTo>
                    <a:pt x="6355" y="553665"/>
                  </a:lnTo>
                  <a:lnTo>
                    <a:pt x="6412" y="553724"/>
                  </a:lnTo>
                  <a:lnTo>
                    <a:pt x="6469" y="553771"/>
                  </a:lnTo>
                  <a:lnTo>
                    <a:pt x="6526" y="553818"/>
                  </a:lnTo>
                  <a:lnTo>
                    <a:pt x="6588" y="553842"/>
                  </a:lnTo>
                  <a:lnTo>
                    <a:pt x="6554" y="554031"/>
                  </a:lnTo>
                  <a:lnTo>
                    <a:pt x="6535" y="554220"/>
                  </a:lnTo>
                  <a:lnTo>
                    <a:pt x="6516" y="554420"/>
                  </a:lnTo>
                  <a:lnTo>
                    <a:pt x="6512" y="554609"/>
                  </a:lnTo>
                  <a:lnTo>
                    <a:pt x="6512" y="554798"/>
                  </a:lnTo>
                  <a:lnTo>
                    <a:pt x="6516" y="554987"/>
                  </a:lnTo>
                  <a:lnTo>
                    <a:pt x="6531" y="555176"/>
                  </a:lnTo>
                  <a:lnTo>
                    <a:pt x="6554" y="555353"/>
                  </a:lnTo>
                  <a:lnTo>
                    <a:pt x="6588" y="555518"/>
                  </a:lnTo>
                  <a:lnTo>
                    <a:pt x="6630" y="555672"/>
                  </a:lnTo>
                  <a:lnTo>
                    <a:pt x="6678" y="555814"/>
                  </a:lnTo>
                  <a:lnTo>
                    <a:pt x="6735" y="555944"/>
                  </a:lnTo>
                  <a:lnTo>
                    <a:pt x="6801" y="556050"/>
                  </a:lnTo>
                  <a:lnTo>
                    <a:pt x="6882" y="556144"/>
                  </a:lnTo>
                  <a:lnTo>
                    <a:pt x="6967" y="556215"/>
                  </a:lnTo>
                  <a:lnTo>
                    <a:pt x="7062" y="556262"/>
                  </a:lnTo>
                  <a:lnTo>
                    <a:pt x="8092" y="556617"/>
                  </a:lnTo>
                  <a:lnTo>
                    <a:pt x="9127" y="556947"/>
                  </a:lnTo>
                  <a:lnTo>
                    <a:pt x="10162" y="557266"/>
                  </a:lnTo>
                  <a:lnTo>
                    <a:pt x="11201" y="557573"/>
                  </a:lnTo>
                  <a:lnTo>
                    <a:pt x="12245" y="557868"/>
                  </a:lnTo>
                  <a:lnTo>
                    <a:pt x="13294" y="558140"/>
                  </a:lnTo>
                  <a:lnTo>
                    <a:pt x="14343" y="558411"/>
                  </a:lnTo>
                  <a:lnTo>
                    <a:pt x="15396" y="558659"/>
                  </a:lnTo>
                  <a:lnTo>
                    <a:pt x="16450" y="558883"/>
                  </a:lnTo>
                  <a:lnTo>
                    <a:pt x="17504" y="559108"/>
                  </a:lnTo>
                  <a:lnTo>
                    <a:pt x="18562" y="559309"/>
                  </a:lnTo>
                  <a:lnTo>
                    <a:pt x="19621" y="559497"/>
                  </a:lnTo>
                  <a:lnTo>
                    <a:pt x="20684" y="559686"/>
                  </a:lnTo>
                  <a:lnTo>
                    <a:pt x="21747" y="559852"/>
                  </a:lnTo>
                  <a:lnTo>
                    <a:pt x="22810" y="560005"/>
                  </a:lnTo>
                  <a:lnTo>
                    <a:pt x="23873" y="560147"/>
                  </a:lnTo>
                  <a:lnTo>
                    <a:pt x="24936" y="560277"/>
                  </a:lnTo>
                  <a:lnTo>
                    <a:pt x="25999" y="560383"/>
                  </a:lnTo>
                  <a:lnTo>
                    <a:pt x="27062" y="560489"/>
                  </a:lnTo>
                  <a:lnTo>
                    <a:pt x="28126" y="560584"/>
                  </a:lnTo>
                  <a:lnTo>
                    <a:pt x="29184" y="560666"/>
                  </a:lnTo>
                  <a:lnTo>
                    <a:pt x="30247" y="560737"/>
                  </a:lnTo>
                  <a:lnTo>
                    <a:pt x="31305" y="560796"/>
                  </a:lnTo>
                  <a:lnTo>
                    <a:pt x="32364" y="560855"/>
                  </a:lnTo>
                  <a:lnTo>
                    <a:pt x="33422" y="560891"/>
                  </a:lnTo>
                  <a:lnTo>
                    <a:pt x="34476" y="560914"/>
                  </a:lnTo>
                  <a:lnTo>
                    <a:pt x="35530" y="560938"/>
                  </a:lnTo>
                  <a:lnTo>
                    <a:pt x="36578" y="560950"/>
                  </a:lnTo>
                  <a:lnTo>
                    <a:pt x="37627" y="560950"/>
                  </a:lnTo>
                  <a:lnTo>
                    <a:pt x="38671" y="560938"/>
                  </a:lnTo>
                  <a:lnTo>
                    <a:pt x="39711" y="560926"/>
                  </a:lnTo>
                  <a:lnTo>
                    <a:pt x="40750" y="560902"/>
                  </a:lnTo>
                  <a:lnTo>
                    <a:pt x="40878" y="560879"/>
                  </a:lnTo>
                  <a:lnTo>
                    <a:pt x="40997" y="560832"/>
                  </a:lnTo>
                  <a:lnTo>
                    <a:pt x="41106" y="560761"/>
                  </a:lnTo>
                  <a:lnTo>
                    <a:pt x="41206" y="560678"/>
                  </a:lnTo>
                  <a:lnTo>
                    <a:pt x="41301" y="560572"/>
                  </a:lnTo>
                  <a:lnTo>
                    <a:pt x="41391" y="560442"/>
                  </a:lnTo>
                  <a:lnTo>
                    <a:pt x="41472" y="560300"/>
                  </a:lnTo>
                  <a:lnTo>
                    <a:pt x="41548" y="560147"/>
                  </a:lnTo>
                  <a:lnTo>
                    <a:pt x="41662" y="560005"/>
                  </a:lnTo>
                  <a:lnTo>
                    <a:pt x="41771" y="559828"/>
                  </a:lnTo>
                  <a:lnTo>
                    <a:pt x="41870" y="559639"/>
                  </a:lnTo>
                  <a:lnTo>
                    <a:pt x="41965" y="559427"/>
                  </a:lnTo>
                  <a:lnTo>
                    <a:pt x="42013" y="559320"/>
                  </a:lnTo>
                  <a:lnTo>
                    <a:pt x="42055" y="559202"/>
                  </a:lnTo>
                  <a:lnTo>
                    <a:pt x="42093" y="559072"/>
                  </a:lnTo>
                  <a:lnTo>
                    <a:pt x="42131" y="558954"/>
                  </a:lnTo>
                  <a:lnTo>
                    <a:pt x="42165" y="558824"/>
                  </a:lnTo>
                  <a:lnTo>
                    <a:pt x="42198" y="558683"/>
                  </a:lnTo>
                  <a:lnTo>
                    <a:pt x="42226" y="558541"/>
                  </a:lnTo>
                  <a:lnTo>
                    <a:pt x="42255" y="558399"/>
                  </a:lnTo>
                  <a:lnTo>
                    <a:pt x="42279" y="558258"/>
                  </a:lnTo>
                  <a:lnTo>
                    <a:pt x="42298" y="558104"/>
                  </a:lnTo>
                  <a:lnTo>
                    <a:pt x="42316" y="557951"/>
                  </a:lnTo>
                  <a:lnTo>
                    <a:pt x="42326" y="557797"/>
                  </a:lnTo>
                  <a:lnTo>
                    <a:pt x="42340" y="557632"/>
                  </a:lnTo>
                  <a:lnTo>
                    <a:pt x="42345" y="557467"/>
                  </a:lnTo>
                  <a:lnTo>
                    <a:pt x="42350" y="557301"/>
                  </a:lnTo>
                  <a:lnTo>
                    <a:pt x="42345" y="557136"/>
                  </a:lnTo>
                  <a:lnTo>
                    <a:pt x="42340" y="556959"/>
                  </a:lnTo>
                  <a:lnTo>
                    <a:pt x="42331" y="556794"/>
                  </a:lnTo>
                  <a:lnTo>
                    <a:pt x="42321" y="556617"/>
                  </a:lnTo>
                  <a:lnTo>
                    <a:pt x="42302" y="556439"/>
                  </a:lnTo>
                  <a:lnTo>
                    <a:pt x="42279" y="556251"/>
                  </a:lnTo>
                  <a:lnTo>
                    <a:pt x="42250" y="556073"/>
                  </a:lnTo>
                  <a:lnTo>
                    <a:pt x="42222" y="555896"/>
                  </a:lnTo>
                  <a:lnTo>
                    <a:pt x="42184" y="555707"/>
                  </a:lnTo>
                  <a:lnTo>
                    <a:pt x="41989" y="554798"/>
                  </a:lnTo>
                  <a:lnTo>
                    <a:pt x="41790" y="553901"/>
                  </a:lnTo>
                  <a:lnTo>
                    <a:pt x="41586" y="553004"/>
                  </a:lnTo>
                  <a:lnTo>
                    <a:pt x="41382" y="552130"/>
                  </a:lnTo>
                  <a:lnTo>
                    <a:pt x="41177" y="551256"/>
                  </a:lnTo>
                  <a:lnTo>
                    <a:pt x="40969" y="550394"/>
                  </a:lnTo>
                  <a:lnTo>
                    <a:pt x="40755" y="549544"/>
                  </a:lnTo>
                  <a:lnTo>
                    <a:pt x="40541" y="548694"/>
                  </a:lnTo>
                  <a:lnTo>
                    <a:pt x="40328" y="547868"/>
                  </a:lnTo>
                  <a:lnTo>
                    <a:pt x="40105" y="547041"/>
                  </a:lnTo>
                  <a:lnTo>
                    <a:pt x="39882" y="546226"/>
                  </a:lnTo>
                  <a:lnTo>
                    <a:pt x="39659" y="545435"/>
                  </a:lnTo>
                  <a:lnTo>
                    <a:pt x="39426" y="544644"/>
                  </a:lnTo>
                  <a:lnTo>
                    <a:pt x="39194" y="543877"/>
                  </a:lnTo>
                  <a:lnTo>
                    <a:pt x="38956" y="543109"/>
                  </a:lnTo>
                  <a:lnTo>
                    <a:pt x="38719" y="542366"/>
                  </a:lnTo>
                  <a:lnTo>
                    <a:pt x="38472" y="541634"/>
                  </a:lnTo>
                  <a:lnTo>
                    <a:pt x="38225" y="540913"/>
                  </a:lnTo>
                  <a:lnTo>
                    <a:pt x="37974" y="540205"/>
                  </a:lnTo>
                  <a:lnTo>
                    <a:pt x="37717" y="539520"/>
                  </a:lnTo>
                  <a:lnTo>
                    <a:pt x="37456" y="538835"/>
                  </a:lnTo>
                  <a:lnTo>
                    <a:pt x="37191" y="538174"/>
                  </a:lnTo>
                  <a:lnTo>
                    <a:pt x="36925" y="537536"/>
                  </a:lnTo>
                  <a:lnTo>
                    <a:pt x="36650" y="536911"/>
                  </a:lnTo>
                  <a:lnTo>
                    <a:pt x="36374" y="536297"/>
                  </a:lnTo>
                  <a:lnTo>
                    <a:pt x="36090" y="535695"/>
                  </a:lnTo>
                  <a:lnTo>
                    <a:pt x="35805" y="535116"/>
                  </a:lnTo>
                  <a:lnTo>
                    <a:pt x="35511" y="534561"/>
                  </a:lnTo>
                  <a:lnTo>
                    <a:pt x="35216" y="534018"/>
                  </a:lnTo>
                  <a:lnTo>
                    <a:pt x="34913" y="533499"/>
                  </a:lnTo>
                  <a:lnTo>
                    <a:pt x="34604" y="532991"/>
                  </a:lnTo>
                  <a:lnTo>
                    <a:pt x="34291" y="532507"/>
                  </a:lnTo>
                  <a:lnTo>
                    <a:pt x="34500" y="532507"/>
                  </a:lnTo>
                  <a:lnTo>
                    <a:pt x="35136" y="532153"/>
                  </a:lnTo>
                  <a:lnTo>
                    <a:pt x="35212" y="532105"/>
                  </a:lnTo>
                  <a:lnTo>
                    <a:pt x="35283" y="532034"/>
                  </a:lnTo>
                  <a:lnTo>
                    <a:pt x="35354" y="531964"/>
                  </a:lnTo>
                  <a:lnTo>
                    <a:pt x="35425" y="531857"/>
                  </a:lnTo>
                  <a:lnTo>
                    <a:pt x="35496" y="531751"/>
                  </a:lnTo>
                  <a:lnTo>
                    <a:pt x="35567" y="531633"/>
                  </a:lnTo>
                  <a:lnTo>
                    <a:pt x="35634" y="531503"/>
                  </a:lnTo>
                  <a:lnTo>
                    <a:pt x="35696" y="531350"/>
                  </a:lnTo>
                  <a:lnTo>
                    <a:pt x="35753" y="531196"/>
                  </a:lnTo>
                  <a:lnTo>
                    <a:pt x="35810" y="531043"/>
                  </a:lnTo>
                  <a:lnTo>
                    <a:pt x="35862" y="530877"/>
                  </a:lnTo>
                  <a:lnTo>
                    <a:pt x="35904" y="530700"/>
                  </a:lnTo>
                  <a:lnTo>
                    <a:pt x="35942" y="530523"/>
                  </a:lnTo>
                  <a:lnTo>
                    <a:pt x="35976" y="530334"/>
                  </a:lnTo>
                  <a:lnTo>
                    <a:pt x="35999" y="530157"/>
                  </a:lnTo>
                  <a:lnTo>
                    <a:pt x="36014" y="529968"/>
                  </a:lnTo>
                  <a:lnTo>
                    <a:pt x="36109" y="528575"/>
                  </a:lnTo>
                  <a:lnTo>
                    <a:pt x="36118" y="528398"/>
                  </a:lnTo>
                  <a:lnTo>
                    <a:pt x="36128" y="528233"/>
                  </a:lnTo>
                  <a:lnTo>
                    <a:pt x="36128" y="528055"/>
                  </a:lnTo>
                  <a:lnTo>
                    <a:pt x="36128" y="527890"/>
                  </a:lnTo>
                  <a:lnTo>
                    <a:pt x="36128" y="527737"/>
                  </a:lnTo>
                  <a:lnTo>
                    <a:pt x="36123" y="527571"/>
                  </a:lnTo>
                  <a:lnTo>
                    <a:pt x="36113" y="527418"/>
                  </a:lnTo>
                  <a:lnTo>
                    <a:pt x="36104" y="527276"/>
                  </a:lnTo>
                  <a:lnTo>
                    <a:pt x="36090" y="527123"/>
                  </a:lnTo>
                  <a:lnTo>
                    <a:pt x="36075" y="526981"/>
                  </a:lnTo>
                  <a:lnTo>
                    <a:pt x="36033" y="526710"/>
                  </a:lnTo>
                  <a:lnTo>
                    <a:pt x="35985" y="526462"/>
                  </a:lnTo>
                  <a:lnTo>
                    <a:pt x="35928" y="526225"/>
                  </a:lnTo>
                  <a:lnTo>
                    <a:pt x="35867" y="526001"/>
                  </a:lnTo>
                  <a:lnTo>
                    <a:pt x="35795" y="525800"/>
                  </a:lnTo>
                  <a:lnTo>
                    <a:pt x="35719" y="525623"/>
                  </a:lnTo>
                  <a:lnTo>
                    <a:pt x="35634" y="525458"/>
                  </a:lnTo>
                  <a:lnTo>
                    <a:pt x="35549" y="525316"/>
                  </a:lnTo>
                  <a:lnTo>
                    <a:pt x="35454" y="525198"/>
                  </a:lnTo>
                  <a:lnTo>
                    <a:pt x="35359" y="525104"/>
                  </a:lnTo>
                  <a:lnTo>
                    <a:pt x="35259" y="525021"/>
                  </a:lnTo>
                  <a:lnTo>
                    <a:pt x="35159" y="524962"/>
                  </a:lnTo>
                  <a:lnTo>
                    <a:pt x="35055" y="524927"/>
                  </a:lnTo>
                  <a:lnTo>
                    <a:pt x="34951" y="524915"/>
                  </a:lnTo>
                  <a:lnTo>
                    <a:pt x="34846" y="524927"/>
                  </a:lnTo>
                  <a:lnTo>
                    <a:pt x="34742" y="524950"/>
                  </a:lnTo>
                  <a:lnTo>
                    <a:pt x="34637" y="525009"/>
                  </a:lnTo>
                  <a:lnTo>
                    <a:pt x="34533" y="525092"/>
                  </a:lnTo>
                  <a:lnTo>
                    <a:pt x="34433" y="525198"/>
                  </a:lnTo>
                  <a:lnTo>
                    <a:pt x="34338" y="525328"/>
                  </a:lnTo>
                  <a:lnTo>
                    <a:pt x="34243" y="525482"/>
                  </a:lnTo>
                  <a:lnTo>
                    <a:pt x="34158" y="525670"/>
                  </a:lnTo>
                  <a:lnTo>
                    <a:pt x="34115" y="525777"/>
                  </a:lnTo>
                  <a:lnTo>
                    <a:pt x="34072" y="525883"/>
                  </a:lnTo>
                  <a:lnTo>
                    <a:pt x="34035" y="525989"/>
                  </a:lnTo>
                  <a:lnTo>
                    <a:pt x="33992" y="526119"/>
                  </a:lnTo>
                  <a:lnTo>
                    <a:pt x="33959" y="526249"/>
                  </a:lnTo>
                  <a:lnTo>
                    <a:pt x="33921" y="526379"/>
                  </a:lnTo>
                  <a:lnTo>
                    <a:pt x="33887" y="526521"/>
                  </a:lnTo>
                  <a:lnTo>
                    <a:pt x="33854" y="526674"/>
                  </a:lnTo>
                  <a:lnTo>
                    <a:pt x="33826" y="526828"/>
                  </a:lnTo>
                  <a:lnTo>
                    <a:pt x="33797" y="526993"/>
                  </a:lnTo>
                  <a:lnTo>
                    <a:pt x="33878" y="526485"/>
                  </a:lnTo>
                  <a:lnTo>
                    <a:pt x="33954" y="525977"/>
                  </a:lnTo>
                  <a:lnTo>
                    <a:pt x="34025" y="525458"/>
                  </a:lnTo>
                  <a:lnTo>
                    <a:pt x="34091" y="524950"/>
                  </a:lnTo>
                  <a:lnTo>
                    <a:pt x="34153" y="524431"/>
                  </a:lnTo>
                  <a:lnTo>
                    <a:pt x="34210" y="523899"/>
                  </a:lnTo>
                  <a:lnTo>
                    <a:pt x="34267" y="523380"/>
                  </a:lnTo>
                  <a:lnTo>
                    <a:pt x="34315" y="522849"/>
                  </a:lnTo>
                  <a:lnTo>
                    <a:pt x="34362" y="522317"/>
                  </a:lnTo>
                  <a:lnTo>
                    <a:pt x="34409" y="521786"/>
                  </a:lnTo>
                  <a:lnTo>
                    <a:pt x="34447" y="521255"/>
                  </a:lnTo>
                  <a:lnTo>
                    <a:pt x="34485" y="520712"/>
                  </a:lnTo>
                  <a:lnTo>
                    <a:pt x="34519" y="520180"/>
                  </a:lnTo>
                  <a:lnTo>
                    <a:pt x="34547" y="519637"/>
                  </a:lnTo>
                  <a:lnTo>
                    <a:pt x="34576" y="519094"/>
                  </a:lnTo>
                  <a:lnTo>
                    <a:pt x="34599" y="518551"/>
                  </a:lnTo>
                  <a:lnTo>
                    <a:pt x="34623" y="517996"/>
                  </a:lnTo>
                  <a:lnTo>
                    <a:pt x="34642" y="517453"/>
                  </a:lnTo>
                  <a:lnTo>
                    <a:pt x="34670" y="516343"/>
                  </a:lnTo>
                  <a:lnTo>
                    <a:pt x="34689" y="515233"/>
                  </a:lnTo>
                  <a:lnTo>
                    <a:pt x="34699" y="514123"/>
                  </a:lnTo>
                  <a:lnTo>
                    <a:pt x="34699" y="513002"/>
                  </a:lnTo>
                  <a:lnTo>
                    <a:pt x="34694" y="511880"/>
                  </a:lnTo>
                  <a:lnTo>
                    <a:pt x="34680" y="510746"/>
                  </a:lnTo>
                  <a:lnTo>
                    <a:pt x="34666" y="509625"/>
                  </a:lnTo>
                  <a:lnTo>
                    <a:pt x="34637" y="508491"/>
                  </a:lnTo>
                  <a:lnTo>
                    <a:pt x="34609" y="507358"/>
                  </a:lnTo>
                  <a:lnTo>
                    <a:pt x="34580" y="506224"/>
                  </a:lnTo>
                  <a:lnTo>
                    <a:pt x="34542" y="505091"/>
                  </a:lnTo>
                  <a:lnTo>
                    <a:pt x="34466" y="502836"/>
                  </a:lnTo>
                  <a:lnTo>
                    <a:pt x="34386" y="500581"/>
                  </a:lnTo>
                  <a:lnTo>
                    <a:pt x="34310" y="498337"/>
                  </a:lnTo>
                  <a:lnTo>
                    <a:pt x="34277" y="497227"/>
                  </a:lnTo>
                  <a:lnTo>
                    <a:pt x="34243" y="496129"/>
                  </a:lnTo>
                  <a:lnTo>
                    <a:pt x="34215" y="495031"/>
                  </a:lnTo>
                  <a:lnTo>
                    <a:pt x="34191" y="493933"/>
                  </a:lnTo>
                  <a:lnTo>
                    <a:pt x="34177" y="492847"/>
                  </a:lnTo>
                  <a:lnTo>
                    <a:pt x="34167" y="491773"/>
                  </a:lnTo>
                  <a:lnTo>
                    <a:pt x="34148" y="489293"/>
                  </a:lnTo>
                  <a:lnTo>
                    <a:pt x="34144" y="486826"/>
                  </a:lnTo>
                  <a:lnTo>
                    <a:pt x="34144" y="484346"/>
                  </a:lnTo>
                  <a:lnTo>
                    <a:pt x="34148" y="481867"/>
                  </a:lnTo>
                  <a:lnTo>
                    <a:pt x="34167" y="479387"/>
                  </a:lnTo>
                  <a:lnTo>
                    <a:pt x="34191" y="476920"/>
                  </a:lnTo>
                  <a:lnTo>
                    <a:pt x="34229" y="474440"/>
                  </a:lnTo>
                  <a:lnTo>
                    <a:pt x="34277" y="471961"/>
                  </a:lnTo>
                  <a:lnTo>
                    <a:pt x="34300" y="470733"/>
                  </a:lnTo>
                  <a:lnTo>
                    <a:pt x="34334" y="469493"/>
                  </a:lnTo>
                  <a:lnTo>
                    <a:pt x="34367" y="468265"/>
                  </a:lnTo>
                  <a:lnTo>
                    <a:pt x="34400" y="467025"/>
                  </a:lnTo>
                  <a:lnTo>
                    <a:pt x="34438" y="465797"/>
                  </a:lnTo>
                  <a:lnTo>
                    <a:pt x="34481" y="464558"/>
                  </a:lnTo>
                  <a:lnTo>
                    <a:pt x="34528" y="463330"/>
                  </a:lnTo>
                  <a:lnTo>
                    <a:pt x="34576" y="462090"/>
                  </a:lnTo>
                  <a:lnTo>
                    <a:pt x="34628" y="460862"/>
                  </a:lnTo>
                  <a:lnTo>
                    <a:pt x="34685" y="459634"/>
                  </a:lnTo>
                  <a:lnTo>
                    <a:pt x="34742" y="458406"/>
                  </a:lnTo>
                  <a:lnTo>
                    <a:pt x="34803" y="457178"/>
                  </a:lnTo>
                  <a:lnTo>
                    <a:pt x="34870" y="455950"/>
                  </a:lnTo>
                  <a:lnTo>
                    <a:pt x="34941" y="454722"/>
                  </a:lnTo>
                  <a:lnTo>
                    <a:pt x="35012" y="453495"/>
                  </a:lnTo>
                  <a:lnTo>
                    <a:pt x="35088" y="452278"/>
                  </a:lnTo>
                  <a:lnTo>
                    <a:pt x="35164" y="451169"/>
                  </a:lnTo>
                  <a:lnTo>
                    <a:pt x="35240" y="450035"/>
                  </a:lnTo>
                  <a:lnTo>
                    <a:pt x="35325" y="448890"/>
                  </a:lnTo>
                  <a:lnTo>
                    <a:pt x="35416" y="447721"/>
                  </a:lnTo>
                  <a:lnTo>
                    <a:pt x="35506" y="446540"/>
                  </a:lnTo>
                  <a:lnTo>
                    <a:pt x="35605" y="445336"/>
                  </a:lnTo>
                  <a:lnTo>
                    <a:pt x="35710" y="444120"/>
                  </a:lnTo>
                  <a:lnTo>
                    <a:pt x="35819" y="442892"/>
                  </a:lnTo>
                  <a:lnTo>
                    <a:pt x="35933" y="441652"/>
                  </a:lnTo>
                  <a:lnTo>
                    <a:pt x="36052" y="440401"/>
                  </a:lnTo>
                  <a:lnTo>
                    <a:pt x="36180" y="439137"/>
                  </a:lnTo>
                  <a:lnTo>
                    <a:pt x="36308" y="437862"/>
                  </a:lnTo>
                  <a:lnTo>
                    <a:pt x="36446" y="436575"/>
                  </a:lnTo>
                  <a:lnTo>
                    <a:pt x="36588" y="435288"/>
                  </a:lnTo>
                  <a:lnTo>
                    <a:pt x="36735" y="433989"/>
                  </a:lnTo>
                  <a:lnTo>
                    <a:pt x="36892" y="432691"/>
                  </a:lnTo>
                  <a:lnTo>
                    <a:pt x="37048" y="431380"/>
                  </a:lnTo>
                  <a:lnTo>
                    <a:pt x="37214" y="430081"/>
                  </a:lnTo>
                  <a:lnTo>
                    <a:pt x="37385" y="428771"/>
                  </a:lnTo>
                  <a:lnTo>
                    <a:pt x="37566" y="427448"/>
                  </a:lnTo>
                  <a:lnTo>
                    <a:pt x="37746" y="426138"/>
                  </a:lnTo>
                  <a:lnTo>
                    <a:pt x="37936" y="424827"/>
                  </a:lnTo>
                  <a:lnTo>
                    <a:pt x="38135" y="423528"/>
                  </a:lnTo>
                  <a:lnTo>
                    <a:pt x="38334" y="422218"/>
                  </a:lnTo>
                  <a:lnTo>
                    <a:pt x="38543" y="420919"/>
                  </a:lnTo>
                  <a:lnTo>
                    <a:pt x="38757" y="419620"/>
                  </a:lnTo>
                  <a:lnTo>
                    <a:pt x="38980" y="418333"/>
                  </a:lnTo>
                  <a:lnTo>
                    <a:pt x="39208" y="417058"/>
                  </a:lnTo>
                  <a:lnTo>
                    <a:pt x="39445" y="415783"/>
                  </a:lnTo>
                  <a:lnTo>
                    <a:pt x="39682" y="414532"/>
                  </a:lnTo>
                  <a:lnTo>
                    <a:pt x="39934" y="413280"/>
                  </a:lnTo>
                  <a:lnTo>
                    <a:pt x="40185" y="412040"/>
                  </a:lnTo>
                  <a:lnTo>
                    <a:pt x="40451" y="410812"/>
                  </a:lnTo>
                  <a:lnTo>
                    <a:pt x="40717" y="409596"/>
                  </a:lnTo>
                  <a:lnTo>
                    <a:pt x="40992" y="408404"/>
                  </a:lnTo>
                  <a:lnTo>
                    <a:pt x="41277" y="407223"/>
                  </a:lnTo>
                  <a:lnTo>
                    <a:pt x="41567" y="406066"/>
                  </a:lnTo>
                  <a:lnTo>
                    <a:pt x="41861" y="404921"/>
                  </a:lnTo>
                  <a:lnTo>
                    <a:pt x="42165" y="403799"/>
                  </a:lnTo>
                  <a:lnTo>
                    <a:pt x="42478" y="402689"/>
                  </a:lnTo>
                  <a:lnTo>
                    <a:pt x="42796" y="401615"/>
                  </a:lnTo>
                  <a:lnTo>
                    <a:pt x="42957" y="401083"/>
                  </a:lnTo>
                  <a:lnTo>
                    <a:pt x="43123" y="400552"/>
                  </a:lnTo>
                  <a:lnTo>
                    <a:pt x="43289" y="400033"/>
                  </a:lnTo>
                  <a:lnTo>
                    <a:pt x="43456" y="399513"/>
                  </a:lnTo>
                  <a:lnTo>
                    <a:pt x="43626" y="399005"/>
                  </a:lnTo>
                  <a:lnTo>
                    <a:pt x="43797" y="398509"/>
                  </a:lnTo>
                  <a:lnTo>
                    <a:pt x="43968" y="398014"/>
                  </a:lnTo>
                  <a:lnTo>
                    <a:pt x="44144" y="397518"/>
                  </a:lnTo>
                  <a:lnTo>
                    <a:pt x="44319" y="397045"/>
                  </a:lnTo>
                  <a:lnTo>
                    <a:pt x="44500" y="396561"/>
                  </a:lnTo>
                  <a:lnTo>
                    <a:pt x="44680" y="396101"/>
                  </a:lnTo>
                  <a:lnTo>
                    <a:pt x="44865" y="395640"/>
                  </a:lnTo>
                  <a:lnTo>
                    <a:pt x="45050" y="395180"/>
                  </a:lnTo>
                  <a:lnTo>
                    <a:pt x="45235" y="394743"/>
                  </a:lnTo>
                  <a:lnTo>
                    <a:pt x="45425" y="394294"/>
                  </a:lnTo>
                  <a:lnTo>
                    <a:pt x="45615" y="393869"/>
                  </a:lnTo>
                  <a:lnTo>
                    <a:pt x="45810" y="393444"/>
                  </a:lnTo>
                  <a:lnTo>
                    <a:pt x="46004" y="393031"/>
                  </a:lnTo>
                  <a:lnTo>
                    <a:pt x="46199" y="392630"/>
                  </a:lnTo>
                  <a:lnTo>
                    <a:pt x="46398" y="392228"/>
                  </a:lnTo>
                  <a:lnTo>
                    <a:pt x="46597" y="391839"/>
                  </a:lnTo>
                  <a:lnTo>
                    <a:pt x="46802" y="391461"/>
                  </a:lnTo>
                  <a:lnTo>
                    <a:pt x="47006" y="391083"/>
                  </a:lnTo>
                  <a:lnTo>
                    <a:pt x="47214" y="390717"/>
                  </a:lnTo>
                  <a:lnTo>
                    <a:pt x="47423" y="390363"/>
                  </a:lnTo>
                  <a:lnTo>
                    <a:pt x="47632" y="390020"/>
                  </a:lnTo>
                  <a:lnTo>
                    <a:pt x="47846" y="389678"/>
                  </a:lnTo>
                  <a:lnTo>
                    <a:pt x="48059" y="389359"/>
                  </a:lnTo>
                  <a:lnTo>
                    <a:pt x="48278" y="389040"/>
                  </a:lnTo>
                  <a:lnTo>
                    <a:pt x="48496" y="388722"/>
                  </a:lnTo>
                  <a:lnTo>
                    <a:pt x="48719" y="388426"/>
                  </a:lnTo>
                  <a:lnTo>
                    <a:pt x="48942" y="388143"/>
                  </a:lnTo>
                  <a:lnTo>
                    <a:pt x="49165" y="387860"/>
                  </a:lnTo>
                  <a:lnTo>
                    <a:pt x="49393" y="387588"/>
                  </a:lnTo>
                  <a:lnTo>
                    <a:pt x="49626" y="387340"/>
                  </a:lnTo>
                  <a:lnTo>
                    <a:pt x="49853" y="387092"/>
                  </a:lnTo>
                  <a:lnTo>
                    <a:pt x="50091" y="386844"/>
                  </a:lnTo>
                  <a:lnTo>
                    <a:pt x="50323" y="386620"/>
                  </a:lnTo>
                  <a:lnTo>
                    <a:pt x="50565" y="386407"/>
                  </a:lnTo>
                  <a:lnTo>
                    <a:pt x="50803" y="386207"/>
                  </a:lnTo>
                  <a:lnTo>
                    <a:pt x="51045" y="386006"/>
                  </a:lnTo>
                  <a:lnTo>
                    <a:pt x="51291" y="385829"/>
                  </a:lnTo>
                  <a:lnTo>
                    <a:pt x="51538" y="385652"/>
                  </a:lnTo>
                  <a:lnTo>
                    <a:pt x="51785" y="385498"/>
                  </a:lnTo>
                  <a:lnTo>
                    <a:pt x="52037" y="385345"/>
                  </a:lnTo>
                  <a:lnTo>
                    <a:pt x="52293" y="385215"/>
                  </a:lnTo>
                  <a:lnTo>
                    <a:pt x="52317" y="388934"/>
                  </a:lnTo>
                  <a:lnTo>
                    <a:pt x="52345" y="392665"/>
                  </a:lnTo>
                  <a:lnTo>
                    <a:pt x="52378" y="396396"/>
                  </a:lnTo>
                  <a:lnTo>
                    <a:pt x="52402" y="400127"/>
                  </a:lnTo>
                  <a:lnTo>
                    <a:pt x="52407" y="400316"/>
                  </a:lnTo>
                  <a:lnTo>
                    <a:pt x="52411" y="400517"/>
                  </a:lnTo>
                  <a:lnTo>
                    <a:pt x="52421" y="400694"/>
                  </a:lnTo>
                  <a:lnTo>
                    <a:pt x="52435" y="400871"/>
                  </a:lnTo>
                  <a:lnTo>
                    <a:pt x="52449" y="401036"/>
                  </a:lnTo>
                  <a:lnTo>
                    <a:pt x="52473" y="401201"/>
                  </a:lnTo>
                  <a:lnTo>
                    <a:pt x="52497" y="401355"/>
                  </a:lnTo>
                  <a:lnTo>
                    <a:pt x="52521" y="401497"/>
                  </a:lnTo>
                  <a:lnTo>
                    <a:pt x="52554" y="401638"/>
                  </a:lnTo>
                  <a:lnTo>
                    <a:pt x="52587" y="401780"/>
                  </a:lnTo>
                  <a:lnTo>
                    <a:pt x="52620" y="401898"/>
                  </a:lnTo>
                  <a:lnTo>
                    <a:pt x="52658" y="402016"/>
                  </a:lnTo>
                  <a:lnTo>
                    <a:pt x="52701" y="402134"/>
                  </a:lnTo>
                  <a:lnTo>
                    <a:pt x="52744" y="402240"/>
                  </a:lnTo>
                  <a:lnTo>
                    <a:pt x="52786" y="402335"/>
                  </a:lnTo>
                  <a:lnTo>
                    <a:pt x="52834" y="402429"/>
                  </a:lnTo>
                  <a:lnTo>
                    <a:pt x="52886" y="402512"/>
                  </a:lnTo>
                  <a:lnTo>
                    <a:pt x="52934" y="402583"/>
                  </a:lnTo>
                  <a:lnTo>
                    <a:pt x="52986" y="402654"/>
                  </a:lnTo>
                  <a:lnTo>
                    <a:pt x="53043" y="402713"/>
                  </a:lnTo>
                  <a:lnTo>
                    <a:pt x="53095" y="402772"/>
                  </a:lnTo>
                  <a:lnTo>
                    <a:pt x="53152" y="402819"/>
                  </a:lnTo>
                  <a:lnTo>
                    <a:pt x="53214" y="402866"/>
                  </a:lnTo>
                  <a:lnTo>
                    <a:pt x="53271" y="402902"/>
                  </a:lnTo>
                  <a:lnTo>
                    <a:pt x="53389" y="402949"/>
                  </a:lnTo>
                  <a:lnTo>
                    <a:pt x="53513" y="402973"/>
                  </a:lnTo>
                  <a:lnTo>
                    <a:pt x="53636" y="402973"/>
                  </a:lnTo>
                  <a:lnTo>
                    <a:pt x="53759" y="402937"/>
                  </a:lnTo>
                  <a:lnTo>
                    <a:pt x="53797" y="403102"/>
                  </a:lnTo>
                  <a:lnTo>
                    <a:pt x="53845" y="403244"/>
                  </a:lnTo>
                  <a:lnTo>
                    <a:pt x="53897" y="403374"/>
                  </a:lnTo>
                  <a:lnTo>
                    <a:pt x="53959" y="403480"/>
                  </a:lnTo>
                  <a:lnTo>
                    <a:pt x="54030" y="403575"/>
                  </a:lnTo>
                  <a:lnTo>
                    <a:pt x="54106" y="403657"/>
                  </a:lnTo>
                  <a:lnTo>
                    <a:pt x="54191" y="403705"/>
                  </a:lnTo>
                  <a:lnTo>
                    <a:pt x="54286" y="403728"/>
                  </a:lnTo>
                  <a:lnTo>
                    <a:pt x="55995" y="404059"/>
                  </a:lnTo>
                  <a:lnTo>
                    <a:pt x="57708" y="404354"/>
                  </a:lnTo>
                  <a:lnTo>
                    <a:pt x="59422" y="404637"/>
                  </a:lnTo>
                  <a:lnTo>
                    <a:pt x="61140" y="404909"/>
                  </a:lnTo>
                  <a:lnTo>
                    <a:pt x="62853" y="405157"/>
                  </a:lnTo>
                  <a:lnTo>
                    <a:pt x="64571" y="405393"/>
                  </a:lnTo>
                  <a:lnTo>
                    <a:pt x="66289" y="405617"/>
                  </a:lnTo>
                  <a:lnTo>
                    <a:pt x="68007" y="405818"/>
                  </a:lnTo>
                  <a:lnTo>
                    <a:pt x="69725" y="406019"/>
                  </a:lnTo>
                  <a:lnTo>
                    <a:pt x="71448" y="406196"/>
                  </a:lnTo>
                  <a:lnTo>
                    <a:pt x="73166" y="406361"/>
                  </a:lnTo>
                  <a:lnTo>
                    <a:pt x="74889" y="406515"/>
                  </a:lnTo>
                  <a:lnTo>
                    <a:pt x="76607" y="406656"/>
                  </a:lnTo>
                  <a:lnTo>
                    <a:pt x="78330" y="406786"/>
                  </a:lnTo>
                  <a:lnTo>
                    <a:pt x="80053" y="406916"/>
                  </a:lnTo>
                  <a:lnTo>
                    <a:pt x="81776" y="407034"/>
                  </a:lnTo>
                  <a:lnTo>
                    <a:pt x="83494" y="407140"/>
                  </a:lnTo>
                  <a:lnTo>
                    <a:pt x="85217" y="407235"/>
                  </a:lnTo>
                  <a:lnTo>
                    <a:pt x="88662" y="407412"/>
                  </a:lnTo>
                  <a:lnTo>
                    <a:pt x="92108" y="407565"/>
                  </a:lnTo>
                  <a:lnTo>
                    <a:pt x="95549" y="407707"/>
                  </a:lnTo>
                  <a:lnTo>
                    <a:pt x="98990" y="407837"/>
                  </a:lnTo>
                  <a:lnTo>
                    <a:pt x="102431" y="407967"/>
                  </a:lnTo>
                  <a:lnTo>
                    <a:pt x="105867" y="408085"/>
                  </a:lnTo>
                  <a:lnTo>
                    <a:pt x="109299" y="408215"/>
                  </a:lnTo>
                  <a:lnTo>
                    <a:pt x="109403" y="408215"/>
                  </a:lnTo>
                  <a:lnTo>
                    <a:pt x="109507" y="408191"/>
                  </a:lnTo>
                  <a:lnTo>
                    <a:pt x="109602" y="408156"/>
                  </a:lnTo>
                  <a:lnTo>
                    <a:pt x="109692" y="408097"/>
                  </a:lnTo>
                  <a:lnTo>
                    <a:pt x="109783" y="408038"/>
                  </a:lnTo>
                  <a:lnTo>
                    <a:pt x="109863" y="407955"/>
                  </a:lnTo>
                  <a:lnTo>
                    <a:pt x="109944" y="407861"/>
                  </a:lnTo>
                  <a:lnTo>
                    <a:pt x="110015" y="407754"/>
                  </a:lnTo>
                  <a:lnTo>
                    <a:pt x="110086" y="407648"/>
                  </a:lnTo>
                  <a:lnTo>
                    <a:pt x="110153" y="407518"/>
                  </a:lnTo>
                  <a:lnTo>
                    <a:pt x="110215" y="407377"/>
                  </a:lnTo>
                  <a:lnTo>
                    <a:pt x="110271" y="407235"/>
                  </a:lnTo>
                  <a:lnTo>
                    <a:pt x="110324" y="407081"/>
                  </a:lnTo>
                  <a:lnTo>
                    <a:pt x="110371" y="406916"/>
                  </a:lnTo>
                  <a:lnTo>
                    <a:pt x="110414" y="406751"/>
                  </a:lnTo>
                  <a:lnTo>
                    <a:pt x="110452" y="406574"/>
                  </a:lnTo>
                  <a:lnTo>
                    <a:pt x="110490" y="406385"/>
                  </a:lnTo>
                  <a:lnTo>
                    <a:pt x="110518" y="406196"/>
                  </a:lnTo>
                  <a:lnTo>
                    <a:pt x="110547" y="406007"/>
                  </a:lnTo>
                  <a:lnTo>
                    <a:pt x="110566" y="405806"/>
                  </a:lnTo>
                  <a:lnTo>
                    <a:pt x="110585" y="405605"/>
                  </a:lnTo>
                  <a:lnTo>
                    <a:pt x="110599" y="405405"/>
                  </a:lnTo>
                  <a:lnTo>
                    <a:pt x="110604" y="405192"/>
                  </a:lnTo>
                  <a:lnTo>
                    <a:pt x="110608" y="404991"/>
                  </a:lnTo>
                  <a:lnTo>
                    <a:pt x="110613" y="404779"/>
                  </a:lnTo>
                  <a:lnTo>
                    <a:pt x="110608" y="404578"/>
                  </a:lnTo>
                  <a:lnTo>
                    <a:pt x="110599" y="404366"/>
                  </a:lnTo>
                  <a:lnTo>
                    <a:pt x="110585" y="404165"/>
                  </a:lnTo>
                  <a:lnTo>
                    <a:pt x="110570" y="403964"/>
                  </a:lnTo>
                  <a:lnTo>
                    <a:pt x="110552" y="403764"/>
                  </a:lnTo>
                  <a:lnTo>
                    <a:pt x="110523" y="403563"/>
                  </a:lnTo>
                  <a:lnTo>
                    <a:pt x="110495" y="403374"/>
                  </a:lnTo>
                  <a:lnTo>
                    <a:pt x="110575" y="403315"/>
                  </a:lnTo>
                  <a:lnTo>
                    <a:pt x="110651" y="403232"/>
                  </a:lnTo>
                  <a:lnTo>
                    <a:pt x="110727" y="403138"/>
                  </a:lnTo>
                  <a:lnTo>
                    <a:pt x="110798" y="403032"/>
                  </a:lnTo>
                  <a:lnTo>
                    <a:pt x="110865" y="402902"/>
                  </a:lnTo>
                  <a:lnTo>
                    <a:pt x="110926" y="402760"/>
                  </a:lnTo>
                  <a:lnTo>
                    <a:pt x="110988" y="402606"/>
                  </a:lnTo>
                  <a:lnTo>
                    <a:pt x="111040" y="402441"/>
                  </a:lnTo>
                  <a:lnTo>
                    <a:pt x="111088" y="402264"/>
                  </a:lnTo>
                  <a:lnTo>
                    <a:pt x="111126" y="402063"/>
                  </a:lnTo>
                  <a:lnTo>
                    <a:pt x="111159" y="401851"/>
                  </a:lnTo>
                  <a:lnTo>
                    <a:pt x="111187" y="401627"/>
                  </a:lnTo>
                  <a:lnTo>
                    <a:pt x="111206" y="401379"/>
                  </a:lnTo>
                  <a:lnTo>
                    <a:pt x="111216" y="401119"/>
                  </a:lnTo>
                  <a:lnTo>
                    <a:pt x="111221" y="400847"/>
                  </a:lnTo>
                  <a:lnTo>
                    <a:pt x="111211" y="400564"/>
                  </a:lnTo>
                  <a:lnTo>
                    <a:pt x="111074" y="395865"/>
                  </a:lnTo>
                  <a:lnTo>
                    <a:pt x="110936" y="391166"/>
                  </a:lnTo>
                  <a:lnTo>
                    <a:pt x="110808" y="386466"/>
                  </a:lnTo>
                  <a:lnTo>
                    <a:pt x="110684" y="381767"/>
                  </a:lnTo>
                  <a:lnTo>
                    <a:pt x="111026" y="381873"/>
                  </a:lnTo>
                  <a:lnTo>
                    <a:pt x="111358" y="382003"/>
                  </a:lnTo>
                  <a:lnTo>
                    <a:pt x="111691" y="382145"/>
                  </a:lnTo>
                  <a:lnTo>
                    <a:pt x="112013" y="382299"/>
                  </a:lnTo>
                  <a:lnTo>
                    <a:pt x="112336" y="382464"/>
                  </a:lnTo>
                  <a:lnTo>
                    <a:pt x="112659" y="382629"/>
                  </a:lnTo>
                  <a:lnTo>
                    <a:pt x="112972" y="382818"/>
                  </a:lnTo>
                  <a:lnTo>
                    <a:pt x="113285" y="383019"/>
                  </a:lnTo>
                  <a:lnTo>
                    <a:pt x="113594" y="383231"/>
                  </a:lnTo>
                  <a:lnTo>
                    <a:pt x="113902" y="383456"/>
                  </a:lnTo>
                  <a:lnTo>
                    <a:pt x="114201" y="383680"/>
                  </a:lnTo>
                  <a:lnTo>
                    <a:pt x="114500" y="383928"/>
                  </a:lnTo>
                  <a:lnTo>
                    <a:pt x="114795" y="384188"/>
                  </a:lnTo>
                  <a:lnTo>
                    <a:pt x="115084" y="384447"/>
                  </a:lnTo>
                  <a:lnTo>
                    <a:pt x="115374" y="384731"/>
                  </a:lnTo>
                  <a:lnTo>
                    <a:pt x="115658" y="385014"/>
                  </a:lnTo>
                  <a:lnTo>
                    <a:pt x="115938" y="385309"/>
                  </a:lnTo>
                  <a:lnTo>
                    <a:pt x="116218" y="385616"/>
                  </a:lnTo>
                  <a:lnTo>
                    <a:pt x="116494" y="385935"/>
                  </a:lnTo>
                  <a:lnTo>
                    <a:pt x="116764" y="386266"/>
                  </a:lnTo>
                  <a:lnTo>
                    <a:pt x="117030" y="386608"/>
                  </a:lnTo>
                  <a:lnTo>
                    <a:pt x="117296" y="386950"/>
                  </a:lnTo>
                  <a:lnTo>
                    <a:pt x="117557" y="387316"/>
                  </a:lnTo>
                  <a:lnTo>
                    <a:pt x="117813" y="387682"/>
                  </a:lnTo>
                  <a:lnTo>
                    <a:pt x="118069" y="388060"/>
                  </a:lnTo>
                  <a:lnTo>
                    <a:pt x="118321" y="388450"/>
                  </a:lnTo>
                  <a:lnTo>
                    <a:pt x="118572" y="388840"/>
                  </a:lnTo>
                  <a:lnTo>
                    <a:pt x="118815" y="389253"/>
                  </a:lnTo>
                  <a:lnTo>
                    <a:pt x="119057" y="389666"/>
                  </a:lnTo>
                  <a:lnTo>
                    <a:pt x="119299" y="390091"/>
                  </a:lnTo>
                  <a:lnTo>
                    <a:pt x="119531" y="390516"/>
                  </a:lnTo>
                  <a:lnTo>
                    <a:pt x="119768" y="390965"/>
                  </a:lnTo>
                  <a:lnTo>
                    <a:pt x="119996" y="391413"/>
                  </a:lnTo>
                  <a:lnTo>
                    <a:pt x="120224" y="391874"/>
                  </a:lnTo>
                  <a:lnTo>
                    <a:pt x="120447" y="392334"/>
                  </a:lnTo>
                  <a:lnTo>
                    <a:pt x="120670" y="392819"/>
                  </a:lnTo>
                  <a:lnTo>
                    <a:pt x="120889" y="393303"/>
                  </a:lnTo>
                  <a:lnTo>
                    <a:pt x="121102" y="393798"/>
                  </a:lnTo>
                  <a:lnTo>
                    <a:pt x="121316" y="394294"/>
                  </a:lnTo>
                  <a:lnTo>
                    <a:pt x="121525" y="394802"/>
                  </a:lnTo>
                  <a:lnTo>
                    <a:pt x="121729" y="395322"/>
                  </a:lnTo>
                  <a:lnTo>
                    <a:pt x="121933" y="395841"/>
                  </a:lnTo>
                  <a:lnTo>
                    <a:pt x="122132" y="396372"/>
                  </a:lnTo>
                  <a:lnTo>
                    <a:pt x="122331" y="396916"/>
                  </a:lnTo>
                  <a:lnTo>
                    <a:pt x="122526" y="397459"/>
                  </a:lnTo>
                  <a:lnTo>
                    <a:pt x="122721" y="398014"/>
                  </a:lnTo>
                  <a:lnTo>
                    <a:pt x="122910" y="398569"/>
                  </a:lnTo>
                  <a:lnTo>
                    <a:pt x="123096" y="399135"/>
                  </a:lnTo>
                  <a:lnTo>
                    <a:pt x="123281" y="399714"/>
                  </a:lnTo>
                  <a:lnTo>
                    <a:pt x="123461" y="400292"/>
                  </a:lnTo>
                  <a:lnTo>
                    <a:pt x="123641" y="400871"/>
                  </a:lnTo>
                  <a:lnTo>
                    <a:pt x="123817" y="401473"/>
                  </a:lnTo>
                  <a:lnTo>
                    <a:pt x="123988" y="402075"/>
                  </a:lnTo>
                  <a:lnTo>
                    <a:pt x="124163" y="402677"/>
                  </a:lnTo>
                  <a:lnTo>
                    <a:pt x="124330" y="403291"/>
                  </a:lnTo>
                  <a:lnTo>
                    <a:pt x="124496" y="403905"/>
                  </a:lnTo>
                  <a:lnTo>
                    <a:pt x="124657" y="404531"/>
                  </a:lnTo>
                  <a:lnTo>
                    <a:pt x="124818" y="405157"/>
                  </a:lnTo>
                  <a:lnTo>
                    <a:pt x="124980" y="405794"/>
                  </a:lnTo>
                  <a:lnTo>
                    <a:pt x="125132" y="406432"/>
                  </a:lnTo>
                  <a:lnTo>
                    <a:pt x="125288" y="407081"/>
                  </a:lnTo>
                  <a:lnTo>
                    <a:pt x="125440" y="407731"/>
                  </a:lnTo>
                  <a:lnTo>
                    <a:pt x="125587" y="408392"/>
                  </a:lnTo>
                  <a:lnTo>
                    <a:pt x="125734" y="409053"/>
                  </a:lnTo>
                  <a:lnTo>
                    <a:pt x="125877" y="409714"/>
                  </a:lnTo>
                  <a:lnTo>
                    <a:pt x="126019" y="410387"/>
                  </a:lnTo>
                  <a:lnTo>
                    <a:pt x="126157" y="411072"/>
                  </a:lnTo>
                  <a:lnTo>
                    <a:pt x="126294" y="411745"/>
                  </a:lnTo>
                  <a:lnTo>
                    <a:pt x="126560" y="413126"/>
                  </a:lnTo>
                  <a:lnTo>
                    <a:pt x="126821" y="414520"/>
                  </a:lnTo>
                  <a:lnTo>
                    <a:pt x="127068" y="415925"/>
                  </a:lnTo>
                  <a:lnTo>
                    <a:pt x="127310" y="417342"/>
                  </a:lnTo>
                  <a:lnTo>
                    <a:pt x="127543" y="418782"/>
                  </a:lnTo>
                  <a:lnTo>
                    <a:pt x="127766" y="420234"/>
                  </a:lnTo>
                  <a:lnTo>
                    <a:pt x="127984" y="421698"/>
                  </a:lnTo>
                  <a:lnTo>
                    <a:pt x="128193" y="423174"/>
                  </a:lnTo>
                  <a:lnTo>
                    <a:pt x="128392" y="424662"/>
                  </a:lnTo>
                  <a:lnTo>
                    <a:pt x="128582" y="426150"/>
                  </a:lnTo>
                  <a:lnTo>
                    <a:pt x="128767" y="427661"/>
                  </a:lnTo>
                  <a:lnTo>
                    <a:pt x="128947" y="429160"/>
                  </a:lnTo>
                  <a:lnTo>
                    <a:pt x="129118" y="430683"/>
                  </a:lnTo>
                  <a:lnTo>
                    <a:pt x="129280" y="432207"/>
                  </a:lnTo>
                  <a:lnTo>
                    <a:pt x="129441" y="433730"/>
                  </a:lnTo>
                  <a:lnTo>
                    <a:pt x="129588" y="435265"/>
                  </a:lnTo>
                  <a:lnTo>
                    <a:pt x="129735" y="436799"/>
                  </a:lnTo>
                  <a:lnTo>
                    <a:pt x="129873" y="438334"/>
                  </a:lnTo>
                  <a:lnTo>
                    <a:pt x="130006" y="439881"/>
                  </a:lnTo>
                  <a:lnTo>
                    <a:pt x="130129" y="441416"/>
                  </a:lnTo>
                  <a:lnTo>
                    <a:pt x="130253" y="442951"/>
                  </a:lnTo>
                  <a:lnTo>
                    <a:pt x="130367" y="444486"/>
                  </a:lnTo>
                  <a:lnTo>
                    <a:pt x="130476" y="446021"/>
                  </a:lnTo>
                  <a:lnTo>
                    <a:pt x="130580" y="447544"/>
                  </a:lnTo>
                  <a:lnTo>
                    <a:pt x="130680" y="449079"/>
                  </a:lnTo>
                  <a:lnTo>
                    <a:pt x="130775" y="450590"/>
                  </a:lnTo>
                  <a:lnTo>
                    <a:pt x="130865" y="452101"/>
                  </a:lnTo>
                  <a:lnTo>
                    <a:pt x="130950" y="453613"/>
                  </a:lnTo>
                  <a:lnTo>
                    <a:pt x="131031" y="455112"/>
                  </a:lnTo>
                  <a:lnTo>
                    <a:pt x="131107" y="456600"/>
                  </a:lnTo>
                  <a:lnTo>
                    <a:pt x="131230" y="459067"/>
                  </a:lnTo>
                  <a:lnTo>
                    <a:pt x="131349" y="461535"/>
                  </a:lnTo>
                  <a:lnTo>
                    <a:pt x="131582" y="466470"/>
                  </a:lnTo>
                  <a:lnTo>
                    <a:pt x="131805" y="471417"/>
                  </a:lnTo>
                  <a:lnTo>
                    <a:pt x="132023" y="476365"/>
                  </a:lnTo>
                  <a:lnTo>
                    <a:pt x="132232" y="481312"/>
                  </a:lnTo>
                  <a:lnTo>
                    <a:pt x="132445" y="486259"/>
                  </a:lnTo>
                  <a:lnTo>
                    <a:pt x="132863" y="496165"/>
                  </a:lnTo>
                  <a:lnTo>
                    <a:pt x="133081" y="501124"/>
                  </a:lnTo>
                  <a:lnTo>
                    <a:pt x="133304" y="506071"/>
                  </a:lnTo>
                  <a:lnTo>
                    <a:pt x="133532" y="511018"/>
                  </a:lnTo>
                  <a:lnTo>
                    <a:pt x="133656" y="513486"/>
                  </a:lnTo>
                  <a:lnTo>
                    <a:pt x="133774" y="515965"/>
                  </a:lnTo>
                  <a:lnTo>
                    <a:pt x="133902" y="518433"/>
                  </a:lnTo>
                  <a:lnTo>
                    <a:pt x="134031" y="520900"/>
                  </a:lnTo>
                  <a:lnTo>
                    <a:pt x="134163" y="523368"/>
                  </a:lnTo>
                  <a:lnTo>
                    <a:pt x="134296" y="525836"/>
                  </a:lnTo>
                  <a:lnTo>
                    <a:pt x="134439" y="528292"/>
                  </a:lnTo>
                  <a:lnTo>
                    <a:pt x="134581" y="530759"/>
                  </a:lnTo>
                  <a:lnTo>
                    <a:pt x="134733" y="533215"/>
                  </a:lnTo>
                  <a:lnTo>
                    <a:pt x="134885" y="535683"/>
                  </a:lnTo>
                  <a:lnTo>
                    <a:pt x="134529" y="536025"/>
                  </a:lnTo>
                  <a:lnTo>
                    <a:pt x="134178" y="536379"/>
                  </a:lnTo>
                  <a:lnTo>
                    <a:pt x="133822" y="536757"/>
                  </a:lnTo>
                  <a:lnTo>
                    <a:pt x="133475" y="537147"/>
                  </a:lnTo>
                  <a:lnTo>
                    <a:pt x="133124" y="537560"/>
                  </a:lnTo>
                  <a:lnTo>
                    <a:pt x="132778" y="537985"/>
                  </a:lnTo>
                  <a:lnTo>
                    <a:pt x="132436" y="538422"/>
                  </a:lnTo>
                  <a:lnTo>
                    <a:pt x="132099" y="538882"/>
                  </a:lnTo>
                  <a:lnTo>
                    <a:pt x="131757" y="539367"/>
                  </a:lnTo>
                  <a:lnTo>
                    <a:pt x="131425" y="539862"/>
                  </a:lnTo>
                  <a:lnTo>
                    <a:pt x="131093" y="540370"/>
                  </a:lnTo>
                  <a:lnTo>
                    <a:pt x="130761" y="540901"/>
                  </a:lnTo>
                  <a:lnTo>
                    <a:pt x="130438" y="541445"/>
                  </a:lnTo>
                  <a:lnTo>
                    <a:pt x="130115" y="542000"/>
                  </a:lnTo>
                  <a:lnTo>
                    <a:pt x="129792" y="542578"/>
                  </a:lnTo>
                  <a:lnTo>
                    <a:pt x="129479" y="543180"/>
                  </a:lnTo>
                  <a:lnTo>
                    <a:pt x="129166" y="543794"/>
                  </a:lnTo>
                  <a:lnTo>
                    <a:pt x="128857" y="544420"/>
                  </a:lnTo>
                  <a:lnTo>
                    <a:pt x="128549" y="545069"/>
                  </a:lnTo>
                  <a:lnTo>
                    <a:pt x="128250" y="545742"/>
                  </a:lnTo>
                  <a:lnTo>
                    <a:pt x="127951" y="546427"/>
                  </a:lnTo>
                  <a:lnTo>
                    <a:pt x="127657" y="547124"/>
                  </a:lnTo>
                  <a:lnTo>
                    <a:pt x="127367" y="547844"/>
                  </a:lnTo>
                  <a:lnTo>
                    <a:pt x="127082" y="548576"/>
                  </a:lnTo>
                  <a:lnTo>
                    <a:pt x="126797" y="549332"/>
                  </a:lnTo>
                  <a:lnTo>
                    <a:pt x="126522" y="550099"/>
                  </a:lnTo>
                  <a:lnTo>
                    <a:pt x="126247" y="550890"/>
                  </a:lnTo>
                  <a:lnTo>
                    <a:pt x="125981" y="551705"/>
                  </a:lnTo>
                  <a:lnTo>
                    <a:pt x="125715" y="552531"/>
                  </a:lnTo>
                  <a:lnTo>
                    <a:pt x="125459" y="553370"/>
                  </a:lnTo>
                  <a:lnTo>
                    <a:pt x="125203" y="554232"/>
                  </a:lnTo>
                  <a:lnTo>
                    <a:pt x="124956" y="555105"/>
                  </a:lnTo>
                  <a:lnTo>
                    <a:pt x="124913" y="555271"/>
                  </a:lnTo>
                  <a:lnTo>
                    <a:pt x="124880" y="555436"/>
                  </a:lnTo>
                  <a:lnTo>
                    <a:pt x="124856" y="555589"/>
                  </a:lnTo>
                  <a:lnTo>
                    <a:pt x="124837" y="555755"/>
                  </a:lnTo>
                  <a:lnTo>
                    <a:pt x="124828" y="555908"/>
                  </a:lnTo>
                  <a:lnTo>
                    <a:pt x="124818" y="556073"/>
                  </a:lnTo>
                  <a:lnTo>
                    <a:pt x="124818" y="556227"/>
                  </a:lnTo>
                  <a:lnTo>
                    <a:pt x="124828" y="556380"/>
                  </a:lnTo>
                  <a:lnTo>
                    <a:pt x="124837" y="556534"/>
                  </a:lnTo>
                  <a:lnTo>
                    <a:pt x="124852" y="556676"/>
                  </a:lnTo>
                  <a:lnTo>
                    <a:pt x="124875" y="556817"/>
                  </a:lnTo>
                  <a:lnTo>
                    <a:pt x="124899" y="556959"/>
                  </a:lnTo>
                  <a:lnTo>
                    <a:pt x="124932" y="557089"/>
                  </a:lnTo>
                  <a:lnTo>
                    <a:pt x="124965" y="557219"/>
                  </a:lnTo>
                  <a:lnTo>
                    <a:pt x="125003" y="557337"/>
                  </a:lnTo>
                  <a:lnTo>
                    <a:pt x="125046" y="557455"/>
                  </a:lnTo>
                  <a:lnTo>
                    <a:pt x="125089" y="557561"/>
                  </a:lnTo>
                  <a:lnTo>
                    <a:pt x="125136" y="557667"/>
                  </a:lnTo>
                  <a:lnTo>
                    <a:pt x="125184" y="557762"/>
                  </a:lnTo>
                  <a:lnTo>
                    <a:pt x="125241" y="557844"/>
                  </a:lnTo>
                  <a:lnTo>
                    <a:pt x="125293" y="557927"/>
                  </a:lnTo>
                  <a:lnTo>
                    <a:pt x="125350" y="557986"/>
                  </a:lnTo>
                  <a:lnTo>
                    <a:pt x="125407" y="558045"/>
                  </a:lnTo>
                  <a:lnTo>
                    <a:pt x="125469" y="558092"/>
                  </a:lnTo>
                  <a:lnTo>
                    <a:pt x="125530" y="558128"/>
                  </a:lnTo>
                  <a:lnTo>
                    <a:pt x="125587" y="558151"/>
                  </a:lnTo>
                  <a:lnTo>
                    <a:pt x="125649" y="558175"/>
                  </a:lnTo>
                  <a:lnTo>
                    <a:pt x="125715" y="558175"/>
                  </a:lnTo>
                  <a:lnTo>
                    <a:pt x="125777" y="558163"/>
                  </a:lnTo>
                  <a:lnTo>
                    <a:pt x="125839" y="558140"/>
                  </a:lnTo>
                  <a:lnTo>
                    <a:pt x="125900" y="558092"/>
                  </a:lnTo>
                  <a:lnTo>
                    <a:pt x="125957" y="558045"/>
                  </a:lnTo>
                  <a:lnTo>
                    <a:pt x="125957" y="558270"/>
                  </a:lnTo>
                  <a:lnTo>
                    <a:pt x="125962" y="558494"/>
                  </a:lnTo>
                  <a:lnTo>
                    <a:pt x="125976" y="558706"/>
                  </a:lnTo>
                  <a:lnTo>
                    <a:pt x="125995" y="558931"/>
                  </a:lnTo>
                  <a:lnTo>
                    <a:pt x="126024" y="559131"/>
                  </a:lnTo>
                  <a:lnTo>
                    <a:pt x="126057" y="559344"/>
                  </a:lnTo>
                  <a:lnTo>
                    <a:pt x="126100" y="559533"/>
                  </a:lnTo>
                  <a:lnTo>
                    <a:pt x="126152" y="559722"/>
                  </a:lnTo>
                  <a:lnTo>
                    <a:pt x="126209" y="559887"/>
                  </a:lnTo>
                  <a:lnTo>
                    <a:pt x="126271" y="560041"/>
                  </a:lnTo>
                  <a:lnTo>
                    <a:pt x="126347" y="560182"/>
                  </a:lnTo>
                  <a:lnTo>
                    <a:pt x="126423" y="560300"/>
                  </a:lnTo>
                  <a:lnTo>
                    <a:pt x="126513" y="560407"/>
                  </a:lnTo>
                  <a:lnTo>
                    <a:pt x="126608" y="560489"/>
                  </a:lnTo>
                  <a:lnTo>
                    <a:pt x="126707" y="560548"/>
                  </a:lnTo>
                  <a:lnTo>
                    <a:pt x="126821" y="560584"/>
                  </a:lnTo>
                  <a:lnTo>
                    <a:pt x="128853" y="560973"/>
                  </a:lnTo>
                  <a:lnTo>
                    <a:pt x="130884" y="561339"/>
                  </a:lnTo>
                  <a:lnTo>
                    <a:pt x="132925" y="561694"/>
                  </a:lnTo>
                  <a:lnTo>
                    <a:pt x="134966" y="562036"/>
                  </a:lnTo>
                  <a:lnTo>
                    <a:pt x="137011" y="562355"/>
                  </a:lnTo>
                  <a:lnTo>
                    <a:pt x="139052" y="562650"/>
                  </a:lnTo>
                  <a:lnTo>
                    <a:pt x="141102" y="562933"/>
                  </a:lnTo>
                  <a:lnTo>
                    <a:pt x="143148" y="563181"/>
                  </a:lnTo>
                  <a:lnTo>
                    <a:pt x="145193" y="563406"/>
                  </a:lnTo>
                  <a:lnTo>
                    <a:pt x="147244" y="563618"/>
                  </a:lnTo>
                  <a:lnTo>
                    <a:pt x="149289" y="563795"/>
                  </a:lnTo>
                  <a:lnTo>
                    <a:pt x="150315" y="563866"/>
                  </a:lnTo>
                  <a:lnTo>
                    <a:pt x="151335" y="563937"/>
                  </a:lnTo>
                  <a:lnTo>
                    <a:pt x="152360" y="564008"/>
                  </a:lnTo>
                  <a:lnTo>
                    <a:pt x="153381" y="564055"/>
                  </a:lnTo>
                  <a:lnTo>
                    <a:pt x="154401" y="564114"/>
                  </a:lnTo>
                  <a:lnTo>
                    <a:pt x="155421" y="564149"/>
                  </a:lnTo>
                  <a:lnTo>
                    <a:pt x="156442" y="564185"/>
                  </a:lnTo>
                  <a:lnTo>
                    <a:pt x="157462" y="564208"/>
                  </a:lnTo>
                  <a:lnTo>
                    <a:pt x="158483" y="564220"/>
                  </a:lnTo>
                  <a:lnTo>
                    <a:pt x="159498" y="564232"/>
                  </a:lnTo>
                  <a:lnTo>
                    <a:pt x="159569" y="564232"/>
                  </a:lnTo>
                  <a:lnTo>
                    <a:pt x="159641" y="564220"/>
                  </a:lnTo>
                  <a:lnTo>
                    <a:pt x="159707" y="564197"/>
                  </a:lnTo>
                  <a:lnTo>
                    <a:pt x="159769" y="564173"/>
                  </a:lnTo>
                  <a:lnTo>
                    <a:pt x="159831" y="564138"/>
                  </a:lnTo>
                  <a:lnTo>
                    <a:pt x="159892" y="564102"/>
                  </a:lnTo>
                  <a:lnTo>
                    <a:pt x="159949" y="564055"/>
                  </a:lnTo>
                  <a:lnTo>
                    <a:pt x="160006" y="563996"/>
                  </a:lnTo>
                  <a:lnTo>
                    <a:pt x="160058" y="563937"/>
                  </a:lnTo>
                  <a:lnTo>
                    <a:pt x="160111" y="563878"/>
                  </a:lnTo>
                  <a:lnTo>
                    <a:pt x="160158" y="563807"/>
                  </a:lnTo>
                  <a:lnTo>
                    <a:pt x="160205" y="563724"/>
                  </a:lnTo>
                  <a:lnTo>
                    <a:pt x="160253" y="563653"/>
                  </a:lnTo>
                  <a:lnTo>
                    <a:pt x="160296" y="563559"/>
                  </a:lnTo>
                  <a:lnTo>
                    <a:pt x="160376" y="563382"/>
                  </a:lnTo>
                  <a:lnTo>
                    <a:pt x="160448" y="563181"/>
                  </a:lnTo>
                  <a:lnTo>
                    <a:pt x="160509" y="562957"/>
                  </a:lnTo>
                  <a:lnTo>
                    <a:pt x="160561" y="562733"/>
                  </a:lnTo>
                  <a:lnTo>
                    <a:pt x="160609" y="562496"/>
                  </a:lnTo>
                  <a:lnTo>
                    <a:pt x="160647" y="562237"/>
                  </a:lnTo>
                  <a:lnTo>
                    <a:pt x="160675" y="561989"/>
                  </a:lnTo>
                  <a:lnTo>
                    <a:pt x="160699" y="561717"/>
                  </a:lnTo>
                  <a:lnTo>
                    <a:pt x="160713" y="561457"/>
                  </a:lnTo>
                  <a:lnTo>
                    <a:pt x="160780" y="561410"/>
                  </a:lnTo>
                  <a:lnTo>
                    <a:pt x="160846" y="561351"/>
                  </a:lnTo>
                  <a:lnTo>
                    <a:pt x="160913" y="561292"/>
                  </a:lnTo>
                  <a:lnTo>
                    <a:pt x="160974" y="561221"/>
                  </a:lnTo>
                  <a:lnTo>
                    <a:pt x="161041" y="561139"/>
                  </a:lnTo>
                  <a:lnTo>
                    <a:pt x="161098" y="561056"/>
                  </a:lnTo>
                  <a:lnTo>
                    <a:pt x="161159" y="560962"/>
                  </a:lnTo>
                  <a:lnTo>
                    <a:pt x="161216" y="560867"/>
                  </a:lnTo>
                  <a:lnTo>
                    <a:pt x="161269" y="560761"/>
                  </a:lnTo>
                  <a:lnTo>
                    <a:pt x="161321" y="560655"/>
                  </a:lnTo>
                  <a:lnTo>
                    <a:pt x="161368" y="560536"/>
                  </a:lnTo>
                  <a:lnTo>
                    <a:pt x="161411" y="560407"/>
                  </a:lnTo>
                  <a:lnTo>
                    <a:pt x="161454" y="560289"/>
                  </a:lnTo>
                  <a:lnTo>
                    <a:pt x="161496" y="560159"/>
                  </a:lnTo>
                  <a:lnTo>
                    <a:pt x="161530" y="560017"/>
                  </a:lnTo>
                  <a:lnTo>
                    <a:pt x="161563" y="559875"/>
                  </a:lnTo>
                  <a:lnTo>
                    <a:pt x="161591" y="559734"/>
                  </a:lnTo>
                  <a:lnTo>
                    <a:pt x="161615" y="559580"/>
                  </a:lnTo>
                  <a:lnTo>
                    <a:pt x="161634" y="559427"/>
                  </a:lnTo>
                  <a:lnTo>
                    <a:pt x="161653" y="559261"/>
                  </a:lnTo>
                  <a:lnTo>
                    <a:pt x="161663" y="559108"/>
                  </a:lnTo>
                  <a:lnTo>
                    <a:pt x="161672" y="558931"/>
                  </a:lnTo>
                  <a:lnTo>
                    <a:pt x="161672" y="558765"/>
                  </a:lnTo>
                  <a:lnTo>
                    <a:pt x="161667" y="558600"/>
                  </a:lnTo>
                  <a:lnTo>
                    <a:pt x="161663" y="558423"/>
                  </a:lnTo>
                  <a:lnTo>
                    <a:pt x="161648" y="558246"/>
                  </a:lnTo>
                  <a:lnTo>
                    <a:pt x="161629" y="558057"/>
                  </a:lnTo>
                  <a:lnTo>
                    <a:pt x="161606" y="557880"/>
                  </a:lnTo>
                  <a:lnTo>
                    <a:pt x="161572" y="557691"/>
                  </a:lnTo>
                  <a:lnTo>
                    <a:pt x="161539" y="557514"/>
                  </a:lnTo>
                  <a:lnTo>
                    <a:pt x="161496" y="557325"/>
                  </a:lnTo>
                  <a:lnTo>
                    <a:pt x="161444" y="557136"/>
                  </a:lnTo>
                  <a:lnTo>
                    <a:pt x="161183" y="556227"/>
                  </a:lnTo>
                  <a:lnTo>
                    <a:pt x="160917" y="555330"/>
                  </a:lnTo>
                  <a:lnTo>
                    <a:pt x="160647" y="554456"/>
                  </a:lnTo>
                  <a:lnTo>
                    <a:pt x="160372" y="553594"/>
                  </a:lnTo>
                  <a:lnTo>
                    <a:pt x="160092" y="552744"/>
                  </a:lnTo>
                  <a:lnTo>
                    <a:pt x="159802" y="551917"/>
                  </a:lnTo>
                  <a:lnTo>
                    <a:pt x="159513" y="551103"/>
                  </a:lnTo>
                  <a:lnTo>
                    <a:pt x="159214" y="550300"/>
                  </a:lnTo>
                  <a:lnTo>
                    <a:pt x="158915" y="549521"/>
                  </a:lnTo>
                  <a:lnTo>
                    <a:pt x="158606" y="548765"/>
                  </a:lnTo>
                  <a:lnTo>
                    <a:pt x="158298" y="548009"/>
                  </a:lnTo>
                  <a:lnTo>
                    <a:pt x="157980" y="547277"/>
                  </a:lnTo>
                  <a:lnTo>
                    <a:pt x="157662" y="546569"/>
                  </a:lnTo>
                  <a:lnTo>
                    <a:pt x="157339" y="545872"/>
                  </a:lnTo>
                  <a:lnTo>
                    <a:pt x="157007" y="545187"/>
                  </a:lnTo>
                  <a:lnTo>
                    <a:pt x="156674" y="544526"/>
                  </a:lnTo>
                  <a:lnTo>
                    <a:pt x="156342" y="543877"/>
                  </a:lnTo>
                  <a:lnTo>
                    <a:pt x="156000" y="543251"/>
                  </a:lnTo>
                  <a:lnTo>
                    <a:pt x="155654" y="542637"/>
                  </a:lnTo>
                  <a:lnTo>
                    <a:pt x="155307" y="542047"/>
                  </a:lnTo>
                  <a:lnTo>
                    <a:pt x="154956" y="541456"/>
                  </a:lnTo>
                  <a:lnTo>
                    <a:pt x="154600" y="540901"/>
                  </a:lnTo>
                  <a:lnTo>
                    <a:pt x="154244" y="540358"/>
                  </a:lnTo>
                  <a:lnTo>
                    <a:pt x="153884" y="539827"/>
                  </a:lnTo>
                  <a:lnTo>
                    <a:pt x="153518" y="539319"/>
                  </a:lnTo>
                  <a:lnTo>
                    <a:pt x="153153" y="538823"/>
                  </a:lnTo>
                  <a:lnTo>
                    <a:pt x="152783" y="538351"/>
                  </a:lnTo>
                  <a:lnTo>
                    <a:pt x="152408" y="537891"/>
                  </a:lnTo>
                  <a:lnTo>
                    <a:pt x="152033" y="537454"/>
                  </a:lnTo>
                  <a:lnTo>
                    <a:pt x="151653" y="537029"/>
                  </a:lnTo>
                  <a:lnTo>
                    <a:pt x="151273" y="536616"/>
                  </a:lnTo>
                  <a:lnTo>
                    <a:pt x="150894" y="536238"/>
                  </a:lnTo>
                  <a:lnTo>
                    <a:pt x="150979" y="536155"/>
                  </a:lnTo>
                  <a:lnTo>
                    <a:pt x="151060" y="536061"/>
                  </a:lnTo>
                  <a:lnTo>
                    <a:pt x="151136" y="535943"/>
                  </a:lnTo>
                  <a:lnTo>
                    <a:pt x="151212" y="535813"/>
                  </a:lnTo>
                  <a:lnTo>
                    <a:pt x="151283" y="535671"/>
                  </a:lnTo>
                  <a:lnTo>
                    <a:pt x="151349" y="535517"/>
                  </a:lnTo>
                  <a:lnTo>
                    <a:pt x="151411" y="535352"/>
                  </a:lnTo>
                  <a:lnTo>
                    <a:pt x="151463" y="535163"/>
                  </a:lnTo>
                  <a:lnTo>
                    <a:pt x="151511" y="534974"/>
                  </a:lnTo>
                  <a:lnTo>
                    <a:pt x="151553" y="534750"/>
                  </a:lnTo>
                  <a:lnTo>
                    <a:pt x="151586" y="534526"/>
                  </a:lnTo>
                  <a:lnTo>
                    <a:pt x="151615" y="534290"/>
                  </a:lnTo>
                  <a:lnTo>
                    <a:pt x="151634" y="534030"/>
                  </a:lnTo>
                  <a:lnTo>
                    <a:pt x="151648" y="533758"/>
                  </a:lnTo>
                  <a:lnTo>
                    <a:pt x="151648" y="533475"/>
                  </a:lnTo>
                  <a:lnTo>
                    <a:pt x="151639" y="533180"/>
                  </a:lnTo>
                  <a:lnTo>
                    <a:pt x="151577" y="531184"/>
                  </a:lnTo>
                  <a:lnTo>
                    <a:pt x="151515" y="529189"/>
                  </a:lnTo>
                  <a:lnTo>
                    <a:pt x="151463" y="527170"/>
                  </a:lnTo>
                  <a:lnTo>
                    <a:pt x="151406" y="525139"/>
                  </a:lnTo>
                  <a:lnTo>
                    <a:pt x="151359" y="523085"/>
                  </a:lnTo>
                  <a:lnTo>
                    <a:pt x="151311" y="521030"/>
                  </a:lnTo>
                  <a:lnTo>
                    <a:pt x="151221" y="516886"/>
                  </a:lnTo>
                  <a:lnTo>
                    <a:pt x="151140" y="512695"/>
                  </a:lnTo>
                  <a:lnTo>
                    <a:pt x="151064" y="508456"/>
                  </a:lnTo>
                  <a:lnTo>
                    <a:pt x="150922" y="499896"/>
                  </a:lnTo>
                  <a:lnTo>
                    <a:pt x="150846" y="495575"/>
                  </a:lnTo>
                  <a:lnTo>
                    <a:pt x="150765" y="491241"/>
                  </a:lnTo>
                  <a:lnTo>
                    <a:pt x="150675" y="486885"/>
                  </a:lnTo>
                  <a:lnTo>
                    <a:pt x="150580" y="482528"/>
                  </a:lnTo>
                  <a:lnTo>
                    <a:pt x="150523" y="480344"/>
                  </a:lnTo>
                  <a:lnTo>
                    <a:pt x="150466" y="478159"/>
                  </a:lnTo>
                  <a:lnTo>
                    <a:pt x="150409" y="475963"/>
                  </a:lnTo>
                  <a:lnTo>
                    <a:pt x="150343" y="473779"/>
                  </a:lnTo>
                  <a:lnTo>
                    <a:pt x="150277" y="471595"/>
                  </a:lnTo>
                  <a:lnTo>
                    <a:pt x="150205" y="469410"/>
                  </a:lnTo>
                  <a:lnTo>
                    <a:pt x="150125" y="467238"/>
                  </a:lnTo>
                  <a:lnTo>
                    <a:pt x="150044" y="465054"/>
                  </a:lnTo>
                  <a:lnTo>
                    <a:pt x="149959" y="462881"/>
                  </a:lnTo>
                  <a:lnTo>
                    <a:pt x="149864" y="460709"/>
                  </a:lnTo>
                  <a:lnTo>
                    <a:pt x="149764" y="458548"/>
                  </a:lnTo>
                  <a:lnTo>
                    <a:pt x="149660" y="456375"/>
                  </a:lnTo>
                  <a:lnTo>
                    <a:pt x="149546" y="454227"/>
                  </a:lnTo>
                  <a:lnTo>
                    <a:pt x="149427" y="452078"/>
                  </a:lnTo>
                  <a:lnTo>
                    <a:pt x="149299" y="449929"/>
                  </a:lnTo>
                  <a:lnTo>
                    <a:pt x="149166" y="447792"/>
                  </a:lnTo>
                  <a:lnTo>
                    <a:pt x="149024" y="445666"/>
                  </a:lnTo>
                  <a:lnTo>
                    <a:pt x="148876" y="443541"/>
                  </a:lnTo>
                  <a:lnTo>
                    <a:pt x="148720" y="441428"/>
                  </a:lnTo>
                  <a:lnTo>
                    <a:pt x="148549" y="439326"/>
                  </a:lnTo>
                  <a:lnTo>
                    <a:pt x="148373" y="437236"/>
                  </a:lnTo>
                  <a:lnTo>
                    <a:pt x="148188" y="435158"/>
                  </a:lnTo>
                  <a:lnTo>
                    <a:pt x="147994" y="433092"/>
                  </a:lnTo>
                  <a:lnTo>
                    <a:pt x="147790" y="431026"/>
                  </a:lnTo>
                  <a:lnTo>
                    <a:pt x="147576" y="428983"/>
                  </a:lnTo>
                  <a:lnTo>
                    <a:pt x="147467" y="427968"/>
                  </a:lnTo>
                  <a:lnTo>
                    <a:pt x="147353" y="426952"/>
                  </a:lnTo>
                  <a:lnTo>
                    <a:pt x="147234" y="425949"/>
                  </a:lnTo>
                  <a:lnTo>
                    <a:pt x="147116" y="424933"/>
                  </a:lnTo>
                  <a:lnTo>
                    <a:pt x="146992" y="423930"/>
                  </a:lnTo>
                  <a:lnTo>
                    <a:pt x="146869" y="422926"/>
                  </a:lnTo>
                  <a:lnTo>
                    <a:pt x="146741" y="421934"/>
                  </a:lnTo>
                  <a:lnTo>
                    <a:pt x="146613" y="420943"/>
                  </a:lnTo>
                  <a:lnTo>
                    <a:pt x="146480" y="419951"/>
                  </a:lnTo>
                  <a:lnTo>
                    <a:pt x="146342" y="418971"/>
                  </a:lnTo>
                  <a:lnTo>
                    <a:pt x="146204" y="417991"/>
                  </a:lnTo>
                  <a:lnTo>
                    <a:pt x="146062" y="417011"/>
                  </a:lnTo>
                  <a:lnTo>
                    <a:pt x="145915" y="416043"/>
                  </a:lnTo>
                  <a:lnTo>
                    <a:pt x="145768" y="415075"/>
                  </a:lnTo>
                  <a:lnTo>
                    <a:pt x="145616" y="414106"/>
                  </a:lnTo>
                  <a:lnTo>
                    <a:pt x="145459" y="413150"/>
                  </a:lnTo>
                  <a:lnTo>
                    <a:pt x="145303" y="412194"/>
                  </a:lnTo>
                  <a:lnTo>
                    <a:pt x="145141" y="411237"/>
                  </a:lnTo>
                  <a:lnTo>
                    <a:pt x="144975" y="410293"/>
                  </a:lnTo>
                  <a:lnTo>
                    <a:pt x="144809" y="409348"/>
                  </a:lnTo>
                  <a:lnTo>
                    <a:pt x="144638" y="408416"/>
                  </a:lnTo>
                  <a:lnTo>
                    <a:pt x="144463" y="407483"/>
                  </a:lnTo>
                  <a:lnTo>
                    <a:pt x="144282" y="406550"/>
                  </a:lnTo>
                  <a:lnTo>
                    <a:pt x="144102" y="405629"/>
                  </a:lnTo>
                  <a:lnTo>
                    <a:pt x="143917" y="404708"/>
                  </a:lnTo>
                  <a:lnTo>
                    <a:pt x="143727" y="403799"/>
                  </a:lnTo>
                  <a:lnTo>
                    <a:pt x="143537" y="402890"/>
                  </a:lnTo>
                  <a:lnTo>
                    <a:pt x="143338" y="401993"/>
                  </a:lnTo>
                  <a:lnTo>
                    <a:pt x="143138" y="401095"/>
                  </a:lnTo>
                  <a:lnTo>
                    <a:pt x="142934" y="400198"/>
                  </a:lnTo>
                  <a:lnTo>
                    <a:pt x="142616" y="398840"/>
                  </a:lnTo>
                  <a:lnTo>
                    <a:pt x="142284" y="397482"/>
                  </a:lnTo>
                  <a:lnTo>
                    <a:pt x="141947" y="396148"/>
                  </a:lnTo>
                  <a:lnTo>
                    <a:pt x="141601" y="394814"/>
                  </a:lnTo>
                  <a:lnTo>
                    <a:pt x="141245" y="393515"/>
                  </a:lnTo>
                  <a:lnTo>
                    <a:pt x="140884" y="392216"/>
                  </a:lnTo>
                  <a:lnTo>
                    <a:pt x="140514" y="390941"/>
                  </a:lnTo>
                  <a:lnTo>
                    <a:pt x="140134" y="389678"/>
                  </a:lnTo>
                  <a:lnTo>
                    <a:pt x="139750" y="388438"/>
                  </a:lnTo>
                  <a:lnTo>
                    <a:pt x="139360" y="387210"/>
                  </a:lnTo>
                  <a:lnTo>
                    <a:pt x="138957" y="385994"/>
                  </a:lnTo>
                  <a:lnTo>
                    <a:pt x="138549" y="384802"/>
                  </a:lnTo>
                  <a:lnTo>
                    <a:pt x="138136" y="383621"/>
                  </a:lnTo>
                  <a:lnTo>
                    <a:pt x="137714" y="382452"/>
                  </a:lnTo>
                  <a:lnTo>
                    <a:pt x="137286" y="381307"/>
                  </a:lnTo>
                  <a:lnTo>
                    <a:pt x="136855" y="380185"/>
                  </a:lnTo>
                  <a:lnTo>
                    <a:pt x="136408" y="379075"/>
                  </a:lnTo>
                  <a:lnTo>
                    <a:pt x="135962" y="377977"/>
                  </a:lnTo>
                  <a:lnTo>
                    <a:pt x="135507" y="376903"/>
                  </a:lnTo>
                  <a:lnTo>
                    <a:pt x="135046" y="375840"/>
                  </a:lnTo>
                  <a:lnTo>
                    <a:pt x="134581" y="374801"/>
                  </a:lnTo>
                  <a:lnTo>
                    <a:pt x="134107" y="373786"/>
                  </a:lnTo>
                  <a:lnTo>
                    <a:pt x="133627" y="372782"/>
                  </a:lnTo>
                  <a:lnTo>
                    <a:pt x="133138" y="371802"/>
                  </a:lnTo>
                  <a:lnTo>
                    <a:pt x="132649" y="370834"/>
                  </a:lnTo>
                  <a:lnTo>
                    <a:pt x="132151" y="369889"/>
                  </a:lnTo>
                  <a:lnTo>
                    <a:pt x="131648" y="368957"/>
                  </a:lnTo>
                  <a:lnTo>
                    <a:pt x="131140" y="368059"/>
                  </a:lnTo>
                  <a:lnTo>
                    <a:pt x="130628" y="367174"/>
                  </a:lnTo>
                  <a:lnTo>
                    <a:pt x="130110" y="366300"/>
                  </a:lnTo>
                  <a:lnTo>
                    <a:pt x="129583" y="365450"/>
                  </a:lnTo>
                  <a:lnTo>
                    <a:pt x="129057" y="364623"/>
                  </a:lnTo>
                  <a:lnTo>
                    <a:pt x="128520" y="363821"/>
                  </a:lnTo>
                  <a:lnTo>
                    <a:pt x="127984" y="363030"/>
                  </a:lnTo>
                  <a:lnTo>
                    <a:pt x="127438" y="362262"/>
                  </a:lnTo>
                  <a:lnTo>
                    <a:pt x="126888" y="361518"/>
                  </a:lnTo>
                  <a:lnTo>
                    <a:pt x="126337" y="360798"/>
                  </a:lnTo>
                  <a:lnTo>
                    <a:pt x="125782" y="360090"/>
                  </a:lnTo>
                  <a:lnTo>
                    <a:pt x="125217" y="359405"/>
                  </a:lnTo>
                  <a:lnTo>
                    <a:pt x="124652" y="358755"/>
                  </a:lnTo>
                  <a:lnTo>
                    <a:pt x="124083" y="358106"/>
                  </a:lnTo>
                  <a:lnTo>
                    <a:pt x="123508" y="357492"/>
                  </a:lnTo>
                  <a:lnTo>
                    <a:pt x="122929" y="356902"/>
                  </a:lnTo>
                  <a:lnTo>
                    <a:pt x="122346" y="356323"/>
                  </a:lnTo>
                  <a:lnTo>
                    <a:pt x="121762" y="355780"/>
                  </a:lnTo>
                  <a:lnTo>
                    <a:pt x="121173" y="355249"/>
                  </a:lnTo>
                  <a:lnTo>
                    <a:pt x="120580" y="354753"/>
                  </a:lnTo>
                  <a:lnTo>
                    <a:pt x="119987" y="354269"/>
                  </a:lnTo>
                  <a:lnTo>
                    <a:pt x="119384" y="353808"/>
                  </a:lnTo>
                  <a:lnTo>
                    <a:pt x="118781" y="353371"/>
                  </a:lnTo>
                  <a:lnTo>
                    <a:pt x="118179" y="352958"/>
                  </a:lnTo>
                  <a:lnTo>
                    <a:pt x="117571" y="352569"/>
                  </a:lnTo>
                  <a:lnTo>
                    <a:pt x="116959" y="352214"/>
                  </a:lnTo>
                  <a:lnTo>
                    <a:pt x="116347" y="351872"/>
                  </a:lnTo>
                  <a:lnTo>
                    <a:pt x="115730" y="351553"/>
                  </a:lnTo>
                  <a:lnTo>
                    <a:pt x="115108" y="351270"/>
                  </a:lnTo>
                  <a:lnTo>
                    <a:pt x="114486" y="350998"/>
                  </a:lnTo>
                  <a:lnTo>
                    <a:pt x="113864" y="350762"/>
                  </a:lnTo>
                  <a:lnTo>
                    <a:pt x="113238" y="350538"/>
                  </a:lnTo>
                  <a:lnTo>
                    <a:pt x="112611" y="350349"/>
                  </a:lnTo>
                  <a:lnTo>
                    <a:pt x="111980" y="350184"/>
                  </a:lnTo>
                  <a:lnTo>
                    <a:pt x="111349" y="350042"/>
                  </a:lnTo>
                  <a:lnTo>
                    <a:pt x="110718" y="349924"/>
                  </a:lnTo>
                  <a:lnTo>
                    <a:pt x="110082" y="349841"/>
                  </a:lnTo>
                  <a:lnTo>
                    <a:pt x="110039" y="346453"/>
                  </a:lnTo>
                  <a:lnTo>
                    <a:pt x="110006" y="343064"/>
                  </a:lnTo>
                  <a:lnTo>
                    <a:pt x="109977" y="339675"/>
                  </a:lnTo>
                  <a:lnTo>
                    <a:pt x="109949" y="336299"/>
                  </a:lnTo>
                  <a:lnTo>
                    <a:pt x="109930" y="332910"/>
                  </a:lnTo>
                  <a:lnTo>
                    <a:pt x="109916" y="329521"/>
                  </a:lnTo>
                  <a:lnTo>
                    <a:pt x="109906" y="326145"/>
                  </a:lnTo>
                  <a:lnTo>
                    <a:pt x="109906" y="322756"/>
                  </a:lnTo>
                  <a:lnTo>
                    <a:pt x="109906" y="319686"/>
                  </a:lnTo>
                  <a:lnTo>
                    <a:pt x="109916" y="316628"/>
                  </a:lnTo>
                  <a:lnTo>
                    <a:pt x="109925" y="313558"/>
                  </a:lnTo>
                  <a:lnTo>
                    <a:pt x="109944" y="310489"/>
                  </a:lnTo>
                  <a:lnTo>
                    <a:pt x="109963" y="307419"/>
                  </a:lnTo>
                  <a:lnTo>
                    <a:pt x="109991" y="304349"/>
                  </a:lnTo>
                  <a:lnTo>
                    <a:pt x="110025" y="301279"/>
                  </a:lnTo>
                  <a:lnTo>
                    <a:pt x="110063" y="298198"/>
                  </a:lnTo>
                  <a:lnTo>
                    <a:pt x="110105" y="295553"/>
                  </a:lnTo>
                  <a:lnTo>
                    <a:pt x="110153" y="292896"/>
                  </a:lnTo>
                  <a:lnTo>
                    <a:pt x="110205" y="290240"/>
                  </a:lnTo>
                  <a:lnTo>
                    <a:pt x="110257" y="287595"/>
                  </a:lnTo>
                  <a:lnTo>
                    <a:pt x="110319" y="284938"/>
                  </a:lnTo>
                  <a:lnTo>
                    <a:pt x="110381" y="282282"/>
                  </a:lnTo>
                  <a:lnTo>
                    <a:pt x="110442" y="279637"/>
                  </a:lnTo>
                  <a:lnTo>
                    <a:pt x="110514" y="276980"/>
                  </a:lnTo>
                  <a:lnTo>
                    <a:pt x="110656" y="271679"/>
                  </a:lnTo>
                  <a:lnTo>
                    <a:pt x="110808" y="266378"/>
                  </a:lnTo>
                  <a:lnTo>
                    <a:pt x="111116" y="255763"/>
                  </a:lnTo>
                  <a:lnTo>
                    <a:pt x="111382" y="255834"/>
                  </a:lnTo>
                  <a:lnTo>
                    <a:pt x="111643" y="255893"/>
                  </a:lnTo>
                  <a:lnTo>
                    <a:pt x="111909" y="255940"/>
                  </a:lnTo>
                  <a:lnTo>
                    <a:pt x="112170" y="255988"/>
                  </a:lnTo>
                  <a:lnTo>
                    <a:pt x="112431" y="256023"/>
                  </a:lnTo>
                  <a:lnTo>
                    <a:pt x="112692" y="256047"/>
                  </a:lnTo>
                  <a:lnTo>
                    <a:pt x="112953" y="256070"/>
                  </a:lnTo>
                  <a:lnTo>
                    <a:pt x="113214" y="256082"/>
                  </a:lnTo>
                  <a:lnTo>
                    <a:pt x="113475" y="256094"/>
                  </a:lnTo>
                  <a:lnTo>
                    <a:pt x="113731" y="256094"/>
                  </a:lnTo>
                  <a:lnTo>
                    <a:pt x="113992" y="256082"/>
                  </a:lnTo>
                  <a:lnTo>
                    <a:pt x="114249" y="256070"/>
                  </a:lnTo>
                  <a:lnTo>
                    <a:pt x="114766" y="256023"/>
                  </a:lnTo>
                  <a:lnTo>
                    <a:pt x="115279" y="255952"/>
                  </a:lnTo>
                  <a:lnTo>
                    <a:pt x="115786" y="255846"/>
                  </a:lnTo>
                  <a:lnTo>
                    <a:pt x="116294" y="255716"/>
                  </a:lnTo>
                  <a:lnTo>
                    <a:pt x="116797" y="255551"/>
                  </a:lnTo>
                  <a:lnTo>
                    <a:pt x="117300" y="255374"/>
                  </a:lnTo>
                  <a:lnTo>
                    <a:pt x="117799" y="255161"/>
                  </a:lnTo>
                  <a:lnTo>
                    <a:pt x="118297" y="254925"/>
                  </a:lnTo>
                  <a:lnTo>
                    <a:pt x="118791" y="254665"/>
                  </a:lnTo>
                  <a:lnTo>
                    <a:pt x="119284" y="254382"/>
                  </a:lnTo>
                  <a:lnTo>
                    <a:pt x="119773" y="254075"/>
                  </a:lnTo>
                  <a:lnTo>
                    <a:pt x="120257" y="253732"/>
                  </a:lnTo>
                  <a:lnTo>
                    <a:pt x="120741" y="253378"/>
                  </a:lnTo>
                  <a:lnTo>
                    <a:pt x="121221" y="253000"/>
                  </a:lnTo>
                  <a:lnTo>
                    <a:pt x="121695" y="252587"/>
                  </a:lnTo>
                  <a:lnTo>
                    <a:pt x="122170" y="252162"/>
                  </a:lnTo>
                  <a:lnTo>
                    <a:pt x="122640" y="251713"/>
                  </a:lnTo>
                  <a:lnTo>
                    <a:pt x="123105" y="251241"/>
                  </a:lnTo>
                  <a:lnTo>
                    <a:pt x="123570" y="250757"/>
                  </a:lnTo>
                  <a:lnTo>
                    <a:pt x="124031" y="250238"/>
                  </a:lnTo>
                  <a:lnTo>
                    <a:pt x="124486" y="249706"/>
                  </a:lnTo>
                  <a:lnTo>
                    <a:pt x="124937" y="249151"/>
                  </a:lnTo>
                  <a:lnTo>
                    <a:pt x="125388" y="248573"/>
                  </a:lnTo>
                  <a:lnTo>
                    <a:pt x="125834" y="247971"/>
                  </a:lnTo>
                  <a:lnTo>
                    <a:pt x="126275" y="247357"/>
                  </a:lnTo>
                  <a:lnTo>
                    <a:pt x="126712" y="246719"/>
                  </a:lnTo>
                  <a:lnTo>
                    <a:pt x="127149" y="246070"/>
                  </a:lnTo>
                  <a:lnTo>
                    <a:pt x="127581" y="245397"/>
                  </a:lnTo>
                  <a:lnTo>
                    <a:pt x="128003" y="244712"/>
                  </a:lnTo>
                  <a:lnTo>
                    <a:pt x="128425" y="244004"/>
                  </a:lnTo>
                  <a:lnTo>
                    <a:pt x="128848" y="243272"/>
                  </a:lnTo>
                  <a:lnTo>
                    <a:pt x="129261" y="242539"/>
                  </a:lnTo>
                  <a:lnTo>
                    <a:pt x="129669" y="241772"/>
                  </a:lnTo>
                  <a:lnTo>
                    <a:pt x="130077" y="241005"/>
                  </a:lnTo>
                  <a:lnTo>
                    <a:pt x="130476" y="240213"/>
                  </a:lnTo>
                  <a:lnTo>
                    <a:pt x="130874" y="239399"/>
                  </a:lnTo>
                  <a:lnTo>
                    <a:pt x="131268" y="238584"/>
                  </a:lnTo>
                  <a:lnTo>
                    <a:pt x="131653" y="237746"/>
                  </a:lnTo>
                  <a:lnTo>
                    <a:pt x="132037" y="236884"/>
                  </a:lnTo>
                  <a:lnTo>
                    <a:pt x="132417" y="236022"/>
                  </a:lnTo>
                  <a:lnTo>
                    <a:pt x="132792" y="235148"/>
                  </a:lnTo>
                  <a:lnTo>
                    <a:pt x="133162" y="234251"/>
                  </a:lnTo>
                  <a:lnTo>
                    <a:pt x="133527" y="233342"/>
                  </a:lnTo>
                  <a:lnTo>
                    <a:pt x="133883" y="232421"/>
                  </a:lnTo>
                  <a:lnTo>
                    <a:pt x="134239" y="231488"/>
                  </a:lnTo>
                  <a:lnTo>
                    <a:pt x="134591" y="230544"/>
                  </a:lnTo>
                  <a:lnTo>
                    <a:pt x="134932" y="229599"/>
                  </a:lnTo>
                  <a:lnTo>
                    <a:pt x="135274" y="228631"/>
                  </a:lnTo>
                  <a:lnTo>
                    <a:pt x="135611" y="227651"/>
                  </a:lnTo>
                  <a:lnTo>
                    <a:pt x="135939" y="226659"/>
                  </a:lnTo>
                  <a:lnTo>
                    <a:pt x="136261" y="225656"/>
                  </a:lnTo>
                  <a:lnTo>
                    <a:pt x="136579" y="224652"/>
                  </a:lnTo>
                  <a:lnTo>
                    <a:pt x="136892" y="223637"/>
                  </a:lnTo>
                  <a:lnTo>
                    <a:pt x="137201" y="222609"/>
                  </a:lnTo>
                  <a:lnTo>
                    <a:pt x="137505" y="221570"/>
                  </a:lnTo>
                  <a:lnTo>
                    <a:pt x="137799" y="220519"/>
                  </a:lnTo>
                  <a:lnTo>
                    <a:pt x="138093" y="219469"/>
                  </a:lnTo>
                  <a:lnTo>
                    <a:pt x="138378" y="218406"/>
                  </a:lnTo>
                  <a:lnTo>
                    <a:pt x="138587" y="217615"/>
                  </a:lnTo>
                  <a:lnTo>
                    <a:pt x="138791" y="216824"/>
                  </a:lnTo>
                  <a:lnTo>
                    <a:pt x="138990" y="216021"/>
                  </a:lnTo>
                  <a:lnTo>
                    <a:pt x="139190" y="215230"/>
                  </a:lnTo>
                  <a:lnTo>
                    <a:pt x="139384" y="214415"/>
                  </a:lnTo>
                  <a:lnTo>
                    <a:pt x="139574" y="213612"/>
                  </a:lnTo>
                  <a:lnTo>
                    <a:pt x="139759" y="212798"/>
                  </a:lnTo>
                  <a:lnTo>
                    <a:pt x="139944" y="211995"/>
                  </a:lnTo>
                  <a:lnTo>
                    <a:pt x="140125" y="211168"/>
                  </a:lnTo>
                  <a:lnTo>
                    <a:pt x="140305" y="210354"/>
                  </a:lnTo>
                  <a:lnTo>
                    <a:pt x="140476" y="209527"/>
                  </a:lnTo>
                  <a:lnTo>
                    <a:pt x="140647" y="208701"/>
                  </a:lnTo>
                  <a:lnTo>
                    <a:pt x="140818" y="207874"/>
                  </a:lnTo>
                  <a:lnTo>
                    <a:pt x="140984" y="207048"/>
                  </a:lnTo>
                  <a:lnTo>
                    <a:pt x="141145" y="206209"/>
                  </a:lnTo>
                  <a:lnTo>
                    <a:pt x="141302" y="205371"/>
                  </a:lnTo>
                  <a:lnTo>
                    <a:pt x="141458" y="204533"/>
                  </a:lnTo>
                  <a:lnTo>
                    <a:pt x="141610" y="203695"/>
                  </a:lnTo>
                  <a:lnTo>
                    <a:pt x="141762" y="202844"/>
                  </a:lnTo>
                  <a:lnTo>
                    <a:pt x="141904" y="201994"/>
                  </a:lnTo>
                  <a:lnTo>
                    <a:pt x="142052" y="201144"/>
                  </a:lnTo>
                  <a:lnTo>
                    <a:pt x="142189" y="200294"/>
                  </a:lnTo>
                  <a:lnTo>
                    <a:pt x="142327" y="199432"/>
                  </a:lnTo>
                  <a:lnTo>
                    <a:pt x="142464" y="198582"/>
                  </a:lnTo>
                  <a:lnTo>
                    <a:pt x="142597" y="197720"/>
                  </a:lnTo>
                  <a:lnTo>
                    <a:pt x="142725" y="196858"/>
                  </a:lnTo>
                  <a:lnTo>
                    <a:pt x="142854" y="195985"/>
                  </a:lnTo>
                  <a:lnTo>
                    <a:pt x="142977" y="195123"/>
                  </a:lnTo>
                  <a:lnTo>
                    <a:pt x="143096" y="194249"/>
                  </a:lnTo>
                  <a:lnTo>
                    <a:pt x="143214" y="193375"/>
                  </a:lnTo>
                  <a:lnTo>
                    <a:pt x="143442" y="191628"/>
                  </a:lnTo>
                  <a:lnTo>
                    <a:pt x="143660" y="189869"/>
                  </a:lnTo>
                  <a:lnTo>
                    <a:pt x="143869" y="188098"/>
                  </a:lnTo>
                  <a:lnTo>
                    <a:pt x="144064" y="186327"/>
                  </a:lnTo>
                  <a:lnTo>
                    <a:pt x="144254" y="184532"/>
                  </a:lnTo>
                  <a:lnTo>
                    <a:pt x="144429" y="182749"/>
                  </a:lnTo>
                  <a:lnTo>
                    <a:pt x="144600" y="180943"/>
                  </a:lnTo>
                  <a:lnTo>
                    <a:pt x="144757" y="179136"/>
                  </a:lnTo>
                  <a:lnTo>
                    <a:pt x="144909" y="177330"/>
                  </a:lnTo>
                  <a:lnTo>
                    <a:pt x="145051" y="175511"/>
                  </a:lnTo>
                  <a:lnTo>
                    <a:pt x="145184" y="173681"/>
                  </a:lnTo>
                  <a:lnTo>
                    <a:pt x="145307" y="171851"/>
                  </a:lnTo>
                  <a:lnTo>
                    <a:pt x="145421" y="170021"/>
                  </a:lnTo>
                  <a:lnTo>
                    <a:pt x="145530" y="168179"/>
                  </a:lnTo>
                  <a:lnTo>
                    <a:pt x="145630" y="166337"/>
                  </a:lnTo>
                  <a:lnTo>
                    <a:pt x="145725" y="164484"/>
                  </a:lnTo>
                  <a:lnTo>
                    <a:pt x="145810" y="162630"/>
                  </a:lnTo>
                  <a:lnTo>
                    <a:pt x="145886" y="160776"/>
                  </a:lnTo>
                  <a:lnTo>
                    <a:pt x="145958" y="158911"/>
                  </a:lnTo>
                  <a:lnTo>
                    <a:pt x="146024" y="157057"/>
                  </a:lnTo>
                  <a:lnTo>
                    <a:pt x="146081" y="155192"/>
                  </a:lnTo>
                  <a:lnTo>
                    <a:pt x="146133" y="153314"/>
                  </a:lnTo>
                  <a:lnTo>
                    <a:pt x="146176" y="151449"/>
                  </a:lnTo>
                  <a:lnTo>
                    <a:pt x="146219" y="149571"/>
                  </a:lnTo>
                  <a:lnTo>
                    <a:pt x="146252" y="147706"/>
                  </a:lnTo>
                  <a:lnTo>
                    <a:pt x="146280" y="145829"/>
                  </a:lnTo>
                  <a:lnTo>
                    <a:pt x="146304" y="143951"/>
                  </a:lnTo>
                  <a:lnTo>
                    <a:pt x="146323" y="142074"/>
                  </a:lnTo>
                  <a:lnTo>
                    <a:pt x="146337" y="140197"/>
                  </a:lnTo>
                  <a:lnTo>
                    <a:pt x="146347" y="138319"/>
                  </a:lnTo>
                  <a:lnTo>
                    <a:pt x="146352" y="136442"/>
                  </a:lnTo>
                  <a:lnTo>
                    <a:pt x="146352" y="134565"/>
                  </a:lnTo>
                  <a:lnTo>
                    <a:pt x="146347" y="132699"/>
                  </a:lnTo>
                  <a:lnTo>
                    <a:pt x="146342" y="130822"/>
                  </a:lnTo>
                  <a:lnTo>
                    <a:pt x="146328" y="128945"/>
                  </a:lnTo>
                  <a:lnTo>
                    <a:pt x="146314" y="127079"/>
                  </a:lnTo>
                  <a:lnTo>
                    <a:pt x="146299" y="125214"/>
                  </a:lnTo>
                  <a:lnTo>
                    <a:pt x="146257" y="121483"/>
                  </a:lnTo>
                  <a:lnTo>
                    <a:pt x="146204" y="117763"/>
                  </a:lnTo>
                  <a:lnTo>
                    <a:pt x="146143" y="114068"/>
                  </a:lnTo>
                  <a:lnTo>
                    <a:pt x="146076" y="110384"/>
                  </a:lnTo>
                  <a:lnTo>
                    <a:pt x="146010" y="106724"/>
                  </a:lnTo>
                  <a:lnTo>
                    <a:pt x="145934" y="103076"/>
                  </a:lnTo>
                  <a:lnTo>
                    <a:pt x="146133" y="102816"/>
                  </a:lnTo>
                  <a:lnTo>
                    <a:pt x="146333" y="102544"/>
                  </a:lnTo>
                  <a:lnTo>
                    <a:pt x="146527" y="102261"/>
                  </a:lnTo>
                  <a:lnTo>
                    <a:pt x="146717" y="101954"/>
                  </a:lnTo>
                  <a:lnTo>
                    <a:pt x="146912" y="101647"/>
                  </a:lnTo>
                  <a:lnTo>
                    <a:pt x="147101" y="101328"/>
                  </a:lnTo>
                  <a:lnTo>
                    <a:pt x="147287" y="100998"/>
                  </a:lnTo>
                  <a:lnTo>
                    <a:pt x="147467" y="100655"/>
                  </a:lnTo>
                  <a:lnTo>
                    <a:pt x="147652" y="100301"/>
                  </a:lnTo>
                  <a:lnTo>
                    <a:pt x="147828" y="99947"/>
                  </a:lnTo>
                  <a:lnTo>
                    <a:pt x="148003" y="99581"/>
                  </a:lnTo>
                  <a:lnTo>
                    <a:pt x="148174" y="99191"/>
                  </a:lnTo>
                  <a:lnTo>
                    <a:pt x="148345" y="98801"/>
                  </a:lnTo>
                  <a:lnTo>
                    <a:pt x="148511" y="98412"/>
                  </a:lnTo>
                  <a:lnTo>
                    <a:pt x="148672" y="97999"/>
                  </a:lnTo>
                  <a:lnTo>
                    <a:pt x="148829" y="97585"/>
                  </a:lnTo>
                  <a:lnTo>
                    <a:pt x="148986" y="97160"/>
                  </a:lnTo>
                  <a:lnTo>
                    <a:pt x="149137" y="96735"/>
                  </a:lnTo>
                  <a:lnTo>
                    <a:pt x="149285" y="96298"/>
                  </a:lnTo>
                  <a:lnTo>
                    <a:pt x="149427" y="95850"/>
                  </a:lnTo>
                  <a:lnTo>
                    <a:pt x="149569" y="95401"/>
                  </a:lnTo>
                  <a:lnTo>
                    <a:pt x="149702" y="94941"/>
                  </a:lnTo>
                  <a:lnTo>
                    <a:pt x="149835" y="94480"/>
                  </a:lnTo>
                  <a:lnTo>
                    <a:pt x="149959" y="94008"/>
                  </a:lnTo>
                  <a:lnTo>
                    <a:pt x="150082" y="93536"/>
                  </a:lnTo>
                  <a:lnTo>
                    <a:pt x="150201" y="93051"/>
                  </a:lnTo>
                  <a:lnTo>
                    <a:pt x="150310" y="92567"/>
                  </a:lnTo>
                  <a:lnTo>
                    <a:pt x="150419" y="92083"/>
                  </a:lnTo>
                  <a:lnTo>
                    <a:pt x="150519" y="91587"/>
                  </a:lnTo>
                  <a:lnTo>
                    <a:pt x="150618" y="91080"/>
                  </a:lnTo>
                  <a:lnTo>
                    <a:pt x="150708" y="90584"/>
                  </a:lnTo>
                  <a:lnTo>
                    <a:pt x="150794" y="90076"/>
                  </a:lnTo>
                  <a:lnTo>
                    <a:pt x="150908" y="89344"/>
                  </a:lnTo>
                  <a:lnTo>
                    <a:pt x="151017" y="88600"/>
                  </a:lnTo>
                  <a:lnTo>
                    <a:pt x="151112" y="87868"/>
                  </a:lnTo>
                  <a:lnTo>
                    <a:pt x="151197" y="87124"/>
                  </a:lnTo>
                  <a:lnTo>
                    <a:pt x="151278" y="86369"/>
                  </a:lnTo>
                  <a:lnTo>
                    <a:pt x="151349" y="85613"/>
                  </a:lnTo>
                  <a:lnTo>
                    <a:pt x="151411" y="84869"/>
                  </a:lnTo>
                  <a:lnTo>
                    <a:pt x="151463" y="84114"/>
                  </a:lnTo>
                  <a:lnTo>
                    <a:pt x="151511" y="83346"/>
                  </a:lnTo>
                  <a:lnTo>
                    <a:pt x="151549" y="82591"/>
                  </a:lnTo>
                  <a:lnTo>
                    <a:pt x="151577" y="81835"/>
                  </a:lnTo>
                  <a:lnTo>
                    <a:pt x="151596" y="81067"/>
                  </a:lnTo>
                  <a:lnTo>
                    <a:pt x="151605" y="80312"/>
                  </a:lnTo>
                  <a:lnTo>
                    <a:pt x="151610" y="79556"/>
                  </a:lnTo>
                  <a:lnTo>
                    <a:pt x="151605" y="78800"/>
                  </a:lnTo>
                  <a:lnTo>
                    <a:pt x="151591" y="78045"/>
                  </a:lnTo>
                  <a:lnTo>
                    <a:pt x="151572" y="77289"/>
                  </a:lnTo>
                  <a:lnTo>
                    <a:pt x="151544" y="76545"/>
                  </a:lnTo>
                  <a:lnTo>
                    <a:pt x="151506" y="75802"/>
                  </a:lnTo>
                  <a:lnTo>
                    <a:pt x="151458" y="75058"/>
                  </a:lnTo>
                  <a:lnTo>
                    <a:pt x="151406" y="74326"/>
                  </a:lnTo>
                  <a:lnTo>
                    <a:pt x="151344" y="73594"/>
                  </a:lnTo>
                  <a:lnTo>
                    <a:pt x="151273" y="72873"/>
                  </a:lnTo>
                  <a:lnTo>
                    <a:pt x="151197" y="72153"/>
                  </a:lnTo>
                  <a:lnTo>
                    <a:pt x="151107" y="71433"/>
                  </a:lnTo>
                  <a:lnTo>
                    <a:pt x="151017" y="70725"/>
                  </a:lnTo>
                  <a:lnTo>
                    <a:pt x="150913" y="70028"/>
                  </a:lnTo>
                  <a:lnTo>
                    <a:pt x="150803" y="69343"/>
                  </a:lnTo>
                  <a:lnTo>
                    <a:pt x="150685" y="68658"/>
                  </a:lnTo>
                  <a:lnTo>
                    <a:pt x="150561" y="67985"/>
                  </a:lnTo>
                  <a:lnTo>
                    <a:pt x="150428" y="67324"/>
                  </a:lnTo>
                  <a:lnTo>
                    <a:pt x="150286" y="66675"/>
                  </a:lnTo>
                  <a:lnTo>
                    <a:pt x="150746" y="65400"/>
                  </a:lnTo>
                  <a:lnTo>
                    <a:pt x="151207" y="64113"/>
                  </a:lnTo>
                  <a:lnTo>
                    <a:pt x="151672" y="62814"/>
                  </a:lnTo>
                  <a:lnTo>
                    <a:pt x="152128" y="61515"/>
                  </a:lnTo>
                  <a:lnTo>
                    <a:pt x="152355" y="60854"/>
                  </a:lnTo>
                  <a:lnTo>
                    <a:pt x="152574" y="60193"/>
                  </a:lnTo>
                  <a:lnTo>
                    <a:pt x="152792" y="59520"/>
                  </a:lnTo>
                  <a:lnTo>
                    <a:pt x="153006" y="58847"/>
                  </a:lnTo>
                  <a:lnTo>
                    <a:pt x="153214" y="58174"/>
                  </a:lnTo>
                  <a:lnTo>
                    <a:pt x="153414" y="57477"/>
                  </a:lnTo>
                  <a:lnTo>
                    <a:pt x="153608" y="56792"/>
                  </a:lnTo>
                  <a:lnTo>
                    <a:pt x="153793" y="56084"/>
                  </a:lnTo>
                  <a:lnTo>
                    <a:pt x="153831" y="55907"/>
                  </a:lnTo>
                  <a:lnTo>
                    <a:pt x="153865" y="55730"/>
                  </a:lnTo>
                  <a:lnTo>
                    <a:pt x="153888" y="55564"/>
                  </a:lnTo>
                  <a:lnTo>
                    <a:pt x="153903" y="55387"/>
                  </a:lnTo>
                  <a:lnTo>
                    <a:pt x="153912" y="55222"/>
                  </a:lnTo>
                  <a:lnTo>
                    <a:pt x="153912" y="55057"/>
                  </a:lnTo>
                  <a:lnTo>
                    <a:pt x="153903" y="54891"/>
                  </a:lnTo>
                  <a:lnTo>
                    <a:pt x="153888" y="54726"/>
                  </a:lnTo>
                  <a:lnTo>
                    <a:pt x="153869" y="54573"/>
                  </a:lnTo>
                  <a:lnTo>
                    <a:pt x="153846" y="54419"/>
                  </a:lnTo>
                  <a:lnTo>
                    <a:pt x="153812" y="54277"/>
                  </a:lnTo>
                  <a:lnTo>
                    <a:pt x="153779" y="54136"/>
                  </a:lnTo>
                  <a:lnTo>
                    <a:pt x="153736" y="54006"/>
                  </a:lnTo>
                  <a:lnTo>
                    <a:pt x="153694" y="53888"/>
                  </a:lnTo>
                  <a:lnTo>
                    <a:pt x="153646" y="53770"/>
                  </a:lnTo>
                  <a:lnTo>
                    <a:pt x="153594" y="53675"/>
                  </a:lnTo>
                  <a:lnTo>
                    <a:pt x="153537" y="53581"/>
                  </a:lnTo>
                  <a:lnTo>
                    <a:pt x="153475" y="53498"/>
                  </a:lnTo>
                  <a:lnTo>
                    <a:pt x="153419" y="53416"/>
                  </a:lnTo>
                  <a:lnTo>
                    <a:pt x="153352" y="53356"/>
                  </a:lnTo>
                  <a:lnTo>
                    <a:pt x="153290" y="53309"/>
                  </a:lnTo>
                  <a:lnTo>
                    <a:pt x="153224" y="53274"/>
                  </a:lnTo>
                  <a:lnTo>
                    <a:pt x="153153" y="53250"/>
                  </a:lnTo>
                  <a:lnTo>
                    <a:pt x="153020" y="53250"/>
                  </a:lnTo>
                  <a:lnTo>
                    <a:pt x="152949" y="53274"/>
                  </a:lnTo>
                  <a:lnTo>
                    <a:pt x="152882" y="53321"/>
                  </a:lnTo>
                  <a:lnTo>
                    <a:pt x="152816" y="53380"/>
                  </a:lnTo>
                  <a:lnTo>
                    <a:pt x="152749" y="53451"/>
                  </a:lnTo>
                  <a:lnTo>
                    <a:pt x="152688" y="53545"/>
                  </a:lnTo>
                  <a:lnTo>
                    <a:pt x="152626" y="53652"/>
                  </a:lnTo>
                  <a:lnTo>
                    <a:pt x="152564" y="53782"/>
                  </a:lnTo>
                  <a:lnTo>
                    <a:pt x="152351" y="54325"/>
                  </a:lnTo>
                  <a:lnTo>
                    <a:pt x="152137" y="54868"/>
                  </a:lnTo>
                  <a:lnTo>
                    <a:pt x="151928" y="55435"/>
                  </a:lnTo>
                  <a:lnTo>
                    <a:pt x="151724" y="56013"/>
                  </a:lnTo>
                  <a:lnTo>
                    <a:pt x="151525" y="56603"/>
                  </a:lnTo>
                  <a:lnTo>
                    <a:pt x="151325" y="57206"/>
                  </a:lnTo>
                  <a:lnTo>
                    <a:pt x="151131" y="57820"/>
                  </a:lnTo>
                  <a:lnTo>
                    <a:pt x="150936" y="58433"/>
                  </a:lnTo>
                  <a:lnTo>
                    <a:pt x="150557" y="59673"/>
                  </a:lnTo>
                  <a:lnTo>
                    <a:pt x="150182" y="60937"/>
                  </a:lnTo>
                  <a:lnTo>
                    <a:pt x="149441" y="63463"/>
                  </a:lnTo>
                  <a:lnTo>
                    <a:pt x="149304" y="63038"/>
                  </a:lnTo>
                  <a:lnTo>
                    <a:pt x="149166" y="62625"/>
                  </a:lnTo>
                  <a:lnTo>
                    <a:pt x="149024" y="62224"/>
                  </a:lnTo>
                  <a:lnTo>
                    <a:pt x="148876" y="61822"/>
                  </a:lnTo>
                  <a:lnTo>
                    <a:pt x="148725" y="61444"/>
                  </a:lnTo>
                  <a:lnTo>
                    <a:pt x="148568" y="61055"/>
                  </a:lnTo>
                  <a:lnTo>
                    <a:pt x="148411" y="60689"/>
                  </a:lnTo>
                  <a:lnTo>
                    <a:pt x="148250" y="60323"/>
                  </a:lnTo>
                  <a:lnTo>
                    <a:pt x="148084" y="59968"/>
                  </a:lnTo>
                  <a:lnTo>
                    <a:pt x="147913" y="59626"/>
                  </a:lnTo>
                  <a:lnTo>
                    <a:pt x="147737" y="59284"/>
                  </a:lnTo>
                  <a:lnTo>
                    <a:pt x="147557" y="58965"/>
                  </a:lnTo>
                  <a:lnTo>
                    <a:pt x="147372" y="58646"/>
                  </a:lnTo>
                  <a:lnTo>
                    <a:pt x="147187" y="58339"/>
                  </a:lnTo>
                  <a:lnTo>
                    <a:pt x="146992" y="58044"/>
                  </a:lnTo>
                  <a:lnTo>
                    <a:pt x="146793" y="57749"/>
                  </a:lnTo>
                  <a:lnTo>
                    <a:pt x="146978" y="56792"/>
                  </a:lnTo>
                  <a:lnTo>
                    <a:pt x="147158" y="55812"/>
                  </a:lnTo>
                  <a:lnTo>
                    <a:pt x="147329" y="54821"/>
                  </a:lnTo>
                  <a:lnTo>
                    <a:pt x="147491" y="53817"/>
                  </a:lnTo>
                  <a:lnTo>
                    <a:pt x="147647" y="52790"/>
                  </a:lnTo>
                  <a:lnTo>
                    <a:pt x="147718" y="52282"/>
                  </a:lnTo>
                  <a:lnTo>
                    <a:pt x="147790" y="51763"/>
                  </a:lnTo>
                  <a:lnTo>
                    <a:pt x="147856" y="51243"/>
                  </a:lnTo>
                  <a:lnTo>
                    <a:pt x="147918" y="50724"/>
                  </a:lnTo>
                  <a:lnTo>
                    <a:pt x="147979" y="50204"/>
                  </a:lnTo>
                  <a:lnTo>
                    <a:pt x="148036" y="49685"/>
                  </a:lnTo>
                  <a:lnTo>
                    <a:pt x="148093" y="49153"/>
                  </a:lnTo>
                  <a:lnTo>
                    <a:pt x="148146" y="48634"/>
                  </a:lnTo>
                  <a:lnTo>
                    <a:pt x="148188" y="48102"/>
                  </a:lnTo>
                  <a:lnTo>
                    <a:pt x="148236" y="47571"/>
                  </a:lnTo>
                  <a:lnTo>
                    <a:pt x="148274" y="47052"/>
                  </a:lnTo>
                  <a:lnTo>
                    <a:pt x="148312" y="46520"/>
                  </a:lnTo>
                  <a:lnTo>
                    <a:pt x="148340" y="45989"/>
                  </a:lnTo>
                  <a:lnTo>
                    <a:pt x="148369" y="45458"/>
                  </a:lnTo>
                  <a:lnTo>
                    <a:pt x="148392" y="44926"/>
                  </a:lnTo>
                  <a:lnTo>
                    <a:pt x="148411" y="44407"/>
                  </a:lnTo>
                  <a:lnTo>
                    <a:pt x="148426" y="43875"/>
                  </a:lnTo>
                  <a:lnTo>
                    <a:pt x="148435" y="43344"/>
                  </a:lnTo>
                  <a:lnTo>
                    <a:pt x="148440" y="42825"/>
                  </a:lnTo>
                  <a:lnTo>
                    <a:pt x="148435" y="42293"/>
                  </a:lnTo>
                  <a:lnTo>
                    <a:pt x="148430" y="41774"/>
                  </a:lnTo>
                  <a:lnTo>
                    <a:pt x="148421" y="41254"/>
                  </a:lnTo>
                  <a:lnTo>
                    <a:pt x="148411" y="41065"/>
                  </a:lnTo>
                  <a:lnTo>
                    <a:pt x="148397" y="40877"/>
                  </a:lnTo>
                  <a:lnTo>
                    <a:pt x="148373" y="40699"/>
                  </a:lnTo>
                  <a:lnTo>
                    <a:pt x="148345" y="40534"/>
                  </a:lnTo>
                  <a:lnTo>
                    <a:pt x="148312" y="40369"/>
                  </a:lnTo>
                  <a:lnTo>
                    <a:pt x="148269" y="40227"/>
                  </a:lnTo>
                  <a:lnTo>
                    <a:pt x="148226" y="40085"/>
                  </a:lnTo>
                  <a:lnTo>
                    <a:pt x="148174" y="39956"/>
                  </a:lnTo>
                  <a:lnTo>
                    <a:pt x="148122" y="39838"/>
                  </a:lnTo>
                  <a:lnTo>
                    <a:pt x="148065" y="39731"/>
                  </a:lnTo>
                  <a:lnTo>
                    <a:pt x="148003" y="39637"/>
                  </a:lnTo>
                  <a:lnTo>
                    <a:pt x="147941" y="39554"/>
                  </a:lnTo>
                  <a:lnTo>
                    <a:pt x="147875" y="39471"/>
                  </a:lnTo>
                  <a:lnTo>
                    <a:pt x="147809" y="39412"/>
                  </a:lnTo>
                  <a:lnTo>
                    <a:pt x="147742" y="39365"/>
                  </a:lnTo>
                  <a:lnTo>
                    <a:pt x="147676" y="39330"/>
                  </a:lnTo>
                  <a:lnTo>
                    <a:pt x="147604" y="39306"/>
                  </a:lnTo>
                  <a:lnTo>
                    <a:pt x="147533" y="39294"/>
                  </a:lnTo>
                  <a:lnTo>
                    <a:pt x="147467" y="39294"/>
                  </a:lnTo>
                  <a:lnTo>
                    <a:pt x="147400" y="39318"/>
                  </a:lnTo>
                  <a:lnTo>
                    <a:pt x="147334" y="39353"/>
                  </a:lnTo>
                  <a:lnTo>
                    <a:pt x="147268" y="39401"/>
                  </a:lnTo>
                  <a:lnTo>
                    <a:pt x="147206" y="39460"/>
                  </a:lnTo>
                  <a:lnTo>
                    <a:pt x="147149" y="39531"/>
                  </a:lnTo>
                  <a:lnTo>
                    <a:pt x="147097" y="39625"/>
                  </a:lnTo>
                  <a:lnTo>
                    <a:pt x="147044" y="39731"/>
                  </a:lnTo>
                  <a:lnTo>
                    <a:pt x="146997" y="39861"/>
                  </a:lnTo>
                  <a:lnTo>
                    <a:pt x="146954" y="40003"/>
                  </a:lnTo>
                  <a:lnTo>
                    <a:pt x="146916" y="40156"/>
                  </a:lnTo>
                  <a:lnTo>
                    <a:pt x="146888" y="40333"/>
                  </a:lnTo>
                  <a:lnTo>
                    <a:pt x="146859" y="40522"/>
                  </a:lnTo>
                  <a:lnTo>
                    <a:pt x="146840" y="40735"/>
                  </a:lnTo>
                  <a:lnTo>
                    <a:pt x="146712" y="42754"/>
                  </a:lnTo>
                  <a:lnTo>
                    <a:pt x="146584" y="44726"/>
                  </a:lnTo>
                  <a:lnTo>
                    <a:pt x="146513" y="45694"/>
                  </a:lnTo>
                  <a:lnTo>
                    <a:pt x="146446" y="46662"/>
                  </a:lnTo>
                  <a:lnTo>
                    <a:pt x="146371" y="47630"/>
                  </a:lnTo>
                  <a:lnTo>
                    <a:pt x="146295" y="48575"/>
                  </a:lnTo>
                  <a:lnTo>
                    <a:pt x="146209" y="49531"/>
                  </a:lnTo>
                  <a:lnTo>
                    <a:pt x="146119" y="50476"/>
                  </a:lnTo>
                  <a:lnTo>
                    <a:pt x="146024" y="51420"/>
                  </a:lnTo>
                  <a:lnTo>
                    <a:pt x="145920" y="52365"/>
                  </a:lnTo>
                  <a:lnTo>
                    <a:pt x="145806" y="53297"/>
                  </a:lnTo>
                  <a:lnTo>
                    <a:pt x="145682" y="54242"/>
                  </a:lnTo>
                  <a:lnTo>
                    <a:pt x="145549" y="55187"/>
                  </a:lnTo>
                  <a:lnTo>
                    <a:pt x="145407" y="56119"/>
                  </a:lnTo>
                  <a:lnTo>
                    <a:pt x="145212" y="55942"/>
                  </a:lnTo>
                  <a:lnTo>
                    <a:pt x="145013" y="55777"/>
                  </a:lnTo>
                  <a:lnTo>
                    <a:pt x="144814" y="55612"/>
                  </a:lnTo>
                  <a:lnTo>
                    <a:pt x="144614" y="55470"/>
                  </a:lnTo>
                  <a:lnTo>
                    <a:pt x="144410" y="55328"/>
                  </a:lnTo>
                  <a:lnTo>
                    <a:pt x="144211" y="55198"/>
                  </a:lnTo>
                  <a:lnTo>
                    <a:pt x="144007" y="55080"/>
                  </a:lnTo>
                  <a:lnTo>
                    <a:pt x="143803" y="54962"/>
                  </a:lnTo>
                  <a:lnTo>
                    <a:pt x="143599" y="54868"/>
                  </a:lnTo>
                  <a:lnTo>
                    <a:pt x="143390" y="54773"/>
                  </a:lnTo>
                  <a:lnTo>
                    <a:pt x="143186" y="54702"/>
                  </a:lnTo>
                  <a:lnTo>
                    <a:pt x="142977" y="54632"/>
                  </a:lnTo>
                  <a:lnTo>
                    <a:pt x="142768" y="54573"/>
                  </a:lnTo>
                  <a:lnTo>
                    <a:pt x="142559" y="54525"/>
                  </a:lnTo>
                  <a:lnTo>
                    <a:pt x="142351" y="54478"/>
                  </a:lnTo>
                  <a:lnTo>
                    <a:pt x="142142" y="54455"/>
                  </a:lnTo>
                  <a:lnTo>
                    <a:pt x="141933" y="54431"/>
                  </a:lnTo>
                  <a:lnTo>
                    <a:pt x="141724" y="54419"/>
                  </a:lnTo>
                  <a:lnTo>
                    <a:pt x="141306" y="54419"/>
                  </a:lnTo>
                  <a:lnTo>
                    <a:pt x="141098" y="54443"/>
                  </a:lnTo>
                  <a:lnTo>
                    <a:pt x="140884" y="54466"/>
                  </a:lnTo>
                  <a:lnTo>
                    <a:pt x="140675" y="54502"/>
                  </a:lnTo>
                  <a:lnTo>
                    <a:pt x="140466" y="54537"/>
                  </a:lnTo>
                  <a:lnTo>
                    <a:pt x="140258" y="54596"/>
                  </a:lnTo>
                  <a:lnTo>
                    <a:pt x="140049" y="54655"/>
                  </a:lnTo>
                  <a:lnTo>
                    <a:pt x="139840" y="54726"/>
                  </a:lnTo>
                  <a:lnTo>
                    <a:pt x="139631" y="54809"/>
                  </a:lnTo>
                  <a:lnTo>
                    <a:pt x="139427" y="54891"/>
                  </a:lnTo>
                  <a:lnTo>
                    <a:pt x="139218" y="54998"/>
                  </a:lnTo>
                  <a:lnTo>
                    <a:pt x="139014" y="55104"/>
                  </a:lnTo>
                  <a:lnTo>
                    <a:pt x="138810" y="55210"/>
                  </a:lnTo>
                  <a:lnTo>
                    <a:pt x="138758" y="52920"/>
                  </a:lnTo>
                  <a:lnTo>
                    <a:pt x="138706" y="50582"/>
                  </a:lnTo>
                  <a:lnTo>
                    <a:pt x="138677" y="49401"/>
                  </a:lnTo>
                  <a:lnTo>
                    <a:pt x="138649" y="48209"/>
                  </a:lnTo>
                  <a:lnTo>
                    <a:pt x="138611" y="47028"/>
                  </a:lnTo>
                  <a:lnTo>
                    <a:pt x="138573" y="45847"/>
                  </a:lnTo>
                  <a:lnTo>
                    <a:pt x="138525" y="44667"/>
                  </a:lnTo>
                  <a:lnTo>
                    <a:pt x="138473" y="43486"/>
                  </a:lnTo>
                  <a:lnTo>
                    <a:pt x="138411" y="42329"/>
                  </a:lnTo>
                  <a:lnTo>
                    <a:pt x="138335" y="41184"/>
                  </a:lnTo>
                  <a:lnTo>
                    <a:pt x="138297" y="40617"/>
                  </a:lnTo>
                  <a:lnTo>
                    <a:pt x="138255" y="40050"/>
                  </a:lnTo>
                  <a:lnTo>
                    <a:pt x="138207" y="39483"/>
                  </a:lnTo>
                  <a:lnTo>
                    <a:pt x="138160" y="38928"/>
                  </a:lnTo>
                  <a:lnTo>
                    <a:pt x="138108" y="38385"/>
                  </a:lnTo>
                  <a:lnTo>
                    <a:pt x="138051" y="37842"/>
                  </a:lnTo>
                  <a:lnTo>
                    <a:pt x="137994" y="37299"/>
                  </a:lnTo>
                  <a:lnTo>
                    <a:pt x="137932" y="36768"/>
                  </a:lnTo>
                  <a:lnTo>
                    <a:pt x="137903" y="36579"/>
                  </a:lnTo>
                  <a:lnTo>
                    <a:pt x="137870" y="36390"/>
                  </a:lnTo>
                  <a:lnTo>
                    <a:pt x="137832" y="36225"/>
                  </a:lnTo>
                  <a:lnTo>
                    <a:pt x="137794" y="36071"/>
                  </a:lnTo>
                  <a:lnTo>
                    <a:pt x="137747" y="35941"/>
                  </a:lnTo>
                  <a:lnTo>
                    <a:pt x="137695" y="35823"/>
                  </a:lnTo>
                  <a:lnTo>
                    <a:pt x="137642" y="35717"/>
                  </a:lnTo>
                  <a:lnTo>
                    <a:pt x="137585" y="35622"/>
                  </a:lnTo>
                  <a:lnTo>
                    <a:pt x="137528" y="35540"/>
                  </a:lnTo>
                  <a:lnTo>
                    <a:pt x="137467" y="35481"/>
                  </a:lnTo>
                  <a:lnTo>
                    <a:pt x="137400" y="35422"/>
                  </a:lnTo>
                  <a:lnTo>
                    <a:pt x="137339" y="35386"/>
                  </a:lnTo>
                  <a:lnTo>
                    <a:pt x="137272" y="35363"/>
                  </a:lnTo>
                  <a:lnTo>
                    <a:pt x="137139" y="35363"/>
                  </a:lnTo>
                  <a:lnTo>
                    <a:pt x="137073" y="35374"/>
                  </a:lnTo>
                  <a:lnTo>
                    <a:pt x="137006" y="35410"/>
                  </a:lnTo>
                  <a:lnTo>
                    <a:pt x="136940" y="35445"/>
                  </a:lnTo>
                  <a:lnTo>
                    <a:pt x="136878" y="35504"/>
                  </a:lnTo>
                  <a:lnTo>
                    <a:pt x="136817" y="35575"/>
                  </a:lnTo>
                  <a:lnTo>
                    <a:pt x="136760" y="35658"/>
                  </a:lnTo>
                  <a:lnTo>
                    <a:pt x="136703" y="35740"/>
                  </a:lnTo>
                  <a:lnTo>
                    <a:pt x="136646" y="35847"/>
                  </a:lnTo>
                  <a:lnTo>
                    <a:pt x="136598" y="35965"/>
                  </a:lnTo>
                  <a:lnTo>
                    <a:pt x="136551" y="36095"/>
                  </a:lnTo>
                  <a:lnTo>
                    <a:pt x="136508" y="36225"/>
                  </a:lnTo>
                  <a:lnTo>
                    <a:pt x="136470" y="36378"/>
                  </a:lnTo>
                  <a:lnTo>
                    <a:pt x="136437" y="36543"/>
                  </a:lnTo>
                  <a:lnTo>
                    <a:pt x="136413" y="36709"/>
                  </a:lnTo>
                  <a:lnTo>
                    <a:pt x="136389" y="36886"/>
                  </a:lnTo>
                  <a:lnTo>
                    <a:pt x="136375" y="37086"/>
                  </a:lnTo>
                  <a:lnTo>
                    <a:pt x="136370" y="37287"/>
                  </a:lnTo>
                  <a:lnTo>
                    <a:pt x="136361" y="37866"/>
                  </a:lnTo>
                  <a:lnTo>
                    <a:pt x="136356" y="38444"/>
                  </a:lnTo>
                  <a:lnTo>
                    <a:pt x="136356" y="39023"/>
                  </a:lnTo>
                  <a:lnTo>
                    <a:pt x="136361" y="39613"/>
                  </a:lnTo>
                  <a:lnTo>
                    <a:pt x="136370" y="40192"/>
                  </a:lnTo>
                  <a:lnTo>
                    <a:pt x="136380" y="40794"/>
                  </a:lnTo>
                  <a:lnTo>
                    <a:pt x="136394" y="41384"/>
                  </a:lnTo>
                  <a:lnTo>
                    <a:pt x="136413" y="41975"/>
                  </a:lnTo>
                  <a:lnTo>
                    <a:pt x="136437" y="42577"/>
                  </a:lnTo>
                  <a:lnTo>
                    <a:pt x="136461" y="43179"/>
                  </a:lnTo>
                  <a:lnTo>
                    <a:pt x="136518" y="44383"/>
                  </a:lnTo>
                  <a:lnTo>
                    <a:pt x="136579" y="45588"/>
                  </a:lnTo>
                  <a:lnTo>
                    <a:pt x="136655" y="46804"/>
                  </a:lnTo>
                  <a:lnTo>
                    <a:pt x="136736" y="48020"/>
                  </a:lnTo>
                  <a:lnTo>
                    <a:pt x="136821" y="49224"/>
                  </a:lnTo>
                  <a:lnTo>
                    <a:pt x="136911" y="50428"/>
                  </a:lnTo>
                  <a:lnTo>
                    <a:pt x="137006" y="51633"/>
                  </a:lnTo>
                  <a:lnTo>
                    <a:pt x="137192" y="54006"/>
                  </a:lnTo>
                  <a:lnTo>
                    <a:pt x="137372" y="56320"/>
                  </a:lnTo>
                  <a:lnTo>
                    <a:pt x="137173" y="56521"/>
                  </a:lnTo>
                  <a:lnTo>
                    <a:pt x="136973" y="56721"/>
                  </a:lnTo>
                  <a:lnTo>
                    <a:pt x="136779" y="56934"/>
                  </a:lnTo>
                  <a:lnTo>
                    <a:pt x="136584" y="57158"/>
                  </a:lnTo>
                  <a:lnTo>
                    <a:pt x="136389" y="57383"/>
                  </a:lnTo>
                  <a:lnTo>
                    <a:pt x="136200" y="57619"/>
                  </a:lnTo>
                  <a:lnTo>
                    <a:pt x="136010" y="57867"/>
                  </a:lnTo>
                  <a:lnTo>
                    <a:pt x="135825" y="58126"/>
                  </a:lnTo>
                  <a:lnTo>
                    <a:pt x="135640" y="58386"/>
                  </a:lnTo>
                  <a:lnTo>
                    <a:pt x="135454" y="58658"/>
                  </a:lnTo>
                  <a:lnTo>
                    <a:pt x="135274" y="58941"/>
                  </a:lnTo>
                  <a:lnTo>
                    <a:pt x="135098" y="59225"/>
                  </a:lnTo>
                  <a:lnTo>
                    <a:pt x="134923" y="59532"/>
                  </a:lnTo>
                  <a:lnTo>
                    <a:pt x="134747" y="59839"/>
                  </a:lnTo>
                  <a:lnTo>
                    <a:pt x="134576" y="60157"/>
                  </a:lnTo>
                  <a:lnTo>
                    <a:pt x="134406" y="60488"/>
                  </a:lnTo>
                  <a:lnTo>
                    <a:pt x="134168" y="59650"/>
                  </a:lnTo>
                  <a:lnTo>
                    <a:pt x="133926" y="58823"/>
                  </a:lnTo>
                  <a:lnTo>
                    <a:pt x="133675" y="58008"/>
                  </a:lnTo>
                  <a:lnTo>
                    <a:pt x="133418" y="57194"/>
                  </a:lnTo>
                  <a:lnTo>
                    <a:pt x="133162" y="56391"/>
                  </a:lnTo>
                  <a:lnTo>
                    <a:pt x="132901" y="55600"/>
                  </a:lnTo>
                  <a:lnTo>
                    <a:pt x="132384" y="54018"/>
                  </a:lnTo>
                  <a:lnTo>
                    <a:pt x="132218" y="53522"/>
                  </a:lnTo>
                  <a:lnTo>
                    <a:pt x="132056" y="53002"/>
                  </a:lnTo>
                  <a:lnTo>
                    <a:pt x="131733" y="51963"/>
                  </a:lnTo>
                  <a:lnTo>
                    <a:pt x="131406" y="50912"/>
                  </a:lnTo>
                  <a:lnTo>
                    <a:pt x="131074" y="49862"/>
                  </a:lnTo>
                  <a:lnTo>
                    <a:pt x="130908" y="49354"/>
                  </a:lnTo>
                  <a:lnTo>
                    <a:pt x="130737" y="48846"/>
                  </a:lnTo>
                  <a:lnTo>
                    <a:pt x="130561" y="48350"/>
                  </a:lnTo>
                  <a:lnTo>
                    <a:pt x="130386" y="47866"/>
                  </a:lnTo>
                  <a:lnTo>
                    <a:pt x="130200" y="47394"/>
                  </a:lnTo>
                  <a:lnTo>
                    <a:pt x="130015" y="46933"/>
                  </a:lnTo>
                  <a:lnTo>
                    <a:pt x="129821" y="46508"/>
                  </a:lnTo>
                  <a:lnTo>
                    <a:pt x="129626" y="46095"/>
                  </a:lnTo>
                  <a:lnTo>
                    <a:pt x="129555" y="45965"/>
                  </a:lnTo>
                  <a:lnTo>
                    <a:pt x="129489" y="45859"/>
                  </a:lnTo>
                  <a:lnTo>
                    <a:pt x="129413" y="45776"/>
                  </a:lnTo>
                  <a:lnTo>
                    <a:pt x="129341" y="45694"/>
                  </a:lnTo>
                  <a:lnTo>
                    <a:pt x="129270" y="45647"/>
                  </a:lnTo>
                  <a:lnTo>
                    <a:pt x="129194" y="45599"/>
                  </a:lnTo>
                  <a:lnTo>
                    <a:pt x="129118" y="45588"/>
                  </a:lnTo>
                  <a:lnTo>
                    <a:pt x="129047" y="45576"/>
                  </a:lnTo>
                  <a:lnTo>
                    <a:pt x="128971" y="45576"/>
                  </a:lnTo>
                  <a:lnTo>
                    <a:pt x="128900" y="45599"/>
                  </a:lnTo>
                  <a:lnTo>
                    <a:pt x="128829" y="45635"/>
                  </a:lnTo>
                  <a:lnTo>
                    <a:pt x="128762" y="45682"/>
                  </a:lnTo>
                  <a:lnTo>
                    <a:pt x="128696" y="45741"/>
                  </a:lnTo>
                  <a:lnTo>
                    <a:pt x="128629" y="45812"/>
                  </a:lnTo>
                  <a:lnTo>
                    <a:pt x="128568" y="45894"/>
                  </a:lnTo>
                  <a:lnTo>
                    <a:pt x="128511" y="45989"/>
                  </a:lnTo>
                  <a:lnTo>
                    <a:pt x="128454" y="46095"/>
                  </a:lnTo>
                  <a:lnTo>
                    <a:pt x="128402" y="46213"/>
                  </a:lnTo>
                  <a:lnTo>
                    <a:pt x="128354" y="46343"/>
                  </a:lnTo>
                  <a:lnTo>
                    <a:pt x="128316" y="46473"/>
                  </a:lnTo>
                  <a:lnTo>
                    <a:pt x="128278" y="46615"/>
                  </a:lnTo>
                  <a:lnTo>
                    <a:pt x="128245" y="46768"/>
                  </a:lnTo>
                  <a:lnTo>
                    <a:pt x="128221" y="46933"/>
                  </a:lnTo>
                  <a:lnTo>
                    <a:pt x="128198" y="47099"/>
                  </a:lnTo>
                  <a:lnTo>
                    <a:pt x="128188" y="47264"/>
                  </a:lnTo>
                  <a:lnTo>
                    <a:pt x="128179" y="47453"/>
                  </a:lnTo>
                  <a:lnTo>
                    <a:pt x="128179" y="47630"/>
                  </a:lnTo>
                  <a:lnTo>
                    <a:pt x="128188" y="47819"/>
                  </a:lnTo>
                  <a:lnTo>
                    <a:pt x="128202" y="48020"/>
                  </a:lnTo>
                  <a:lnTo>
                    <a:pt x="128226" y="48220"/>
                  </a:lnTo>
                  <a:lnTo>
                    <a:pt x="128259" y="48421"/>
                  </a:lnTo>
                  <a:lnTo>
                    <a:pt x="128302" y="48634"/>
                  </a:lnTo>
                  <a:lnTo>
                    <a:pt x="128425" y="49165"/>
                  </a:lnTo>
                  <a:lnTo>
                    <a:pt x="128558" y="49685"/>
                  </a:lnTo>
                  <a:lnTo>
                    <a:pt x="128696" y="50192"/>
                  </a:lnTo>
                  <a:lnTo>
                    <a:pt x="128843" y="50688"/>
                  </a:lnTo>
                  <a:lnTo>
                    <a:pt x="128995" y="51184"/>
                  </a:lnTo>
                  <a:lnTo>
                    <a:pt x="129152" y="51668"/>
                  </a:lnTo>
                  <a:lnTo>
                    <a:pt x="129313" y="52152"/>
                  </a:lnTo>
                  <a:lnTo>
                    <a:pt x="129479" y="52624"/>
                  </a:lnTo>
                  <a:lnTo>
                    <a:pt x="129816" y="53557"/>
                  </a:lnTo>
                  <a:lnTo>
                    <a:pt x="130153" y="54466"/>
                  </a:lnTo>
                  <a:lnTo>
                    <a:pt x="130490" y="55375"/>
                  </a:lnTo>
                  <a:lnTo>
                    <a:pt x="130822" y="56285"/>
                  </a:lnTo>
                  <a:lnTo>
                    <a:pt x="131420" y="58020"/>
                  </a:lnTo>
                  <a:lnTo>
                    <a:pt x="131724" y="58882"/>
                  </a:lnTo>
                  <a:lnTo>
                    <a:pt x="132028" y="59756"/>
                  </a:lnTo>
                  <a:lnTo>
                    <a:pt x="132341" y="60618"/>
                  </a:lnTo>
                  <a:lnTo>
                    <a:pt x="132654" y="61456"/>
                  </a:lnTo>
                  <a:lnTo>
                    <a:pt x="132977" y="62294"/>
                  </a:lnTo>
                  <a:lnTo>
                    <a:pt x="133143" y="62696"/>
                  </a:lnTo>
                  <a:lnTo>
                    <a:pt x="133309" y="63109"/>
                  </a:lnTo>
                  <a:lnTo>
                    <a:pt x="133172" y="63487"/>
                  </a:lnTo>
                  <a:lnTo>
                    <a:pt x="133039" y="63876"/>
                  </a:lnTo>
                  <a:lnTo>
                    <a:pt x="132911" y="64278"/>
                  </a:lnTo>
                  <a:lnTo>
                    <a:pt x="132782" y="64691"/>
                  </a:lnTo>
                  <a:lnTo>
                    <a:pt x="132659" y="65104"/>
                  </a:lnTo>
                  <a:lnTo>
                    <a:pt x="132540" y="65529"/>
                  </a:lnTo>
                  <a:lnTo>
                    <a:pt x="132426" y="65966"/>
                  </a:lnTo>
                  <a:lnTo>
                    <a:pt x="132312" y="66403"/>
                  </a:lnTo>
                  <a:lnTo>
                    <a:pt x="132203" y="66852"/>
                  </a:lnTo>
                  <a:lnTo>
                    <a:pt x="132104" y="67312"/>
                  </a:lnTo>
                  <a:lnTo>
                    <a:pt x="132004" y="67785"/>
                  </a:lnTo>
                  <a:lnTo>
                    <a:pt x="131904" y="68257"/>
                  </a:lnTo>
                  <a:lnTo>
                    <a:pt x="131814" y="68741"/>
                  </a:lnTo>
                  <a:lnTo>
                    <a:pt x="131729" y="69237"/>
                  </a:lnTo>
                  <a:lnTo>
                    <a:pt x="131648" y="69733"/>
                  </a:lnTo>
                  <a:lnTo>
                    <a:pt x="131572" y="70240"/>
                  </a:lnTo>
                  <a:lnTo>
                    <a:pt x="131477" y="70902"/>
                  </a:lnTo>
                  <a:lnTo>
                    <a:pt x="131387" y="71575"/>
                  </a:lnTo>
                  <a:lnTo>
                    <a:pt x="131311" y="72236"/>
                  </a:lnTo>
                  <a:lnTo>
                    <a:pt x="131240" y="72909"/>
                  </a:lnTo>
                  <a:lnTo>
                    <a:pt x="131178" y="73582"/>
                  </a:lnTo>
                  <a:lnTo>
                    <a:pt x="131121" y="74255"/>
                  </a:lnTo>
                  <a:lnTo>
                    <a:pt x="131074" y="74940"/>
                  </a:lnTo>
                  <a:lnTo>
                    <a:pt x="131031" y="75613"/>
                  </a:lnTo>
                  <a:lnTo>
                    <a:pt x="131003" y="76286"/>
                  </a:lnTo>
                  <a:lnTo>
                    <a:pt x="130974" y="76970"/>
                  </a:lnTo>
                  <a:lnTo>
                    <a:pt x="130955" y="77643"/>
                  </a:lnTo>
                  <a:lnTo>
                    <a:pt x="130946" y="78316"/>
                  </a:lnTo>
                  <a:lnTo>
                    <a:pt x="130941" y="79001"/>
                  </a:lnTo>
                  <a:lnTo>
                    <a:pt x="130946" y="79674"/>
                  </a:lnTo>
                  <a:lnTo>
                    <a:pt x="130955" y="80347"/>
                  </a:lnTo>
                  <a:lnTo>
                    <a:pt x="130974" y="81020"/>
                  </a:lnTo>
                  <a:lnTo>
                    <a:pt x="130998" y="81693"/>
                  </a:lnTo>
                  <a:lnTo>
                    <a:pt x="131031" y="82354"/>
                  </a:lnTo>
                  <a:lnTo>
                    <a:pt x="131069" y="83027"/>
                  </a:lnTo>
                  <a:lnTo>
                    <a:pt x="131112" y="83689"/>
                  </a:lnTo>
                  <a:lnTo>
                    <a:pt x="131164" y="84350"/>
                  </a:lnTo>
                  <a:lnTo>
                    <a:pt x="131221" y="84999"/>
                  </a:lnTo>
                  <a:lnTo>
                    <a:pt x="131287" y="85649"/>
                  </a:lnTo>
                  <a:lnTo>
                    <a:pt x="131354" y="86298"/>
                  </a:lnTo>
                  <a:lnTo>
                    <a:pt x="131434" y="86947"/>
                  </a:lnTo>
                  <a:lnTo>
                    <a:pt x="131515" y="87585"/>
                  </a:lnTo>
                  <a:lnTo>
                    <a:pt x="131605" y="88222"/>
                  </a:lnTo>
                  <a:lnTo>
                    <a:pt x="131700" y="88848"/>
                  </a:lnTo>
                  <a:lnTo>
                    <a:pt x="131800" y="89474"/>
                  </a:lnTo>
                  <a:lnTo>
                    <a:pt x="131909" y="90088"/>
                  </a:lnTo>
                  <a:lnTo>
                    <a:pt x="132018" y="90702"/>
                  </a:lnTo>
                  <a:lnTo>
                    <a:pt x="132137" y="91304"/>
                  </a:lnTo>
                  <a:lnTo>
                    <a:pt x="132260" y="91894"/>
                  </a:lnTo>
                  <a:lnTo>
                    <a:pt x="132393" y="92485"/>
                  </a:lnTo>
                  <a:lnTo>
                    <a:pt x="132526" y="93075"/>
                  </a:lnTo>
                  <a:lnTo>
                    <a:pt x="132668" y="93642"/>
                  </a:lnTo>
                  <a:lnTo>
                    <a:pt x="132816" y="94209"/>
                  </a:lnTo>
                  <a:lnTo>
                    <a:pt x="132963" y="94764"/>
                  </a:lnTo>
                  <a:lnTo>
                    <a:pt x="133119" y="95318"/>
                  </a:lnTo>
                  <a:lnTo>
                    <a:pt x="133281" y="95862"/>
                  </a:lnTo>
                  <a:lnTo>
                    <a:pt x="133452" y="96381"/>
                  </a:lnTo>
                  <a:lnTo>
                    <a:pt x="133622" y="96901"/>
                  </a:lnTo>
                  <a:lnTo>
                    <a:pt x="133798" y="97420"/>
                  </a:lnTo>
                  <a:lnTo>
                    <a:pt x="133978" y="97916"/>
                  </a:lnTo>
                  <a:lnTo>
                    <a:pt x="134163" y="98400"/>
                  </a:lnTo>
                  <a:lnTo>
                    <a:pt x="134358" y="98884"/>
                  </a:lnTo>
                  <a:lnTo>
                    <a:pt x="134553" y="99345"/>
                  </a:lnTo>
                  <a:lnTo>
                    <a:pt x="134752" y="99805"/>
                  </a:lnTo>
                  <a:lnTo>
                    <a:pt x="134956" y="100242"/>
                  </a:lnTo>
                  <a:lnTo>
                    <a:pt x="135165" y="100679"/>
                  </a:lnTo>
                  <a:lnTo>
                    <a:pt x="135378" y="101092"/>
                  </a:lnTo>
                  <a:lnTo>
                    <a:pt x="135597" y="101493"/>
                  </a:lnTo>
                  <a:lnTo>
                    <a:pt x="135815" y="101883"/>
                  </a:lnTo>
                  <a:lnTo>
                    <a:pt x="136043" y="102261"/>
                  </a:lnTo>
                  <a:lnTo>
                    <a:pt x="136271" y="102627"/>
                  </a:lnTo>
                  <a:lnTo>
                    <a:pt x="136503" y="102981"/>
                  </a:lnTo>
                  <a:lnTo>
                    <a:pt x="136741" y="103312"/>
                  </a:lnTo>
                  <a:lnTo>
                    <a:pt x="136983" y="103631"/>
                  </a:lnTo>
                  <a:lnTo>
                    <a:pt x="137229" y="103938"/>
                  </a:lnTo>
                  <a:lnTo>
                    <a:pt x="137476" y="104221"/>
                  </a:lnTo>
                  <a:lnTo>
                    <a:pt x="137728" y="104504"/>
                  </a:lnTo>
                  <a:lnTo>
                    <a:pt x="137984" y="104752"/>
                  </a:lnTo>
                  <a:lnTo>
                    <a:pt x="138240" y="105000"/>
                  </a:lnTo>
                  <a:lnTo>
                    <a:pt x="138506" y="105224"/>
                  </a:lnTo>
                  <a:lnTo>
                    <a:pt x="138563" y="105272"/>
                  </a:lnTo>
                  <a:lnTo>
                    <a:pt x="138620" y="105319"/>
                  </a:lnTo>
                  <a:lnTo>
                    <a:pt x="138677" y="105343"/>
                  </a:lnTo>
                  <a:lnTo>
                    <a:pt x="138734" y="105366"/>
                  </a:lnTo>
                  <a:lnTo>
                    <a:pt x="138843" y="105378"/>
                  </a:lnTo>
                  <a:lnTo>
                    <a:pt x="138952" y="105378"/>
                  </a:lnTo>
                  <a:lnTo>
                    <a:pt x="138986" y="107952"/>
                  </a:lnTo>
                  <a:lnTo>
                    <a:pt x="139009" y="110538"/>
                  </a:lnTo>
                  <a:lnTo>
                    <a:pt x="139028" y="113123"/>
                  </a:lnTo>
                  <a:lnTo>
                    <a:pt x="139033" y="115709"/>
                  </a:lnTo>
                  <a:lnTo>
                    <a:pt x="139033" y="118307"/>
                  </a:lnTo>
                  <a:lnTo>
                    <a:pt x="139024" y="120904"/>
                  </a:lnTo>
                  <a:lnTo>
                    <a:pt x="139009" y="123513"/>
                  </a:lnTo>
                  <a:lnTo>
                    <a:pt x="138981" y="126111"/>
                  </a:lnTo>
                  <a:lnTo>
                    <a:pt x="138943" y="128720"/>
                  </a:lnTo>
                  <a:lnTo>
                    <a:pt x="138891" y="131318"/>
                  </a:lnTo>
                  <a:lnTo>
                    <a:pt x="138834" y="133915"/>
                  </a:lnTo>
                  <a:lnTo>
                    <a:pt x="138762" y="136513"/>
                  </a:lnTo>
                  <a:lnTo>
                    <a:pt x="138725" y="137812"/>
                  </a:lnTo>
                  <a:lnTo>
                    <a:pt x="138682" y="139110"/>
                  </a:lnTo>
                  <a:lnTo>
                    <a:pt x="138634" y="140397"/>
                  </a:lnTo>
                  <a:lnTo>
                    <a:pt x="138587" y="141696"/>
                  </a:lnTo>
                  <a:lnTo>
                    <a:pt x="138535" y="142983"/>
                  </a:lnTo>
                  <a:lnTo>
                    <a:pt x="138482" y="144270"/>
                  </a:lnTo>
                  <a:lnTo>
                    <a:pt x="138425" y="145557"/>
                  </a:lnTo>
                  <a:lnTo>
                    <a:pt x="138364" y="146844"/>
                  </a:lnTo>
                  <a:lnTo>
                    <a:pt x="138297" y="148131"/>
                  </a:lnTo>
                  <a:lnTo>
                    <a:pt x="138231" y="149406"/>
                  </a:lnTo>
                  <a:lnTo>
                    <a:pt x="138160" y="150681"/>
                  </a:lnTo>
                  <a:lnTo>
                    <a:pt x="138089" y="151956"/>
                  </a:lnTo>
                  <a:lnTo>
                    <a:pt x="138013" y="153232"/>
                  </a:lnTo>
                  <a:lnTo>
                    <a:pt x="137932" y="154507"/>
                  </a:lnTo>
                  <a:lnTo>
                    <a:pt x="137846" y="155770"/>
                  </a:lnTo>
                  <a:lnTo>
                    <a:pt x="137761" y="157033"/>
                  </a:lnTo>
                  <a:lnTo>
                    <a:pt x="137671" y="158285"/>
                  </a:lnTo>
                  <a:lnTo>
                    <a:pt x="137576" y="159548"/>
                  </a:lnTo>
                  <a:lnTo>
                    <a:pt x="137476" y="160800"/>
                  </a:lnTo>
                  <a:lnTo>
                    <a:pt x="137377" y="162040"/>
                  </a:lnTo>
                  <a:lnTo>
                    <a:pt x="137272" y="163291"/>
                  </a:lnTo>
                  <a:lnTo>
                    <a:pt x="137163" y="164531"/>
                  </a:lnTo>
                  <a:lnTo>
                    <a:pt x="137049" y="165759"/>
                  </a:lnTo>
                  <a:lnTo>
                    <a:pt x="136935" y="166999"/>
                  </a:lnTo>
                  <a:lnTo>
                    <a:pt x="136812" y="168226"/>
                  </a:lnTo>
                  <a:lnTo>
                    <a:pt x="136688" y="169443"/>
                  </a:lnTo>
                  <a:lnTo>
                    <a:pt x="136560" y="170659"/>
                  </a:lnTo>
                  <a:lnTo>
                    <a:pt x="136427" y="171875"/>
                  </a:lnTo>
                  <a:lnTo>
                    <a:pt x="136294" y="173079"/>
                  </a:lnTo>
                  <a:lnTo>
                    <a:pt x="136152" y="174283"/>
                  </a:lnTo>
                  <a:lnTo>
                    <a:pt x="136010" y="175476"/>
                  </a:lnTo>
                  <a:lnTo>
                    <a:pt x="135858" y="176668"/>
                  </a:lnTo>
                  <a:lnTo>
                    <a:pt x="135706" y="177849"/>
                  </a:lnTo>
                  <a:lnTo>
                    <a:pt x="135549" y="179030"/>
                  </a:lnTo>
                  <a:lnTo>
                    <a:pt x="135388" y="180211"/>
                  </a:lnTo>
                  <a:lnTo>
                    <a:pt x="135222" y="181368"/>
                  </a:lnTo>
                  <a:lnTo>
                    <a:pt x="135056" y="182536"/>
                  </a:lnTo>
                  <a:lnTo>
                    <a:pt x="134880" y="183694"/>
                  </a:lnTo>
                  <a:lnTo>
                    <a:pt x="134705" y="184839"/>
                  </a:lnTo>
                  <a:lnTo>
                    <a:pt x="134519" y="185972"/>
                  </a:lnTo>
                  <a:lnTo>
                    <a:pt x="134330" y="187106"/>
                  </a:lnTo>
                  <a:lnTo>
                    <a:pt x="134140" y="188239"/>
                  </a:lnTo>
                  <a:lnTo>
                    <a:pt x="133945" y="189361"/>
                  </a:lnTo>
                  <a:lnTo>
                    <a:pt x="133741" y="190471"/>
                  </a:lnTo>
                  <a:lnTo>
                    <a:pt x="133537" y="191581"/>
                  </a:lnTo>
                  <a:lnTo>
                    <a:pt x="133328" y="192679"/>
                  </a:lnTo>
                  <a:lnTo>
                    <a:pt x="133110" y="193765"/>
                  </a:lnTo>
                  <a:lnTo>
                    <a:pt x="132892" y="194851"/>
                  </a:lnTo>
                  <a:lnTo>
                    <a:pt x="132664" y="195926"/>
                  </a:lnTo>
                  <a:lnTo>
                    <a:pt x="132436" y="196988"/>
                  </a:lnTo>
                  <a:lnTo>
                    <a:pt x="132199" y="198051"/>
                  </a:lnTo>
                  <a:lnTo>
                    <a:pt x="131961" y="199102"/>
                  </a:lnTo>
                  <a:lnTo>
                    <a:pt x="131714" y="200141"/>
                  </a:lnTo>
                  <a:lnTo>
                    <a:pt x="131468" y="201168"/>
                  </a:lnTo>
                  <a:lnTo>
                    <a:pt x="131211" y="202195"/>
                  </a:lnTo>
                  <a:lnTo>
                    <a:pt x="130950" y="203210"/>
                  </a:lnTo>
                  <a:lnTo>
                    <a:pt x="130685" y="204214"/>
                  </a:lnTo>
                  <a:lnTo>
                    <a:pt x="130414" y="205206"/>
                  </a:lnTo>
                  <a:lnTo>
                    <a:pt x="130139" y="206198"/>
                  </a:lnTo>
                  <a:lnTo>
                    <a:pt x="129859" y="207178"/>
                  </a:lnTo>
                  <a:lnTo>
                    <a:pt x="129574" y="208146"/>
                  </a:lnTo>
                  <a:lnTo>
                    <a:pt x="129280" y="209102"/>
                  </a:lnTo>
                  <a:lnTo>
                    <a:pt x="128985" y="210047"/>
                  </a:lnTo>
                  <a:lnTo>
                    <a:pt x="128682" y="210979"/>
                  </a:lnTo>
                  <a:lnTo>
                    <a:pt x="128373" y="211912"/>
                  </a:lnTo>
                  <a:lnTo>
                    <a:pt x="128060" y="212833"/>
                  </a:lnTo>
                  <a:lnTo>
                    <a:pt x="127742" y="213730"/>
                  </a:lnTo>
                  <a:lnTo>
                    <a:pt x="127414" y="214628"/>
                  </a:lnTo>
                  <a:lnTo>
                    <a:pt x="127087" y="215513"/>
                  </a:lnTo>
                  <a:lnTo>
                    <a:pt x="126750" y="216387"/>
                  </a:lnTo>
                  <a:lnTo>
                    <a:pt x="126408" y="217249"/>
                  </a:lnTo>
                  <a:lnTo>
                    <a:pt x="126062" y="218099"/>
                  </a:lnTo>
                  <a:lnTo>
                    <a:pt x="125706" y="218949"/>
                  </a:lnTo>
                  <a:lnTo>
                    <a:pt x="125350" y="219776"/>
                  </a:lnTo>
                  <a:lnTo>
                    <a:pt x="124984" y="220590"/>
                  </a:lnTo>
                  <a:lnTo>
                    <a:pt x="124610" y="221393"/>
                  </a:lnTo>
                  <a:lnTo>
                    <a:pt x="124235" y="222184"/>
                  </a:lnTo>
                  <a:lnTo>
                    <a:pt x="123850" y="222964"/>
                  </a:lnTo>
                  <a:lnTo>
                    <a:pt x="123461" y="223743"/>
                  </a:lnTo>
                  <a:lnTo>
                    <a:pt x="123067" y="224498"/>
                  </a:lnTo>
                  <a:lnTo>
                    <a:pt x="122664" y="225242"/>
                  </a:lnTo>
                  <a:lnTo>
                    <a:pt x="122255" y="225962"/>
                  </a:lnTo>
                  <a:lnTo>
                    <a:pt x="121843" y="226683"/>
                  </a:lnTo>
                  <a:lnTo>
                    <a:pt x="121420" y="227391"/>
                  </a:lnTo>
                  <a:lnTo>
                    <a:pt x="120993" y="228088"/>
                  </a:lnTo>
                  <a:lnTo>
                    <a:pt x="120561" y="228761"/>
                  </a:lnTo>
                  <a:lnTo>
                    <a:pt x="120120" y="229434"/>
                  </a:lnTo>
                  <a:lnTo>
                    <a:pt x="119674" y="230083"/>
                  </a:lnTo>
                  <a:lnTo>
                    <a:pt x="119223" y="230721"/>
                  </a:lnTo>
                  <a:lnTo>
                    <a:pt x="118762" y="231346"/>
                  </a:lnTo>
                  <a:lnTo>
                    <a:pt x="118297" y="231949"/>
                  </a:lnTo>
                  <a:lnTo>
                    <a:pt x="117827" y="232551"/>
                  </a:lnTo>
                  <a:lnTo>
                    <a:pt x="117348" y="233129"/>
                  </a:lnTo>
                  <a:lnTo>
                    <a:pt x="116859" y="233696"/>
                  </a:lnTo>
                  <a:lnTo>
                    <a:pt x="116370" y="234251"/>
                  </a:lnTo>
                  <a:lnTo>
                    <a:pt x="115872" y="234794"/>
                  </a:lnTo>
                  <a:lnTo>
                    <a:pt x="115364" y="235314"/>
                  </a:lnTo>
                  <a:lnTo>
                    <a:pt x="114851" y="235821"/>
                  </a:lnTo>
                  <a:lnTo>
                    <a:pt x="114329" y="236317"/>
                  </a:lnTo>
                  <a:lnTo>
                    <a:pt x="113803" y="236801"/>
                  </a:lnTo>
                  <a:lnTo>
                    <a:pt x="113271" y="237262"/>
                  </a:lnTo>
                  <a:lnTo>
                    <a:pt x="112730" y="237710"/>
                  </a:lnTo>
                  <a:lnTo>
                    <a:pt x="112179" y="238135"/>
                  </a:lnTo>
                  <a:lnTo>
                    <a:pt x="111629" y="238561"/>
                  </a:lnTo>
                  <a:lnTo>
                    <a:pt x="111629" y="238561"/>
                  </a:lnTo>
                  <a:lnTo>
                    <a:pt x="111771" y="233200"/>
                  </a:lnTo>
                  <a:lnTo>
                    <a:pt x="111842" y="230520"/>
                  </a:lnTo>
                  <a:lnTo>
                    <a:pt x="111909" y="227840"/>
                  </a:lnTo>
                  <a:lnTo>
                    <a:pt x="111971" y="225160"/>
                  </a:lnTo>
                  <a:lnTo>
                    <a:pt x="112028" y="222479"/>
                  </a:lnTo>
                  <a:lnTo>
                    <a:pt x="112085" y="219799"/>
                  </a:lnTo>
                  <a:lnTo>
                    <a:pt x="112137" y="217119"/>
                  </a:lnTo>
                  <a:lnTo>
                    <a:pt x="112179" y="214439"/>
                  </a:lnTo>
                  <a:lnTo>
                    <a:pt x="112222" y="211759"/>
                  </a:lnTo>
                  <a:lnTo>
                    <a:pt x="112260" y="209079"/>
                  </a:lnTo>
                  <a:lnTo>
                    <a:pt x="112289" y="206398"/>
                  </a:lnTo>
                  <a:lnTo>
                    <a:pt x="112312" y="203718"/>
                  </a:lnTo>
                  <a:lnTo>
                    <a:pt x="112331" y="201038"/>
                  </a:lnTo>
                  <a:lnTo>
                    <a:pt x="112341" y="198358"/>
                  </a:lnTo>
                  <a:lnTo>
                    <a:pt x="112346" y="195689"/>
                  </a:lnTo>
                  <a:lnTo>
                    <a:pt x="112341" y="195512"/>
                  </a:lnTo>
                  <a:lnTo>
                    <a:pt x="112331" y="195359"/>
                  </a:lnTo>
                  <a:lnTo>
                    <a:pt x="112317" y="195205"/>
                  </a:lnTo>
                  <a:lnTo>
                    <a:pt x="112298" y="195064"/>
                  </a:lnTo>
                  <a:lnTo>
                    <a:pt x="112274" y="194922"/>
                  </a:lnTo>
                  <a:lnTo>
                    <a:pt x="112241" y="194792"/>
                  </a:lnTo>
                  <a:lnTo>
                    <a:pt x="112208" y="194674"/>
                  </a:lnTo>
                  <a:lnTo>
                    <a:pt x="112170" y="194568"/>
                  </a:lnTo>
                  <a:lnTo>
                    <a:pt x="112127" y="194462"/>
                  </a:lnTo>
                  <a:lnTo>
                    <a:pt x="112085" y="194367"/>
                  </a:lnTo>
                  <a:lnTo>
                    <a:pt x="112037" y="194273"/>
                  </a:lnTo>
                  <a:lnTo>
                    <a:pt x="111990" y="194202"/>
                  </a:lnTo>
                  <a:lnTo>
                    <a:pt x="111937" y="194131"/>
                  </a:lnTo>
                  <a:lnTo>
                    <a:pt x="111880" y="194072"/>
                  </a:lnTo>
                  <a:lnTo>
                    <a:pt x="111828" y="194025"/>
                  </a:lnTo>
                  <a:lnTo>
                    <a:pt x="111771" y="193977"/>
                  </a:lnTo>
                  <a:lnTo>
                    <a:pt x="111729" y="193812"/>
                  </a:lnTo>
                  <a:lnTo>
                    <a:pt x="111686" y="193647"/>
                  </a:lnTo>
                  <a:lnTo>
                    <a:pt x="111638" y="193493"/>
                  </a:lnTo>
                  <a:lnTo>
                    <a:pt x="111586" y="193352"/>
                  </a:lnTo>
                  <a:lnTo>
                    <a:pt x="111534" y="193210"/>
                  </a:lnTo>
                  <a:lnTo>
                    <a:pt x="111472" y="193092"/>
                  </a:lnTo>
                  <a:lnTo>
                    <a:pt x="111411" y="192974"/>
                  </a:lnTo>
                  <a:lnTo>
                    <a:pt x="111344" y="192868"/>
                  </a:lnTo>
                  <a:lnTo>
                    <a:pt x="111273" y="192761"/>
                  </a:lnTo>
                  <a:lnTo>
                    <a:pt x="111197" y="192679"/>
                  </a:lnTo>
                  <a:lnTo>
                    <a:pt x="111116" y="192608"/>
                  </a:lnTo>
                  <a:lnTo>
                    <a:pt x="111036" y="192549"/>
                  </a:lnTo>
                  <a:lnTo>
                    <a:pt x="110945" y="192502"/>
                  </a:lnTo>
                  <a:lnTo>
                    <a:pt x="110855" y="192466"/>
                  </a:lnTo>
                  <a:lnTo>
                    <a:pt x="110756" y="192443"/>
                  </a:lnTo>
                  <a:lnTo>
                    <a:pt x="110656" y="192431"/>
                  </a:lnTo>
                  <a:lnTo>
                    <a:pt x="110115" y="192490"/>
                  </a:lnTo>
                  <a:lnTo>
                    <a:pt x="109569" y="192525"/>
                  </a:lnTo>
                  <a:lnTo>
                    <a:pt x="108487" y="192596"/>
                  </a:lnTo>
                  <a:lnTo>
                    <a:pt x="108463" y="192596"/>
                  </a:lnTo>
                  <a:lnTo>
                    <a:pt x="108449" y="192608"/>
                  </a:lnTo>
                  <a:lnTo>
                    <a:pt x="108435" y="192620"/>
                  </a:lnTo>
                  <a:lnTo>
                    <a:pt x="108420" y="192631"/>
                  </a:lnTo>
                  <a:lnTo>
                    <a:pt x="107239" y="192726"/>
                  </a:lnTo>
                  <a:lnTo>
                    <a:pt x="106052" y="192809"/>
                  </a:lnTo>
                  <a:lnTo>
                    <a:pt x="104866" y="192891"/>
                  </a:lnTo>
                  <a:lnTo>
                    <a:pt x="103679" y="192950"/>
                  </a:lnTo>
                  <a:lnTo>
                    <a:pt x="102493" y="193009"/>
                  </a:lnTo>
                  <a:lnTo>
                    <a:pt x="101301" y="193045"/>
                  </a:lnTo>
                  <a:lnTo>
                    <a:pt x="100110" y="193080"/>
                  </a:lnTo>
                  <a:lnTo>
                    <a:pt x="98919" y="193116"/>
                  </a:lnTo>
                  <a:lnTo>
                    <a:pt x="96536" y="193151"/>
                  </a:lnTo>
                  <a:lnTo>
                    <a:pt x="94149" y="193163"/>
                  </a:lnTo>
                  <a:lnTo>
                    <a:pt x="91762" y="193163"/>
                  </a:lnTo>
                  <a:lnTo>
                    <a:pt x="89370" y="193151"/>
                  </a:lnTo>
                  <a:lnTo>
                    <a:pt x="89341" y="189880"/>
                  </a:lnTo>
                  <a:lnTo>
                    <a:pt x="89298" y="186610"/>
                  </a:lnTo>
                  <a:lnTo>
                    <a:pt x="89241" y="183351"/>
                  </a:lnTo>
                  <a:lnTo>
                    <a:pt x="89180" y="180081"/>
                  </a:lnTo>
                  <a:lnTo>
                    <a:pt x="89113" y="176822"/>
                  </a:lnTo>
                  <a:lnTo>
                    <a:pt x="89033" y="173551"/>
                  </a:lnTo>
                  <a:lnTo>
                    <a:pt x="88952" y="170281"/>
                  </a:lnTo>
                  <a:lnTo>
                    <a:pt x="88862" y="167022"/>
                  </a:lnTo>
                  <a:lnTo>
                    <a:pt x="88772" y="163752"/>
                  </a:lnTo>
                  <a:lnTo>
                    <a:pt x="88677" y="160493"/>
                  </a:lnTo>
                  <a:lnTo>
                    <a:pt x="88477" y="153975"/>
                  </a:lnTo>
                  <a:lnTo>
                    <a:pt x="88278" y="147458"/>
                  </a:lnTo>
                  <a:lnTo>
                    <a:pt x="88079" y="140952"/>
                  </a:lnTo>
                  <a:lnTo>
                    <a:pt x="89431" y="140941"/>
                  </a:lnTo>
                  <a:lnTo>
                    <a:pt x="90784" y="140905"/>
                  </a:lnTo>
                  <a:lnTo>
                    <a:pt x="92137" y="140858"/>
                  </a:lnTo>
                  <a:lnTo>
                    <a:pt x="93489" y="140787"/>
                  </a:lnTo>
                  <a:lnTo>
                    <a:pt x="94837" y="140693"/>
                  </a:lnTo>
                  <a:lnTo>
                    <a:pt x="96190" y="140575"/>
                  </a:lnTo>
                  <a:lnTo>
                    <a:pt x="96864" y="140515"/>
                  </a:lnTo>
                  <a:lnTo>
                    <a:pt x="97538" y="140433"/>
                  </a:lnTo>
                  <a:lnTo>
                    <a:pt x="98212" y="140350"/>
                  </a:lnTo>
                  <a:lnTo>
                    <a:pt x="98886" y="140256"/>
                  </a:lnTo>
                  <a:lnTo>
                    <a:pt x="99559" y="140161"/>
                  </a:lnTo>
                  <a:lnTo>
                    <a:pt x="100233" y="140055"/>
                  </a:lnTo>
                  <a:lnTo>
                    <a:pt x="100907" y="139937"/>
                  </a:lnTo>
                  <a:lnTo>
                    <a:pt x="101577" y="139819"/>
                  </a:lnTo>
                  <a:lnTo>
                    <a:pt x="102251" y="139677"/>
                  </a:lnTo>
                  <a:lnTo>
                    <a:pt x="102920" y="139536"/>
                  </a:lnTo>
                  <a:lnTo>
                    <a:pt x="103589" y="139382"/>
                  </a:lnTo>
                  <a:lnTo>
                    <a:pt x="104258" y="139229"/>
                  </a:lnTo>
                  <a:lnTo>
                    <a:pt x="104927" y="139051"/>
                  </a:lnTo>
                  <a:lnTo>
                    <a:pt x="105597" y="138874"/>
                  </a:lnTo>
                  <a:lnTo>
                    <a:pt x="106266" y="138674"/>
                  </a:lnTo>
                  <a:lnTo>
                    <a:pt x="106930" y="138473"/>
                  </a:lnTo>
                  <a:lnTo>
                    <a:pt x="107595" y="138260"/>
                  </a:lnTo>
                  <a:lnTo>
                    <a:pt x="108259" y="138036"/>
                  </a:lnTo>
                  <a:lnTo>
                    <a:pt x="108924" y="137800"/>
                  </a:lnTo>
                  <a:lnTo>
                    <a:pt x="109588" y="137540"/>
                  </a:lnTo>
                  <a:lnTo>
                    <a:pt x="109688" y="137493"/>
                  </a:lnTo>
                  <a:lnTo>
                    <a:pt x="109787" y="137410"/>
                  </a:lnTo>
                  <a:lnTo>
                    <a:pt x="109873" y="137316"/>
                  </a:lnTo>
                  <a:lnTo>
                    <a:pt x="109953" y="137198"/>
                  </a:lnTo>
                  <a:lnTo>
                    <a:pt x="110025" y="137068"/>
                  </a:lnTo>
                  <a:lnTo>
                    <a:pt x="110086" y="136914"/>
                  </a:lnTo>
                  <a:lnTo>
                    <a:pt x="110143" y="136749"/>
                  </a:lnTo>
                  <a:lnTo>
                    <a:pt x="110191" y="136572"/>
                  </a:lnTo>
                  <a:lnTo>
                    <a:pt x="110234" y="136383"/>
                  </a:lnTo>
                  <a:lnTo>
                    <a:pt x="110267" y="136182"/>
                  </a:lnTo>
                  <a:lnTo>
                    <a:pt x="110295" y="135982"/>
                  </a:lnTo>
                  <a:lnTo>
                    <a:pt x="110314" y="135769"/>
                  </a:lnTo>
                  <a:lnTo>
                    <a:pt x="110324" y="135557"/>
                  </a:lnTo>
                  <a:lnTo>
                    <a:pt x="110328" y="135332"/>
                  </a:lnTo>
                  <a:lnTo>
                    <a:pt x="110328" y="135108"/>
                  </a:lnTo>
                  <a:lnTo>
                    <a:pt x="110319" y="134884"/>
                  </a:lnTo>
                  <a:lnTo>
                    <a:pt x="110404" y="134860"/>
                  </a:lnTo>
                  <a:lnTo>
                    <a:pt x="110490" y="134825"/>
                  </a:lnTo>
                  <a:lnTo>
                    <a:pt x="110570" y="134766"/>
                  </a:lnTo>
                  <a:lnTo>
                    <a:pt x="110651" y="134695"/>
                  </a:lnTo>
                  <a:lnTo>
                    <a:pt x="110727" y="134600"/>
                  </a:lnTo>
                  <a:lnTo>
                    <a:pt x="110798" y="134494"/>
                  </a:lnTo>
                  <a:lnTo>
                    <a:pt x="110869" y="134364"/>
                  </a:lnTo>
                  <a:lnTo>
                    <a:pt x="110931" y="134222"/>
                  </a:lnTo>
                  <a:lnTo>
                    <a:pt x="110988" y="134069"/>
                  </a:lnTo>
                  <a:lnTo>
                    <a:pt x="111040" y="133892"/>
                  </a:lnTo>
                  <a:lnTo>
                    <a:pt x="111088" y="133703"/>
                  </a:lnTo>
                  <a:lnTo>
                    <a:pt x="111126" y="133490"/>
                  </a:lnTo>
                  <a:lnTo>
                    <a:pt x="111154" y="133254"/>
                  </a:lnTo>
                  <a:lnTo>
                    <a:pt x="111178" y="133018"/>
                  </a:lnTo>
                  <a:lnTo>
                    <a:pt x="111192" y="132747"/>
                  </a:lnTo>
                  <a:lnTo>
                    <a:pt x="111197" y="132463"/>
                  </a:lnTo>
                  <a:lnTo>
                    <a:pt x="111221" y="126064"/>
                  </a:lnTo>
                  <a:lnTo>
                    <a:pt x="111254" y="119676"/>
                  </a:lnTo>
                  <a:lnTo>
                    <a:pt x="111292" y="113300"/>
                  </a:lnTo>
                  <a:lnTo>
                    <a:pt x="111339" y="106948"/>
                  </a:lnTo>
                  <a:lnTo>
                    <a:pt x="111396" y="100596"/>
                  </a:lnTo>
                  <a:lnTo>
                    <a:pt x="111430" y="97432"/>
                  </a:lnTo>
                  <a:lnTo>
                    <a:pt x="111468" y="94268"/>
                  </a:lnTo>
                  <a:lnTo>
                    <a:pt x="111505" y="91103"/>
                  </a:lnTo>
                  <a:lnTo>
                    <a:pt x="111548" y="87939"/>
                  </a:lnTo>
                  <a:lnTo>
                    <a:pt x="111596" y="84787"/>
                  </a:lnTo>
                  <a:lnTo>
                    <a:pt x="111648" y="81622"/>
                  </a:lnTo>
                  <a:lnTo>
                    <a:pt x="111700" y="78470"/>
                  </a:lnTo>
                  <a:lnTo>
                    <a:pt x="111762" y="75317"/>
                  </a:lnTo>
                  <a:lnTo>
                    <a:pt x="111823" y="72165"/>
                  </a:lnTo>
                  <a:lnTo>
                    <a:pt x="111890" y="69013"/>
                  </a:lnTo>
                  <a:lnTo>
                    <a:pt x="111961" y="65860"/>
                  </a:lnTo>
                  <a:lnTo>
                    <a:pt x="112042" y="62708"/>
                  </a:lnTo>
                  <a:lnTo>
                    <a:pt x="112122" y="59555"/>
                  </a:lnTo>
                  <a:lnTo>
                    <a:pt x="112208" y="56403"/>
                  </a:lnTo>
                  <a:lnTo>
                    <a:pt x="112303" y="53250"/>
                  </a:lnTo>
                  <a:lnTo>
                    <a:pt x="112402" y="50086"/>
                  </a:lnTo>
                  <a:lnTo>
                    <a:pt x="112507" y="46933"/>
                  </a:lnTo>
                  <a:lnTo>
                    <a:pt x="112616" y="43781"/>
                  </a:lnTo>
                  <a:lnTo>
                    <a:pt x="112735" y="40617"/>
                  </a:lnTo>
                  <a:lnTo>
                    <a:pt x="112858" y="37464"/>
                  </a:lnTo>
                  <a:lnTo>
                    <a:pt x="112986" y="34300"/>
                  </a:lnTo>
                  <a:lnTo>
                    <a:pt x="113124" y="31136"/>
                  </a:lnTo>
                  <a:lnTo>
                    <a:pt x="113537" y="31124"/>
                  </a:lnTo>
                  <a:lnTo>
                    <a:pt x="113950" y="31089"/>
                  </a:lnTo>
                  <a:lnTo>
                    <a:pt x="114367" y="31030"/>
                  </a:lnTo>
                  <a:lnTo>
                    <a:pt x="114780" y="30959"/>
                  </a:lnTo>
                  <a:lnTo>
                    <a:pt x="115198" y="30876"/>
                  </a:lnTo>
                  <a:lnTo>
                    <a:pt x="115616" y="30770"/>
                  </a:lnTo>
                  <a:lnTo>
                    <a:pt x="116033" y="30652"/>
                  </a:lnTo>
                  <a:lnTo>
                    <a:pt x="116451" y="30522"/>
                  </a:lnTo>
                  <a:lnTo>
                    <a:pt x="116869" y="30368"/>
                  </a:lnTo>
                  <a:lnTo>
                    <a:pt x="117286" y="30191"/>
                  </a:lnTo>
                  <a:lnTo>
                    <a:pt x="117704" y="30002"/>
                  </a:lnTo>
                  <a:lnTo>
                    <a:pt x="118117" y="29790"/>
                  </a:lnTo>
                  <a:lnTo>
                    <a:pt x="118530" y="29565"/>
                  </a:lnTo>
                  <a:lnTo>
                    <a:pt x="118943" y="29318"/>
                  </a:lnTo>
                  <a:lnTo>
                    <a:pt x="119356" y="29058"/>
                  </a:lnTo>
                  <a:lnTo>
                    <a:pt x="119759" y="28786"/>
                  </a:lnTo>
                  <a:lnTo>
                    <a:pt x="120167" y="28479"/>
                  </a:lnTo>
                  <a:lnTo>
                    <a:pt x="120571" y="28160"/>
                  </a:lnTo>
                  <a:lnTo>
                    <a:pt x="120969" y="27830"/>
                  </a:lnTo>
                  <a:lnTo>
                    <a:pt x="121363" y="27476"/>
                  </a:lnTo>
                  <a:lnTo>
                    <a:pt x="121757" y="27098"/>
                  </a:lnTo>
                  <a:lnTo>
                    <a:pt x="122146" y="26696"/>
                  </a:lnTo>
                  <a:lnTo>
                    <a:pt x="122531" y="26283"/>
                  </a:lnTo>
                  <a:lnTo>
                    <a:pt x="122910" y="25858"/>
                  </a:lnTo>
                  <a:lnTo>
                    <a:pt x="123285" y="25398"/>
                  </a:lnTo>
                  <a:lnTo>
                    <a:pt x="123656" y="24925"/>
                  </a:lnTo>
                  <a:lnTo>
                    <a:pt x="124016" y="24429"/>
                  </a:lnTo>
                  <a:lnTo>
                    <a:pt x="124377" y="23922"/>
                  </a:lnTo>
                  <a:lnTo>
                    <a:pt x="124728" y="23390"/>
                  </a:lnTo>
                  <a:lnTo>
                    <a:pt x="125079" y="22835"/>
                  </a:lnTo>
                  <a:lnTo>
                    <a:pt x="125416" y="22257"/>
                  </a:lnTo>
                  <a:lnTo>
                    <a:pt x="125753" y="21667"/>
                  </a:lnTo>
                  <a:lnTo>
                    <a:pt x="125829" y="21501"/>
                  </a:lnTo>
                  <a:lnTo>
                    <a:pt x="125896" y="21348"/>
                  </a:lnTo>
                  <a:lnTo>
                    <a:pt x="125957" y="21183"/>
                  </a:lnTo>
                  <a:lnTo>
                    <a:pt x="126005" y="21029"/>
                  </a:lnTo>
                  <a:lnTo>
                    <a:pt x="126119" y="21454"/>
                  </a:lnTo>
                  <a:lnTo>
                    <a:pt x="126237" y="21879"/>
                  </a:lnTo>
                  <a:lnTo>
                    <a:pt x="126361" y="22281"/>
                  </a:lnTo>
                  <a:lnTo>
                    <a:pt x="126489" y="22694"/>
                  </a:lnTo>
                  <a:lnTo>
                    <a:pt x="126617" y="23083"/>
                  </a:lnTo>
                  <a:lnTo>
                    <a:pt x="126755" y="23473"/>
                  </a:lnTo>
                  <a:lnTo>
                    <a:pt x="126892" y="23851"/>
                  </a:lnTo>
                  <a:lnTo>
                    <a:pt x="127035" y="24217"/>
                  </a:lnTo>
                  <a:lnTo>
                    <a:pt x="127177" y="24571"/>
                  </a:lnTo>
                  <a:lnTo>
                    <a:pt x="127329" y="24914"/>
                  </a:lnTo>
                  <a:lnTo>
                    <a:pt x="127481" y="25244"/>
                  </a:lnTo>
                  <a:lnTo>
                    <a:pt x="127638" y="25575"/>
                  </a:lnTo>
                  <a:lnTo>
                    <a:pt x="127799" y="25882"/>
                  </a:lnTo>
                  <a:lnTo>
                    <a:pt x="127960" y="26189"/>
                  </a:lnTo>
                  <a:lnTo>
                    <a:pt x="128126" y="26472"/>
                  </a:lnTo>
                  <a:lnTo>
                    <a:pt x="128297" y="26755"/>
                  </a:lnTo>
                  <a:lnTo>
                    <a:pt x="128473" y="27015"/>
                  </a:lnTo>
                  <a:lnTo>
                    <a:pt x="128648" y="27263"/>
                  </a:lnTo>
                  <a:lnTo>
                    <a:pt x="128829" y="27511"/>
                  </a:lnTo>
                  <a:lnTo>
                    <a:pt x="129009" y="27735"/>
                  </a:lnTo>
                  <a:lnTo>
                    <a:pt x="129199" y="27936"/>
                  </a:lnTo>
                  <a:lnTo>
                    <a:pt x="129384" y="28137"/>
                  </a:lnTo>
                  <a:lnTo>
                    <a:pt x="129579" y="28314"/>
                  </a:lnTo>
                  <a:lnTo>
                    <a:pt x="129773" y="28479"/>
                  </a:lnTo>
                  <a:lnTo>
                    <a:pt x="129968" y="28633"/>
                  </a:lnTo>
                  <a:lnTo>
                    <a:pt x="130172" y="28774"/>
                  </a:lnTo>
                  <a:lnTo>
                    <a:pt x="130371" y="28892"/>
                  </a:lnTo>
                  <a:lnTo>
                    <a:pt x="130580" y="28987"/>
                  </a:lnTo>
                  <a:lnTo>
                    <a:pt x="130789" y="29081"/>
                  </a:lnTo>
                  <a:lnTo>
                    <a:pt x="130998" y="29152"/>
                  </a:lnTo>
                  <a:lnTo>
                    <a:pt x="131211" y="29199"/>
                  </a:lnTo>
                  <a:lnTo>
                    <a:pt x="131425" y="29235"/>
                  </a:lnTo>
                  <a:lnTo>
                    <a:pt x="131572" y="29247"/>
                  </a:lnTo>
                  <a:lnTo>
                    <a:pt x="131866" y="29247"/>
                  </a:lnTo>
                  <a:lnTo>
                    <a:pt x="132009" y="29223"/>
                  </a:lnTo>
                  <a:lnTo>
                    <a:pt x="132151" y="29199"/>
                  </a:lnTo>
                  <a:lnTo>
                    <a:pt x="132294" y="29164"/>
                  </a:lnTo>
                  <a:lnTo>
                    <a:pt x="132436" y="29117"/>
                  </a:lnTo>
                  <a:lnTo>
                    <a:pt x="132574" y="29058"/>
                  </a:lnTo>
                  <a:lnTo>
                    <a:pt x="132711" y="28987"/>
                  </a:lnTo>
                  <a:lnTo>
                    <a:pt x="132849" y="28916"/>
                  </a:lnTo>
                  <a:lnTo>
                    <a:pt x="132986" y="28833"/>
                  </a:lnTo>
                  <a:lnTo>
                    <a:pt x="133119" y="28739"/>
                  </a:lnTo>
                  <a:lnTo>
                    <a:pt x="133252" y="28645"/>
                  </a:lnTo>
                  <a:lnTo>
                    <a:pt x="133385" y="28538"/>
                  </a:lnTo>
                  <a:lnTo>
                    <a:pt x="133518" y="28420"/>
                  </a:lnTo>
                  <a:lnTo>
                    <a:pt x="133646" y="28290"/>
                  </a:lnTo>
                  <a:lnTo>
                    <a:pt x="133774" y="28160"/>
                  </a:lnTo>
                  <a:lnTo>
                    <a:pt x="133902" y="28019"/>
                  </a:lnTo>
                  <a:lnTo>
                    <a:pt x="134026" y="27877"/>
                  </a:lnTo>
                  <a:lnTo>
                    <a:pt x="134149" y="27712"/>
                  </a:lnTo>
                  <a:lnTo>
                    <a:pt x="134268" y="27558"/>
                  </a:lnTo>
                  <a:lnTo>
                    <a:pt x="134391" y="27381"/>
                  </a:lnTo>
                  <a:lnTo>
                    <a:pt x="134505" y="27204"/>
                  </a:lnTo>
                  <a:lnTo>
                    <a:pt x="134624" y="27015"/>
                  </a:lnTo>
                  <a:lnTo>
                    <a:pt x="134738" y="26826"/>
                  </a:lnTo>
                  <a:lnTo>
                    <a:pt x="134852" y="26626"/>
                  </a:lnTo>
                  <a:lnTo>
                    <a:pt x="134961" y="26425"/>
                  </a:lnTo>
                  <a:lnTo>
                    <a:pt x="135070" y="26212"/>
                  </a:lnTo>
                  <a:lnTo>
                    <a:pt x="135174" y="25988"/>
                  </a:lnTo>
                  <a:lnTo>
                    <a:pt x="135279" y="25764"/>
                  </a:lnTo>
                  <a:lnTo>
                    <a:pt x="135383" y="25539"/>
                  </a:lnTo>
                  <a:lnTo>
                    <a:pt x="135483" y="25303"/>
                  </a:lnTo>
                  <a:lnTo>
                    <a:pt x="135583" y="25055"/>
                  </a:lnTo>
                  <a:lnTo>
                    <a:pt x="135677" y="24807"/>
                  </a:lnTo>
                  <a:lnTo>
                    <a:pt x="135772" y="24559"/>
                  </a:lnTo>
                  <a:lnTo>
                    <a:pt x="135863" y="24300"/>
                  </a:lnTo>
                  <a:lnTo>
                    <a:pt x="135953" y="24028"/>
                  </a:lnTo>
                  <a:lnTo>
                    <a:pt x="136038" y="23756"/>
                  </a:lnTo>
                  <a:lnTo>
                    <a:pt x="136124" y="23485"/>
                  </a:lnTo>
                  <a:lnTo>
                    <a:pt x="136204" y="23202"/>
                  </a:lnTo>
                  <a:lnTo>
                    <a:pt x="136285" y="22918"/>
                  </a:lnTo>
                  <a:lnTo>
                    <a:pt x="136366" y="22635"/>
                  </a:lnTo>
                  <a:lnTo>
                    <a:pt x="136437" y="22340"/>
                  </a:lnTo>
                  <a:lnTo>
                    <a:pt x="136508" y="22044"/>
                  </a:lnTo>
                  <a:lnTo>
                    <a:pt x="136579" y="21737"/>
                  </a:lnTo>
                  <a:lnTo>
                    <a:pt x="136646" y="21430"/>
                  </a:lnTo>
                  <a:lnTo>
                    <a:pt x="136712" y="21123"/>
                  </a:lnTo>
                  <a:lnTo>
                    <a:pt x="136769" y="20805"/>
                  </a:lnTo>
                  <a:lnTo>
                    <a:pt x="136831" y="20486"/>
                  </a:lnTo>
                  <a:lnTo>
                    <a:pt x="136883" y="20167"/>
                  </a:lnTo>
                  <a:lnTo>
                    <a:pt x="136940" y="19837"/>
                  </a:lnTo>
                  <a:lnTo>
                    <a:pt x="136987" y="19506"/>
                  </a:lnTo>
                  <a:lnTo>
                    <a:pt x="137035" y="19175"/>
                  </a:lnTo>
                  <a:lnTo>
                    <a:pt x="137078" y="18845"/>
                  </a:lnTo>
                  <a:lnTo>
                    <a:pt x="137120" y="18502"/>
                  </a:lnTo>
                  <a:lnTo>
                    <a:pt x="137158" y="18160"/>
                  </a:lnTo>
                  <a:lnTo>
                    <a:pt x="137192" y="17818"/>
                  </a:lnTo>
                  <a:lnTo>
                    <a:pt x="137220" y="17475"/>
                  </a:lnTo>
                  <a:lnTo>
                    <a:pt x="137248" y="17133"/>
                  </a:lnTo>
                  <a:lnTo>
                    <a:pt x="137277" y="16779"/>
                  </a:lnTo>
                  <a:lnTo>
                    <a:pt x="137296" y="16424"/>
                  </a:lnTo>
                  <a:lnTo>
                    <a:pt x="137315" y="16070"/>
                  </a:lnTo>
                  <a:lnTo>
                    <a:pt x="137329" y="15716"/>
                  </a:lnTo>
                  <a:lnTo>
                    <a:pt x="137343" y="15362"/>
                  </a:lnTo>
                  <a:lnTo>
                    <a:pt x="137353" y="14937"/>
                  </a:lnTo>
                  <a:lnTo>
                    <a:pt x="137358" y="14535"/>
                  </a:lnTo>
                  <a:lnTo>
                    <a:pt x="137358" y="14134"/>
                  </a:lnTo>
                  <a:lnTo>
                    <a:pt x="137358" y="13744"/>
                  </a:lnTo>
                  <a:lnTo>
                    <a:pt x="137348" y="13355"/>
                  </a:lnTo>
                  <a:lnTo>
                    <a:pt x="137339" y="12988"/>
                  </a:lnTo>
                  <a:lnTo>
                    <a:pt x="137324" y="12611"/>
                  </a:lnTo>
                  <a:lnTo>
                    <a:pt x="137310" y="12256"/>
                  </a:lnTo>
                  <a:lnTo>
                    <a:pt x="137286" y="11902"/>
                  </a:lnTo>
                  <a:lnTo>
                    <a:pt x="137263" y="11548"/>
                  </a:lnTo>
                  <a:lnTo>
                    <a:pt x="137234" y="11206"/>
                  </a:lnTo>
                  <a:lnTo>
                    <a:pt x="137201" y="10875"/>
                  </a:lnTo>
                  <a:lnTo>
                    <a:pt x="137163" y="10556"/>
                  </a:lnTo>
                  <a:lnTo>
                    <a:pt x="137125" y="10237"/>
                  </a:lnTo>
                  <a:lnTo>
                    <a:pt x="137082" y="9919"/>
                  </a:lnTo>
                  <a:lnTo>
                    <a:pt x="137035" y="9612"/>
                  </a:lnTo>
                  <a:lnTo>
                    <a:pt x="136987" y="9317"/>
                  </a:lnTo>
                  <a:lnTo>
                    <a:pt x="136935" y="9033"/>
                  </a:lnTo>
                  <a:lnTo>
                    <a:pt x="136878" y="8750"/>
                  </a:lnTo>
                  <a:lnTo>
                    <a:pt x="136821" y="8466"/>
                  </a:lnTo>
                  <a:lnTo>
                    <a:pt x="136760" y="8195"/>
                  </a:lnTo>
                  <a:lnTo>
                    <a:pt x="136698" y="7935"/>
                  </a:lnTo>
                  <a:lnTo>
                    <a:pt x="136627" y="7675"/>
                  </a:lnTo>
                  <a:lnTo>
                    <a:pt x="136560" y="7427"/>
                  </a:lnTo>
                  <a:lnTo>
                    <a:pt x="136484" y="7191"/>
                  </a:lnTo>
                  <a:lnTo>
                    <a:pt x="136408" y="6955"/>
                  </a:lnTo>
                  <a:lnTo>
                    <a:pt x="136332" y="6719"/>
                  </a:lnTo>
                  <a:lnTo>
                    <a:pt x="136252" y="6495"/>
                  </a:lnTo>
                  <a:lnTo>
                    <a:pt x="136166" y="6282"/>
                  </a:lnTo>
                  <a:lnTo>
                    <a:pt x="136081" y="6070"/>
                  </a:lnTo>
                  <a:lnTo>
                    <a:pt x="135995" y="5869"/>
                  </a:lnTo>
                  <a:lnTo>
                    <a:pt x="135905" y="5668"/>
                  </a:lnTo>
                  <a:lnTo>
                    <a:pt x="135810" y="5479"/>
                  </a:lnTo>
                  <a:lnTo>
                    <a:pt x="135715" y="5302"/>
                  </a:lnTo>
                  <a:lnTo>
                    <a:pt x="135616" y="5125"/>
                  </a:lnTo>
                  <a:lnTo>
                    <a:pt x="135521" y="4948"/>
                  </a:lnTo>
                  <a:lnTo>
                    <a:pt x="135416" y="4783"/>
                  </a:lnTo>
                  <a:lnTo>
                    <a:pt x="135312" y="4629"/>
                  </a:lnTo>
                  <a:lnTo>
                    <a:pt x="135208" y="4476"/>
                  </a:lnTo>
                  <a:lnTo>
                    <a:pt x="135103" y="4322"/>
                  </a:lnTo>
                  <a:lnTo>
                    <a:pt x="134994" y="4180"/>
                  </a:lnTo>
                  <a:lnTo>
                    <a:pt x="134880" y="4051"/>
                  </a:lnTo>
                  <a:lnTo>
                    <a:pt x="134766" y="3921"/>
                  </a:lnTo>
                  <a:lnTo>
                    <a:pt x="134652" y="3791"/>
                  </a:lnTo>
                  <a:lnTo>
                    <a:pt x="134420" y="3567"/>
                  </a:lnTo>
                  <a:lnTo>
                    <a:pt x="134182" y="3354"/>
                  </a:lnTo>
                  <a:lnTo>
                    <a:pt x="133936" y="3177"/>
                  </a:lnTo>
                  <a:lnTo>
                    <a:pt x="133689" y="3012"/>
                  </a:lnTo>
                  <a:lnTo>
                    <a:pt x="133433" y="2870"/>
                  </a:lnTo>
                  <a:lnTo>
                    <a:pt x="133176" y="2752"/>
                  </a:lnTo>
                  <a:lnTo>
                    <a:pt x="132915" y="2657"/>
                  </a:lnTo>
                  <a:lnTo>
                    <a:pt x="132649" y="2587"/>
                  </a:lnTo>
                  <a:lnTo>
                    <a:pt x="132384" y="2539"/>
                  </a:lnTo>
                  <a:lnTo>
                    <a:pt x="132118" y="2504"/>
                  </a:lnTo>
                  <a:lnTo>
                    <a:pt x="131847" y="2492"/>
                  </a:lnTo>
                  <a:lnTo>
                    <a:pt x="131572" y="2492"/>
                  </a:lnTo>
                  <a:lnTo>
                    <a:pt x="131302" y="2528"/>
                  </a:lnTo>
                  <a:lnTo>
                    <a:pt x="131031" y="2563"/>
                  </a:lnTo>
                  <a:lnTo>
                    <a:pt x="130756" y="2634"/>
                  </a:lnTo>
                  <a:lnTo>
                    <a:pt x="130485" y="2716"/>
                  </a:lnTo>
                  <a:lnTo>
                    <a:pt x="130215" y="2823"/>
                  </a:lnTo>
                  <a:lnTo>
                    <a:pt x="129949" y="2941"/>
                  </a:lnTo>
                  <a:lnTo>
                    <a:pt x="129678" y="3071"/>
                  </a:lnTo>
                  <a:lnTo>
                    <a:pt x="129417" y="3224"/>
                  </a:lnTo>
                  <a:lnTo>
                    <a:pt x="129156" y="3401"/>
                  </a:lnTo>
                  <a:lnTo>
                    <a:pt x="128900" y="3590"/>
                  </a:lnTo>
                  <a:lnTo>
                    <a:pt x="128648" y="3791"/>
                  </a:lnTo>
                  <a:lnTo>
                    <a:pt x="128397" y="4015"/>
                  </a:lnTo>
                  <a:lnTo>
                    <a:pt x="128155" y="4251"/>
                  </a:lnTo>
                  <a:lnTo>
                    <a:pt x="127918" y="4499"/>
                  </a:lnTo>
                  <a:lnTo>
                    <a:pt x="127685" y="4759"/>
                  </a:lnTo>
                  <a:lnTo>
                    <a:pt x="127457" y="5042"/>
                  </a:lnTo>
                  <a:lnTo>
                    <a:pt x="127239" y="5338"/>
                  </a:lnTo>
                  <a:lnTo>
                    <a:pt x="127030" y="5645"/>
                  </a:lnTo>
                  <a:lnTo>
                    <a:pt x="126826" y="5963"/>
                  </a:lnTo>
                  <a:lnTo>
                    <a:pt x="126631" y="6306"/>
                  </a:lnTo>
                  <a:lnTo>
                    <a:pt x="126446" y="6648"/>
                  </a:lnTo>
                  <a:lnTo>
                    <a:pt x="126266" y="7014"/>
                  </a:lnTo>
                  <a:lnTo>
                    <a:pt x="126100" y="7392"/>
                  </a:lnTo>
                  <a:lnTo>
                    <a:pt x="125943" y="7770"/>
                  </a:lnTo>
                  <a:lnTo>
                    <a:pt x="125796" y="8171"/>
                  </a:lnTo>
                  <a:lnTo>
                    <a:pt x="125730" y="8372"/>
                  </a:lnTo>
                  <a:lnTo>
                    <a:pt x="125663" y="8573"/>
                  </a:lnTo>
                  <a:lnTo>
                    <a:pt x="125597" y="8785"/>
                  </a:lnTo>
                  <a:lnTo>
                    <a:pt x="125540" y="8998"/>
                  </a:lnTo>
                  <a:lnTo>
                    <a:pt x="125478" y="9210"/>
                  </a:lnTo>
                  <a:lnTo>
                    <a:pt x="125426" y="9423"/>
                  </a:lnTo>
                  <a:lnTo>
                    <a:pt x="125374" y="9647"/>
                  </a:lnTo>
                  <a:lnTo>
                    <a:pt x="125326" y="9871"/>
                  </a:lnTo>
                  <a:lnTo>
                    <a:pt x="125283" y="10096"/>
                  </a:lnTo>
                  <a:lnTo>
                    <a:pt x="125241" y="10320"/>
                  </a:lnTo>
                  <a:lnTo>
                    <a:pt x="125184" y="10344"/>
                  </a:lnTo>
                  <a:lnTo>
                    <a:pt x="125132" y="10367"/>
                  </a:lnTo>
                  <a:lnTo>
                    <a:pt x="125079" y="10415"/>
                  </a:lnTo>
                  <a:lnTo>
                    <a:pt x="125027" y="10462"/>
                  </a:lnTo>
                  <a:lnTo>
                    <a:pt x="124980" y="10521"/>
                  </a:lnTo>
                  <a:lnTo>
                    <a:pt x="124932" y="10592"/>
                  </a:lnTo>
                  <a:lnTo>
                    <a:pt x="124890" y="10674"/>
                  </a:lnTo>
                  <a:lnTo>
                    <a:pt x="124852" y="10757"/>
                  </a:lnTo>
                  <a:lnTo>
                    <a:pt x="124818" y="10863"/>
                  </a:lnTo>
                  <a:lnTo>
                    <a:pt x="124790" y="10969"/>
                  </a:lnTo>
                  <a:lnTo>
                    <a:pt x="124761" y="11088"/>
                  </a:lnTo>
                  <a:lnTo>
                    <a:pt x="124742" y="11217"/>
                  </a:lnTo>
                  <a:lnTo>
                    <a:pt x="124723" y="11359"/>
                  </a:lnTo>
                  <a:lnTo>
                    <a:pt x="124714" y="11501"/>
                  </a:lnTo>
                  <a:lnTo>
                    <a:pt x="124714" y="11654"/>
                  </a:lnTo>
                  <a:lnTo>
                    <a:pt x="124714" y="11831"/>
                  </a:lnTo>
                  <a:lnTo>
                    <a:pt x="124728" y="12186"/>
                  </a:lnTo>
                  <a:lnTo>
                    <a:pt x="124747" y="12540"/>
                  </a:lnTo>
                  <a:lnTo>
                    <a:pt x="124766" y="12894"/>
                  </a:lnTo>
                  <a:lnTo>
                    <a:pt x="124790" y="13248"/>
                  </a:lnTo>
                  <a:lnTo>
                    <a:pt x="124814" y="13602"/>
                  </a:lnTo>
                  <a:lnTo>
                    <a:pt x="124842" y="13945"/>
                  </a:lnTo>
                  <a:lnTo>
                    <a:pt x="124909" y="14641"/>
                  </a:lnTo>
                  <a:lnTo>
                    <a:pt x="124989" y="15326"/>
                  </a:lnTo>
                  <a:lnTo>
                    <a:pt x="125075" y="16011"/>
                  </a:lnTo>
                  <a:lnTo>
                    <a:pt x="125170" y="16684"/>
                  </a:lnTo>
                  <a:lnTo>
                    <a:pt x="125274" y="17333"/>
                  </a:lnTo>
                  <a:lnTo>
                    <a:pt x="125165" y="17369"/>
                  </a:lnTo>
                  <a:lnTo>
                    <a:pt x="125108" y="17392"/>
                  </a:lnTo>
                  <a:lnTo>
                    <a:pt x="125046" y="17428"/>
                  </a:lnTo>
                  <a:lnTo>
                    <a:pt x="124989" y="17463"/>
                  </a:lnTo>
                  <a:lnTo>
                    <a:pt x="124932" y="17511"/>
                  </a:lnTo>
                  <a:lnTo>
                    <a:pt x="124871" y="17581"/>
                  </a:lnTo>
                  <a:lnTo>
                    <a:pt x="124809" y="17652"/>
                  </a:lnTo>
                  <a:lnTo>
                    <a:pt x="124092" y="18573"/>
                  </a:lnTo>
                  <a:lnTo>
                    <a:pt x="123380" y="19459"/>
                  </a:lnTo>
                  <a:lnTo>
                    <a:pt x="122673" y="20309"/>
                  </a:lnTo>
                  <a:lnTo>
                    <a:pt x="122322" y="20722"/>
                  </a:lnTo>
                  <a:lnTo>
                    <a:pt x="121975" y="21123"/>
                  </a:lnTo>
                  <a:lnTo>
                    <a:pt x="121624" y="21513"/>
                  </a:lnTo>
                  <a:lnTo>
                    <a:pt x="121278" y="21891"/>
                  </a:lnTo>
                  <a:lnTo>
                    <a:pt x="120927" y="22269"/>
                  </a:lnTo>
                  <a:lnTo>
                    <a:pt x="120580" y="22623"/>
                  </a:lnTo>
                  <a:lnTo>
                    <a:pt x="120229" y="22977"/>
                  </a:lnTo>
                  <a:lnTo>
                    <a:pt x="119878" y="23320"/>
                  </a:lnTo>
                  <a:lnTo>
                    <a:pt x="119531" y="23638"/>
                  </a:lnTo>
                  <a:lnTo>
                    <a:pt x="119180" y="23957"/>
                  </a:lnTo>
                  <a:lnTo>
                    <a:pt x="118829" y="24264"/>
                  </a:lnTo>
                  <a:lnTo>
                    <a:pt x="118473" y="24559"/>
                  </a:lnTo>
                  <a:lnTo>
                    <a:pt x="118122" y="24843"/>
                  </a:lnTo>
                  <a:lnTo>
                    <a:pt x="117766" y="25114"/>
                  </a:lnTo>
                  <a:lnTo>
                    <a:pt x="117405" y="25386"/>
                  </a:lnTo>
                  <a:lnTo>
                    <a:pt x="117044" y="25634"/>
                  </a:lnTo>
                  <a:lnTo>
                    <a:pt x="116683" y="25870"/>
                  </a:lnTo>
                  <a:lnTo>
                    <a:pt x="116318" y="26094"/>
                  </a:lnTo>
                  <a:lnTo>
                    <a:pt x="115953" y="26295"/>
                  </a:lnTo>
                  <a:lnTo>
                    <a:pt x="115582" y="26496"/>
                  </a:lnTo>
                  <a:lnTo>
                    <a:pt x="115207" y="26685"/>
                  </a:lnTo>
                  <a:lnTo>
                    <a:pt x="114833" y="26862"/>
                  </a:lnTo>
                  <a:lnTo>
                    <a:pt x="114448" y="27015"/>
                  </a:lnTo>
                  <a:lnTo>
                    <a:pt x="114064" y="27157"/>
                  </a:lnTo>
                  <a:lnTo>
                    <a:pt x="113679" y="27299"/>
                  </a:lnTo>
                  <a:lnTo>
                    <a:pt x="113285" y="27417"/>
                  </a:lnTo>
                  <a:lnTo>
                    <a:pt x="113385" y="25268"/>
                  </a:lnTo>
                  <a:lnTo>
                    <a:pt x="113485" y="23131"/>
                  </a:lnTo>
                  <a:lnTo>
                    <a:pt x="113589" y="20982"/>
                  </a:lnTo>
                  <a:lnTo>
                    <a:pt x="113703" y="18845"/>
                  </a:lnTo>
                  <a:lnTo>
                    <a:pt x="113817" y="16708"/>
                  </a:lnTo>
                  <a:lnTo>
                    <a:pt x="113931" y="14559"/>
                  </a:lnTo>
                  <a:lnTo>
                    <a:pt x="114054" y="12422"/>
                  </a:lnTo>
                  <a:lnTo>
                    <a:pt x="114178" y="10285"/>
                  </a:lnTo>
                  <a:lnTo>
                    <a:pt x="114192" y="9978"/>
                  </a:lnTo>
                  <a:lnTo>
                    <a:pt x="114192" y="9683"/>
                  </a:lnTo>
                  <a:lnTo>
                    <a:pt x="114187" y="9399"/>
                  </a:lnTo>
                  <a:lnTo>
                    <a:pt x="114173" y="9128"/>
                  </a:lnTo>
                  <a:lnTo>
                    <a:pt x="114149" y="8868"/>
                  </a:lnTo>
                  <a:lnTo>
                    <a:pt x="114121" y="8608"/>
                  </a:lnTo>
                  <a:lnTo>
                    <a:pt x="114083" y="8372"/>
                  </a:lnTo>
                  <a:lnTo>
                    <a:pt x="114040" y="8136"/>
                  </a:lnTo>
                  <a:lnTo>
                    <a:pt x="113988" y="7911"/>
                  </a:lnTo>
                  <a:lnTo>
                    <a:pt x="113931" y="7699"/>
                  </a:lnTo>
                  <a:lnTo>
                    <a:pt x="113869" y="7498"/>
                  </a:lnTo>
                  <a:lnTo>
                    <a:pt x="113803" y="7309"/>
                  </a:lnTo>
                  <a:lnTo>
                    <a:pt x="113731" y="7132"/>
                  </a:lnTo>
                  <a:lnTo>
                    <a:pt x="113655" y="6967"/>
                  </a:lnTo>
                  <a:lnTo>
                    <a:pt x="113575" y="6813"/>
                  </a:lnTo>
                  <a:lnTo>
                    <a:pt x="113494" y="6672"/>
                  </a:lnTo>
                  <a:lnTo>
                    <a:pt x="113561" y="6625"/>
                  </a:lnTo>
                  <a:lnTo>
                    <a:pt x="113627" y="6577"/>
                  </a:lnTo>
                  <a:lnTo>
                    <a:pt x="113693" y="6518"/>
                  </a:lnTo>
                  <a:lnTo>
                    <a:pt x="113755" y="6459"/>
                  </a:lnTo>
                  <a:lnTo>
                    <a:pt x="113817" y="6388"/>
                  </a:lnTo>
                  <a:lnTo>
                    <a:pt x="113874" y="6306"/>
                  </a:lnTo>
                  <a:lnTo>
                    <a:pt x="113926" y="6223"/>
                  </a:lnTo>
                  <a:lnTo>
                    <a:pt x="113983" y="6140"/>
                  </a:lnTo>
                  <a:lnTo>
                    <a:pt x="114030" y="6046"/>
                  </a:lnTo>
                  <a:lnTo>
                    <a:pt x="114083" y="5940"/>
                  </a:lnTo>
                  <a:lnTo>
                    <a:pt x="114125" y="5833"/>
                  </a:lnTo>
                  <a:lnTo>
                    <a:pt x="114173" y="5727"/>
                  </a:lnTo>
                  <a:lnTo>
                    <a:pt x="114211" y="5609"/>
                  </a:lnTo>
                  <a:lnTo>
                    <a:pt x="114253" y="5491"/>
                  </a:lnTo>
                  <a:lnTo>
                    <a:pt x="114325" y="5243"/>
                  </a:lnTo>
                  <a:lnTo>
                    <a:pt x="114386" y="4983"/>
                  </a:lnTo>
                  <a:lnTo>
                    <a:pt x="114443" y="4712"/>
                  </a:lnTo>
                  <a:lnTo>
                    <a:pt x="114486" y="4428"/>
                  </a:lnTo>
                  <a:lnTo>
                    <a:pt x="114519" y="4133"/>
                  </a:lnTo>
                  <a:lnTo>
                    <a:pt x="114548" y="3838"/>
                  </a:lnTo>
                  <a:lnTo>
                    <a:pt x="114562" y="3543"/>
                  </a:lnTo>
                  <a:lnTo>
                    <a:pt x="114571" y="3236"/>
                  </a:lnTo>
                  <a:lnTo>
                    <a:pt x="114571" y="2941"/>
                  </a:lnTo>
                  <a:lnTo>
                    <a:pt x="114557" y="2646"/>
                  </a:lnTo>
                  <a:lnTo>
                    <a:pt x="114538" y="2350"/>
                  </a:lnTo>
                  <a:lnTo>
                    <a:pt x="114510" y="2067"/>
                  </a:lnTo>
                  <a:lnTo>
                    <a:pt x="114472" y="1795"/>
                  </a:lnTo>
                  <a:lnTo>
                    <a:pt x="114420" y="1524"/>
                  </a:lnTo>
                  <a:lnTo>
                    <a:pt x="114363" y="1276"/>
                  </a:lnTo>
                  <a:lnTo>
                    <a:pt x="114329" y="1158"/>
                  </a:lnTo>
                  <a:lnTo>
                    <a:pt x="114296" y="1052"/>
                  </a:lnTo>
                  <a:lnTo>
                    <a:pt x="114258" y="934"/>
                  </a:lnTo>
                  <a:lnTo>
                    <a:pt x="114220" y="827"/>
                  </a:lnTo>
                  <a:lnTo>
                    <a:pt x="114178" y="733"/>
                  </a:lnTo>
                  <a:lnTo>
                    <a:pt x="114135" y="638"/>
                  </a:lnTo>
                  <a:lnTo>
                    <a:pt x="114087" y="544"/>
                  </a:lnTo>
                  <a:lnTo>
                    <a:pt x="114040" y="461"/>
                  </a:lnTo>
                  <a:lnTo>
                    <a:pt x="113988" y="390"/>
                  </a:lnTo>
                  <a:lnTo>
                    <a:pt x="113935" y="320"/>
                  </a:lnTo>
                  <a:lnTo>
                    <a:pt x="113879" y="249"/>
                  </a:lnTo>
                  <a:lnTo>
                    <a:pt x="113822" y="190"/>
                  </a:lnTo>
                  <a:lnTo>
                    <a:pt x="113760" y="143"/>
                  </a:lnTo>
                  <a:lnTo>
                    <a:pt x="113698" y="95"/>
                  </a:lnTo>
                  <a:lnTo>
                    <a:pt x="113632" y="60"/>
                  </a:lnTo>
                  <a:lnTo>
                    <a:pt x="113565" y="36"/>
                  </a:lnTo>
                  <a:lnTo>
                    <a:pt x="113494" y="13"/>
                  </a:lnTo>
                  <a:lnTo>
                    <a:pt x="11342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5"/>
            <p:cNvSpPr/>
            <p:nvPr/>
          </p:nvSpPr>
          <p:spPr>
            <a:xfrm>
              <a:off x="1317800" y="-1146850"/>
              <a:ext cx="310550" cy="647350"/>
            </a:xfrm>
            <a:custGeom>
              <a:rect b="b" l="l" r="r" t="t"/>
              <a:pathLst>
                <a:path extrusionOk="0" h="25894" w="12422">
                  <a:moveTo>
                    <a:pt x="11624" y="1"/>
                  </a:moveTo>
                  <a:lnTo>
                    <a:pt x="8719" y="331"/>
                  </a:lnTo>
                  <a:lnTo>
                    <a:pt x="5814" y="697"/>
                  </a:lnTo>
                  <a:lnTo>
                    <a:pt x="2910" y="1063"/>
                  </a:lnTo>
                  <a:lnTo>
                    <a:pt x="0" y="1429"/>
                  </a:lnTo>
                  <a:lnTo>
                    <a:pt x="167" y="7404"/>
                  </a:lnTo>
                  <a:lnTo>
                    <a:pt x="318" y="13331"/>
                  </a:lnTo>
                  <a:lnTo>
                    <a:pt x="470" y="19199"/>
                  </a:lnTo>
                  <a:lnTo>
                    <a:pt x="622" y="24984"/>
                  </a:lnTo>
                  <a:lnTo>
                    <a:pt x="988" y="24772"/>
                  </a:lnTo>
                  <a:lnTo>
                    <a:pt x="1353" y="24571"/>
                  </a:lnTo>
                  <a:lnTo>
                    <a:pt x="1719" y="24394"/>
                  </a:lnTo>
                  <a:lnTo>
                    <a:pt x="2084" y="24229"/>
                  </a:lnTo>
                  <a:lnTo>
                    <a:pt x="2454" y="24087"/>
                  </a:lnTo>
                  <a:lnTo>
                    <a:pt x="2820" y="23945"/>
                  </a:lnTo>
                  <a:lnTo>
                    <a:pt x="3190" y="23827"/>
                  </a:lnTo>
                  <a:lnTo>
                    <a:pt x="3560" y="23733"/>
                  </a:lnTo>
                  <a:lnTo>
                    <a:pt x="3930" y="23638"/>
                  </a:lnTo>
                  <a:lnTo>
                    <a:pt x="4300" y="23567"/>
                  </a:lnTo>
                  <a:lnTo>
                    <a:pt x="4671" y="23520"/>
                  </a:lnTo>
                  <a:lnTo>
                    <a:pt x="5041" y="23473"/>
                  </a:lnTo>
                  <a:lnTo>
                    <a:pt x="5416" y="23449"/>
                  </a:lnTo>
                  <a:lnTo>
                    <a:pt x="6156" y="23449"/>
                  </a:lnTo>
                  <a:lnTo>
                    <a:pt x="6526" y="23473"/>
                  </a:lnTo>
                  <a:lnTo>
                    <a:pt x="6901" y="23508"/>
                  </a:lnTo>
                  <a:lnTo>
                    <a:pt x="7271" y="23567"/>
                  </a:lnTo>
                  <a:lnTo>
                    <a:pt x="7642" y="23626"/>
                  </a:lnTo>
                  <a:lnTo>
                    <a:pt x="8017" y="23721"/>
                  </a:lnTo>
                  <a:lnTo>
                    <a:pt x="8387" y="23815"/>
                  </a:lnTo>
                  <a:lnTo>
                    <a:pt x="8757" y="23922"/>
                  </a:lnTo>
                  <a:lnTo>
                    <a:pt x="9127" y="24052"/>
                  </a:lnTo>
                  <a:lnTo>
                    <a:pt x="9493" y="24205"/>
                  </a:lnTo>
                  <a:lnTo>
                    <a:pt x="9863" y="24358"/>
                  </a:lnTo>
                  <a:lnTo>
                    <a:pt x="10233" y="24536"/>
                  </a:lnTo>
                  <a:lnTo>
                    <a:pt x="10599" y="24725"/>
                  </a:lnTo>
                  <a:lnTo>
                    <a:pt x="10964" y="24925"/>
                  </a:lnTo>
                  <a:lnTo>
                    <a:pt x="11329" y="25150"/>
                  </a:lnTo>
                  <a:lnTo>
                    <a:pt x="11695" y="25386"/>
                  </a:lnTo>
                  <a:lnTo>
                    <a:pt x="12060" y="25634"/>
                  </a:lnTo>
                  <a:lnTo>
                    <a:pt x="12421" y="25893"/>
                  </a:lnTo>
                  <a:lnTo>
                    <a:pt x="12383" y="25728"/>
                  </a:lnTo>
                  <a:lnTo>
                    <a:pt x="12345" y="25551"/>
                  </a:lnTo>
                  <a:lnTo>
                    <a:pt x="12312" y="25374"/>
                  </a:lnTo>
                  <a:lnTo>
                    <a:pt x="12283" y="25185"/>
                  </a:lnTo>
                  <a:lnTo>
                    <a:pt x="12255" y="24984"/>
                  </a:lnTo>
                  <a:lnTo>
                    <a:pt x="12236" y="24784"/>
                  </a:lnTo>
                  <a:lnTo>
                    <a:pt x="12222" y="24571"/>
                  </a:lnTo>
                  <a:lnTo>
                    <a:pt x="12212" y="24347"/>
                  </a:lnTo>
                  <a:lnTo>
                    <a:pt x="12117" y="21371"/>
                  </a:lnTo>
                  <a:lnTo>
                    <a:pt x="12032" y="18372"/>
                  </a:lnTo>
                  <a:lnTo>
                    <a:pt x="11951" y="15362"/>
                  </a:lnTo>
                  <a:lnTo>
                    <a:pt x="11875" y="12315"/>
                  </a:lnTo>
                  <a:lnTo>
                    <a:pt x="11809" y="9257"/>
                  </a:lnTo>
                  <a:lnTo>
                    <a:pt x="11747" y="6188"/>
                  </a:lnTo>
                  <a:lnTo>
                    <a:pt x="1162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5"/>
            <p:cNvSpPr/>
            <p:nvPr/>
          </p:nvSpPr>
          <p:spPr>
            <a:xfrm>
              <a:off x="1295975" y="-1839925"/>
              <a:ext cx="310400" cy="675975"/>
            </a:xfrm>
            <a:custGeom>
              <a:rect b="b" l="l" r="r" t="t"/>
              <a:pathLst>
                <a:path extrusionOk="0" h="27039" w="12416">
                  <a:moveTo>
                    <a:pt x="11922" y="1"/>
                  </a:moveTo>
                  <a:lnTo>
                    <a:pt x="11880" y="36"/>
                  </a:lnTo>
                  <a:lnTo>
                    <a:pt x="11837" y="72"/>
                  </a:lnTo>
                  <a:lnTo>
                    <a:pt x="11794" y="119"/>
                  </a:lnTo>
                  <a:lnTo>
                    <a:pt x="11747" y="154"/>
                  </a:lnTo>
                  <a:lnTo>
                    <a:pt x="11021" y="379"/>
                  </a:lnTo>
                  <a:lnTo>
                    <a:pt x="10290" y="568"/>
                  </a:lnTo>
                  <a:lnTo>
                    <a:pt x="9559" y="745"/>
                  </a:lnTo>
                  <a:lnTo>
                    <a:pt x="8828" y="910"/>
                  </a:lnTo>
                  <a:lnTo>
                    <a:pt x="8092" y="1052"/>
                  </a:lnTo>
                  <a:lnTo>
                    <a:pt x="7357" y="1182"/>
                  </a:lnTo>
                  <a:lnTo>
                    <a:pt x="6621" y="1300"/>
                  </a:lnTo>
                  <a:lnTo>
                    <a:pt x="5885" y="1406"/>
                  </a:lnTo>
                  <a:lnTo>
                    <a:pt x="4409" y="1595"/>
                  </a:lnTo>
                  <a:lnTo>
                    <a:pt x="2938" y="1772"/>
                  </a:lnTo>
                  <a:lnTo>
                    <a:pt x="1467" y="1949"/>
                  </a:lnTo>
                  <a:lnTo>
                    <a:pt x="731" y="2044"/>
                  </a:lnTo>
                  <a:lnTo>
                    <a:pt x="0" y="2138"/>
                  </a:lnTo>
                  <a:lnTo>
                    <a:pt x="119" y="5267"/>
                  </a:lnTo>
                  <a:lnTo>
                    <a:pt x="237" y="8384"/>
                  </a:lnTo>
                  <a:lnTo>
                    <a:pt x="342" y="11513"/>
                  </a:lnTo>
                  <a:lnTo>
                    <a:pt x="446" y="14642"/>
                  </a:lnTo>
                  <a:lnTo>
                    <a:pt x="546" y="17747"/>
                  </a:lnTo>
                  <a:lnTo>
                    <a:pt x="636" y="20864"/>
                  </a:lnTo>
                  <a:lnTo>
                    <a:pt x="726" y="23957"/>
                  </a:lnTo>
                  <a:lnTo>
                    <a:pt x="812" y="27039"/>
                  </a:lnTo>
                  <a:lnTo>
                    <a:pt x="3716" y="26248"/>
                  </a:lnTo>
                  <a:lnTo>
                    <a:pt x="6621" y="25457"/>
                  </a:lnTo>
                  <a:lnTo>
                    <a:pt x="9521" y="24666"/>
                  </a:lnTo>
                  <a:lnTo>
                    <a:pt x="12416" y="23875"/>
                  </a:lnTo>
                  <a:lnTo>
                    <a:pt x="12307" y="17936"/>
                  </a:lnTo>
                  <a:lnTo>
                    <a:pt x="12193" y="11985"/>
                  </a:lnTo>
                  <a:lnTo>
                    <a:pt x="12131" y="8986"/>
                  </a:lnTo>
                  <a:lnTo>
                    <a:pt x="12070" y="5999"/>
                  </a:lnTo>
                  <a:lnTo>
                    <a:pt x="11998" y="3000"/>
                  </a:lnTo>
                  <a:lnTo>
                    <a:pt x="1192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5"/>
            <p:cNvSpPr/>
            <p:nvPr/>
          </p:nvSpPr>
          <p:spPr>
            <a:xfrm>
              <a:off x="1260025" y="-2590550"/>
              <a:ext cx="331650" cy="728825"/>
            </a:xfrm>
            <a:custGeom>
              <a:rect b="b" l="l" r="r" t="t"/>
              <a:pathLst>
                <a:path extrusionOk="0" h="29153" w="13266">
                  <a:moveTo>
                    <a:pt x="12150" y="1"/>
                  </a:moveTo>
                  <a:lnTo>
                    <a:pt x="11486" y="461"/>
                  </a:lnTo>
                  <a:lnTo>
                    <a:pt x="10821" y="898"/>
                  </a:lnTo>
                  <a:lnTo>
                    <a:pt x="10147" y="1323"/>
                  </a:lnTo>
                  <a:lnTo>
                    <a:pt x="9473" y="1736"/>
                  </a:lnTo>
                  <a:lnTo>
                    <a:pt x="8799" y="2126"/>
                  </a:lnTo>
                  <a:lnTo>
                    <a:pt x="8121" y="2516"/>
                  </a:lnTo>
                  <a:lnTo>
                    <a:pt x="7442" y="2882"/>
                  </a:lnTo>
                  <a:lnTo>
                    <a:pt x="6759" y="3236"/>
                  </a:lnTo>
                  <a:lnTo>
                    <a:pt x="6080" y="3578"/>
                  </a:lnTo>
                  <a:lnTo>
                    <a:pt x="5396" y="3909"/>
                  </a:lnTo>
                  <a:lnTo>
                    <a:pt x="4718" y="4240"/>
                  </a:lnTo>
                  <a:lnTo>
                    <a:pt x="4039" y="4547"/>
                  </a:lnTo>
                  <a:lnTo>
                    <a:pt x="2691" y="5161"/>
                  </a:lnTo>
                  <a:lnTo>
                    <a:pt x="1357" y="5751"/>
                  </a:lnTo>
                  <a:lnTo>
                    <a:pt x="1282" y="5774"/>
                  </a:lnTo>
                  <a:lnTo>
                    <a:pt x="1210" y="5786"/>
                  </a:lnTo>
                  <a:lnTo>
                    <a:pt x="1139" y="5763"/>
                  </a:lnTo>
                  <a:lnTo>
                    <a:pt x="1073" y="5727"/>
                  </a:lnTo>
                  <a:lnTo>
                    <a:pt x="1016" y="5680"/>
                  </a:lnTo>
                  <a:lnTo>
                    <a:pt x="959" y="5609"/>
                  </a:lnTo>
                  <a:lnTo>
                    <a:pt x="907" y="5527"/>
                  </a:lnTo>
                  <a:lnTo>
                    <a:pt x="859" y="5432"/>
                  </a:lnTo>
                  <a:lnTo>
                    <a:pt x="816" y="5326"/>
                  </a:lnTo>
                  <a:lnTo>
                    <a:pt x="778" y="5208"/>
                  </a:lnTo>
                  <a:lnTo>
                    <a:pt x="745" y="5078"/>
                  </a:lnTo>
                  <a:lnTo>
                    <a:pt x="721" y="4948"/>
                  </a:lnTo>
                  <a:lnTo>
                    <a:pt x="698" y="4806"/>
                  </a:lnTo>
                  <a:lnTo>
                    <a:pt x="684" y="4665"/>
                  </a:lnTo>
                  <a:lnTo>
                    <a:pt x="674" y="4511"/>
                  </a:lnTo>
                  <a:lnTo>
                    <a:pt x="669" y="4358"/>
                  </a:lnTo>
                  <a:lnTo>
                    <a:pt x="0" y="4641"/>
                  </a:lnTo>
                  <a:lnTo>
                    <a:pt x="100" y="6164"/>
                  </a:lnTo>
                  <a:lnTo>
                    <a:pt x="199" y="7675"/>
                  </a:lnTo>
                  <a:lnTo>
                    <a:pt x="294" y="9198"/>
                  </a:lnTo>
                  <a:lnTo>
                    <a:pt x="384" y="10733"/>
                  </a:lnTo>
                  <a:lnTo>
                    <a:pt x="560" y="13791"/>
                  </a:lnTo>
                  <a:lnTo>
                    <a:pt x="726" y="16849"/>
                  </a:lnTo>
                  <a:lnTo>
                    <a:pt x="883" y="19919"/>
                  </a:lnTo>
                  <a:lnTo>
                    <a:pt x="1035" y="22989"/>
                  </a:lnTo>
                  <a:lnTo>
                    <a:pt x="1172" y="26071"/>
                  </a:lnTo>
                  <a:lnTo>
                    <a:pt x="1310" y="29152"/>
                  </a:lnTo>
                  <a:lnTo>
                    <a:pt x="2791" y="28763"/>
                  </a:lnTo>
                  <a:lnTo>
                    <a:pt x="4276" y="28361"/>
                  </a:lnTo>
                  <a:lnTo>
                    <a:pt x="5762" y="27960"/>
                  </a:lnTo>
                  <a:lnTo>
                    <a:pt x="6507" y="27771"/>
                  </a:lnTo>
                  <a:lnTo>
                    <a:pt x="7247" y="27582"/>
                  </a:lnTo>
                  <a:lnTo>
                    <a:pt x="7993" y="27405"/>
                  </a:lnTo>
                  <a:lnTo>
                    <a:pt x="8733" y="27240"/>
                  </a:lnTo>
                  <a:lnTo>
                    <a:pt x="9473" y="27086"/>
                  </a:lnTo>
                  <a:lnTo>
                    <a:pt x="10218" y="26956"/>
                  </a:lnTo>
                  <a:lnTo>
                    <a:pt x="10959" y="26838"/>
                  </a:lnTo>
                  <a:lnTo>
                    <a:pt x="11704" y="26732"/>
                  </a:lnTo>
                  <a:lnTo>
                    <a:pt x="12444" y="26661"/>
                  </a:lnTo>
                  <a:lnTo>
                    <a:pt x="13185" y="26614"/>
                  </a:lnTo>
                  <a:lnTo>
                    <a:pt x="13265" y="26614"/>
                  </a:lnTo>
                  <a:lnTo>
                    <a:pt x="13166" y="23261"/>
                  </a:lnTo>
                  <a:lnTo>
                    <a:pt x="13057" y="19919"/>
                  </a:lnTo>
                  <a:lnTo>
                    <a:pt x="12938" y="16566"/>
                  </a:lnTo>
                  <a:lnTo>
                    <a:pt x="12876" y="14901"/>
                  </a:lnTo>
                  <a:lnTo>
                    <a:pt x="12810" y="13236"/>
                  </a:lnTo>
                  <a:lnTo>
                    <a:pt x="12739" y="11560"/>
                  </a:lnTo>
                  <a:lnTo>
                    <a:pt x="12667" y="9907"/>
                  </a:lnTo>
                  <a:lnTo>
                    <a:pt x="12592" y="8242"/>
                  </a:lnTo>
                  <a:lnTo>
                    <a:pt x="12511" y="6589"/>
                  </a:lnTo>
                  <a:lnTo>
                    <a:pt x="12425" y="4936"/>
                  </a:lnTo>
                  <a:lnTo>
                    <a:pt x="12340" y="3283"/>
                  </a:lnTo>
                  <a:lnTo>
                    <a:pt x="12245" y="1642"/>
                  </a:lnTo>
                  <a:lnTo>
                    <a:pt x="1215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5"/>
            <p:cNvSpPr/>
            <p:nvPr/>
          </p:nvSpPr>
          <p:spPr>
            <a:xfrm>
              <a:off x="1227150" y="-12377925"/>
              <a:ext cx="410450" cy="1042875"/>
            </a:xfrm>
            <a:custGeom>
              <a:rect b="b" l="l" r="r" t="t"/>
              <a:pathLst>
                <a:path extrusionOk="0" h="41715" w="16418">
                  <a:moveTo>
                    <a:pt x="8282" y="1"/>
                  </a:moveTo>
                  <a:lnTo>
                    <a:pt x="8078" y="24"/>
                  </a:lnTo>
                  <a:lnTo>
                    <a:pt x="7874" y="48"/>
                  </a:lnTo>
                  <a:lnTo>
                    <a:pt x="7670" y="83"/>
                  </a:lnTo>
                  <a:lnTo>
                    <a:pt x="7461" y="130"/>
                  </a:lnTo>
                  <a:lnTo>
                    <a:pt x="7262" y="189"/>
                  </a:lnTo>
                  <a:lnTo>
                    <a:pt x="7058" y="260"/>
                  </a:lnTo>
                  <a:lnTo>
                    <a:pt x="6854" y="343"/>
                  </a:lnTo>
                  <a:lnTo>
                    <a:pt x="6654" y="426"/>
                  </a:lnTo>
                  <a:lnTo>
                    <a:pt x="6450" y="532"/>
                  </a:lnTo>
                  <a:lnTo>
                    <a:pt x="6251" y="638"/>
                  </a:lnTo>
                  <a:lnTo>
                    <a:pt x="6052" y="768"/>
                  </a:lnTo>
                  <a:lnTo>
                    <a:pt x="5857" y="898"/>
                  </a:lnTo>
                  <a:lnTo>
                    <a:pt x="5658" y="1040"/>
                  </a:lnTo>
                  <a:lnTo>
                    <a:pt x="5463" y="1193"/>
                  </a:lnTo>
                  <a:lnTo>
                    <a:pt x="5273" y="1358"/>
                  </a:lnTo>
                  <a:lnTo>
                    <a:pt x="5083" y="1524"/>
                  </a:lnTo>
                  <a:lnTo>
                    <a:pt x="4894" y="1713"/>
                  </a:lnTo>
                  <a:lnTo>
                    <a:pt x="4704" y="1901"/>
                  </a:lnTo>
                  <a:lnTo>
                    <a:pt x="4519" y="2114"/>
                  </a:lnTo>
                  <a:lnTo>
                    <a:pt x="4334" y="2327"/>
                  </a:lnTo>
                  <a:lnTo>
                    <a:pt x="4153" y="2551"/>
                  </a:lnTo>
                  <a:lnTo>
                    <a:pt x="3978" y="2787"/>
                  </a:lnTo>
                  <a:lnTo>
                    <a:pt x="3802" y="3035"/>
                  </a:lnTo>
                  <a:lnTo>
                    <a:pt x="3626" y="3283"/>
                  </a:lnTo>
                  <a:lnTo>
                    <a:pt x="3456" y="3554"/>
                  </a:lnTo>
                  <a:lnTo>
                    <a:pt x="3285" y="3826"/>
                  </a:lnTo>
                  <a:lnTo>
                    <a:pt x="3123" y="4109"/>
                  </a:lnTo>
                  <a:lnTo>
                    <a:pt x="2957" y="4405"/>
                  </a:lnTo>
                  <a:lnTo>
                    <a:pt x="2801" y="4712"/>
                  </a:lnTo>
                  <a:lnTo>
                    <a:pt x="2644" y="5019"/>
                  </a:lnTo>
                  <a:lnTo>
                    <a:pt x="2492" y="5349"/>
                  </a:lnTo>
                  <a:lnTo>
                    <a:pt x="2345" y="5680"/>
                  </a:lnTo>
                  <a:lnTo>
                    <a:pt x="2198" y="6022"/>
                  </a:lnTo>
                  <a:lnTo>
                    <a:pt x="2055" y="6376"/>
                  </a:lnTo>
                  <a:lnTo>
                    <a:pt x="1918" y="6731"/>
                  </a:lnTo>
                  <a:lnTo>
                    <a:pt x="1785" y="7108"/>
                  </a:lnTo>
                  <a:lnTo>
                    <a:pt x="1652" y="7486"/>
                  </a:lnTo>
                  <a:lnTo>
                    <a:pt x="1529" y="7876"/>
                  </a:lnTo>
                  <a:lnTo>
                    <a:pt x="1405" y="8277"/>
                  </a:lnTo>
                  <a:lnTo>
                    <a:pt x="1287" y="8690"/>
                  </a:lnTo>
                  <a:lnTo>
                    <a:pt x="1173" y="9104"/>
                  </a:lnTo>
                  <a:lnTo>
                    <a:pt x="1068" y="9529"/>
                  </a:lnTo>
                  <a:lnTo>
                    <a:pt x="964" y="9966"/>
                  </a:lnTo>
                  <a:lnTo>
                    <a:pt x="864" y="10414"/>
                  </a:lnTo>
                  <a:lnTo>
                    <a:pt x="769" y="10863"/>
                  </a:lnTo>
                  <a:lnTo>
                    <a:pt x="679" y="11335"/>
                  </a:lnTo>
                  <a:lnTo>
                    <a:pt x="594" y="11808"/>
                  </a:lnTo>
                  <a:lnTo>
                    <a:pt x="518" y="12292"/>
                  </a:lnTo>
                  <a:lnTo>
                    <a:pt x="442" y="12776"/>
                  </a:lnTo>
                  <a:lnTo>
                    <a:pt x="375" y="13283"/>
                  </a:lnTo>
                  <a:lnTo>
                    <a:pt x="314" y="13791"/>
                  </a:lnTo>
                  <a:lnTo>
                    <a:pt x="266" y="14228"/>
                  </a:lnTo>
                  <a:lnTo>
                    <a:pt x="219" y="14677"/>
                  </a:lnTo>
                  <a:lnTo>
                    <a:pt x="181" y="15125"/>
                  </a:lnTo>
                  <a:lnTo>
                    <a:pt x="143" y="15562"/>
                  </a:lnTo>
                  <a:lnTo>
                    <a:pt x="110" y="16011"/>
                  </a:lnTo>
                  <a:lnTo>
                    <a:pt x="81" y="16459"/>
                  </a:lnTo>
                  <a:lnTo>
                    <a:pt x="57" y="16908"/>
                  </a:lnTo>
                  <a:lnTo>
                    <a:pt x="38" y="17357"/>
                  </a:lnTo>
                  <a:lnTo>
                    <a:pt x="24" y="17817"/>
                  </a:lnTo>
                  <a:lnTo>
                    <a:pt x="15" y="18266"/>
                  </a:lnTo>
                  <a:lnTo>
                    <a:pt x="5" y="18715"/>
                  </a:lnTo>
                  <a:lnTo>
                    <a:pt x="0" y="19163"/>
                  </a:lnTo>
                  <a:lnTo>
                    <a:pt x="0" y="19612"/>
                  </a:lnTo>
                  <a:lnTo>
                    <a:pt x="5" y="20061"/>
                  </a:lnTo>
                  <a:lnTo>
                    <a:pt x="10" y="20509"/>
                  </a:lnTo>
                  <a:lnTo>
                    <a:pt x="24" y="20958"/>
                  </a:lnTo>
                  <a:lnTo>
                    <a:pt x="38" y="21407"/>
                  </a:lnTo>
                  <a:lnTo>
                    <a:pt x="57" y="21855"/>
                  </a:lnTo>
                  <a:lnTo>
                    <a:pt x="81" y="22292"/>
                  </a:lnTo>
                  <a:lnTo>
                    <a:pt x="105" y="22741"/>
                  </a:lnTo>
                  <a:lnTo>
                    <a:pt x="133" y="23178"/>
                  </a:lnTo>
                  <a:lnTo>
                    <a:pt x="166" y="23626"/>
                  </a:lnTo>
                  <a:lnTo>
                    <a:pt x="204" y="24063"/>
                  </a:lnTo>
                  <a:lnTo>
                    <a:pt x="247" y="24500"/>
                  </a:lnTo>
                  <a:lnTo>
                    <a:pt x="290" y="24937"/>
                  </a:lnTo>
                  <a:lnTo>
                    <a:pt x="337" y="25362"/>
                  </a:lnTo>
                  <a:lnTo>
                    <a:pt x="385" y="25799"/>
                  </a:lnTo>
                  <a:lnTo>
                    <a:pt x="442" y="26224"/>
                  </a:lnTo>
                  <a:lnTo>
                    <a:pt x="499" y="26649"/>
                  </a:lnTo>
                  <a:lnTo>
                    <a:pt x="560" y="27074"/>
                  </a:lnTo>
                  <a:lnTo>
                    <a:pt x="622" y="27487"/>
                  </a:lnTo>
                  <a:lnTo>
                    <a:pt x="689" y="27900"/>
                  </a:lnTo>
                  <a:lnTo>
                    <a:pt x="760" y="28314"/>
                  </a:lnTo>
                  <a:lnTo>
                    <a:pt x="831" y="28727"/>
                  </a:lnTo>
                  <a:lnTo>
                    <a:pt x="907" y="29128"/>
                  </a:lnTo>
                  <a:lnTo>
                    <a:pt x="988" y="29530"/>
                  </a:lnTo>
                  <a:lnTo>
                    <a:pt x="1073" y="29931"/>
                  </a:lnTo>
                  <a:lnTo>
                    <a:pt x="1158" y="30333"/>
                  </a:lnTo>
                  <a:lnTo>
                    <a:pt x="1244" y="30722"/>
                  </a:lnTo>
                  <a:lnTo>
                    <a:pt x="1339" y="31100"/>
                  </a:lnTo>
                  <a:lnTo>
                    <a:pt x="1429" y="31490"/>
                  </a:lnTo>
                  <a:lnTo>
                    <a:pt x="1529" y="31868"/>
                  </a:lnTo>
                  <a:lnTo>
                    <a:pt x="1628" y="32234"/>
                  </a:lnTo>
                  <a:lnTo>
                    <a:pt x="1733" y="32600"/>
                  </a:lnTo>
                  <a:lnTo>
                    <a:pt x="1837" y="32966"/>
                  </a:lnTo>
                  <a:lnTo>
                    <a:pt x="1946" y="33320"/>
                  </a:lnTo>
                  <a:lnTo>
                    <a:pt x="2055" y="33674"/>
                  </a:lnTo>
                  <a:lnTo>
                    <a:pt x="2169" y="34016"/>
                  </a:lnTo>
                  <a:lnTo>
                    <a:pt x="2288" y="34359"/>
                  </a:lnTo>
                  <a:lnTo>
                    <a:pt x="2407" y="34689"/>
                  </a:lnTo>
                  <a:lnTo>
                    <a:pt x="2530" y="35020"/>
                  </a:lnTo>
                  <a:lnTo>
                    <a:pt x="2653" y="35351"/>
                  </a:lnTo>
                  <a:lnTo>
                    <a:pt x="2782" y="35658"/>
                  </a:lnTo>
                  <a:lnTo>
                    <a:pt x="2910" y="35976"/>
                  </a:lnTo>
                  <a:lnTo>
                    <a:pt x="3043" y="36272"/>
                  </a:lnTo>
                  <a:lnTo>
                    <a:pt x="3176" y="36579"/>
                  </a:lnTo>
                  <a:lnTo>
                    <a:pt x="3313" y="36862"/>
                  </a:lnTo>
                  <a:lnTo>
                    <a:pt x="3451" y="37145"/>
                  </a:lnTo>
                  <a:lnTo>
                    <a:pt x="3593" y="37429"/>
                  </a:lnTo>
                  <a:lnTo>
                    <a:pt x="3736" y="37688"/>
                  </a:lnTo>
                  <a:lnTo>
                    <a:pt x="3878" y="37948"/>
                  </a:lnTo>
                  <a:lnTo>
                    <a:pt x="4030" y="38208"/>
                  </a:lnTo>
                  <a:lnTo>
                    <a:pt x="4177" y="38456"/>
                  </a:lnTo>
                  <a:lnTo>
                    <a:pt x="4329" y="38692"/>
                  </a:lnTo>
                  <a:lnTo>
                    <a:pt x="4362" y="38574"/>
                  </a:lnTo>
                  <a:lnTo>
                    <a:pt x="4395" y="38468"/>
                  </a:lnTo>
                  <a:lnTo>
                    <a:pt x="4433" y="38373"/>
                  </a:lnTo>
                  <a:lnTo>
                    <a:pt x="4476" y="38279"/>
                  </a:lnTo>
                  <a:lnTo>
                    <a:pt x="4519" y="38196"/>
                  </a:lnTo>
                  <a:lnTo>
                    <a:pt x="4561" y="38125"/>
                  </a:lnTo>
                  <a:lnTo>
                    <a:pt x="4609" y="38066"/>
                  </a:lnTo>
                  <a:lnTo>
                    <a:pt x="4656" y="38019"/>
                  </a:lnTo>
                  <a:lnTo>
                    <a:pt x="4709" y="37995"/>
                  </a:lnTo>
                  <a:lnTo>
                    <a:pt x="4761" y="37972"/>
                  </a:lnTo>
                  <a:lnTo>
                    <a:pt x="4818" y="37972"/>
                  </a:lnTo>
                  <a:lnTo>
                    <a:pt x="4870" y="37984"/>
                  </a:lnTo>
                  <a:lnTo>
                    <a:pt x="4927" y="38019"/>
                  </a:lnTo>
                  <a:lnTo>
                    <a:pt x="4984" y="38066"/>
                  </a:lnTo>
                  <a:lnTo>
                    <a:pt x="5036" y="38125"/>
                  </a:lnTo>
                  <a:lnTo>
                    <a:pt x="5093" y="38220"/>
                  </a:lnTo>
                  <a:lnTo>
                    <a:pt x="5197" y="38409"/>
                  </a:lnTo>
                  <a:lnTo>
                    <a:pt x="5302" y="38586"/>
                  </a:lnTo>
                  <a:lnTo>
                    <a:pt x="5511" y="38940"/>
                  </a:lnTo>
                  <a:lnTo>
                    <a:pt x="5719" y="39259"/>
                  </a:lnTo>
                  <a:lnTo>
                    <a:pt x="5924" y="39566"/>
                  </a:lnTo>
                  <a:lnTo>
                    <a:pt x="5966" y="39389"/>
                  </a:lnTo>
                  <a:lnTo>
                    <a:pt x="6009" y="39223"/>
                  </a:lnTo>
                  <a:lnTo>
                    <a:pt x="6061" y="39082"/>
                  </a:lnTo>
                  <a:lnTo>
                    <a:pt x="6118" y="38952"/>
                  </a:lnTo>
                  <a:lnTo>
                    <a:pt x="6180" y="38834"/>
                  </a:lnTo>
                  <a:lnTo>
                    <a:pt x="6242" y="38727"/>
                  </a:lnTo>
                  <a:lnTo>
                    <a:pt x="6308" y="38645"/>
                  </a:lnTo>
                  <a:lnTo>
                    <a:pt x="6379" y="38562"/>
                  </a:lnTo>
                  <a:lnTo>
                    <a:pt x="6455" y="38503"/>
                  </a:lnTo>
                  <a:lnTo>
                    <a:pt x="6531" y="38456"/>
                  </a:lnTo>
                  <a:lnTo>
                    <a:pt x="6607" y="38420"/>
                  </a:lnTo>
                  <a:lnTo>
                    <a:pt x="6688" y="38397"/>
                  </a:lnTo>
                  <a:lnTo>
                    <a:pt x="6844" y="38397"/>
                  </a:lnTo>
                  <a:lnTo>
                    <a:pt x="6925" y="38420"/>
                  </a:lnTo>
                  <a:lnTo>
                    <a:pt x="7006" y="38456"/>
                  </a:lnTo>
                  <a:lnTo>
                    <a:pt x="7086" y="38503"/>
                  </a:lnTo>
                  <a:lnTo>
                    <a:pt x="7162" y="38574"/>
                  </a:lnTo>
                  <a:lnTo>
                    <a:pt x="7238" y="38645"/>
                  </a:lnTo>
                  <a:lnTo>
                    <a:pt x="7314" y="38739"/>
                  </a:lnTo>
                  <a:lnTo>
                    <a:pt x="7385" y="38834"/>
                  </a:lnTo>
                  <a:lnTo>
                    <a:pt x="7452" y="38952"/>
                  </a:lnTo>
                  <a:lnTo>
                    <a:pt x="7518" y="39082"/>
                  </a:lnTo>
                  <a:lnTo>
                    <a:pt x="7580" y="39223"/>
                  </a:lnTo>
                  <a:lnTo>
                    <a:pt x="7637" y="39377"/>
                  </a:lnTo>
                  <a:lnTo>
                    <a:pt x="7689" y="39554"/>
                  </a:lnTo>
                  <a:lnTo>
                    <a:pt x="7737" y="39731"/>
                  </a:lnTo>
                  <a:lnTo>
                    <a:pt x="7779" y="39920"/>
                  </a:lnTo>
                  <a:lnTo>
                    <a:pt x="7817" y="40132"/>
                  </a:lnTo>
                  <a:lnTo>
                    <a:pt x="7846" y="40357"/>
                  </a:lnTo>
                  <a:lnTo>
                    <a:pt x="7869" y="40593"/>
                  </a:lnTo>
                  <a:lnTo>
                    <a:pt x="7884" y="40829"/>
                  </a:lnTo>
                  <a:lnTo>
                    <a:pt x="7893" y="40983"/>
                  </a:lnTo>
                  <a:lnTo>
                    <a:pt x="7903" y="41136"/>
                  </a:lnTo>
                  <a:lnTo>
                    <a:pt x="7907" y="41278"/>
                  </a:lnTo>
                  <a:lnTo>
                    <a:pt x="7917" y="41431"/>
                  </a:lnTo>
                  <a:lnTo>
                    <a:pt x="8097" y="41514"/>
                  </a:lnTo>
                  <a:lnTo>
                    <a:pt x="8273" y="41585"/>
                  </a:lnTo>
                  <a:lnTo>
                    <a:pt x="8448" y="41632"/>
                  </a:lnTo>
                  <a:lnTo>
                    <a:pt x="8624" y="41679"/>
                  </a:lnTo>
                  <a:lnTo>
                    <a:pt x="8800" y="41703"/>
                  </a:lnTo>
                  <a:lnTo>
                    <a:pt x="8971" y="41715"/>
                  </a:lnTo>
                  <a:lnTo>
                    <a:pt x="9146" y="41715"/>
                  </a:lnTo>
                  <a:lnTo>
                    <a:pt x="9317" y="41703"/>
                  </a:lnTo>
                  <a:lnTo>
                    <a:pt x="9488" y="41679"/>
                  </a:lnTo>
                  <a:lnTo>
                    <a:pt x="9654" y="41644"/>
                  </a:lnTo>
                  <a:lnTo>
                    <a:pt x="9820" y="41596"/>
                  </a:lnTo>
                  <a:lnTo>
                    <a:pt x="9986" y="41526"/>
                  </a:lnTo>
                  <a:lnTo>
                    <a:pt x="10152" y="41455"/>
                  </a:lnTo>
                  <a:lnTo>
                    <a:pt x="10318" y="41360"/>
                  </a:lnTo>
                  <a:lnTo>
                    <a:pt x="10480" y="41266"/>
                  </a:lnTo>
                  <a:lnTo>
                    <a:pt x="10641" y="41148"/>
                  </a:lnTo>
                  <a:lnTo>
                    <a:pt x="10641" y="40758"/>
                  </a:lnTo>
                  <a:lnTo>
                    <a:pt x="10641" y="40510"/>
                  </a:lnTo>
                  <a:lnTo>
                    <a:pt x="10646" y="40274"/>
                  </a:lnTo>
                  <a:lnTo>
                    <a:pt x="10660" y="40050"/>
                  </a:lnTo>
                  <a:lnTo>
                    <a:pt x="10679" y="39837"/>
                  </a:lnTo>
                  <a:lnTo>
                    <a:pt x="10703" y="39648"/>
                  </a:lnTo>
                  <a:lnTo>
                    <a:pt x="10731" y="39459"/>
                  </a:lnTo>
                  <a:lnTo>
                    <a:pt x="10769" y="39282"/>
                  </a:lnTo>
                  <a:lnTo>
                    <a:pt x="10812" y="39129"/>
                  </a:lnTo>
                  <a:lnTo>
                    <a:pt x="10860" y="38975"/>
                  </a:lnTo>
                  <a:lnTo>
                    <a:pt x="10912" y="38834"/>
                  </a:lnTo>
                  <a:lnTo>
                    <a:pt x="10969" y="38716"/>
                  </a:lnTo>
                  <a:lnTo>
                    <a:pt x="11026" y="38598"/>
                  </a:lnTo>
                  <a:lnTo>
                    <a:pt x="11092" y="38503"/>
                  </a:lnTo>
                  <a:lnTo>
                    <a:pt x="11154" y="38409"/>
                  </a:lnTo>
                  <a:lnTo>
                    <a:pt x="11225" y="38338"/>
                  </a:lnTo>
                  <a:lnTo>
                    <a:pt x="11296" y="38267"/>
                  </a:lnTo>
                  <a:lnTo>
                    <a:pt x="11372" y="38220"/>
                  </a:lnTo>
                  <a:lnTo>
                    <a:pt x="11443" y="38172"/>
                  </a:lnTo>
                  <a:lnTo>
                    <a:pt x="11519" y="38149"/>
                  </a:lnTo>
                  <a:lnTo>
                    <a:pt x="11600" y="38137"/>
                  </a:lnTo>
                  <a:lnTo>
                    <a:pt x="11676" y="38125"/>
                  </a:lnTo>
                  <a:lnTo>
                    <a:pt x="11757" y="38137"/>
                  </a:lnTo>
                  <a:lnTo>
                    <a:pt x="11832" y="38149"/>
                  </a:lnTo>
                  <a:lnTo>
                    <a:pt x="11913" y="38184"/>
                  </a:lnTo>
                  <a:lnTo>
                    <a:pt x="11989" y="38232"/>
                  </a:lnTo>
                  <a:lnTo>
                    <a:pt x="12065" y="38279"/>
                  </a:lnTo>
                  <a:lnTo>
                    <a:pt x="12141" y="38350"/>
                  </a:lnTo>
                  <a:lnTo>
                    <a:pt x="12212" y="38420"/>
                  </a:lnTo>
                  <a:lnTo>
                    <a:pt x="12283" y="38515"/>
                  </a:lnTo>
                  <a:lnTo>
                    <a:pt x="12350" y="38609"/>
                  </a:lnTo>
                  <a:lnTo>
                    <a:pt x="12416" y="38727"/>
                  </a:lnTo>
                  <a:lnTo>
                    <a:pt x="12478" y="38845"/>
                  </a:lnTo>
                  <a:lnTo>
                    <a:pt x="12696" y="38444"/>
                  </a:lnTo>
                  <a:lnTo>
                    <a:pt x="12910" y="38019"/>
                  </a:lnTo>
                  <a:lnTo>
                    <a:pt x="13123" y="37570"/>
                  </a:lnTo>
                  <a:lnTo>
                    <a:pt x="13327" y="37098"/>
                  </a:lnTo>
                  <a:lnTo>
                    <a:pt x="13527" y="36602"/>
                  </a:lnTo>
                  <a:lnTo>
                    <a:pt x="13721" y="36094"/>
                  </a:lnTo>
                  <a:lnTo>
                    <a:pt x="13911" y="35575"/>
                  </a:lnTo>
                  <a:lnTo>
                    <a:pt x="14096" y="35020"/>
                  </a:lnTo>
                  <a:lnTo>
                    <a:pt x="14272" y="34465"/>
                  </a:lnTo>
                  <a:lnTo>
                    <a:pt x="14443" y="33887"/>
                  </a:lnTo>
                  <a:lnTo>
                    <a:pt x="14609" y="33284"/>
                  </a:lnTo>
                  <a:lnTo>
                    <a:pt x="14770" y="32682"/>
                  </a:lnTo>
                  <a:lnTo>
                    <a:pt x="14922" y="32056"/>
                  </a:lnTo>
                  <a:lnTo>
                    <a:pt x="15069" y="31419"/>
                  </a:lnTo>
                  <a:lnTo>
                    <a:pt x="15207" y="30781"/>
                  </a:lnTo>
                  <a:lnTo>
                    <a:pt x="15340" y="30120"/>
                  </a:lnTo>
                  <a:lnTo>
                    <a:pt x="15463" y="29447"/>
                  </a:lnTo>
                  <a:lnTo>
                    <a:pt x="15582" y="28774"/>
                  </a:lnTo>
                  <a:lnTo>
                    <a:pt x="15696" y="28089"/>
                  </a:lnTo>
                  <a:lnTo>
                    <a:pt x="15800" y="27393"/>
                  </a:lnTo>
                  <a:lnTo>
                    <a:pt x="15895" y="26684"/>
                  </a:lnTo>
                  <a:lnTo>
                    <a:pt x="15985" y="25976"/>
                  </a:lnTo>
                  <a:lnTo>
                    <a:pt x="16066" y="25267"/>
                  </a:lnTo>
                  <a:lnTo>
                    <a:pt x="16137" y="24547"/>
                  </a:lnTo>
                  <a:lnTo>
                    <a:pt x="16204" y="23815"/>
                  </a:lnTo>
                  <a:lnTo>
                    <a:pt x="16261" y="23095"/>
                  </a:lnTo>
                  <a:lnTo>
                    <a:pt x="16308" y="22363"/>
                  </a:lnTo>
                  <a:lnTo>
                    <a:pt x="16346" y="21631"/>
                  </a:lnTo>
                  <a:lnTo>
                    <a:pt x="16379" y="20899"/>
                  </a:lnTo>
                  <a:lnTo>
                    <a:pt x="16398" y="20167"/>
                  </a:lnTo>
                  <a:lnTo>
                    <a:pt x="16412" y="19435"/>
                  </a:lnTo>
                  <a:lnTo>
                    <a:pt x="16417" y="18703"/>
                  </a:lnTo>
                  <a:lnTo>
                    <a:pt x="16412" y="17971"/>
                  </a:lnTo>
                  <a:lnTo>
                    <a:pt x="16398" y="17251"/>
                  </a:lnTo>
                  <a:lnTo>
                    <a:pt x="16375" y="16530"/>
                  </a:lnTo>
                  <a:lnTo>
                    <a:pt x="16341" y="15810"/>
                  </a:lnTo>
                  <a:lnTo>
                    <a:pt x="16299" y="15102"/>
                  </a:lnTo>
                  <a:lnTo>
                    <a:pt x="16246" y="14393"/>
                  </a:lnTo>
                  <a:lnTo>
                    <a:pt x="16180" y="13697"/>
                  </a:lnTo>
                  <a:lnTo>
                    <a:pt x="16109" y="13000"/>
                  </a:lnTo>
                  <a:lnTo>
                    <a:pt x="16023" y="12327"/>
                  </a:lnTo>
                  <a:lnTo>
                    <a:pt x="15928" y="11654"/>
                  </a:lnTo>
                  <a:lnTo>
                    <a:pt x="15876" y="11312"/>
                  </a:lnTo>
                  <a:lnTo>
                    <a:pt x="15824" y="10993"/>
                  </a:lnTo>
                  <a:lnTo>
                    <a:pt x="15767" y="10662"/>
                  </a:lnTo>
                  <a:lnTo>
                    <a:pt x="15710" y="10332"/>
                  </a:lnTo>
                  <a:lnTo>
                    <a:pt x="15648" y="10013"/>
                  </a:lnTo>
                  <a:lnTo>
                    <a:pt x="15582" y="9694"/>
                  </a:lnTo>
                  <a:lnTo>
                    <a:pt x="15515" y="9375"/>
                  </a:lnTo>
                  <a:lnTo>
                    <a:pt x="15444" y="9068"/>
                  </a:lnTo>
                  <a:lnTo>
                    <a:pt x="15373" y="8761"/>
                  </a:lnTo>
                  <a:lnTo>
                    <a:pt x="15297" y="8454"/>
                  </a:lnTo>
                  <a:lnTo>
                    <a:pt x="15216" y="8147"/>
                  </a:lnTo>
                  <a:lnTo>
                    <a:pt x="15136" y="7852"/>
                  </a:lnTo>
                  <a:lnTo>
                    <a:pt x="15050" y="7557"/>
                  </a:lnTo>
                  <a:lnTo>
                    <a:pt x="14965" y="7274"/>
                  </a:lnTo>
                  <a:lnTo>
                    <a:pt x="14875" y="6978"/>
                  </a:lnTo>
                  <a:lnTo>
                    <a:pt x="14780" y="6695"/>
                  </a:lnTo>
                  <a:lnTo>
                    <a:pt x="14685" y="6424"/>
                  </a:lnTo>
                  <a:lnTo>
                    <a:pt x="14585" y="6140"/>
                  </a:lnTo>
                  <a:lnTo>
                    <a:pt x="14481" y="5880"/>
                  </a:lnTo>
                  <a:lnTo>
                    <a:pt x="14376" y="5609"/>
                  </a:lnTo>
                  <a:lnTo>
                    <a:pt x="14272" y="5349"/>
                  </a:lnTo>
                  <a:lnTo>
                    <a:pt x="14158" y="5089"/>
                  </a:lnTo>
                  <a:lnTo>
                    <a:pt x="14044" y="4841"/>
                  </a:lnTo>
                  <a:lnTo>
                    <a:pt x="13926" y="4593"/>
                  </a:lnTo>
                  <a:lnTo>
                    <a:pt x="13807" y="4357"/>
                  </a:lnTo>
                  <a:lnTo>
                    <a:pt x="13683" y="4109"/>
                  </a:lnTo>
                  <a:lnTo>
                    <a:pt x="13555" y="3885"/>
                  </a:lnTo>
                  <a:lnTo>
                    <a:pt x="13427" y="3661"/>
                  </a:lnTo>
                  <a:lnTo>
                    <a:pt x="13294" y="3436"/>
                  </a:lnTo>
                  <a:lnTo>
                    <a:pt x="13161" y="3224"/>
                  </a:lnTo>
                  <a:lnTo>
                    <a:pt x="13019" y="3011"/>
                  </a:lnTo>
                  <a:lnTo>
                    <a:pt x="12877" y="2799"/>
                  </a:lnTo>
                  <a:lnTo>
                    <a:pt x="12734" y="2598"/>
                  </a:lnTo>
                  <a:lnTo>
                    <a:pt x="12582" y="2409"/>
                  </a:lnTo>
                  <a:lnTo>
                    <a:pt x="12430" y="2220"/>
                  </a:lnTo>
                  <a:lnTo>
                    <a:pt x="12274" y="2043"/>
                  </a:lnTo>
                  <a:lnTo>
                    <a:pt x="12117" y="1866"/>
                  </a:lnTo>
                  <a:lnTo>
                    <a:pt x="11956" y="1701"/>
                  </a:lnTo>
                  <a:lnTo>
                    <a:pt x="11790" y="1535"/>
                  </a:lnTo>
                  <a:lnTo>
                    <a:pt x="11624" y="1382"/>
                  </a:lnTo>
                  <a:lnTo>
                    <a:pt x="11448" y="1228"/>
                  </a:lnTo>
                  <a:lnTo>
                    <a:pt x="11272" y="1087"/>
                  </a:lnTo>
                  <a:lnTo>
                    <a:pt x="11097" y="945"/>
                  </a:lnTo>
                  <a:lnTo>
                    <a:pt x="10912" y="815"/>
                  </a:lnTo>
                  <a:lnTo>
                    <a:pt x="10717" y="685"/>
                  </a:lnTo>
                  <a:lnTo>
                    <a:pt x="10518" y="567"/>
                  </a:lnTo>
                  <a:lnTo>
                    <a:pt x="10318" y="461"/>
                  </a:lnTo>
                  <a:lnTo>
                    <a:pt x="10119" y="367"/>
                  </a:lnTo>
                  <a:lnTo>
                    <a:pt x="9915" y="284"/>
                  </a:lnTo>
                  <a:lnTo>
                    <a:pt x="9716" y="213"/>
                  </a:lnTo>
                  <a:lnTo>
                    <a:pt x="9512" y="142"/>
                  </a:lnTo>
                  <a:lnTo>
                    <a:pt x="9308" y="95"/>
                  </a:lnTo>
                  <a:lnTo>
                    <a:pt x="9103" y="60"/>
                  </a:lnTo>
                  <a:lnTo>
                    <a:pt x="8899" y="24"/>
                  </a:lnTo>
                  <a:lnTo>
                    <a:pt x="8695" y="12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5"/>
            <p:cNvSpPr/>
            <p:nvPr/>
          </p:nvSpPr>
          <p:spPr>
            <a:xfrm>
              <a:off x="1073500" y="-399475"/>
              <a:ext cx="788000" cy="474075"/>
            </a:xfrm>
            <a:custGeom>
              <a:rect b="b" l="l" r="r" t="t"/>
              <a:pathLst>
                <a:path extrusionOk="0" h="18963" w="31520">
                  <a:moveTo>
                    <a:pt x="15786" y="1"/>
                  </a:moveTo>
                  <a:lnTo>
                    <a:pt x="15520" y="13"/>
                  </a:lnTo>
                  <a:lnTo>
                    <a:pt x="15259" y="36"/>
                  </a:lnTo>
                  <a:lnTo>
                    <a:pt x="14993" y="60"/>
                  </a:lnTo>
                  <a:lnTo>
                    <a:pt x="14727" y="95"/>
                  </a:lnTo>
                  <a:lnTo>
                    <a:pt x="14466" y="143"/>
                  </a:lnTo>
                  <a:lnTo>
                    <a:pt x="14201" y="202"/>
                  </a:lnTo>
                  <a:lnTo>
                    <a:pt x="13940" y="261"/>
                  </a:lnTo>
                  <a:lnTo>
                    <a:pt x="13674" y="332"/>
                  </a:lnTo>
                  <a:lnTo>
                    <a:pt x="13413" y="414"/>
                  </a:lnTo>
                  <a:lnTo>
                    <a:pt x="13147" y="509"/>
                  </a:lnTo>
                  <a:lnTo>
                    <a:pt x="12886" y="603"/>
                  </a:lnTo>
                  <a:lnTo>
                    <a:pt x="12620" y="709"/>
                  </a:lnTo>
                  <a:lnTo>
                    <a:pt x="12359" y="827"/>
                  </a:lnTo>
                  <a:lnTo>
                    <a:pt x="12093" y="946"/>
                  </a:lnTo>
                  <a:lnTo>
                    <a:pt x="11832" y="1087"/>
                  </a:lnTo>
                  <a:lnTo>
                    <a:pt x="11571" y="1229"/>
                  </a:lnTo>
                  <a:lnTo>
                    <a:pt x="11310" y="1371"/>
                  </a:lnTo>
                  <a:lnTo>
                    <a:pt x="11044" y="1536"/>
                  </a:lnTo>
                  <a:lnTo>
                    <a:pt x="10783" y="1701"/>
                  </a:lnTo>
                  <a:lnTo>
                    <a:pt x="10522" y="1878"/>
                  </a:lnTo>
                  <a:lnTo>
                    <a:pt x="10261" y="2055"/>
                  </a:lnTo>
                  <a:lnTo>
                    <a:pt x="10005" y="2256"/>
                  </a:lnTo>
                  <a:lnTo>
                    <a:pt x="9744" y="2457"/>
                  </a:lnTo>
                  <a:lnTo>
                    <a:pt x="9483" y="2669"/>
                  </a:lnTo>
                  <a:lnTo>
                    <a:pt x="9227" y="2882"/>
                  </a:lnTo>
                  <a:lnTo>
                    <a:pt x="8966" y="3106"/>
                  </a:lnTo>
                  <a:lnTo>
                    <a:pt x="8709" y="3342"/>
                  </a:lnTo>
                  <a:lnTo>
                    <a:pt x="8453" y="3590"/>
                  </a:lnTo>
                  <a:lnTo>
                    <a:pt x="8197" y="3838"/>
                  </a:lnTo>
                  <a:lnTo>
                    <a:pt x="7940" y="4098"/>
                  </a:lnTo>
                  <a:lnTo>
                    <a:pt x="7684" y="4370"/>
                  </a:lnTo>
                  <a:lnTo>
                    <a:pt x="7428" y="4653"/>
                  </a:lnTo>
                  <a:lnTo>
                    <a:pt x="7176" y="4936"/>
                  </a:lnTo>
                  <a:lnTo>
                    <a:pt x="6920" y="5231"/>
                  </a:lnTo>
                  <a:lnTo>
                    <a:pt x="6668" y="5527"/>
                  </a:lnTo>
                  <a:lnTo>
                    <a:pt x="6417" y="5845"/>
                  </a:lnTo>
                  <a:lnTo>
                    <a:pt x="6165" y="6164"/>
                  </a:lnTo>
                  <a:lnTo>
                    <a:pt x="5919" y="6483"/>
                  </a:lnTo>
                  <a:lnTo>
                    <a:pt x="5667" y="6825"/>
                  </a:lnTo>
                  <a:lnTo>
                    <a:pt x="5420" y="7168"/>
                  </a:lnTo>
                  <a:lnTo>
                    <a:pt x="5173" y="7522"/>
                  </a:lnTo>
                  <a:lnTo>
                    <a:pt x="4927" y="7876"/>
                  </a:lnTo>
                  <a:lnTo>
                    <a:pt x="4680" y="8254"/>
                  </a:lnTo>
                  <a:lnTo>
                    <a:pt x="4433" y="8632"/>
                  </a:lnTo>
                  <a:lnTo>
                    <a:pt x="4191" y="9010"/>
                  </a:lnTo>
                  <a:lnTo>
                    <a:pt x="3949" y="9411"/>
                  </a:lnTo>
                  <a:lnTo>
                    <a:pt x="3707" y="9813"/>
                  </a:lnTo>
                  <a:lnTo>
                    <a:pt x="3465" y="10214"/>
                  </a:lnTo>
                  <a:lnTo>
                    <a:pt x="3228" y="10639"/>
                  </a:lnTo>
                  <a:lnTo>
                    <a:pt x="2985" y="11064"/>
                  </a:lnTo>
                  <a:lnTo>
                    <a:pt x="2748" y="11501"/>
                  </a:lnTo>
                  <a:lnTo>
                    <a:pt x="2516" y="11938"/>
                  </a:lnTo>
                  <a:lnTo>
                    <a:pt x="2278" y="12386"/>
                  </a:lnTo>
                  <a:lnTo>
                    <a:pt x="2046" y="12847"/>
                  </a:lnTo>
                  <a:lnTo>
                    <a:pt x="1813" y="13319"/>
                  </a:lnTo>
                  <a:lnTo>
                    <a:pt x="1581" y="13791"/>
                  </a:lnTo>
                  <a:lnTo>
                    <a:pt x="1353" y="14276"/>
                  </a:lnTo>
                  <a:lnTo>
                    <a:pt x="1125" y="14760"/>
                  </a:lnTo>
                  <a:lnTo>
                    <a:pt x="897" y="15256"/>
                  </a:lnTo>
                  <a:lnTo>
                    <a:pt x="669" y="15763"/>
                  </a:lnTo>
                  <a:lnTo>
                    <a:pt x="446" y="16283"/>
                  </a:lnTo>
                  <a:lnTo>
                    <a:pt x="223" y="16802"/>
                  </a:lnTo>
                  <a:lnTo>
                    <a:pt x="0" y="17334"/>
                  </a:lnTo>
                  <a:lnTo>
                    <a:pt x="1965" y="17286"/>
                  </a:lnTo>
                  <a:lnTo>
                    <a:pt x="3930" y="17251"/>
                  </a:lnTo>
                  <a:lnTo>
                    <a:pt x="5900" y="17227"/>
                  </a:lnTo>
                  <a:lnTo>
                    <a:pt x="7869" y="17227"/>
                  </a:lnTo>
                  <a:lnTo>
                    <a:pt x="9839" y="17251"/>
                  </a:lnTo>
                  <a:lnTo>
                    <a:pt x="11813" y="17286"/>
                  </a:lnTo>
                  <a:lnTo>
                    <a:pt x="13788" y="17357"/>
                  </a:lnTo>
                  <a:lnTo>
                    <a:pt x="15762" y="17428"/>
                  </a:lnTo>
                  <a:lnTo>
                    <a:pt x="17736" y="17534"/>
                  </a:lnTo>
                  <a:lnTo>
                    <a:pt x="19711" y="17664"/>
                  </a:lnTo>
                  <a:lnTo>
                    <a:pt x="21680" y="17818"/>
                  </a:lnTo>
                  <a:lnTo>
                    <a:pt x="23655" y="17995"/>
                  </a:lnTo>
                  <a:lnTo>
                    <a:pt x="25624" y="18195"/>
                  </a:lnTo>
                  <a:lnTo>
                    <a:pt x="27589" y="18420"/>
                  </a:lnTo>
                  <a:lnTo>
                    <a:pt x="29559" y="18680"/>
                  </a:lnTo>
                  <a:lnTo>
                    <a:pt x="30537" y="18809"/>
                  </a:lnTo>
                  <a:lnTo>
                    <a:pt x="31519" y="18963"/>
                  </a:lnTo>
                  <a:lnTo>
                    <a:pt x="31315" y="18361"/>
                  </a:lnTo>
                  <a:lnTo>
                    <a:pt x="31111" y="17782"/>
                  </a:lnTo>
                  <a:lnTo>
                    <a:pt x="30902" y="17204"/>
                  </a:lnTo>
                  <a:lnTo>
                    <a:pt x="30693" y="16637"/>
                  </a:lnTo>
                  <a:lnTo>
                    <a:pt x="30485" y="16082"/>
                  </a:lnTo>
                  <a:lnTo>
                    <a:pt x="30271" y="15539"/>
                  </a:lnTo>
                  <a:lnTo>
                    <a:pt x="30057" y="15008"/>
                  </a:lnTo>
                  <a:lnTo>
                    <a:pt x="29844" y="14476"/>
                  </a:lnTo>
                  <a:lnTo>
                    <a:pt x="29625" y="13957"/>
                  </a:lnTo>
                  <a:lnTo>
                    <a:pt x="29407" y="13449"/>
                  </a:lnTo>
                  <a:lnTo>
                    <a:pt x="29189" y="12953"/>
                  </a:lnTo>
                  <a:lnTo>
                    <a:pt x="28966" y="12469"/>
                  </a:lnTo>
                  <a:lnTo>
                    <a:pt x="28743" y="11985"/>
                  </a:lnTo>
                  <a:lnTo>
                    <a:pt x="28520" y="11525"/>
                  </a:lnTo>
                  <a:lnTo>
                    <a:pt x="28292" y="11064"/>
                  </a:lnTo>
                  <a:lnTo>
                    <a:pt x="28064" y="10615"/>
                  </a:lnTo>
                  <a:lnTo>
                    <a:pt x="27836" y="10167"/>
                  </a:lnTo>
                  <a:lnTo>
                    <a:pt x="27608" y="9742"/>
                  </a:lnTo>
                  <a:lnTo>
                    <a:pt x="27376" y="9317"/>
                  </a:lnTo>
                  <a:lnTo>
                    <a:pt x="27143" y="8903"/>
                  </a:lnTo>
                  <a:lnTo>
                    <a:pt x="26911" y="8502"/>
                  </a:lnTo>
                  <a:lnTo>
                    <a:pt x="26678" y="8112"/>
                  </a:lnTo>
                  <a:lnTo>
                    <a:pt x="26441" y="7735"/>
                  </a:lnTo>
                  <a:lnTo>
                    <a:pt x="26204" y="7357"/>
                  </a:lnTo>
                  <a:lnTo>
                    <a:pt x="25966" y="6991"/>
                  </a:lnTo>
                  <a:lnTo>
                    <a:pt x="25724" y="6636"/>
                  </a:lnTo>
                  <a:lnTo>
                    <a:pt x="25487" y="6294"/>
                  </a:lnTo>
                  <a:lnTo>
                    <a:pt x="25245" y="5963"/>
                  </a:lnTo>
                  <a:lnTo>
                    <a:pt x="25003" y="5633"/>
                  </a:lnTo>
                  <a:lnTo>
                    <a:pt x="24756" y="5314"/>
                  </a:lnTo>
                  <a:lnTo>
                    <a:pt x="24514" y="5007"/>
                  </a:lnTo>
                  <a:lnTo>
                    <a:pt x="24267" y="4712"/>
                  </a:lnTo>
                  <a:lnTo>
                    <a:pt x="24020" y="4417"/>
                  </a:lnTo>
                  <a:lnTo>
                    <a:pt x="23773" y="4133"/>
                  </a:lnTo>
                  <a:lnTo>
                    <a:pt x="23527" y="3874"/>
                  </a:lnTo>
                  <a:lnTo>
                    <a:pt x="23275" y="3602"/>
                  </a:lnTo>
                  <a:lnTo>
                    <a:pt x="23028" y="3354"/>
                  </a:lnTo>
                  <a:lnTo>
                    <a:pt x="22777" y="3118"/>
                  </a:lnTo>
                  <a:lnTo>
                    <a:pt x="22525" y="2882"/>
                  </a:lnTo>
                  <a:lnTo>
                    <a:pt x="22269" y="2658"/>
                  </a:lnTo>
                  <a:lnTo>
                    <a:pt x="22017" y="2445"/>
                  </a:lnTo>
                  <a:lnTo>
                    <a:pt x="21766" y="2232"/>
                  </a:lnTo>
                  <a:lnTo>
                    <a:pt x="21510" y="2044"/>
                  </a:lnTo>
                  <a:lnTo>
                    <a:pt x="21253" y="1855"/>
                  </a:lnTo>
                  <a:lnTo>
                    <a:pt x="20997" y="1678"/>
                  </a:lnTo>
                  <a:lnTo>
                    <a:pt x="20741" y="1500"/>
                  </a:lnTo>
                  <a:lnTo>
                    <a:pt x="20484" y="1347"/>
                  </a:lnTo>
                  <a:lnTo>
                    <a:pt x="20228" y="1193"/>
                  </a:lnTo>
                  <a:lnTo>
                    <a:pt x="19967" y="1052"/>
                  </a:lnTo>
                  <a:lnTo>
                    <a:pt x="19711" y="922"/>
                  </a:lnTo>
                  <a:lnTo>
                    <a:pt x="19450" y="792"/>
                  </a:lnTo>
                  <a:lnTo>
                    <a:pt x="19193" y="674"/>
                  </a:lnTo>
                  <a:lnTo>
                    <a:pt x="18932" y="568"/>
                  </a:lnTo>
                  <a:lnTo>
                    <a:pt x="18671" y="473"/>
                  </a:lnTo>
                  <a:lnTo>
                    <a:pt x="18410" y="391"/>
                  </a:lnTo>
                  <a:lnTo>
                    <a:pt x="18149" y="308"/>
                  </a:lnTo>
                  <a:lnTo>
                    <a:pt x="17888" y="237"/>
                  </a:lnTo>
                  <a:lnTo>
                    <a:pt x="17623" y="178"/>
                  </a:lnTo>
                  <a:lnTo>
                    <a:pt x="17361" y="131"/>
                  </a:lnTo>
                  <a:lnTo>
                    <a:pt x="17100" y="84"/>
                  </a:lnTo>
                  <a:lnTo>
                    <a:pt x="16839" y="48"/>
                  </a:lnTo>
                  <a:lnTo>
                    <a:pt x="16574" y="25"/>
                  </a:lnTo>
                  <a:lnTo>
                    <a:pt x="16313" y="13"/>
                  </a:lnTo>
                  <a:lnTo>
                    <a:pt x="16047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5"/>
            <p:cNvSpPr/>
            <p:nvPr/>
          </p:nvSpPr>
          <p:spPr>
            <a:xfrm>
              <a:off x="1429450" y="-11242100"/>
              <a:ext cx="68975" cy="414450"/>
            </a:xfrm>
            <a:custGeom>
              <a:rect b="b" l="l" r="r" t="t"/>
              <a:pathLst>
                <a:path extrusionOk="0" h="16578" w="2759">
                  <a:moveTo>
                    <a:pt x="2630" y="1"/>
                  </a:moveTo>
                  <a:lnTo>
                    <a:pt x="2464" y="83"/>
                  </a:lnTo>
                  <a:lnTo>
                    <a:pt x="2302" y="166"/>
                  </a:lnTo>
                  <a:lnTo>
                    <a:pt x="2136" y="225"/>
                  </a:lnTo>
                  <a:lnTo>
                    <a:pt x="1970" y="284"/>
                  </a:lnTo>
                  <a:lnTo>
                    <a:pt x="1804" y="343"/>
                  </a:lnTo>
                  <a:lnTo>
                    <a:pt x="1638" y="379"/>
                  </a:lnTo>
                  <a:lnTo>
                    <a:pt x="1477" y="414"/>
                  </a:lnTo>
                  <a:lnTo>
                    <a:pt x="1310" y="438"/>
                  </a:lnTo>
                  <a:lnTo>
                    <a:pt x="1144" y="449"/>
                  </a:lnTo>
                  <a:lnTo>
                    <a:pt x="978" y="449"/>
                  </a:lnTo>
                  <a:lnTo>
                    <a:pt x="817" y="438"/>
                  </a:lnTo>
                  <a:lnTo>
                    <a:pt x="651" y="414"/>
                  </a:lnTo>
                  <a:lnTo>
                    <a:pt x="489" y="390"/>
                  </a:lnTo>
                  <a:lnTo>
                    <a:pt x="323" y="355"/>
                  </a:lnTo>
                  <a:lnTo>
                    <a:pt x="162" y="296"/>
                  </a:lnTo>
                  <a:lnTo>
                    <a:pt x="1" y="237"/>
                  </a:lnTo>
                  <a:lnTo>
                    <a:pt x="1" y="237"/>
                  </a:lnTo>
                  <a:lnTo>
                    <a:pt x="62" y="2220"/>
                  </a:lnTo>
                  <a:lnTo>
                    <a:pt x="114" y="4228"/>
                  </a:lnTo>
                  <a:lnTo>
                    <a:pt x="162" y="6247"/>
                  </a:lnTo>
                  <a:lnTo>
                    <a:pt x="205" y="8289"/>
                  </a:lnTo>
                  <a:lnTo>
                    <a:pt x="238" y="10344"/>
                  </a:lnTo>
                  <a:lnTo>
                    <a:pt x="262" y="12410"/>
                  </a:lnTo>
                  <a:lnTo>
                    <a:pt x="276" y="14488"/>
                  </a:lnTo>
                  <a:lnTo>
                    <a:pt x="285" y="16578"/>
                  </a:lnTo>
                  <a:lnTo>
                    <a:pt x="898" y="16531"/>
                  </a:lnTo>
                  <a:lnTo>
                    <a:pt x="1515" y="16483"/>
                  </a:lnTo>
                  <a:lnTo>
                    <a:pt x="2758" y="16424"/>
                  </a:lnTo>
                  <a:lnTo>
                    <a:pt x="2758" y="14323"/>
                  </a:lnTo>
                  <a:lnTo>
                    <a:pt x="2749" y="12245"/>
                  </a:lnTo>
                  <a:lnTo>
                    <a:pt x="2739" y="10167"/>
                  </a:lnTo>
                  <a:lnTo>
                    <a:pt x="2725" y="8112"/>
                  </a:lnTo>
                  <a:lnTo>
                    <a:pt x="2706" y="6058"/>
                  </a:lnTo>
                  <a:lnTo>
                    <a:pt x="2682" y="4027"/>
                  </a:lnTo>
                  <a:lnTo>
                    <a:pt x="2658" y="2008"/>
                  </a:lnTo>
                  <a:lnTo>
                    <a:pt x="263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5"/>
            <p:cNvSpPr/>
            <p:nvPr/>
          </p:nvSpPr>
          <p:spPr>
            <a:xfrm>
              <a:off x="1427800" y="-10778975"/>
              <a:ext cx="70625" cy="445150"/>
            </a:xfrm>
            <a:custGeom>
              <a:rect b="b" l="l" r="r" t="t"/>
              <a:pathLst>
                <a:path extrusionOk="0" h="17806" w="2825">
                  <a:moveTo>
                    <a:pt x="351" y="1"/>
                  </a:moveTo>
                  <a:lnTo>
                    <a:pt x="342" y="2185"/>
                  </a:lnTo>
                  <a:lnTo>
                    <a:pt x="323" y="4393"/>
                  </a:lnTo>
                  <a:lnTo>
                    <a:pt x="294" y="6613"/>
                  </a:lnTo>
                  <a:lnTo>
                    <a:pt x="256" y="8844"/>
                  </a:lnTo>
                  <a:lnTo>
                    <a:pt x="209" y="11076"/>
                  </a:lnTo>
                  <a:lnTo>
                    <a:pt x="147" y="13319"/>
                  </a:lnTo>
                  <a:lnTo>
                    <a:pt x="81" y="15562"/>
                  </a:lnTo>
                  <a:lnTo>
                    <a:pt x="0" y="17806"/>
                  </a:lnTo>
                  <a:lnTo>
                    <a:pt x="24" y="17770"/>
                  </a:lnTo>
                  <a:lnTo>
                    <a:pt x="43" y="17735"/>
                  </a:lnTo>
                  <a:lnTo>
                    <a:pt x="67" y="17700"/>
                  </a:lnTo>
                  <a:lnTo>
                    <a:pt x="81" y="17688"/>
                  </a:lnTo>
                  <a:lnTo>
                    <a:pt x="100" y="17688"/>
                  </a:lnTo>
                  <a:lnTo>
                    <a:pt x="703" y="17581"/>
                  </a:lnTo>
                  <a:lnTo>
                    <a:pt x="997" y="17534"/>
                  </a:lnTo>
                  <a:lnTo>
                    <a:pt x="1296" y="17511"/>
                  </a:lnTo>
                  <a:lnTo>
                    <a:pt x="1590" y="17487"/>
                  </a:lnTo>
                  <a:lnTo>
                    <a:pt x="1889" y="17499"/>
                  </a:lnTo>
                  <a:lnTo>
                    <a:pt x="2188" y="17522"/>
                  </a:lnTo>
                  <a:lnTo>
                    <a:pt x="2487" y="17570"/>
                  </a:lnTo>
                  <a:lnTo>
                    <a:pt x="2511" y="17570"/>
                  </a:lnTo>
                  <a:lnTo>
                    <a:pt x="2530" y="17581"/>
                  </a:lnTo>
                  <a:lnTo>
                    <a:pt x="2558" y="17629"/>
                  </a:lnTo>
                  <a:lnTo>
                    <a:pt x="2587" y="17688"/>
                  </a:lnTo>
                  <a:lnTo>
                    <a:pt x="2601" y="17711"/>
                  </a:lnTo>
                  <a:lnTo>
                    <a:pt x="2615" y="17723"/>
                  </a:lnTo>
                  <a:lnTo>
                    <a:pt x="2667" y="15503"/>
                  </a:lnTo>
                  <a:lnTo>
                    <a:pt x="2705" y="13296"/>
                  </a:lnTo>
                  <a:lnTo>
                    <a:pt x="2743" y="11088"/>
                  </a:lnTo>
                  <a:lnTo>
                    <a:pt x="2767" y="8880"/>
                  </a:lnTo>
                  <a:lnTo>
                    <a:pt x="2791" y="6672"/>
                  </a:lnTo>
                  <a:lnTo>
                    <a:pt x="2805" y="4476"/>
                  </a:lnTo>
                  <a:lnTo>
                    <a:pt x="2815" y="2291"/>
                  </a:lnTo>
                  <a:lnTo>
                    <a:pt x="2824" y="119"/>
                  </a:lnTo>
                  <a:lnTo>
                    <a:pt x="2207" y="107"/>
                  </a:lnTo>
                  <a:lnTo>
                    <a:pt x="1590" y="84"/>
                  </a:lnTo>
                  <a:lnTo>
                    <a:pt x="973" y="48"/>
                  </a:lnTo>
                  <a:lnTo>
                    <a:pt x="35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5"/>
            <p:cNvSpPr/>
            <p:nvPr/>
          </p:nvSpPr>
          <p:spPr>
            <a:xfrm>
              <a:off x="1201525" y="-3434150"/>
              <a:ext cx="355500" cy="959625"/>
            </a:xfrm>
            <a:custGeom>
              <a:rect b="b" l="l" r="r" t="t"/>
              <a:pathLst>
                <a:path extrusionOk="0" h="38385" w="14220">
                  <a:moveTo>
                    <a:pt x="11158" y="1"/>
                  </a:moveTo>
                  <a:lnTo>
                    <a:pt x="8372" y="3000"/>
                  </a:lnTo>
                  <a:lnTo>
                    <a:pt x="6982" y="4499"/>
                  </a:lnTo>
                  <a:lnTo>
                    <a:pt x="5591" y="5999"/>
                  </a:lnTo>
                  <a:lnTo>
                    <a:pt x="4196" y="7474"/>
                  </a:lnTo>
                  <a:lnTo>
                    <a:pt x="2800" y="8938"/>
                  </a:lnTo>
                  <a:lnTo>
                    <a:pt x="1400" y="10391"/>
                  </a:lnTo>
                  <a:lnTo>
                    <a:pt x="0" y="11819"/>
                  </a:lnTo>
                  <a:lnTo>
                    <a:pt x="181" y="13425"/>
                  </a:lnTo>
                  <a:lnTo>
                    <a:pt x="351" y="15043"/>
                  </a:lnTo>
                  <a:lnTo>
                    <a:pt x="522" y="16672"/>
                  </a:lnTo>
                  <a:lnTo>
                    <a:pt x="688" y="18301"/>
                  </a:lnTo>
                  <a:lnTo>
                    <a:pt x="850" y="19943"/>
                  </a:lnTo>
                  <a:lnTo>
                    <a:pt x="1006" y="21596"/>
                  </a:lnTo>
                  <a:lnTo>
                    <a:pt x="1158" y="23248"/>
                  </a:lnTo>
                  <a:lnTo>
                    <a:pt x="1305" y="24901"/>
                  </a:lnTo>
                  <a:lnTo>
                    <a:pt x="1453" y="26578"/>
                  </a:lnTo>
                  <a:lnTo>
                    <a:pt x="1590" y="28243"/>
                  </a:lnTo>
                  <a:lnTo>
                    <a:pt x="1728" y="29919"/>
                  </a:lnTo>
                  <a:lnTo>
                    <a:pt x="1856" y="31608"/>
                  </a:lnTo>
                  <a:lnTo>
                    <a:pt x="1984" y="33296"/>
                  </a:lnTo>
                  <a:lnTo>
                    <a:pt x="2108" y="34985"/>
                  </a:lnTo>
                  <a:lnTo>
                    <a:pt x="2226" y="36685"/>
                  </a:lnTo>
                  <a:lnTo>
                    <a:pt x="2340" y="38385"/>
                  </a:lnTo>
                  <a:lnTo>
                    <a:pt x="3009" y="38102"/>
                  </a:lnTo>
                  <a:lnTo>
                    <a:pt x="3014" y="38007"/>
                  </a:lnTo>
                  <a:lnTo>
                    <a:pt x="3019" y="37913"/>
                  </a:lnTo>
                  <a:lnTo>
                    <a:pt x="3024" y="37818"/>
                  </a:lnTo>
                  <a:lnTo>
                    <a:pt x="3038" y="37724"/>
                  </a:lnTo>
                  <a:lnTo>
                    <a:pt x="3047" y="37629"/>
                  </a:lnTo>
                  <a:lnTo>
                    <a:pt x="3066" y="37547"/>
                  </a:lnTo>
                  <a:lnTo>
                    <a:pt x="3085" y="37452"/>
                  </a:lnTo>
                  <a:lnTo>
                    <a:pt x="3109" y="37370"/>
                  </a:lnTo>
                  <a:lnTo>
                    <a:pt x="3137" y="37299"/>
                  </a:lnTo>
                  <a:lnTo>
                    <a:pt x="3166" y="37216"/>
                  </a:lnTo>
                  <a:lnTo>
                    <a:pt x="3199" y="37145"/>
                  </a:lnTo>
                  <a:lnTo>
                    <a:pt x="3232" y="37086"/>
                  </a:lnTo>
                  <a:lnTo>
                    <a:pt x="3270" y="37015"/>
                  </a:lnTo>
                  <a:lnTo>
                    <a:pt x="3313" y="36968"/>
                  </a:lnTo>
                  <a:lnTo>
                    <a:pt x="3360" y="36921"/>
                  </a:lnTo>
                  <a:lnTo>
                    <a:pt x="3408" y="36874"/>
                  </a:lnTo>
                  <a:lnTo>
                    <a:pt x="4727" y="35847"/>
                  </a:lnTo>
                  <a:lnTo>
                    <a:pt x="6061" y="34831"/>
                  </a:lnTo>
                  <a:lnTo>
                    <a:pt x="6730" y="34323"/>
                  </a:lnTo>
                  <a:lnTo>
                    <a:pt x="7404" y="33816"/>
                  </a:lnTo>
                  <a:lnTo>
                    <a:pt x="8083" y="33332"/>
                  </a:lnTo>
                  <a:lnTo>
                    <a:pt x="8762" y="32848"/>
                  </a:lnTo>
                  <a:lnTo>
                    <a:pt x="9440" y="32363"/>
                  </a:lnTo>
                  <a:lnTo>
                    <a:pt x="10124" y="31903"/>
                  </a:lnTo>
                  <a:lnTo>
                    <a:pt x="10802" y="31454"/>
                  </a:lnTo>
                  <a:lnTo>
                    <a:pt x="11486" y="31017"/>
                  </a:lnTo>
                  <a:lnTo>
                    <a:pt x="12169" y="30604"/>
                  </a:lnTo>
                  <a:lnTo>
                    <a:pt x="12853" y="30203"/>
                  </a:lnTo>
                  <a:lnTo>
                    <a:pt x="13536" y="29825"/>
                  </a:lnTo>
                  <a:lnTo>
                    <a:pt x="14220" y="29459"/>
                  </a:lnTo>
                  <a:lnTo>
                    <a:pt x="14082" y="27558"/>
                  </a:lnTo>
                  <a:lnTo>
                    <a:pt x="13944" y="25657"/>
                  </a:lnTo>
                  <a:lnTo>
                    <a:pt x="13797" y="23756"/>
                  </a:lnTo>
                  <a:lnTo>
                    <a:pt x="13641" y="21879"/>
                  </a:lnTo>
                  <a:lnTo>
                    <a:pt x="13479" y="20002"/>
                  </a:lnTo>
                  <a:lnTo>
                    <a:pt x="13313" y="18124"/>
                  </a:lnTo>
                  <a:lnTo>
                    <a:pt x="13137" y="16271"/>
                  </a:lnTo>
                  <a:lnTo>
                    <a:pt x="12952" y="14417"/>
                  </a:lnTo>
                  <a:lnTo>
                    <a:pt x="12758" y="12575"/>
                  </a:lnTo>
                  <a:lnTo>
                    <a:pt x="12558" y="10745"/>
                  </a:lnTo>
                  <a:lnTo>
                    <a:pt x="12350" y="8927"/>
                  </a:lnTo>
                  <a:lnTo>
                    <a:pt x="12131" y="7120"/>
                  </a:lnTo>
                  <a:lnTo>
                    <a:pt x="11899" y="5314"/>
                  </a:lnTo>
                  <a:lnTo>
                    <a:pt x="11661" y="3531"/>
                  </a:lnTo>
                  <a:lnTo>
                    <a:pt x="11415" y="1760"/>
                  </a:lnTo>
                  <a:lnTo>
                    <a:pt x="11287" y="874"/>
                  </a:lnTo>
                  <a:lnTo>
                    <a:pt x="1115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5"/>
            <p:cNvSpPr/>
            <p:nvPr/>
          </p:nvSpPr>
          <p:spPr>
            <a:xfrm>
              <a:off x="1378075" y="-10284250"/>
              <a:ext cx="113925" cy="712875"/>
            </a:xfrm>
            <a:custGeom>
              <a:rect b="b" l="l" r="r" t="t"/>
              <a:pathLst>
                <a:path extrusionOk="0" h="28515" w="4557">
                  <a:moveTo>
                    <a:pt x="1913" y="0"/>
                  </a:moveTo>
                  <a:lnTo>
                    <a:pt x="1842" y="1712"/>
                  </a:lnTo>
                  <a:lnTo>
                    <a:pt x="1761" y="3424"/>
                  </a:lnTo>
                  <a:lnTo>
                    <a:pt x="1681" y="5125"/>
                  </a:lnTo>
                  <a:lnTo>
                    <a:pt x="1590" y="6837"/>
                  </a:lnTo>
                  <a:lnTo>
                    <a:pt x="1491" y="8549"/>
                  </a:lnTo>
                  <a:lnTo>
                    <a:pt x="1391" y="10261"/>
                  </a:lnTo>
                  <a:lnTo>
                    <a:pt x="1282" y="11961"/>
                  </a:lnTo>
                  <a:lnTo>
                    <a:pt x="1163" y="13673"/>
                  </a:lnTo>
                  <a:lnTo>
                    <a:pt x="1045" y="15373"/>
                  </a:lnTo>
                  <a:lnTo>
                    <a:pt x="912" y="17073"/>
                  </a:lnTo>
                  <a:lnTo>
                    <a:pt x="779" y="18762"/>
                  </a:lnTo>
                  <a:lnTo>
                    <a:pt x="636" y="20450"/>
                  </a:lnTo>
                  <a:lnTo>
                    <a:pt x="489" y="22138"/>
                  </a:lnTo>
                  <a:lnTo>
                    <a:pt x="333" y="23815"/>
                  </a:lnTo>
                  <a:lnTo>
                    <a:pt x="167" y="25492"/>
                  </a:lnTo>
                  <a:lnTo>
                    <a:pt x="0" y="27168"/>
                  </a:lnTo>
                  <a:lnTo>
                    <a:pt x="205" y="27156"/>
                  </a:lnTo>
                  <a:lnTo>
                    <a:pt x="409" y="27156"/>
                  </a:lnTo>
                  <a:lnTo>
                    <a:pt x="617" y="27168"/>
                  </a:lnTo>
                  <a:lnTo>
                    <a:pt x="822" y="27192"/>
                  </a:lnTo>
                  <a:lnTo>
                    <a:pt x="1030" y="27227"/>
                  </a:lnTo>
                  <a:lnTo>
                    <a:pt x="1239" y="27274"/>
                  </a:lnTo>
                  <a:lnTo>
                    <a:pt x="1448" y="27333"/>
                  </a:lnTo>
                  <a:lnTo>
                    <a:pt x="1652" y="27404"/>
                  </a:lnTo>
                  <a:lnTo>
                    <a:pt x="1856" y="27499"/>
                  </a:lnTo>
                  <a:lnTo>
                    <a:pt x="2060" y="27593"/>
                  </a:lnTo>
                  <a:lnTo>
                    <a:pt x="2264" y="27711"/>
                  </a:lnTo>
                  <a:lnTo>
                    <a:pt x="2464" y="27841"/>
                  </a:lnTo>
                  <a:lnTo>
                    <a:pt x="2663" y="27983"/>
                  </a:lnTo>
                  <a:lnTo>
                    <a:pt x="2858" y="28148"/>
                  </a:lnTo>
                  <a:lnTo>
                    <a:pt x="3047" y="28325"/>
                  </a:lnTo>
                  <a:lnTo>
                    <a:pt x="3233" y="28514"/>
                  </a:lnTo>
                  <a:lnTo>
                    <a:pt x="3356" y="26767"/>
                  </a:lnTo>
                  <a:lnTo>
                    <a:pt x="3475" y="25019"/>
                  </a:lnTo>
                  <a:lnTo>
                    <a:pt x="3584" y="23272"/>
                  </a:lnTo>
                  <a:lnTo>
                    <a:pt x="3688" y="21513"/>
                  </a:lnTo>
                  <a:lnTo>
                    <a:pt x="3793" y="19753"/>
                  </a:lnTo>
                  <a:lnTo>
                    <a:pt x="3883" y="17982"/>
                  </a:lnTo>
                  <a:lnTo>
                    <a:pt x="3973" y="16223"/>
                  </a:lnTo>
                  <a:lnTo>
                    <a:pt x="4058" y="14452"/>
                  </a:lnTo>
                  <a:lnTo>
                    <a:pt x="4139" y="12681"/>
                  </a:lnTo>
                  <a:lnTo>
                    <a:pt x="4210" y="10898"/>
                  </a:lnTo>
                  <a:lnTo>
                    <a:pt x="4281" y="9127"/>
                  </a:lnTo>
                  <a:lnTo>
                    <a:pt x="4343" y="7344"/>
                  </a:lnTo>
                  <a:lnTo>
                    <a:pt x="4405" y="5573"/>
                  </a:lnTo>
                  <a:lnTo>
                    <a:pt x="4462" y="3790"/>
                  </a:lnTo>
                  <a:lnTo>
                    <a:pt x="4509" y="2008"/>
                  </a:lnTo>
                  <a:lnTo>
                    <a:pt x="4557" y="236"/>
                  </a:lnTo>
                  <a:lnTo>
                    <a:pt x="4557" y="236"/>
                  </a:lnTo>
                  <a:lnTo>
                    <a:pt x="4538" y="248"/>
                  </a:lnTo>
                  <a:lnTo>
                    <a:pt x="4519" y="272"/>
                  </a:lnTo>
                  <a:lnTo>
                    <a:pt x="4500" y="307"/>
                  </a:lnTo>
                  <a:lnTo>
                    <a:pt x="4476" y="319"/>
                  </a:lnTo>
                  <a:lnTo>
                    <a:pt x="4177" y="366"/>
                  </a:lnTo>
                  <a:lnTo>
                    <a:pt x="3878" y="390"/>
                  </a:lnTo>
                  <a:lnTo>
                    <a:pt x="3579" y="390"/>
                  </a:lnTo>
                  <a:lnTo>
                    <a:pt x="3285" y="378"/>
                  </a:lnTo>
                  <a:lnTo>
                    <a:pt x="2986" y="343"/>
                  </a:lnTo>
                  <a:lnTo>
                    <a:pt x="2692" y="307"/>
                  </a:lnTo>
                  <a:lnTo>
                    <a:pt x="2089" y="201"/>
                  </a:lnTo>
                  <a:lnTo>
                    <a:pt x="2060" y="189"/>
                  </a:lnTo>
                  <a:lnTo>
                    <a:pt x="2037" y="177"/>
                  </a:lnTo>
                  <a:lnTo>
                    <a:pt x="2013" y="154"/>
                  </a:lnTo>
                  <a:lnTo>
                    <a:pt x="1994" y="130"/>
                  </a:lnTo>
                  <a:lnTo>
                    <a:pt x="1956" y="59"/>
                  </a:lnTo>
                  <a:lnTo>
                    <a:pt x="191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5"/>
            <p:cNvSpPr/>
            <p:nvPr/>
          </p:nvSpPr>
          <p:spPr>
            <a:xfrm>
              <a:off x="1291100" y="-9527725"/>
              <a:ext cx="161875" cy="624625"/>
            </a:xfrm>
            <a:custGeom>
              <a:rect b="b" l="l" r="r" t="t"/>
              <a:pathLst>
                <a:path extrusionOk="0" h="24985" w="6475">
                  <a:moveTo>
                    <a:pt x="3176" y="1"/>
                  </a:moveTo>
                  <a:lnTo>
                    <a:pt x="3014" y="1382"/>
                  </a:lnTo>
                  <a:lnTo>
                    <a:pt x="2848" y="2752"/>
                  </a:lnTo>
                  <a:lnTo>
                    <a:pt x="2677" y="4121"/>
                  </a:lnTo>
                  <a:lnTo>
                    <a:pt x="2506" y="5491"/>
                  </a:lnTo>
                  <a:lnTo>
                    <a:pt x="2326" y="6849"/>
                  </a:lnTo>
                  <a:lnTo>
                    <a:pt x="2141" y="8195"/>
                  </a:lnTo>
                  <a:lnTo>
                    <a:pt x="1951" y="9541"/>
                  </a:lnTo>
                  <a:lnTo>
                    <a:pt x="1757" y="10887"/>
                  </a:lnTo>
                  <a:lnTo>
                    <a:pt x="1557" y="12209"/>
                  </a:lnTo>
                  <a:lnTo>
                    <a:pt x="1348" y="13531"/>
                  </a:lnTo>
                  <a:lnTo>
                    <a:pt x="1140" y="14854"/>
                  </a:lnTo>
                  <a:lnTo>
                    <a:pt x="926" y="16153"/>
                  </a:lnTo>
                  <a:lnTo>
                    <a:pt x="703" y="17451"/>
                  </a:lnTo>
                  <a:lnTo>
                    <a:pt x="475" y="18750"/>
                  </a:lnTo>
                  <a:lnTo>
                    <a:pt x="243" y="20025"/>
                  </a:lnTo>
                  <a:lnTo>
                    <a:pt x="1" y="21289"/>
                  </a:lnTo>
                  <a:lnTo>
                    <a:pt x="1" y="21289"/>
                  </a:lnTo>
                  <a:lnTo>
                    <a:pt x="24" y="21277"/>
                  </a:lnTo>
                  <a:lnTo>
                    <a:pt x="48" y="21253"/>
                  </a:lnTo>
                  <a:lnTo>
                    <a:pt x="72" y="21241"/>
                  </a:lnTo>
                  <a:lnTo>
                    <a:pt x="86" y="21241"/>
                  </a:lnTo>
                  <a:lnTo>
                    <a:pt x="100" y="21253"/>
                  </a:lnTo>
                  <a:lnTo>
                    <a:pt x="1045" y="22198"/>
                  </a:lnTo>
                  <a:lnTo>
                    <a:pt x="1989" y="23119"/>
                  </a:lnTo>
                  <a:lnTo>
                    <a:pt x="2934" y="24040"/>
                  </a:lnTo>
                  <a:lnTo>
                    <a:pt x="3878" y="24984"/>
                  </a:lnTo>
                  <a:lnTo>
                    <a:pt x="4077" y="23591"/>
                  </a:lnTo>
                  <a:lnTo>
                    <a:pt x="4277" y="22198"/>
                  </a:lnTo>
                  <a:lnTo>
                    <a:pt x="4467" y="20781"/>
                  </a:lnTo>
                  <a:lnTo>
                    <a:pt x="4656" y="19364"/>
                  </a:lnTo>
                  <a:lnTo>
                    <a:pt x="4837" y="17935"/>
                  </a:lnTo>
                  <a:lnTo>
                    <a:pt x="5008" y="16495"/>
                  </a:lnTo>
                  <a:lnTo>
                    <a:pt x="5179" y="15054"/>
                  </a:lnTo>
                  <a:lnTo>
                    <a:pt x="5345" y="13590"/>
                  </a:lnTo>
                  <a:lnTo>
                    <a:pt x="5501" y="12126"/>
                  </a:lnTo>
                  <a:lnTo>
                    <a:pt x="5653" y="10662"/>
                  </a:lnTo>
                  <a:lnTo>
                    <a:pt x="5805" y="9186"/>
                  </a:lnTo>
                  <a:lnTo>
                    <a:pt x="5947" y="7699"/>
                  </a:lnTo>
                  <a:lnTo>
                    <a:pt x="6085" y="6211"/>
                  </a:lnTo>
                  <a:lnTo>
                    <a:pt x="6223" y="4712"/>
                  </a:lnTo>
                  <a:lnTo>
                    <a:pt x="6351" y="3212"/>
                  </a:lnTo>
                  <a:lnTo>
                    <a:pt x="6474" y="1701"/>
                  </a:lnTo>
                  <a:lnTo>
                    <a:pt x="6265" y="1536"/>
                  </a:lnTo>
                  <a:lnTo>
                    <a:pt x="6057" y="1358"/>
                  </a:lnTo>
                  <a:lnTo>
                    <a:pt x="5644" y="1004"/>
                  </a:lnTo>
                  <a:lnTo>
                    <a:pt x="5435" y="827"/>
                  </a:lnTo>
                  <a:lnTo>
                    <a:pt x="5226" y="674"/>
                  </a:lnTo>
                  <a:lnTo>
                    <a:pt x="5012" y="520"/>
                  </a:lnTo>
                  <a:lnTo>
                    <a:pt x="4799" y="390"/>
                  </a:lnTo>
                  <a:lnTo>
                    <a:pt x="4600" y="284"/>
                  </a:lnTo>
                  <a:lnTo>
                    <a:pt x="4395" y="201"/>
                  </a:lnTo>
                  <a:lnTo>
                    <a:pt x="4191" y="130"/>
                  </a:lnTo>
                  <a:lnTo>
                    <a:pt x="3987" y="71"/>
                  </a:lnTo>
                  <a:lnTo>
                    <a:pt x="3783" y="36"/>
                  </a:lnTo>
                  <a:lnTo>
                    <a:pt x="3579" y="12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5"/>
            <p:cNvSpPr/>
            <p:nvPr/>
          </p:nvSpPr>
          <p:spPr>
            <a:xfrm>
              <a:off x="1130575" y="-8953900"/>
              <a:ext cx="247525" cy="663575"/>
            </a:xfrm>
            <a:custGeom>
              <a:rect b="b" l="l" r="r" t="t"/>
              <a:pathLst>
                <a:path extrusionOk="0" h="26543" w="9901">
                  <a:moveTo>
                    <a:pt x="6089" y="0"/>
                  </a:moveTo>
                  <a:lnTo>
                    <a:pt x="5776" y="1547"/>
                  </a:lnTo>
                  <a:lnTo>
                    <a:pt x="5449" y="3082"/>
                  </a:lnTo>
                  <a:lnTo>
                    <a:pt x="5121" y="4593"/>
                  </a:lnTo>
                  <a:lnTo>
                    <a:pt x="4779" y="6093"/>
                  </a:lnTo>
                  <a:lnTo>
                    <a:pt x="4433" y="7580"/>
                  </a:lnTo>
                  <a:lnTo>
                    <a:pt x="4077" y="9044"/>
                  </a:lnTo>
                  <a:lnTo>
                    <a:pt x="3897" y="9765"/>
                  </a:lnTo>
                  <a:lnTo>
                    <a:pt x="3712" y="10485"/>
                  </a:lnTo>
                  <a:lnTo>
                    <a:pt x="3526" y="11193"/>
                  </a:lnTo>
                  <a:lnTo>
                    <a:pt x="3337" y="11914"/>
                  </a:lnTo>
                  <a:lnTo>
                    <a:pt x="3147" y="12610"/>
                  </a:lnTo>
                  <a:lnTo>
                    <a:pt x="2952" y="13307"/>
                  </a:lnTo>
                  <a:lnTo>
                    <a:pt x="2758" y="14003"/>
                  </a:lnTo>
                  <a:lnTo>
                    <a:pt x="2558" y="14700"/>
                  </a:lnTo>
                  <a:lnTo>
                    <a:pt x="2359" y="15385"/>
                  </a:lnTo>
                  <a:lnTo>
                    <a:pt x="2160" y="16058"/>
                  </a:lnTo>
                  <a:lnTo>
                    <a:pt x="1955" y="16731"/>
                  </a:lnTo>
                  <a:lnTo>
                    <a:pt x="1747" y="17404"/>
                  </a:lnTo>
                  <a:lnTo>
                    <a:pt x="1538" y="18065"/>
                  </a:lnTo>
                  <a:lnTo>
                    <a:pt x="1324" y="18714"/>
                  </a:lnTo>
                  <a:lnTo>
                    <a:pt x="1111" y="19364"/>
                  </a:lnTo>
                  <a:lnTo>
                    <a:pt x="892" y="20013"/>
                  </a:lnTo>
                  <a:lnTo>
                    <a:pt x="674" y="20651"/>
                  </a:lnTo>
                  <a:lnTo>
                    <a:pt x="451" y="21288"/>
                  </a:lnTo>
                  <a:lnTo>
                    <a:pt x="228" y="21914"/>
                  </a:lnTo>
                  <a:lnTo>
                    <a:pt x="0" y="22528"/>
                  </a:lnTo>
                  <a:lnTo>
                    <a:pt x="532" y="22847"/>
                  </a:lnTo>
                  <a:lnTo>
                    <a:pt x="1068" y="23166"/>
                  </a:lnTo>
                  <a:lnTo>
                    <a:pt x="1609" y="23484"/>
                  </a:lnTo>
                  <a:lnTo>
                    <a:pt x="2145" y="23815"/>
                  </a:lnTo>
                  <a:lnTo>
                    <a:pt x="2682" y="24157"/>
                  </a:lnTo>
                  <a:lnTo>
                    <a:pt x="2947" y="24334"/>
                  </a:lnTo>
                  <a:lnTo>
                    <a:pt x="3213" y="24523"/>
                  </a:lnTo>
                  <a:lnTo>
                    <a:pt x="3474" y="24724"/>
                  </a:lnTo>
                  <a:lnTo>
                    <a:pt x="3735" y="24937"/>
                  </a:lnTo>
                  <a:lnTo>
                    <a:pt x="3996" y="25161"/>
                  </a:lnTo>
                  <a:lnTo>
                    <a:pt x="4257" y="25385"/>
                  </a:lnTo>
                  <a:lnTo>
                    <a:pt x="4457" y="25586"/>
                  </a:lnTo>
                  <a:lnTo>
                    <a:pt x="4571" y="25704"/>
                  </a:lnTo>
                  <a:lnTo>
                    <a:pt x="4684" y="25846"/>
                  </a:lnTo>
                  <a:lnTo>
                    <a:pt x="4803" y="25987"/>
                  </a:lnTo>
                  <a:lnTo>
                    <a:pt x="4912" y="26153"/>
                  </a:lnTo>
                  <a:lnTo>
                    <a:pt x="5021" y="26342"/>
                  </a:lnTo>
                  <a:lnTo>
                    <a:pt x="5069" y="26436"/>
                  </a:lnTo>
                  <a:lnTo>
                    <a:pt x="5116" y="26542"/>
                  </a:lnTo>
                  <a:lnTo>
                    <a:pt x="5297" y="25917"/>
                  </a:lnTo>
                  <a:lnTo>
                    <a:pt x="5477" y="25291"/>
                  </a:lnTo>
                  <a:lnTo>
                    <a:pt x="5653" y="24665"/>
                  </a:lnTo>
                  <a:lnTo>
                    <a:pt x="5828" y="24028"/>
                  </a:lnTo>
                  <a:lnTo>
                    <a:pt x="6170" y="22752"/>
                  </a:lnTo>
                  <a:lnTo>
                    <a:pt x="6502" y="21454"/>
                  </a:lnTo>
                  <a:lnTo>
                    <a:pt x="6830" y="20131"/>
                  </a:lnTo>
                  <a:lnTo>
                    <a:pt x="7148" y="18797"/>
                  </a:lnTo>
                  <a:lnTo>
                    <a:pt x="7456" y="17439"/>
                  </a:lnTo>
                  <a:lnTo>
                    <a:pt x="7760" y="16070"/>
                  </a:lnTo>
                  <a:lnTo>
                    <a:pt x="8054" y="14688"/>
                  </a:lnTo>
                  <a:lnTo>
                    <a:pt x="8339" y="13283"/>
                  </a:lnTo>
                  <a:lnTo>
                    <a:pt x="8614" y="11866"/>
                  </a:lnTo>
                  <a:lnTo>
                    <a:pt x="8885" y="10438"/>
                  </a:lnTo>
                  <a:lnTo>
                    <a:pt x="9151" y="8985"/>
                  </a:lnTo>
                  <a:lnTo>
                    <a:pt x="9407" y="7533"/>
                  </a:lnTo>
                  <a:lnTo>
                    <a:pt x="9658" y="6057"/>
                  </a:lnTo>
                  <a:lnTo>
                    <a:pt x="9900" y="4570"/>
                  </a:lnTo>
                  <a:lnTo>
                    <a:pt x="9435" y="4038"/>
                  </a:lnTo>
                  <a:lnTo>
                    <a:pt x="8970" y="3507"/>
                  </a:lnTo>
                  <a:lnTo>
                    <a:pt x="8040" y="2444"/>
                  </a:lnTo>
                  <a:lnTo>
                    <a:pt x="7114" y="1358"/>
                  </a:lnTo>
                  <a:lnTo>
                    <a:pt x="6184" y="284"/>
                  </a:lnTo>
                  <a:lnTo>
                    <a:pt x="6170" y="260"/>
                  </a:lnTo>
                  <a:lnTo>
                    <a:pt x="6156" y="236"/>
                  </a:lnTo>
                  <a:lnTo>
                    <a:pt x="6132" y="154"/>
                  </a:lnTo>
                  <a:lnTo>
                    <a:pt x="6108" y="71"/>
                  </a:lnTo>
                  <a:lnTo>
                    <a:pt x="608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5"/>
            <p:cNvSpPr/>
            <p:nvPr/>
          </p:nvSpPr>
          <p:spPr>
            <a:xfrm>
              <a:off x="1084300" y="-4192750"/>
              <a:ext cx="381475" cy="989450"/>
            </a:xfrm>
            <a:custGeom>
              <a:rect b="b" l="l" r="r" t="t"/>
              <a:pathLst>
                <a:path extrusionOk="0" h="39578" w="15259">
                  <a:moveTo>
                    <a:pt x="8434" y="1"/>
                  </a:moveTo>
                  <a:lnTo>
                    <a:pt x="7893" y="922"/>
                  </a:lnTo>
                  <a:lnTo>
                    <a:pt x="7357" y="1854"/>
                  </a:lnTo>
                  <a:lnTo>
                    <a:pt x="6289" y="3720"/>
                  </a:lnTo>
                  <a:lnTo>
                    <a:pt x="5230" y="5609"/>
                  </a:lnTo>
                  <a:lnTo>
                    <a:pt x="4177" y="7510"/>
                  </a:lnTo>
                  <a:lnTo>
                    <a:pt x="3128" y="9423"/>
                  </a:lnTo>
                  <a:lnTo>
                    <a:pt x="2084" y="11347"/>
                  </a:lnTo>
                  <a:lnTo>
                    <a:pt x="1039" y="13284"/>
                  </a:lnTo>
                  <a:lnTo>
                    <a:pt x="0" y="15232"/>
                  </a:lnTo>
                  <a:lnTo>
                    <a:pt x="285" y="16330"/>
                  </a:lnTo>
                  <a:lnTo>
                    <a:pt x="565" y="17440"/>
                  </a:lnTo>
                  <a:lnTo>
                    <a:pt x="840" y="18573"/>
                  </a:lnTo>
                  <a:lnTo>
                    <a:pt x="1106" y="19706"/>
                  </a:lnTo>
                  <a:lnTo>
                    <a:pt x="1362" y="20864"/>
                  </a:lnTo>
                  <a:lnTo>
                    <a:pt x="1614" y="22021"/>
                  </a:lnTo>
                  <a:lnTo>
                    <a:pt x="1861" y="23201"/>
                  </a:lnTo>
                  <a:lnTo>
                    <a:pt x="2093" y="24382"/>
                  </a:lnTo>
                  <a:lnTo>
                    <a:pt x="2326" y="25575"/>
                  </a:lnTo>
                  <a:lnTo>
                    <a:pt x="2544" y="26779"/>
                  </a:lnTo>
                  <a:lnTo>
                    <a:pt x="2758" y="27995"/>
                  </a:lnTo>
                  <a:lnTo>
                    <a:pt x="2962" y="29211"/>
                  </a:lnTo>
                  <a:lnTo>
                    <a:pt x="3161" y="30451"/>
                  </a:lnTo>
                  <a:lnTo>
                    <a:pt x="3346" y="31691"/>
                  </a:lnTo>
                  <a:lnTo>
                    <a:pt x="3526" y="32930"/>
                  </a:lnTo>
                  <a:lnTo>
                    <a:pt x="3697" y="34182"/>
                  </a:lnTo>
                  <a:lnTo>
                    <a:pt x="3878" y="35528"/>
                  </a:lnTo>
                  <a:lnTo>
                    <a:pt x="4048" y="36874"/>
                  </a:lnTo>
                  <a:lnTo>
                    <a:pt x="4215" y="38220"/>
                  </a:lnTo>
                  <a:lnTo>
                    <a:pt x="4385" y="39578"/>
                  </a:lnTo>
                  <a:lnTo>
                    <a:pt x="5733" y="37925"/>
                  </a:lnTo>
                  <a:lnTo>
                    <a:pt x="7086" y="36283"/>
                  </a:lnTo>
                  <a:lnTo>
                    <a:pt x="8443" y="34666"/>
                  </a:lnTo>
                  <a:lnTo>
                    <a:pt x="9801" y="33060"/>
                  </a:lnTo>
                  <a:lnTo>
                    <a:pt x="11163" y="31466"/>
                  </a:lnTo>
                  <a:lnTo>
                    <a:pt x="12530" y="29872"/>
                  </a:lnTo>
                  <a:lnTo>
                    <a:pt x="15259" y="26696"/>
                  </a:lnTo>
                  <a:lnTo>
                    <a:pt x="15097" y="25752"/>
                  </a:lnTo>
                  <a:lnTo>
                    <a:pt x="14936" y="24819"/>
                  </a:lnTo>
                  <a:lnTo>
                    <a:pt x="14770" y="23886"/>
                  </a:lnTo>
                  <a:lnTo>
                    <a:pt x="14599" y="22965"/>
                  </a:lnTo>
                  <a:lnTo>
                    <a:pt x="14428" y="22056"/>
                  </a:lnTo>
                  <a:lnTo>
                    <a:pt x="14248" y="21147"/>
                  </a:lnTo>
                  <a:lnTo>
                    <a:pt x="14068" y="20250"/>
                  </a:lnTo>
                  <a:lnTo>
                    <a:pt x="13882" y="19352"/>
                  </a:lnTo>
                  <a:lnTo>
                    <a:pt x="13697" y="18467"/>
                  </a:lnTo>
                  <a:lnTo>
                    <a:pt x="13503" y="17581"/>
                  </a:lnTo>
                  <a:lnTo>
                    <a:pt x="13308" y="16719"/>
                  </a:lnTo>
                  <a:lnTo>
                    <a:pt x="13109" y="15846"/>
                  </a:lnTo>
                  <a:lnTo>
                    <a:pt x="12910" y="14984"/>
                  </a:lnTo>
                  <a:lnTo>
                    <a:pt x="12705" y="14134"/>
                  </a:lnTo>
                  <a:lnTo>
                    <a:pt x="12492" y="13295"/>
                  </a:lnTo>
                  <a:lnTo>
                    <a:pt x="12283" y="12457"/>
                  </a:lnTo>
                  <a:lnTo>
                    <a:pt x="12065" y="11619"/>
                  </a:lnTo>
                  <a:lnTo>
                    <a:pt x="11846" y="10792"/>
                  </a:lnTo>
                  <a:lnTo>
                    <a:pt x="11623" y="9978"/>
                  </a:lnTo>
                  <a:lnTo>
                    <a:pt x="11400" y="9175"/>
                  </a:lnTo>
                  <a:lnTo>
                    <a:pt x="11168" y="8372"/>
                  </a:lnTo>
                  <a:lnTo>
                    <a:pt x="10935" y="7569"/>
                  </a:lnTo>
                  <a:lnTo>
                    <a:pt x="10703" y="6778"/>
                  </a:lnTo>
                  <a:lnTo>
                    <a:pt x="10461" y="5999"/>
                  </a:lnTo>
                  <a:lnTo>
                    <a:pt x="10218" y="5219"/>
                  </a:lnTo>
                  <a:lnTo>
                    <a:pt x="9972" y="4452"/>
                  </a:lnTo>
                  <a:lnTo>
                    <a:pt x="9725" y="3696"/>
                  </a:lnTo>
                  <a:lnTo>
                    <a:pt x="9473" y="2941"/>
                  </a:lnTo>
                  <a:lnTo>
                    <a:pt x="9217" y="2197"/>
                  </a:lnTo>
                  <a:lnTo>
                    <a:pt x="8961" y="1453"/>
                  </a:lnTo>
                  <a:lnTo>
                    <a:pt x="8700" y="721"/>
                  </a:lnTo>
                  <a:lnTo>
                    <a:pt x="843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5"/>
            <p:cNvSpPr/>
            <p:nvPr/>
          </p:nvSpPr>
          <p:spPr>
            <a:xfrm>
              <a:off x="1073125" y="-13684075"/>
              <a:ext cx="211475" cy="422725"/>
            </a:xfrm>
            <a:custGeom>
              <a:rect b="b" l="l" r="r" t="t"/>
              <a:pathLst>
                <a:path extrusionOk="0" h="16909" w="8459">
                  <a:moveTo>
                    <a:pt x="4315" y="1"/>
                  </a:moveTo>
                  <a:lnTo>
                    <a:pt x="4087" y="36"/>
                  </a:lnTo>
                  <a:lnTo>
                    <a:pt x="3864" y="72"/>
                  </a:lnTo>
                  <a:lnTo>
                    <a:pt x="3636" y="142"/>
                  </a:lnTo>
                  <a:lnTo>
                    <a:pt x="3413" y="213"/>
                  </a:lnTo>
                  <a:lnTo>
                    <a:pt x="3190" y="308"/>
                  </a:lnTo>
                  <a:lnTo>
                    <a:pt x="2972" y="414"/>
                  </a:lnTo>
                  <a:lnTo>
                    <a:pt x="2754" y="544"/>
                  </a:lnTo>
                  <a:lnTo>
                    <a:pt x="2545" y="674"/>
                  </a:lnTo>
                  <a:lnTo>
                    <a:pt x="2336" y="827"/>
                  </a:lnTo>
                  <a:lnTo>
                    <a:pt x="2137" y="1004"/>
                  </a:lnTo>
                  <a:lnTo>
                    <a:pt x="1937" y="1181"/>
                  </a:lnTo>
                  <a:lnTo>
                    <a:pt x="1747" y="1382"/>
                  </a:lnTo>
                  <a:lnTo>
                    <a:pt x="1562" y="1595"/>
                  </a:lnTo>
                  <a:lnTo>
                    <a:pt x="1387" y="1819"/>
                  </a:lnTo>
                  <a:lnTo>
                    <a:pt x="1221" y="2055"/>
                  </a:lnTo>
                  <a:lnTo>
                    <a:pt x="1064" y="2303"/>
                  </a:lnTo>
                  <a:lnTo>
                    <a:pt x="912" y="2563"/>
                  </a:lnTo>
                  <a:lnTo>
                    <a:pt x="770" y="2846"/>
                  </a:lnTo>
                  <a:lnTo>
                    <a:pt x="642" y="3130"/>
                  </a:lnTo>
                  <a:lnTo>
                    <a:pt x="523" y="3425"/>
                  </a:lnTo>
                  <a:lnTo>
                    <a:pt x="471" y="3578"/>
                  </a:lnTo>
                  <a:lnTo>
                    <a:pt x="419" y="3744"/>
                  </a:lnTo>
                  <a:lnTo>
                    <a:pt x="366" y="3897"/>
                  </a:lnTo>
                  <a:lnTo>
                    <a:pt x="324" y="4062"/>
                  </a:lnTo>
                  <a:lnTo>
                    <a:pt x="281" y="4228"/>
                  </a:lnTo>
                  <a:lnTo>
                    <a:pt x="238" y="4393"/>
                  </a:lnTo>
                  <a:lnTo>
                    <a:pt x="205" y="4570"/>
                  </a:lnTo>
                  <a:lnTo>
                    <a:pt x="172" y="4735"/>
                  </a:lnTo>
                  <a:lnTo>
                    <a:pt x="143" y="4912"/>
                  </a:lnTo>
                  <a:lnTo>
                    <a:pt x="115" y="5090"/>
                  </a:lnTo>
                  <a:lnTo>
                    <a:pt x="96" y="5267"/>
                  </a:lnTo>
                  <a:lnTo>
                    <a:pt x="77" y="5456"/>
                  </a:lnTo>
                  <a:lnTo>
                    <a:pt x="63" y="5644"/>
                  </a:lnTo>
                  <a:lnTo>
                    <a:pt x="48" y="5833"/>
                  </a:lnTo>
                  <a:lnTo>
                    <a:pt x="44" y="6022"/>
                  </a:lnTo>
                  <a:lnTo>
                    <a:pt x="39" y="6211"/>
                  </a:lnTo>
                  <a:lnTo>
                    <a:pt x="44" y="6412"/>
                  </a:lnTo>
                  <a:lnTo>
                    <a:pt x="48" y="6601"/>
                  </a:lnTo>
                  <a:lnTo>
                    <a:pt x="58" y="6802"/>
                  </a:lnTo>
                  <a:lnTo>
                    <a:pt x="72" y="7002"/>
                  </a:lnTo>
                  <a:lnTo>
                    <a:pt x="91" y="7215"/>
                  </a:lnTo>
                  <a:lnTo>
                    <a:pt x="115" y="7416"/>
                  </a:lnTo>
                  <a:lnTo>
                    <a:pt x="124" y="7534"/>
                  </a:lnTo>
                  <a:lnTo>
                    <a:pt x="134" y="7652"/>
                  </a:lnTo>
                  <a:lnTo>
                    <a:pt x="143" y="7770"/>
                  </a:lnTo>
                  <a:lnTo>
                    <a:pt x="148" y="7888"/>
                  </a:lnTo>
                  <a:lnTo>
                    <a:pt x="148" y="8112"/>
                  </a:lnTo>
                  <a:lnTo>
                    <a:pt x="134" y="8325"/>
                  </a:lnTo>
                  <a:lnTo>
                    <a:pt x="115" y="8537"/>
                  </a:lnTo>
                  <a:lnTo>
                    <a:pt x="82" y="8750"/>
                  </a:lnTo>
                  <a:lnTo>
                    <a:pt x="44" y="8939"/>
                  </a:lnTo>
                  <a:lnTo>
                    <a:pt x="1" y="9128"/>
                  </a:lnTo>
                  <a:lnTo>
                    <a:pt x="167" y="9777"/>
                  </a:lnTo>
                  <a:lnTo>
                    <a:pt x="252" y="10096"/>
                  </a:lnTo>
                  <a:lnTo>
                    <a:pt x="343" y="10415"/>
                  </a:lnTo>
                  <a:lnTo>
                    <a:pt x="433" y="10733"/>
                  </a:lnTo>
                  <a:lnTo>
                    <a:pt x="528" y="11040"/>
                  </a:lnTo>
                  <a:lnTo>
                    <a:pt x="627" y="11347"/>
                  </a:lnTo>
                  <a:lnTo>
                    <a:pt x="722" y="11642"/>
                  </a:lnTo>
                  <a:lnTo>
                    <a:pt x="827" y="11938"/>
                  </a:lnTo>
                  <a:lnTo>
                    <a:pt x="926" y="12221"/>
                  </a:lnTo>
                  <a:lnTo>
                    <a:pt x="1036" y="12504"/>
                  </a:lnTo>
                  <a:lnTo>
                    <a:pt x="1140" y="12788"/>
                  </a:lnTo>
                  <a:lnTo>
                    <a:pt x="1254" y="13047"/>
                  </a:lnTo>
                  <a:lnTo>
                    <a:pt x="1363" y="13319"/>
                  </a:lnTo>
                  <a:lnTo>
                    <a:pt x="1482" y="13567"/>
                  </a:lnTo>
                  <a:lnTo>
                    <a:pt x="1596" y="13827"/>
                  </a:lnTo>
                  <a:lnTo>
                    <a:pt x="1719" y="14063"/>
                  </a:lnTo>
                  <a:lnTo>
                    <a:pt x="1838" y="14299"/>
                  </a:lnTo>
                  <a:lnTo>
                    <a:pt x="1961" y="14523"/>
                  </a:lnTo>
                  <a:lnTo>
                    <a:pt x="2089" y="14736"/>
                  </a:lnTo>
                  <a:lnTo>
                    <a:pt x="2217" y="14948"/>
                  </a:lnTo>
                  <a:lnTo>
                    <a:pt x="2350" y="15149"/>
                  </a:lnTo>
                  <a:lnTo>
                    <a:pt x="2483" y="15338"/>
                  </a:lnTo>
                  <a:lnTo>
                    <a:pt x="2616" y="15527"/>
                  </a:lnTo>
                  <a:lnTo>
                    <a:pt x="2754" y="15692"/>
                  </a:lnTo>
                  <a:lnTo>
                    <a:pt x="2896" y="15858"/>
                  </a:lnTo>
                  <a:lnTo>
                    <a:pt x="3038" y="16011"/>
                  </a:lnTo>
                  <a:lnTo>
                    <a:pt x="3181" y="16153"/>
                  </a:lnTo>
                  <a:lnTo>
                    <a:pt x="3328" y="16283"/>
                  </a:lnTo>
                  <a:lnTo>
                    <a:pt x="3475" y="16412"/>
                  </a:lnTo>
                  <a:lnTo>
                    <a:pt x="3627" y="16519"/>
                  </a:lnTo>
                  <a:lnTo>
                    <a:pt x="3779" y="16613"/>
                  </a:lnTo>
                  <a:lnTo>
                    <a:pt x="3964" y="16719"/>
                  </a:lnTo>
                  <a:lnTo>
                    <a:pt x="4149" y="16802"/>
                  </a:lnTo>
                  <a:lnTo>
                    <a:pt x="4329" y="16861"/>
                  </a:lnTo>
                  <a:lnTo>
                    <a:pt x="4510" y="16897"/>
                  </a:lnTo>
                  <a:lnTo>
                    <a:pt x="4685" y="16908"/>
                  </a:lnTo>
                  <a:lnTo>
                    <a:pt x="4866" y="16897"/>
                  </a:lnTo>
                  <a:lnTo>
                    <a:pt x="5037" y="16873"/>
                  </a:lnTo>
                  <a:lnTo>
                    <a:pt x="5207" y="16826"/>
                  </a:lnTo>
                  <a:lnTo>
                    <a:pt x="5378" y="16755"/>
                  </a:lnTo>
                  <a:lnTo>
                    <a:pt x="5544" y="16660"/>
                  </a:lnTo>
                  <a:lnTo>
                    <a:pt x="5711" y="16554"/>
                  </a:lnTo>
                  <a:lnTo>
                    <a:pt x="5867" y="16424"/>
                  </a:lnTo>
                  <a:lnTo>
                    <a:pt x="6028" y="16271"/>
                  </a:lnTo>
                  <a:lnTo>
                    <a:pt x="6180" y="16105"/>
                  </a:lnTo>
                  <a:lnTo>
                    <a:pt x="6332" y="15928"/>
                  </a:lnTo>
                  <a:lnTo>
                    <a:pt x="6479" y="15716"/>
                  </a:lnTo>
                  <a:lnTo>
                    <a:pt x="6622" y="15503"/>
                  </a:lnTo>
                  <a:lnTo>
                    <a:pt x="6759" y="15267"/>
                  </a:lnTo>
                  <a:lnTo>
                    <a:pt x="6892" y="15007"/>
                  </a:lnTo>
                  <a:lnTo>
                    <a:pt x="7025" y="14748"/>
                  </a:lnTo>
                  <a:lnTo>
                    <a:pt x="7153" y="14452"/>
                  </a:lnTo>
                  <a:lnTo>
                    <a:pt x="7272" y="14157"/>
                  </a:lnTo>
                  <a:lnTo>
                    <a:pt x="7391" y="13839"/>
                  </a:lnTo>
                  <a:lnTo>
                    <a:pt x="7500" y="13508"/>
                  </a:lnTo>
                  <a:lnTo>
                    <a:pt x="7609" y="13166"/>
                  </a:lnTo>
                  <a:lnTo>
                    <a:pt x="7709" y="12811"/>
                  </a:lnTo>
                  <a:lnTo>
                    <a:pt x="7804" y="12433"/>
                  </a:lnTo>
                  <a:lnTo>
                    <a:pt x="7894" y="12056"/>
                  </a:lnTo>
                  <a:lnTo>
                    <a:pt x="7979" y="11654"/>
                  </a:lnTo>
                  <a:lnTo>
                    <a:pt x="8055" y="11241"/>
                  </a:lnTo>
                  <a:lnTo>
                    <a:pt x="8131" y="10828"/>
                  </a:lnTo>
                  <a:lnTo>
                    <a:pt x="8197" y="10391"/>
                  </a:lnTo>
                  <a:lnTo>
                    <a:pt x="8240" y="10048"/>
                  </a:lnTo>
                  <a:lnTo>
                    <a:pt x="8283" y="9706"/>
                  </a:lnTo>
                  <a:lnTo>
                    <a:pt x="8321" y="9375"/>
                  </a:lnTo>
                  <a:lnTo>
                    <a:pt x="8354" y="9045"/>
                  </a:lnTo>
                  <a:lnTo>
                    <a:pt x="8383" y="8726"/>
                  </a:lnTo>
                  <a:lnTo>
                    <a:pt x="8406" y="8407"/>
                  </a:lnTo>
                  <a:lnTo>
                    <a:pt x="8425" y="8100"/>
                  </a:lnTo>
                  <a:lnTo>
                    <a:pt x="8440" y="7805"/>
                  </a:lnTo>
                  <a:lnTo>
                    <a:pt x="8449" y="7510"/>
                  </a:lnTo>
                  <a:lnTo>
                    <a:pt x="8454" y="7215"/>
                  </a:lnTo>
                  <a:lnTo>
                    <a:pt x="8459" y="6943"/>
                  </a:lnTo>
                  <a:lnTo>
                    <a:pt x="8454" y="6660"/>
                  </a:lnTo>
                  <a:lnTo>
                    <a:pt x="8449" y="6388"/>
                  </a:lnTo>
                  <a:lnTo>
                    <a:pt x="8440" y="6129"/>
                  </a:lnTo>
                  <a:lnTo>
                    <a:pt x="8425" y="5869"/>
                  </a:lnTo>
                  <a:lnTo>
                    <a:pt x="8406" y="5621"/>
                  </a:lnTo>
                  <a:lnTo>
                    <a:pt x="8387" y="5373"/>
                  </a:lnTo>
                  <a:lnTo>
                    <a:pt x="8364" y="5137"/>
                  </a:lnTo>
                  <a:lnTo>
                    <a:pt x="8335" y="4901"/>
                  </a:lnTo>
                  <a:lnTo>
                    <a:pt x="8302" y="4676"/>
                  </a:lnTo>
                  <a:lnTo>
                    <a:pt x="8264" y="4452"/>
                  </a:lnTo>
                  <a:lnTo>
                    <a:pt x="8226" y="4239"/>
                  </a:lnTo>
                  <a:lnTo>
                    <a:pt x="8183" y="4027"/>
                  </a:lnTo>
                  <a:lnTo>
                    <a:pt x="8141" y="3826"/>
                  </a:lnTo>
                  <a:lnTo>
                    <a:pt x="8093" y="3625"/>
                  </a:lnTo>
                  <a:lnTo>
                    <a:pt x="8041" y="3425"/>
                  </a:lnTo>
                  <a:lnTo>
                    <a:pt x="7984" y="3248"/>
                  </a:lnTo>
                  <a:lnTo>
                    <a:pt x="7927" y="3059"/>
                  </a:lnTo>
                  <a:lnTo>
                    <a:pt x="7865" y="2882"/>
                  </a:lnTo>
                  <a:lnTo>
                    <a:pt x="7804" y="2716"/>
                  </a:lnTo>
                  <a:lnTo>
                    <a:pt x="7737" y="2551"/>
                  </a:lnTo>
                  <a:lnTo>
                    <a:pt x="7671" y="2398"/>
                  </a:lnTo>
                  <a:lnTo>
                    <a:pt x="7599" y="2244"/>
                  </a:lnTo>
                  <a:lnTo>
                    <a:pt x="7524" y="2091"/>
                  </a:lnTo>
                  <a:lnTo>
                    <a:pt x="7452" y="1949"/>
                  </a:lnTo>
                  <a:lnTo>
                    <a:pt x="7372" y="1807"/>
                  </a:lnTo>
                  <a:lnTo>
                    <a:pt x="7291" y="1677"/>
                  </a:lnTo>
                  <a:lnTo>
                    <a:pt x="7210" y="1547"/>
                  </a:lnTo>
                  <a:lnTo>
                    <a:pt x="7039" y="1311"/>
                  </a:lnTo>
                  <a:lnTo>
                    <a:pt x="6859" y="1099"/>
                  </a:lnTo>
                  <a:lnTo>
                    <a:pt x="6674" y="898"/>
                  </a:lnTo>
                  <a:lnTo>
                    <a:pt x="6479" y="721"/>
                  </a:lnTo>
                  <a:lnTo>
                    <a:pt x="6280" y="567"/>
                  </a:lnTo>
                  <a:lnTo>
                    <a:pt x="6076" y="426"/>
                  </a:lnTo>
                  <a:lnTo>
                    <a:pt x="5867" y="308"/>
                  </a:lnTo>
                  <a:lnTo>
                    <a:pt x="5654" y="213"/>
                  </a:lnTo>
                  <a:lnTo>
                    <a:pt x="5435" y="131"/>
                  </a:lnTo>
                  <a:lnTo>
                    <a:pt x="5217" y="72"/>
                  </a:lnTo>
                  <a:lnTo>
                    <a:pt x="4994" y="24"/>
                  </a:lnTo>
                  <a:lnTo>
                    <a:pt x="477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5"/>
            <p:cNvSpPr/>
            <p:nvPr/>
          </p:nvSpPr>
          <p:spPr>
            <a:xfrm>
              <a:off x="907725" y="-8344950"/>
              <a:ext cx="331200" cy="599800"/>
            </a:xfrm>
            <a:custGeom>
              <a:rect b="b" l="l" r="r" t="t"/>
              <a:pathLst>
                <a:path extrusionOk="0" h="23992" w="13248">
                  <a:moveTo>
                    <a:pt x="8212" y="0"/>
                  </a:moveTo>
                  <a:lnTo>
                    <a:pt x="7989" y="555"/>
                  </a:lnTo>
                  <a:lnTo>
                    <a:pt x="7765" y="1110"/>
                  </a:lnTo>
                  <a:lnTo>
                    <a:pt x="7538" y="1653"/>
                  </a:lnTo>
                  <a:lnTo>
                    <a:pt x="7310" y="2196"/>
                  </a:lnTo>
                  <a:lnTo>
                    <a:pt x="7077" y="2739"/>
                  </a:lnTo>
                  <a:lnTo>
                    <a:pt x="6845" y="3259"/>
                  </a:lnTo>
                  <a:lnTo>
                    <a:pt x="6612" y="3790"/>
                  </a:lnTo>
                  <a:lnTo>
                    <a:pt x="6375" y="4310"/>
                  </a:lnTo>
                  <a:lnTo>
                    <a:pt x="6133" y="4817"/>
                  </a:lnTo>
                  <a:lnTo>
                    <a:pt x="5891" y="5325"/>
                  </a:lnTo>
                  <a:lnTo>
                    <a:pt x="5649" y="5821"/>
                  </a:lnTo>
                  <a:lnTo>
                    <a:pt x="5402" y="6317"/>
                  </a:lnTo>
                  <a:lnTo>
                    <a:pt x="5150" y="6801"/>
                  </a:lnTo>
                  <a:lnTo>
                    <a:pt x="4904" y="7285"/>
                  </a:lnTo>
                  <a:lnTo>
                    <a:pt x="4647" y="7757"/>
                  </a:lnTo>
                  <a:lnTo>
                    <a:pt x="4391" y="8230"/>
                  </a:lnTo>
                  <a:lnTo>
                    <a:pt x="4135" y="8690"/>
                  </a:lnTo>
                  <a:lnTo>
                    <a:pt x="3878" y="9139"/>
                  </a:lnTo>
                  <a:lnTo>
                    <a:pt x="3613" y="9587"/>
                  </a:lnTo>
                  <a:lnTo>
                    <a:pt x="3352" y="10036"/>
                  </a:lnTo>
                  <a:lnTo>
                    <a:pt x="3086" y="10473"/>
                  </a:lnTo>
                  <a:lnTo>
                    <a:pt x="2815" y="10898"/>
                  </a:lnTo>
                  <a:lnTo>
                    <a:pt x="2545" y="11323"/>
                  </a:lnTo>
                  <a:lnTo>
                    <a:pt x="2269" y="11736"/>
                  </a:lnTo>
                  <a:lnTo>
                    <a:pt x="1994" y="12138"/>
                  </a:lnTo>
                  <a:lnTo>
                    <a:pt x="1719" y="12539"/>
                  </a:lnTo>
                  <a:lnTo>
                    <a:pt x="1439" y="12929"/>
                  </a:lnTo>
                  <a:lnTo>
                    <a:pt x="1154" y="13318"/>
                  </a:lnTo>
                  <a:lnTo>
                    <a:pt x="869" y="13696"/>
                  </a:lnTo>
                  <a:lnTo>
                    <a:pt x="585" y="14074"/>
                  </a:lnTo>
                  <a:lnTo>
                    <a:pt x="295" y="14428"/>
                  </a:lnTo>
                  <a:lnTo>
                    <a:pt x="1" y="14794"/>
                  </a:lnTo>
                  <a:lnTo>
                    <a:pt x="362" y="15621"/>
                  </a:lnTo>
                  <a:lnTo>
                    <a:pt x="727" y="16435"/>
                  </a:lnTo>
                  <a:lnTo>
                    <a:pt x="1092" y="17274"/>
                  </a:lnTo>
                  <a:lnTo>
                    <a:pt x="1453" y="18124"/>
                  </a:lnTo>
                  <a:lnTo>
                    <a:pt x="1743" y="18785"/>
                  </a:lnTo>
                  <a:lnTo>
                    <a:pt x="2042" y="19458"/>
                  </a:lnTo>
                  <a:lnTo>
                    <a:pt x="2341" y="20155"/>
                  </a:lnTo>
                  <a:lnTo>
                    <a:pt x="2493" y="20509"/>
                  </a:lnTo>
                  <a:lnTo>
                    <a:pt x="2640" y="20863"/>
                  </a:lnTo>
                  <a:lnTo>
                    <a:pt x="2787" y="21229"/>
                  </a:lnTo>
                  <a:lnTo>
                    <a:pt x="2929" y="21595"/>
                  </a:lnTo>
                  <a:lnTo>
                    <a:pt x="3067" y="21985"/>
                  </a:lnTo>
                  <a:lnTo>
                    <a:pt x="3200" y="22363"/>
                  </a:lnTo>
                  <a:lnTo>
                    <a:pt x="3323" y="22764"/>
                  </a:lnTo>
                  <a:lnTo>
                    <a:pt x="3442" y="23165"/>
                  </a:lnTo>
                  <a:lnTo>
                    <a:pt x="3551" y="23567"/>
                  </a:lnTo>
                  <a:lnTo>
                    <a:pt x="3651" y="23992"/>
                  </a:lnTo>
                  <a:lnTo>
                    <a:pt x="4011" y="23543"/>
                  </a:lnTo>
                  <a:lnTo>
                    <a:pt x="4372" y="23083"/>
                  </a:lnTo>
                  <a:lnTo>
                    <a:pt x="4723" y="22610"/>
                  </a:lnTo>
                  <a:lnTo>
                    <a:pt x="5070" y="22138"/>
                  </a:lnTo>
                  <a:lnTo>
                    <a:pt x="5416" y="21642"/>
                  </a:lnTo>
                  <a:lnTo>
                    <a:pt x="5758" y="21135"/>
                  </a:lnTo>
                  <a:lnTo>
                    <a:pt x="6095" y="20627"/>
                  </a:lnTo>
                  <a:lnTo>
                    <a:pt x="6427" y="20107"/>
                  </a:lnTo>
                  <a:lnTo>
                    <a:pt x="6755" y="19564"/>
                  </a:lnTo>
                  <a:lnTo>
                    <a:pt x="7077" y="19021"/>
                  </a:lnTo>
                  <a:lnTo>
                    <a:pt x="7400" y="18478"/>
                  </a:lnTo>
                  <a:lnTo>
                    <a:pt x="7713" y="17911"/>
                  </a:lnTo>
                  <a:lnTo>
                    <a:pt x="8027" y="17333"/>
                  </a:lnTo>
                  <a:lnTo>
                    <a:pt x="8335" y="16754"/>
                  </a:lnTo>
                  <a:lnTo>
                    <a:pt x="8639" y="16152"/>
                  </a:lnTo>
                  <a:lnTo>
                    <a:pt x="8943" y="15550"/>
                  </a:lnTo>
                  <a:lnTo>
                    <a:pt x="9237" y="14936"/>
                  </a:lnTo>
                  <a:lnTo>
                    <a:pt x="9531" y="14322"/>
                  </a:lnTo>
                  <a:lnTo>
                    <a:pt x="9821" y="13684"/>
                  </a:lnTo>
                  <a:lnTo>
                    <a:pt x="10105" y="13047"/>
                  </a:lnTo>
                  <a:lnTo>
                    <a:pt x="10390" y="12397"/>
                  </a:lnTo>
                  <a:lnTo>
                    <a:pt x="10665" y="11736"/>
                  </a:lnTo>
                  <a:lnTo>
                    <a:pt x="10941" y="11075"/>
                  </a:lnTo>
                  <a:lnTo>
                    <a:pt x="11211" y="10390"/>
                  </a:lnTo>
                  <a:lnTo>
                    <a:pt x="11477" y="9705"/>
                  </a:lnTo>
                  <a:lnTo>
                    <a:pt x="11743" y="9021"/>
                  </a:lnTo>
                  <a:lnTo>
                    <a:pt x="12004" y="8312"/>
                  </a:lnTo>
                  <a:lnTo>
                    <a:pt x="12260" y="7604"/>
                  </a:lnTo>
                  <a:lnTo>
                    <a:pt x="12512" y="6884"/>
                  </a:lnTo>
                  <a:lnTo>
                    <a:pt x="12758" y="6152"/>
                  </a:lnTo>
                  <a:lnTo>
                    <a:pt x="13005" y="5420"/>
                  </a:lnTo>
                  <a:lnTo>
                    <a:pt x="13247" y="4676"/>
                  </a:lnTo>
                  <a:lnTo>
                    <a:pt x="13072" y="4617"/>
                  </a:lnTo>
                  <a:lnTo>
                    <a:pt x="12896" y="4534"/>
                  </a:lnTo>
                  <a:lnTo>
                    <a:pt x="12725" y="4440"/>
                  </a:lnTo>
                  <a:lnTo>
                    <a:pt x="12554" y="4333"/>
                  </a:lnTo>
                  <a:lnTo>
                    <a:pt x="12251" y="4121"/>
                  </a:lnTo>
                  <a:lnTo>
                    <a:pt x="12118" y="4038"/>
                  </a:lnTo>
                  <a:lnTo>
                    <a:pt x="12004" y="3967"/>
                  </a:lnTo>
                  <a:lnTo>
                    <a:pt x="11966" y="3932"/>
                  </a:lnTo>
                  <a:lnTo>
                    <a:pt x="11933" y="3908"/>
                  </a:lnTo>
                  <a:lnTo>
                    <a:pt x="11899" y="3861"/>
                  </a:lnTo>
                  <a:lnTo>
                    <a:pt x="11866" y="3826"/>
                  </a:lnTo>
                  <a:lnTo>
                    <a:pt x="11838" y="3767"/>
                  </a:lnTo>
                  <a:lnTo>
                    <a:pt x="11814" y="3707"/>
                  </a:lnTo>
                  <a:lnTo>
                    <a:pt x="11766" y="3589"/>
                  </a:lnTo>
                  <a:lnTo>
                    <a:pt x="11728" y="3448"/>
                  </a:lnTo>
                  <a:lnTo>
                    <a:pt x="11700" y="3294"/>
                  </a:lnTo>
                  <a:lnTo>
                    <a:pt x="11681" y="3141"/>
                  </a:lnTo>
                  <a:lnTo>
                    <a:pt x="11672" y="2975"/>
                  </a:lnTo>
                  <a:lnTo>
                    <a:pt x="11297" y="2633"/>
                  </a:lnTo>
                  <a:lnTo>
                    <a:pt x="10922" y="2302"/>
                  </a:lnTo>
                  <a:lnTo>
                    <a:pt x="9564" y="1157"/>
                  </a:lnTo>
                  <a:lnTo>
                    <a:pt x="8886" y="590"/>
                  </a:lnTo>
                  <a:lnTo>
                    <a:pt x="821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5"/>
            <p:cNvSpPr/>
            <p:nvPr/>
          </p:nvSpPr>
          <p:spPr>
            <a:xfrm>
              <a:off x="873925" y="-4726125"/>
              <a:ext cx="393700" cy="852775"/>
            </a:xfrm>
            <a:custGeom>
              <a:rect b="b" l="l" r="r" t="t"/>
              <a:pathLst>
                <a:path extrusionOk="0" h="34111" w="15748">
                  <a:moveTo>
                    <a:pt x="5373" y="0"/>
                  </a:moveTo>
                  <a:lnTo>
                    <a:pt x="5083" y="1346"/>
                  </a:lnTo>
                  <a:lnTo>
                    <a:pt x="5150" y="1465"/>
                  </a:lnTo>
                  <a:lnTo>
                    <a:pt x="5211" y="1594"/>
                  </a:lnTo>
                  <a:lnTo>
                    <a:pt x="5268" y="1736"/>
                  </a:lnTo>
                  <a:lnTo>
                    <a:pt x="5321" y="1890"/>
                  </a:lnTo>
                  <a:lnTo>
                    <a:pt x="5363" y="2043"/>
                  </a:lnTo>
                  <a:lnTo>
                    <a:pt x="5397" y="2208"/>
                  </a:lnTo>
                  <a:lnTo>
                    <a:pt x="5425" y="2374"/>
                  </a:lnTo>
                  <a:lnTo>
                    <a:pt x="5444" y="2551"/>
                  </a:lnTo>
                  <a:lnTo>
                    <a:pt x="5458" y="2728"/>
                  </a:lnTo>
                  <a:lnTo>
                    <a:pt x="5458" y="2905"/>
                  </a:lnTo>
                  <a:lnTo>
                    <a:pt x="5444" y="3094"/>
                  </a:lnTo>
                  <a:lnTo>
                    <a:pt x="5425" y="3271"/>
                  </a:lnTo>
                  <a:lnTo>
                    <a:pt x="5411" y="3365"/>
                  </a:lnTo>
                  <a:lnTo>
                    <a:pt x="5392" y="3448"/>
                  </a:lnTo>
                  <a:lnTo>
                    <a:pt x="5368" y="3543"/>
                  </a:lnTo>
                  <a:lnTo>
                    <a:pt x="5344" y="3625"/>
                  </a:lnTo>
                  <a:lnTo>
                    <a:pt x="5316" y="3708"/>
                  </a:lnTo>
                  <a:lnTo>
                    <a:pt x="5283" y="3802"/>
                  </a:lnTo>
                  <a:lnTo>
                    <a:pt x="5249" y="3885"/>
                  </a:lnTo>
                  <a:lnTo>
                    <a:pt x="5211" y="3968"/>
                  </a:lnTo>
                  <a:lnTo>
                    <a:pt x="5022" y="4322"/>
                  </a:lnTo>
                  <a:lnTo>
                    <a:pt x="4832" y="4676"/>
                  </a:lnTo>
                  <a:lnTo>
                    <a:pt x="4447" y="5373"/>
                  </a:lnTo>
                  <a:lnTo>
                    <a:pt x="4068" y="6069"/>
                  </a:lnTo>
                  <a:lnTo>
                    <a:pt x="3683" y="6766"/>
                  </a:lnTo>
                  <a:lnTo>
                    <a:pt x="3308" y="7474"/>
                  </a:lnTo>
                  <a:lnTo>
                    <a:pt x="3123" y="7829"/>
                  </a:lnTo>
                  <a:lnTo>
                    <a:pt x="2938" y="8206"/>
                  </a:lnTo>
                  <a:lnTo>
                    <a:pt x="2758" y="8584"/>
                  </a:lnTo>
                  <a:lnTo>
                    <a:pt x="2577" y="8974"/>
                  </a:lnTo>
                  <a:lnTo>
                    <a:pt x="2402" y="9375"/>
                  </a:lnTo>
                  <a:lnTo>
                    <a:pt x="2231" y="9800"/>
                  </a:lnTo>
                  <a:lnTo>
                    <a:pt x="2069" y="10190"/>
                  </a:lnTo>
                  <a:lnTo>
                    <a:pt x="1913" y="10591"/>
                  </a:lnTo>
                  <a:lnTo>
                    <a:pt x="1761" y="11005"/>
                  </a:lnTo>
                  <a:lnTo>
                    <a:pt x="1609" y="11418"/>
                  </a:lnTo>
                  <a:lnTo>
                    <a:pt x="1457" y="11831"/>
                  </a:lnTo>
                  <a:lnTo>
                    <a:pt x="1315" y="12256"/>
                  </a:lnTo>
                  <a:lnTo>
                    <a:pt x="1172" y="12681"/>
                  </a:lnTo>
                  <a:lnTo>
                    <a:pt x="1030" y="13118"/>
                  </a:lnTo>
                  <a:lnTo>
                    <a:pt x="892" y="13555"/>
                  </a:lnTo>
                  <a:lnTo>
                    <a:pt x="760" y="14004"/>
                  </a:lnTo>
                  <a:lnTo>
                    <a:pt x="627" y="14452"/>
                  </a:lnTo>
                  <a:lnTo>
                    <a:pt x="494" y="14913"/>
                  </a:lnTo>
                  <a:lnTo>
                    <a:pt x="366" y="15373"/>
                  </a:lnTo>
                  <a:lnTo>
                    <a:pt x="242" y="15834"/>
                  </a:lnTo>
                  <a:lnTo>
                    <a:pt x="119" y="16306"/>
                  </a:lnTo>
                  <a:lnTo>
                    <a:pt x="0" y="16778"/>
                  </a:lnTo>
                  <a:lnTo>
                    <a:pt x="280" y="17156"/>
                  </a:lnTo>
                  <a:lnTo>
                    <a:pt x="565" y="17557"/>
                  </a:lnTo>
                  <a:lnTo>
                    <a:pt x="840" y="17971"/>
                  </a:lnTo>
                  <a:lnTo>
                    <a:pt x="1120" y="18384"/>
                  </a:lnTo>
                  <a:lnTo>
                    <a:pt x="1391" y="18821"/>
                  </a:lnTo>
                  <a:lnTo>
                    <a:pt x="1661" y="19258"/>
                  </a:lnTo>
                  <a:lnTo>
                    <a:pt x="1932" y="19706"/>
                  </a:lnTo>
                  <a:lnTo>
                    <a:pt x="2193" y="20179"/>
                  </a:lnTo>
                  <a:lnTo>
                    <a:pt x="2459" y="20651"/>
                  </a:lnTo>
                  <a:lnTo>
                    <a:pt x="2715" y="21135"/>
                  </a:lnTo>
                  <a:lnTo>
                    <a:pt x="2976" y="21631"/>
                  </a:lnTo>
                  <a:lnTo>
                    <a:pt x="3228" y="22139"/>
                  </a:lnTo>
                  <a:lnTo>
                    <a:pt x="3479" y="22646"/>
                  </a:lnTo>
                  <a:lnTo>
                    <a:pt x="3726" y="23178"/>
                  </a:lnTo>
                  <a:lnTo>
                    <a:pt x="3973" y="23709"/>
                  </a:lnTo>
                  <a:lnTo>
                    <a:pt x="4215" y="24252"/>
                  </a:lnTo>
                  <a:lnTo>
                    <a:pt x="4457" y="24807"/>
                  </a:lnTo>
                  <a:lnTo>
                    <a:pt x="4694" y="25362"/>
                  </a:lnTo>
                  <a:lnTo>
                    <a:pt x="4931" y="25940"/>
                  </a:lnTo>
                  <a:lnTo>
                    <a:pt x="5164" y="26519"/>
                  </a:lnTo>
                  <a:lnTo>
                    <a:pt x="5392" y="27109"/>
                  </a:lnTo>
                  <a:lnTo>
                    <a:pt x="5620" y="27700"/>
                  </a:lnTo>
                  <a:lnTo>
                    <a:pt x="5843" y="28314"/>
                  </a:lnTo>
                  <a:lnTo>
                    <a:pt x="6061" y="28916"/>
                  </a:lnTo>
                  <a:lnTo>
                    <a:pt x="6279" y="29542"/>
                  </a:lnTo>
                  <a:lnTo>
                    <a:pt x="6498" y="30167"/>
                  </a:lnTo>
                  <a:lnTo>
                    <a:pt x="6706" y="30805"/>
                  </a:lnTo>
                  <a:lnTo>
                    <a:pt x="6920" y="31454"/>
                  </a:lnTo>
                  <a:lnTo>
                    <a:pt x="7124" y="32104"/>
                  </a:lnTo>
                  <a:lnTo>
                    <a:pt x="7328" y="32765"/>
                  </a:lnTo>
                  <a:lnTo>
                    <a:pt x="7532" y="33438"/>
                  </a:lnTo>
                  <a:lnTo>
                    <a:pt x="7732" y="34111"/>
                  </a:lnTo>
                  <a:lnTo>
                    <a:pt x="8182" y="33025"/>
                  </a:lnTo>
                  <a:lnTo>
                    <a:pt x="8643" y="31962"/>
                  </a:lnTo>
                  <a:lnTo>
                    <a:pt x="9113" y="30899"/>
                  </a:lnTo>
                  <a:lnTo>
                    <a:pt x="9592" y="29860"/>
                  </a:lnTo>
                  <a:lnTo>
                    <a:pt x="10076" y="28833"/>
                  </a:lnTo>
                  <a:lnTo>
                    <a:pt x="10570" y="27818"/>
                  </a:lnTo>
                  <a:lnTo>
                    <a:pt x="11068" y="26814"/>
                  </a:lnTo>
                  <a:lnTo>
                    <a:pt x="11571" y="25822"/>
                  </a:lnTo>
                  <a:lnTo>
                    <a:pt x="12079" y="24854"/>
                  </a:lnTo>
                  <a:lnTo>
                    <a:pt x="12596" y="23898"/>
                  </a:lnTo>
                  <a:lnTo>
                    <a:pt x="13114" y="22965"/>
                  </a:lnTo>
                  <a:lnTo>
                    <a:pt x="13636" y="22044"/>
                  </a:lnTo>
                  <a:lnTo>
                    <a:pt x="14158" y="21147"/>
                  </a:lnTo>
                  <a:lnTo>
                    <a:pt x="14689" y="20261"/>
                  </a:lnTo>
                  <a:lnTo>
                    <a:pt x="15216" y="19399"/>
                  </a:lnTo>
                  <a:lnTo>
                    <a:pt x="15748" y="18561"/>
                  </a:lnTo>
                  <a:lnTo>
                    <a:pt x="15463" y="17853"/>
                  </a:lnTo>
                  <a:lnTo>
                    <a:pt x="15174" y="17156"/>
                  </a:lnTo>
                  <a:lnTo>
                    <a:pt x="14884" y="16471"/>
                  </a:lnTo>
                  <a:lnTo>
                    <a:pt x="14590" y="15798"/>
                  </a:lnTo>
                  <a:lnTo>
                    <a:pt x="14295" y="15125"/>
                  </a:lnTo>
                  <a:lnTo>
                    <a:pt x="13996" y="14464"/>
                  </a:lnTo>
                  <a:lnTo>
                    <a:pt x="13697" y="13803"/>
                  </a:lnTo>
                  <a:lnTo>
                    <a:pt x="13394" y="13153"/>
                  </a:lnTo>
                  <a:lnTo>
                    <a:pt x="13085" y="12516"/>
                  </a:lnTo>
                  <a:lnTo>
                    <a:pt x="12777" y="11878"/>
                  </a:lnTo>
                  <a:lnTo>
                    <a:pt x="12463" y="11253"/>
                  </a:lnTo>
                  <a:lnTo>
                    <a:pt x="12150" y="10639"/>
                  </a:lnTo>
                  <a:lnTo>
                    <a:pt x="11837" y="10036"/>
                  </a:lnTo>
                  <a:lnTo>
                    <a:pt x="11514" y="9434"/>
                  </a:lnTo>
                  <a:lnTo>
                    <a:pt x="11196" y="8832"/>
                  </a:lnTo>
                  <a:lnTo>
                    <a:pt x="10869" y="8254"/>
                  </a:lnTo>
                  <a:lnTo>
                    <a:pt x="10546" y="7675"/>
                  </a:lnTo>
                  <a:lnTo>
                    <a:pt x="10214" y="7108"/>
                  </a:lnTo>
                  <a:lnTo>
                    <a:pt x="9886" y="6542"/>
                  </a:lnTo>
                  <a:lnTo>
                    <a:pt x="9549" y="5998"/>
                  </a:lnTo>
                  <a:lnTo>
                    <a:pt x="9217" y="5443"/>
                  </a:lnTo>
                  <a:lnTo>
                    <a:pt x="8875" y="4912"/>
                  </a:lnTo>
                  <a:lnTo>
                    <a:pt x="8538" y="4381"/>
                  </a:lnTo>
                  <a:lnTo>
                    <a:pt x="8192" y="3861"/>
                  </a:lnTo>
                  <a:lnTo>
                    <a:pt x="7850" y="3354"/>
                  </a:lnTo>
                  <a:lnTo>
                    <a:pt x="7499" y="2846"/>
                  </a:lnTo>
                  <a:lnTo>
                    <a:pt x="7153" y="2350"/>
                  </a:lnTo>
                  <a:lnTo>
                    <a:pt x="6801" y="1866"/>
                  </a:lnTo>
                  <a:lnTo>
                    <a:pt x="6445" y="1382"/>
                  </a:lnTo>
                  <a:lnTo>
                    <a:pt x="6089" y="910"/>
                  </a:lnTo>
                  <a:lnTo>
                    <a:pt x="5733" y="449"/>
                  </a:lnTo>
                  <a:lnTo>
                    <a:pt x="537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5"/>
            <p:cNvSpPr/>
            <p:nvPr/>
          </p:nvSpPr>
          <p:spPr>
            <a:xfrm>
              <a:off x="654650" y="-5001825"/>
              <a:ext cx="353600" cy="659450"/>
            </a:xfrm>
            <a:custGeom>
              <a:rect b="b" l="l" r="r" t="t"/>
              <a:pathLst>
                <a:path extrusionOk="0" h="26378" w="14144">
                  <a:moveTo>
                    <a:pt x="0" y="1"/>
                  </a:moveTo>
                  <a:lnTo>
                    <a:pt x="43" y="2811"/>
                  </a:lnTo>
                  <a:lnTo>
                    <a:pt x="91" y="5621"/>
                  </a:lnTo>
                  <a:lnTo>
                    <a:pt x="138" y="8419"/>
                  </a:lnTo>
                  <a:lnTo>
                    <a:pt x="190" y="11229"/>
                  </a:lnTo>
                  <a:lnTo>
                    <a:pt x="247" y="14027"/>
                  </a:lnTo>
                  <a:lnTo>
                    <a:pt x="304" y="16838"/>
                  </a:lnTo>
                  <a:lnTo>
                    <a:pt x="366" y="19636"/>
                  </a:lnTo>
                  <a:lnTo>
                    <a:pt x="432" y="22446"/>
                  </a:lnTo>
                  <a:lnTo>
                    <a:pt x="674" y="22458"/>
                  </a:lnTo>
                  <a:lnTo>
                    <a:pt x="916" y="22481"/>
                  </a:lnTo>
                  <a:lnTo>
                    <a:pt x="1158" y="22505"/>
                  </a:lnTo>
                  <a:lnTo>
                    <a:pt x="1396" y="22540"/>
                  </a:lnTo>
                  <a:lnTo>
                    <a:pt x="1638" y="22588"/>
                  </a:lnTo>
                  <a:lnTo>
                    <a:pt x="1875" y="22635"/>
                  </a:lnTo>
                  <a:lnTo>
                    <a:pt x="2108" y="22694"/>
                  </a:lnTo>
                  <a:lnTo>
                    <a:pt x="2345" y="22753"/>
                  </a:lnTo>
                  <a:lnTo>
                    <a:pt x="2577" y="22824"/>
                  </a:lnTo>
                  <a:lnTo>
                    <a:pt x="2810" y="22906"/>
                  </a:lnTo>
                  <a:lnTo>
                    <a:pt x="3043" y="22989"/>
                  </a:lnTo>
                  <a:lnTo>
                    <a:pt x="3270" y="23083"/>
                  </a:lnTo>
                  <a:lnTo>
                    <a:pt x="3503" y="23190"/>
                  </a:lnTo>
                  <a:lnTo>
                    <a:pt x="3731" y="23296"/>
                  </a:lnTo>
                  <a:lnTo>
                    <a:pt x="3959" y="23414"/>
                  </a:lnTo>
                  <a:lnTo>
                    <a:pt x="4182" y="23532"/>
                  </a:lnTo>
                  <a:lnTo>
                    <a:pt x="4405" y="23662"/>
                  </a:lnTo>
                  <a:lnTo>
                    <a:pt x="4628" y="23804"/>
                  </a:lnTo>
                  <a:lnTo>
                    <a:pt x="4851" y="23945"/>
                  </a:lnTo>
                  <a:lnTo>
                    <a:pt x="5074" y="24087"/>
                  </a:lnTo>
                  <a:lnTo>
                    <a:pt x="5292" y="24240"/>
                  </a:lnTo>
                  <a:lnTo>
                    <a:pt x="5511" y="24406"/>
                  </a:lnTo>
                  <a:lnTo>
                    <a:pt x="5942" y="24748"/>
                  </a:lnTo>
                  <a:lnTo>
                    <a:pt x="6370" y="25126"/>
                  </a:lnTo>
                  <a:lnTo>
                    <a:pt x="6792" y="25516"/>
                  </a:lnTo>
                  <a:lnTo>
                    <a:pt x="7210" y="25929"/>
                  </a:lnTo>
                  <a:lnTo>
                    <a:pt x="7623" y="26378"/>
                  </a:lnTo>
                  <a:lnTo>
                    <a:pt x="7737" y="25846"/>
                  </a:lnTo>
                  <a:lnTo>
                    <a:pt x="7855" y="25315"/>
                  </a:lnTo>
                  <a:lnTo>
                    <a:pt x="7979" y="24784"/>
                  </a:lnTo>
                  <a:lnTo>
                    <a:pt x="8107" y="24252"/>
                  </a:lnTo>
                  <a:lnTo>
                    <a:pt x="8240" y="23721"/>
                  </a:lnTo>
                  <a:lnTo>
                    <a:pt x="8373" y="23201"/>
                  </a:lnTo>
                  <a:lnTo>
                    <a:pt x="8515" y="22670"/>
                  </a:lnTo>
                  <a:lnTo>
                    <a:pt x="8657" y="22151"/>
                  </a:lnTo>
                  <a:lnTo>
                    <a:pt x="8800" y="21631"/>
                  </a:lnTo>
                  <a:lnTo>
                    <a:pt x="8952" y="21112"/>
                  </a:lnTo>
                  <a:lnTo>
                    <a:pt x="9103" y="20604"/>
                  </a:lnTo>
                  <a:lnTo>
                    <a:pt x="9265" y="20096"/>
                  </a:lnTo>
                  <a:lnTo>
                    <a:pt x="9421" y="19600"/>
                  </a:lnTo>
                  <a:lnTo>
                    <a:pt x="9588" y="19104"/>
                  </a:lnTo>
                  <a:lnTo>
                    <a:pt x="9754" y="18632"/>
                  </a:lnTo>
                  <a:lnTo>
                    <a:pt x="9929" y="18148"/>
                  </a:lnTo>
                  <a:lnTo>
                    <a:pt x="10100" y="17688"/>
                  </a:lnTo>
                  <a:lnTo>
                    <a:pt x="10280" y="17227"/>
                  </a:lnTo>
                  <a:lnTo>
                    <a:pt x="10461" y="16778"/>
                  </a:lnTo>
                  <a:lnTo>
                    <a:pt x="10646" y="16342"/>
                  </a:lnTo>
                  <a:lnTo>
                    <a:pt x="10836" y="15917"/>
                  </a:lnTo>
                  <a:lnTo>
                    <a:pt x="11026" y="15503"/>
                  </a:lnTo>
                  <a:lnTo>
                    <a:pt x="11220" y="15114"/>
                  </a:lnTo>
                  <a:lnTo>
                    <a:pt x="11415" y="14724"/>
                  </a:lnTo>
                  <a:lnTo>
                    <a:pt x="11619" y="14358"/>
                  </a:lnTo>
                  <a:lnTo>
                    <a:pt x="11823" y="14004"/>
                  </a:lnTo>
                  <a:lnTo>
                    <a:pt x="12027" y="13661"/>
                  </a:lnTo>
                  <a:lnTo>
                    <a:pt x="12236" y="13331"/>
                  </a:lnTo>
                  <a:lnTo>
                    <a:pt x="12449" y="13024"/>
                  </a:lnTo>
                  <a:lnTo>
                    <a:pt x="12668" y="12740"/>
                  </a:lnTo>
                  <a:lnTo>
                    <a:pt x="12886" y="12469"/>
                  </a:lnTo>
                  <a:lnTo>
                    <a:pt x="13104" y="12221"/>
                  </a:lnTo>
                  <a:lnTo>
                    <a:pt x="13152" y="12174"/>
                  </a:lnTo>
                  <a:lnTo>
                    <a:pt x="13199" y="12127"/>
                  </a:lnTo>
                  <a:lnTo>
                    <a:pt x="13252" y="12103"/>
                  </a:lnTo>
                  <a:lnTo>
                    <a:pt x="13299" y="12079"/>
                  </a:lnTo>
                  <a:lnTo>
                    <a:pt x="13346" y="12067"/>
                  </a:lnTo>
                  <a:lnTo>
                    <a:pt x="13394" y="12056"/>
                  </a:lnTo>
                  <a:lnTo>
                    <a:pt x="13446" y="12067"/>
                  </a:lnTo>
                  <a:lnTo>
                    <a:pt x="13494" y="12067"/>
                  </a:lnTo>
                  <a:lnTo>
                    <a:pt x="13588" y="12115"/>
                  </a:lnTo>
                  <a:lnTo>
                    <a:pt x="13679" y="12174"/>
                  </a:lnTo>
                  <a:lnTo>
                    <a:pt x="13769" y="12268"/>
                  </a:lnTo>
                  <a:lnTo>
                    <a:pt x="13854" y="12374"/>
                  </a:lnTo>
                  <a:lnTo>
                    <a:pt x="14144" y="11028"/>
                  </a:lnTo>
                  <a:lnTo>
                    <a:pt x="14139" y="11005"/>
                  </a:lnTo>
                  <a:lnTo>
                    <a:pt x="14134" y="10993"/>
                  </a:lnTo>
                  <a:lnTo>
                    <a:pt x="14125" y="10993"/>
                  </a:lnTo>
                  <a:lnTo>
                    <a:pt x="13717" y="10474"/>
                  </a:lnTo>
                  <a:lnTo>
                    <a:pt x="13304" y="9978"/>
                  </a:lnTo>
                  <a:lnTo>
                    <a:pt x="12886" y="9482"/>
                  </a:lnTo>
                  <a:lnTo>
                    <a:pt x="12468" y="9009"/>
                  </a:lnTo>
                  <a:lnTo>
                    <a:pt x="12046" y="8537"/>
                  </a:lnTo>
                  <a:lnTo>
                    <a:pt x="11624" y="8077"/>
                  </a:lnTo>
                  <a:lnTo>
                    <a:pt x="11201" y="7628"/>
                  </a:lnTo>
                  <a:lnTo>
                    <a:pt x="10774" y="7191"/>
                  </a:lnTo>
                  <a:lnTo>
                    <a:pt x="10342" y="6766"/>
                  </a:lnTo>
                  <a:lnTo>
                    <a:pt x="9915" y="6353"/>
                  </a:lnTo>
                  <a:lnTo>
                    <a:pt x="9478" y="5951"/>
                  </a:lnTo>
                  <a:lnTo>
                    <a:pt x="9046" y="5562"/>
                  </a:lnTo>
                  <a:lnTo>
                    <a:pt x="8605" y="5172"/>
                  </a:lnTo>
                  <a:lnTo>
                    <a:pt x="8168" y="4806"/>
                  </a:lnTo>
                  <a:lnTo>
                    <a:pt x="7727" y="4440"/>
                  </a:lnTo>
                  <a:lnTo>
                    <a:pt x="7286" y="4098"/>
                  </a:lnTo>
                  <a:lnTo>
                    <a:pt x="6840" y="3755"/>
                  </a:lnTo>
                  <a:lnTo>
                    <a:pt x="6393" y="3437"/>
                  </a:lnTo>
                  <a:lnTo>
                    <a:pt x="5947" y="3118"/>
                  </a:lnTo>
                  <a:lnTo>
                    <a:pt x="5496" y="2811"/>
                  </a:lnTo>
                  <a:lnTo>
                    <a:pt x="5045" y="2516"/>
                  </a:lnTo>
                  <a:lnTo>
                    <a:pt x="4595" y="2232"/>
                  </a:lnTo>
                  <a:lnTo>
                    <a:pt x="4139" y="1961"/>
                  </a:lnTo>
                  <a:lnTo>
                    <a:pt x="3683" y="1701"/>
                  </a:lnTo>
                  <a:lnTo>
                    <a:pt x="3228" y="1441"/>
                  </a:lnTo>
                  <a:lnTo>
                    <a:pt x="2772" y="1205"/>
                  </a:lnTo>
                  <a:lnTo>
                    <a:pt x="2312" y="981"/>
                  </a:lnTo>
                  <a:lnTo>
                    <a:pt x="1851" y="756"/>
                  </a:lnTo>
                  <a:lnTo>
                    <a:pt x="1391" y="556"/>
                  </a:lnTo>
                  <a:lnTo>
                    <a:pt x="931" y="355"/>
                  </a:lnTo>
                  <a:lnTo>
                    <a:pt x="465" y="1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5"/>
            <p:cNvSpPr/>
            <p:nvPr/>
          </p:nvSpPr>
          <p:spPr>
            <a:xfrm>
              <a:off x="681350" y="-7944400"/>
              <a:ext cx="286200" cy="398500"/>
            </a:xfrm>
            <a:custGeom>
              <a:rect b="b" l="l" r="r" t="t"/>
              <a:pathLst>
                <a:path extrusionOk="0" h="15940" w="11448">
                  <a:moveTo>
                    <a:pt x="7955" y="0"/>
                  </a:moveTo>
                  <a:lnTo>
                    <a:pt x="7518" y="461"/>
                  </a:lnTo>
                  <a:lnTo>
                    <a:pt x="7072" y="909"/>
                  </a:lnTo>
                  <a:lnTo>
                    <a:pt x="6626" y="1334"/>
                  </a:lnTo>
                  <a:lnTo>
                    <a:pt x="6170" y="1748"/>
                  </a:lnTo>
                  <a:lnTo>
                    <a:pt x="5715" y="2149"/>
                  </a:lnTo>
                  <a:lnTo>
                    <a:pt x="5249" y="2527"/>
                  </a:lnTo>
                  <a:lnTo>
                    <a:pt x="4780" y="2893"/>
                  </a:lnTo>
                  <a:lnTo>
                    <a:pt x="4305" y="3247"/>
                  </a:lnTo>
                  <a:lnTo>
                    <a:pt x="3826" y="3578"/>
                  </a:lnTo>
                  <a:lnTo>
                    <a:pt x="3341" y="3896"/>
                  </a:lnTo>
                  <a:lnTo>
                    <a:pt x="2853" y="4192"/>
                  </a:lnTo>
                  <a:lnTo>
                    <a:pt x="2354" y="4463"/>
                  </a:lnTo>
                  <a:lnTo>
                    <a:pt x="1856" y="4723"/>
                  </a:lnTo>
                  <a:lnTo>
                    <a:pt x="1348" y="4971"/>
                  </a:lnTo>
                  <a:lnTo>
                    <a:pt x="836" y="5183"/>
                  </a:lnTo>
                  <a:lnTo>
                    <a:pt x="318" y="5396"/>
                  </a:lnTo>
                  <a:lnTo>
                    <a:pt x="238" y="8017"/>
                  </a:lnTo>
                  <a:lnTo>
                    <a:pt x="162" y="10650"/>
                  </a:lnTo>
                  <a:lnTo>
                    <a:pt x="81" y="13295"/>
                  </a:lnTo>
                  <a:lnTo>
                    <a:pt x="0" y="15940"/>
                  </a:lnTo>
                  <a:lnTo>
                    <a:pt x="408" y="15869"/>
                  </a:lnTo>
                  <a:lnTo>
                    <a:pt x="812" y="15786"/>
                  </a:lnTo>
                  <a:lnTo>
                    <a:pt x="1210" y="15703"/>
                  </a:lnTo>
                  <a:lnTo>
                    <a:pt x="1604" y="15597"/>
                  </a:lnTo>
                  <a:lnTo>
                    <a:pt x="1998" y="15491"/>
                  </a:lnTo>
                  <a:lnTo>
                    <a:pt x="2388" y="15373"/>
                  </a:lnTo>
                  <a:lnTo>
                    <a:pt x="2777" y="15243"/>
                  </a:lnTo>
                  <a:lnTo>
                    <a:pt x="3161" y="15113"/>
                  </a:lnTo>
                  <a:lnTo>
                    <a:pt x="3541" y="14971"/>
                  </a:lnTo>
                  <a:lnTo>
                    <a:pt x="3916" y="14818"/>
                  </a:lnTo>
                  <a:lnTo>
                    <a:pt x="4291" y="14653"/>
                  </a:lnTo>
                  <a:lnTo>
                    <a:pt x="4661" y="14487"/>
                  </a:lnTo>
                  <a:lnTo>
                    <a:pt x="5031" y="14310"/>
                  </a:lnTo>
                  <a:lnTo>
                    <a:pt x="5392" y="14121"/>
                  </a:lnTo>
                  <a:lnTo>
                    <a:pt x="5753" y="13932"/>
                  </a:lnTo>
                  <a:lnTo>
                    <a:pt x="6113" y="13720"/>
                  </a:lnTo>
                  <a:lnTo>
                    <a:pt x="6469" y="13519"/>
                  </a:lnTo>
                  <a:lnTo>
                    <a:pt x="6820" y="13295"/>
                  </a:lnTo>
                  <a:lnTo>
                    <a:pt x="7172" y="13070"/>
                  </a:lnTo>
                  <a:lnTo>
                    <a:pt x="7518" y="12834"/>
                  </a:lnTo>
                  <a:lnTo>
                    <a:pt x="7860" y="12586"/>
                  </a:lnTo>
                  <a:lnTo>
                    <a:pt x="8202" y="12338"/>
                  </a:lnTo>
                  <a:lnTo>
                    <a:pt x="8538" y="12079"/>
                  </a:lnTo>
                  <a:lnTo>
                    <a:pt x="8871" y="11807"/>
                  </a:lnTo>
                  <a:lnTo>
                    <a:pt x="9203" y="11536"/>
                  </a:lnTo>
                  <a:lnTo>
                    <a:pt x="9535" y="11252"/>
                  </a:lnTo>
                  <a:lnTo>
                    <a:pt x="9858" y="10957"/>
                  </a:lnTo>
                  <a:lnTo>
                    <a:pt x="10181" y="10662"/>
                  </a:lnTo>
                  <a:lnTo>
                    <a:pt x="10503" y="10355"/>
                  </a:lnTo>
                  <a:lnTo>
                    <a:pt x="10821" y="10048"/>
                  </a:lnTo>
                  <a:lnTo>
                    <a:pt x="11135" y="9729"/>
                  </a:lnTo>
                  <a:lnTo>
                    <a:pt x="11448" y="9399"/>
                  </a:lnTo>
                  <a:lnTo>
                    <a:pt x="11315" y="9127"/>
                  </a:lnTo>
                  <a:lnTo>
                    <a:pt x="11182" y="8855"/>
                  </a:lnTo>
                  <a:lnTo>
                    <a:pt x="11054" y="8572"/>
                  </a:lnTo>
                  <a:lnTo>
                    <a:pt x="10931" y="8277"/>
                  </a:lnTo>
                  <a:lnTo>
                    <a:pt x="10802" y="7970"/>
                  </a:lnTo>
                  <a:lnTo>
                    <a:pt x="10684" y="7663"/>
                  </a:lnTo>
                  <a:lnTo>
                    <a:pt x="10442" y="7025"/>
                  </a:lnTo>
                  <a:lnTo>
                    <a:pt x="10209" y="6388"/>
                  </a:lnTo>
                  <a:lnTo>
                    <a:pt x="9981" y="5738"/>
                  </a:lnTo>
                  <a:lnTo>
                    <a:pt x="9758" y="5101"/>
                  </a:lnTo>
                  <a:lnTo>
                    <a:pt x="9535" y="4475"/>
                  </a:lnTo>
                  <a:lnTo>
                    <a:pt x="9141" y="3377"/>
                  </a:lnTo>
                  <a:lnTo>
                    <a:pt x="8747" y="2255"/>
                  </a:lnTo>
                  <a:lnTo>
                    <a:pt x="795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5"/>
            <p:cNvSpPr/>
            <p:nvPr/>
          </p:nvSpPr>
          <p:spPr>
            <a:xfrm>
              <a:off x="-925225" y="-13726575"/>
              <a:ext cx="1622975" cy="3220675"/>
            </a:xfrm>
            <a:custGeom>
              <a:rect b="b" l="l" r="r" t="t"/>
              <a:pathLst>
                <a:path extrusionOk="0" h="128827" w="64919">
                  <a:moveTo>
                    <a:pt x="11273" y="89415"/>
                  </a:moveTo>
                  <a:lnTo>
                    <a:pt x="11429" y="89426"/>
                  </a:lnTo>
                  <a:lnTo>
                    <a:pt x="11586" y="89474"/>
                  </a:lnTo>
                  <a:lnTo>
                    <a:pt x="11743" y="89533"/>
                  </a:lnTo>
                  <a:lnTo>
                    <a:pt x="11894" y="89615"/>
                  </a:lnTo>
                  <a:lnTo>
                    <a:pt x="12046" y="89733"/>
                  </a:lnTo>
                  <a:lnTo>
                    <a:pt x="12198" y="89863"/>
                  </a:lnTo>
                  <a:lnTo>
                    <a:pt x="12265" y="89934"/>
                  </a:lnTo>
                  <a:lnTo>
                    <a:pt x="12326" y="90029"/>
                  </a:lnTo>
                  <a:lnTo>
                    <a:pt x="12383" y="90147"/>
                  </a:lnTo>
                  <a:lnTo>
                    <a:pt x="12431" y="90277"/>
                  </a:lnTo>
                  <a:lnTo>
                    <a:pt x="12474" y="90406"/>
                  </a:lnTo>
                  <a:lnTo>
                    <a:pt x="12507" y="90560"/>
                  </a:lnTo>
                  <a:lnTo>
                    <a:pt x="12535" y="90713"/>
                  </a:lnTo>
                  <a:lnTo>
                    <a:pt x="12554" y="90879"/>
                  </a:lnTo>
                  <a:lnTo>
                    <a:pt x="12568" y="91044"/>
                  </a:lnTo>
                  <a:lnTo>
                    <a:pt x="12573" y="91209"/>
                  </a:lnTo>
                  <a:lnTo>
                    <a:pt x="12573" y="91375"/>
                  </a:lnTo>
                  <a:lnTo>
                    <a:pt x="12568" y="91540"/>
                  </a:lnTo>
                  <a:lnTo>
                    <a:pt x="12554" y="91693"/>
                  </a:lnTo>
                  <a:lnTo>
                    <a:pt x="12530" y="91847"/>
                  </a:lnTo>
                  <a:lnTo>
                    <a:pt x="12507" y="91989"/>
                  </a:lnTo>
                  <a:lnTo>
                    <a:pt x="12469" y="92118"/>
                  </a:lnTo>
                  <a:lnTo>
                    <a:pt x="12540" y="92307"/>
                  </a:lnTo>
                  <a:lnTo>
                    <a:pt x="12568" y="92402"/>
                  </a:lnTo>
                  <a:lnTo>
                    <a:pt x="12597" y="92520"/>
                  </a:lnTo>
                  <a:lnTo>
                    <a:pt x="12701" y="92768"/>
                  </a:lnTo>
                  <a:lnTo>
                    <a:pt x="12806" y="93016"/>
                  </a:lnTo>
                  <a:lnTo>
                    <a:pt x="12901" y="93287"/>
                  </a:lnTo>
                  <a:lnTo>
                    <a:pt x="12996" y="93571"/>
                  </a:lnTo>
                  <a:lnTo>
                    <a:pt x="13081" y="93854"/>
                  </a:lnTo>
                  <a:lnTo>
                    <a:pt x="13166" y="94149"/>
                  </a:lnTo>
                  <a:lnTo>
                    <a:pt x="13247" y="94456"/>
                  </a:lnTo>
                  <a:lnTo>
                    <a:pt x="13318" y="94775"/>
                  </a:lnTo>
                  <a:lnTo>
                    <a:pt x="13385" y="95094"/>
                  </a:lnTo>
                  <a:lnTo>
                    <a:pt x="13446" y="95413"/>
                  </a:lnTo>
                  <a:lnTo>
                    <a:pt x="13503" y="95743"/>
                  </a:lnTo>
                  <a:lnTo>
                    <a:pt x="13551" y="96074"/>
                  </a:lnTo>
                  <a:lnTo>
                    <a:pt x="13594" y="96416"/>
                  </a:lnTo>
                  <a:lnTo>
                    <a:pt x="13632" y="96759"/>
                  </a:lnTo>
                  <a:lnTo>
                    <a:pt x="13660" y="97089"/>
                  </a:lnTo>
                  <a:lnTo>
                    <a:pt x="13679" y="97432"/>
                  </a:lnTo>
                  <a:lnTo>
                    <a:pt x="13693" y="97857"/>
                  </a:lnTo>
                  <a:lnTo>
                    <a:pt x="13698" y="98270"/>
                  </a:lnTo>
                  <a:lnTo>
                    <a:pt x="13689" y="98660"/>
                  </a:lnTo>
                  <a:lnTo>
                    <a:pt x="13674" y="99049"/>
                  </a:lnTo>
                  <a:lnTo>
                    <a:pt x="13646" y="99427"/>
                  </a:lnTo>
                  <a:lnTo>
                    <a:pt x="13608" y="99793"/>
                  </a:lnTo>
                  <a:lnTo>
                    <a:pt x="13565" y="100159"/>
                  </a:lnTo>
                  <a:lnTo>
                    <a:pt x="13508" y="100501"/>
                  </a:lnTo>
                  <a:lnTo>
                    <a:pt x="13446" y="100832"/>
                  </a:lnTo>
                  <a:lnTo>
                    <a:pt x="13375" y="101151"/>
                  </a:lnTo>
                  <a:lnTo>
                    <a:pt x="13299" y="101446"/>
                  </a:lnTo>
                  <a:lnTo>
                    <a:pt x="13214" y="101741"/>
                  </a:lnTo>
                  <a:lnTo>
                    <a:pt x="13119" y="102025"/>
                  </a:lnTo>
                  <a:lnTo>
                    <a:pt x="13024" y="102284"/>
                  </a:lnTo>
                  <a:lnTo>
                    <a:pt x="12915" y="102532"/>
                  </a:lnTo>
                  <a:lnTo>
                    <a:pt x="12806" y="102768"/>
                  </a:lnTo>
                  <a:lnTo>
                    <a:pt x="12687" y="102981"/>
                  </a:lnTo>
                  <a:lnTo>
                    <a:pt x="12568" y="103182"/>
                  </a:lnTo>
                  <a:lnTo>
                    <a:pt x="12440" y="103371"/>
                  </a:lnTo>
                  <a:lnTo>
                    <a:pt x="12307" y="103548"/>
                  </a:lnTo>
                  <a:lnTo>
                    <a:pt x="12175" y="103689"/>
                  </a:lnTo>
                  <a:lnTo>
                    <a:pt x="12037" y="103831"/>
                  </a:lnTo>
                  <a:lnTo>
                    <a:pt x="11890" y="103949"/>
                  </a:lnTo>
                  <a:lnTo>
                    <a:pt x="11747" y="104044"/>
                  </a:lnTo>
                  <a:lnTo>
                    <a:pt x="11595" y="104126"/>
                  </a:lnTo>
                  <a:lnTo>
                    <a:pt x="11448" y="104185"/>
                  </a:lnTo>
                  <a:lnTo>
                    <a:pt x="11292" y="104232"/>
                  </a:lnTo>
                  <a:lnTo>
                    <a:pt x="11140" y="104256"/>
                  </a:lnTo>
                  <a:lnTo>
                    <a:pt x="10983" y="104256"/>
                  </a:lnTo>
                  <a:lnTo>
                    <a:pt x="10827" y="104232"/>
                  </a:lnTo>
                  <a:lnTo>
                    <a:pt x="10665" y="104197"/>
                  </a:lnTo>
                  <a:lnTo>
                    <a:pt x="10509" y="104138"/>
                  </a:lnTo>
                  <a:lnTo>
                    <a:pt x="10352" y="104055"/>
                  </a:lnTo>
                  <a:lnTo>
                    <a:pt x="10195" y="103949"/>
                  </a:lnTo>
                  <a:lnTo>
                    <a:pt x="10044" y="103831"/>
                  </a:lnTo>
                  <a:lnTo>
                    <a:pt x="9896" y="103689"/>
                  </a:lnTo>
                  <a:lnTo>
                    <a:pt x="9749" y="103536"/>
                  </a:lnTo>
                  <a:lnTo>
                    <a:pt x="9612" y="103359"/>
                  </a:lnTo>
                  <a:lnTo>
                    <a:pt x="9474" y="103170"/>
                  </a:lnTo>
                  <a:lnTo>
                    <a:pt x="9336" y="102957"/>
                  </a:lnTo>
                  <a:lnTo>
                    <a:pt x="9208" y="102745"/>
                  </a:lnTo>
                  <a:lnTo>
                    <a:pt x="9085" y="102509"/>
                  </a:lnTo>
                  <a:lnTo>
                    <a:pt x="8966" y="102261"/>
                  </a:lnTo>
                  <a:lnTo>
                    <a:pt x="8852" y="102001"/>
                  </a:lnTo>
                  <a:lnTo>
                    <a:pt x="8743" y="101718"/>
                  </a:lnTo>
                  <a:lnTo>
                    <a:pt x="8639" y="101434"/>
                  </a:lnTo>
                  <a:lnTo>
                    <a:pt x="8544" y="101139"/>
                  </a:lnTo>
                  <a:lnTo>
                    <a:pt x="8454" y="100832"/>
                  </a:lnTo>
                  <a:lnTo>
                    <a:pt x="8368" y="100513"/>
                  </a:lnTo>
                  <a:lnTo>
                    <a:pt x="8292" y="100183"/>
                  </a:lnTo>
                  <a:lnTo>
                    <a:pt x="8226" y="99840"/>
                  </a:lnTo>
                  <a:lnTo>
                    <a:pt x="8159" y="99498"/>
                  </a:lnTo>
                  <a:lnTo>
                    <a:pt x="8107" y="99144"/>
                  </a:lnTo>
                  <a:lnTo>
                    <a:pt x="8060" y="98778"/>
                  </a:lnTo>
                  <a:lnTo>
                    <a:pt x="8022" y="98412"/>
                  </a:lnTo>
                  <a:lnTo>
                    <a:pt x="7988" y="98034"/>
                  </a:lnTo>
                  <a:lnTo>
                    <a:pt x="7969" y="97656"/>
                  </a:lnTo>
                  <a:lnTo>
                    <a:pt x="7955" y="97278"/>
                  </a:lnTo>
                  <a:lnTo>
                    <a:pt x="7955" y="96888"/>
                  </a:lnTo>
                  <a:lnTo>
                    <a:pt x="7960" y="96487"/>
                  </a:lnTo>
                  <a:lnTo>
                    <a:pt x="7974" y="96097"/>
                  </a:lnTo>
                  <a:lnTo>
                    <a:pt x="8003" y="95696"/>
                  </a:lnTo>
                  <a:lnTo>
                    <a:pt x="8036" y="95295"/>
                  </a:lnTo>
                  <a:lnTo>
                    <a:pt x="8083" y="94893"/>
                  </a:lnTo>
                  <a:lnTo>
                    <a:pt x="8140" y="94527"/>
                  </a:lnTo>
                  <a:lnTo>
                    <a:pt x="8202" y="94161"/>
                  </a:lnTo>
                  <a:lnTo>
                    <a:pt x="8268" y="93807"/>
                  </a:lnTo>
                  <a:lnTo>
                    <a:pt x="8349" y="93464"/>
                  </a:lnTo>
                  <a:lnTo>
                    <a:pt x="8430" y="93134"/>
                  </a:lnTo>
                  <a:lnTo>
                    <a:pt x="8525" y="92815"/>
                  </a:lnTo>
                  <a:lnTo>
                    <a:pt x="8620" y="92508"/>
                  </a:lnTo>
                  <a:lnTo>
                    <a:pt x="8724" y="92201"/>
                  </a:lnTo>
                  <a:lnTo>
                    <a:pt x="8833" y="91918"/>
                  </a:lnTo>
                  <a:lnTo>
                    <a:pt x="8952" y="91646"/>
                  </a:lnTo>
                  <a:lnTo>
                    <a:pt x="9071" y="91386"/>
                  </a:lnTo>
                  <a:lnTo>
                    <a:pt x="9199" y="91138"/>
                  </a:lnTo>
                  <a:lnTo>
                    <a:pt x="9327" y="90902"/>
                  </a:lnTo>
                  <a:lnTo>
                    <a:pt x="9460" y="90690"/>
                  </a:lnTo>
                  <a:lnTo>
                    <a:pt x="9597" y="90489"/>
                  </a:lnTo>
                  <a:lnTo>
                    <a:pt x="9740" y="90300"/>
                  </a:lnTo>
                  <a:lnTo>
                    <a:pt x="9887" y="90123"/>
                  </a:lnTo>
                  <a:lnTo>
                    <a:pt x="10034" y="89970"/>
                  </a:lnTo>
                  <a:lnTo>
                    <a:pt x="10181" y="89840"/>
                  </a:lnTo>
                  <a:lnTo>
                    <a:pt x="10333" y="89722"/>
                  </a:lnTo>
                  <a:lnTo>
                    <a:pt x="10490" y="89615"/>
                  </a:lnTo>
                  <a:lnTo>
                    <a:pt x="10642" y="89533"/>
                  </a:lnTo>
                  <a:lnTo>
                    <a:pt x="10798" y="89474"/>
                  </a:lnTo>
                  <a:lnTo>
                    <a:pt x="10955" y="89438"/>
                  </a:lnTo>
                  <a:lnTo>
                    <a:pt x="11116" y="89415"/>
                  </a:lnTo>
                  <a:close/>
                  <a:moveTo>
                    <a:pt x="51577" y="92520"/>
                  </a:moveTo>
                  <a:lnTo>
                    <a:pt x="51686" y="92532"/>
                  </a:lnTo>
                  <a:lnTo>
                    <a:pt x="51795" y="92555"/>
                  </a:lnTo>
                  <a:lnTo>
                    <a:pt x="51909" y="92591"/>
                  </a:lnTo>
                  <a:lnTo>
                    <a:pt x="52018" y="92638"/>
                  </a:lnTo>
                  <a:lnTo>
                    <a:pt x="52123" y="92697"/>
                  </a:lnTo>
                  <a:lnTo>
                    <a:pt x="52232" y="92768"/>
                  </a:lnTo>
                  <a:lnTo>
                    <a:pt x="52336" y="92851"/>
                  </a:lnTo>
                  <a:lnTo>
                    <a:pt x="52441" y="92945"/>
                  </a:lnTo>
                  <a:lnTo>
                    <a:pt x="52545" y="93039"/>
                  </a:lnTo>
                  <a:lnTo>
                    <a:pt x="52645" y="93146"/>
                  </a:lnTo>
                  <a:lnTo>
                    <a:pt x="52744" y="93264"/>
                  </a:lnTo>
                  <a:lnTo>
                    <a:pt x="52844" y="93394"/>
                  </a:lnTo>
                  <a:lnTo>
                    <a:pt x="52939" y="93535"/>
                  </a:lnTo>
                  <a:lnTo>
                    <a:pt x="53034" y="93677"/>
                  </a:lnTo>
                  <a:lnTo>
                    <a:pt x="53129" y="93830"/>
                  </a:lnTo>
                  <a:lnTo>
                    <a:pt x="53219" y="93984"/>
                  </a:lnTo>
                  <a:lnTo>
                    <a:pt x="53309" y="94149"/>
                  </a:lnTo>
                  <a:lnTo>
                    <a:pt x="53399" y="94326"/>
                  </a:lnTo>
                  <a:lnTo>
                    <a:pt x="53485" y="94515"/>
                  </a:lnTo>
                  <a:lnTo>
                    <a:pt x="53565" y="94692"/>
                  </a:lnTo>
                  <a:lnTo>
                    <a:pt x="53646" y="94893"/>
                  </a:lnTo>
                  <a:lnTo>
                    <a:pt x="53727" y="95094"/>
                  </a:lnTo>
                  <a:lnTo>
                    <a:pt x="53803" y="95295"/>
                  </a:lnTo>
                  <a:lnTo>
                    <a:pt x="53874" y="95507"/>
                  </a:lnTo>
                  <a:lnTo>
                    <a:pt x="53945" y="95720"/>
                  </a:lnTo>
                  <a:lnTo>
                    <a:pt x="54016" y="95944"/>
                  </a:lnTo>
                  <a:lnTo>
                    <a:pt x="54078" y="96168"/>
                  </a:lnTo>
                  <a:lnTo>
                    <a:pt x="54144" y="96404"/>
                  </a:lnTo>
                  <a:lnTo>
                    <a:pt x="54201" y="96641"/>
                  </a:lnTo>
                  <a:lnTo>
                    <a:pt x="54258" y="96877"/>
                  </a:lnTo>
                  <a:lnTo>
                    <a:pt x="54315" y="97113"/>
                  </a:lnTo>
                  <a:lnTo>
                    <a:pt x="54363" y="97361"/>
                  </a:lnTo>
                  <a:lnTo>
                    <a:pt x="54415" y="97621"/>
                  </a:lnTo>
                  <a:lnTo>
                    <a:pt x="54462" y="97880"/>
                  </a:lnTo>
                  <a:lnTo>
                    <a:pt x="54505" y="98140"/>
                  </a:lnTo>
                  <a:lnTo>
                    <a:pt x="54543" y="98412"/>
                  </a:lnTo>
                  <a:lnTo>
                    <a:pt x="54581" y="98683"/>
                  </a:lnTo>
                  <a:lnTo>
                    <a:pt x="54614" y="98955"/>
                  </a:lnTo>
                  <a:lnTo>
                    <a:pt x="54643" y="99226"/>
                  </a:lnTo>
                  <a:lnTo>
                    <a:pt x="54667" y="99510"/>
                  </a:lnTo>
                  <a:lnTo>
                    <a:pt x="54690" y="99781"/>
                  </a:lnTo>
                  <a:lnTo>
                    <a:pt x="54705" y="100065"/>
                  </a:lnTo>
                  <a:lnTo>
                    <a:pt x="54719" y="100348"/>
                  </a:lnTo>
                  <a:lnTo>
                    <a:pt x="54728" y="100619"/>
                  </a:lnTo>
                  <a:lnTo>
                    <a:pt x="54733" y="100903"/>
                  </a:lnTo>
                  <a:lnTo>
                    <a:pt x="54733" y="101186"/>
                  </a:lnTo>
                  <a:lnTo>
                    <a:pt x="54733" y="101458"/>
                  </a:lnTo>
                  <a:lnTo>
                    <a:pt x="54724" y="101741"/>
                  </a:lnTo>
                  <a:lnTo>
                    <a:pt x="54709" y="102013"/>
                  </a:lnTo>
                  <a:lnTo>
                    <a:pt x="54695" y="102296"/>
                  </a:lnTo>
                  <a:lnTo>
                    <a:pt x="54676" y="102568"/>
                  </a:lnTo>
                  <a:lnTo>
                    <a:pt x="54648" y="102827"/>
                  </a:lnTo>
                  <a:lnTo>
                    <a:pt x="54619" y="103099"/>
                  </a:lnTo>
                  <a:lnTo>
                    <a:pt x="54586" y="103371"/>
                  </a:lnTo>
                  <a:lnTo>
                    <a:pt x="54548" y="103630"/>
                  </a:lnTo>
                  <a:lnTo>
                    <a:pt x="54505" y="103878"/>
                  </a:lnTo>
                  <a:lnTo>
                    <a:pt x="54453" y="104138"/>
                  </a:lnTo>
                  <a:lnTo>
                    <a:pt x="54401" y="104386"/>
                  </a:lnTo>
                  <a:lnTo>
                    <a:pt x="54344" y="104634"/>
                  </a:lnTo>
                  <a:lnTo>
                    <a:pt x="54282" y="104870"/>
                  </a:lnTo>
                  <a:lnTo>
                    <a:pt x="54216" y="105106"/>
                  </a:lnTo>
                  <a:lnTo>
                    <a:pt x="54140" y="105330"/>
                  </a:lnTo>
                  <a:lnTo>
                    <a:pt x="54064" y="105555"/>
                  </a:lnTo>
                  <a:lnTo>
                    <a:pt x="53983" y="105767"/>
                  </a:lnTo>
                  <a:lnTo>
                    <a:pt x="53898" y="105968"/>
                  </a:lnTo>
                  <a:lnTo>
                    <a:pt x="53812" y="106145"/>
                  </a:lnTo>
                  <a:lnTo>
                    <a:pt x="53722" y="106322"/>
                  </a:lnTo>
                  <a:lnTo>
                    <a:pt x="53632" y="106488"/>
                  </a:lnTo>
                  <a:lnTo>
                    <a:pt x="53542" y="106641"/>
                  </a:lnTo>
                  <a:lnTo>
                    <a:pt x="53447" y="106783"/>
                  </a:lnTo>
                  <a:lnTo>
                    <a:pt x="53347" y="106913"/>
                  </a:lnTo>
                  <a:lnTo>
                    <a:pt x="53252" y="107031"/>
                  </a:lnTo>
                  <a:lnTo>
                    <a:pt x="53153" y="107137"/>
                  </a:lnTo>
                  <a:lnTo>
                    <a:pt x="53048" y="107231"/>
                  </a:lnTo>
                  <a:lnTo>
                    <a:pt x="52948" y="107326"/>
                  </a:lnTo>
                  <a:lnTo>
                    <a:pt x="52844" y="107397"/>
                  </a:lnTo>
                  <a:lnTo>
                    <a:pt x="52740" y="107468"/>
                  </a:lnTo>
                  <a:lnTo>
                    <a:pt x="52630" y="107515"/>
                  </a:lnTo>
                  <a:lnTo>
                    <a:pt x="52526" y="107562"/>
                  </a:lnTo>
                  <a:lnTo>
                    <a:pt x="52417" y="107597"/>
                  </a:lnTo>
                  <a:lnTo>
                    <a:pt x="52308" y="107621"/>
                  </a:lnTo>
                  <a:lnTo>
                    <a:pt x="52199" y="107633"/>
                  </a:lnTo>
                  <a:lnTo>
                    <a:pt x="51980" y="107633"/>
                  </a:lnTo>
                  <a:lnTo>
                    <a:pt x="51871" y="107609"/>
                  </a:lnTo>
                  <a:lnTo>
                    <a:pt x="51762" y="107586"/>
                  </a:lnTo>
                  <a:lnTo>
                    <a:pt x="51653" y="107550"/>
                  </a:lnTo>
                  <a:lnTo>
                    <a:pt x="51544" y="107515"/>
                  </a:lnTo>
                  <a:lnTo>
                    <a:pt x="51434" y="107456"/>
                  </a:lnTo>
                  <a:lnTo>
                    <a:pt x="51330" y="107397"/>
                  </a:lnTo>
                  <a:lnTo>
                    <a:pt x="51221" y="107326"/>
                  </a:lnTo>
                  <a:lnTo>
                    <a:pt x="51116" y="107243"/>
                  </a:lnTo>
                  <a:lnTo>
                    <a:pt x="51007" y="107161"/>
                  </a:lnTo>
                  <a:lnTo>
                    <a:pt x="50903" y="107054"/>
                  </a:lnTo>
                  <a:lnTo>
                    <a:pt x="50798" y="106948"/>
                  </a:lnTo>
                  <a:lnTo>
                    <a:pt x="50699" y="106842"/>
                  </a:lnTo>
                  <a:lnTo>
                    <a:pt x="50537" y="106641"/>
                  </a:lnTo>
                  <a:lnTo>
                    <a:pt x="50381" y="106417"/>
                  </a:lnTo>
                  <a:lnTo>
                    <a:pt x="50229" y="106181"/>
                  </a:lnTo>
                  <a:lnTo>
                    <a:pt x="50082" y="105921"/>
                  </a:lnTo>
                  <a:lnTo>
                    <a:pt x="49939" y="105649"/>
                  </a:lnTo>
                  <a:lnTo>
                    <a:pt x="49802" y="105354"/>
                  </a:lnTo>
                  <a:lnTo>
                    <a:pt x="49669" y="105035"/>
                  </a:lnTo>
                  <a:lnTo>
                    <a:pt x="49545" y="104705"/>
                  </a:lnTo>
                  <a:lnTo>
                    <a:pt x="49427" y="104362"/>
                  </a:lnTo>
                  <a:lnTo>
                    <a:pt x="49318" y="103996"/>
                  </a:lnTo>
                  <a:lnTo>
                    <a:pt x="49218" y="103618"/>
                  </a:lnTo>
                  <a:lnTo>
                    <a:pt x="49123" y="103229"/>
                  </a:lnTo>
                  <a:lnTo>
                    <a:pt x="49042" y="102827"/>
                  </a:lnTo>
                  <a:lnTo>
                    <a:pt x="48966" y="102414"/>
                  </a:lnTo>
                  <a:lnTo>
                    <a:pt x="48900" y="102001"/>
                  </a:lnTo>
                  <a:lnTo>
                    <a:pt x="48872" y="101777"/>
                  </a:lnTo>
                  <a:lnTo>
                    <a:pt x="48848" y="101564"/>
                  </a:lnTo>
                  <a:lnTo>
                    <a:pt x="48829" y="101363"/>
                  </a:lnTo>
                  <a:lnTo>
                    <a:pt x="48810" y="101163"/>
                  </a:lnTo>
                  <a:lnTo>
                    <a:pt x="48786" y="100773"/>
                  </a:lnTo>
                  <a:lnTo>
                    <a:pt x="48772" y="100631"/>
                  </a:lnTo>
                  <a:lnTo>
                    <a:pt x="48753" y="100490"/>
                  </a:lnTo>
                  <a:lnTo>
                    <a:pt x="48743" y="100360"/>
                  </a:lnTo>
                  <a:lnTo>
                    <a:pt x="48739" y="100218"/>
                  </a:lnTo>
                  <a:lnTo>
                    <a:pt x="48729" y="99935"/>
                  </a:lnTo>
                  <a:lnTo>
                    <a:pt x="48734" y="99651"/>
                  </a:lnTo>
                  <a:lnTo>
                    <a:pt x="48743" y="99344"/>
                  </a:lnTo>
                  <a:lnTo>
                    <a:pt x="48753" y="99026"/>
                  </a:lnTo>
                  <a:lnTo>
                    <a:pt x="48767" y="98695"/>
                  </a:lnTo>
                  <a:lnTo>
                    <a:pt x="48791" y="98353"/>
                  </a:lnTo>
                  <a:lnTo>
                    <a:pt x="48815" y="98010"/>
                  </a:lnTo>
                  <a:lnTo>
                    <a:pt x="48848" y="97680"/>
                  </a:lnTo>
                  <a:lnTo>
                    <a:pt x="48886" y="97396"/>
                  </a:lnTo>
                  <a:lnTo>
                    <a:pt x="48924" y="97125"/>
                  </a:lnTo>
                  <a:lnTo>
                    <a:pt x="48966" y="96853"/>
                  </a:lnTo>
                  <a:lnTo>
                    <a:pt x="49014" y="96582"/>
                  </a:lnTo>
                  <a:lnTo>
                    <a:pt x="49066" y="96322"/>
                  </a:lnTo>
                  <a:lnTo>
                    <a:pt x="49118" y="96074"/>
                  </a:lnTo>
                  <a:lnTo>
                    <a:pt x="49180" y="95826"/>
                  </a:lnTo>
                  <a:lnTo>
                    <a:pt x="49242" y="95590"/>
                  </a:lnTo>
                  <a:lnTo>
                    <a:pt x="49308" y="95354"/>
                  </a:lnTo>
                  <a:lnTo>
                    <a:pt x="49375" y="95129"/>
                  </a:lnTo>
                  <a:lnTo>
                    <a:pt x="49451" y="94905"/>
                  </a:lnTo>
                  <a:lnTo>
                    <a:pt x="49527" y="94692"/>
                  </a:lnTo>
                  <a:lnTo>
                    <a:pt x="49602" y="94492"/>
                  </a:lnTo>
                  <a:lnTo>
                    <a:pt x="49688" y="94303"/>
                  </a:lnTo>
                  <a:lnTo>
                    <a:pt x="49773" y="94114"/>
                  </a:lnTo>
                  <a:lnTo>
                    <a:pt x="49859" y="93937"/>
                  </a:lnTo>
                  <a:lnTo>
                    <a:pt x="49949" y="93771"/>
                  </a:lnTo>
                  <a:lnTo>
                    <a:pt x="50044" y="93606"/>
                  </a:lnTo>
                  <a:lnTo>
                    <a:pt x="50139" y="93464"/>
                  </a:lnTo>
                  <a:lnTo>
                    <a:pt x="50238" y="93323"/>
                  </a:lnTo>
                  <a:lnTo>
                    <a:pt x="50338" y="93193"/>
                  </a:lnTo>
                  <a:lnTo>
                    <a:pt x="50443" y="93075"/>
                  </a:lnTo>
                  <a:lnTo>
                    <a:pt x="50547" y="92969"/>
                  </a:lnTo>
                  <a:lnTo>
                    <a:pt x="50651" y="92862"/>
                  </a:lnTo>
                  <a:lnTo>
                    <a:pt x="50760" y="92780"/>
                  </a:lnTo>
                  <a:lnTo>
                    <a:pt x="50874" y="92709"/>
                  </a:lnTo>
                  <a:lnTo>
                    <a:pt x="50988" y="92650"/>
                  </a:lnTo>
                  <a:lnTo>
                    <a:pt x="51102" y="92591"/>
                  </a:lnTo>
                  <a:lnTo>
                    <a:pt x="51216" y="92555"/>
                  </a:lnTo>
                  <a:lnTo>
                    <a:pt x="51335" y="92532"/>
                  </a:lnTo>
                  <a:lnTo>
                    <a:pt x="51453" y="92520"/>
                  </a:lnTo>
                  <a:close/>
                  <a:moveTo>
                    <a:pt x="36043" y="94574"/>
                  </a:moveTo>
                  <a:lnTo>
                    <a:pt x="36138" y="94586"/>
                  </a:lnTo>
                  <a:lnTo>
                    <a:pt x="36237" y="94610"/>
                  </a:lnTo>
                  <a:lnTo>
                    <a:pt x="36332" y="94657"/>
                  </a:lnTo>
                  <a:lnTo>
                    <a:pt x="36427" y="94728"/>
                  </a:lnTo>
                  <a:lnTo>
                    <a:pt x="36522" y="94810"/>
                  </a:lnTo>
                  <a:lnTo>
                    <a:pt x="36612" y="94917"/>
                  </a:lnTo>
                  <a:lnTo>
                    <a:pt x="36698" y="95047"/>
                  </a:lnTo>
                  <a:lnTo>
                    <a:pt x="36783" y="95188"/>
                  </a:lnTo>
                  <a:lnTo>
                    <a:pt x="36859" y="95354"/>
                  </a:lnTo>
                  <a:lnTo>
                    <a:pt x="36930" y="95531"/>
                  </a:lnTo>
                  <a:lnTo>
                    <a:pt x="36992" y="95743"/>
                  </a:lnTo>
                  <a:lnTo>
                    <a:pt x="37049" y="95956"/>
                  </a:lnTo>
                  <a:lnTo>
                    <a:pt x="37073" y="96074"/>
                  </a:lnTo>
                  <a:lnTo>
                    <a:pt x="37096" y="96204"/>
                  </a:lnTo>
                  <a:lnTo>
                    <a:pt x="37115" y="96334"/>
                  </a:lnTo>
                  <a:lnTo>
                    <a:pt x="37134" y="96463"/>
                  </a:lnTo>
                  <a:lnTo>
                    <a:pt x="37149" y="96593"/>
                  </a:lnTo>
                  <a:lnTo>
                    <a:pt x="37163" y="96747"/>
                  </a:lnTo>
                  <a:lnTo>
                    <a:pt x="37172" y="96888"/>
                  </a:lnTo>
                  <a:lnTo>
                    <a:pt x="37177" y="97042"/>
                  </a:lnTo>
                  <a:lnTo>
                    <a:pt x="37191" y="97396"/>
                  </a:lnTo>
                  <a:lnTo>
                    <a:pt x="37201" y="97739"/>
                  </a:lnTo>
                  <a:lnTo>
                    <a:pt x="37206" y="98093"/>
                  </a:lnTo>
                  <a:lnTo>
                    <a:pt x="37210" y="98447"/>
                  </a:lnTo>
                  <a:lnTo>
                    <a:pt x="37206" y="98801"/>
                  </a:lnTo>
                  <a:lnTo>
                    <a:pt x="37201" y="99144"/>
                  </a:lnTo>
                  <a:lnTo>
                    <a:pt x="37191" y="99498"/>
                  </a:lnTo>
                  <a:lnTo>
                    <a:pt x="37182" y="99852"/>
                  </a:lnTo>
                  <a:lnTo>
                    <a:pt x="37163" y="100194"/>
                  </a:lnTo>
                  <a:lnTo>
                    <a:pt x="37144" y="100549"/>
                  </a:lnTo>
                  <a:lnTo>
                    <a:pt x="37120" y="100891"/>
                  </a:lnTo>
                  <a:lnTo>
                    <a:pt x="37096" y="101233"/>
                  </a:lnTo>
                  <a:lnTo>
                    <a:pt x="37068" y="101576"/>
                  </a:lnTo>
                  <a:lnTo>
                    <a:pt x="37035" y="101918"/>
                  </a:lnTo>
                  <a:lnTo>
                    <a:pt x="36997" y="102261"/>
                  </a:lnTo>
                  <a:lnTo>
                    <a:pt x="36959" y="102591"/>
                  </a:lnTo>
                  <a:lnTo>
                    <a:pt x="36916" y="102934"/>
                  </a:lnTo>
                  <a:lnTo>
                    <a:pt x="36869" y="103264"/>
                  </a:lnTo>
                  <a:lnTo>
                    <a:pt x="36821" y="103595"/>
                  </a:lnTo>
                  <a:lnTo>
                    <a:pt x="36769" y="103914"/>
                  </a:lnTo>
                  <a:lnTo>
                    <a:pt x="36717" y="104244"/>
                  </a:lnTo>
                  <a:lnTo>
                    <a:pt x="36655" y="104563"/>
                  </a:lnTo>
                  <a:lnTo>
                    <a:pt x="36598" y="104870"/>
                  </a:lnTo>
                  <a:lnTo>
                    <a:pt x="36532" y="105189"/>
                  </a:lnTo>
                  <a:lnTo>
                    <a:pt x="36465" y="105496"/>
                  </a:lnTo>
                  <a:lnTo>
                    <a:pt x="36399" y="105803"/>
                  </a:lnTo>
                  <a:lnTo>
                    <a:pt x="36323" y="106098"/>
                  </a:lnTo>
                  <a:lnTo>
                    <a:pt x="36252" y="106405"/>
                  </a:lnTo>
                  <a:lnTo>
                    <a:pt x="36171" y="106688"/>
                  </a:lnTo>
                  <a:lnTo>
                    <a:pt x="36090" y="106983"/>
                  </a:lnTo>
                  <a:lnTo>
                    <a:pt x="36010" y="107267"/>
                  </a:lnTo>
                  <a:lnTo>
                    <a:pt x="35924" y="107538"/>
                  </a:lnTo>
                  <a:lnTo>
                    <a:pt x="35834" y="107810"/>
                  </a:lnTo>
                  <a:lnTo>
                    <a:pt x="35744" y="108081"/>
                  </a:lnTo>
                  <a:lnTo>
                    <a:pt x="35654" y="108341"/>
                  </a:lnTo>
                  <a:lnTo>
                    <a:pt x="35559" y="108601"/>
                  </a:lnTo>
                  <a:lnTo>
                    <a:pt x="35459" y="108849"/>
                  </a:lnTo>
                  <a:lnTo>
                    <a:pt x="35359" y="109097"/>
                  </a:lnTo>
                  <a:lnTo>
                    <a:pt x="35255" y="109333"/>
                  </a:lnTo>
                  <a:lnTo>
                    <a:pt x="35150" y="109557"/>
                  </a:lnTo>
                  <a:lnTo>
                    <a:pt x="35046" y="109782"/>
                  </a:lnTo>
                  <a:lnTo>
                    <a:pt x="34937" y="110006"/>
                  </a:lnTo>
                  <a:lnTo>
                    <a:pt x="34823" y="110219"/>
                  </a:lnTo>
                  <a:lnTo>
                    <a:pt x="34709" y="110419"/>
                  </a:lnTo>
                  <a:lnTo>
                    <a:pt x="34595" y="110620"/>
                  </a:lnTo>
                  <a:lnTo>
                    <a:pt x="34477" y="110809"/>
                  </a:lnTo>
                  <a:lnTo>
                    <a:pt x="34358" y="110986"/>
                  </a:lnTo>
                  <a:lnTo>
                    <a:pt x="34239" y="111163"/>
                  </a:lnTo>
                  <a:lnTo>
                    <a:pt x="34116" y="111328"/>
                  </a:lnTo>
                  <a:lnTo>
                    <a:pt x="33988" y="111482"/>
                  </a:lnTo>
                  <a:lnTo>
                    <a:pt x="33864" y="111635"/>
                  </a:lnTo>
                  <a:lnTo>
                    <a:pt x="33731" y="111777"/>
                  </a:lnTo>
                  <a:lnTo>
                    <a:pt x="33603" y="111907"/>
                  </a:lnTo>
                  <a:lnTo>
                    <a:pt x="33470" y="112037"/>
                  </a:lnTo>
                  <a:lnTo>
                    <a:pt x="33337" y="112143"/>
                  </a:lnTo>
                  <a:lnTo>
                    <a:pt x="33200" y="112249"/>
                  </a:lnTo>
                  <a:lnTo>
                    <a:pt x="33062" y="112344"/>
                  </a:lnTo>
                  <a:lnTo>
                    <a:pt x="32925" y="112438"/>
                  </a:lnTo>
                  <a:lnTo>
                    <a:pt x="32787" y="112509"/>
                  </a:lnTo>
                  <a:lnTo>
                    <a:pt x="32645" y="112580"/>
                  </a:lnTo>
                  <a:lnTo>
                    <a:pt x="32497" y="112639"/>
                  </a:lnTo>
                  <a:lnTo>
                    <a:pt x="32355" y="112686"/>
                  </a:lnTo>
                  <a:lnTo>
                    <a:pt x="32208" y="112722"/>
                  </a:lnTo>
                  <a:lnTo>
                    <a:pt x="32061" y="112745"/>
                  </a:lnTo>
                  <a:lnTo>
                    <a:pt x="31918" y="112757"/>
                  </a:lnTo>
                  <a:lnTo>
                    <a:pt x="31634" y="112757"/>
                  </a:lnTo>
                  <a:lnTo>
                    <a:pt x="31491" y="112745"/>
                  </a:lnTo>
                  <a:lnTo>
                    <a:pt x="31349" y="112710"/>
                  </a:lnTo>
                  <a:lnTo>
                    <a:pt x="31211" y="112674"/>
                  </a:lnTo>
                  <a:lnTo>
                    <a:pt x="31074" y="112639"/>
                  </a:lnTo>
                  <a:lnTo>
                    <a:pt x="30936" y="112580"/>
                  </a:lnTo>
                  <a:lnTo>
                    <a:pt x="30798" y="112521"/>
                  </a:lnTo>
                  <a:lnTo>
                    <a:pt x="30661" y="112450"/>
                  </a:lnTo>
                  <a:lnTo>
                    <a:pt x="30528" y="112367"/>
                  </a:lnTo>
                  <a:lnTo>
                    <a:pt x="30395" y="112273"/>
                  </a:lnTo>
                  <a:lnTo>
                    <a:pt x="30262" y="112179"/>
                  </a:lnTo>
                  <a:lnTo>
                    <a:pt x="30134" y="112072"/>
                  </a:lnTo>
                  <a:lnTo>
                    <a:pt x="30006" y="111966"/>
                  </a:lnTo>
                  <a:lnTo>
                    <a:pt x="29878" y="111836"/>
                  </a:lnTo>
                  <a:lnTo>
                    <a:pt x="29749" y="111706"/>
                  </a:lnTo>
                  <a:lnTo>
                    <a:pt x="29626" y="111576"/>
                  </a:lnTo>
                  <a:lnTo>
                    <a:pt x="29503" y="111423"/>
                  </a:lnTo>
                  <a:lnTo>
                    <a:pt x="29384" y="111269"/>
                  </a:lnTo>
                  <a:lnTo>
                    <a:pt x="29261" y="111116"/>
                  </a:lnTo>
                  <a:lnTo>
                    <a:pt x="29147" y="110939"/>
                  </a:lnTo>
                  <a:lnTo>
                    <a:pt x="29028" y="110773"/>
                  </a:lnTo>
                  <a:lnTo>
                    <a:pt x="28914" y="110585"/>
                  </a:lnTo>
                  <a:lnTo>
                    <a:pt x="28800" y="110396"/>
                  </a:lnTo>
                  <a:lnTo>
                    <a:pt x="28691" y="110207"/>
                  </a:lnTo>
                  <a:lnTo>
                    <a:pt x="28582" y="110006"/>
                  </a:lnTo>
                  <a:lnTo>
                    <a:pt x="28477" y="109794"/>
                  </a:lnTo>
                  <a:lnTo>
                    <a:pt x="28373" y="109581"/>
                  </a:lnTo>
                  <a:lnTo>
                    <a:pt x="28269" y="109357"/>
                  </a:lnTo>
                  <a:lnTo>
                    <a:pt x="28169" y="109132"/>
                  </a:lnTo>
                  <a:lnTo>
                    <a:pt x="28074" y="108896"/>
                  </a:lnTo>
                  <a:lnTo>
                    <a:pt x="27974" y="108648"/>
                  </a:lnTo>
                  <a:lnTo>
                    <a:pt x="27884" y="108412"/>
                  </a:lnTo>
                  <a:lnTo>
                    <a:pt x="27794" y="108152"/>
                  </a:lnTo>
                  <a:lnTo>
                    <a:pt x="27704" y="107904"/>
                  </a:lnTo>
                  <a:lnTo>
                    <a:pt x="27618" y="107645"/>
                  </a:lnTo>
                  <a:lnTo>
                    <a:pt x="27533" y="107373"/>
                  </a:lnTo>
                  <a:lnTo>
                    <a:pt x="27452" y="107102"/>
                  </a:lnTo>
                  <a:lnTo>
                    <a:pt x="27376" y="106830"/>
                  </a:lnTo>
                  <a:lnTo>
                    <a:pt x="27300" y="106547"/>
                  </a:lnTo>
                  <a:lnTo>
                    <a:pt x="27224" y="106263"/>
                  </a:lnTo>
                  <a:lnTo>
                    <a:pt x="27153" y="105968"/>
                  </a:lnTo>
                  <a:lnTo>
                    <a:pt x="27087" y="105673"/>
                  </a:lnTo>
                  <a:lnTo>
                    <a:pt x="27025" y="105378"/>
                  </a:lnTo>
                  <a:lnTo>
                    <a:pt x="26963" y="105071"/>
                  </a:lnTo>
                  <a:lnTo>
                    <a:pt x="26902" y="104764"/>
                  </a:lnTo>
                  <a:lnTo>
                    <a:pt x="26850" y="104457"/>
                  </a:lnTo>
                  <a:lnTo>
                    <a:pt x="26793" y="104138"/>
                  </a:lnTo>
                  <a:lnTo>
                    <a:pt x="26745" y="103819"/>
                  </a:lnTo>
                  <a:lnTo>
                    <a:pt x="26698" y="103500"/>
                  </a:lnTo>
                  <a:lnTo>
                    <a:pt x="26655" y="103170"/>
                  </a:lnTo>
                  <a:lnTo>
                    <a:pt x="26617" y="102839"/>
                  </a:lnTo>
                  <a:lnTo>
                    <a:pt x="26579" y="102509"/>
                  </a:lnTo>
                  <a:lnTo>
                    <a:pt x="26546" y="102178"/>
                  </a:lnTo>
                  <a:lnTo>
                    <a:pt x="26513" y="101847"/>
                  </a:lnTo>
                  <a:lnTo>
                    <a:pt x="26489" y="101505"/>
                  </a:lnTo>
                  <a:lnTo>
                    <a:pt x="26465" y="101163"/>
                  </a:lnTo>
                  <a:lnTo>
                    <a:pt x="26446" y="100820"/>
                  </a:lnTo>
                  <a:lnTo>
                    <a:pt x="26427" y="100466"/>
                  </a:lnTo>
                  <a:lnTo>
                    <a:pt x="26418" y="100124"/>
                  </a:lnTo>
                  <a:lnTo>
                    <a:pt x="26408" y="99769"/>
                  </a:lnTo>
                  <a:lnTo>
                    <a:pt x="26403" y="99415"/>
                  </a:lnTo>
                  <a:lnTo>
                    <a:pt x="26403" y="99061"/>
                  </a:lnTo>
                  <a:lnTo>
                    <a:pt x="26408" y="98884"/>
                  </a:lnTo>
                  <a:lnTo>
                    <a:pt x="26418" y="98719"/>
                  </a:lnTo>
                  <a:lnTo>
                    <a:pt x="26432" y="98565"/>
                  </a:lnTo>
                  <a:lnTo>
                    <a:pt x="26456" y="98412"/>
                  </a:lnTo>
                  <a:lnTo>
                    <a:pt x="26484" y="98282"/>
                  </a:lnTo>
                  <a:lnTo>
                    <a:pt x="26517" y="98140"/>
                  </a:lnTo>
                  <a:lnTo>
                    <a:pt x="26555" y="98022"/>
                  </a:lnTo>
                  <a:lnTo>
                    <a:pt x="26598" y="97916"/>
                  </a:lnTo>
                  <a:lnTo>
                    <a:pt x="26645" y="97809"/>
                  </a:lnTo>
                  <a:lnTo>
                    <a:pt x="26693" y="97715"/>
                  </a:lnTo>
                  <a:lnTo>
                    <a:pt x="26745" y="97632"/>
                  </a:lnTo>
                  <a:lnTo>
                    <a:pt x="26802" y="97561"/>
                  </a:lnTo>
                  <a:lnTo>
                    <a:pt x="26859" y="97502"/>
                  </a:lnTo>
                  <a:lnTo>
                    <a:pt x="26921" y="97455"/>
                  </a:lnTo>
                  <a:lnTo>
                    <a:pt x="26978" y="97420"/>
                  </a:lnTo>
                  <a:lnTo>
                    <a:pt x="27039" y="97384"/>
                  </a:lnTo>
                  <a:lnTo>
                    <a:pt x="27101" y="97373"/>
                  </a:lnTo>
                  <a:lnTo>
                    <a:pt x="27163" y="97361"/>
                  </a:lnTo>
                  <a:lnTo>
                    <a:pt x="27224" y="97373"/>
                  </a:lnTo>
                  <a:lnTo>
                    <a:pt x="27281" y="97396"/>
                  </a:lnTo>
                  <a:lnTo>
                    <a:pt x="27343" y="97420"/>
                  </a:lnTo>
                  <a:lnTo>
                    <a:pt x="27400" y="97467"/>
                  </a:lnTo>
                  <a:lnTo>
                    <a:pt x="27452" y="97526"/>
                  </a:lnTo>
                  <a:lnTo>
                    <a:pt x="27504" y="97585"/>
                  </a:lnTo>
                  <a:lnTo>
                    <a:pt x="27552" y="97668"/>
                  </a:lnTo>
                  <a:lnTo>
                    <a:pt x="27599" y="97762"/>
                  </a:lnTo>
                  <a:lnTo>
                    <a:pt x="27642" y="97880"/>
                  </a:lnTo>
                  <a:lnTo>
                    <a:pt x="27680" y="97998"/>
                  </a:lnTo>
                  <a:lnTo>
                    <a:pt x="27709" y="98128"/>
                  </a:lnTo>
                  <a:lnTo>
                    <a:pt x="27737" y="98282"/>
                  </a:lnTo>
                  <a:lnTo>
                    <a:pt x="27756" y="98447"/>
                  </a:lnTo>
                  <a:lnTo>
                    <a:pt x="27775" y="98624"/>
                  </a:lnTo>
                  <a:lnTo>
                    <a:pt x="27808" y="99085"/>
                  </a:lnTo>
                  <a:lnTo>
                    <a:pt x="27851" y="99557"/>
                  </a:lnTo>
                  <a:lnTo>
                    <a:pt x="27898" y="100006"/>
                  </a:lnTo>
                  <a:lnTo>
                    <a:pt x="27955" y="100466"/>
                  </a:lnTo>
                  <a:lnTo>
                    <a:pt x="28017" y="100903"/>
                  </a:lnTo>
                  <a:lnTo>
                    <a:pt x="28088" y="101352"/>
                  </a:lnTo>
                  <a:lnTo>
                    <a:pt x="28169" y="101788"/>
                  </a:lnTo>
                  <a:lnTo>
                    <a:pt x="28254" y="102213"/>
                  </a:lnTo>
                  <a:lnTo>
                    <a:pt x="28345" y="102627"/>
                  </a:lnTo>
                  <a:lnTo>
                    <a:pt x="28444" y="103028"/>
                  </a:lnTo>
                  <a:lnTo>
                    <a:pt x="28549" y="103430"/>
                  </a:lnTo>
                  <a:lnTo>
                    <a:pt x="28658" y="103819"/>
                  </a:lnTo>
                  <a:lnTo>
                    <a:pt x="28776" y="104185"/>
                  </a:lnTo>
                  <a:lnTo>
                    <a:pt x="28900" y="104551"/>
                  </a:lnTo>
                  <a:lnTo>
                    <a:pt x="29028" y="104894"/>
                  </a:lnTo>
                  <a:lnTo>
                    <a:pt x="29161" y="105224"/>
                  </a:lnTo>
                  <a:lnTo>
                    <a:pt x="29299" y="105531"/>
                  </a:lnTo>
                  <a:lnTo>
                    <a:pt x="29446" y="105826"/>
                  </a:lnTo>
                  <a:lnTo>
                    <a:pt x="29593" y="106110"/>
                  </a:lnTo>
                  <a:lnTo>
                    <a:pt x="29749" y="106369"/>
                  </a:lnTo>
                  <a:lnTo>
                    <a:pt x="29911" y="106606"/>
                  </a:lnTo>
                  <a:lnTo>
                    <a:pt x="30072" y="106830"/>
                  </a:lnTo>
                  <a:lnTo>
                    <a:pt x="30243" y="107031"/>
                  </a:lnTo>
                  <a:lnTo>
                    <a:pt x="30414" y="107208"/>
                  </a:lnTo>
                  <a:lnTo>
                    <a:pt x="30589" y="107361"/>
                  </a:lnTo>
                  <a:lnTo>
                    <a:pt x="30775" y="107491"/>
                  </a:lnTo>
                  <a:lnTo>
                    <a:pt x="30960" y="107586"/>
                  </a:lnTo>
                  <a:lnTo>
                    <a:pt x="31145" y="107668"/>
                  </a:lnTo>
                  <a:lnTo>
                    <a:pt x="31339" y="107727"/>
                  </a:lnTo>
                  <a:lnTo>
                    <a:pt x="31434" y="107739"/>
                  </a:lnTo>
                  <a:lnTo>
                    <a:pt x="31534" y="107751"/>
                  </a:lnTo>
                  <a:lnTo>
                    <a:pt x="31634" y="107751"/>
                  </a:lnTo>
                  <a:lnTo>
                    <a:pt x="31733" y="107739"/>
                  </a:lnTo>
                  <a:lnTo>
                    <a:pt x="31833" y="107727"/>
                  </a:lnTo>
                  <a:lnTo>
                    <a:pt x="31933" y="107704"/>
                  </a:lnTo>
                  <a:lnTo>
                    <a:pt x="32032" y="107680"/>
                  </a:lnTo>
                  <a:lnTo>
                    <a:pt x="32132" y="107645"/>
                  </a:lnTo>
                  <a:lnTo>
                    <a:pt x="32327" y="107562"/>
                  </a:lnTo>
                  <a:lnTo>
                    <a:pt x="32512" y="107444"/>
                  </a:lnTo>
                  <a:lnTo>
                    <a:pt x="32692" y="107302"/>
                  </a:lnTo>
                  <a:lnTo>
                    <a:pt x="32868" y="107137"/>
                  </a:lnTo>
                  <a:lnTo>
                    <a:pt x="33038" y="106960"/>
                  </a:lnTo>
                  <a:lnTo>
                    <a:pt x="33205" y="106747"/>
                  </a:lnTo>
                  <a:lnTo>
                    <a:pt x="33361" y="106523"/>
                  </a:lnTo>
                  <a:lnTo>
                    <a:pt x="33513" y="106275"/>
                  </a:lnTo>
                  <a:lnTo>
                    <a:pt x="33660" y="106003"/>
                  </a:lnTo>
                  <a:lnTo>
                    <a:pt x="33803" y="105720"/>
                  </a:lnTo>
                  <a:lnTo>
                    <a:pt x="33935" y="105413"/>
                  </a:lnTo>
                  <a:lnTo>
                    <a:pt x="34064" y="105094"/>
                  </a:lnTo>
                  <a:lnTo>
                    <a:pt x="34182" y="104752"/>
                  </a:lnTo>
                  <a:lnTo>
                    <a:pt x="34296" y="104410"/>
                  </a:lnTo>
                  <a:lnTo>
                    <a:pt x="34405" y="104044"/>
                  </a:lnTo>
                  <a:lnTo>
                    <a:pt x="34505" y="103666"/>
                  </a:lnTo>
                  <a:lnTo>
                    <a:pt x="34600" y="103276"/>
                  </a:lnTo>
                  <a:lnTo>
                    <a:pt x="34685" y="102875"/>
                  </a:lnTo>
                  <a:lnTo>
                    <a:pt x="34766" y="102461"/>
                  </a:lnTo>
                  <a:lnTo>
                    <a:pt x="34837" y="102036"/>
                  </a:lnTo>
                  <a:lnTo>
                    <a:pt x="34899" y="101611"/>
                  </a:lnTo>
                  <a:lnTo>
                    <a:pt x="34956" y="101174"/>
                  </a:lnTo>
                  <a:lnTo>
                    <a:pt x="35003" y="100726"/>
                  </a:lnTo>
                  <a:lnTo>
                    <a:pt x="35046" y="100277"/>
                  </a:lnTo>
                  <a:lnTo>
                    <a:pt x="35079" y="99817"/>
                  </a:lnTo>
                  <a:lnTo>
                    <a:pt x="35103" y="99368"/>
                  </a:lnTo>
                  <a:lnTo>
                    <a:pt x="35122" y="98896"/>
                  </a:lnTo>
                  <a:lnTo>
                    <a:pt x="35132" y="98435"/>
                  </a:lnTo>
                  <a:lnTo>
                    <a:pt x="35132" y="97975"/>
                  </a:lnTo>
                  <a:lnTo>
                    <a:pt x="35122" y="97502"/>
                  </a:lnTo>
                  <a:lnTo>
                    <a:pt x="35108" y="97042"/>
                  </a:lnTo>
                  <a:lnTo>
                    <a:pt x="35103" y="96888"/>
                  </a:lnTo>
                  <a:lnTo>
                    <a:pt x="35098" y="96747"/>
                  </a:lnTo>
                  <a:lnTo>
                    <a:pt x="35103" y="96593"/>
                  </a:lnTo>
                  <a:lnTo>
                    <a:pt x="35103" y="96463"/>
                  </a:lnTo>
                  <a:lnTo>
                    <a:pt x="35113" y="96334"/>
                  </a:lnTo>
                  <a:lnTo>
                    <a:pt x="35122" y="96204"/>
                  </a:lnTo>
                  <a:lnTo>
                    <a:pt x="35136" y="96074"/>
                  </a:lnTo>
                  <a:lnTo>
                    <a:pt x="35150" y="95956"/>
                  </a:lnTo>
                  <a:lnTo>
                    <a:pt x="35165" y="95849"/>
                  </a:lnTo>
                  <a:lnTo>
                    <a:pt x="35188" y="95743"/>
                  </a:lnTo>
                  <a:lnTo>
                    <a:pt x="35207" y="95637"/>
                  </a:lnTo>
                  <a:lnTo>
                    <a:pt x="35236" y="95531"/>
                  </a:lnTo>
                  <a:lnTo>
                    <a:pt x="35288" y="95354"/>
                  </a:lnTo>
                  <a:lnTo>
                    <a:pt x="35350" y="95188"/>
                  </a:lnTo>
                  <a:lnTo>
                    <a:pt x="35421" y="95047"/>
                  </a:lnTo>
                  <a:lnTo>
                    <a:pt x="35497" y="94917"/>
                  </a:lnTo>
                  <a:lnTo>
                    <a:pt x="35578" y="94810"/>
                  </a:lnTo>
                  <a:lnTo>
                    <a:pt x="35668" y="94728"/>
                  </a:lnTo>
                  <a:lnTo>
                    <a:pt x="35753" y="94657"/>
                  </a:lnTo>
                  <a:lnTo>
                    <a:pt x="35848" y="94610"/>
                  </a:lnTo>
                  <a:lnTo>
                    <a:pt x="35943" y="94586"/>
                  </a:lnTo>
                  <a:lnTo>
                    <a:pt x="36043" y="94574"/>
                  </a:lnTo>
                  <a:close/>
                  <a:moveTo>
                    <a:pt x="148" y="1"/>
                  </a:moveTo>
                  <a:lnTo>
                    <a:pt x="119" y="2350"/>
                  </a:lnTo>
                  <a:lnTo>
                    <a:pt x="91" y="4700"/>
                  </a:lnTo>
                  <a:lnTo>
                    <a:pt x="72" y="7061"/>
                  </a:lnTo>
                  <a:lnTo>
                    <a:pt x="48" y="9411"/>
                  </a:lnTo>
                  <a:lnTo>
                    <a:pt x="34" y="11772"/>
                  </a:lnTo>
                  <a:lnTo>
                    <a:pt x="20" y="14122"/>
                  </a:lnTo>
                  <a:lnTo>
                    <a:pt x="10" y="16483"/>
                  </a:lnTo>
                  <a:lnTo>
                    <a:pt x="1" y="18833"/>
                  </a:lnTo>
                  <a:lnTo>
                    <a:pt x="29" y="19010"/>
                  </a:lnTo>
                  <a:lnTo>
                    <a:pt x="48" y="19199"/>
                  </a:lnTo>
                  <a:lnTo>
                    <a:pt x="58" y="19399"/>
                  </a:lnTo>
                  <a:lnTo>
                    <a:pt x="62" y="19588"/>
                  </a:lnTo>
                  <a:lnTo>
                    <a:pt x="58" y="19777"/>
                  </a:lnTo>
                  <a:lnTo>
                    <a:pt x="48" y="19966"/>
                  </a:lnTo>
                  <a:lnTo>
                    <a:pt x="29" y="20155"/>
                  </a:lnTo>
                  <a:lnTo>
                    <a:pt x="1" y="20344"/>
                  </a:lnTo>
                  <a:lnTo>
                    <a:pt x="1" y="23001"/>
                  </a:lnTo>
                  <a:lnTo>
                    <a:pt x="1" y="25645"/>
                  </a:lnTo>
                  <a:lnTo>
                    <a:pt x="1" y="28302"/>
                  </a:lnTo>
                  <a:lnTo>
                    <a:pt x="10" y="30958"/>
                  </a:lnTo>
                  <a:lnTo>
                    <a:pt x="24" y="33615"/>
                  </a:lnTo>
                  <a:lnTo>
                    <a:pt x="43" y="36272"/>
                  </a:lnTo>
                  <a:lnTo>
                    <a:pt x="67" y="38928"/>
                  </a:lnTo>
                  <a:lnTo>
                    <a:pt x="96" y="41573"/>
                  </a:lnTo>
                  <a:lnTo>
                    <a:pt x="129" y="44229"/>
                  </a:lnTo>
                  <a:lnTo>
                    <a:pt x="167" y="46886"/>
                  </a:lnTo>
                  <a:lnTo>
                    <a:pt x="214" y="49543"/>
                  </a:lnTo>
                  <a:lnTo>
                    <a:pt x="266" y="52199"/>
                  </a:lnTo>
                  <a:lnTo>
                    <a:pt x="328" y="54856"/>
                  </a:lnTo>
                  <a:lnTo>
                    <a:pt x="390" y="57500"/>
                  </a:lnTo>
                  <a:lnTo>
                    <a:pt x="466" y="60157"/>
                  </a:lnTo>
                  <a:lnTo>
                    <a:pt x="547" y="62814"/>
                  </a:lnTo>
                  <a:lnTo>
                    <a:pt x="608" y="64750"/>
                  </a:lnTo>
                  <a:lnTo>
                    <a:pt x="684" y="66686"/>
                  </a:lnTo>
                  <a:lnTo>
                    <a:pt x="765" y="68623"/>
                  </a:lnTo>
                  <a:lnTo>
                    <a:pt x="860" y="70571"/>
                  </a:lnTo>
                  <a:lnTo>
                    <a:pt x="955" y="72507"/>
                  </a:lnTo>
                  <a:lnTo>
                    <a:pt x="1059" y="74455"/>
                  </a:lnTo>
                  <a:lnTo>
                    <a:pt x="1173" y="76403"/>
                  </a:lnTo>
                  <a:lnTo>
                    <a:pt x="1287" y="78352"/>
                  </a:lnTo>
                  <a:lnTo>
                    <a:pt x="1406" y="80300"/>
                  </a:lnTo>
                  <a:lnTo>
                    <a:pt x="1524" y="82248"/>
                  </a:lnTo>
                  <a:lnTo>
                    <a:pt x="1776" y="86156"/>
                  </a:lnTo>
                  <a:lnTo>
                    <a:pt x="2027" y="90064"/>
                  </a:lnTo>
                  <a:lnTo>
                    <a:pt x="2274" y="93972"/>
                  </a:lnTo>
                  <a:lnTo>
                    <a:pt x="2397" y="95932"/>
                  </a:lnTo>
                  <a:lnTo>
                    <a:pt x="2516" y="97880"/>
                  </a:lnTo>
                  <a:lnTo>
                    <a:pt x="2625" y="99840"/>
                  </a:lnTo>
                  <a:lnTo>
                    <a:pt x="2734" y="101788"/>
                  </a:lnTo>
                  <a:lnTo>
                    <a:pt x="2839" y="103748"/>
                  </a:lnTo>
                  <a:lnTo>
                    <a:pt x="2934" y="105696"/>
                  </a:lnTo>
                  <a:lnTo>
                    <a:pt x="3024" y="107645"/>
                  </a:lnTo>
                  <a:lnTo>
                    <a:pt x="3105" y="109605"/>
                  </a:lnTo>
                  <a:lnTo>
                    <a:pt x="3176" y="111553"/>
                  </a:lnTo>
                  <a:lnTo>
                    <a:pt x="3233" y="113501"/>
                  </a:lnTo>
                  <a:lnTo>
                    <a:pt x="3285" y="115449"/>
                  </a:lnTo>
                  <a:lnTo>
                    <a:pt x="3309" y="116417"/>
                  </a:lnTo>
                  <a:lnTo>
                    <a:pt x="3323" y="117397"/>
                  </a:lnTo>
                  <a:lnTo>
                    <a:pt x="3342" y="118365"/>
                  </a:lnTo>
                  <a:lnTo>
                    <a:pt x="3351" y="119334"/>
                  </a:lnTo>
                  <a:lnTo>
                    <a:pt x="3361" y="120314"/>
                  </a:lnTo>
                  <a:lnTo>
                    <a:pt x="3366" y="121282"/>
                  </a:lnTo>
                  <a:lnTo>
                    <a:pt x="3366" y="122250"/>
                  </a:lnTo>
                  <a:lnTo>
                    <a:pt x="3366" y="123218"/>
                  </a:lnTo>
                  <a:lnTo>
                    <a:pt x="3361" y="124186"/>
                  </a:lnTo>
                  <a:lnTo>
                    <a:pt x="3351" y="125154"/>
                  </a:lnTo>
                  <a:lnTo>
                    <a:pt x="3342" y="125320"/>
                  </a:lnTo>
                  <a:lnTo>
                    <a:pt x="3328" y="125461"/>
                  </a:lnTo>
                  <a:lnTo>
                    <a:pt x="3309" y="125603"/>
                  </a:lnTo>
                  <a:lnTo>
                    <a:pt x="3280" y="125733"/>
                  </a:lnTo>
                  <a:lnTo>
                    <a:pt x="3252" y="125851"/>
                  </a:lnTo>
                  <a:lnTo>
                    <a:pt x="3219" y="125969"/>
                  </a:lnTo>
                  <a:lnTo>
                    <a:pt x="3185" y="126087"/>
                  </a:lnTo>
                  <a:lnTo>
                    <a:pt x="3143" y="126193"/>
                  </a:lnTo>
                  <a:lnTo>
                    <a:pt x="3987" y="126264"/>
                  </a:lnTo>
                  <a:lnTo>
                    <a:pt x="4040" y="126205"/>
                  </a:lnTo>
                  <a:lnTo>
                    <a:pt x="4092" y="126158"/>
                  </a:lnTo>
                  <a:lnTo>
                    <a:pt x="4154" y="126123"/>
                  </a:lnTo>
                  <a:lnTo>
                    <a:pt x="4211" y="126111"/>
                  </a:lnTo>
                  <a:lnTo>
                    <a:pt x="5112" y="126016"/>
                  </a:lnTo>
                  <a:lnTo>
                    <a:pt x="6014" y="125945"/>
                  </a:lnTo>
                  <a:lnTo>
                    <a:pt x="6921" y="125898"/>
                  </a:lnTo>
                  <a:lnTo>
                    <a:pt x="7822" y="125886"/>
                  </a:lnTo>
                  <a:lnTo>
                    <a:pt x="8729" y="125886"/>
                  </a:lnTo>
                  <a:lnTo>
                    <a:pt x="9635" y="125910"/>
                  </a:lnTo>
                  <a:lnTo>
                    <a:pt x="10542" y="125945"/>
                  </a:lnTo>
                  <a:lnTo>
                    <a:pt x="11453" y="126004"/>
                  </a:lnTo>
                  <a:lnTo>
                    <a:pt x="12360" y="126075"/>
                  </a:lnTo>
                  <a:lnTo>
                    <a:pt x="13266" y="126158"/>
                  </a:lnTo>
                  <a:lnTo>
                    <a:pt x="14177" y="126264"/>
                  </a:lnTo>
                  <a:lnTo>
                    <a:pt x="15089" y="126370"/>
                  </a:lnTo>
                  <a:lnTo>
                    <a:pt x="15995" y="126500"/>
                  </a:lnTo>
                  <a:lnTo>
                    <a:pt x="16906" y="126630"/>
                  </a:lnTo>
                  <a:lnTo>
                    <a:pt x="18729" y="126914"/>
                  </a:lnTo>
                  <a:lnTo>
                    <a:pt x="20551" y="127209"/>
                  </a:lnTo>
                  <a:lnTo>
                    <a:pt x="22369" y="127516"/>
                  </a:lnTo>
                  <a:lnTo>
                    <a:pt x="24192" y="127811"/>
                  </a:lnTo>
                  <a:lnTo>
                    <a:pt x="26009" y="128094"/>
                  </a:lnTo>
                  <a:lnTo>
                    <a:pt x="26916" y="128224"/>
                  </a:lnTo>
                  <a:lnTo>
                    <a:pt x="27827" y="128342"/>
                  </a:lnTo>
                  <a:lnTo>
                    <a:pt x="28734" y="128449"/>
                  </a:lnTo>
                  <a:lnTo>
                    <a:pt x="29640" y="128555"/>
                  </a:lnTo>
                  <a:lnTo>
                    <a:pt x="30547" y="128637"/>
                  </a:lnTo>
                  <a:lnTo>
                    <a:pt x="31449" y="128708"/>
                  </a:lnTo>
                  <a:lnTo>
                    <a:pt x="32355" y="128767"/>
                  </a:lnTo>
                  <a:lnTo>
                    <a:pt x="33257" y="128803"/>
                  </a:lnTo>
                  <a:lnTo>
                    <a:pt x="34163" y="128826"/>
                  </a:lnTo>
                  <a:lnTo>
                    <a:pt x="35976" y="128826"/>
                  </a:lnTo>
                  <a:lnTo>
                    <a:pt x="36883" y="128803"/>
                  </a:lnTo>
                  <a:lnTo>
                    <a:pt x="37789" y="128779"/>
                  </a:lnTo>
                  <a:lnTo>
                    <a:pt x="38696" y="128732"/>
                  </a:lnTo>
                  <a:lnTo>
                    <a:pt x="39598" y="128685"/>
                  </a:lnTo>
                  <a:lnTo>
                    <a:pt x="40504" y="128626"/>
                  </a:lnTo>
                  <a:lnTo>
                    <a:pt x="41411" y="128555"/>
                  </a:lnTo>
                  <a:lnTo>
                    <a:pt x="42312" y="128484"/>
                  </a:lnTo>
                  <a:lnTo>
                    <a:pt x="44121" y="128319"/>
                  </a:lnTo>
                  <a:lnTo>
                    <a:pt x="45929" y="128130"/>
                  </a:lnTo>
                  <a:lnTo>
                    <a:pt x="47737" y="127941"/>
                  </a:lnTo>
                  <a:lnTo>
                    <a:pt x="51349" y="127539"/>
                  </a:lnTo>
                  <a:lnTo>
                    <a:pt x="53157" y="127350"/>
                  </a:lnTo>
                  <a:lnTo>
                    <a:pt x="54961" y="127173"/>
                  </a:lnTo>
                  <a:lnTo>
                    <a:pt x="56769" y="127020"/>
                  </a:lnTo>
                  <a:lnTo>
                    <a:pt x="57671" y="126949"/>
                  </a:lnTo>
                  <a:lnTo>
                    <a:pt x="58577" y="126890"/>
                  </a:lnTo>
                  <a:lnTo>
                    <a:pt x="59479" y="126843"/>
                  </a:lnTo>
                  <a:lnTo>
                    <a:pt x="60386" y="126796"/>
                  </a:lnTo>
                  <a:lnTo>
                    <a:pt x="61287" y="126760"/>
                  </a:lnTo>
                  <a:lnTo>
                    <a:pt x="62194" y="126748"/>
                  </a:lnTo>
                  <a:lnTo>
                    <a:pt x="62118" y="124824"/>
                  </a:lnTo>
                  <a:lnTo>
                    <a:pt x="62047" y="122887"/>
                  </a:lnTo>
                  <a:lnTo>
                    <a:pt x="61985" y="120963"/>
                  </a:lnTo>
                  <a:lnTo>
                    <a:pt x="61923" y="119038"/>
                  </a:lnTo>
                  <a:lnTo>
                    <a:pt x="61866" y="117102"/>
                  </a:lnTo>
                  <a:lnTo>
                    <a:pt x="61814" y="115166"/>
                  </a:lnTo>
                  <a:lnTo>
                    <a:pt x="61767" y="113241"/>
                  </a:lnTo>
                  <a:lnTo>
                    <a:pt x="61719" y="111305"/>
                  </a:lnTo>
                  <a:lnTo>
                    <a:pt x="61681" y="109368"/>
                  </a:lnTo>
                  <a:lnTo>
                    <a:pt x="61648" y="107432"/>
                  </a:lnTo>
                  <a:lnTo>
                    <a:pt x="61615" y="105484"/>
                  </a:lnTo>
                  <a:lnTo>
                    <a:pt x="61586" y="103548"/>
                  </a:lnTo>
                  <a:lnTo>
                    <a:pt x="61563" y="101611"/>
                  </a:lnTo>
                  <a:lnTo>
                    <a:pt x="61544" y="99663"/>
                  </a:lnTo>
                  <a:lnTo>
                    <a:pt x="61529" y="97727"/>
                  </a:lnTo>
                  <a:lnTo>
                    <a:pt x="61515" y="95779"/>
                  </a:lnTo>
                  <a:lnTo>
                    <a:pt x="61506" y="93830"/>
                  </a:lnTo>
                  <a:lnTo>
                    <a:pt x="61501" y="91894"/>
                  </a:lnTo>
                  <a:lnTo>
                    <a:pt x="61501" y="89946"/>
                  </a:lnTo>
                  <a:lnTo>
                    <a:pt x="61506" y="87998"/>
                  </a:lnTo>
                  <a:lnTo>
                    <a:pt x="61510" y="86050"/>
                  </a:lnTo>
                  <a:lnTo>
                    <a:pt x="61520" y="84113"/>
                  </a:lnTo>
                  <a:lnTo>
                    <a:pt x="61534" y="82165"/>
                  </a:lnTo>
                  <a:lnTo>
                    <a:pt x="61553" y="80217"/>
                  </a:lnTo>
                  <a:lnTo>
                    <a:pt x="61572" y="78269"/>
                  </a:lnTo>
                  <a:lnTo>
                    <a:pt x="61596" y="76321"/>
                  </a:lnTo>
                  <a:lnTo>
                    <a:pt x="61624" y="74373"/>
                  </a:lnTo>
                  <a:lnTo>
                    <a:pt x="61653" y="72424"/>
                  </a:lnTo>
                  <a:lnTo>
                    <a:pt x="61691" y="70476"/>
                  </a:lnTo>
                  <a:lnTo>
                    <a:pt x="61729" y="68528"/>
                  </a:lnTo>
                  <a:lnTo>
                    <a:pt x="61767" y="66580"/>
                  </a:lnTo>
                  <a:lnTo>
                    <a:pt x="61809" y="64632"/>
                  </a:lnTo>
                  <a:lnTo>
                    <a:pt x="61857" y="62684"/>
                  </a:lnTo>
                  <a:lnTo>
                    <a:pt x="61909" y="60736"/>
                  </a:lnTo>
                  <a:lnTo>
                    <a:pt x="61961" y="58799"/>
                  </a:lnTo>
                  <a:lnTo>
                    <a:pt x="62018" y="56851"/>
                  </a:lnTo>
                  <a:lnTo>
                    <a:pt x="62075" y="54903"/>
                  </a:lnTo>
                  <a:lnTo>
                    <a:pt x="62137" y="52967"/>
                  </a:lnTo>
                  <a:lnTo>
                    <a:pt x="62203" y="51018"/>
                  </a:lnTo>
                  <a:lnTo>
                    <a:pt x="62270" y="49070"/>
                  </a:lnTo>
                  <a:lnTo>
                    <a:pt x="62417" y="45198"/>
                  </a:lnTo>
                  <a:lnTo>
                    <a:pt x="62569" y="41313"/>
                  </a:lnTo>
                  <a:lnTo>
                    <a:pt x="62735" y="37440"/>
                  </a:lnTo>
                  <a:lnTo>
                    <a:pt x="62911" y="33568"/>
                  </a:lnTo>
                  <a:lnTo>
                    <a:pt x="63096" y="29707"/>
                  </a:lnTo>
                  <a:lnTo>
                    <a:pt x="63290" y="25846"/>
                  </a:lnTo>
                  <a:lnTo>
                    <a:pt x="63499" y="21997"/>
                  </a:lnTo>
                  <a:lnTo>
                    <a:pt x="63713" y="18148"/>
                  </a:lnTo>
                  <a:lnTo>
                    <a:pt x="63931" y="14311"/>
                  </a:lnTo>
                  <a:lnTo>
                    <a:pt x="64164" y="10485"/>
                  </a:lnTo>
                  <a:lnTo>
                    <a:pt x="64401" y="6660"/>
                  </a:lnTo>
                  <a:lnTo>
                    <a:pt x="64648" y="2846"/>
                  </a:lnTo>
                  <a:lnTo>
                    <a:pt x="64667" y="2622"/>
                  </a:lnTo>
                  <a:lnTo>
                    <a:pt x="64690" y="2409"/>
                  </a:lnTo>
                  <a:lnTo>
                    <a:pt x="64719" y="2197"/>
                  </a:lnTo>
                  <a:lnTo>
                    <a:pt x="64752" y="2008"/>
                  </a:lnTo>
                  <a:lnTo>
                    <a:pt x="64790" y="1842"/>
                  </a:lnTo>
                  <a:lnTo>
                    <a:pt x="64828" y="1677"/>
                  </a:lnTo>
                  <a:lnTo>
                    <a:pt x="64871" y="1524"/>
                  </a:lnTo>
                  <a:lnTo>
                    <a:pt x="64918" y="1382"/>
                  </a:lnTo>
                  <a:lnTo>
                    <a:pt x="62906" y="1677"/>
                  </a:lnTo>
                  <a:lnTo>
                    <a:pt x="60889" y="1949"/>
                  </a:lnTo>
                  <a:lnTo>
                    <a:pt x="58867" y="2208"/>
                  </a:lnTo>
                  <a:lnTo>
                    <a:pt x="56850" y="2456"/>
                  </a:lnTo>
                  <a:lnTo>
                    <a:pt x="54828" y="2693"/>
                  </a:lnTo>
                  <a:lnTo>
                    <a:pt x="52801" y="2905"/>
                  </a:lnTo>
                  <a:lnTo>
                    <a:pt x="50779" y="3106"/>
                  </a:lnTo>
                  <a:lnTo>
                    <a:pt x="48753" y="3295"/>
                  </a:lnTo>
                  <a:lnTo>
                    <a:pt x="46722" y="3460"/>
                  </a:lnTo>
                  <a:lnTo>
                    <a:pt x="44695" y="3602"/>
                  </a:lnTo>
                  <a:lnTo>
                    <a:pt x="42668" y="3720"/>
                  </a:lnTo>
                  <a:lnTo>
                    <a:pt x="40637" y="3826"/>
                  </a:lnTo>
                  <a:lnTo>
                    <a:pt x="38606" y="3909"/>
                  </a:lnTo>
                  <a:lnTo>
                    <a:pt x="36574" y="3968"/>
                  </a:lnTo>
                  <a:lnTo>
                    <a:pt x="34543" y="4003"/>
                  </a:lnTo>
                  <a:lnTo>
                    <a:pt x="32512" y="4003"/>
                  </a:lnTo>
                  <a:lnTo>
                    <a:pt x="30485" y="3991"/>
                  </a:lnTo>
                  <a:lnTo>
                    <a:pt x="28454" y="3944"/>
                  </a:lnTo>
                  <a:lnTo>
                    <a:pt x="26422" y="3873"/>
                  </a:lnTo>
                  <a:lnTo>
                    <a:pt x="25407" y="3826"/>
                  </a:lnTo>
                  <a:lnTo>
                    <a:pt x="24396" y="3767"/>
                  </a:lnTo>
                  <a:lnTo>
                    <a:pt x="23380" y="3708"/>
                  </a:lnTo>
                  <a:lnTo>
                    <a:pt x="22364" y="3637"/>
                  </a:lnTo>
                  <a:lnTo>
                    <a:pt x="21354" y="3566"/>
                  </a:lnTo>
                  <a:lnTo>
                    <a:pt x="20338" y="3484"/>
                  </a:lnTo>
                  <a:lnTo>
                    <a:pt x="19322" y="3389"/>
                  </a:lnTo>
                  <a:lnTo>
                    <a:pt x="18311" y="3283"/>
                  </a:lnTo>
                  <a:lnTo>
                    <a:pt x="17300" y="3177"/>
                  </a:lnTo>
                  <a:lnTo>
                    <a:pt x="16285" y="3059"/>
                  </a:lnTo>
                  <a:lnTo>
                    <a:pt x="15274" y="2940"/>
                  </a:lnTo>
                  <a:lnTo>
                    <a:pt x="14263" y="2799"/>
                  </a:lnTo>
                  <a:lnTo>
                    <a:pt x="13252" y="2657"/>
                  </a:lnTo>
                  <a:lnTo>
                    <a:pt x="12241" y="2515"/>
                  </a:lnTo>
                  <a:lnTo>
                    <a:pt x="11230" y="2350"/>
                  </a:lnTo>
                  <a:lnTo>
                    <a:pt x="10219" y="2185"/>
                  </a:lnTo>
                  <a:lnTo>
                    <a:pt x="9208" y="2008"/>
                  </a:lnTo>
                  <a:lnTo>
                    <a:pt x="8202" y="1819"/>
                  </a:lnTo>
                  <a:lnTo>
                    <a:pt x="7191" y="1630"/>
                  </a:lnTo>
                  <a:lnTo>
                    <a:pt x="6185" y="1429"/>
                  </a:lnTo>
                  <a:lnTo>
                    <a:pt x="5174" y="1205"/>
                  </a:lnTo>
                  <a:lnTo>
                    <a:pt x="4168" y="981"/>
                  </a:lnTo>
                  <a:lnTo>
                    <a:pt x="3162" y="756"/>
                  </a:lnTo>
                  <a:lnTo>
                    <a:pt x="2155" y="508"/>
                  </a:lnTo>
                  <a:lnTo>
                    <a:pt x="1149" y="260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5"/>
            <p:cNvSpPr/>
            <p:nvPr/>
          </p:nvSpPr>
          <p:spPr>
            <a:xfrm>
              <a:off x="-833850" y="-8902250"/>
              <a:ext cx="1500500" cy="5068450"/>
            </a:xfrm>
            <a:custGeom>
              <a:rect b="b" l="l" r="r" t="t"/>
              <a:pathLst>
                <a:path extrusionOk="0" h="202738" w="60020">
                  <a:moveTo>
                    <a:pt x="30276" y="35587"/>
                  </a:moveTo>
                  <a:lnTo>
                    <a:pt x="30708" y="35599"/>
                  </a:lnTo>
                  <a:lnTo>
                    <a:pt x="31144" y="35610"/>
                  </a:lnTo>
                  <a:lnTo>
                    <a:pt x="31576" y="35646"/>
                  </a:lnTo>
                  <a:lnTo>
                    <a:pt x="32013" y="35681"/>
                  </a:lnTo>
                  <a:lnTo>
                    <a:pt x="32449" y="35717"/>
                  </a:lnTo>
                  <a:lnTo>
                    <a:pt x="32886" y="35776"/>
                  </a:lnTo>
                  <a:lnTo>
                    <a:pt x="33323" y="35835"/>
                  </a:lnTo>
                  <a:lnTo>
                    <a:pt x="33759" y="35906"/>
                  </a:lnTo>
                  <a:lnTo>
                    <a:pt x="34196" y="35988"/>
                  </a:lnTo>
                  <a:lnTo>
                    <a:pt x="34633" y="36071"/>
                  </a:lnTo>
                  <a:lnTo>
                    <a:pt x="35069" y="36165"/>
                  </a:lnTo>
                  <a:lnTo>
                    <a:pt x="36104" y="36401"/>
                  </a:lnTo>
                  <a:lnTo>
                    <a:pt x="37219" y="36626"/>
                  </a:lnTo>
                  <a:lnTo>
                    <a:pt x="37803" y="36756"/>
                  </a:lnTo>
                  <a:lnTo>
                    <a:pt x="38401" y="36897"/>
                  </a:lnTo>
                  <a:lnTo>
                    <a:pt x="39009" y="37039"/>
                  </a:lnTo>
                  <a:lnTo>
                    <a:pt x="39626" y="37204"/>
                  </a:lnTo>
                  <a:lnTo>
                    <a:pt x="40247" y="37381"/>
                  </a:lnTo>
                  <a:lnTo>
                    <a:pt x="40879" y="37582"/>
                  </a:lnTo>
                  <a:lnTo>
                    <a:pt x="41515" y="37806"/>
                  </a:lnTo>
                  <a:lnTo>
                    <a:pt x="42146" y="38043"/>
                  </a:lnTo>
                  <a:lnTo>
                    <a:pt x="42464" y="38184"/>
                  </a:lnTo>
                  <a:lnTo>
                    <a:pt x="42782" y="38326"/>
                  </a:lnTo>
                  <a:lnTo>
                    <a:pt x="43100" y="38468"/>
                  </a:lnTo>
                  <a:lnTo>
                    <a:pt x="43413" y="38621"/>
                  </a:lnTo>
                  <a:lnTo>
                    <a:pt x="43726" y="38786"/>
                  </a:lnTo>
                  <a:lnTo>
                    <a:pt x="44039" y="38964"/>
                  </a:lnTo>
                  <a:lnTo>
                    <a:pt x="44348" y="39141"/>
                  </a:lnTo>
                  <a:lnTo>
                    <a:pt x="44656" y="39330"/>
                  </a:lnTo>
                  <a:lnTo>
                    <a:pt x="44965" y="39530"/>
                  </a:lnTo>
                  <a:lnTo>
                    <a:pt x="45269" y="39743"/>
                  </a:lnTo>
                  <a:lnTo>
                    <a:pt x="45568" y="39967"/>
                  </a:lnTo>
                  <a:lnTo>
                    <a:pt x="45867" y="40191"/>
                  </a:lnTo>
                  <a:lnTo>
                    <a:pt x="46161" y="40439"/>
                  </a:lnTo>
                  <a:lnTo>
                    <a:pt x="46451" y="40687"/>
                  </a:lnTo>
                  <a:lnTo>
                    <a:pt x="46735" y="40947"/>
                  </a:lnTo>
                  <a:lnTo>
                    <a:pt x="47020" y="41230"/>
                  </a:lnTo>
                  <a:lnTo>
                    <a:pt x="47300" y="41514"/>
                  </a:lnTo>
                  <a:lnTo>
                    <a:pt x="47571" y="41809"/>
                  </a:lnTo>
                  <a:lnTo>
                    <a:pt x="47841" y="42128"/>
                  </a:lnTo>
                  <a:lnTo>
                    <a:pt x="48102" y="42447"/>
                  </a:lnTo>
                  <a:lnTo>
                    <a:pt x="48363" y="42789"/>
                  </a:lnTo>
                  <a:lnTo>
                    <a:pt x="48615" y="43143"/>
                  </a:lnTo>
                  <a:lnTo>
                    <a:pt x="48862" y="43509"/>
                  </a:lnTo>
                  <a:lnTo>
                    <a:pt x="49104" y="43887"/>
                  </a:lnTo>
                  <a:lnTo>
                    <a:pt x="49336" y="44288"/>
                  </a:lnTo>
                  <a:lnTo>
                    <a:pt x="49564" y="44690"/>
                  </a:lnTo>
                  <a:lnTo>
                    <a:pt x="49782" y="45115"/>
                  </a:lnTo>
                  <a:lnTo>
                    <a:pt x="49996" y="45564"/>
                  </a:lnTo>
                  <a:lnTo>
                    <a:pt x="50200" y="46024"/>
                  </a:lnTo>
                  <a:lnTo>
                    <a:pt x="50399" y="46496"/>
                  </a:lnTo>
                  <a:lnTo>
                    <a:pt x="50589" y="46980"/>
                  </a:lnTo>
                  <a:lnTo>
                    <a:pt x="50770" y="47488"/>
                  </a:lnTo>
                  <a:lnTo>
                    <a:pt x="50940" y="48019"/>
                  </a:lnTo>
                  <a:lnTo>
                    <a:pt x="51026" y="48279"/>
                  </a:lnTo>
                  <a:lnTo>
                    <a:pt x="51106" y="48551"/>
                  </a:lnTo>
                  <a:lnTo>
                    <a:pt x="51182" y="48834"/>
                  </a:lnTo>
                  <a:lnTo>
                    <a:pt x="51258" y="49118"/>
                  </a:lnTo>
                  <a:lnTo>
                    <a:pt x="51334" y="49401"/>
                  </a:lnTo>
                  <a:lnTo>
                    <a:pt x="51405" y="49696"/>
                  </a:lnTo>
                  <a:lnTo>
                    <a:pt x="51477" y="49991"/>
                  </a:lnTo>
                  <a:lnTo>
                    <a:pt x="51543" y="50286"/>
                  </a:lnTo>
                  <a:lnTo>
                    <a:pt x="51605" y="50593"/>
                  </a:lnTo>
                  <a:lnTo>
                    <a:pt x="51667" y="50900"/>
                  </a:lnTo>
                  <a:lnTo>
                    <a:pt x="51728" y="51219"/>
                  </a:lnTo>
                  <a:lnTo>
                    <a:pt x="51785" y="51538"/>
                  </a:lnTo>
                  <a:lnTo>
                    <a:pt x="51837" y="51869"/>
                  </a:lnTo>
                  <a:lnTo>
                    <a:pt x="51890" y="52187"/>
                  </a:lnTo>
                  <a:lnTo>
                    <a:pt x="51913" y="52400"/>
                  </a:lnTo>
                  <a:lnTo>
                    <a:pt x="51932" y="52601"/>
                  </a:lnTo>
                  <a:lnTo>
                    <a:pt x="51937" y="52801"/>
                  </a:lnTo>
                  <a:lnTo>
                    <a:pt x="51937" y="52990"/>
                  </a:lnTo>
                  <a:lnTo>
                    <a:pt x="51932" y="53179"/>
                  </a:lnTo>
                  <a:lnTo>
                    <a:pt x="51913" y="53356"/>
                  </a:lnTo>
                  <a:lnTo>
                    <a:pt x="51894" y="53533"/>
                  </a:lnTo>
                  <a:lnTo>
                    <a:pt x="51861" y="53699"/>
                  </a:lnTo>
                  <a:lnTo>
                    <a:pt x="51828" y="53864"/>
                  </a:lnTo>
                  <a:lnTo>
                    <a:pt x="51785" y="54006"/>
                  </a:lnTo>
                  <a:lnTo>
                    <a:pt x="51742" y="54159"/>
                  </a:lnTo>
                  <a:lnTo>
                    <a:pt x="51690" y="54289"/>
                  </a:lnTo>
                  <a:lnTo>
                    <a:pt x="51633" y="54419"/>
                  </a:lnTo>
                  <a:lnTo>
                    <a:pt x="51572" y="54525"/>
                  </a:lnTo>
                  <a:lnTo>
                    <a:pt x="51510" y="54631"/>
                  </a:lnTo>
                  <a:lnTo>
                    <a:pt x="51443" y="54726"/>
                  </a:lnTo>
                  <a:lnTo>
                    <a:pt x="51534" y="54726"/>
                  </a:lnTo>
                  <a:lnTo>
                    <a:pt x="51624" y="54738"/>
                  </a:lnTo>
                  <a:lnTo>
                    <a:pt x="51714" y="54773"/>
                  </a:lnTo>
                  <a:lnTo>
                    <a:pt x="51799" y="54832"/>
                  </a:lnTo>
                  <a:lnTo>
                    <a:pt x="51885" y="54915"/>
                  </a:lnTo>
                  <a:lnTo>
                    <a:pt x="51961" y="55009"/>
                  </a:lnTo>
                  <a:lnTo>
                    <a:pt x="52037" y="55127"/>
                  </a:lnTo>
                  <a:lnTo>
                    <a:pt x="52108" y="55269"/>
                  </a:lnTo>
                  <a:lnTo>
                    <a:pt x="52170" y="55422"/>
                  </a:lnTo>
                  <a:lnTo>
                    <a:pt x="52227" y="55588"/>
                  </a:lnTo>
                  <a:lnTo>
                    <a:pt x="52279" y="55777"/>
                  </a:lnTo>
                  <a:lnTo>
                    <a:pt x="52321" y="55966"/>
                  </a:lnTo>
                  <a:lnTo>
                    <a:pt x="52355" y="56178"/>
                  </a:lnTo>
                  <a:lnTo>
                    <a:pt x="52378" y="56402"/>
                  </a:lnTo>
                  <a:lnTo>
                    <a:pt x="52393" y="56627"/>
                  </a:lnTo>
                  <a:lnTo>
                    <a:pt x="52397" y="56875"/>
                  </a:lnTo>
                  <a:lnTo>
                    <a:pt x="52397" y="57016"/>
                  </a:lnTo>
                  <a:lnTo>
                    <a:pt x="52393" y="57146"/>
                  </a:lnTo>
                  <a:lnTo>
                    <a:pt x="52388" y="57264"/>
                  </a:lnTo>
                  <a:lnTo>
                    <a:pt x="52383" y="57382"/>
                  </a:lnTo>
                  <a:lnTo>
                    <a:pt x="52364" y="57536"/>
                  </a:lnTo>
                  <a:lnTo>
                    <a:pt x="52345" y="57678"/>
                  </a:lnTo>
                  <a:lnTo>
                    <a:pt x="52326" y="57819"/>
                  </a:lnTo>
                  <a:lnTo>
                    <a:pt x="52303" y="57937"/>
                  </a:lnTo>
                  <a:lnTo>
                    <a:pt x="52094" y="59153"/>
                  </a:lnTo>
                  <a:lnTo>
                    <a:pt x="51875" y="60346"/>
                  </a:lnTo>
                  <a:lnTo>
                    <a:pt x="51657" y="61527"/>
                  </a:lnTo>
                  <a:lnTo>
                    <a:pt x="51429" y="62707"/>
                  </a:lnTo>
                  <a:lnTo>
                    <a:pt x="51201" y="63888"/>
                  </a:lnTo>
                  <a:lnTo>
                    <a:pt x="50969" y="65057"/>
                  </a:lnTo>
                  <a:lnTo>
                    <a:pt x="50508" y="67395"/>
                  </a:lnTo>
                  <a:lnTo>
                    <a:pt x="50276" y="68564"/>
                  </a:lnTo>
                  <a:lnTo>
                    <a:pt x="50048" y="69744"/>
                  </a:lnTo>
                  <a:lnTo>
                    <a:pt x="49825" y="70913"/>
                  </a:lnTo>
                  <a:lnTo>
                    <a:pt x="49607" y="72106"/>
                  </a:lnTo>
                  <a:lnTo>
                    <a:pt x="49393" y="73298"/>
                  </a:lnTo>
                  <a:lnTo>
                    <a:pt x="49184" y="74503"/>
                  </a:lnTo>
                  <a:lnTo>
                    <a:pt x="48985" y="75707"/>
                  </a:lnTo>
                  <a:lnTo>
                    <a:pt x="48795" y="76935"/>
                  </a:lnTo>
                  <a:lnTo>
                    <a:pt x="48653" y="77927"/>
                  </a:lnTo>
                  <a:lnTo>
                    <a:pt x="48515" y="78918"/>
                  </a:lnTo>
                  <a:lnTo>
                    <a:pt x="48382" y="79910"/>
                  </a:lnTo>
                  <a:lnTo>
                    <a:pt x="48249" y="80914"/>
                  </a:lnTo>
                  <a:lnTo>
                    <a:pt x="47993" y="82933"/>
                  </a:lnTo>
                  <a:lnTo>
                    <a:pt x="47732" y="84940"/>
                  </a:lnTo>
                  <a:lnTo>
                    <a:pt x="47599" y="85932"/>
                  </a:lnTo>
                  <a:lnTo>
                    <a:pt x="47457" y="86935"/>
                  </a:lnTo>
                  <a:lnTo>
                    <a:pt x="47314" y="87915"/>
                  </a:lnTo>
                  <a:lnTo>
                    <a:pt x="47158" y="88907"/>
                  </a:lnTo>
                  <a:lnTo>
                    <a:pt x="47001" y="89875"/>
                  </a:lnTo>
                  <a:lnTo>
                    <a:pt x="46916" y="90359"/>
                  </a:lnTo>
                  <a:lnTo>
                    <a:pt x="46830" y="90832"/>
                  </a:lnTo>
                  <a:lnTo>
                    <a:pt x="46740" y="91316"/>
                  </a:lnTo>
                  <a:lnTo>
                    <a:pt x="46645" y="91788"/>
                  </a:lnTo>
                  <a:lnTo>
                    <a:pt x="46550" y="92260"/>
                  </a:lnTo>
                  <a:lnTo>
                    <a:pt x="46455" y="92721"/>
                  </a:lnTo>
                  <a:lnTo>
                    <a:pt x="46432" y="92803"/>
                  </a:lnTo>
                  <a:lnTo>
                    <a:pt x="46413" y="92886"/>
                  </a:lnTo>
                  <a:lnTo>
                    <a:pt x="46389" y="92957"/>
                  </a:lnTo>
                  <a:lnTo>
                    <a:pt x="46365" y="93016"/>
                  </a:lnTo>
                  <a:lnTo>
                    <a:pt x="46341" y="93063"/>
                  </a:lnTo>
                  <a:lnTo>
                    <a:pt x="46313" y="93098"/>
                  </a:lnTo>
                  <a:lnTo>
                    <a:pt x="46284" y="93146"/>
                  </a:lnTo>
                  <a:lnTo>
                    <a:pt x="46256" y="93169"/>
                  </a:lnTo>
                  <a:lnTo>
                    <a:pt x="46194" y="93205"/>
                  </a:lnTo>
                  <a:lnTo>
                    <a:pt x="46128" y="93228"/>
                  </a:lnTo>
                  <a:lnTo>
                    <a:pt x="46066" y="93217"/>
                  </a:lnTo>
                  <a:lnTo>
                    <a:pt x="46004" y="93205"/>
                  </a:lnTo>
                  <a:lnTo>
                    <a:pt x="45985" y="93358"/>
                  </a:lnTo>
                  <a:lnTo>
                    <a:pt x="45962" y="93524"/>
                  </a:lnTo>
                  <a:lnTo>
                    <a:pt x="45933" y="93677"/>
                  </a:lnTo>
                  <a:lnTo>
                    <a:pt x="45900" y="93819"/>
                  </a:lnTo>
                  <a:lnTo>
                    <a:pt x="45862" y="93960"/>
                  </a:lnTo>
                  <a:lnTo>
                    <a:pt x="45819" y="94102"/>
                  </a:lnTo>
                  <a:lnTo>
                    <a:pt x="45772" y="94232"/>
                  </a:lnTo>
                  <a:lnTo>
                    <a:pt x="45720" y="94350"/>
                  </a:lnTo>
                  <a:lnTo>
                    <a:pt x="45663" y="94456"/>
                  </a:lnTo>
                  <a:lnTo>
                    <a:pt x="45601" y="94551"/>
                  </a:lnTo>
                  <a:lnTo>
                    <a:pt x="45535" y="94633"/>
                  </a:lnTo>
                  <a:lnTo>
                    <a:pt x="45463" y="94716"/>
                  </a:lnTo>
                  <a:lnTo>
                    <a:pt x="45387" y="94775"/>
                  </a:lnTo>
                  <a:lnTo>
                    <a:pt x="45307" y="94822"/>
                  </a:lnTo>
                  <a:lnTo>
                    <a:pt x="45221" y="94846"/>
                  </a:lnTo>
                  <a:lnTo>
                    <a:pt x="45131" y="94870"/>
                  </a:lnTo>
                  <a:lnTo>
                    <a:pt x="43190" y="94999"/>
                  </a:lnTo>
                  <a:lnTo>
                    <a:pt x="41254" y="95106"/>
                  </a:lnTo>
                  <a:lnTo>
                    <a:pt x="39312" y="95188"/>
                  </a:lnTo>
                  <a:lnTo>
                    <a:pt x="37366" y="95247"/>
                  </a:lnTo>
                  <a:lnTo>
                    <a:pt x="35421" y="95283"/>
                  </a:lnTo>
                  <a:lnTo>
                    <a:pt x="33479" y="95295"/>
                  </a:lnTo>
                  <a:lnTo>
                    <a:pt x="31533" y="95283"/>
                  </a:lnTo>
                  <a:lnTo>
                    <a:pt x="29588" y="95247"/>
                  </a:lnTo>
                  <a:lnTo>
                    <a:pt x="27642" y="95200"/>
                  </a:lnTo>
                  <a:lnTo>
                    <a:pt x="25696" y="95117"/>
                  </a:lnTo>
                  <a:lnTo>
                    <a:pt x="23750" y="95023"/>
                  </a:lnTo>
                  <a:lnTo>
                    <a:pt x="21804" y="94905"/>
                  </a:lnTo>
                  <a:lnTo>
                    <a:pt x="19863" y="94775"/>
                  </a:lnTo>
                  <a:lnTo>
                    <a:pt x="17922" y="94622"/>
                  </a:lnTo>
                  <a:lnTo>
                    <a:pt x="15980" y="94456"/>
                  </a:lnTo>
                  <a:lnTo>
                    <a:pt x="14044" y="94267"/>
                  </a:lnTo>
                  <a:lnTo>
                    <a:pt x="13978" y="94256"/>
                  </a:lnTo>
                  <a:lnTo>
                    <a:pt x="13916" y="94232"/>
                  </a:lnTo>
                  <a:lnTo>
                    <a:pt x="13859" y="94197"/>
                  </a:lnTo>
                  <a:lnTo>
                    <a:pt x="13807" y="94161"/>
                  </a:lnTo>
                  <a:lnTo>
                    <a:pt x="13754" y="94102"/>
                  </a:lnTo>
                  <a:lnTo>
                    <a:pt x="13707" y="94043"/>
                  </a:lnTo>
                  <a:lnTo>
                    <a:pt x="13660" y="93984"/>
                  </a:lnTo>
                  <a:lnTo>
                    <a:pt x="13617" y="93901"/>
                  </a:lnTo>
                  <a:lnTo>
                    <a:pt x="13579" y="93819"/>
                  </a:lnTo>
                  <a:lnTo>
                    <a:pt x="13546" y="93736"/>
                  </a:lnTo>
                  <a:lnTo>
                    <a:pt x="13512" y="93642"/>
                  </a:lnTo>
                  <a:lnTo>
                    <a:pt x="13484" y="93547"/>
                  </a:lnTo>
                  <a:lnTo>
                    <a:pt x="13455" y="93441"/>
                  </a:lnTo>
                  <a:lnTo>
                    <a:pt x="13432" y="93335"/>
                  </a:lnTo>
                  <a:lnTo>
                    <a:pt x="13413" y="93217"/>
                  </a:lnTo>
                  <a:lnTo>
                    <a:pt x="13394" y="93110"/>
                  </a:lnTo>
                  <a:lnTo>
                    <a:pt x="13380" y="92992"/>
                  </a:lnTo>
                  <a:lnTo>
                    <a:pt x="13370" y="92874"/>
                  </a:lnTo>
                  <a:lnTo>
                    <a:pt x="13365" y="92744"/>
                  </a:lnTo>
                  <a:lnTo>
                    <a:pt x="13361" y="92626"/>
                  </a:lnTo>
                  <a:lnTo>
                    <a:pt x="13356" y="92496"/>
                  </a:lnTo>
                  <a:lnTo>
                    <a:pt x="13361" y="92378"/>
                  </a:lnTo>
                  <a:lnTo>
                    <a:pt x="13365" y="92260"/>
                  </a:lnTo>
                  <a:lnTo>
                    <a:pt x="13375" y="92130"/>
                  </a:lnTo>
                  <a:lnTo>
                    <a:pt x="13384" y="92012"/>
                  </a:lnTo>
                  <a:lnTo>
                    <a:pt x="13399" y="91894"/>
                  </a:lnTo>
                  <a:lnTo>
                    <a:pt x="13418" y="91776"/>
                  </a:lnTo>
                  <a:lnTo>
                    <a:pt x="13436" y="91670"/>
                  </a:lnTo>
                  <a:lnTo>
                    <a:pt x="13460" y="91564"/>
                  </a:lnTo>
                  <a:lnTo>
                    <a:pt x="13484" y="91457"/>
                  </a:lnTo>
                  <a:lnTo>
                    <a:pt x="13517" y="91351"/>
                  </a:lnTo>
                  <a:lnTo>
                    <a:pt x="13550" y="91257"/>
                  </a:lnTo>
                  <a:lnTo>
                    <a:pt x="13109" y="88966"/>
                  </a:lnTo>
                  <a:lnTo>
                    <a:pt x="12677" y="86664"/>
                  </a:lnTo>
                  <a:lnTo>
                    <a:pt x="12255" y="84361"/>
                  </a:lnTo>
                  <a:lnTo>
                    <a:pt x="11832" y="82035"/>
                  </a:lnTo>
                  <a:lnTo>
                    <a:pt x="11419" y="79709"/>
                  </a:lnTo>
                  <a:lnTo>
                    <a:pt x="11011" y="77372"/>
                  </a:lnTo>
                  <a:lnTo>
                    <a:pt x="10608" y="75034"/>
                  </a:lnTo>
                  <a:lnTo>
                    <a:pt x="10214" y="72684"/>
                  </a:lnTo>
                  <a:lnTo>
                    <a:pt x="9820" y="70335"/>
                  </a:lnTo>
                  <a:lnTo>
                    <a:pt x="9436" y="67973"/>
                  </a:lnTo>
                  <a:lnTo>
                    <a:pt x="9051" y="65624"/>
                  </a:lnTo>
                  <a:lnTo>
                    <a:pt x="8671" y="63262"/>
                  </a:lnTo>
                  <a:lnTo>
                    <a:pt x="8296" y="60901"/>
                  </a:lnTo>
                  <a:lnTo>
                    <a:pt x="7921" y="58539"/>
                  </a:lnTo>
                  <a:lnTo>
                    <a:pt x="7186" y="53817"/>
                  </a:lnTo>
                  <a:lnTo>
                    <a:pt x="7157" y="53557"/>
                  </a:lnTo>
                  <a:lnTo>
                    <a:pt x="7129" y="53309"/>
                  </a:lnTo>
                  <a:lnTo>
                    <a:pt x="7115" y="53085"/>
                  </a:lnTo>
                  <a:lnTo>
                    <a:pt x="7110" y="52872"/>
                  </a:lnTo>
                  <a:lnTo>
                    <a:pt x="7110" y="52742"/>
                  </a:lnTo>
                  <a:lnTo>
                    <a:pt x="7115" y="52612"/>
                  </a:lnTo>
                  <a:lnTo>
                    <a:pt x="7124" y="52494"/>
                  </a:lnTo>
                  <a:lnTo>
                    <a:pt x="7134" y="52376"/>
                  </a:lnTo>
                  <a:lnTo>
                    <a:pt x="7148" y="52258"/>
                  </a:lnTo>
                  <a:lnTo>
                    <a:pt x="7162" y="52152"/>
                  </a:lnTo>
                  <a:lnTo>
                    <a:pt x="7181" y="52046"/>
                  </a:lnTo>
                  <a:lnTo>
                    <a:pt x="7200" y="51939"/>
                  </a:lnTo>
                  <a:lnTo>
                    <a:pt x="7252" y="51750"/>
                  </a:lnTo>
                  <a:lnTo>
                    <a:pt x="7309" y="51573"/>
                  </a:lnTo>
                  <a:lnTo>
                    <a:pt x="7376" y="51408"/>
                  </a:lnTo>
                  <a:lnTo>
                    <a:pt x="7447" y="51266"/>
                  </a:lnTo>
                  <a:lnTo>
                    <a:pt x="7528" y="51137"/>
                  </a:lnTo>
                  <a:lnTo>
                    <a:pt x="7613" y="51030"/>
                  </a:lnTo>
                  <a:lnTo>
                    <a:pt x="7703" y="50936"/>
                  </a:lnTo>
                  <a:lnTo>
                    <a:pt x="7793" y="50865"/>
                  </a:lnTo>
                  <a:lnTo>
                    <a:pt x="7893" y="50806"/>
                  </a:lnTo>
                  <a:lnTo>
                    <a:pt x="7988" y="50771"/>
                  </a:lnTo>
                  <a:lnTo>
                    <a:pt x="8092" y="50759"/>
                  </a:lnTo>
                  <a:lnTo>
                    <a:pt x="8192" y="50771"/>
                  </a:lnTo>
                  <a:lnTo>
                    <a:pt x="8206" y="50168"/>
                  </a:lnTo>
                  <a:lnTo>
                    <a:pt x="8159" y="50133"/>
                  </a:lnTo>
                  <a:lnTo>
                    <a:pt x="8111" y="50086"/>
                  </a:lnTo>
                  <a:lnTo>
                    <a:pt x="8064" y="50027"/>
                  </a:lnTo>
                  <a:lnTo>
                    <a:pt x="8016" y="49956"/>
                  </a:lnTo>
                  <a:lnTo>
                    <a:pt x="7974" y="49873"/>
                  </a:lnTo>
                  <a:lnTo>
                    <a:pt x="7936" y="49791"/>
                  </a:lnTo>
                  <a:lnTo>
                    <a:pt x="7898" y="49696"/>
                  </a:lnTo>
                  <a:lnTo>
                    <a:pt x="7860" y="49602"/>
                  </a:lnTo>
                  <a:lnTo>
                    <a:pt x="7827" y="49495"/>
                  </a:lnTo>
                  <a:lnTo>
                    <a:pt x="7793" y="49389"/>
                  </a:lnTo>
                  <a:lnTo>
                    <a:pt x="7765" y="49271"/>
                  </a:lnTo>
                  <a:lnTo>
                    <a:pt x="7741" y="49153"/>
                  </a:lnTo>
                  <a:lnTo>
                    <a:pt x="7717" y="49023"/>
                  </a:lnTo>
                  <a:lnTo>
                    <a:pt x="7698" y="48905"/>
                  </a:lnTo>
                  <a:lnTo>
                    <a:pt x="7679" y="48775"/>
                  </a:lnTo>
                  <a:lnTo>
                    <a:pt x="7670" y="48645"/>
                  </a:lnTo>
                  <a:lnTo>
                    <a:pt x="7660" y="48515"/>
                  </a:lnTo>
                  <a:lnTo>
                    <a:pt x="7651" y="48386"/>
                  </a:lnTo>
                  <a:lnTo>
                    <a:pt x="7651" y="48256"/>
                  </a:lnTo>
                  <a:lnTo>
                    <a:pt x="7651" y="48126"/>
                  </a:lnTo>
                  <a:lnTo>
                    <a:pt x="7656" y="47996"/>
                  </a:lnTo>
                  <a:lnTo>
                    <a:pt x="7665" y="47866"/>
                  </a:lnTo>
                  <a:lnTo>
                    <a:pt x="7679" y="47748"/>
                  </a:lnTo>
                  <a:lnTo>
                    <a:pt x="7694" y="47630"/>
                  </a:lnTo>
                  <a:lnTo>
                    <a:pt x="7717" y="47512"/>
                  </a:lnTo>
                  <a:lnTo>
                    <a:pt x="7741" y="47406"/>
                  </a:lnTo>
                  <a:lnTo>
                    <a:pt x="7774" y="47299"/>
                  </a:lnTo>
                  <a:lnTo>
                    <a:pt x="7808" y="47193"/>
                  </a:lnTo>
                  <a:lnTo>
                    <a:pt x="7850" y="47110"/>
                  </a:lnTo>
                  <a:lnTo>
                    <a:pt x="7893" y="47028"/>
                  </a:lnTo>
                  <a:lnTo>
                    <a:pt x="7945" y="46945"/>
                  </a:lnTo>
                  <a:lnTo>
                    <a:pt x="8002" y="46874"/>
                  </a:lnTo>
                  <a:lnTo>
                    <a:pt x="8406" y="46449"/>
                  </a:lnTo>
                  <a:lnTo>
                    <a:pt x="8809" y="46036"/>
                  </a:lnTo>
                  <a:lnTo>
                    <a:pt x="9212" y="45634"/>
                  </a:lnTo>
                  <a:lnTo>
                    <a:pt x="9621" y="45233"/>
                  </a:lnTo>
                  <a:lnTo>
                    <a:pt x="10024" y="44843"/>
                  </a:lnTo>
                  <a:lnTo>
                    <a:pt x="10432" y="44454"/>
                  </a:lnTo>
                  <a:lnTo>
                    <a:pt x="10840" y="44076"/>
                  </a:lnTo>
                  <a:lnTo>
                    <a:pt x="11249" y="43710"/>
                  </a:lnTo>
                  <a:lnTo>
                    <a:pt x="11657" y="43356"/>
                  </a:lnTo>
                  <a:lnTo>
                    <a:pt x="12070" y="43002"/>
                  </a:lnTo>
                  <a:lnTo>
                    <a:pt x="12478" y="42659"/>
                  </a:lnTo>
                  <a:lnTo>
                    <a:pt x="12891" y="42317"/>
                  </a:lnTo>
                  <a:lnTo>
                    <a:pt x="13304" y="41986"/>
                  </a:lnTo>
                  <a:lnTo>
                    <a:pt x="13717" y="41667"/>
                  </a:lnTo>
                  <a:lnTo>
                    <a:pt x="14129" y="41360"/>
                  </a:lnTo>
                  <a:lnTo>
                    <a:pt x="14542" y="41053"/>
                  </a:lnTo>
                  <a:lnTo>
                    <a:pt x="14955" y="40758"/>
                  </a:lnTo>
                  <a:lnTo>
                    <a:pt x="15373" y="40475"/>
                  </a:lnTo>
                  <a:lnTo>
                    <a:pt x="15791" y="40191"/>
                  </a:lnTo>
                  <a:lnTo>
                    <a:pt x="16203" y="39920"/>
                  </a:lnTo>
                  <a:lnTo>
                    <a:pt x="16621" y="39660"/>
                  </a:lnTo>
                  <a:lnTo>
                    <a:pt x="17039" y="39400"/>
                  </a:lnTo>
                  <a:lnTo>
                    <a:pt x="17461" y="39152"/>
                  </a:lnTo>
                  <a:lnTo>
                    <a:pt x="17879" y="38916"/>
                  </a:lnTo>
                  <a:lnTo>
                    <a:pt x="18297" y="38692"/>
                  </a:lnTo>
                  <a:lnTo>
                    <a:pt x="18719" y="38468"/>
                  </a:lnTo>
                  <a:lnTo>
                    <a:pt x="19141" y="38255"/>
                  </a:lnTo>
                  <a:lnTo>
                    <a:pt x="19564" y="38043"/>
                  </a:lnTo>
                  <a:lnTo>
                    <a:pt x="19986" y="37842"/>
                  </a:lnTo>
                  <a:lnTo>
                    <a:pt x="20409" y="37653"/>
                  </a:lnTo>
                  <a:lnTo>
                    <a:pt x="20831" y="37476"/>
                  </a:lnTo>
                  <a:lnTo>
                    <a:pt x="21253" y="37299"/>
                  </a:lnTo>
                  <a:lnTo>
                    <a:pt x="21681" y="37133"/>
                  </a:lnTo>
                  <a:lnTo>
                    <a:pt x="22103" y="36980"/>
                  </a:lnTo>
                  <a:lnTo>
                    <a:pt x="22530" y="36826"/>
                  </a:lnTo>
                  <a:lnTo>
                    <a:pt x="22957" y="36685"/>
                  </a:lnTo>
                  <a:lnTo>
                    <a:pt x="23384" y="36555"/>
                  </a:lnTo>
                  <a:lnTo>
                    <a:pt x="23812" y="36437"/>
                  </a:lnTo>
                  <a:lnTo>
                    <a:pt x="24239" y="36319"/>
                  </a:lnTo>
                  <a:lnTo>
                    <a:pt x="24666" y="36213"/>
                  </a:lnTo>
                  <a:lnTo>
                    <a:pt x="25093" y="36118"/>
                  </a:lnTo>
                  <a:lnTo>
                    <a:pt x="25525" y="36024"/>
                  </a:lnTo>
                  <a:lnTo>
                    <a:pt x="25952" y="35941"/>
                  </a:lnTo>
                  <a:lnTo>
                    <a:pt x="26384" y="35870"/>
                  </a:lnTo>
                  <a:lnTo>
                    <a:pt x="26816" y="35799"/>
                  </a:lnTo>
                  <a:lnTo>
                    <a:pt x="27243" y="35740"/>
                  </a:lnTo>
                  <a:lnTo>
                    <a:pt x="27675" y="35693"/>
                  </a:lnTo>
                  <a:lnTo>
                    <a:pt x="28107" y="35658"/>
                  </a:lnTo>
                  <a:lnTo>
                    <a:pt x="28539" y="35622"/>
                  </a:lnTo>
                  <a:lnTo>
                    <a:pt x="28975" y="35599"/>
                  </a:lnTo>
                  <a:lnTo>
                    <a:pt x="29407" y="35587"/>
                  </a:lnTo>
                  <a:close/>
                  <a:moveTo>
                    <a:pt x="15586" y="107125"/>
                  </a:moveTo>
                  <a:lnTo>
                    <a:pt x="15662" y="107149"/>
                  </a:lnTo>
                  <a:lnTo>
                    <a:pt x="15729" y="107184"/>
                  </a:lnTo>
                  <a:lnTo>
                    <a:pt x="15795" y="107243"/>
                  </a:lnTo>
                  <a:lnTo>
                    <a:pt x="15862" y="107302"/>
                  </a:lnTo>
                  <a:lnTo>
                    <a:pt x="15919" y="107373"/>
                  </a:lnTo>
                  <a:lnTo>
                    <a:pt x="15976" y="107468"/>
                  </a:lnTo>
                  <a:lnTo>
                    <a:pt x="16028" y="107562"/>
                  </a:lnTo>
                  <a:lnTo>
                    <a:pt x="16080" y="107668"/>
                  </a:lnTo>
                  <a:lnTo>
                    <a:pt x="16128" y="107786"/>
                  </a:lnTo>
                  <a:lnTo>
                    <a:pt x="16170" y="107904"/>
                  </a:lnTo>
                  <a:lnTo>
                    <a:pt x="16208" y="108034"/>
                  </a:lnTo>
                  <a:lnTo>
                    <a:pt x="16241" y="108176"/>
                  </a:lnTo>
                  <a:lnTo>
                    <a:pt x="16275" y="108306"/>
                  </a:lnTo>
                  <a:lnTo>
                    <a:pt x="16308" y="108270"/>
                  </a:lnTo>
                  <a:lnTo>
                    <a:pt x="16341" y="108235"/>
                  </a:lnTo>
                  <a:lnTo>
                    <a:pt x="16374" y="108200"/>
                  </a:lnTo>
                  <a:lnTo>
                    <a:pt x="16398" y="108200"/>
                  </a:lnTo>
                  <a:lnTo>
                    <a:pt x="16417" y="108188"/>
                  </a:lnTo>
                  <a:lnTo>
                    <a:pt x="16531" y="108200"/>
                  </a:lnTo>
                  <a:lnTo>
                    <a:pt x="16645" y="108211"/>
                  </a:lnTo>
                  <a:lnTo>
                    <a:pt x="16754" y="108235"/>
                  </a:lnTo>
                  <a:lnTo>
                    <a:pt x="16863" y="108270"/>
                  </a:lnTo>
                  <a:lnTo>
                    <a:pt x="16977" y="108306"/>
                  </a:lnTo>
                  <a:lnTo>
                    <a:pt x="17082" y="108353"/>
                  </a:lnTo>
                  <a:lnTo>
                    <a:pt x="17191" y="108400"/>
                  </a:lnTo>
                  <a:lnTo>
                    <a:pt x="17295" y="108459"/>
                  </a:lnTo>
                  <a:lnTo>
                    <a:pt x="17509" y="108601"/>
                  </a:lnTo>
                  <a:lnTo>
                    <a:pt x="17713" y="108755"/>
                  </a:lnTo>
                  <a:lnTo>
                    <a:pt x="17912" y="108943"/>
                  </a:lnTo>
                  <a:lnTo>
                    <a:pt x="18107" y="109156"/>
                  </a:lnTo>
                  <a:lnTo>
                    <a:pt x="18297" y="109392"/>
                  </a:lnTo>
                  <a:lnTo>
                    <a:pt x="18482" y="109640"/>
                  </a:lnTo>
                  <a:lnTo>
                    <a:pt x="18662" y="109923"/>
                  </a:lnTo>
                  <a:lnTo>
                    <a:pt x="18833" y="110219"/>
                  </a:lnTo>
                  <a:lnTo>
                    <a:pt x="19004" y="110537"/>
                  </a:lnTo>
                  <a:lnTo>
                    <a:pt x="19160" y="110880"/>
                  </a:lnTo>
                  <a:lnTo>
                    <a:pt x="19317" y="111234"/>
                  </a:lnTo>
                  <a:lnTo>
                    <a:pt x="19464" y="111612"/>
                  </a:lnTo>
                  <a:lnTo>
                    <a:pt x="19606" y="112001"/>
                  </a:lnTo>
                  <a:lnTo>
                    <a:pt x="19739" y="112415"/>
                  </a:lnTo>
                  <a:lnTo>
                    <a:pt x="19867" y="112840"/>
                  </a:lnTo>
                  <a:lnTo>
                    <a:pt x="19986" y="113277"/>
                  </a:lnTo>
                  <a:lnTo>
                    <a:pt x="20100" y="113737"/>
                  </a:lnTo>
                  <a:lnTo>
                    <a:pt x="20200" y="114209"/>
                  </a:lnTo>
                  <a:lnTo>
                    <a:pt x="20299" y="114693"/>
                  </a:lnTo>
                  <a:lnTo>
                    <a:pt x="20385" y="115189"/>
                  </a:lnTo>
                  <a:lnTo>
                    <a:pt x="20461" y="115685"/>
                  </a:lnTo>
                  <a:lnTo>
                    <a:pt x="20532" y="116205"/>
                  </a:lnTo>
                  <a:lnTo>
                    <a:pt x="20594" y="116736"/>
                  </a:lnTo>
                  <a:lnTo>
                    <a:pt x="20646" y="117267"/>
                  </a:lnTo>
                  <a:lnTo>
                    <a:pt x="20689" y="117810"/>
                  </a:lnTo>
                  <a:lnTo>
                    <a:pt x="20717" y="118365"/>
                  </a:lnTo>
                  <a:lnTo>
                    <a:pt x="20741" y="118932"/>
                  </a:lnTo>
                  <a:lnTo>
                    <a:pt x="20755" y="119499"/>
                  </a:lnTo>
                  <a:lnTo>
                    <a:pt x="20755" y="119782"/>
                  </a:lnTo>
                  <a:lnTo>
                    <a:pt x="20755" y="120066"/>
                  </a:lnTo>
                  <a:lnTo>
                    <a:pt x="20750" y="120349"/>
                  </a:lnTo>
                  <a:lnTo>
                    <a:pt x="20741" y="120632"/>
                  </a:lnTo>
                  <a:lnTo>
                    <a:pt x="20731" y="120904"/>
                  </a:lnTo>
                  <a:lnTo>
                    <a:pt x="20717" y="121187"/>
                  </a:lnTo>
                  <a:lnTo>
                    <a:pt x="20698" y="121459"/>
                  </a:lnTo>
                  <a:lnTo>
                    <a:pt x="20679" y="121730"/>
                  </a:lnTo>
                  <a:lnTo>
                    <a:pt x="20660" y="121990"/>
                  </a:lnTo>
                  <a:lnTo>
                    <a:pt x="20632" y="122250"/>
                  </a:lnTo>
                  <a:lnTo>
                    <a:pt x="20603" y="122510"/>
                  </a:lnTo>
                  <a:lnTo>
                    <a:pt x="20575" y="122769"/>
                  </a:lnTo>
                  <a:lnTo>
                    <a:pt x="20541" y="123017"/>
                  </a:lnTo>
                  <a:lnTo>
                    <a:pt x="20503" y="123277"/>
                  </a:lnTo>
                  <a:lnTo>
                    <a:pt x="20466" y="123525"/>
                  </a:lnTo>
                  <a:lnTo>
                    <a:pt x="20428" y="123761"/>
                  </a:lnTo>
                  <a:lnTo>
                    <a:pt x="20337" y="124233"/>
                  </a:lnTo>
                  <a:lnTo>
                    <a:pt x="20238" y="124706"/>
                  </a:lnTo>
                  <a:lnTo>
                    <a:pt x="20129" y="125143"/>
                  </a:lnTo>
                  <a:lnTo>
                    <a:pt x="20010" y="125579"/>
                  </a:lnTo>
                  <a:lnTo>
                    <a:pt x="19886" y="125993"/>
                  </a:lnTo>
                  <a:lnTo>
                    <a:pt x="19754" y="126394"/>
                  </a:lnTo>
                  <a:lnTo>
                    <a:pt x="19611" y="126784"/>
                  </a:lnTo>
                  <a:lnTo>
                    <a:pt x="19459" y="127150"/>
                  </a:lnTo>
                  <a:lnTo>
                    <a:pt x="19303" y="127492"/>
                  </a:lnTo>
                  <a:lnTo>
                    <a:pt x="19141" y="127835"/>
                  </a:lnTo>
                  <a:lnTo>
                    <a:pt x="18970" y="128142"/>
                  </a:lnTo>
                  <a:lnTo>
                    <a:pt x="18795" y="128437"/>
                  </a:lnTo>
                  <a:lnTo>
                    <a:pt x="18615" y="128720"/>
                  </a:lnTo>
                  <a:lnTo>
                    <a:pt x="18429" y="128980"/>
                  </a:lnTo>
                  <a:lnTo>
                    <a:pt x="18235" y="129216"/>
                  </a:lnTo>
                  <a:lnTo>
                    <a:pt x="18040" y="129428"/>
                  </a:lnTo>
                  <a:lnTo>
                    <a:pt x="17841" y="129629"/>
                  </a:lnTo>
                  <a:lnTo>
                    <a:pt x="17632" y="129806"/>
                  </a:lnTo>
                  <a:lnTo>
                    <a:pt x="17423" y="129960"/>
                  </a:lnTo>
                  <a:lnTo>
                    <a:pt x="17214" y="130090"/>
                  </a:lnTo>
                  <a:lnTo>
                    <a:pt x="16996" y="130208"/>
                  </a:lnTo>
                  <a:lnTo>
                    <a:pt x="16783" y="130290"/>
                  </a:lnTo>
                  <a:lnTo>
                    <a:pt x="16559" y="130361"/>
                  </a:lnTo>
                  <a:lnTo>
                    <a:pt x="16336" y="130397"/>
                  </a:lnTo>
                  <a:lnTo>
                    <a:pt x="16113" y="130420"/>
                  </a:lnTo>
                  <a:lnTo>
                    <a:pt x="15890" y="130420"/>
                  </a:lnTo>
                  <a:lnTo>
                    <a:pt x="15667" y="130385"/>
                  </a:lnTo>
                  <a:lnTo>
                    <a:pt x="15449" y="130338"/>
                  </a:lnTo>
                  <a:lnTo>
                    <a:pt x="15231" y="130267"/>
                  </a:lnTo>
                  <a:lnTo>
                    <a:pt x="15012" y="130161"/>
                  </a:lnTo>
                  <a:lnTo>
                    <a:pt x="14799" y="130042"/>
                  </a:lnTo>
                  <a:lnTo>
                    <a:pt x="14590" y="129901"/>
                  </a:lnTo>
                  <a:lnTo>
                    <a:pt x="14386" y="129735"/>
                  </a:lnTo>
                  <a:lnTo>
                    <a:pt x="14186" y="129547"/>
                  </a:lnTo>
                  <a:lnTo>
                    <a:pt x="13987" y="129346"/>
                  </a:lnTo>
                  <a:lnTo>
                    <a:pt x="13792" y="129110"/>
                  </a:lnTo>
                  <a:lnTo>
                    <a:pt x="13607" y="128862"/>
                  </a:lnTo>
                  <a:lnTo>
                    <a:pt x="13422" y="128602"/>
                  </a:lnTo>
                  <a:lnTo>
                    <a:pt x="13247" y="128307"/>
                  </a:lnTo>
                  <a:lnTo>
                    <a:pt x="13076" y="128000"/>
                  </a:lnTo>
                  <a:lnTo>
                    <a:pt x="12910" y="127669"/>
                  </a:lnTo>
                  <a:lnTo>
                    <a:pt x="12753" y="127327"/>
                  </a:lnTo>
                  <a:lnTo>
                    <a:pt x="12601" y="126961"/>
                  </a:lnTo>
                  <a:lnTo>
                    <a:pt x="12454" y="126583"/>
                  </a:lnTo>
                  <a:lnTo>
                    <a:pt x="12321" y="126182"/>
                  </a:lnTo>
                  <a:lnTo>
                    <a:pt x="12188" y="125768"/>
                  </a:lnTo>
                  <a:lnTo>
                    <a:pt x="12070" y="125331"/>
                  </a:lnTo>
                  <a:lnTo>
                    <a:pt x="11960" y="124883"/>
                  </a:lnTo>
                  <a:lnTo>
                    <a:pt x="11856" y="124411"/>
                  </a:lnTo>
                  <a:lnTo>
                    <a:pt x="11761" y="123926"/>
                  </a:lnTo>
                  <a:lnTo>
                    <a:pt x="11718" y="123679"/>
                  </a:lnTo>
                  <a:lnTo>
                    <a:pt x="11676" y="123431"/>
                  </a:lnTo>
                  <a:lnTo>
                    <a:pt x="11638" y="123171"/>
                  </a:lnTo>
                  <a:lnTo>
                    <a:pt x="11604" y="122923"/>
                  </a:lnTo>
                  <a:lnTo>
                    <a:pt x="11571" y="122651"/>
                  </a:lnTo>
                  <a:lnTo>
                    <a:pt x="11538" y="122392"/>
                  </a:lnTo>
                  <a:lnTo>
                    <a:pt x="11510" y="122120"/>
                  </a:lnTo>
                  <a:lnTo>
                    <a:pt x="11486" y="121848"/>
                  </a:lnTo>
                  <a:lnTo>
                    <a:pt x="11462" y="121577"/>
                  </a:lnTo>
                  <a:lnTo>
                    <a:pt x="11443" y="121293"/>
                  </a:lnTo>
                  <a:lnTo>
                    <a:pt x="11429" y="121010"/>
                  </a:lnTo>
                  <a:lnTo>
                    <a:pt x="11415" y="120727"/>
                  </a:lnTo>
                  <a:lnTo>
                    <a:pt x="11400" y="120432"/>
                  </a:lnTo>
                  <a:lnTo>
                    <a:pt x="11396" y="120148"/>
                  </a:lnTo>
                  <a:lnTo>
                    <a:pt x="11386" y="119570"/>
                  </a:lnTo>
                  <a:lnTo>
                    <a:pt x="11391" y="118991"/>
                  </a:lnTo>
                  <a:lnTo>
                    <a:pt x="11405" y="118424"/>
                  </a:lnTo>
                  <a:lnTo>
                    <a:pt x="11434" y="117846"/>
                  </a:lnTo>
                  <a:lnTo>
                    <a:pt x="11472" y="117279"/>
                  </a:lnTo>
                  <a:lnTo>
                    <a:pt x="11514" y="116724"/>
                  </a:lnTo>
                  <a:lnTo>
                    <a:pt x="11571" y="116169"/>
                  </a:lnTo>
                  <a:lnTo>
                    <a:pt x="11638" y="115614"/>
                  </a:lnTo>
                  <a:lnTo>
                    <a:pt x="11714" y="115071"/>
                  </a:lnTo>
                  <a:lnTo>
                    <a:pt x="11799" y="114540"/>
                  </a:lnTo>
                  <a:lnTo>
                    <a:pt x="11894" y="114020"/>
                  </a:lnTo>
                  <a:lnTo>
                    <a:pt x="11998" y="113513"/>
                  </a:lnTo>
                  <a:lnTo>
                    <a:pt x="12112" y="113017"/>
                  </a:lnTo>
                  <a:lnTo>
                    <a:pt x="12231" y="112521"/>
                  </a:lnTo>
                  <a:lnTo>
                    <a:pt x="12359" y="112049"/>
                  </a:lnTo>
                  <a:lnTo>
                    <a:pt x="12497" y="111600"/>
                  </a:lnTo>
                  <a:lnTo>
                    <a:pt x="12639" y="111151"/>
                  </a:lnTo>
                  <a:lnTo>
                    <a:pt x="12791" y="110726"/>
                  </a:lnTo>
                  <a:lnTo>
                    <a:pt x="12952" y="110313"/>
                  </a:lnTo>
                  <a:lnTo>
                    <a:pt x="13119" y="109923"/>
                  </a:lnTo>
                  <a:lnTo>
                    <a:pt x="13289" y="109557"/>
                  </a:lnTo>
                  <a:lnTo>
                    <a:pt x="13470" y="109215"/>
                  </a:lnTo>
                  <a:lnTo>
                    <a:pt x="13655" y="108884"/>
                  </a:lnTo>
                  <a:lnTo>
                    <a:pt x="13849" y="108577"/>
                  </a:lnTo>
                  <a:lnTo>
                    <a:pt x="14049" y="108294"/>
                  </a:lnTo>
                  <a:lnTo>
                    <a:pt x="14148" y="108164"/>
                  </a:lnTo>
                  <a:lnTo>
                    <a:pt x="14253" y="108034"/>
                  </a:lnTo>
                  <a:lnTo>
                    <a:pt x="14357" y="107916"/>
                  </a:lnTo>
                  <a:lnTo>
                    <a:pt x="14462" y="107810"/>
                  </a:lnTo>
                  <a:lnTo>
                    <a:pt x="14566" y="107704"/>
                  </a:lnTo>
                  <a:lnTo>
                    <a:pt x="14675" y="107609"/>
                  </a:lnTo>
                  <a:lnTo>
                    <a:pt x="14784" y="107515"/>
                  </a:lnTo>
                  <a:lnTo>
                    <a:pt x="14898" y="107432"/>
                  </a:lnTo>
                  <a:lnTo>
                    <a:pt x="15007" y="107349"/>
                  </a:lnTo>
                  <a:lnTo>
                    <a:pt x="15121" y="107279"/>
                  </a:lnTo>
                  <a:lnTo>
                    <a:pt x="15235" y="107220"/>
                  </a:lnTo>
                  <a:lnTo>
                    <a:pt x="15349" y="107161"/>
                  </a:lnTo>
                  <a:lnTo>
                    <a:pt x="15435" y="107137"/>
                  </a:lnTo>
                  <a:lnTo>
                    <a:pt x="15511" y="107125"/>
                  </a:lnTo>
                  <a:close/>
                  <a:moveTo>
                    <a:pt x="45606" y="111860"/>
                  </a:moveTo>
                  <a:lnTo>
                    <a:pt x="45734" y="111872"/>
                  </a:lnTo>
                  <a:lnTo>
                    <a:pt x="45862" y="111883"/>
                  </a:lnTo>
                  <a:lnTo>
                    <a:pt x="45995" y="111919"/>
                  </a:lnTo>
                  <a:lnTo>
                    <a:pt x="46123" y="111954"/>
                  </a:lnTo>
                  <a:lnTo>
                    <a:pt x="46256" y="111990"/>
                  </a:lnTo>
                  <a:lnTo>
                    <a:pt x="46384" y="112049"/>
                  </a:lnTo>
                  <a:lnTo>
                    <a:pt x="46512" y="112108"/>
                  </a:lnTo>
                  <a:lnTo>
                    <a:pt x="46640" y="112167"/>
                  </a:lnTo>
                  <a:lnTo>
                    <a:pt x="46769" y="112238"/>
                  </a:lnTo>
                  <a:lnTo>
                    <a:pt x="46897" y="112320"/>
                  </a:lnTo>
                  <a:lnTo>
                    <a:pt x="47025" y="112403"/>
                  </a:lnTo>
                  <a:lnTo>
                    <a:pt x="47153" y="112497"/>
                  </a:lnTo>
                  <a:lnTo>
                    <a:pt x="47281" y="112604"/>
                  </a:lnTo>
                  <a:lnTo>
                    <a:pt x="47528" y="112828"/>
                  </a:lnTo>
                  <a:lnTo>
                    <a:pt x="47775" y="113076"/>
                  </a:lnTo>
                  <a:lnTo>
                    <a:pt x="48017" y="113347"/>
                  </a:lnTo>
                  <a:lnTo>
                    <a:pt x="48254" y="113643"/>
                  </a:lnTo>
                  <a:lnTo>
                    <a:pt x="48482" y="113961"/>
                  </a:lnTo>
                  <a:lnTo>
                    <a:pt x="48705" y="114304"/>
                  </a:lnTo>
                  <a:lnTo>
                    <a:pt x="48919" y="114670"/>
                  </a:lnTo>
                  <a:lnTo>
                    <a:pt x="49023" y="114859"/>
                  </a:lnTo>
                  <a:lnTo>
                    <a:pt x="49127" y="115048"/>
                  </a:lnTo>
                  <a:lnTo>
                    <a:pt x="49227" y="115248"/>
                  </a:lnTo>
                  <a:lnTo>
                    <a:pt x="49322" y="115449"/>
                  </a:lnTo>
                  <a:lnTo>
                    <a:pt x="49417" y="115662"/>
                  </a:lnTo>
                  <a:lnTo>
                    <a:pt x="49512" y="115874"/>
                  </a:lnTo>
                  <a:lnTo>
                    <a:pt x="49602" y="116087"/>
                  </a:lnTo>
                  <a:lnTo>
                    <a:pt x="49687" y="116311"/>
                  </a:lnTo>
                  <a:lnTo>
                    <a:pt x="49773" y="116535"/>
                  </a:lnTo>
                  <a:lnTo>
                    <a:pt x="49854" y="116760"/>
                  </a:lnTo>
                  <a:lnTo>
                    <a:pt x="49934" y="116996"/>
                  </a:lnTo>
                  <a:lnTo>
                    <a:pt x="50010" y="117232"/>
                  </a:lnTo>
                  <a:lnTo>
                    <a:pt x="50096" y="117515"/>
                  </a:lnTo>
                  <a:lnTo>
                    <a:pt x="50176" y="117810"/>
                  </a:lnTo>
                  <a:lnTo>
                    <a:pt x="50252" y="118094"/>
                  </a:lnTo>
                  <a:lnTo>
                    <a:pt x="50328" y="118389"/>
                  </a:lnTo>
                  <a:lnTo>
                    <a:pt x="50395" y="118684"/>
                  </a:lnTo>
                  <a:lnTo>
                    <a:pt x="50461" y="118979"/>
                  </a:lnTo>
                  <a:lnTo>
                    <a:pt x="50518" y="119286"/>
                  </a:lnTo>
                  <a:lnTo>
                    <a:pt x="50575" y="119581"/>
                  </a:lnTo>
                  <a:lnTo>
                    <a:pt x="50622" y="119888"/>
                  </a:lnTo>
                  <a:lnTo>
                    <a:pt x="50670" y="120195"/>
                  </a:lnTo>
                  <a:lnTo>
                    <a:pt x="50713" y="120491"/>
                  </a:lnTo>
                  <a:lnTo>
                    <a:pt x="50751" y="120798"/>
                  </a:lnTo>
                  <a:lnTo>
                    <a:pt x="50784" y="121105"/>
                  </a:lnTo>
                  <a:lnTo>
                    <a:pt x="50817" y="121423"/>
                  </a:lnTo>
                  <a:lnTo>
                    <a:pt x="50841" y="121730"/>
                  </a:lnTo>
                  <a:lnTo>
                    <a:pt x="50864" y="122037"/>
                  </a:lnTo>
                  <a:lnTo>
                    <a:pt x="50879" y="122344"/>
                  </a:lnTo>
                  <a:lnTo>
                    <a:pt x="50893" y="122651"/>
                  </a:lnTo>
                  <a:lnTo>
                    <a:pt x="50902" y="122970"/>
                  </a:lnTo>
                  <a:lnTo>
                    <a:pt x="50912" y="123277"/>
                  </a:lnTo>
                  <a:lnTo>
                    <a:pt x="50912" y="123584"/>
                  </a:lnTo>
                  <a:lnTo>
                    <a:pt x="50912" y="123891"/>
                  </a:lnTo>
                  <a:lnTo>
                    <a:pt x="50907" y="124198"/>
                  </a:lnTo>
                  <a:lnTo>
                    <a:pt x="50898" y="124505"/>
                  </a:lnTo>
                  <a:lnTo>
                    <a:pt x="50883" y="124812"/>
                  </a:lnTo>
                  <a:lnTo>
                    <a:pt x="50869" y="125119"/>
                  </a:lnTo>
                  <a:lnTo>
                    <a:pt x="50845" y="125426"/>
                  </a:lnTo>
                  <a:lnTo>
                    <a:pt x="50826" y="125733"/>
                  </a:lnTo>
                  <a:lnTo>
                    <a:pt x="50798" y="126028"/>
                  </a:lnTo>
                  <a:lnTo>
                    <a:pt x="50770" y="126335"/>
                  </a:lnTo>
                  <a:lnTo>
                    <a:pt x="50736" y="126630"/>
                  </a:lnTo>
                  <a:lnTo>
                    <a:pt x="50698" y="126925"/>
                  </a:lnTo>
                  <a:lnTo>
                    <a:pt x="50656" y="127221"/>
                  </a:lnTo>
                  <a:lnTo>
                    <a:pt x="50613" y="127516"/>
                  </a:lnTo>
                  <a:lnTo>
                    <a:pt x="50565" y="127799"/>
                  </a:lnTo>
                  <a:lnTo>
                    <a:pt x="50518" y="128083"/>
                  </a:lnTo>
                  <a:lnTo>
                    <a:pt x="50466" y="128366"/>
                  </a:lnTo>
                  <a:lnTo>
                    <a:pt x="50409" y="128649"/>
                  </a:lnTo>
                  <a:lnTo>
                    <a:pt x="50352" y="128933"/>
                  </a:lnTo>
                  <a:lnTo>
                    <a:pt x="50290" y="129204"/>
                  </a:lnTo>
                  <a:lnTo>
                    <a:pt x="50224" y="129476"/>
                  </a:lnTo>
                  <a:lnTo>
                    <a:pt x="50157" y="129747"/>
                  </a:lnTo>
                  <a:lnTo>
                    <a:pt x="50086" y="130007"/>
                  </a:lnTo>
                  <a:lnTo>
                    <a:pt x="50010" y="130267"/>
                  </a:lnTo>
                  <a:lnTo>
                    <a:pt x="49934" y="130527"/>
                  </a:lnTo>
                  <a:lnTo>
                    <a:pt x="49854" y="130774"/>
                  </a:lnTo>
                  <a:lnTo>
                    <a:pt x="49773" y="131022"/>
                  </a:lnTo>
                  <a:lnTo>
                    <a:pt x="49687" y="131270"/>
                  </a:lnTo>
                  <a:lnTo>
                    <a:pt x="49602" y="131507"/>
                  </a:lnTo>
                  <a:lnTo>
                    <a:pt x="49512" y="131743"/>
                  </a:lnTo>
                  <a:lnTo>
                    <a:pt x="49422" y="131979"/>
                  </a:lnTo>
                  <a:lnTo>
                    <a:pt x="49327" y="132203"/>
                  </a:lnTo>
                  <a:lnTo>
                    <a:pt x="49232" y="132416"/>
                  </a:lnTo>
                  <a:lnTo>
                    <a:pt x="49132" y="132628"/>
                  </a:lnTo>
                  <a:lnTo>
                    <a:pt x="49028" y="132841"/>
                  </a:lnTo>
                  <a:lnTo>
                    <a:pt x="48923" y="133041"/>
                  </a:lnTo>
                  <a:lnTo>
                    <a:pt x="48819" y="133242"/>
                  </a:lnTo>
                  <a:lnTo>
                    <a:pt x="48710" y="133431"/>
                  </a:lnTo>
                  <a:lnTo>
                    <a:pt x="48601" y="133620"/>
                  </a:lnTo>
                  <a:lnTo>
                    <a:pt x="48487" y="133797"/>
                  </a:lnTo>
                  <a:lnTo>
                    <a:pt x="48373" y="133962"/>
                  </a:lnTo>
                  <a:lnTo>
                    <a:pt x="48254" y="134128"/>
                  </a:lnTo>
                  <a:lnTo>
                    <a:pt x="48135" y="134293"/>
                  </a:lnTo>
                  <a:lnTo>
                    <a:pt x="48017" y="134446"/>
                  </a:lnTo>
                  <a:lnTo>
                    <a:pt x="47898" y="134588"/>
                  </a:lnTo>
                  <a:lnTo>
                    <a:pt x="47779" y="134718"/>
                  </a:lnTo>
                  <a:lnTo>
                    <a:pt x="47661" y="134848"/>
                  </a:lnTo>
                  <a:lnTo>
                    <a:pt x="47537" y="134966"/>
                  </a:lnTo>
                  <a:lnTo>
                    <a:pt x="47419" y="135072"/>
                  </a:lnTo>
                  <a:lnTo>
                    <a:pt x="47295" y="135167"/>
                  </a:lnTo>
                  <a:lnTo>
                    <a:pt x="47172" y="135261"/>
                  </a:lnTo>
                  <a:lnTo>
                    <a:pt x="47049" y="135356"/>
                  </a:lnTo>
                  <a:lnTo>
                    <a:pt x="46925" y="135426"/>
                  </a:lnTo>
                  <a:lnTo>
                    <a:pt x="46802" y="135497"/>
                  </a:lnTo>
                  <a:lnTo>
                    <a:pt x="46678" y="135556"/>
                  </a:lnTo>
                  <a:lnTo>
                    <a:pt x="46555" y="135615"/>
                  </a:lnTo>
                  <a:lnTo>
                    <a:pt x="46432" y="135663"/>
                  </a:lnTo>
                  <a:lnTo>
                    <a:pt x="46308" y="135698"/>
                  </a:lnTo>
                  <a:lnTo>
                    <a:pt x="46185" y="135733"/>
                  </a:lnTo>
                  <a:lnTo>
                    <a:pt x="46057" y="135757"/>
                  </a:lnTo>
                  <a:lnTo>
                    <a:pt x="45933" y="135769"/>
                  </a:lnTo>
                  <a:lnTo>
                    <a:pt x="45810" y="135781"/>
                  </a:lnTo>
                  <a:lnTo>
                    <a:pt x="45686" y="135781"/>
                  </a:lnTo>
                  <a:lnTo>
                    <a:pt x="45563" y="135769"/>
                  </a:lnTo>
                  <a:lnTo>
                    <a:pt x="45440" y="135757"/>
                  </a:lnTo>
                  <a:lnTo>
                    <a:pt x="45316" y="135733"/>
                  </a:lnTo>
                  <a:lnTo>
                    <a:pt x="45198" y="135710"/>
                  </a:lnTo>
                  <a:lnTo>
                    <a:pt x="45074" y="135663"/>
                  </a:lnTo>
                  <a:lnTo>
                    <a:pt x="44956" y="135615"/>
                  </a:lnTo>
                  <a:lnTo>
                    <a:pt x="44837" y="135568"/>
                  </a:lnTo>
                  <a:lnTo>
                    <a:pt x="44718" y="135509"/>
                  </a:lnTo>
                  <a:lnTo>
                    <a:pt x="44600" y="135438"/>
                  </a:lnTo>
                  <a:lnTo>
                    <a:pt x="44481" y="135367"/>
                  </a:lnTo>
                  <a:lnTo>
                    <a:pt x="44367" y="135273"/>
                  </a:lnTo>
                  <a:lnTo>
                    <a:pt x="44253" y="135190"/>
                  </a:lnTo>
                  <a:lnTo>
                    <a:pt x="44139" y="135084"/>
                  </a:lnTo>
                  <a:lnTo>
                    <a:pt x="44025" y="134978"/>
                  </a:lnTo>
                  <a:lnTo>
                    <a:pt x="43916" y="134872"/>
                  </a:lnTo>
                  <a:lnTo>
                    <a:pt x="43807" y="134753"/>
                  </a:lnTo>
                  <a:lnTo>
                    <a:pt x="43698" y="134624"/>
                  </a:lnTo>
                  <a:lnTo>
                    <a:pt x="43589" y="134482"/>
                  </a:lnTo>
                  <a:lnTo>
                    <a:pt x="43484" y="134340"/>
                  </a:lnTo>
                  <a:lnTo>
                    <a:pt x="43385" y="134187"/>
                  </a:lnTo>
                  <a:lnTo>
                    <a:pt x="43280" y="134033"/>
                  </a:lnTo>
                  <a:lnTo>
                    <a:pt x="43180" y="133868"/>
                  </a:lnTo>
                  <a:lnTo>
                    <a:pt x="43086" y="133691"/>
                  </a:lnTo>
                  <a:lnTo>
                    <a:pt x="42991" y="133514"/>
                  </a:lnTo>
                  <a:lnTo>
                    <a:pt x="42896" y="133325"/>
                  </a:lnTo>
                  <a:lnTo>
                    <a:pt x="42806" y="133136"/>
                  </a:lnTo>
                  <a:lnTo>
                    <a:pt x="42715" y="132935"/>
                  </a:lnTo>
                  <a:lnTo>
                    <a:pt x="42630" y="132723"/>
                  </a:lnTo>
                  <a:lnTo>
                    <a:pt x="42544" y="132498"/>
                  </a:lnTo>
                  <a:lnTo>
                    <a:pt x="42464" y="132286"/>
                  </a:lnTo>
                  <a:lnTo>
                    <a:pt x="42383" y="132050"/>
                  </a:lnTo>
                  <a:lnTo>
                    <a:pt x="42307" y="131814"/>
                  </a:lnTo>
                  <a:lnTo>
                    <a:pt x="42231" y="131566"/>
                  </a:lnTo>
                  <a:lnTo>
                    <a:pt x="42160" y="131318"/>
                  </a:lnTo>
                  <a:lnTo>
                    <a:pt x="42094" y="131046"/>
                  </a:lnTo>
                  <a:lnTo>
                    <a:pt x="42027" y="130786"/>
                  </a:lnTo>
                  <a:lnTo>
                    <a:pt x="41965" y="130515"/>
                  </a:lnTo>
                  <a:lnTo>
                    <a:pt x="41904" y="130231"/>
                  </a:lnTo>
                  <a:lnTo>
                    <a:pt x="41847" y="129936"/>
                  </a:lnTo>
                  <a:lnTo>
                    <a:pt x="41795" y="129641"/>
                  </a:lnTo>
                  <a:lnTo>
                    <a:pt x="41742" y="129346"/>
                  </a:lnTo>
                  <a:lnTo>
                    <a:pt x="41695" y="129027"/>
                  </a:lnTo>
                  <a:lnTo>
                    <a:pt x="41652" y="128720"/>
                  </a:lnTo>
                  <a:lnTo>
                    <a:pt x="41609" y="128389"/>
                  </a:lnTo>
                  <a:lnTo>
                    <a:pt x="41576" y="128059"/>
                  </a:lnTo>
                  <a:lnTo>
                    <a:pt x="41538" y="127705"/>
                  </a:lnTo>
                  <a:lnTo>
                    <a:pt x="41510" y="127350"/>
                  </a:lnTo>
                  <a:lnTo>
                    <a:pt x="41481" y="126984"/>
                  </a:lnTo>
                  <a:lnTo>
                    <a:pt x="41462" y="126618"/>
                  </a:lnTo>
                  <a:lnTo>
                    <a:pt x="41443" y="126252"/>
                  </a:lnTo>
                  <a:lnTo>
                    <a:pt x="41434" y="125875"/>
                  </a:lnTo>
                  <a:lnTo>
                    <a:pt x="41424" y="125509"/>
                  </a:lnTo>
                  <a:lnTo>
                    <a:pt x="41420" y="125131"/>
                  </a:lnTo>
                  <a:lnTo>
                    <a:pt x="41420" y="124765"/>
                  </a:lnTo>
                  <a:lnTo>
                    <a:pt x="41424" y="124387"/>
                  </a:lnTo>
                  <a:lnTo>
                    <a:pt x="41434" y="124009"/>
                  </a:lnTo>
                  <a:lnTo>
                    <a:pt x="41448" y="123631"/>
                  </a:lnTo>
                  <a:lnTo>
                    <a:pt x="41462" y="123253"/>
                  </a:lnTo>
                  <a:lnTo>
                    <a:pt x="41486" y="122887"/>
                  </a:lnTo>
                  <a:lnTo>
                    <a:pt x="41510" y="122510"/>
                  </a:lnTo>
                  <a:lnTo>
                    <a:pt x="41543" y="122144"/>
                  </a:lnTo>
                  <a:lnTo>
                    <a:pt x="41576" y="121766"/>
                  </a:lnTo>
                  <a:lnTo>
                    <a:pt x="41614" y="121400"/>
                  </a:lnTo>
                  <a:lnTo>
                    <a:pt x="41652" y="121046"/>
                  </a:lnTo>
                  <a:lnTo>
                    <a:pt x="41700" y="120680"/>
                  </a:lnTo>
                  <a:lnTo>
                    <a:pt x="41752" y="120325"/>
                  </a:lnTo>
                  <a:lnTo>
                    <a:pt x="41804" y="119971"/>
                  </a:lnTo>
                  <a:lnTo>
                    <a:pt x="41861" y="119629"/>
                  </a:lnTo>
                  <a:lnTo>
                    <a:pt x="41923" y="119286"/>
                  </a:lnTo>
                  <a:lnTo>
                    <a:pt x="41989" y="118944"/>
                  </a:lnTo>
                  <a:lnTo>
                    <a:pt x="42056" y="118613"/>
                  </a:lnTo>
                  <a:lnTo>
                    <a:pt x="42127" y="118283"/>
                  </a:lnTo>
                  <a:lnTo>
                    <a:pt x="42207" y="117964"/>
                  </a:lnTo>
                  <a:lnTo>
                    <a:pt x="42283" y="117657"/>
                  </a:lnTo>
                  <a:lnTo>
                    <a:pt x="42369" y="117350"/>
                  </a:lnTo>
                  <a:lnTo>
                    <a:pt x="42454" y="117043"/>
                  </a:lnTo>
                  <a:lnTo>
                    <a:pt x="42549" y="116760"/>
                  </a:lnTo>
                  <a:lnTo>
                    <a:pt x="42525" y="116630"/>
                  </a:lnTo>
                  <a:lnTo>
                    <a:pt x="42511" y="116500"/>
                  </a:lnTo>
                  <a:lnTo>
                    <a:pt x="42497" y="116370"/>
                  </a:lnTo>
                  <a:lnTo>
                    <a:pt x="42488" y="116228"/>
                  </a:lnTo>
                  <a:lnTo>
                    <a:pt x="42483" y="116098"/>
                  </a:lnTo>
                  <a:lnTo>
                    <a:pt x="42483" y="115957"/>
                  </a:lnTo>
                  <a:lnTo>
                    <a:pt x="42483" y="115827"/>
                  </a:lnTo>
                  <a:lnTo>
                    <a:pt x="42488" y="115685"/>
                  </a:lnTo>
                  <a:lnTo>
                    <a:pt x="42502" y="115544"/>
                  </a:lnTo>
                  <a:lnTo>
                    <a:pt x="42516" y="115414"/>
                  </a:lnTo>
                  <a:lnTo>
                    <a:pt x="42535" y="115272"/>
                  </a:lnTo>
                  <a:lnTo>
                    <a:pt x="42559" y="115142"/>
                  </a:lnTo>
                  <a:lnTo>
                    <a:pt x="42587" y="115000"/>
                  </a:lnTo>
                  <a:lnTo>
                    <a:pt x="42620" y="114871"/>
                  </a:lnTo>
                  <a:lnTo>
                    <a:pt x="42663" y="114741"/>
                  </a:lnTo>
                  <a:lnTo>
                    <a:pt x="42706" y="114611"/>
                  </a:lnTo>
                  <a:lnTo>
                    <a:pt x="42801" y="114386"/>
                  </a:lnTo>
                  <a:lnTo>
                    <a:pt x="42900" y="114162"/>
                  </a:lnTo>
                  <a:lnTo>
                    <a:pt x="43000" y="113950"/>
                  </a:lnTo>
                  <a:lnTo>
                    <a:pt x="43100" y="113749"/>
                  </a:lnTo>
                  <a:lnTo>
                    <a:pt x="43204" y="113560"/>
                  </a:lnTo>
                  <a:lnTo>
                    <a:pt x="43309" y="113383"/>
                  </a:lnTo>
                  <a:lnTo>
                    <a:pt x="43418" y="113206"/>
                  </a:lnTo>
                  <a:lnTo>
                    <a:pt x="43527" y="113052"/>
                  </a:lnTo>
                  <a:lnTo>
                    <a:pt x="43641" y="112899"/>
                  </a:lnTo>
                  <a:lnTo>
                    <a:pt x="43755" y="112769"/>
                  </a:lnTo>
                  <a:lnTo>
                    <a:pt x="43869" y="112639"/>
                  </a:lnTo>
                  <a:lnTo>
                    <a:pt x="43987" y="112521"/>
                  </a:lnTo>
                  <a:lnTo>
                    <a:pt x="44101" y="112415"/>
                  </a:lnTo>
                  <a:lnTo>
                    <a:pt x="44225" y="112320"/>
                  </a:lnTo>
                  <a:lnTo>
                    <a:pt x="44343" y="112226"/>
                  </a:lnTo>
                  <a:lnTo>
                    <a:pt x="44467" y="112155"/>
                  </a:lnTo>
                  <a:lnTo>
                    <a:pt x="44590" y="112084"/>
                  </a:lnTo>
                  <a:lnTo>
                    <a:pt x="44713" y="112025"/>
                  </a:lnTo>
                  <a:lnTo>
                    <a:pt x="44837" y="111978"/>
                  </a:lnTo>
                  <a:lnTo>
                    <a:pt x="44965" y="111931"/>
                  </a:lnTo>
                  <a:lnTo>
                    <a:pt x="45093" y="111895"/>
                  </a:lnTo>
                  <a:lnTo>
                    <a:pt x="45221" y="111883"/>
                  </a:lnTo>
                  <a:lnTo>
                    <a:pt x="45349" y="111860"/>
                  </a:lnTo>
                  <a:close/>
                  <a:moveTo>
                    <a:pt x="29028" y="112131"/>
                  </a:moveTo>
                  <a:lnTo>
                    <a:pt x="29103" y="112143"/>
                  </a:lnTo>
                  <a:lnTo>
                    <a:pt x="29179" y="112179"/>
                  </a:lnTo>
                  <a:lnTo>
                    <a:pt x="29246" y="112238"/>
                  </a:lnTo>
                  <a:lnTo>
                    <a:pt x="29317" y="112320"/>
                  </a:lnTo>
                  <a:lnTo>
                    <a:pt x="29379" y="112415"/>
                  </a:lnTo>
                  <a:lnTo>
                    <a:pt x="29440" y="112533"/>
                  </a:lnTo>
                  <a:lnTo>
                    <a:pt x="29493" y="112651"/>
                  </a:lnTo>
                  <a:lnTo>
                    <a:pt x="29540" y="112792"/>
                  </a:lnTo>
                  <a:lnTo>
                    <a:pt x="29583" y="112934"/>
                  </a:lnTo>
                  <a:lnTo>
                    <a:pt x="29621" y="113088"/>
                  </a:lnTo>
                  <a:lnTo>
                    <a:pt x="29645" y="113253"/>
                  </a:lnTo>
                  <a:lnTo>
                    <a:pt x="29668" y="113430"/>
                  </a:lnTo>
                  <a:lnTo>
                    <a:pt x="29773" y="113288"/>
                  </a:lnTo>
                  <a:lnTo>
                    <a:pt x="29887" y="113159"/>
                  </a:lnTo>
                  <a:lnTo>
                    <a:pt x="29996" y="113040"/>
                  </a:lnTo>
                  <a:lnTo>
                    <a:pt x="30105" y="112934"/>
                  </a:lnTo>
                  <a:lnTo>
                    <a:pt x="30219" y="112828"/>
                  </a:lnTo>
                  <a:lnTo>
                    <a:pt x="30333" y="112745"/>
                  </a:lnTo>
                  <a:lnTo>
                    <a:pt x="30447" y="112674"/>
                  </a:lnTo>
                  <a:lnTo>
                    <a:pt x="30561" y="112604"/>
                  </a:lnTo>
                  <a:lnTo>
                    <a:pt x="30674" y="112556"/>
                  </a:lnTo>
                  <a:lnTo>
                    <a:pt x="30788" y="112509"/>
                  </a:lnTo>
                  <a:lnTo>
                    <a:pt x="30907" y="112474"/>
                  </a:lnTo>
                  <a:lnTo>
                    <a:pt x="31021" y="112450"/>
                  </a:lnTo>
                  <a:lnTo>
                    <a:pt x="31140" y="112438"/>
                  </a:lnTo>
                  <a:lnTo>
                    <a:pt x="31372" y="112438"/>
                  </a:lnTo>
                  <a:lnTo>
                    <a:pt x="31486" y="112450"/>
                  </a:lnTo>
                  <a:lnTo>
                    <a:pt x="31605" y="112474"/>
                  </a:lnTo>
                  <a:lnTo>
                    <a:pt x="31719" y="112509"/>
                  </a:lnTo>
                  <a:lnTo>
                    <a:pt x="31837" y="112545"/>
                  </a:lnTo>
                  <a:lnTo>
                    <a:pt x="31951" y="112592"/>
                  </a:lnTo>
                  <a:lnTo>
                    <a:pt x="32065" y="112651"/>
                  </a:lnTo>
                  <a:lnTo>
                    <a:pt x="32184" y="112722"/>
                  </a:lnTo>
                  <a:lnTo>
                    <a:pt x="32298" y="112792"/>
                  </a:lnTo>
                  <a:lnTo>
                    <a:pt x="32411" y="112875"/>
                  </a:lnTo>
                  <a:lnTo>
                    <a:pt x="32525" y="112958"/>
                  </a:lnTo>
                  <a:lnTo>
                    <a:pt x="32639" y="113064"/>
                  </a:lnTo>
                  <a:lnTo>
                    <a:pt x="32748" y="113159"/>
                  </a:lnTo>
                  <a:lnTo>
                    <a:pt x="32862" y="113277"/>
                  </a:lnTo>
                  <a:lnTo>
                    <a:pt x="32972" y="113395"/>
                  </a:lnTo>
                  <a:lnTo>
                    <a:pt x="33085" y="113513"/>
                  </a:lnTo>
                  <a:lnTo>
                    <a:pt x="33299" y="113784"/>
                  </a:lnTo>
                  <a:lnTo>
                    <a:pt x="33513" y="114079"/>
                  </a:lnTo>
                  <a:lnTo>
                    <a:pt x="33721" y="114398"/>
                  </a:lnTo>
                  <a:lnTo>
                    <a:pt x="33926" y="114752"/>
                  </a:lnTo>
                  <a:lnTo>
                    <a:pt x="34120" y="115118"/>
                  </a:lnTo>
                  <a:lnTo>
                    <a:pt x="34310" y="115496"/>
                  </a:lnTo>
                  <a:lnTo>
                    <a:pt x="34495" y="115910"/>
                  </a:lnTo>
                  <a:lnTo>
                    <a:pt x="34671" y="116323"/>
                  </a:lnTo>
                  <a:lnTo>
                    <a:pt x="34842" y="116771"/>
                  </a:lnTo>
                  <a:lnTo>
                    <a:pt x="34998" y="117220"/>
                  </a:lnTo>
                  <a:lnTo>
                    <a:pt x="35150" y="117692"/>
                  </a:lnTo>
                  <a:lnTo>
                    <a:pt x="35292" y="118176"/>
                  </a:lnTo>
                  <a:lnTo>
                    <a:pt x="35421" y="118661"/>
                  </a:lnTo>
                  <a:lnTo>
                    <a:pt x="35544" y="119168"/>
                  </a:lnTo>
                  <a:lnTo>
                    <a:pt x="35601" y="119416"/>
                  </a:lnTo>
                  <a:lnTo>
                    <a:pt x="35653" y="119676"/>
                  </a:lnTo>
                  <a:lnTo>
                    <a:pt x="35701" y="119936"/>
                  </a:lnTo>
                  <a:lnTo>
                    <a:pt x="35748" y="120195"/>
                  </a:lnTo>
                  <a:lnTo>
                    <a:pt x="35795" y="120455"/>
                  </a:lnTo>
                  <a:lnTo>
                    <a:pt x="35833" y="120727"/>
                  </a:lnTo>
                  <a:lnTo>
                    <a:pt x="35876" y="121022"/>
                  </a:lnTo>
                  <a:lnTo>
                    <a:pt x="35919" y="121317"/>
                  </a:lnTo>
                  <a:lnTo>
                    <a:pt x="35952" y="121612"/>
                  </a:lnTo>
                  <a:lnTo>
                    <a:pt x="35985" y="121907"/>
                  </a:lnTo>
                  <a:lnTo>
                    <a:pt x="36014" y="122203"/>
                  </a:lnTo>
                  <a:lnTo>
                    <a:pt x="36038" y="122486"/>
                  </a:lnTo>
                  <a:lnTo>
                    <a:pt x="36057" y="122781"/>
                  </a:lnTo>
                  <a:lnTo>
                    <a:pt x="36076" y="123076"/>
                  </a:lnTo>
                  <a:lnTo>
                    <a:pt x="36090" y="123372"/>
                  </a:lnTo>
                  <a:lnTo>
                    <a:pt x="36099" y="123655"/>
                  </a:lnTo>
                  <a:lnTo>
                    <a:pt x="36104" y="123950"/>
                  </a:lnTo>
                  <a:lnTo>
                    <a:pt x="36109" y="124233"/>
                  </a:lnTo>
                  <a:lnTo>
                    <a:pt x="36109" y="124529"/>
                  </a:lnTo>
                  <a:lnTo>
                    <a:pt x="36109" y="124812"/>
                  </a:lnTo>
                  <a:lnTo>
                    <a:pt x="36099" y="125095"/>
                  </a:lnTo>
                  <a:lnTo>
                    <a:pt x="36090" y="125379"/>
                  </a:lnTo>
                  <a:lnTo>
                    <a:pt x="36080" y="125662"/>
                  </a:lnTo>
                  <a:lnTo>
                    <a:pt x="36061" y="125945"/>
                  </a:lnTo>
                  <a:lnTo>
                    <a:pt x="36042" y="126217"/>
                  </a:lnTo>
                  <a:lnTo>
                    <a:pt x="36023" y="126489"/>
                  </a:lnTo>
                  <a:lnTo>
                    <a:pt x="35995" y="126772"/>
                  </a:lnTo>
                  <a:lnTo>
                    <a:pt x="35971" y="127043"/>
                  </a:lnTo>
                  <a:lnTo>
                    <a:pt x="35938" y="127315"/>
                  </a:lnTo>
                  <a:lnTo>
                    <a:pt x="35905" y="127575"/>
                  </a:lnTo>
                  <a:lnTo>
                    <a:pt x="35867" y="127846"/>
                  </a:lnTo>
                  <a:lnTo>
                    <a:pt x="35829" y="128106"/>
                  </a:lnTo>
                  <a:lnTo>
                    <a:pt x="35786" y="128366"/>
                  </a:lnTo>
                  <a:lnTo>
                    <a:pt x="35743" y="128626"/>
                  </a:lnTo>
                  <a:lnTo>
                    <a:pt x="35696" y="128874"/>
                  </a:lnTo>
                  <a:lnTo>
                    <a:pt x="35644" y="129133"/>
                  </a:lnTo>
                  <a:lnTo>
                    <a:pt x="35534" y="129629"/>
                  </a:lnTo>
                  <a:lnTo>
                    <a:pt x="35421" y="130113"/>
                  </a:lnTo>
                  <a:lnTo>
                    <a:pt x="35292" y="130574"/>
                  </a:lnTo>
                  <a:lnTo>
                    <a:pt x="35155" y="131034"/>
                  </a:lnTo>
                  <a:lnTo>
                    <a:pt x="35008" y="131471"/>
                  </a:lnTo>
                  <a:lnTo>
                    <a:pt x="34856" y="131896"/>
                  </a:lnTo>
                  <a:lnTo>
                    <a:pt x="34690" y="132309"/>
                  </a:lnTo>
                  <a:lnTo>
                    <a:pt x="34519" y="132699"/>
                  </a:lnTo>
                  <a:lnTo>
                    <a:pt x="34343" y="133065"/>
                  </a:lnTo>
                  <a:lnTo>
                    <a:pt x="34158" y="133419"/>
                  </a:lnTo>
                  <a:lnTo>
                    <a:pt x="33963" y="133762"/>
                  </a:lnTo>
                  <a:lnTo>
                    <a:pt x="33764" y="134069"/>
                  </a:lnTo>
                  <a:lnTo>
                    <a:pt x="33560" y="134364"/>
                  </a:lnTo>
                  <a:lnTo>
                    <a:pt x="33346" y="134635"/>
                  </a:lnTo>
                  <a:lnTo>
                    <a:pt x="33128" y="134883"/>
                  </a:lnTo>
                  <a:lnTo>
                    <a:pt x="32905" y="135119"/>
                  </a:lnTo>
                  <a:lnTo>
                    <a:pt x="32677" y="135320"/>
                  </a:lnTo>
                  <a:lnTo>
                    <a:pt x="32445" y="135497"/>
                  </a:lnTo>
                  <a:lnTo>
                    <a:pt x="32203" y="135651"/>
                  </a:lnTo>
                  <a:lnTo>
                    <a:pt x="31965" y="135769"/>
                  </a:lnTo>
                  <a:lnTo>
                    <a:pt x="31728" y="135875"/>
                  </a:lnTo>
                  <a:lnTo>
                    <a:pt x="31491" y="135946"/>
                  </a:lnTo>
                  <a:lnTo>
                    <a:pt x="31249" y="135981"/>
                  </a:lnTo>
                  <a:lnTo>
                    <a:pt x="31011" y="136005"/>
                  </a:lnTo>
                  <a:lnTo>
                    <a:pt x="30779" y="135993"/>
                  </a:lnTo>
                  <a:lnTo>
                    <a:pt x="30542" y="135958"/>
                  </a:lnTo>
                  <a:lnTo>
                    <a:pt x="30309" y="135899"/>
                  </a:lnTo>
                  <a:lnTo>
                    <a:pt x="30081" y="135816"/>
                  </a:lnTo>
                  <a:lnTo>
                    <a:pt x="29853" y="135698"/>
                  </a:lnTo>
                  <a:lnTo>
                    <a:pt x="29630" y="135568"/>
                  </a:lnTo>
                  <a:lnTo>
                    <a:pt x="29407" y="135403"/>
                  </a:lnTo>
                  <a:lnTo>
                    <a:pt x="29189" y="135214"/>
                  </a:lnTo>
                  <a:lnTo>
                    <a:pt x="28980" y="135001"/>
                  </a:lnTo>
                  <a:lnTo>
                    <a:pt x="28771" y="134765"/>
                  </a:lnTo>
                  <a:lnTo>
                    <a:pt x="28567" y="134505"/>
                  </a:lnTo>
                  <a:lnTo>
                    <a:pt x="28368" y="134210"/>
                  </a:lnTo>
                  <a:lnTo>
                    <a:pt x="28178" y="133903"/>
                  </a:lnTo>
                  <a:lnTo>
                    <a:pt x="28083" y="133738"/>
                  </a:lnTo>
                  <a:lnTo>
                    <a:pt x="27993" y="133573"/>
                  </a:lnTo>
                  <a:lnTo>
                    <a:pt x="27903" y="133396"/>
                  </a:lnTo>
                  <a:lnTo>
                    <a:pt x="27813" y="133219"/>
                  </a:lnTo>
                  <a:lnTo>
                    <a:pt x="27727" y="133030"/>
                  </a:lnTo>
                  <a:lnTo>
                    <a:pt x="27642" y="132829"/>
                  </a:lnTo>
                  <a:lnTo>
                    <a:pt x="27556" y="132628"/>
                  </a:lnTo>
                  <a:lnTo>
                    <a:pt x="27476" y="132427"/>
                  </a:lnTo>
                  <a:lnTo>
                    <a:pt x="27395" y="132215"/>
                  </a:lnTo>
                  <a:lnTo>
                    <a:pt x="27319" y="132002"/>
                  </a:lnTo>
                  <a:lnTo>
                    <a:pt x="27243" y="131778"/>
                  </a:lnTo>
                  <a:lnTo>
                    <a:pt x="27167" y="131554"/>
                  </a:lnTo>
                  <a:lnTo>
                    <a:pt x="27096" y="131318"/>
                  </a:lnTo>
                  <a:lnTo>
                    <a:pt x="27029" y="131081"/>
                  </a:lnTo>
                  <a:lnTo>
                    <a:pt x="26963" y="130834"/>
                  </a:lnTo>
                  <a:lnTo>
                    <a:pt x="26897" y="130586"/>
                  </a:lnTo>
                  <a:lnTo>
                    <a:pt x="26835" y="130326"/>
                  </a:lnTo>
                  <a:lnTo>
                    <a:pt x="26773" y="130066"/>
                  </a:lnTo>
                  <a:lnTo>
                    <a:pt x="26716" y="129795"/>
                  </a:lnTo>
                  <a:lnTo>
                    <a:pt x="26659" y="129523"/>
                  </a:lnTo>
                  <a:lnTo>
                    <a:pt x="26607" y="129240"/>
                  </a:lnTo>
                  <a:lnTo>
                    <a:pt x="26555" y="128956"/>
                  </a:lnTo>
                  <a:lnTo>
                    <a:pt x="26507" y="128673"/>
                  </a:lnTo>
                  <a:lnTo>
                    <a:pt x="26460" y="128378"/>
                  </a:lnTo>
                  <a:lnTo>
                    <a:pt x="26384" y="127835"/>
                  </a:lnTo>
                  <a:lnTo>
                    <a:pt x="26317" y="127280"/>
                  </a:lnTo>
                  <a:lnTo>
                    <a:pt x="26261" y="126713"/>
                  </a:lnTo>
                  <a:lnTo>
                    <a:pt x="26218" y="126146"/>
                  </a:lnTo>
                  <a:lnTo>
                    <a:pt x="26180" y="125579"/>
                  </a:lnTo>
                  <a:lnTo>
                    <a:pt x="26156" y="125001"/>
                  </a:lnTo>
                  <a:lnTo>
                    <a:pt x="26142" y="124422"/>
                  </a:lnTo>
                  <a:lnTo>
                    <a:pt x="26137" y="123844"/>
                  </a:lnTo>
                  <a:lnTo>
                    <a:pt x="26142" y="123265"/>
                  </a:lnTo>
                  <a:lnTo>
                    <a:pt x="26156" y="122687"/>
                  </a:lnTo>
                  <a:lnTo>
                    <a:pt x="26180" y="122108"/>
                  </a:lnTo>
                  <a:lnTo>
                    <a:pt x="26213" y="121530"/>
                  </a:lnTo>
                  <a:lnTo>
                    <a:pt x="26256" y="120963"/>
                  </a:lnTo>
                  <a:lnTo>
                    <a:pt x="26308" y="120396"/>
                  </a:lnTo>
                  <a:lnTo>
                    <a:pt x="26370" y="119841"/>
                  </a:lnTo>
                  <a:lnTo>
                    <a:pt x="26441" y="119286"/>
                  </a:lnTo>
                  <a:lnTo>
                    <a:pt x="26522" y="118743"/>
                  </a:lnTo>
                  <a:lnTo>
                    <a:pt x="26607" y="118212"/>
                  </a:lnTo>
                  <a:lnTo>
                    <a:pt x="26707" y="117692"/>
                  </a:lnTo>
                  <a:lnTo>
                    <a:pt x="26811" y="117173"/>
                  </a:lnTo>
                  <a:lnTo>
                    <a:pt x="26925" y="116677"/>
                  </a:lnTo>
                  <a:lnTo>
                    <a:pt x="27048" y="116193"/>
                  </a:lnTo>
                  <a:lnTo>
                    <a:pt x="27181" y="115721"/>
                  </a:lnTo>
                  <a:lnTo>
                    <a:pt x="27319" y="115260"/>
                  </a:lnTo>
                  <a:lnTo>
                    <a:pt x="27471" y="114823"/>
                  </a:lnTo>
                  <a:lnTo>
                    <a:pt x="27623" y="114410"/>
                  </a:lnTo>
                  <a:lnTo>
                    <a:pt x="27789" y="114009"/>
                  </a:lnTo>
                  <a:lnTo>
                    <a:pt x="27874" y="113808"/>
                  </a:lnTo>
                  <a:lnTo>
                    <a:pt x="27960" y="113619"/>
                  </a:lnTo>
                  <a:lnTo>
                    <a:pt x="28050" y="113442"/>
                  </a:lnTo>
                  <a:lnTo>
                    <a:pt x="28140" y="113265"/>
                  </a:lnTo>
                  <a:lnTo>
                    <a:pt x="28235" y="113088"/>
                  </a:lnTo>
                  <a:lnTo>
                    <a:pt x="28330" y="112922"/>
                  </a:lnTo>
                  <a:lnTo>
                    <a:pt x="28425" y="112757"/>
                  </a:lnTo>
                  <a:lnTo>
                    <a:pt x="28524" y="112604"/>
                  </a:lnTo>
                  <a:lnTo>
                    <a:pt x="28624" y="112462"/>
                  </a:lnTo>
                  <a:lnTo>
                    <a:pt x="28724" y="112320"/>
                  </a:lnTo>
                  <a:lnTo>
                    <a:pt x="28762" y="112261"/>
                  </a:lnTo>
                  <a:lnTo>
                    <a:pt x="28800" y="112226"/>
                  </a:lnTo>
                  <a:lnTo>
                    <a:pt x="28876" y="112167"/>
                  </a:lnTo>
                  <a:lnTo>
                    <a:pt x="28952" y="112131"/>
                  </a:lnTo>
                  <a:close/>
                  <a:moveTo>
                    <a:pt x="48" y="1"/>
                  </a:moveTo>
                  <a:lnTo>
                    <a:pt x="0" y="36"/>
                  </a:lnTo>
                  <a:lnTo>
                    <a:pt x="33" y="225"/>
                  </a:lnTo>
                  <a:lnTo>
                    <a:pt x="67" y="402"/>
                  </a:lnTo>
                  <a:lnTo>
                    <a:pt x="90" y="591"/>
                  </a:lnTo>
                  <a:lnTo>
                    <a:pt x="105" y="697"/>
                  </a:lnTo>
                  <a:lnTo>
                    <a:pt x="109" y="792"/>
                  </a:lnTo>
                  <a:lnTo>
                    <a:pt x="323" y="4074"/>
                  </a:lnTo>
                  <a:lnTo>
                    <a:pt x="537" y="7356"/>
                  </a:lnTo>
                  <a:lnTo>
                    <a:pt x="741" y="10639"/>
                  </a:lnTo>
                  <a:lnTo>
                    <a:pt x="940" y="13933"/>
                  </a:lnTo>
                  <a:lnTo>
                    <a:pt x="1130" y="17239"/>
                  </a:lnTo>
                  <a:lnTo>
                    <a:pt x="1320" y="20533"/>
                  </a:lnTo>
                  <a:lnTo>
                    <a:pt x="1500" y="23851"/>
                  </a:lnTo>
                  <a:lnTo>
                    <a:pt x="1680" y="27168"/>
                  </a:lnTo>
                  <a:lnTo>
                    <a:pt x="1851" y="30486"/>
                  </a:lnTo>
                  <a:lnTo>
                    <a:pt x="2017" y="33816"/>
                  </a:lnTo>
                  <a:lnTo>
                    <a:pt x="2174" y="37157"/>
                  </a:lnTo>
                  <a:lnTo>
                    <a:pt x="2331" y="40487"/>
                  </a:lnTo>
                  <a:lnTo>
                    <a:pt x="2482" y="43840"/>
                  </a:lnTo>
                  <a:lnTo>
                    <a:pt x="2625" y="47181"/>
                  </a:lnTo>
                  <a:lnTo>
                    <a:pt x="2767" y="50534"/>
                  </a:lnTo>
                  <a:lnTo>
                    <a:pt x="2900" y="53899"/>
                  </a:lnTo>
                  <a:lnTo>
                    <a:pt x="3057" y="57914"/>
                  </a:lnTo>
                  <a:lnTo>
                    <a:pt x="3204" y="61940"/>
                  </a:lnTo>
                  <a:lnTo>
                    <a:pt x="3341" y="65966"/>
                  </a:lnTo>
                  <a:lnTo>
                    <a:pt x="3474" y="70004"/>
                  </a:lnTo>
                  <a:lnTo>
                    <a:pt x="3603" y="74042"/>
                  </a:lnTo>
                  <a:lnTo>
                    <a:pt x="3721" y="78080"/>
                  </a:lnTo>
                  <a:lnTo>
                    <a:pt x="3830" y="82118"/>
                  </a:lnTo>
                  <a:lnTo>
                    <a:pt x="3940" y="86168"/>
                  </a:lnTo>
                  <a:lnTo>
                    <a:pt x="4034" y="90218"/>
                  </a:lnTo>
                  <a:lnTo>
                    <a:pt x="4125" y="94267"/>
                  </a:lnTo>
                  <a:lnTo>
                    <a:pt x="4210" y="98317"/>
                  </a:lnTo>
                  <a:lnTo>
                    <a:pt x="4291" y="102367"/>
                  </a:lnTo>
                  <a:lnTo>
                    <a:pt x="4362" y="106429"/>
                  </a:lnTo>
                  <a:lnTo>
                    <a:pt x="4424" y="110478"/>
                  </a:lnTo>
                  <a:lnTo>
                    <a:pt x="4481" y="114528"/>
                  </a:lnTo>
                  <a:lnTo>
                    <a:pt x="4533" y="118590"/>
                  </a:lnTo>
                  <a:lnTo>
                    <a:pt x="4575" y="122639"/>
                  </a:lnTo>
                  <a:lnTo>
                    <a:pt x="4613" y="126689"/>
                  </a:lnTo>
                  <a:lnTo>
                    <a:pt x="4647" y="130739"/>
                  </a:lnTo>
                  <a:lnTo>
                    <a:pt x="4670" y="134789"/>
                  </a:lnTo>
                  <a:lnTo>
                    <a:pt x="4689" y="138839"/>
                  </a:lnTo>
                  <a:lnTo>
                    <a:pt x="4699" y="142877"/>
                  </a:lnTo>
                  <a:lnTo>
                    <a:pt x="4704" y="146915"/>
                  </a:lnTo>
                  <a:lnTo>
                    <a:pt x="4704" y="150953"/>
                  </a:lnTo>
                  <a:lnTo>
                    <a:pt x="4699" y="154991"/>
                  </a:lnTo>
                  <a:lnTo>
                    <a:pt x="4685" y="159017"/>
                  </a:lnTo>
                  <a:lnTo>
                    <a:pt x="4666" y="163043"/>
                  </a:lnTo>
                  <a:lnTo>
                    <a:pt x="4642" y="167057"/>
                  </a:lnTo>
                  <a:lnTo>
                    <a:pt x="4609" y="171072"/>
                  </a:lnTo>
                  <a:lnTo>
                    <a:pt x="4571" y="175074"/>
                  </a:lnTo>
                  <a:lnTo>
                    <a:pt x="4528" y="179077"/>
                  </a:lnTo>
                  <a:lnTo>
                    <a:pt x="4476" y="183068"/>
                  </a:lnTo>
                  <a:lnTo>
                    <a:pt x="4500" y="183256"/>
                  </a:lnTo>
                  <a:lnTo>
                    <a:pt x="4514" y="183457"/>
                  </a:lnTo>
                  <a:lnTo>
                    <a:pt x="4523" y="183658"/>
                  </a:lnTo>
                  <a:lnTo>
                    <a:pt x="4523" y="183859"/>
                  </a:lnTo>
                  <a:lnTo>
                    <a:pt x="4519" y="184059"/>
                  </a:lnTo>
                  <a:lnTo>
                    <a:pt x="4509" y="184260"/>
                  </a:lnTo>
                  <a:lnTo>
                    <a:pt x="4490" y="184461"/>
                  </a:lnTo>
                  <a:lnTo>
                    <a:pt x="4462" y="184650"/>
                  </a:lnTo>
                  <a:lnTo>
                    <a:pt x="4348" y="193092"/>
                  </a:lnTo>
                  <a:lnTo>
                    <a:pt x="4281" y="197307"/>
                  </a:lnTo>
                  <a:lnTo>
                    <a:pt x="4248" y="199408"/>
                  </a:lnTo>
                  <a:lnTo>
                    <a:pt x="4205" y="201510"/>
                  </a:lnTo>
                  <a:lnTo>
                    <a:pt x="4201" y="201593"/>
                  </a:lnTo>
                  <a:lnTo>
                    <a:pt x="4191" y="201664"/>
                  </a:lnTo>
                  <a:lnTo>
                    <a:pt x="4182" y="201723"/>
                  </a:lnTo>
                  <a:lnTo>
                    <a:pt x="4177" y="201782"/>
                  </a:lnTo>
                  <a:lnTo>
                    <a:pt x="5862" y="201640"/>
                  </a:lnTo>
                  <a:lnTo>
                    <a:pt x="7547" y="201522"/>
                  </a:lnTo>
                  <a:lnTo>
                    <a:pt x="9231" y="201404"/>
                  </a:lnTo>
                  <a:lnTo>
                    <a:pt x="10921" y="201309"/>
                  </a:lnTo>
                  <a:lnTo>
                    <a:pt x="12606" y="201238"/>
                  </a:lnTo>
                  <a:lnTo>
                    <a:pt x="14296" y="201179"/>
                  </a:lnTo>
                  <a:lnTo>
                    <a:pt x="15985" y="201132"/>
                  </a:lnTo>
                  <a:lnTo>
                    <a:pt x="17675" y="201097"/>
                  </a:lnTo>
                  <a:lnTo>
                    <a:pt x="19364" y="201073"/>
                  </a:lnTo>
                  <a:lnTo>
                    <a:pt x="22744" y="201073"/>
                  </a:lnTo>
                  <a:lnTo>
                    <a:pt x="24433" y="201085"/>
                  </a:lnTo>
                  <a:lnTo>
                    <a:pt x="26123" y="201120"/>
                  </a:lnTo>
                  <a:lnTo>
                    <a:pt x="27817" y="201156"/>
                  </a:lnTo>
                  <a:lnTo>
                    <a:pt x="29507" y="201191"/>
                  </a:lnTo>
                  <a:lnTo>
                    <a:pt x="31196" y="201250"/>
                  </a:lnTo>
                  <a:lnTo>
                    <a:pt x="32891" y="201309"/>
                  </a:lnTo>
                  <a:lnTo>
                    <a:pt x="34580" y="201380"/>
                  </a:lnTo>
                  <a:lnTo>
                    <a:pt x="37964" y="201534"/>
                  </a:lnTo>
                  <a:lnTo>
                    <a:pt x="41348" y="201711"/>
                  </a:lnTo>
                  <a:lnTo>
                    <a:pt x="44728" y="201911"/>
                  </a:lnTo>
                  <a:lnTo>
                    <a:pt x="48107" y="202112"/>
                  </a:lnTo>
                  <a:lnTo>
                    <a:pt x="51486" y="202325"/>
                  </a:lnTo>
                  <a:lnTo>
                    <a:pt x="58235" y="202738"/>
                  </a:lnTo>
                  <a:lnTo>
                    <a:pt x="58164" y="202360"/>
                  </a:lnTo>
                  <a:lnTo>
                    <a:pt x="58140" y="202159"/>
                  </a:lnTo>
                  <a:lnTo>
                    <a:pt x="58131" y="202053"/>
                  </a:lnTo>
                  <a:lnTo>
                    <a:pt x="58121" y="201947"/>
                  </a:lnTo>
                  <a:lnTo>
                    <a:pt x="57988" y="199349"/>
                  </a:lnTo>
                  <a:lnTo>
                    <a:pt x="57860" y="196752"/>
                  </a:lnTo>
                  <a:lnTo>
                    <a:pt x="57737" y="194131"/>
                  </a:lnTo>
                  <a:lnTo>
                    <a:pt x="57618" y="191510"/>
                  </a:lnTo>
                  <a:lnTo>
                    <a:pt x="57500" y="188888"/>
                  </a:lnTo>
                  <a:lnTo>
                    <a:pt x="57390" y="186255"/>
                  </a:lnTo>
                  <a:lnTo>
                    <a:pt x="57286" y="183611"/>
                  </a:lnTo>
                  <a:lnTo>
                    <a:pt x="57182" y="180966"/>
                  </a:lnTo>
                  <a:lnTo>
                    <a:pt x="57182" y="180907"/>
                  </a:lnTo>
                  <a:lnTo>
                    <a:pt x="57172" y="180836"/>
                  </a:lnTo>
                  <a:lnTo>
                    <a:pt x="57167" y="180765"/>
                  </a:lnTo>
                  <a:lnTo>
                    <a:pt x="57167" y="180683"/>
                  </a:lnTo>
                  <a:lnTo>
                    <a:pt x="57025" y="176928"/>
                  </a:lnTo>
                  <a:lnTo>
                    <a:pt x="56897" y="173173"/>
                  </a:lnTo>
                  <a:lnTo>
                    <a:pt x="56778" y="169395"/>
                  </a:lnTo>
                  <a:lnTo>
                    <a:pt x="56669" y="165605"/>
                  </a:lnTo>
                  <a:lnTo>
                    <a:pt x="56565" y="161815"/>
                  </a:lnTo>
                  <a:lnTo>
                    <a:pt x="56474" y="158013"/>
                  </a:lnTo>
                  <a:lnTo>
                    <a:pt x="56389" y="154200"/>
                  </a:lnTo>
                  <a:lnTo>
                    <a:pt x="56318" y="150374"/>
                  </a:lnTo>
                  <a:lnTo>
                    <a:pt x="56251" y="146549"/>
                  </a:lnTo>
                  <a:lnTo>
                    <a:pt x="56194" y="142711"/>
                  </a:lnTo>
                  <a:lnTo>
                    <a:pt x="56147" y="138874"/>
                  </a:lnTo>
                  <a:lnTo>
                    <a:pt x="56109" y="135025"/>
                  </a:lnTo>
                  <a:lnTo>
                    <a:pt x="56080" y="131176"/>
                  </a:lnTo>
                  <a:lnTo>
                    <a:pt x="56057" y="127327"/>
                  </a:lnTo>
                  <a:lnTo>
                    <a:pt x="56047" y="123466"/>
                  </a:lnTo>
                  <a:lnTo>
                    <a:pt x="56042" y="119605"/>
                  </a:lnTo>
                  <a:lnTo>
                    <a:pt x="56047" y="115732"/>
                  </a:lnTo>
                  <a:lnTo>
                    <a:pt x="56061" y="111872"/>
                  </a:lnTo>
                  <a:lnTo>
                    <a:pt x="56080" y="107999"/>
                  </a:lnTo>
                  <a:lnTo>
                    <a:pt x="56114" y="104138"/>
                  </a:lnTo>
                  <a:lnTo>
                    <a:pt x="56152" y="100265"/>
                  </a:lnTo>
                  <a:lnTo>
                    <a:pt x="56199" y="96404"/>
                  </a:lnTo>
                  <a:lnTo>
                    <a:pt x="56256" y="92532"/>
                  </a:lnTo>
                  <a:lnTo>
                    <a:pt x="56318" y="88671"/>
                  </a:lnTo>
                  <a:lnTo>
                    <a:pt x="56389" y="84798"/>
                  </a:lnTo>
                  <a:lnTo>
                    <a:pt x="56470" y="80937"/>
                  </a:lnTo>
                  <a:lnTo>
                    <a:pt x="56560" y="77088"/>
                  </a:lnTo>
                  <a:lnTo>
                    <a:pt x="56655" y="73227"/>
                  </a:lnTo>
                  <a:lnTo>
                    <a:pt x="56759" y="69378"/>
                  </a:lnTo>
                  <a:lnTo>
                    <a:pt x="56868" y="65541"/>
                  </a:lnTo>
                  <a:lnTo>
                    <a:pt x="56992" y="61692"/>
                  </a:lnTo>
                  <a:lnTo>
                    <a:pt x="57120" y="57866"/>
                  </a:lnTo>
                  <a:lnTo>
                    <a:pt x="57248" y="54218"/>
                  </a:lnTo>
                  <a:lnTo>
                    <a:pt x="57381" y="50593"/>
                  </a:lnTo>
                  <a:lnTo>
                    <a:pt x="57528" y="46957"/>
                  </a:lnTo>
                  <a:lnTo>
                    <a:pt x="57675" y="43344"/>
                  </a:lnTo>
                  <a:lnTo>
                    <a:pt x="57832" y="39731"/>
                  </a:lnTo>
                  <a:lnTo>
                    <a:pt x="57998" y="36118"/>
                  </a:lnTo>
                  <a:lnTo>
                    <a:pt x="58169" y="32529"/>
                  </a:lnTo>
                  <a:lnTo>
                    <a:pt x="58349" y="28939"/>
                  </a:lnTo>
                  <a:lnTo>
                    <a:pt x="58534" y="25362"/>
                  </a:lnTo>
                  <a:lnTo>
                    <a:pt x="58724" y="21796"/>
                  </a:lnTo>
                  <a:lnTo>
                    <a:pt x="58923" y="18242"/>
                  </a:lnTo>
                  <a:lnTo>
                    <a:pt x="59127" y="14688"/>
                  </a:lnTo>
                  <a:lnTo>
                    <a:pt x="59341" y="11158"/>
                  </a:lnTo>
                  <a:lnTo>
                    <a:pt x="59559" y="7640"/>
                  </a:lnTo>
                  <a:lnTo>
                    <a:pt x="59787" y="4133"/>
                  </a:lnTo>
                  <a:lnTo>
                    <a:pt x="60020" y="638"/>
                  </a:lnTo>
                  <a:lnTo>
                    <a:pt x="58192" y="839"/>
                  </a:lnTo>
                  <a:lnTo>
                    <a:pt x="56356" y="1051"/>
                  </a:lnTo>
                  <a:lnTo>
                    <a:pt x="54509" y="1264"/>
                  </a:lnTo>
                  <a:lnTo>
                    <a:pt x="52658" y="1500"/>
                  </a:lnTo>
                  <a:lnTo>
                    <a:pt x="48942" y="1984"/>
                  </a:lnTo>
                  <a:lnTo>
                    <a:pt x="45202" y="2456"/>
                  </a:lnTo>
                  <a:lnTo>
                    <a:pt x="43328" y="2693"/>
                  </a:lnTo>
                  <a:lnTo>
                    <a:pt x="41448" y="2929"/>
                  </a:lnTo>
                  <a:lnTo>
                    <a:pt x="39564" y="3141"/>
                  </a:lnTo>
                  <a:lnTo>
                    <a:pt x="37680" y="3342"/>
                  </a:lnTo>
                  <a:lnTo>
                    <a:pt x="35795" y="3531"/>
                  </a:lnTo>
                  <a:lnTo>
                    <a:pt x="33907" y="3696"/>
                  </a:lnTo>
                  <a:lnTo>
                    <a:pt x="32018" y="3850"/>
                  </a:lnTo>
                  <a:lnTo>
                    <a:pt x="30129" y="3968"/>
                  </a:lnTo>
                  <a:lnTo>
                    <a:pt x="29184" y="4015"/>
                  </a:lnTo>
                  <a:lnTo>
                    <a:pt x="28244" y="4062"/>
                  </a:lnTo>
                  <a:lnTo>
                    <a:pt x="27300" y="4098"/>
                  </a:lnTo>
                  <a:lnTo>
                    <a:pt x="26355" y="4133"/>
                  </a:lnTo>
                  <a:lnTo>
                    <a:pt x="25411" y="4145"/>
                  </a:lnTo>
                  <a:lnTo>
                    <a:pt x="24471" y="4168"/>
                  </a:lnTo>
                  <a:lnTo>
                    <a:pt x="23527" y="4168"/>
                  </a:lnTo>
                  <a:lnTo>
                    <a:pt x="22587" y="4157"/>
                  </a:lnTo>
                  <a:lnTo>
                    <a:pt x="21647" y="4145"/>
                  </a:lnTo>
                  <a:lnTo>
                    <a:pt x="20708" y="4121"/>
                  </a:lnTo>
                  <a:lnTo>
                    <a:pt x="19768" y="4086"/>
                  </a:lnTo>
                  <a:lnTo>
                    <a:pt x="18828" y="4039"/>
                  </a:lnTo>
                  <a:lnTo>
                    <a:pt x="17893" y="3980"/>
                  </a:lnTo>
                  <a:lnTo>
                    <a:pt x="16958" y="3920"/>
                  </a:lnTo>
                  <a:lnTo>
                    <a:pt x="16018" y="3838"/>
                  </a:lnTo>
                  <a:lnTo>
                    <a:pt x="15088" y="3743"/>
                  </a:lnTo>
                  <a:lnTo>
                    <a:pt x="14153" y="3649"/>
                  </a:lnTo>
                  <a:lnTo>
                    <a:pt x="13223" y="3531"/>
                  </a:lnTo>
                  <a:lnTo>
                    <a:pt x="12293" y="3401"/>
                  </a:lnTo>
                  <a:lnTo>
                    <a:pt x="11362" y="3259"/>
                  </a:lnTo>
                  <a:lnTo>
                    <a:pt x="10437" y="3106"/>
                  </a:lnTo>
                  <a:lnTo>
                    <a:pt x="9507" y="2929"/>
                  </a:lnTo>
                  <a:lnTo>
                    <a:pt x="8586" y="2752"/>
                  </a:lnTo>
                  <a:lnTo>
                    <a:pt x="7660" y="2551"/>
                  </a:lnTo>
                  <a:lnTo>
                    <a:pt x="6740" y="2338"/>
                  </a:lnTo>
                  <a:lnTo>
                    <a:pt x="5824" y="2114"/>
                  </a:lnTo>
                  <a:lnTo>
                    <a:pt x="4903" y="1866"/>
                  </a:lnTo>
                  <a:lnTo>
                    <a:pt x="3992" y="1606"/>
                  </a:lnTo>
                  <a:lnTo>
                    <a:pt x="3076" y="1335"/>
                  </a:lnTo>
                  <a:lnTo>
                    <a:pt x="2164" y="1040"/>
                  </a:lnTo>
                  <a:lnTo>
                    <a:pt x="1258" y="721"/>
                  </a:lnTo>
                  <a:lnTo>
                    <a:pt x="347" y="402"/>
                  </a:lnTo>
                  <a:lnTo>
                    <a:pt x="299" y="378"/>
                  </a:lnTo>
                  <a:lnTo>
                    <a:pt x="252" y="343"/>
                  </a:lnTo>
                  <a:lnTo>
                    <a:pt x="209" y="308"/>
                  </a:lnTo>
                  <a:lnTo>
                    <a:pt x="166" y="260"/>
                  </a:lnTo>
                  <a:lnTo>
                    <a:pt x="133" y="201"/>
                  </a:lnTo>
                  <a:lnTo>
                    <a:pt x="100" y="142"/>
                  </a:lnTo>
                  <a:lnTo>
                    <a:pt x="71" y="7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5"/>
            <p:cNvSpPr/>
            <p:nvPr/>
          </p:nvSpPr>
          <p:spPr>
            <a:xfrm>
              <a:off x="-656125" y="-8012600"/>
              <a:ext cx="1132225" cy="1492725"/>
            </a:xfrm>
            <a:custGeom>
              <a:rect b="b" l="l" r="r" t="t"/>
              <a:pathLst>
                <a:path extrusionOk="0" h="59709" w="45289">
                  <a:moveTo>
                    <a:pt x="23143" y="46237"/>
                  </a:moveTo>
                  <a:lnTo>
                    <a:pt x="23618" y="46272"/>
                  </a:lnTo>
                  <a:lnTo>
                    <a:pt x="24092" y="46319"/>
                  </a:lnTo>
                  <a:lnTo>
                    <a:pt x="24567" y="46390"/>
                  </a:lnTo>
                  <a:lnTo>
                    <a:pt x="25041" y="46473"/>
                  </a:lnTo>
                  <a:lnTo>
                    <a:pt x="25516" y="46591"/>
                  </a:lnTo>
                  <a:lnTo>
                    <a:pt x="25991" y="46709"/>
                  </a:lnTo>
                  <a:lnTo>
                    <a:pt x="26465" y="46863"/>
                  </a:lnTo>
                  <a:lnTo>
                    <a:pt x="26935" y="47040"/>
                  </a:lnTo>
                  <a:lnTo>
                    <a:pt x="27410" y="47229"/>
                  </a:lnTo>
                  <a:lnTo>
                    <a:pt x="27884" y="47441"/>
                  </a:lnTo>
                  <a:lnTo>
                    <a:pt x="28359" y="47677"/>
                  </a:lnTo>
                  <a:lnTo>
                    <a:pt x="28834" y="47925"/>
                  </a:lnTo>
                  <a:lnTo>
                    <a:pt x="29308" y="48209"/>
                  </a:lnTo>
                  <a:lnTo>
                    <a:pt x="29783" y="48504"/>
                  </a:lnTo>
                  <a:lnTo>
                    <a:pt x="30262" y="48823"/>
                  </a:lnTo>
                  <a:lnTo>
                    <a:pt x="30737" y="49165"/>
                  </a:lnTo>
                  <a:lnTo>
                    <a:pt x="31211" y="49531"/>
                  </a:lnTo>
                  <a:lnTo>
                    <a:pt x="31686" y="49909"/>
                  </a:lnTo>
                  <a:lnTo>
                    <a:pt x="32165" y="50322"/>
                  </a:lnTo>
                  <a:lnTo>
                    <a:pt x="32640" y="50747"/>
                  </a:lnTo>
                  <a:lnTo>
                    <a:pt x="33119" y="51208"/>
                  </a:lnTo>
                  <a:lnTo>
                    <a:pt x="33599" y="51680"/>
                  </a:lnTo>
                  <a:lnTo>
                    <a:pt x="34078" y="52176"/>
                  </a:lnTo>
                  <a:lnTo>
                    <a:pt x="34557" y="52695"/>
                  </a:lnTo>
                  <a:lnTo>
                    <a:pt x="35037" y="53238"/>
                  </a:lnTo>
                  <a:lnTo>
                    <a:pt x="35516" y="53805"/>
                  </a:lnTo>
                  <a:lnTo>
                    <a:pt x="35996" y="54395"/>
                  </a:lnTo>
                  <a:lnTo>
                    <a:pt x="34320" y="54325"/>
                  </a:lnTo>
                  <a:lnTo>
                    <a:pt x="32645" y="54254"/>
                  </a:lnTo>
                  <a:lnTo>
                    <a:pt x="30969" y="54195"/>
                  </a:lnTo>
                  <a:lnTo>
                    <a:pt x="29289" y="54159"/>
                  </a:lnTo>
                  <a:lnTo>
                    <a:pt x="27614" y="54136"/>
                  </a:lnTo>
                  <a:lnTo>
                    <a:pt x="24254" y="54136"/>
                  </a:lnTo>
                  <a:lnTo>
                    <a:pt x="22573" y="54159"/>
                  </a:lnTo>
                  <a:lnTo>
                    <a:pt x="21667" y="50287"/>
                  </a:lnTo>
                  <a:lnTo>
                    <a:pt x="21216" y="48350"/>
                  </a:lnTo>
                  <a:lnTo>
                    <a:pt x="20770" y="46390"/>
                  </a:lnTo>
                  <a:lnTo>
                    <a:pt x="21245" y="46319"/>
                  </a:lnTo>
                  <a:lnTo>
                    <a:pt x="21724" y="46272"/>
                  </a:lnTo>
                  <a:lnTo>
                    <a:pt x="22199" y="46237"/>
                  </a:lnTo>
                  <a:close/>
                  <a:moveTo>
                    <a:pt x="18905" y="46827"/>
                  </a:moveTo>
                  <a:lnTo>
                    <a:pt x="19166" y="47795"/>
                  </a:lnTo>
                  <a:lnTo>
                    <a:pt x="19422" y="48752"/>
                  </a:lnTo>
                  <a:lnTo>
                    <a:pt x="19683" y="49696"/>
                  </a:lnTo>
                  <a:lnTo>
                    <a:pt x="19944" y="50629"/>
                  </a:lnTo>
                  <a:lnTo>
                    <a:pt x="20471" y="52447"/>
                  </a:lnTo>
                  <a:lnTo>
                    <a:pt x="20993" y="54242"/>
                  </a:lnTo>
                  <a:lnTo>
                    <a:pt x="19346" y="54289"/>
                  </a:lnTo>
                  <a:lnTo>
                    <a:pt x="17699" y="54360"/>
                  </a:lnTo>
                  <a:lnTo>
                    <a:pt x="16052" y="54443"/>
                  </a:lnTo>
                  <a:lnTo>
                    <a:pt x="14405" y="54537"/>
                  </a:lnTo>
                  <a:lnTo>
                    <a:pt x="12758" y="54643"/>
                  </a:lnTo>
                  <a:lnTo>
                    <a:pt x="11116" y="54761"/>
                  </a:lnTo>
                  <a:lnTo>
                    <a:pt x="9469" y="54891"/>
                  </a:lnTo>
                  <a:lnTo>
                    <a:pt x="7827" y="55033"/>
                  </a:lnTo>
                  <a:lnTo>
                    <a:pt x="8530" y="54266"/>
                  </a:lnTo>
                  <a:lnTo>
                    <a:pt x="8881" y="53888"/>
                  </a:lnTo>
                  <a:lnTo>
                    <a:pt x="9232" y="53522"/>
                  </a:lnTo>
                  <a:lnTo>
                    <a:pt x="9583" y="53168"/>
                  </a:lnTo>
                  <a:lnTo>
                    <a:pt x="9935" y="52813"/>
                  </a:lnTo>
                  <a:lnTo>
                    <a:pt x="10286" y="52483"/>
                  </a:lnTo>
                  <a:lnTo>
                    <a:pt x="10632" y="52152"/>
                  </a:lnTo>
                  <a:lnTo>
                    <a:pt x="10983" y="51822"/>
                  </a:lnTo>
                  <a:lnTo>
                    <a:pt x="11330" y="51503"/>
                  </a:lnTo>
                  <a:lnTo>
                    <a:pt x="11681" y="51208"/>
                  </a:lnTo>
                  <a:lnTo>
                    <a:pt x="12028" y="50901"/>
                  </a:lnTo>
                  <a:lnTo>
                    <a:pt x="12374" y="50617"/>
                  </a:lnTo>
                  <a:lnTo>
                    <a:pt x="12721" y="50334"/>
                  </a:lnTo>
                  <a:lnTo>
                    <a:pt x="13067" y="50062"/>
                  </a:lnTo>
                  <a:lnTo>
                    <a:pt x="13413" y="49803"/>
                  </a:lnTo>
                  <a:lnTo>
                    <a:pt x="13760" y="49543"/>
                  </a:lnTo>
                  <a:lnTo>
                    <a:pt x="14106" y="49307"/>
                  </a:lnTo>
                  <a:lnTo>
                    <a:pt x="14453" y="49070"/>
                  </a:lnTo>
                  <a:lnTo>
                    <a:pt x="14795" y="48834"/>
                  </a:lnTo>
                  <a:lnTo>
                    <a:pt x="15141" y="48622"/>
                  </a:lnTo>
                  <a:lnTo>
                    <a:pt x="15483" y="48409"/>
                  </a:lnTo>
                  <a:lnTo>
                    <a:pt x="15829" y="48209"/>
                  </a:lnTo>
                  <a:lnTo>
                    <a:pt x="16171" y="48020"/>
                  </a:lnTo>
                  <a:lnTo>
                    <a:pt x="16513" y="47843"/>
                  </a:lnTo>
                  <a:lnTo>
                    <a:pt x="16854" y="47665"/>
                  </a:lnTo>
                  <a:lnTo>
                    <a:pt x="17201" y="47500"/>
                  </a:lnTo>
                  <a:lnTo>
                    <a:pt x="17543" y="47347"/>
                  </a:lnTo>
                  <a:lnTo>
                    <a:pt x="17884" y="47205"/>
                  </a:lnTo>
                  <a:lnTo>
                    <a:pt x="18226" y="47063"/>
                  </a:lnTo>
                  <a:lnTo>
                    <a:pt x="18568" y="46945"/>
                  </a:lnTo>
                  <a:lnTo>
                    <a:pt x="18905" y="46827"/>
                  </a:lnTo>
                  <a:close/>
                  <a:moveTo>
                    <a:pt x="22298" y="1"/>
                  </a:moveTo>
                  <a:lnTo>
                    <a:pt x="21866" y="13"/>
                  </a:lnTo>
                  <a:lnTo>
                    <a:pt x="21430" y="36"/>
                  </a:lnTo>
                  <a:lnTo>
                    <a:pt x="20998" y="72"/>
                  </a:lnTo>
                  <a:lnTo>
                    <a:pt x="20566" y="107"/>
                  </a:lnTo>
                  <a:lnTo>
                    <a:pt x="20134" y="154"/>
                  </a:lnTo>
                  <a:lnTo>
                    <a:pt x="19707" y="213"/>
                  </a:lnTo>
                  <a:lnTo>
                    <a:pt x="19275" y="284"/>
                  </a:lnTo>
                  <a:lnTo>
                    <a:pt x="18843" y="355"/>
                  </a:lnTo>
                  <a:lnTo>
                    <a:pt x="18416" y="438"/>
                  </a:lnTo>
                  <a:lnTo>
                    <a:pt x="17984" y="532"/>
                  </a:lnTo>
                  <a:lnTo>
                    <a:pt x="17557" y="627"/>
                  </a:lnTo>
                  <a:lnTo>
                    <a:pt x="17130" y="733"/>
                  </a:lnTo>
                  <a:lnTo>
                    <a:pt x="16703" y="851"/>
                  </a:lnTo>
                  <a:lnTo>
                    <a:pt x="16275" y="969"/>
                  </a:lnTo>
                  <a:lnTo>
                    <a:pt x="15848" y="1099"/>
                  </a:lnTo>
                  <a:lnTo>
                    <a:pt x="15421" y="1240"/>
                  </a:lnTo>
                  <a:lnTo>
                    <a:pt x="14994" y="1394"/>
                  </a:lnTo>
                  <a:lnTo>
                    <a:pt x="14572" y="1547"/>
                  </a:lnTo>
                  <a:lnTo>
                    <a:pt x="14144" y="1713"/>
                  </a:lnTo>
                  <a:lnTo>
                    <a:pt x="13722" y="1890"/>
                  </a:lnTo>
                  <a:lnTo>
                    <a:pt x="13300" y="2067"/>
                  </a:lnTo>
                  <a:lnTo>
                    <a:pt x="12877" y="2256"/>
                  </a:lnTo>
                  <a:lnTo>
                    <a:pt x="12455" y="2457"/>
                  </a:lnTo>
                  <a:lnTo>
                    <a:pt x="12032" y="2669"/>
                  </a:lnTo>
                  <a:lnTo>
                    <a:pt x="11610" y="2882"/>
                  </a:lnTo>
                  <a:lnTo>
                    <a:pt x="11188" y="3106"/>
                  </a:lnTo>
                  <a:lnTo>
                    <a:pt x="10770" y="3330"/>
                  </a:lnTo>
                  <a:lnTo>
                    <a:pt x="10352" y="3566"/>
                  </a:lnTo>
                  <a:lnTo>
                    <a:pt x="9930" y="3814"/>
                  </a:lnTo>
                  <a:lnTo>
                    <a:pt x="9512" y="4074"/>
                  </a:lnTo>
                  <a:lnTo>
                    <a:pt x="9094" y="4334"/>
                  </a:lnTo>
                  <a:lnTo>
                    <a:pt x="8682" y="4605"/>
                  </a:lnTo>
                  <a:lnTo>
                    <a:pt x="8264" y="4889"/>
                  </a:lnTo>
                  <a:lnTo>
                    <a:pt x="7846" y="5172"/>
                  </a:lnTo>
                  <a:lnTo>
                    <a:pt x="7433" y="5467"/>
                  </a:lnTo>
                  <a:lnTo>
                    <a:pt x="7020" y="5774"/>
                  </a:lnTo>
                  <a:lnTo>
                    <a:pt x="6608" y="6081"/>
                  </a:lnTo>
                  <a:lnTo>
                    <a:pt x="6195" y="6400"/>
                  </a:lnTo>
                  <a:lnTo>
                    <a:pt x="5782" y="6731"/>
                  </a:lnTo>
                  <a:lnTo>
                    <a:pt x="5369" y="7073"/>
                  </a:lnTo>
                  <a:lnTo>
                    <a:pt x="4961" y="7416"/>
                  </a:lnTo>
                  <a:lnTo>
                    <a:pt x="4548" y="7770"/>
                  </a:lnTo>
                  <a:lnTo>
                    <a:pt x="4140" y="8124"/>
                  </a:lnTo>
                  <a:lnTo>
                    <a:pt x="3731" y="8490"/>
                  </a:lnTo>
                  <a:lnTo>
                    <a:pt x="3323" y="8868"/>
                  </a:lnTo>
                  <a:lnTo>
                    <a:pt x="2915" y="9257"/>
                  </a:lnTo>
                  <a:lnTo>
                    <a:pt x="2512" y="9647"/>
                  </a:lnTo>
                  <a:lnTo>
                    <a:pt x="2103" y="10048"/>
                  </a:lnTo>
                  <a:lnTo>
                    <a:pt x="1700" y="10450"/>
                  </a:lnTo>
                  <a:lnTo>
                    <a:pt x="1297" y="10863"/>
                  </a:lnTo>
                  <a:lnTo>
                    <a:pt x="893" y="11288"/>
                  </a:lnTo>
                  <a:lnTo>
                    <a:pt x="836" y="11359"/>
                  </a:lnTo>
                  <a:lnTo>
                    <a:pt x="784" y="11442"/>
                  </a:lnTo>
                  <a:lnTo>
                    <a:pt x="741" y="11524"/>
                  </a:lnTo>
                  <a:lnTo>
                    <a:pt x="699" y="11607"/>
                  </a:lnTo>
                  <a:lnTo>
                    <a:pt x="665" y="11713"/>
                  </a:lnTo>
                  <a:lnTo>
                    <a:pt x="632" y="11820"/>
                  </a:lnTo>
                  <a:lnTo>
                    <a:pt x="608" y="11926"/>
                  </a:lnTo>
                  <a:lnTo>
                    <a:pt x="585" y="12044"/>
                  </a:lnTo>
                  <a:lnTo>
                    <a:pt x="570" y="12162"/>
                  </a:lnTo>
                  <a:lnTo>
                    <a:pt x="556" y="12280"/>
                  </a:lnTo>
                  <a:lnTo>
                    <a:pt x="547" y="12410"/>
                  </a:lnTo>
                  <a:lnTo>
                    <a:pt x="542" y="12540"/>
                  </a:lnTo>
                  <a:lnTo>
                    <a:pt x="542" y="12670"/>
                  </a:lnTo>
                  <a:lnTo>
                    <a:pt x="542" y="12800"/>
                  </a:lnTo>
                  <a:lnTo>
                    <a:pt x="551" y="12929"/>
                  </a:lnTo>
                  <a:lnTo>
                    <a:pt x="561" y="13059"/>
                  </a:lnTo>
                  <a:lnTo>
                    <a:pt x="570" y="13189"/>
                  </a:lnTo>
                  <a:lnTo>
                    <a:pt x="589" y="13319"/>
                  </a:lnTo>
                  <a:lnTo>
                    <a:pt x="608" y="13437"/>
                  </a:lnTo>
                  <a:lnTo>
                    <a:pt x="632" y="13567"/>
                  </a:lnTo>
                  <a:lnTo>
                    <a:pt x="656" y="13685"/>
                  </a:lnTo>
                  <a:lnTo>
                    <a:pt x="684" y="13803"/>
                  </a:lnTo>
                  <a:lnTo>
                    <a:pt x="718" y="13909"/>
                  </a:lnTo>
                  <a:lnTo>
                    <a:pt x="751" y="14016"/>
                  </a:lnTo>
                  <a:lnTo>
                    <a:pt x="789" y="14110"/>
                  </a:lnTo>
                  <a:lnTo>
                    <a:pt x="827" y="14205"/>
                  </a:lnTo>
                  <a:lnTo>
                    <a:pt x="865" y="14287"/>
                  </a:lnTo>
                  <a:lnTo>
                    <a:pt x="907" y="14370"/>
                  </a:lnTo>
                  <a:lnTo>
                    <a:pt x="955" y="14441"/>
                  </a:lnTo>
                  <a:lnTo>
                    <a:pt x="1002" y="14500"/>
                  </a:lnTo>
                  <a:lnTo>
                    <a:pt x="1050" y="14547"/>
                  </a:lnTo>
                  <a:lnTo>
                    <a:pt x="1097" y="14582"/>
                  </a:lnTo>
                  <a:lnTo>
                    <a:pt x="1135" y="14606"/>
                  </a:lnTo>
                  <a:lnTo>
                    <a:pt x="1173" y="14618"/>
                  </a:lnTo>
                  <a:lnTo>
                    <a:pt x="1292" y="14618"/>
                  </a:lnTo>
                  <a:lnTo>
                    <a:pt x="1344" y="14594"/>
                  </a:lnTo>
                  <a:lnTo>
                    <a:pt x="1448" y="14547"/>
                  </a:lnTo>
                  <a:lnTo>
                    <a:pt x="2217" y="13909"/>
                  </a:lnTo>
                  <a:lnTo>
                    <a:pt x="2981" y="13295"/>
                  </a:lnTo>
                  <a:lnTo>
                    <a:pt x="3750" y="12705"/>
                  </a:lnTo>
                  <a:lnTo>
                    <a:pt x="4519" y="12115"/>
                  </a:lnTo>
                  <a:lnTo>
                    <a:pt x="5288" y="11560"/>
                  </a:lnTo>
                  <a:lnTo>
                    <a:pt x="6057" y="11017"/>
                  </a:lnTo>
                  <a:lnTo>
                    <a:pt x="6831" y="10497"/>
                  </a:lnTo>
                  <a:lnTo>
                    <a:pt x="7599" y="9989"/>
                  </a:lnTo>
                  <a:lnTo>
                    <a:pt x="8378" y="9505"/>
                  </a:lnTo>
                  <a:lnTo>
                    <a:pt x="9151" y="9045"/>
                  </a:lnTo>
                  <a:lnTo>
                    <a:pt x="9930" y="8608"/>
                  </a:lnTo>
                  <a:lnTo>
                    <a:pt x="10708" y="8195"/>
                  </a:lnTo>
                  <a:lnTo>
                    <a:pt x="11487" y="7805"/>
                  </a:lnTo>
                  <a:lnTo>
                    <a:pt x="12270" y="7427"/>
                  </a:lnTo>
                  <a:lnTo>
                    <a:pt x="13053" y="7085"/>
                  </a:lnTo>
                  <a:lnTo>
                    <a:pt x="13836" y="6766"/>
                  </a:lnTo>
                  <a:lnTo>
                    <a:pt x="13883" y="6743"/>
                  </a:lnTo>
                  <a:lnTo>
                    <a:pt x="13926" y="6731"/>
                  </a:lnTo>
                  <a:lnTo>
                    <a:pt x="13969" y="6719"/>
                  </a:lnTo>
                  <a:lnTo>
                    <a:pt x="14011" y="6695"/>
                  </a:lnTo>
                  <a:lnTo>
                    <a:pt x="14453" y="6530"/>
                  </a:lnTo>
                  <a:lnTo>
                    <a:pt x="14894" y="6377"/>
                  </a:lnTo>
                  <a:lnTo>
                    <a:pt x="15336" y="6235"/>
                  </a:lnTo>
                  <a:lnTo>
                    <a:pt x="15777" y="6093"/>
                  </a:lnTo>
                  <a:lnTo>
                    <a:pt x="16218" y="5975"/>
                  </a:lnTo>
                  <a:lnTo>
                    <a:pt x="16665" y="5845"/>
                  </a:lnTo>
                  <a:lnTo>
                    <a:pt x="17106" y="5739"/>
                  </a:lnTo>
                  <a:lnTo>
                    <a:pt x="17552" y="5633"/>
                  </a:lnTo>
                  <a:lnTo>
                    <a:pt x="17998" y="5538"/>
                  </a:lnTo>
                  <a:lnTo>
                    <a:pt x="18449" y="5456"/>
                  </a:lnTo>
                  <a:lnTo>
                    <a:pt x="18895" y="5385"/>
                  </a:lnTo>
                  <a:lnTo>
                    <a:pt x="19346" y="5314"/>
                  </a:lnTo>
                  <a:lnTo>
                    <a:pt x="19797" y="5255"/>
                  </a:lnTo>
                  <a:lnTo>
                    <a:pt x="20248" y="5208"/>
                  </a:lnTo>
                  <a:lnTo>
                    <a:pt x="20699" y="5172"/>
                  </a:lnTo>
                  <a:lnTo>
                    <a:pt x="21154" y="5149"/>
                  </a:lnTo>
                  <a:lnTo>
                    <a:pt x="22213" y="5101"/>
                  </a:lnTo>
                  <a:lnTo>
                    <a:pt x="22811" y="5078"/>
                  </a:lnTo>
                  <a:lnTo>
                    <a:pt x="24125" y="5078"/>
                  </a:lnTo>
                  <a:lnTo>
                    <a:pt x="24837" y="5090"/>
                  </a:lnTo>
                  <a:lnTo>
                    <a:pt x="25578" y="5125"/>
                  </a:lnTo>
                  <a:lnTo>
                    <a:pt x="26342" y="5184"/>
                  </a:lnTo>
                  <a:lnTo>
                    <a:pt x="27134" y="5255"/>
                  </a:lnTo>
                  <a:lnTo>
                    <a:pt x="27941" y="5349"/>
                  </a:lnTo>
                  <a:lnTo>
                    <a:pt x="28762" y="5467"/>
                  </a:lnTo>
                  <a:lnTo>
                    <a:pt x="29598" y="5621"/>
                  </a:lnTo>
                  <a:lnTo>
                    <a:pt x="30020" y="5704"/>
                  </a:lnTo>
                  <a:lnTo>
                    <a:pt x="30443" y="5798"/>
                  </a:lnTo>
                  <a:lnTo>
                    <a:pt x="30865" y="5904"/>
                  </a:lnTo>
                  <a:lnTo>
                    <a:pt x="31287" y="6010"/>
                  </a:lnTo>
                  <a:lnTo>
                    <a:pt x="31715" y="6129"/>
                  </a:lnTo>
                  <a:lnTo>
                    <a:pt x="32137" y="6258"/>
                  </a:lnTo>
                  <a:lnTo>
                    <a:pt x="32559" y="6400"/>
                  </a:lnTo>
                  <a:lnTo>
                    <a:pt x="32982" y="6554"/>
                  </a:lnTo>
                  <a:lnTo>
                    <a:pt x="33399" y="6707"/>
                  </a:lnTo>
                  <a:lnTo>
                    <a:pt x="33817" y="6872"/>
                  </a:lnTo>
                  <a:lnTo>
                    <a:pt x="34235" y="7061"/>
                  </a:lnTo>
                  <a:lnTo>
                    <a:pt x="34648" y="7250"/>
                  </a:lnTo>
                  <a:lnTo>
                    <a:pt x="35056" y="7451"/>
                  </a:lnTo>
                  <a:lnTo>
                    <a:pt x="35459" y="7663"/>
                  </a:lnTo>
                  <a:lnTo>
                    <a:pt x="35858" y="7888"/>
                  </a:lnTo>
                  <a:lnTo>
                    <a:pt x="36257" y="8136"/>
                  </a:lnTo>
                  <a:lnTo>
                    <a:pt x="36646" y="8384"/>
                  </a:lnTo>
                  <a:lnTo>
                    <a:pt x="37030" y="8643"/>
                  </a:lnTo>
                  <a:lnTo>
                    <a:pt x="37405" y="8927"/>
                  </a:lnTo>
                  <a:lnTo>
                    <a:pt x="37780" y="9222"/>
                  </a:lnTo>
                  <a:lnTo>
                    <a:pt x="38141" y="9529"/>
                  </a:lnTo>
                  <a:lnTo>
                    <a:pt x="38497" y="9848"/>
                  </a:lnTo>
                  <a:lnTo>
                    <a:pt x="38848" y="10178"/>
                  </a:lnTo>
                  <a:lnTo>
                    <a:pt x="39185" y="10533"/>
                  </a:lnTo>
                  <a:lnTo>
                    <a:pt x="39517" y="10887"/>
                  </a:lnTo>
                  <a:lnTo>
                    <a:pt x="39835" y="11276"/>
                  </a:lnTo>
                  <a:lnTo>
                    <a:pt x="40148" y="11666"/>
                  </a:lnTo>
                  <a:lnTo>
                    <a:pt x="40447" y="12079"/>
                  </a:lnTo>
                  <a:lnTo>
                    <a:pt x="40595" y="12292"/>
                  </a:lnTo>
                  <a:lnTo>
                    <a:pt x="40737" y="12504"/>
                  </a:lnTo>
                  <a:lnTo>
                    <a:pt x="40879" y="12729"/>
                  </a:lnTo>
                  <a:lnTo>
                    <a:pt x="41017" y="12953"/>
                  </a:lnTo>
                  <a:lnTo>
                    <a:pt x="41150" y="13177"/>
                  </a:lnTo>
                  <a:lnTo>
                    <a:pt x="41283" y="13413"/>
                  </a:lnTo>
                  <a:lnTo>
                    <a:pt x="41411" y="13650"/>
                  </a:lnTo>
                  <a:lnTo>
                    <a:pt x="41539" y="13898"/>
                  </a:lnTo>
                  <a:lnTo>
                    <a:pt x="41658" y="14145"/>
                  </a:lnTo>
                  <a:lnTo>
                    <a:pt x="41776" y="14393"/>
                  </a:lnTo>
                  <a:lnTo>
                    <a:pt x="41895" y="14641"/>
                  </a:lnTo>
                  <a:lnTo>
                    <a:pt x="42009" y="14901"/>
                  </a:lnTo>
                  <a:lnTo>
                    <a:pt x="42118" y="15173"/>
                  </a:lnTo>
                  <a:lnTo>
                    <a:pt x="42222" y="15444"/>
                  </a:lnTo>
                  <a:lnTo>
                    <a:pt x="42322" y="15716"/>
                  </a:lnTo>
                  <a:lnTo>
                    <a:pt x="42422" y="15987"/>
                  </a:lnTo>
                  <a:lnTo>
                    <a:pt x="42517" y="16271"/>
                  </a:lnTo>
                  <a:lnTo>
                    <a:pt x="42607" y="16566"/>
                  </a:lnTo>
                  <a:lnTo>
                    <a:pt x="42697" y="16849"/>
                  </a:lnTo>
                  <a:lnTo>
                    <a:pt x="42778" y="17156"/>
                  </a:lnTo>
                  <a:lnTo>
                    <a:pt x="42858" y="17451"/>
                  </a:lnTo>
                  <a:lnTo>
                    <a:pt x="42934" y="17758"/>
                  </a:lnTo>
                  <a:lnTo>
                    <a:pt x="43006" y="18077"/>
                  </a:lnTo>
                  <a:lnTo>
                    <a:pt x="43072" y="18396"/>
                  </a:lnTo>
                  <a:lnTo>
                    <a:pt x="43110" y="18549"/>
                  </a:lnTo>
                  <a:lnTo>
                    <a:pt x="43148" y="18691"/>
                  </a:lnTo>
                  <a:lnTo>
                    <a:pt x="43191" y="18821"/>
                  </a:lnTo>
                  <a:lnTo>
                    <a:pt x="43233" y="18939"/>
                  </a:lnTo>
                  <a:lnTo>
                    <a:pt x="43286" y="19045"/>
                  </a:lnTo>
                  <a:lnTo>
                    <a:pt x="43338" y="19140"/>
                  </a:lnTo>
                  <a:lnTo>
                    <a:pt x="43390" y="19222"/>
                  </a:lnTo>
                  <a:lnTo>
                    <a:pt x="43447" y="19293"/>
                  </a:lnTo>
                  <a:lnTo>
                    <a:pt x="43504" y="19352"/>
                  </a:lnTo>
                  <a:lnTo>
                    <a:pt x="43561" y="19400"/>
                  </a:lnTo>
                  <a:lnTo>
                    <a:pt x="43623" y="19447"/>
                  </a:lnTo>
                  <a:lnTo>
                    <a:pt x="43684" y="19470"/>
                  </a:lnTo>
                  <a:lnTo>
                    <a:pt x="43746" y="19482"/>
                  </a:lnTo>
                  <a:lnTo>
                    <a:pt x="43874" y="19482"/>
                  </a:lnTo>
                  <a:lnTo>
                    <a:pt x="43936" y="19459"/>
                  </a:lnTo>
                  <a:lnTo>
                    <a:pt x="43865" y="19600"/>
                  </a:lnTo>
                  <a:lnTo>
                    <a:pt x="43793" y="19754"/>
                  </a:lnTo>
                  <a:lnTo>
                    <a:pt x="43722" y="19931"/>
                  </a:lnTo>
                  <a:lnTo>
                    <a:pt x="43646" y="20132"/>
                  </a:lnTo>
                  <a:lnTo>
                    <a:pt x="43418" y="20923"/>
                  </a:lnTo>
                  <a:lnTo>
                    <a:pt x="43186" y="21749"/>
                  </a:lnTo>
                  <a:lnTo>
                    <a:pt x="42958" y="22587"/>
                  </a:lnTo>
                  <a:lnTo>
                    <a:pt x="42730" y="23461"/>
                  </a:lnTo>
                  <a:lnTo>
                    <a:pt x="42502" y="24370"/>
                  </a:lnTo>
                  <a:lnTo>
                    <a:pt x="42279" y="25291"/>
                  </a:lnTo>
                  <a:lnTo>
                    <a:pt x="42056" y="26236"/>
                  </a:lnTo>
                  <a:lnTo>
                    <a:pt x="41843" y="27204"/>
                  </a:lnTo>
                  <a:lnTo>
                    <a:pt x="41624" y="28196"/>
                  </a:lnTo>
                  <a:lnTo>
                    <a:pt x="41416" y="29199"/>
                  </a:lnTo>
                  <a:lnTo>
                    <a:pt x="41212" y="30215"/>
                  </a:lnTo>
                  <a:lnTo>
                    <a:pt x="41007" y="31254"/>
                  </a:lnTo>
                  <a:lnTo>
                    <a:pt x="40813" y="32316"/>
                  </a:lnTo>
                  <a:lnTo>
                    <a:pt x="40623" y="33379"/>
                  </a:lnTo>
                  <a:lnTo>
                    <a:pt x="40438" y="34453"/>
                  </a:lnTo>
                  <a:lnTo>
                    <a:pt x="40258" y="35540"/>
                  </a:lnTo>
                  <a:lnTo>
                    <a:pt x="40087" y="36638"/>
                  </a:lnTo>
                  <a:lnTo>
                    <a:pt x="39921" y="37736"/>
                  </a:lnTo>
                  <a:lnTo>
                    <a:pt x="39764" y="38846"/>
                  </a:lnTo>
                  <a:lnTo>
                    <a:pt x="39617" y="39956"/>
                  </a:lnTo>
                  <a:lnTo>
                    <a:pt x="39474" y="41065"/>
                  </a:lnTo>
                  <a:lnTo>
                    <a:pt x="39342" y="42175"/>
                  </a:lnTo>
                  <a:lnTo>
                    <a:pt x="39218" y="43285"/>
                  </a:lnTo>
                  <a:lnTo>
                    <a:pt x="39104" y="44407"/>
                  </a:lnTo>
                  <a:lnTo>
                    <a:pt x="39000" y="45505"/>
                  </a:lnTo>
                  <a:lnTo>
                    <a:pt x="38905" y="46615"/>
                  </a:lnTo>
                  <a:lnTo>
                    <a:pt x="38824" y="47713"/>
                  </a:lnTo>
                  <a:lnTo>
                    <a:pt x="38748" y="48799"/>
                  </a:lnTo>
                  <a:lnTo>
                    <a:pt x="38691" y="49885"/>
                  </a:lnTo>
                  <a:lnTo>
                    <a:pt x="38663" y="50416"/>
                  </a:lnTo>
                  <a:lnTo>
                    <a:pt x="38639" y="50948"/>
                  </a:lnTo>
                  <a:lnTo>
                    <a:pt x="38620" y="51479"/>
                  </a:lnTo>
                  <a:lnTo>
                    <a:pt x="38601" y="52010"/>
                  </a:lnTo>
                  <a:lnTo>
                    <a:pt x="38587" y="52530"/>
                  </a:lnTo>
                  <a:lnTo>
                    <a:pt x="38577" y="53049"/>
                  </a:lnTo>
                  <a:lnTo>
                    <a:pt x="38558" y="53014"/>
                  </a:lnTo>
                  <a:lnTo>
                    <a:pt x="38539" y="52979"/>
                  </a:lnTo>
                  <a:lnTo>
                    <a:pt x="38520" y="52931"/>
                  </a:lnTo>
                  <a:lnTo>
                    <a:pt x="38497" y="52896"/>
                  </a:lnTo>
                  <a:lnTo>
                    <a:pt x="38245" y="52471"/>
                  </a:lnTo>
                  <a:lnTo>
                    <a:pt x="37994" y="52058"/>
                  </a:lnTo>
                  <a:lnTo>
                    <a:pt x="37737" y="51644"/>
                  </a:lnTo>
                  <a:lnTo>
                    <a:pt x="37481" y="51255"/>
                  </a:lnTo>
                  <a:lnTo>
                    <a:pt x="37220" y="50853"/>
                  </a:lnTo>
                  <a:lnTo>
                    <a:pt x="36959" y="50476"/>
                  </a:lnTo>
                  <a:lnTo>
                    <a:pt x="36693" y="50098"/>
                  </a:lnTo>
                  <a:lnTo>
                    <a:pt x="36427" y="49720"/>
                  </a:lnTo>
                  <a:lnTo>
                    <a:pt x="36157" y="49354"/>
                  </a:lnTo>
                  <a:lnTo>
                    <a:pt x="35886" y="49000"/>
                  </a:lnTo>
                  <a:lnTo>
                    <a:pt x="35616" y="48657"/>
                  </a:lnTo>
                  <a:lnTo>
                    <a:pt x="35341" y="48315"/>
                  </a:lnTo>
                  <a:lnTo>
                    <a:pt x="35065" y="47984"/>
                  </a:lnTo>
                  <a:lnTo>
                    <a:pt x="34790" y="47654"/>
                  </a:lnTo>
                  <a:lnTo>
                    <a:pt x="34510" y="47335"/>
                  </a:lnTo>
                  <a:lnTo>
                    <a:pt x="34225" y="47028"/>
                  </a:lnTo>
                  <a:lnTo>
                    <a:pt x="33945" y="46721"/>
                  </a:lnTo>
                  <a:lnTo>
                    <a:pt x="33660" y="46426"/>
                  </a:lnTo>
                  <a:lnTo>
                    <a:pt x="33376" y="46142"/>
                  </a:lnTo>
                  <a:lnTo>
                    <a:pt x="33086" y="45859"/>
                  </a:lnTo>
                  <a:lnTo>
                    <a:pt x="32801" y="45587"/>
                  </a:lnTo>
                  <a:lnTo>
                    <a:pt x="32512" y="45316"/>
                  </a:lnTo>
                  <a:lnTo>
                    <a:pt x="32218" y="45056"/>
                  </a:lnTo>
                  <a:lnTo>
                    <a:pt x="31928" y="44808"/>
                  </a:lnTo>
                  <a:lnTo>
                    <a:pt x="31634" y="44572"/>
                  </a:lnTo>
                  <a:lnTo>
                    <a:pt x="31335" y="44336"/>
                  </a:lnTo>
                  <a:lnTo>
                    <a:pt x="31041" y="44112"/>
                  </a:lnTo>
                  <a:lnTo>
                    <a:pt x="30742" y="43887"/>
                  </a:lnTo>
                  <a:lnTo>
                    <a:pt x="30447" y="43675"/>
                  </a:lnTo>
                  <a:lnTo>
                    <a:pt x="30144" y="43474"/>
                  </a:lnTo>
                  <a:lnTo>
                    <a:pt x="29845" y="43273"/>
                  </a:lnTo>
                  <a:lnTo>
                    <a:pt x="29546" y="43084"/>
                  </a:lnTo>
                  <a:lnTo>
                    <a:pt x="29242" y="42907"/>
                  </a:lnTo>
                  <a:lnTo>
                    <a:pt x="28938" y="42742"/>
                  </a:lnTo>
                  <a:lnTo>
                    <a:pt x="28634" y="42577"/>
                  </a:lnTo>
                  <a:lnTo>
                    <a:pt x="28331" y="42411"/>
                  </a:lnTo>
                  <a:lnTo>
                    <a:pt x="28022" y="42270"/>
                  </a:lnTo>
                  <a:lnTo>
                    <a:pt x="27718" y="42128"/>
                  </a:lnTo>
                  <a:lnTo>
                    <a:pt x="27410" y="41998"/>
                  </a:lnTo>
                  <a:lnTo>
                    <a:pt x="27101" y="41868"/>
                  </a:lnTo>
                  <a:lnTo>
                    <a:pt x="26793" y="41750"/>
                  </a:lnTo>
                  <a:lnTo>
                    <a:pt x="26484" y="41644"/>
                  </a:lnTo>
                  <a:lnTo>
                    <a:pt x="26176" y="41538"/>
                  </a:lnTo>
                  <a:lnTo>
                    <a:pt x="25867" y="41455"/>
                  </a:lnTo>
                  <a:lnTo>
                    <a:pt x="25559" y="41361"/>
                  </a:lnTo>
                  <a:lnTo>
                    <a:pt x="25246" y="41290"/>
                  </a:lnTo>
                  <a:lnTo>
                    <a:pt x="24937" y="41219"/>
                  </a:lnTo>
                  <a:lnTo>
                    <a:pt x="24629" y="41160"/>
                  </a:lnTo>
                  <a:lnTo>
                    <a:pt x="24315" y="41113"/>
                  </a:lnTo>
                  <a:lnTo>
                    <a:pt x="24007" y="41065"/>
                  </a:lnTo>
                  <a:lnTo>
                    <a:pt x="23694" y="41030"/>
                  </a:lnTo>
                  <a:lnTo>
                    <a:pt x="23380" y="40995"/>
                  </a:lnTo>
                  <a:lnTo>
                    <a:pt x="23072" y="40983"/>
                  </a:lnTo>
                  <a:lnTo>
                    <a:pt x="22759" y="40971"/>
                  </a:lnTo>
                  <a:lnTo>
                    <a:pt x="22137" y="40971"/>
                  </a:lnTo>
                  <a:lnTo>
                    <a:pt x="21824" y="40983"/>
                  </a:lnTo>
                  <a:lnTo>
                    <a:pt x="21515" y="41006"/>
                  </a:lnTo>
                  <a:lnTo>
                    <a:pt x="21202" y="41042"/>
                  </a:lnTo>
                  <a:lnTo>
                    <a:pt x="20893" y="41077"/>
                  </a:lnTo>
                  <a:lnTo>
                    <a:pt x="20585" y="41124"/>
                  </a:lnTo>
                  <a:lnTo>
                    <a:pt x="20272" y="41183"/>
                  </a:lnTo>
                  <a:lnTo>
                    <a:pt x="19963" y="41242"/>
                  </a:lnTo>
                  <a:lnTo>
                    <a:pt x="19655" y="41313"/>
                  </a:lnTo>
                  <a:lnTo>
                    <a:pt x="19479" y="40499"/>
                  </a:lnTo>
                  <a:lnTo>
                    <a:pt x="19303" y="39672"/>
                  </a:lnTo>
                  <a:lnTo>
                    <a:pt x="18962" y="38019"/>
                  </a:lnTo>
                  <a:lnTo>
                    <a:pt x="18625" y="36354"/>
                  </a:lnTo>
                  <a:lnTo>
                    <a:pt x="18302" y="34690"/>
                  </a:lnTo>
                  <a:lnTo>
                    <a:pt x="18069" y="33426"/>
                  </a:lnTo>
                  <a:lnTo>
                    <a:pt x="17846" y="32151"/>
                  </a:lnTo>
                  <a:lnTo>
                    <a:pt x="17628" y="30876"/>
                  </a:lnTo>
                  <a:lnTo>
                    <a:pt x="17419" y="29589"/>
                  </a:lnTo>
                  <a:lnTo>
                    <a:pt x="17215" y="28290"/>
                  </a:lnTo>
                  <a:lnTo>
                    <a:pt x="17011" y="26991"/>
                  </a:lnTo>
                  <a:lnTo>
                    <a:pt x="16608" y="24394"/>
                  </a:lnTo>
                  <a:lnTo>
                    <a:pt x="16404" y="23107"/>
                  </a:lnTo>
                  <a:lnTo>
                    <a:pt x="16199" y="21808"/>
                  </a:lnTo>
                  <a:lnTo>
                    <a:pt x="15991" y="20521"/>
                  </a:lnTo>
                  <a:lnTo>
                    <a:pt x="15777" y="19246"/>
                  </a:lnTo>
                  <a:lnTo>
                    <a:pt x="15554" y="17971"/>
                  </a:lnTo>
                  <a:lnTo>
                    <a:pt x="15326" y="16708"/>
                  </a:lnTo>
                  <a:lnTo>
                    <a:pt x="15207" y="16082"/>
                  </a:lnTo>
                  <a:lnTo>
                    <a:pt x="15089" y="15456"/>
                  </a:lnTo>
                  <a:lnTo>
                    <a:pt x="14965" y="14842"/>
                  </a:lnTo>
                  <a:lnTo>
                    <a:pt x="14842" y="14228"/>
                  </a:lnTo>
                  <a:lnTo>
                    <a:pt x="14795" y="14027"/>
                  </a:lnTo>
                  <a:lnTo>
                    <a:pt x="14747" y="13850"/>
                  </a:lnTo>
                  <a:lnTo>
                    <a:pt x="14690" y="13697"/>
                  </a:lnTo>
                  <a:lnTo>
                    <a:pt x="14633" y="13567"/>
                  </a:lnTo>
                  <a:lnTo>
                    <a:pt x="14572" y="13461"/>
                  </a:lnTo>
                  <a:lnTo>
                    <a:pt x="14510" y="13366"/>
                  </a:lnTo>
                  <a:lnTo>
                    <a:pt x="14443" y="13284"/>
                  </a:lnTo>
                  <a:lnTo>
                    <a:pt x="14377" y="13236"/>
                  </a:lnTo>
                  <a:lnTo>
                    <a:pt x="14329" y="13189"/>
                  </a:lnTo>
                  <a:lnTo>
                    <a:pt x="14282" y="13166"/>
                  </a:lnTo>
                  <a:lnTo>
                    <a:pt x="14235" y="13154"/>
                  </a:lnTo>
                  <a:lnTo>
                    <a:pt x="14187" y="13154"/>
                  </a:lnTo>
                  <a:lnTo>
                    <a:pt x="14097" y="13166"/>
                  </a:lnTo>
                  <a:lnTo>
                    <a:pt x="14007" y="13213"/>
                  </a:lnTo>
                  <a:lnTo>
                    <a:pt x="13921" y="13284"/>
                  </a:lnTo>
                  <a:lnTo>
                    <a:pt x="13836" y="13366"/>
                  </a:lnTo>
                  <a:lnTo>
                    <a:pt x="13755" y="13484"/>
                  </a:lnTo>
                  <a:lnTo>
                    <a:pt x="13674" y="13626"/>
                  </a:lnTo>
                  <a:lnTo>
                    <a:pt x="13603" y="13779"/>
                  </a:lnTo>
                  <a:lnTo>
                    <a:pt x="13537" y="13945"/>
                  </a:lnTo>
                  <a:lnTo>
                    <a:pt x="13475" y="14145"/>
                  </a:lnTo>
                  <a:lnTo>
                    <a:pt x="13423" y="14346"/>
                  </a:lnTo>
                  <a:lnTo>
                    <a:pt x="13380" y="14559"/>
                  </a:lnTo>
                  <a:lnTo>
                    <a:pt x="13347" y="14795"/>
                  </a:lnTo>
                  <a:lnTo>
                    <a:pt x="13333" y="14913"/>
                  </a:lnTo>
                  <a:lnTo>
                    <a:pt x="13323" y="15043"/>
                  </a:lnTo>
                  <a:lnTo>
                    <a:pt x="13319" y="15161"/>
                  </a:lnTo>
                  <a:lnTo>
                    <a:pt x="13314" y="15291"/>
                  </a:lnTo>
                  <a:lnTo>
                    <a:pt x="13309" y="15421"/>
                  </a:lnTo>
                  <a:lnTo>
                    <a:pt x="13314" y="15551"/>
                  </a:lnTo>
                  <a:lnTo>
                    <a:pt x="13319" y="15680"/>
                  </a:lnTo>
                  <a:lnTo>
                    <a:pt x="13328" y="15810"/>
                  </a:lnTo>
                  <a:lnTo>
                    <a:pt x="13394" y="16637"/>
                  </a:lnTo>
                  <a:lnTo>
                    <a:pt x="13466" y="17463"/>
                  </a:lnTo>
                  <a:lnTo>
                    <a:pt x="13542" y="18290"/>
                  </a:lnTo>
                  <a:lnTo>
                    <a:pt x="13622" y="19128"/>
                  </a:lnTo>
                  <a:lnTo>
                    <a:pt x="13712" y="19955"/>
                  </a:lnTo>
                  <a:lnTo>
                    <a:pt x="13803" y="20781"/>
                  </a:lnTo>
                  <a:lnTo>
                    <a:pt x="13902" y="21619"/>
                  </a:lnTo>
                  <a:lnTo>
                    <a:pt x="14007" y="22446"/>
                  </a:lnTo>
                  <a:lnTo>
                    <a:pt x="14116" y="23272"/>
                  </a:lnTo>
                  <a:lnTo>
                    <a:pt x="14230" y="24111"/>
                  </a:lnTo>
                  <a:lnTo>
                    <a:pt x="14344" y="24937"/>
                  </a:lnTo>
                  <a:lnTo>
                    <a:pt x="14467" y="25764"/>
                  </a:lnTo>
                  <a:lnTo>
                    <a:pt x="14595" y="26602"/>
                  </a:lnTo>
                  <a:lnTo>
                    <a:pt x="14728" y="27428"/>
                  </a:lnTo>
                  <a:lnTo>
                    <a:pt x="14861" y="28255"/>
                  </a:lnTo>
                  <a:lnTo>
                    <a:pt x="14999" y="29081"/>
                  </a:lnTo>
                  <a:lnTo>
                    <a:pt x="15146" y="29908"/>
                  </a:lnTo>
                  <a:lnTo>
                    <a:pt x="15293" y="30722"/>
                  </a:lnTo>
                  <a:lnTo>
                    <a:pt x="15440" y="31549"/>
                  </a:lnTo>
                  <a:lnTo>
                    <a:pt x="15597" y="32364"/>
                  </a:lnTo>
                  <a:lnTo>
                    <a:pt x="15753" y="33190"/>
                  </a:lnTo>
                  <a:lnTo>
                    <a:pt x="15915" y="34005"/>
                  </a:lnTo>
                  <a:lnTo>
                    <a:pt x="16081" y="34808"/>
                  </a:lnTo>
                  <a:lnTo>
                    <a:pt x="16247" y="35622"/>
                  </a:lnTo>
                  <a:lnTo>
                    <a:pt x="16418" y="36425"/>
                  </a:lnTo>
                  <a:lnTo>
                    <a:pt x="16589" y="37240"/>
                  </a:lnTo>
                  <a:lnTo>
                    <a:pt x="16764" y="38031"/>
                  </a:lnTo>
                  <a:lnTo>
                    <a:pt x="16945" y="38834"/>
                  </a:lnTo>
                  <a:lnTo>
                    <a:pt x="17305" y="40416"/>
                  </a:lnTo>
                  <a:lnTo>
                    <a:pt x="17680" y="41986"/>
                  </a:lnTo>
                  <a:lnTo>
                    <a:pt x="17339" y="42140"/>
                  </a:lnTo>
                  <a:lnTo>
                    <a:pt x="16997" y="42305"/>
                  </a:lnTo>
                  <a:lnTo>
                    <a:pt x="16655" y="42470"/>
                  </a:lnTo>
                  <a:lnTo>
                    <a:pt x="16318" y="42659"/>
                  </a:lnTo>
                  <a:lnTo>
                    <a:pt x="15981" y="42848"/>
                  </a:lnTo>
                  <a:lnTo>
                    <a:pt x="15644" y="43049"/>
                  </a:lnTo>
                  <a:lnTo>
                    <a:pt x="15307" y="43261"/>
                  </a:lnTo>
                  <a:lnTo>
                    <a:pt x="14975" y="43498"/>
                  </a:lnTo>
                  <a:lnTo>
                    <a:pt x="14643" y="43734"/>
                  </a:lnTo>
                  <a:lnTo>
                    <a:pt x="14315" y="43982"/>
                  </a:lnTo>
                  <a:lnTo>
                    <a:pt x="13983" y="44241"/>
                  </a:lnTo>
                  <a:lnTo>
                    <a:pt x="13656" y="44513"/>
                  </a:lnTo>
                  <a:lnTo>
                    <a:pt x="13333" y="44796"/>
                  </a:lnTo>
                  <a:lnTo>
                    <a:pt x="13005" y="45080"/>
                  </a:lnTo>
                  <a:lnTo>
                    <a:pt x="12683" y="45387"/>
                  </a:lnTo>
                  <a:lnTo>
                    <a:pt x="12365" y="45706"/>
                  </a:lnTo>
                  <a:lnTo>
                    <a:pt x="12047" y="46036"/>
                  </a:lnTo>
                  <a:lnTo>
                    <a:pt x="11729" y="46367"/>
                  </a:lnTo>
                  <a:lnTo>
                    <a:pt x="11415" y="46721"/>
                  </a:lnTo>
                  <a:lnTo>
                    <a:pt x="11102" y="47087"/>
                  </a:lnTo>
                  <a:lnTo>
                    <a:pt x="10794" y="47453"/>
                  </a:lnTo>
                  <a:lnTo>
                    <a:pt x="10485" y="47843"/>
                  </a:lnTo>
                  <a:lnTo>
                    <a:pt x="10177" y="48244"/>
                  </a:lnTo>
                  <a:lnTo>
                    <a:pt x="9873" y="48645"/>
                  </a:lnTo>
                  <a:lnTo>
                    <a:pt x="9574" y="49070"/>
                  </a:lnTo>
                  <a:lnTo>
                    <a:pt x="9275" y="49496"/>
                  </a:lnTo>
                  <a:lnTo>
                    <a:pt x="8981" y="49944"/>
                  </a:lnTo>
                  <a:lnTo>
                    <a:pt x="8686" y="50393"/>
                  </a:lnTo>
                  <a:lnTo>
                    <a:pt x="8397" y="50865"/>
                  </a:lnTo>
                  <a:lnTo>
                    <a:pt x="8107" y="51349"/>
                  </a:lnTo>
                  <a:lnTo>
                    <a:pt x="7823" y="51833"/>
                  </a:lnTo>
                  <a:lnTo>
                    <a:pt x="7538" y="52341"/>
                  </a:lnTo>
                  <a:lnTo>
                    <a:pt x="7234" y="50098"/>
                  </a:lnTo>
                  <a:lnTo>
                    <a:pt x="6916" y="47854"/>
                  </a:lnTo>
                  <a:lnTo>
                    <a:pt x="6598" y="45611"/>
                  </a:lnTo>
                  <a:lnTo>
                    <a:pt x="6271" y="43380"/>
                  </a:lnTo>
                  <a:lnTo>
                    <a:pt x="5938" y="41148"/>
                  </a:lnTo>
                  <a:lnTo>
                    <a:pt x="5601" y="38917"/>
                  </a:lnTo>
                  <a:lnTo>
                    <a:pt x="5264" y="36697"/>
                  </a:lnTo>
                  <a:lnTo>
                    <a:pt x="4918" y="34477"/>
                  </a:lnTo>
                  <a:lnTo>
                    <a:pt x="4567" y="32257"/>
                  </a:lnTo>
                  <a:lnTo>
                    <a:pt x="4215" y="30038"/>
                  </a:lnTo>
                  <a:lnTo>
                    <a:pt x="3864" y="27830"/>
                  </a:lnTo>
                  <a:lnTo>
                    <a:pt x="3504" y="25622"/>
                  </a:lnTo>
                  <a:lnTo>
                    <a:pt x="2782" y="21230"/>
                  </a:lnTo>
                  <a:lnTo>
                    <a:pt x="2056" y="16849"/>
                  </a:lnTo>
                  <a:lnTo>
                    <a:pt x="2023" y="16672"/>
                  </a:lnTo>
                  <a:lnTo>
                    <a:pt x="1985" y="16507"/>
                  </a:lnTo>
                  <a:lnTo>
                    <a:pt x="1942" y="16353"/>
                  </a:lnTo>
                  <a:lnTo>
                    <a:pt x="1899" y="16212"/>
                  </a:lnTo>
                  <a:lnTo>
                    <a:pt x="1852" y="16082"/>
                  </a:lnTo>
                  <a:lnTo>
                    <a:pt x="1804" y="15952"/>
                  </a:lnTo>
                  <a:lnTo>
                    <a:pt x="1752" y="15834"/>
                  </a:lnTo>
                  <a:lnTo>
                    <a:pt x="1700" y="15739"/>
                  </a:lnTo>
                  <a:lnTo>
                    <a:pt x="1643" y="15633"/>
                  </a:lnTo>
                  <a:lnTo>
                    <a:pt x="1586" y="15551"/>
                  </a:lnTo>
                  <a:lnTo>
                    <a:pt x="1529" y="15480"/>
                  </a:lnTo>
                  <a:lnTo>
                    <a:pt x="1467" y="15409"/>
                  </a:lnTo>
                  <a:lnTo>
                    <a:pt x="1406" y="15350"/>
                  </a:lnTo>
                  <a:lnTo>
                    <a:pt x="1339" y="15291"/>
                  </a:lnTo>
                  <a:lnTo>
                    <a:pt x="1278" y="15255"/>
                  </a:lnTo>
                  <a:lnTo>
                    <a:pt x="1211" y="15220"/>
                  </a:lnTo>
                  <a:lnTo>
                    <a:pt x="1183" y="15196"/>
                  </a:lnTo>
                  <a:lnTo>
                    <a:pt x="1154" y="15185"/>
                  </a:lnTo>
                  <a:lnTo>
                    <a:pt x="1083" y="15185"/>
                  </a:lnTo>
                  <a:lnTo>
                    <a:pt x="983" y="15173"/>
                  </a:lnTo>
                  <a:lnTo>
                    <a:pt x="879" y="15185"/>
                  </a:lnTo>
                  <a:lnTo>
                    <a:pt x="784" y="15220"/>
                  </a:lnTo>
                  <a:lnTo>
                    <a:pt x="684" y="15279"/>
                  </a:lnTo>
                  <a:lnTo>
                    <a:pt x="594" y="15350"/>
                  </a:lnTo>
                  <a:lnTo>
                    <a:pt x="504" y="15444"/>
                  </a:lnTo>
                  <a:lnTo>
                    <a:pt x="419" y="15551"/>
                  </a:lnTo>
                  <a:lnTo>
                    <a:pt x="338" y="15680"/>
                  </a:lnTo>
                  <a:lnTo>
                    <a:pt x="267" y="15822"/>
                  </a:lnTo>
                  <a:lnTo>
                    <a:pt x="200" y="15987"/>
                  </a:lnTo>
                  <a:lnTo>
                    <a:pt x="143" y="16164"/>
                  </a:lnTo>
                  <a:lnTo>
                    <a:pt x="91" y="16353"/>
                  </a:lnTo>
                  <a:lnTo>
                    <a:pt x="72" y="16460"/>
                  </a:lnTo>
                  <a:lnTo>
                    <a:pt x="53" y="16566"/>
                  </a:lnTo>
                  <a:lnTo>
                    <a:pt x="39" y="16672"/>
                  </a:lnTo>
                  <a:lnTo>
                    <a:pt x="25" y="16790"/>
                  </a:lnTo>
                  <a:lnTo>
                    <a:pt x="15" y="16908"/>
                  </a:lnTo>
                  <a:lnTo>
                    <a:pt x="6" y="17026"/>
                  </a:lnTo>
                  <a:lnTo>
                    <a:pt x="1" y="17156"/>
                  </a:lnTo>
                  <a:lnTo>
                    <a:pt x="1" y="17286"/>
                  </a:lnTo>
                  <a:lnTo>
                    <a:pt x="6" y="17499"/>
                  </a:lnTo>
                  <a:lnTo>
                    <a:pt x="20" y="17723"/>
                  </a:lnTo>
                  <a:lnTo>
                    <a:pt x="48" y="17971"/>
                  </a:lnTo>
                  <a:lnTo>
                    <a:pt x="77" y="18231"/>
                  </a:lnTo>
                  <a:lnTo>
                    <a:pt x="812" y="22953"/>
                  </a:lnTo>
                  <a:lnTo>
                    <a:pt x="1187" y="25315"/>
                  </a:lnTo>
                  <a:lnTo>
                    <a:pt x="1562" y="27676"/>
                  </a:lnTo>
                  <a:lnTo>
                    <a:pt x="1942" y="30038"/>
                  </a:lnTo>
                  <a:lnTo>
                    <a:pt x="2327" y="32387"/>
                  </a:lnTo>
                  <a:lnTo>
                    <a:pt x="2711" y="34749"/>
                  </a:lnTo>
                  <a:lnTo>
                    <a:pt x="3105" y="37098"/>
                  </a:lnTo>
                  <a:lnTo>
                    <a:pt x="3499" y="39448"/>
                  </a:lnTo>
                  <a:lnTo>
                    <a:pt x="3902" y="41786"/>
                  </a:lnTo>
                  <a:lnTo>
                    <a:pt x="4310" y="44123"/>
                  </a:lnTo>
                  <a:lnTo>
                    <a:pt x="4723" y="46449"/>
                  </a:lnTo>
                  <a:lnTo>
                    <a:pt x="5146" y="48775"/>
                  </a:lnTo>
                  <a:lnTo>
                    <a:pt x="5568" y="51078"/>
                  </a:lnTo>
                  <a:lnTo>
                    <a:pt x="6000" y="53380"/>
                  </a:lnTo>
                  <a:lnTo>
                    <a:pt x="6441" y="55671"/>
                  </a:lnTo>
                  <a:lnTo>
                    <a:pt x="6408" y="55765"/>
                  </a:lnTo>
                  <a:lnTo>
                    <a:pt x="6375" y="55871"/>
                  </a:lnTo>
                  <a:lnTo>
                    <a:pt x="6351" y="55978"/>
                  </a:lnTo>
                  <a:lnTo>
                    <a:pt x="6327" y="56084"/>
                  </a:lnTo>
                  <a:lnTo>
                    <a:pt x="6309" y="56190"/>
                  </a:lnTo>
                  <a:lnTo>
                    <a:pt x="6290" y="56308"/>
                  </a:lnTo>
                  <a:lnTo>
                    <a:pt x="6275" y="56426"/>
                  </a:lnTo>
                  <a:lnTo>
                    <a:pt x="6266" y="56544"/>
                  </a:lnTo>
                  <a:lnTo>
                    <a:pt x="6256" y="56674"/>
                  </a:lnTo>
                  <a:lnTo>
                    <a:pt x="6252" y="56792"/>
                  </a:lnTo>
                  <a:lnTo>
                    <a:pt x="6247" y="56910"/>
                  </a:lnTo>
                  <a:lnTo>
                    <a:pt x="6252" y="57040"/>
                  </a:lnTo>
                  <a:lnTo>
                    <a:pt x="6256" y="57158"/>
                  </a:lnTo>
                  <a:lnTo>
                    <a:pt x="6261" y="57288"/>
                  </a:lnTo>
                  <a:lnTo>
                    <a:pt x="6271" y="57406"/>
                  </a:lnTo>
                  <a:lnTo>
                    <a:pt x="6285" y="57524"/>
                  </a:lnTo>
                  <a:lnTo>
                    <a:pt x="6304" y="57631"/>
                  </a:lnTo>
                  <a:lnTo>
                    <a:pt x="6323" y="57749"/>
                  </a:lnTo>
                  <a:lnTo>
                    <a:pt x="6346" y="57855"/>
                  </a:lnTo>
                  <a:lnTo>
                    <a:pt x="6375" y="57961"/>
                  </a:lnTo>
                  <a:lnTo>
                    <a:pt x="6403" y="58056"/>
                  </a:lnTo>
                  <a:lnTo>
                    <a:pt x="6437" y="58150"/>
                  </a:lnTo>
                  <a:lnTo>
                    <a:pt x="6470" y="58233"/>
                  </a:lnTo>
                  <a:lnTo>
                    <a:pt x="6508" y="58315"/>
                  </a:lnTo>
                  <a:lnTo>
                    <a:pt x="6551" y="58398"/>
                  </a:lnTo>
                  <a:lnTo>
                    <a:pt x="6598" y="58457"/>
                  </a:lnTo>
                  <a:lnTo>
                    <a:pt x="6645" y="58516"/>
                  </a:lnTo>
                  <a:lnTo>
                    <a:pt x="6698" y="58575"/>
                  </a:lnTo>
                  <a:lnTo>
                    <a:pt x="6750" y="58611"/>
                  </a:lnTo>
                  <a:lnTo>
                    <a:pt x="6807" y="58646"/>
                  </a:lnTo>
                  <a:lnTo>
                    <a:pt x="6869" y="58670"/>
                  </a:lnTo>
                  <a:lnTo>
                    <a:pt x="6935" y="58681"/>
                  </a:lnTo>
                  <a:lnTo>
                    <a:pt x="8871" y="58870"/>
                  </a:lnTo>
                  <a:lnTo>
                    <a:pt x="10813" y="59036"/>
                  </a:lnTo>
                  <a:lnTo>
                    <a:pt x="12754" y="59189"/>
                  </a:lnTo>
                  <a:lnTo>
                    <a:pt x="14695" y="59319"/>
                  </a:lnTo>
                  <a:lnTo>
                    <a:pt x="16641" y="59437"/>
                  </a:lnTo>
                  <a:lnTo>
                    <a:pt x="18587" y="59531"/>
                  </a:lnTo>
                  <a:lnTo>
                    <a:pt x="20533" y="59614"/>
                  </a:lnTo>
                  <a:lnTo>
                    <a:pt x="22479" y="59661"/>
                  </a:lnTo>
                  <a:lnTo>
                    <a:pt x="24424" y="59697"/>
                  </a:lnTo>
                  <a:lnTo>
                    <a:pt x="26370" y="59709"/>
                  </a:lnTo>
                  <a:lnTo>
                    <a:pt x="28312" y="59697"/>
                  </a:lnTo>
                  <a:lnTo>
                    <a:pt x="30257" y="59661"/>
                  </a:lnTo>
                  <a:lnTo>
                    <a:pt x="32203" y="59602"/>
                  </a:lnTo>
                  <a:lnTo>
                    <a:pt x="34145" y="59520"/>
                  </a:lnTo>
                  <a:lnTo>
                    <a:pt x="36081" y="59413"/>
                  </a:lnTo>
                  <a:lnTo>
                    <a:pt x="38022" y="59284"/>
                  </a:lnTo>
                  <a:lnTo>
                    <a:pt x="38112" y="59260"/>
                  </a:lnTo>
                  <a:lnTo>
                    <a:pt x="38198" y="59236"/>
                  </a:lnTo>
                  <a:lnTo>
                    <a:pt x="38278" y="59189"/>
                  </a:lnTo>
                  <a:lnTo>
                    <a:pt x="38354" y="59130"/>
                  </a:lnTo>
                  <a:lnTo>
                    <a:pt x="38426" y="59047"/>
                  </a:lnTo>
                  <a:lnTo>
                    <a:pt x="38492" y="58965"/>
                  </a:lnTo>
                  <a:lnTo>
                    <a:pt x="38554" y="58870"/>
                  </a:lnTo>
                  <a:lnTo>
                    <a:pt x="38611" y="58764"/>
                  </a:lnTo>
                  <a:lnTo>
                    <a:pt x="38663" y="58646"/>
                  </a:lnTo>
                  <a:lnTo>
                    <a:pt x="38710" y="58516"/>
                  </a:lnTo>
                  <a:lnTo>
                    <a:pt x="38753" y="58374"/>
                  </a:lnTo>
                  <a:lnTo>
                    <a:pt x="38791" y="58233"/>
                  </a:lnTo>
                  <a:lnTo>
                    <a:pt x="38824" y="58091"/>
                  </a:lnTo>
                  <a:lnTo>
                    <a:pt x="38853" y="57938"/>
                  </a:lnTo>
                  <a:lnTo>
                    <a:pt x="38876" y="57772"/>
                  </a:lnTo>
                  <a:lnTo>
                    <a:pt x="38895" y="57619"/>
                  </a:lnTo>
                  <a:lnTo>
                    <a:pt x="38957" y="57631"/>
                  </a:lnTo>
                  <a:lnTo>
                    <a:pt x="39019" y="57642"/>
                  </a:lnTo>
                  <a:lnTo>
                    <a:pt x="39085" y="57619"/>
                  </a:lnTo>
                  <a:lnTo>
                    <a:pt x="39147" y="57583"/>
                  </a:lnTo>
                  <a:lnTo>
                    <a:pt x="39175" y="57560"/>
                  </a:lnTo>
                  <a:lnTo>
                    <a:pt x="39204" y="57512"/>
                  </a:lnTo>
                  <a:lnTo>
                    <a:pt x="39232" y="57477"/>
                  </a:lnTo>
                  <a:lnTo>
                    <a:pt x="39256" y="57430"/>
                  </a:lnTo>
                  <a:lnTo>
                    <a:pt x="39280" y="57371"/>
                  </a:lnTo>
                  <a:lnTo>
                    <a:pt x="39304" y="57300"/>
                  </a:lnTo>
                  <a:lnTo>
                    <a:pt x="39323" y="57217"/>
                  </a:lnTo>
                  <a:lnTo>
                    <a:pt x="39346" y="57135"/>
                  </a:lnTo>
                  <a:lnTo>
                    <a:pt x="39441" y="56674"/>
                  </a:lnTo>
                  <a:lnTo>
                    <a:pt x="39536" y="56202"/>
                  </a:lnTo>
                  <a:lnTo>
                    <a:pt x="39631" y="55730"/>
                  </a:lnTo>
                  <a:lnTo>
                    <a:pt x="39721" y="55246"/>
                  </a:lnTo>
                  <a:lnTo>
                    <a:pt x="39807" y="54773"/>
                  </a:lnTo>
                  <a:lnTo>
                    <a:pt x="39892" y="54289"/>
                  </a:lnTo>
                  <a:lnTo>
                    <a:pt x="40049" y="53321"/>
                  </a:lnTo>
                  <a:lnTo>
                    <a:pt x="40205" y="52329"/>
                  </a:lnTo>
                  <a:lnTo>
                    <a:pt x="40348" y="51349"/>
                  </a:lnTo>
                  <a:lnTo>
                    <a:pt x="40490" y="50346"/>
                  </a:lnTo>
                  <a:lnTo>
                    <a:pt x="40623" y="49354"/>
                  </a:lnTo>
                  <a:lnTo>
                    <a:pt x="40884" y="47347"/>
                  </a:lnTo>
                  <a:lnTo>
                    <a:pt x="41140" y="45328"/>
                  </a:lnTo>
                  <a:lnTo>
                    <a:pt x="41273" y="44324"/>
                  </a:lnTo>
                  <a:lnTo>
                    <a:pt x="41406" y="43332"/>
                  </a:lnTo>
                  <a:lnTo>
                    <a:pt x="41544" y="42341"/>
                  </a:lnTo>
                  <a:lnTo>
                    <a:pt x="41686" y="41349"/>
                  </a:lnTo>
                  <a:lnTo>
                    <a:pt x="41876" y="40121"/>
                  </a:lnTo>
                  <a:lnTo>
                    <a:pt x="42075" y="38917"/>
                  </a:lnTo>
                  <a:lnTo>
                    <a:pt x="42284" y="37712"/>
                  </a:lnTo>
                  <a:lnTo>
                    <a:pt x="42498" y="36520"/>
                  </a:lnTo>
                  <a:lnTo>
                    <a:pt x="42716" y="35327"/>
                  </a:lnTo>
                  <a:lnTo>
                    <a:pt x="42939" y="34158"/>
                  </a:lnTo>
                  <a:lnTo>
                    <a:pt x="43167" y="32978"/>
                  </a:lnTo>
                  <a:lnTo>
                    <a:pt x="43399" y="31809"/>
                  </a:lnTo>
                  <a:lnTo>
                    <a:pt x="43860" y="29471"/>
                  </a:lnTo>
                  <a:lnTo>
                    <a:pt x="44092" y="28302"/>
                  </a:lnTo>
                  <a:lnTo>
                    <a:pt x="44320" y="27121"/>
                  </a:lnTo>
                  <a:lnTo>
                    <a:pt x="44548" y="25941"/>
                  </a:lnTo>
                  <a:lnTo>
                    <a:pt x="44766" y="24760"/>
                  </a:lnTo>
                  <a:lnTo>
                    <a:pt x="44985" y="23567"/>
                  </a:lnTo>
                  <a:lnTo>
                    <a:pt x="45194" y="22351"/>
                  </a:lnTo>
                  <a:lnTo>
                    <a:pt x="45217" y="22233"/>
                  </a:lnTo>
                  <a:lnTo>
                    <a:pt x="45236" y="22092"/>
                  </a:lnTo>
                  <a:lnTo>
                    <a:pt x="45255" y="21950"/>
                  </a:lnTo>
                  <a:lnTo>
                    <a:pt x="45274" y="21796"/>
                  </a:lnTo>
                  <a:lnTo>
                    <a:pt x="45279" y="21678"/>
                  </a:lnTo>
                  <a:lnTo>
                    <a:pt x="45284" y="21560"/>
                  </a:lnTo>
                  <a:lnTo>
                    <a:pt x="45288" y="21430"/>
                  </a:lnTo>
                  <a:lnTo>
                    <a:pt x="45288" y="21289"/>
                  </a:lnTo>
                  <a:lnTo>
                    <a:pt x="45284" y="21041"/>
                  </a:lnTo>
                  <a:lnTo>
                    <a:pt x="45269" y="20816"/>
                  </a:lnTo>
                  <a:lnTo>
                    <a:pt x="45246" y="20592"/>
                  </a:lnTo>
                  <a:lnTo>
                    <a:pt x="45212" y="20380"/>
                  </a:lnTo>
                  <a:lnTo>
                    <a:pt x="45170" y="20191"/>
                  </a:lnTo>
                  <a:lnTo>
                    <a:pt x="45118" y="20002"/>
                  </a:lnTo>
                  <a:lnTo>
                    <a:pt x="45061" y="19836"/>
                  </a:lnTo>
                  <a:lnTo>
                    <a:pt x="44999" y="19683"/>
                  </a:lnTo>
                  <a:lnTo>
                    <a:pt x="44928" y="19541"/>
                  </a:lnTo>
                  <a:lnTo>
                    <a:pt x="44852" y="19423"/>
                  </a:lnTo>
                  <a:lnTo>
                    <a:pt x="44776" y="19329"/>
                  </a:lnTo>
                  <a:lnTo>
                    <a:pt x="44690" y="19246"/>
                  </a:lnTo>
                  <a:lnTo>
                    <a:pt x="44605" y="19187"/>
                  </a:lnTo>
                  <a:lnTo>
                    <a:pt x="44515" y="19152"/>
                  </a:lnTo>
                  <a:lnTo>
                    <a:pt x="44425" y="19140"/>
                  </a:lnTo>
                  <a:lnTo>
                    <a:pt x="44334" y="19140"/>
                  </a:lnTo>
                  <a:lnTo>
                    <a:pt x="44401" y="19045"/>
                  </a:lnTo>
                  <a:lnTo>
                    <a:pt x="44463" y="18939"/>
                  </a:lnTo>
                  <a:lnTo>
                    <a:pt x="44524" y="18833"/>
                  </a:lnTo>
                  <a:lnTo>
                    <a:pt x="44581" y="18703"/>
                  </a:lnTo>
                  <a:lnTo>
                    <a:pt x="44633" y="18573"/>
                  </a:lnTo>
                  <a:lnTo>
                    <a:pt x="44676" y="18420"/>
                  </a:lnTo>
                  <a:lnTo>
                    <a:pt x="44719" y="18278"/>
                  </a:lnTo>
                  <a:lnTo>
                    <a:pt x="44752" y="18113"/>
                  </a:lnTo>
                  <a:lnTo>
                    <a:pt x="44785" y="17947"/>
                  </a:lnTo>
                  <a:lnTo>
                    <a:pt x="44804" y="17770"/>
                  </a:lnTo>
                  <a:lnTo>
                    <a:pt x="44823" y="17593"/>
                  </a:lnTo>
                  <a:lnTo>
                    <a:pt x="44828" y="17404"/>
                  </a:lnTo>
                  <a:lnTo>
                    <a:pt x="44828" y="17215"/>
                  </a:lnTo>
                  <a:lnTo>
                    <a:pt x="44823" y="17015"/>
                  </a:lnTo>
                  <a:lnTo>
                    <a:pt x="44804" y="16814"/>
                  </a:lnTo>
                  <a:lnTo>
                    <a:pt x="44781" y="16601"/>
                  </a:lnTo>
                  <a:lnTo>
                    <a:pt x="44728" y="16283"/>
                  </a:lnTo>
                  <a:lnTo>
                    <a:pt x="44676" y="15952"/>
                  </a:lnTo>
                  <a:lnTo>
                    <a:pt x="44619" y="15633"/>
                  </a:lnTo>
                  <a:lnTo>
                    <a:pt x="44558" y="15314"/>
                  </a:lnTo>
                  <a:lnTo>
                    <a:pt x="44496" y="15007"/>
                  </a:lnTo>
                  <a:lnTo>
                    <a:pt x="44434" y="14700"/>
                  </a:lnTo>
                  <a:lnTo>
                    <a:pt x="44368" y="14405"/>
                  </a:lnTo>
                  <a:lnTo>
                    <a:pt x="44296" y="14110"/>
                  </a:lnTo>
                  <a:lnTo>
                    <a:pt x="44225" y="13815"/>
                  </a:lnTo>
                  <a:lnTo>
                    <a:pt x="44149" y="13532"/>
                  </a:lnTo>
                  <a:lnTo>
                    <a:pt x="44073" y="13248"/>
                  </a:lnTo>
                  <a:lnTo>
                    <a:pt x="43997" y="12965"/>
                  </a:lnTo>
                  <a:lnTo>
                    <a:pt x="43917" y="12693"/>
                  </a:lnTo>
                  <a:lnTo>
                    <a:pt x="43831" y="12433"/>
                  </a:lnTo>
                  <a:lnTo>
                    <a:pt x="43661" y="11902"/>
                  </a:lnTo>
                  <a:lnTo>
                    <a:pt x="43480" y="11394"/>
                  </a:lnTo>
                  <a:lnTo>
                    <a:pt x="43290" y="10910"/>
                  </a:lnTo>
                  <a:lnTo>
                    <a:pt x="43091" y="10438"/>
                  </a:lnTo>
                  <a:lnTo>
                    <a:pt x="42887" y="9978"/>
                  </a:lnTo>
                  <a:lnTo>
                    <a:pt x="42673" y="9529"/>
                  </a:lnTo>
                  <a:lnTo>
                    <a:pt x="42455" y="9104"/>
                  </a:lnTo>
                  <a:lnTo>
                    <a:pt x="42227" y="8702"/>
                  </a:lnTo>
                  <a:lnTo>
                    <a:pt x="41995" y="8301"/>
                  </a:lnTo>
                  <a:lnTo>
                    <a:pt x="41753" y="7923"/>
                  </a:lnTo>
                  <a:lnTo>
                    <a:pt x="41506" y="7557"/>
                  </a:lnTo>
                  <a:lnTo>
                    <a:pt x="41254" y="7203"/>
                  </a:lnTo>
                  <a:lnTo>
                    <a:pt x="40993" y="6861"/>
                  </a:lnTo>
                  <a:lnTo>
                    <a:pt x="40732" y="6542"/>
                  </a:lnTo>
                  <a:lnTo>
                    <a:pt x="40462" y="6223"/>
                  </a:lnTo>
                  <a:lnTo>
                    <a:pt x="40191" y="5928"/>
                  </a:lnTo>
                  <a:lnTo>
                    <a:pt x="39911" y="5644"/>
                  </a:lnTo>
                  <a:lnTo>
                    <a:pt x="39626" y="5361"/>
                  </a:lnTo>
                  <a:lnTo>
                    <a:pt x="39342" y="5101"/>
                  </a:lnTo>
                  <a:lnTo>
                    <a:pt x="39052" y="4853"/>
                  </a:lnTo>
                  <a:lnTo>
                    <a:pt x="38758" y="4605"/>
                  </a:lnTo>
                  <a:lnTo>
                    <a:pt x="38459" y="4381"/>
                  </a:lnTo>
                  <a:lnTo>
                    <a:pt x="38160" y="4157"/>
                  </a:lnTo>
                  <a:lnTo>
                    <a:pt x="37856" y="3944"/>
                  </a:lnTo>
                  <a:lnTo>
                    <a:pt x="37547" y="3744"/>
                  </a:lnTo>
                  <a:lnTo>
                    <a:pt x="37239" y="3555"/>
                  </a:lnTo>
                  <a:lnTo>
                    <a:pt x="36930" y="3378"/>
                  </a:lnTo>
                  <a:lnTo>
                    <a:pt x="36617" y="3200"/>
                  </a:lnTo>
                  <a:lnTo>
                    <a:pt x="36304" y="3035"/>
                  </a:lnTo>
                  <a:lnTo>
                    <a:pt x="35991" y="2882"/>
                  </a:lnTo>
                  <a:lnTo>
                    <a:pt x="35673" y="2740"/>
                  </a:lnTo>
                  <a:lnTo>
                    <a:pt x="35355" y="2598"/>
                  </a:lnTo>
                  <a:lnTo>
                    <a:pt x="35037" y="2457"/>
                  </a:lnTo>
                  <a:lnTo>
                    <a:pt x="34406" y="2220"/>
                  </a:lnTo>
                  <a:lnTo>
                    <a:pt x="33770" y="1996"/>
                  </a:lnTo>
                  <a:lnTo>
                    <a:pt x="33138" y="1795"/>
                  </a:lnTo>
                  <a:lnTo>
                    <a:pt x="32517" y="1618"/>
                  </a:lnTo>
                  <a:lnTo>
                    <a:pt x="31900" y="1453"/>
                  </a:lnTo>
                  <a:lnTo>
                    <a:pt x="31292" y="1311"/>
                  </a:lnTo>
                  <a:lnTo>
                    <a:pt x="30694" y="1170"/>
                  </a:lnTo>
                  <a:lnTo>
                    <a:pt x="30110" y="1040"/>
                  </a:lnTo>
                  <a:lnTo>
                    <a:pt x="28995" y="815"/>
                  </a:lnTo>
                  <a:lnTo>
                    <a:pt x="27960" y="579"/>
                  </a:lnTo>
                  <a:lnTo>
                    <a:pt x="27524" y="485"/>
                  </a:lnTo>
                  <a:lnTo>
                    <a:pt x="27087" y="402"/>
                  </a:lnTo>
                  <a:lnTo>
                    <a:pt x="26650" y="320"/>
                  </a:lnTo>
                  <a:lnTo>
                    <a:pt x="26214" y="249"/>
                  </a:lnTo>
                  <a:lnTo>
                    <a:pt x="25777" y="190"/>
                  </a:lnTo>
                  <a:lnTo>
                    <a:pt x="25340" y="131"/>
                  </a:lnTo>
                  <a:lnTo>
                    <a:pt x="24904" y="95"/>
                  </a:lnTo>
                  <a:lnTo>
                    <a:pt x="24467" y="60"/>
                  </a:lnTo>
                  <a:lnTo>
                    <a:pt x="24035" y="24"/>
                  </a:lnTo>
                  <a:lnTo>
                    <a:pt x="23599" y="13"/>
                  </a:lnTo>
                  <a:lnTo>
                    <a:pt x="2316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5"/>
            <p:cNvSpPr/>
            <p:nvPr/>
          </p:nvSpPr>
          <p:spPr>
            <a:xfrm>
              <a:off x="293000" y="-11413600"/>
              <a:ext cx="150100" cy="377850"/>
            </a:xfrm>
            <a:custGeom>
              <a:rect b="b" l="l" r="r" t="t"/>
              <a:pathLst>
                <a:path extrusionOk="0" h="15114" w="6004">
                  <a:moveTo>
                    <a:pt x="2724" y="1"/>
                  </a:moveTo>
                  <a:lnTo>
                    <a:pt x="2606" y="13"/>
                  </a:lnTo>
                  <a:lnTo>
                    <a:pt x="2487" y="36"/>
                  </a:lnTo>
                  <a:lnTo>
                    <a:pt x="2373" y="72"/>
                  </a:lnTo>
                  <a:lnTo>
                    <a:pt x="2259" y="131"/>
                  </a:lnTo>
                  <a:lnTo>
                    <a:pt x="2145" y="190"/>
                  </a:lnTo>
                  <a:lnTo>
                    <a:pt x="2031" y="261"/>
                  </a:lnTo>
                  <a:lnTo>
                    <a:pt x="1922" y="343"/>
                  </a:lnTo>
                  <a:lnTo>
                    <a:pt x="1818" y="450"/>
                  </a:lnTo>
                  <a:lnTo>
                    <a:pt x="1714" y="556"/>
                  </a:lnTo>
                  <a:lnTo>
                    <a:pt x="1609" y="674"/>
                  </a:lnTo>
                  <a:lnTo>
                    <a:pt x="1509" y="804"/>
                  </a:lnTo>
                  <a:lnTo>
                    <a:pt x="1410" y="945"/>
                  </a:lnTo>
                  <a:lnTo>
                    <a:pt x="1315" y="1087"/>
                  </a:lnTo>
                  <a:lnTo>
                    <a:pt x="1220" y="1252"/>
                  </a:lnTo>
                  <a:lnTo>
                    <a:pt x="1130" y="1418"/>
                  </a:lnTo>
                  <a:lnTo>
                    <a:pt x="1044" y="1595"/>
                  </a:lnTo>
                  <a:lnTo>
                    <a:pt x="959" y="1784"/>
                  </a:lnTo>
                  <a:lnTo>
                    <a:pt x="873" y="1973"/>
                  </a:lnTo>
                  <a:lnTo>
                    <a:pt x="798" y="2173"/>
                  </a:lnTo>
                  <a:lnTo>
                    <a:pt x="722" y="2386"/>
                  </a:lnTo>
                  <a:lnTo>
                    <a:pt x="646" y="2610"/>
                  </a:lnTo>
                  <a:lnTo>
                    <a:pt x="579" y="2835"/>
                  </a:lnTo>
                  <a:lnTo>
                    <a:pt x="513" y="3071"/>
                  </a:lnTo>
                  <a:lnTo>
                    <a:pt x="451" y="3307"/>
                  </a:lnTo>
                  <a:lnTo>
                    <a:pt x="389" y="3555"/>
                  </a:lnTo>
                  <a:lnTo>
                    <a:pt x="337" y="3803"/>
                  </a:lnTo>
                  <a:lnTo>
                    <a:pt x="285" y="4063"/>
                  </a:lnTo>
                  <a:lnTo>
                    <a:pt x="237" y="4334"/>
                  </a:lnTo>
                  <a:lnTo>
                    <a:pt x="195" y="4606"/>
                  </a:lnTo>
                  <a:lnTo>
                    <a:pt x="157" y="4877"/>
                  </a:lnTo>
                  <a:lnTo>
                    <a:pt x="119" y="5161"/>
                  </a:lnTo>
                  <a:lnTo>
                    <a:pt x="86" y="5491"/>
                  </a:lnTo>
                  <a:lnTo>
                    <a:pt x="62" y="5834"/>
                  </a:lnTo>
                  <a:lnTo>
                    <a:pt x="38" y="6176"/>
                  </a:lnTo>
                  <a:lnTo>
                    <a:pt x="24" y="6507"/>
                  </a:lnTo>
                  <a:lnTo>
                    <a:pt x="14" y="6825"/>
                  </a:lnTo>
                  <a:lnTo>
                    <a:pt x="5" y="7132"/>
                  </a:lnTo>
                  <a:lnTo>
                    <a:pt x="0" y="7416"/>
                  </a:lnTo>
                  <a:lnTo>
                    <a:pt x="10" y="7699"/>
                  </a:lnTo>
                  <a:lnTo>
                    <a:pt x="14" y="7841"/>
                  </a:lnTo>
                  <a:lnTo>
                    <a:pt x="24" y="7971"/>
                  </a:lnTo>
                  <a:lnTo>
                    <a:pt x="43" y="8112"/>
                  </a:lnTo>
                  <a:lnTo>
                    <a:pt x="57" y="8254"/>
                  </a:lnTo>
                  <a:lnTo>
                    <a:pt x="81" y="8644"/>
                  </a:lnTo>
                  <a:lnTo>
                    <a:pt x="100" y="8844"/>
                  </a:lnTo>
                  <a:lnTo>
                    <a:pt x="119" y="9045"/>
                  </a:lnTo>
                  <a:lnTo>
                    <a:pt x="143" y="9258"/>
                  </a:lnTo>
                  <a:lnTo>
                    <a:pt x="171" y="9482"/>
                  </a:lnTo>
                  <a:lnTo>
                    <a:pt x="237" y="9895"/>
                  </a:lnTo>
                  <a:lnTo>
                    <a:pt x="313" y="10308"/>
                  </a:lnTo>
                  <a:lnTo>
                    <a:pt x="394" y="10710"/>
                  </a:lnTo>
                  <a:lnTo>
                    <a:pt x="489" y="11099"/>
                  </a:lnTo>
                  <a:lnTo>
                    <a:pt x="589" y="11477"/>
                  </a:lnTo>
                  <a:lnTo>
                    <a:pt x="698" y="11843"/>
                  </a:lnTo>
                  <a:lnTo>
                    <a:pt x="816" y="12186"/>
                  </a:lnTo>
                  <a:lnTo>
                    <a:pt x="940" y="12516"/>
                  </a:lnTo>
                  <a:lnTo>
                    <a:pt x="1073" y="12835"/>
                  </a:lnTo>
                  <a:lnTo>
                    <a:pt x="1210" y="13130"/>
                  </a:lnTo>
                  <a:lnTo>
                    <a:pt x="1353" y="13402"/>
                  </a:lnTo>
                  <a:lnTo>
                    <a:pt x="1500" y="13662"/>
                  </a:lnTo>
                  <a:lnTo>
                    <a:pt x="1652" y="13898"/>
                  </a:lnTo>
                  <a:lnTo>
                    <a:pt x="1808" y="14122"/>
                  </a:lnTo>
                  <a:lnTo>
                    <a:pt x="1970" y="14323"/>
                  </a:lnTo>
                  <a:lnTo>
                    <a:pt x="2069" y="14429"/>
                  </a:lnTo>
                  <a:lnTo>
                    <a:pt x="2174" y="14535"/>
                  </a:lnTo>
                  <a:lnTo>
                    <a:pt x="2278" y="14642"/>
                  </a:lnTo>
                  <a:lnTo>
                    <a:pt x="2387" y="14724"/>
                  </a:lnTo>
                  <a:lnTo>
                    <a:pt x="2492" y="14807"/>
                  </a:lnTo>
                  <a:lnTo>
                    <a:pt x="2601" y="14878"/>
                  </a:lnTo>
                  <a:lnTo>
                    <a:pt x="2705" y="14937"/>
                  </a:lnTo>
                  <a:lnTo>
                    <a:pt x="2815" y="14996"/>
                  </a:lnTo>
                  <a:lnTo>
                    <a:pt x="2924" y="15031"/>
                  </a:lnTo>
                  <a:lnTo>
                    <a:pt x="3033" y="15067"/>
                  </a:lnTo>
                  <a:lnTo>
                    <a:pt x="3142" y="15090"/>
                  </a:lnTo>
                  <a:lnTo>
                    <a:pt x="3251" y="15114"/>
                  </a:lnTo>
                  <a:lnTo>
                    <a:pt x="3470" y="15114"/>
                  </a:lnTo>
                  <a:lnTo>
                    <a:pt x="3579" y="15102"/>
                  </a:lnTo>
                  <a:lnTo>
                    <a:pt x="3688" y="15078"/>
                  </a:lnTo>
                  <a:lnTo>
                    <a:pt x="3797" y="15043"/>
                  </a:lnTo>
                  <a:lnTo>
                    <a:pt x="3901" y="14996"/>
                  </a:lnTo>
                  <a:lnTo>
                    <a:pt x="4011" y="14949"/>
                  </a:lnTo>
                  <a:lnTo>
                    <a:pt x="4115" y="14878"/>
                  </a:lnTo>
                  <a:lnTo>
                    <a:pt x="4219" y="14807"/>
                  </a:lnTo>
                  <a:lnTo>
                    <a:pt x="4319" y="14712"/>
                  </a:lnTo>
                  <a:lnTo>
                    <a:pt x="4424" y="14618"/>
                  </a:lnTo>
                  <a:lnTo>
                    <a:pt x="4523" y="14512"/>
                  </a:lnTo>
                  <a:lnTo>
                    <a:pt x="4618" y="14394"/>
                  </a:lnTo>
                  <a:lnTo>
                    <a:pt x="4718" y="14264"/>
                  </a:lnTo>
                  <a:lnTo>
                    <a:pt x="4813" y="14122"/>
                  </a:lnTo>
                  <a:lnTo>
                    <a:pt x="4903" y="13969"/>
                  </a:lnTo>
                  <a:lnTo>
                    <a:pt x="4993" y="13803"/>
                  </a:lnTo>
                  <a:lnTo>
                    <a:pt x="5083" y="13626"/>
                  </a:lnTo>
                  <a:lnTo>
                    <a:pt x="5169" y="13449"/>
                  </a:lnTo>
                  <a:lnTo>
                    <a:pt x="5254" y="13248"/>
                  </a:lnTo>
                  <a:lnTo>
                    <a:pt x="5335" y="13036"/>
                  </a:lnTo>
                  <a:lnTo>
                    <a:pt x="5411" y="12811"/>
                  </a:lnTo>
                  <a:lnTo>
                    <a:pt x="5487" y="12587"/>
                  </a:lnTo>
                  <a:lnTo>
                    <a:pt x="5553" y="12351"/>
                  </a:lnTo>
                  <a:lnTo>
                    <a:pt x="5615" y="12115"/>
                  </a:lnTo>
                  <a:lnTo>
                    <a:pt x="5672" y="11867"/>
                  </a:lnTo>
                  <a:lnTo>
                    <a:pt x="5724" y="11619"/>
                  </a:lnTo>
                  <a:lnTo>
                    <a:pt x="5776" y="11359"/>
                  </a:lnTo>
                  <a:lnTo>
                    <a:pt x="5819" y="11111"/>
                  </a:lnTo>
                  <a:lnTo>
                    <a:pt x="5857" y="10852"/>
                  </a:lnTo>
                  <a:lnTo>
                    <a:pt x="5890" y="10580"/>
                  </a:lnTo>
                  <a:lnTo>
                    <a:pt x="5919" y="10308"/>
                  </a:lnTo>
                  <a:lnTo>
                    <a:pt x="5947" y="10049"/>
                  </a:lnTo>
                  <a:lnTo>
                    <a:pt x="5966" y="9777"/>
                  </a:lnTo>
                  <a:lnTo>
                    <a:pt x="5980" y="9494"/>
                  </a:lnTo>
                  <a:lnTo>
                    <a:pt x="5995" y="9222"/>
                  </a:lnTo>
                  <a:lnTo>
                    <a:pt x="6004" y="8939"/>
                  </a:lnTo>
                  <a:lnTo>
                    <a:pt x="6004" y="8667"/>
                  </a:lnTo>
                  <a:lnTo>
                    <a:pt x="6004" y="8384"/>
                  </a:lnTo>
                  <a:lnTo>
                    <a:pt x="5999" y="8100"/>
                  </a:lnTo>
                  <a:lnTo>
                    <a:pt x="5990" y="7829"/>
                  </a:lnTo>
                  <a:lnTo>
                    <a:pt x="5976" y="7546"/>
                  </a:lnTo>
                  <a:lnTo>
                    <a:pt x="5961" y="7262"/>
                  </a:lnTo>
                  <a:lnTo>
                    <a:pt x="5938" y="6991"/>
                  </a:lnTo>
                  <a:lnTo>
                    <a:pt x="5914" y="6707"/>
                  </a:lnTo>
                  <a:lnTo>
                    <a:pt x="5885" y="6436"/>
                  </a:lnTo>
                  <a:lnTo>
                    <a:pt x="5852" y="6164"/>
                  </a:lnTo>
                  <a:lnTo>
                    <a:pt x="5814" y="5893"/>
                  </a:lnTo>
                  <a:lnTo>
                    <a:pt x="5776" y="5621"/>
                  </a:lnTo>
                  <a:lnTo>
                    <a:pt x="5733" y="5361"/>
                  </a:lnTo>
                  <a:lnTo>
                    <a:pt x="5686" y="5102"/>
                  </a:lnTo>
                  <a:lnTo>
                    <a:pt x="5634" y="4842"/>
                  </a:lnTo>
                  <a:lnTo>
                    <a:pt x="5586" y="4594"/>
                  </a:lnTo>
                  <a:lnTo>
                    <a:pt x="5529" y="4358"/>
                  </a:lnTo>
                  <a:lnTo>
                    <a:pt x="5472" y="4122"/>
                  </a:lnTo>
                  <a:lnTo>
                    <a:pt x="5415" y="3885"/>
                  </a:lnTo>
                  <a:lnTo>
                    <a:pt x="5349" y="3649"/>
                  </a:lnTo>
                  <a:lnTo>
                    <a:pt x="5287" y="3425"/>
                  </a:lnTo>
                  <a:lnTo>
                    <a:pt x="5216" y="3201"/>
                  </a:lnTo>
                  <a:lnTo>
                    <a:pt x="5145" y="2988"/>
                  </a:lnTo>
                  <a:lnTo>
                    <a:pt x="5074" y="2776"/>
                  </a:lnTo>
                  <a:lnTo>
                    <a:pt x="4998" y="2575"/>
                  </a:lnTo>
                  <a:lnTo>
                    <a:pt x="4917" y="2374"/>
                  </a:lnTo>
                  <a:lnTo>
                    <a:pt x="4836" y="2173"/>
                  </a:lnTo>
                  <a:lnTo>
                    <a:pt x="4756" y="1996"/>
                  </a:lnTo>
                  <a:lnTo>
                    <a:pt x="4670" y="1807"/>
                  </a:lnTo>
                  <a:lnTo>
                    <a:pt x="4580" y="1630"/>
                  </a:lnTo>
                  <a:lnTo>
                    <a:pt x="4490" y="1465"/>
                  </a:lnTo>
                  <a:lnTo>
                    <a:pt x="4400" y="1311"/>
                  </a:lnTo>
                  <a:lnTo>
                    <a:pt x="4305" y="1158"/>
                  </a:lnTo>
                  <a:lnTo>
                    <a:pt x="4210" y="1016"/>
                  </a:lnTo>
                  <a:lnTo>
                    <a:pt x="4115" y="875"/>
                  </a:lnTo>
                  <a:lnTo>
                    <a:pt x="4015" y="745"/>
                  </a:lnTo>
                  <a:lnTo>
                    <a:pt x="3916" y="627"/>
                  </a:lnTo>
                  <a:lnTo>
                    <a:pt x="3816" y="520"/>
                  </a:lnTo>
                  <a:lnTo>
                    <a:pt x="3712" y="426"/>
                  </a:lnTo>
                  <a:lnTo>
                    <a:pt x="3607" y="332"/>
                  </a:lnTo>
                  <a:lnTo>
                    <a:pt x="3503" y="249"/>
                  </a:lnTo>
                  <a:lnTo>
                    <a:pt x="3394" y="178"/>
                  </a:lnTo>
                  <a:lnTo>
                    <a:pt x="3289" y="119"/>
                  </a:lnTo>
                  <a:lnTo>
                    <a:pt x="3180" y="72"/>
                  </a:lnTo>
                  <a:lnTo>
                    <a:pt x="3066" y="36"/>
                  </a:lnTo>
                  <a:lnTo>
                    <a:pt x="2957" y="13"/>
                  </a:lnTo>
                  <a:lnTo>
                    <a:pt x="284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5"/>
            <p:cNvSpPr/>
            <p:nvPr/>
          </p:nvSpPr>
          <p:spPr>
            <a:xfrm>
              <a:off x="201625" y="-6105775"/>
              <a:ext cx="237325" cy="598050"/>
            </a:xfrm>
            <a:custGeom>
              <a:rect b="b" l="l" r="r" t="t"/>
              <a:pathLst>
                <a:path extrusionOk="0" h="23922" w="9493">
                  <a:moveTo>
                    <a:pt x="4486" y="4440"/>
                  </a:moveTo>
                  <a:lnTo>
                    <a:pt x="4619" y="4452"/>
                  </a:lnTo>
                  <a:lnTo>
                    <a:pt x="4752" y="4476"/>
                  </a:lnTo>
                  <a:lnTo>
                    <a:pt x="4884" y="4511"/>
                  </a:lnTo>
                  <a:lnTo>
                    <a:pt x="5013" y="4558"/>
                  </a:lnTo>
                  <a:lnTo>
                    <a:pt x="5145" y="4605"/>
                  </a:lnTo>
                  <a:lnTo>
                    <a:pt x="5274" y="4676"/>
                  </a:lnTo>
                  <a:lnTo>
                    <a:pt x="5402" y="4759"/>
                  </a:lnTo>
                  <a:lnTo>
                    <a:pt x="5530" y="4853"/>
                  </a:lnTo>
                  <a:lnTo>
                    <a:pt x="5653" y="4960"/>
                  </a:lnTo>
                  <a:lnTo>
                    <a:pt x="5781" y="5090"/>
                  </a:lnTo>
                  <a:lnTo>
                    <a:pt x="5905" y="5219"/>
                  </a:lnTo>
                  <a:lnTo>
                    <a:pt x="6028" y="5361"/>
                  </a:lnTo>
                  <a:lnTo>
                    <a:pt x="6147" y="5526"/>
                  </a:lnTo>
                  <a:lnTo>
                    <a:pt x="6270" y="5703"/>
                  </a:lnTo>
                  <a:lnTo>
                    <a:pt x="6384" y="5892"/>
                  </a:lnTo>
                  <a:lnTo>
                    <a:pt x="6503" y="6093"/>
                  </a:lnTo>
                  <a:lnTo>
                    <a:pt x="6617" y="6306"/>
                  </a:lnTo>
                  <a:lnTo>
                    <a:pt x="6731" y="6542"/>
                  </a:lnTo>
                  <a:lnTo>
                    <a:pt x="6840" y="6778"/>
                  </a:lnTo>
                  <a:lnTo>
                    <a:pt x="6954" y="7038"/>
                  </a:lnTo>
                  <a:lnTo>
                    <a:pt x="7058" y="7321"/>
                  </a:lnTo>
                  <a:lnTo>
                    <a:pt x="7125" y="7498"/>
                  </a:lnTo>
                  <a:lnTo>
                    <a:pt x="7191" y="7687"/>
                  </a:lnTo>
                  <a:lnTo>
                    <a:pt x="7248" y="7876"/>
                  </a:lnTo>
                  <a:lnTo>
                    <a:pt x="7305" y="8065"/>
                  </a:lnTo>
                  <a:lnTo>
                    <a:pt x="7362" y="8266"/>
                  </a:lnTo>
                  <a:lnTo>
                    <a:pt x="7409" y="8455"/>
                  </a:lnTo>
                  <a:lnTo>
                    <a:pt x="7457" y="8655"/>
                  </a:lnTo>
                  <a:lnTo>
                    <a:pt x="7504" y="8844"/>
                  </a:lnTo>
                  <a:lnTo>
                    <a:pt x="7542" y="9045"/>
                  </a:lnTo>
                  <a:lnTo>
                    <a:pt x="7580" y="9246"/>
                  </a:lnTo>
                  <a:lnTo>
                    <a:pt x="7618" y="9446"/>
                  </a:lnTo>
                  <a:lnTo>
                    <a:pt x="7647" y="9647"/>
                  </a:lnTo>
                  <a:lnTo>
                    <a:pt x="7680" y="9848"/>
                  </a:lnTo>
                  <a:lnTo>
                    <a:pt x="7704" y="10048"/>
                  </a:lnTo>
                  <a:lnTo>
                    <a:pt x="7727" y="10249"/>
                  </a:lnTo>
                  <a:lnTo>
                    <a:pt x="7746" y="10462"/>
                  </a:lnTo>
                  <a:lnTo>
                    <a:pt x="7780" y="10863"/>
                  </a:lnTo>
                  <a:lnTo>
                    <a:pt x="7799" y="11276"/>
                  </a:lnTo>
                  <a:lnTo>
                    <a:pt x="7808" y="11690"/>
                  </a:lnTo>
                  <a:lnTo>
                    <a:pt x="7803" y="12091"/>
                  </a:lnTo>
                  <a:lnTo>
                    <a:pt x="7794" y="12504"/>
                  </a:lnTo>
                  <a:lnTo>
                    <a:pt x="7770" y="12906"/>
                  </a:lnTo>
                  <a:lnTo>
                    <a:pt x="7737" y="13307"/>
                  </a:lnTo>
                  <a:lnTo>
                    <a:pt x="7694" y="13709"/>
                  </a:lnTo>
                  <a:lnTo>
                    <a:pt x="7647" y="14098"/>
                  </a:lnTo>
                  <a:lnTo>
                    <a:pt x="7585" y="14488"/>
                  </a:lnTo>
                  <a:lnTo>
                    <a:pt x="7514" y="14866"/>
                  </a:lnTo>
                  <a:lnTo>
                    <a:pt x="7433" y="15244"/>
                  </a:lnTo>
                  <a:lnTo>
                    <a:pt x="7348" y="15598"/>
                  </a:lnTo>
                  <a:lnTo>
                    <a:pt x="7253" y="15952"/>
                  </a:lnTo>
                  <a:lnTo>
                    <a:pt x="7148" y="16306"/>
                  </a:lnTo>
                  <a:lnTo>
                    <a:pt x="7034" y="16637"/>
                  </a:lnTo>
                  <a:lnTo>
                    <a:pt x="6916" y="16956"/>
                  </a:lnTo>
                  <a:lnTo>
                    <a:pt x="6792" y="17263"/>
                  </a:lnTo>
                  <a:lnTo>
                    <a:pt x="6659" y="17569"/>
                  </a:lnTo>
                  <a:lnTo>
                    <a:pt x="6517" y="17853"/>
                  </a:lnTo>
                  <a:lnTo>
                    <a:pt x="6370" y="18113"/>
                  </a:lnTo>
                  <a:lnTo>
                    <a:pt x="6218" y="18361"/>
                  </a:lnTo>
                  <a:lnTo>
                    <a:pt x="6061" y="18597"/>
                  </a:lnTo>
                  <a:lnTo>
                    <a:pt x="5895" y="18821"/>
                  </a:lnTo>
                  <a:lnTo>
                    <a:pt x="5729" y="19010"/>
                  </a:lnTo>
                  <a:lnTo>
                    <a:pt x="5568" y="19175"/>
                  </a:lnTo>
                  <a:lnTo>
                    <a:pt x="5402" y="19329"/>
                  </a:lnTo>
                  <a:lnTo>
                    <a:pt x="5231" y="19447"/>
                  </a:lnTo>
                  <a:lnTo>
                    <a:pt x="5065" y="19553"/>
                  </a:lnTo>
                  <a:lnTo>
                    <a:pt x="4899" y="19636"/>
                  </a:lnTo>
                  <a:lnTo>
                    <a:pt x="4733" y="19695"/>
                  </a:lnTo>
                  <a:lnTo>
                    <a:pt x="4566" y="19742"/>
                  </a:lnTo>
                  <a:lnTo>
                    <a:pt x="4400" y="19766"/>
                  </a:lnTo>
                  <a:lnTo>
                    <a:pt x="4234" y="19754"/>
                  </a:lnTo>
                  <a:lnTo>
                    <a:pt x="4073" y="19742"/>
                  </a:lnTo>
                  <a:lnTo>
                    <a:pt x="3916" y="19695"/>
                  </a:lnTo>
                  <a:lnTo>
                    <a:pt x="3755" y="19624"/>
                  </a:lnTo>
                  <a:lnTo>
                    <a:pt x="3603" y="19541"/>
                  </a:lnTo>
                  <a:lnTo>
                    <a:pt x="3451" y="19435"/>
                  </a:lnTo>
                  <a:lnTo>
                    <a:pt x="3304" y="19305"/>
                  </a:lnTo>
                  <a:lnTo>
                    <a:pt x="3157" y="19152"/>
                  </a:lnTo>
                  <a:lnTo>
                    <a:pt x="3019" y="18986"/>
                  </a:lnTo>
                  <a:lnTo>
                    <a:pt x="2882" y="18786"/>
                  </a:lnTo>
                  <a:lnTo>
                    <a:pt x="2753" y="18573"/>
                  </a:lnTo>
                  <a:lnTo>
                    <a:pt x="2625" y="18337"/>
                  </a:lnTo>
                  <a:lnTo>
                    <a:pt x="2507" y="18089"/>
                  </a:lnTo>
                  <a:lnTo>
                    <a:pt x="2393" y="17806"/>
                  </a:lnTo>
                  <a:lnTo>
                    <a:pt x="2288" y="17510"/>
                  </a:lnTo>
                  <a:lnTo>
                    <a:pt x="2189" y="17192"/>
                  </a:lnTo>
                  <a:lnTo>
                    <a:pt x="2094" y="16849"/>
                  </a:lnTo>
                  <a:lnTo>
                    <a:pt x="2008" y="16495"/>
                  </a:lnTo>
                  <a:lnTo>
                    <a:pt x="1932" y="16117"/>
                  </a:lnTo>
                  <a:lnTo>
                    <a:pt x="1861" y="15704"/>
                  </a:lnTo>
                  <a:lnTo>
                    <a:pt x="1799" y="15291"/>
                  </a:lnTo>
                  <a:lnTo>
                    <a:pt x="1747" y="14842"/>
                  </a:lnTo>
                  <a:lnTo>
                    <a:pt x="1700" y="14382"/>
                  </a:lnTo>
                  <a:lnTo>
                    <a:pt x="1676" y="14051"/>
                  </a:lnTo>
                  <a:lnTo>
                    <a:pt x="1657" y="13720"/>
                  </a:lnTo>
                  <a:lnTo>
                    <a:pt x="1638" y="13390"/>
                  </a:lnTo>
                  <a:lnTo>
                    <a:pt x="1624" y="13059"/>
                  </a:lnTo>
                  <a:lnTo>
                    <a:pt x="1619" y="12729"/>
                  </a:lnTo>
                  <a:lnTo>
                    <a:pt x="1614" y="12398"/>
                  </a:lnTo>
                  <a:lnTo>
                    <a:pt x="1619" y="12067"/>
                  </a:lnTo>
                  <a:lnTo>
                    <a:pt x="1624" y="11749"/>
                  </a:lnTo>
                  <a:lnTo>
                    <a:pt x="1633" y="11418"/>
                  </a:lnTo>
                  <a:lnTo>
                    <a:pt x="1652" y="11087"/>
                  </a:lnTo>
                  <a:lnTo>
                    <a:pt x="1671" y="10769"/>
                  </a:lnTo>
                  <a:lnTo>
                    <a:pt x="1695" y="10450"/>
                  </a:lnTo>
                  <a:lnTo>
                    <a:pt x="1723" y="10131"/>
                  </a:lnTo>
                  <a:lnTo>
                    <a:pt x="1752" y="9812"/>
                  </a:lnTo>
                  <a:lnTo>
                    <a:pt x="1790" y="9505"/>
                  </a:lnTo>
                  <a:lnTo>
                    <a:pt x="1833" y="9198"/>
                  </a:lnTo>
                  <a:lnTo>
                    <a:pt x="1875" y="8891"/>
                  </a:lnTo>
                  <a:lnTo>
                    <a:pt x="1928" y="8596"/>
                  </a:lnTo>
                  <a:lnTo>
                    <a:pt x="1980" y="8301"/>
                  </a:lnTo>
                  <a:lnTo>
                    <a:pt x="2037" y="8006"/>
                  </a:lnTo>
                  <a:lnTo>
                    <a:pt x="2098" y="7722"/>
                  </a:lnTo>
                  <a:lnTo>
                    <a:pt x="2165" y="7451"/>
                  </a:lnTo>
                  <a:lnTo>
                    <a:pt x="2231" y="7179"/>
                  </a:lnTo>
                  <a:lnTo>
                    <a:pt x="2307" y="6908"/>
                  </a:lnTo>
                  <a:lnTo>
                    <a:pt x="2383" y="6648"/>
                  </a:lnTo>
                  <a:lnTo>
                    <a:pt x="2464" y="6400"/>
                  </a:lnTo>
                  <a:lnTo>
                    <a:pt x="2549" y="6152"/>
                  </a:lnTo>
                  <a:lnTo>
                    <a:pt x="2635" y="5916"/>
                  </a:lnTo>
                  <a:lnTo>
                    <a:pt x="2730" y="5692"/>
                  </a:lnTo>
                  <a:lnTo>
                    <a:pt x="2825" y="5467"/>
                  </a:lnTo>
                  <a:lnTo>
                    <a:pt x="2924" y="5255"/>
                  </a:lnTo>
                  <a:lnTo>
                    <a:pt x="3024" y="5054"/>
                  </a:lnTo>
                  <a:lnTo>
                    <a:pt x="3157" y="4948"/>
                  </a:lnTo>
                  <a:lnTo>
                    <a:pt x="3290" y="4853"/>
                  </a:lnTo>
                  <a:lnTo>
                    <a:pt x="3423" y="4771"/>
                  </a:lnTo>
                  <a:lnTo>
                    <a:pt x="3555" y="4688"/>
                  </a:lnTo>
                  <a:lnTo>
                    <a:pt x="3688" y="4617"/>
                  </a:lnTo>
                  <a:lnTo>
                    <a:pt x="3821" y="4570"/>
                  </a:lnTo>
                  <a:lnTo>
                    <a:pt x="3954" y="4523"/>
                  </a:lnTo>
                  <a:lnTo>
                    <a:pt x="4087" y="4487"/>
                  </a:lnTo>
                  <a:lnTo>
                    <a:pt x="4220" y="4464"/>
                  </a:lnTo>
                  <a:lnTo>
                    <a:pt x="4353" y="4452"/>
                  </a:lnTo>
                  <a:lnTo>
                    <a:pt x="4486" y="4440"/>
                  </a:lnTo>
                  <a:close/>
                  <a:moveTo>
                    <a:pt x="3930" y="1"/>
                  </a:moveTo>
                  <a:lnTo>
                    <a:pt x="3802" y="24"/>
                  </a:lnTo>
                  <a:lnTo>
                    <a:pt x="3674" y="36"/>
                  </a:lnTo>
                  <a:lnTo>
                    <a:pt x="3546" y="72"/>
                  </a:lnTo>
                  <a:lnTo>
                    <a:pt x="3418" y="119"/>
                  </a:lnTo>
                  <a:lnTo>
                    <a:pt x="3294" y="166"/>
                  </a:lnTo>
                  <a:lnTo>
                    <a:pt x="3171" y="225"/>
                  </a:lnTo>
                  <a:lnTo>
                    <a:pt x="3048" y="296"/>
                  </a:lnTo>
                  <a:lnTo>
                    <a:pt x="2924" y="367"/>
                  </a:lnTo>
                  <a:lnTo>
                    <a:pt x="2806" y="461"/>
                  </a:lnTo>
                  <a:lnTo>
                    <a:pt x="2682" y="556"/>
                  </a:lnTo>
                  <a:lnTo>
                    <a:pt x="2568" y="662"/>
                  </a:lnTo>
                  <a:lnTo>
                    <a:pt x="2450" y="780"/>
                  </a:lnTo>
                  <a:lnTo>
                    <a:pt x="2336" y="910"/>
                  </a:lnTo>
                  <a:lnTo>
                    <a:pt x="2222" y="1040"/>
                  </a:lnTo>
                  <a:lnTo>
                    <a:pt x="2108" y="1193"/>
                  </a:lnTo>
                  <a:lnTo>
                    <a:pt x="1999" y="1347"/>
                  </a:lnTo>
                  <a:lnTo>
                    <a:pt x="1890" y="1524"/>
                  </a:lnTo>
                  <a:lnTo>
                    <a:pt x="1785" y="1701"/>
                  </a:lnTo>
                  <a:lnTo>
                    <a:pt x="1681" y="1890"/>
                  </a:lnTo>
                  <a:lnTo>
                    <a:pt x="1581" y="2091"/>
                  </a:lnTo>
                  <a:lnTo>
                    <a:pt x="1481" y="2303"/>
                  </a:lnTo>
                  <a:lnTo>
                    <a:pt x="1382" y="2527"/>
                  </a:lnTo>
                  <a:lnTo>
                    <a:pt x="1287" y="2752"/>
                  </a:lnTo>
                  <a:lnTo>
                    <a:pt x="1244" y="2882"/>
                  </a:lnTo>
                  <a:lnTo>
                    <a:pt x="1201" y="3012"/>
                  </a:lnTo>
                  <a:lnTo>
                    <a:pt x="1168" y="3141"/>
                  </a:lnTo>
                  <a:lnTo>
                    <a:pt x="1140" y="3283"/>
                  </a:lnTo>
                  <a:lnTo>
                    <a:pt x="1116" y="3413"/>
                  </a:lnTo>
                  <a:lnTo>
                    <a:pt x="1097" y="3555"/>
                  </a:lnTo>
                  <a:lnTo>
                    <a:pt x="1083" y="3685"/>
                  </a:lnTo>
                  <a:lnTo>
                    <a:pt x="1069" y="3826"/>
                  </a:lnTo>
                  <a:lnTo>
                    <a:pt x="1064" y="3968"/>
                  </a:lnTo>
                  <a:lnTo>
                    <a:pt x="1064" y="4098"/>
                  </a:lnTo>
                  <a:lnTo>
                    <a:pt x="1064" y="4239"/>
                  </a:lnTo>
                  <a:lnTo>
                    <a:pt x="1069" y="4369"/>
                  </a:lnTo>
                  <a:lnTo>
                    <a:pt x="1078" y="4511"/>
                  </a:lnTo>
                  <a:lnTo>
                    <a:pt x="1092" y="4641"/>
                  </a:lnTo>
                  <a:lnTo>
                    <a:pt x="1106" y="4771"/>
                  </a:lnTo>
                  <a:lnTo>
                    <a:pt x="1130" y="4901"/>
                  </a:lnTo>
                  <a:lnTo>
                    <a:pt x="1035" y="5184"/>
                  </a:lnTo>
                  <a:lnTo>
                    <a:pt x="950" y="5491"/>
                  </a:lnTo>
                  <a:lnTo>
                    <a:pt x="864" y="5798"/>
                  </a:lnTo>
                  <a:lnTo>
                    <a:pt x="788" y="6105"/>
                  </a:lnTo>
                  <a:lnTo>
                    <a:pt x="708" y="6424"/>
                  </a:lnTo>
                  <a:lnTo>
                    <a:pt x="637" y="6754"/>
                  </a:lnTo>
                  <a:lnTo>
                    <a:pt x="570" y="7085"/>
                  </a:lnTo>
                  <a:lnTo>
                    <a:pt x="504" y="7427"/>
                  </a:lnTo>
                  <a:lnTo>
                    <a:pt x="442" y="7770"/>
                  </a:lnTo>
                  <a:lnTo>
                    <a:pt x="385" y="8112"/>
                  </a:lnTo>
                  <a:lnTo>
                    <a:pt x="333" y="8466"/>
                  </a:lnTo>
                  <a:lnTo>
                    <a:pt x="281" y="8821"/>
                  </a:lnTo>
                  <a:lnTo>
                    <a:pt x="233" y="9187"/>
                  </a:lnTo>
                  <a:lnTo>
                    <a:pt x="195" y="9541"/>
                  </a:lnTo>
                  <a:lnTo>
                    <a:pt x="157" y="9907"/>
                  </a:lnTo>
                  <a:lnTo>
                    <a:pt x="124" y="10285"/>
                  </a:lnTo>
                  <a:lnTo>
                    <a:pt x="91" y="10651"/>
                  </a:lnTo>
                  <a:lnTo>
                    <a:pt x="67" y="11028"/>
                  </a:lnTo>
                  <a:lnTo>
                    <a:pt x="43" y="11394"/>
                  </a:lnTo>
                  <a:lnTo>
                    <a:pt x="29" y="11772"/>
                  </a:lnTo>
                  <a:lnTo>
                    <a:pt x="15" y="12150"/>
                  </a:lnTo>
                  <a:lnTo>
                    <a:pt x="5" y="12528"/>
                  </a:lnTo>
                  <a:lnTo>
                    <a:pt x="1" y="12906"/>
                  </a:lnTo>
                  <a:lnTo>
                    <a:pt x="1" y="13272"/>
                  </a:lnTo>
                  <a:lnTo>
                    <a:pt x="5" y="13650"/>
                  </a:lnTo>
                  <a:lnTo>
                    <a:pt x="15" y="14016"/>
                  </a:lnTo>
                  <a:lnTo>
                    <a:pt x="24" y="14393"/>
                  </a:lnTo>
                  <a:lnTo>
                    <a:pt x="43" y="14759"/>
                  </a:lnTo>
                  <a:lnTo>
                    <a:pt x="62" y="15125"/>
                  </a:lnTo>
                  <a:lnTo>
                    <a:pt x="91" y="15491"/>
                  </a:lnTo>
                  <a:lnTo>
                    <a:pt x="119" y="15846"/>
                  </a:lnTo>
                  <a:lnTo>
                    <a:pt x="157" y="16200"/>
                  </a:lnTo>
                  <a:lnTo>
                    <a:pt x="190" y="16530"/>
                  </a:lnTo>
                  <a:lnTo>
                    <a:pt x="233" y="16861"/>
                  </a:lnTo>
                  <a:lnTo>
                    <a:pt x="276" y="17168"/>
                  </a:lnTo>
                  <a:lnTo>
                    <a:pt x="323" y="17487"/>
                  </a:lnTo>
                  <a:lnTo>
                    <a:pt x="376" y="17782"/>
                  </a:lnTo>
                  <a:lnTo>
                    <a:pt x="428" y="18077"/>
                  </a:lnTo>
                  <a:lnTo>
                    <a:pt x="485" y="18372"/>
                  </a:lnTo>
                  <a:lnTo>
                    <a:pt x="546" y="18656"/>
                  </a:lnTo>
                  <a:lnTo>
                    <a:pt x="608" y="18927"/>
                  </a:lnTo>
                  <a:lnTo>
                    <a:pt x="675" y="19187"/>
                  </a:lnTo>
                  <a:lnTo>
                    <a:pt x="741" y="19459"/>
                  </a:lnTo>
                  <a:lnTo>
                    <a:pt x="812" y="19707"/>
                  </a:lnTo>
                  <a:lnTo>
                    <a:pt x="888" y="19955"/>
                  </a:lnTo>
                  <a:lnTo>
                    <a:pt x="964" y="20191"/>
                  </a:lnTo>
                  <a:lnTo>
                    <a:pt x="1045" y="20427"/>
                  </a:lnTo>
                  <a:lnTo>
                    <a:pt x="1125" y="20639"/>
                  </a:lnTo>
                  <a:lnTo>
                    <a:pt x="1211" y="20864"/>
                  </a:lnTo>
                  <a:lnTo>
                    <a:pt x="1296" y="21076"/>
                  </a:lnTo>
                  <a:lnTo>
                    <a:pt x="1387" y="21277"/>
                  </a:lnTo>
                  <a:lnTo>
                    <a:pt x="1477" y="21466"/>
                  </a:lnTo>
                  <a:lnTo>
                    <a:pt x="1572" y="21655"/>
                  </a:lnTo>
                  <a:lnTo>
                    <a:pt x="1667" y="21832"/>
                  </a:lnTo>
                  <a:lnTo>
                    <a:pt x="1761" y="22009"/>
                  </a:lnTo>
                  <a:lnTo>
                    <a:pt x="1861" y="22174"/>
                  </a:lnTo>
                  <a:lnTo>
                    <a:pt x="1966" y="22328"/>
                  </a:lnTo>
                  <a:lnTo>
                    <a:pt x="2065" y="22481"/>
                  </a:lnTo>
                  <a:lnTo>
                    <a:pt x="2170" y="22623"/>
                  </a:lnTo>
                  <a:lnTo>
                    <a:pt x="2279" y="22765"/>
                  </a:lnTo>
                  <a:lnTo>
                    <a:pt x="2388" y="22894"/>
                  </a:lnTo>
                  <a:lnTo>
                    <a:pt x="2497" y="23013"/>
                  </a:lnTo>
                  <a:lnTo>
                    <a:pt x="2606" y="23119"/>
                  </a:lnTo>
                  <a:lnTo>
                    <a:pt x="2720" y="23225"/>
                  </a:lnTo>
                  <a:lnTo>
                    <a:pt x="2834" y="23331"/>
                  </a:lnTo>
                  <a:lnTo>
                    <a:pt x="2948" y="23414"/>
                  </a:lnTo>
                  <a:lnTo>
                    <a:pt x="3062" y="23508"/>
                  </a:lnTo>
                  <a:lnTo>
                    <a:pt x="3181" y="23579"/>
                  </a:lnTo>
                  <a:lnTo>
                    <a:pt x="3299" y="23650"/>
                  </a:lnTo>
                  <a:lnTo>
                    <a:pt x="3418" y="23709"/>
                  </a:lnTo>
                  <a:lnTo>
                    <a:pt x="3536" y="23756"/>
                  </a:lnTo>
                  <a:lnTo>
                    <a:pt x="3655" y="23804"/>
                  </a:lnTo>
                  <a:lnTo>
                    <a:pt x="3779" y="23851"/>
                  </a:lnTo>
                  <a:lnTo>
                    <a:pt x="3897" y="23874"/>
                  </a:lnTo>
                  <a:lnTo>
                    <a:pt x="4021" y="23898"/>
                  </a:lnTo>
                  <a:lnTo>
                    <a:pt x="4144" y="23910"/>
                  </a:lnTo>
                  <a:lnTo>
                    <a:pt x="4267" y="23922"/>
                  </a:lnTo>
                  <a:lnTo>
                    <a:pt x="4391" y="23922"/>
                  </a:lnTo>
                  <a:lnTo>
                    <a:pt x="4514" y="23910"/>
                  </a:lnTo>
                  <a:lnTo>
                    <a:pt x="4638" y="23898"/>
                  </a:lnTo>
                  <a:lnTo>
                    <a:pt x="4766" y="23874"/>
                  </a:lnTo>
                  <a:lnTo>
                    <a:pt x="4889" y="23839"/>
                  </a:lnTo>
                  <a:lnTo>
                    <a:pt x="5013" y="23804"/>
                  </a:lnTo>
                  <a:lnTo>
                    <a:pt x="5136" y="23756"/>
                  </a:lnTo>
                  <a:lnTo>
                    <a:pt x="5259" y="23697"/>
                  </a:lnTo>
                  <a:lnTo>
                    <a:pt x="5383" y="23638"/>
                  </a:lnTo>
                  <a:lnTo>
                    <a:pt x="5506" y="23567"/>
                  </a:lnTo>
                  <a:lnTo>
                    <a:pt x="5630" y="23497"/>
                  </a:lnTo>
                  <a:lnTo>
                    <a:pt x="5753" y="23402"/>
                  </a:lnTo>
                  <a:lnTo>
                    <a:pt x="5876" y="23308"/>
                  </a:lnTo>
                  <a:lnTo>
                    <a:pt x="6000" y="23213"/>
                  </a:lnTo>
                  <a:lnTo>
                    <a:pt x="6118" y="23107"/>
                  </a:lnTo>
                  <a:lnTo>
                    <a:pt x="6242" y="22989"/>
                  </a:lnTo>
                  <a:lnTo>
                    <a:pt x="6360" y="22859"/>
                  </a:lnTo>
                  <a:lnTo>
                    <a:pt x="6479" y="22729"/>
                  </a:lnTo>
                  <a:lnTo>
                    <a:pt x="6598" y="22587"/>
                  </a:lnTo>
                  <a:lnTo>
                    <a:pt x="6716" y="22434"/>
                  </a:lnTo>
                  <a:lnTo>
                    <a:pt x="6835" y="22269"/>
                  </a:lnTo>
                  <a:lnTo>
                    <a:pt x="6954" y="22103"/>
                  </a:lnTo>
                  <a:lnTo>
                    <a:pt x="7068" y="21938"/>
                  </a:lnTo>
                  <a:lnTo>
                    <a:pt x="7182" y="21761"/>
                  </a:lnTo>
                  <a:lnTo>
                    <a:pt x="7291" y="21572"/>
                  </a:lnTo>
                  <a:lnTo>
                    <a:pt x="7400" y="21383"/>
                  </a:lnTo>
                  <a:lnTo>
                    <a:pt x="7504" y="21182"/>
                  </a:lnTo>
                  <a:lnTo>
                    <a:pt x="7609" y="20982"/>
                  </a:lnTo>
                  <a:lnTo>
                    <a:pt x="7713" y="20769"/>
                  </a:lnTo>
                  <a:lnTo>
                    <a:pt x="7813" y="20557"/>
                  </a:lnTo>
                  <a:lnTo>
                    <a:pt x="7908" y="20344"/>
                  </a:lnTo>
                  <a:lnTo>
                    <a:pt x="8003" y="20120"/>
                  </a:lnTo>
                  <a:lnTo>
                    <a:pt x="8093" y="19884"/>
                  </a:lnTo>
                  <a:lnTo>
                    <a:pt x="8183" y="19648"/>
                  </a:lnTo>
                  <a:lnTo>
                    <a:pt x="8268" y="19411"/>
                  </a:lnTo>
                  <a:lnTo>
                    <a:pt x="8354" y="19163"/>
                  </a:lnTo>
                  <a:lnTo>
                    <a:pt x="8434" y="18915"/>
                  </a:lnTo>
                  <a:lnTo>
                    <a:pt x="8515" y="18668"/>
                  </a:lnTo>
                  <a:lnTo>
                    <a:pt x="8591" y="18408"/>
                  </a:lnTo>
                  <a:lnTo>
                    <a:pt x="8667" y="18148"/>
                  </a:lnTo>
                  <a:lnTo>
                    <a:pt x="8738" y="17888"/>
                  </a:lnTo>
                  <a:lnTo>
                    <a:pt x="8805" y="17617"/>
                  </a:lnTo>
                  <a:lnTo>
                    <a:pt x="8871" y="17345"/>
                  </a:lnTo>
                  <a:lnTo>
                    <a:pt x="8933" y="17074"/>
                  </a:lnTo>
                  <a:lnTo>
                    <a:pt x="8990" y="16790"/>
                  </a:lnTo>
                  <a:lnTo>
                    <a:pt x="9047" y="16507"/>
                  </a:lnTo>
                  <a:lnTo>
                    <a:pt x="9099" y="16224"/>
                  </a:lnTo>
                  <a:lnTo>
                    <a:pt x="9146" y="15940"/>
                  </a:lnTo>
                  <a:lnTo>
                    <a:pt x="9194" y="15657"/>
                  </a:lnTo>
                  <a:lnTo>
                    <a:pt x="9237" y="15362"/>
                  </a:lnTo>
                  <a:lnTo>
                    <a:pt x="9279" y="15066"/>
                  </a:lnTo>
                  <a:lnTo>
                    <a:pt x="9317" y="14771"/>
                  </a:lnTo>
                  <a:lnTo>
                    <a:pt x="9351" y="14476"/>
                  </a:lnTo>
                  <a:lnTo>
                    <a:pt x="9379" y="14169"/>
                  </a:lnTo>
                  <a:lnTo>
                    <a:pt x="9407" y="13874"/>
                  </a:lnTo>
                  <a:lnTo>
                    <a:pt x="9426" y="13567"/>
                  </a:lnTo>
                  <a:lnTo>
                    <a:pt x="9450" y="13260"/>
                  </a:lnTo>
                  <a:lnTo>
                    <a:pt x="9464" y="12953"/>
                  </a:lnTo>
                  <a:lnTo>
                    <a:pt x="9479" y="12646"/>
                  </a:lnTo>
                  <a:lnTo>
                    <a:pt x="9488" y="12339"/>
                  </a:lnTo>
                  <a:lnTo>
                    <a:pt x="9493" y="12032"/>
                  </a:lnTo>
                  <a:lnTo>
                    <a:pt x="9493" y="11725"/>
                  </a:lnTo>
                  <a:lnTo>
                    <a:pt x="9493" y="11418"/>
                  </a:lnTo>
                  <a:lnTo>
                    <a:pt x="9483" y="11111"/>
                  </a:lnTo>
                  <a:lnTo>
                    <a:pt x="9474" y="10792"/>
                  </a:lnTo>
                  <a:lnTo>
                    <a:pt x="9460" y="10485"/>
                  </a:lnTo>
                  <a:lnTo>
                    <a:pt x="9445" y="10178"/>
                  </a:lnTo>
                  <a:lnTo>
                    <a:pt x="9422" y="9871"/>
                  </a:lnTo>
                  <a:lnTo>
                    <a:pt x="9398" y="9564"/>
                  </a:lnTo>
                  <a:lnTo>
                    <a:pt x="9365" y="9246"/>
                  </a:lnTo>
                  <a:lnTo>
                    <a:pt x="9332" y="8939"/>
                  </a:lnTo>
                  <a:lnTo>
                    <a:pt x="9294" y="8632"/>
                  </a:lnTo>
                  <a:lnTo>
                    <a:pt x="9251" y="8336"/>
                  </a:lnTo>
                  <a:lnTo>
                    <a:pt x="9203" y="8029"/>
                  </a:lnTo>
                  <a:lnTo>
                    <a:pt x="9156" y="7722"/>
                  </a:lnTo>
                  <a:lnTo>
                    <a:pt x="9099" y="7427"/>
                  </a:lnTo>
                  <a:lnTo>
                    <a:pt x="9042" y="7120"/>
                  </a:lnTo>
                  <a:lnTo>
                    <a:pt x="8976" y="6825"/>
                  </a:lnTo>
                  <a:lnTo>
                    <a:pt x="8909" y="6530"/>
                  </a:lnTo>
                  <a:lnTo>
                    <a:pt x="8833" y="6235"/>
                  </a:lnTo>
                  <a:lnTo>
                    <a:pt x="8757" y="5951"/>
                  </a:lnTo>
                  <a:lnTo>
                    <a:pt x="8677" y="5656"/>
                  </a:lnTo>
                  <a:lnTo>
                    <a:pt x="8591" y="5373"/>
                  </a:lnTo>
                  <a:lnTo>
                    <a:pt x="8515" y="5137"/>
                  </a:lnTo>
                  <a:lnTo>
                    <a:pt x="8434" y="4901"/>
                  </a:lnTo>
                  <a:lnTo>
                    <a:pt x="8354" y="4676"/>
                  </a:lnTo>
                  <a:lnTo>
                    <a:pt x="8268" y="4452"/>
                  </a:lnTo>
                  <a:lnTo>
                    <a:pt x="8183" y="4228"/>
                  </a:lnTo>
                  <a:lnTo>
                    <a:pt x="8093" y="4015"/>
                  </a:lnTo>
                  <a:lnTo>
                    <a:pt x="7998" y="3803"/>
                  </a:lnTo>
                  <a:lnTo>
                    <a:pt x="7903" y="3590"/>
                  </a:lnTo>
                  <a:lnTo>
                    <a:pt x="7808" y="3389"/>
                  </a:lnTo>
                  <a:lnTo>
                    <a:pt x="7708" y="3189"/>
                  </a:lnTo>
                  <a:lnTo>
                    <a:pt x="7604" y="3000"/>
                  </a:lnTo>
                  <a:lnTo>
                    <a:pt x="7500" y="2811"/>
                  </a:lnTo>
                  <a:lnTo>
                    <a:pt x="7286" y="2445"/>
                  </a:lnTo>
                  <a:lnTo>
                    <a:pt x="7063" y="2102"/>
                  </a:lnTo>
                  <a:lnTo>
                    <a:pt x="6835" y="1784"/>
                  </a:lnTo>
                  <a:lnTo>
                    <a:pt x="6598" y="1488"/>
                  </a:lnTo>
                  <a:lnTo>
                    <a:pt x="6356" y="1217"/>
                  </a:lnTo>
                  <a:lnTo>
                    <a:pt x="6109" y="969"/>
                  </a:lnTo>
                  <a:lnTo>
                    <a:pt x="5862" y="745"/>
                  </a:lnTo>
                  <a:lnTo>
                    <a:pt x="5734" y="638"/>
                  </a:lnTo>
                  <a:lnTo>
                    <a:pt x="5606" y="544"/>
                  </a:lnTo>
                  <a:lnTo>
                    <a:pt x="5478" y="461"/>
                  </a:lnTo>
                  <a:lnTo>
                    <a:pt x="5350" y="379"/>
                  </a:lnTo>
                  <a:lnTo>
                    <a:pt x="5221" y="308"/>
                  </a:lnTo>
                  <a:lnTo>
                    <a:pt x="5093" y="249"/>
                  </a:lnTo>
                  <a:lnTo>
                    <a:pt x="4965" y="190"/>
                  </a:lnTo>
                  <a:lnTo>
                    <a:pt x="4837" y="131"/>
                  </a:lnTo>
                  <a:lnTo>
                    <a:pt x="4704" y="95"/>
                  </a:lnTo>
                  <a:lnTo>
                    <a:pt x="4576" y="60"/>
                  </a:lnTo>
                  <a:lnTo>
                    <a:pt x="4443" y="24"/>
                  </a:lnTo>
                  <a:lnTo>
                    <a:pt x="4315" y="13"/>
                  </a:lnTo>
                  <a:lnTo>
                    <a:pt x="418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5"/>
            <p:cNvSpPr/>
            <p:nvPr/>
          </p:nvSpPr>
          <p:spPr>
            <a:xfrm>
              <a:off x="241975" y="-5994775"/>
              <a:ext cx="154875" cy="383150"/>
            </a:xfrm>
            <a:custGeom>
              <a:rect b="b" l="l" r="r" t="t"/>
              <a:pathLst>
                <a:path extrusionOk="0" h="15326" w="6195">
                  <a:moveTo>
                    <a:pt x="2872" y="0"/>
                  </a:moveTo>
                  <a:lnTo>
                    <a:pt x="2739" y="12"/>
                  </a:lnTo>
                  <a:lnTo>
                    <a:pt x="2606" y="24"/>
                  </a:lnTo>
                  <a:lnTo>
                    <a:pt x="2473" y="47"/>
                  </a:lnTo>
                  <a:lnTo>
                    <a:pt x="2340" y="83"/>
                  </a:lnTo>
                  <a:lnTo>
                    <a:pt x="2207" y="130"/>
                  </a:lnTo>
                  <a:lnTo>
                    <a:pt x="2074" y="177"/>
                  </a:lnTo>
                  <a:lnTo>
                    <a:pt x="1941" y="248"/>
                  </a:lnTo>
                  <a:lnTo>
                    <a:pt x="1809" y="331"/>
                  </a:lnTo>
                  <a:lnTo>
                    <a:pt x="1676" y="413"/>
                  </a:lnTo>
                  <a:lnTo>
                    <a:pt x="1543" y="508"/>
                  </a:lnTo>
                  <a:lnTo>
                    <a:pt x="1410" y="614"/>
                  </a:lnTo>
                  <a:lnTo>
                    <a:pt x="1310" y="815"/>
                  </a:lnTo>
                  <a:lnTo>
                    <a:pt x="1211" y="1027"/>
                  </a:lnTo>
                  <a:lnTo>
                    <a:pt x="1116" y="1252"/>
                  </a:lnTo>
                  <a:lnTo>
                    <a:pt x="1021" y="1476"/>
                  </a:lnTo>
                  <a:lnTo>
                    <a:pt x="935" y="1712"/>
                  </a:lnTo>
                  <a:lnTo>
                    <a:pt x="850" y="1960"/>
                  </a:lnTo>
                  <a:lnTo>
                    <a:pt x="769" y="2208"/>
                  </a:lnTo>
                  <a:lnTo>
                    <a:pt x="693" y="2468"/>
                  </a:lnTo>
                  <a:lnTo>
                    <a:pt x="617" y="2739"/>
                  </a:lnTo>
                  <a:lnTo>
                    <a:pt x="551" y="3011"/>
                  </a:lnTo>
                  <a:lnTo>
                    <a:pt x="484" y="3282"/>
                  </a:lnTo>
                  <a:lnTo>
                    <a:pt x="423" y="3566"/>
                  </a:lnTo>
                  <a:lnTo>
                    <a:pt x="366" y="3861"/>
                  </a:lnTo>
                  <a:lnTo>
                    <a:pt x="314" y="4156"/>
                  </a:lnTo>
                  <a:lnTo>
                    <a:pt x="261" y="4451"/>
                  </a:lnTo>
                  <a:lnTo>
                    <a:pt x="219" y="4758"/>
                  </a:lnTo>
                  <a:lnTo>
                    <a:pt x="176" y="5065"/>
                  </a:lnTo>
                  <a:lnTo>
                    <a:pt x="138" y="5372"/>
                  </a:lnTo>
                  <a:lnTo>
                    <a:pt x="109" y="5691"/>
                  </a:lnTo>
                  <a:lnTo>
                    <a:pt x="81" y="6010"/>
                  </a:lnTo>
                  <a:lnTo>
                    <a:pt x="57" y="6329"/>
                  </a:lnTo>
                  <a:lnTo>
                    <a:pt x="38" y="6647"/>
                  </a:lnTo>
                  <a:lnTo>
                    <a:pt x="19" y="6978"/>
                  </a:lnTo>
                  <a:lnTo>
                    <a:pt x="10" y="7309"/>
                  </a:lnTo>
                  <a:lnTo>
                    <a:pt x="5" y="7627"/>
                  </a:lnTo>
                  <a:lnTo>
                    <a:pt x="0" y="7958"/>
                  </a:lnTo>
                  <a:lnTo>
                    <a:pt x="5" y="8289"/>
                  </a:lnTo>
                  <a:lnTo>
                    <a:pt x="10" y="8619"/>
                  </a:lnTo>
                  <a:lnTo>
                    <a:pt x="24" y="8950"/>
                  </a:lnTo>
                  <a:lnTo>
                    <a:pt x="43" y="9280"/>
                  </a:lnTo>
                  <a:lnTo>
                    <a:pt x="62" y="9611"/>
                  </a:lnTo>
                  <a:lnTo>
                    <a:pt x="86" y="9942"/>
                  </a:lnTo>
                  <a:lnTo>
                    <a:pt x="133" y="10402"/>
                  </a:lnTo>
                  <a:lnTo>
                    <a:pt x="185" y="10851"/>
                  </a:lnTo>
                  <a:lnTo>
                    <a:pt x="247" y="11264"/>
                  </a:lnTo>
                  <a:lnTo>
                    <a:pt x="318" y="11677"/>
                  </a:lnTo>
                  <a:lnTo>
                    <a:pt x="394" y="12055"/>
                  </a:lnTo>
                  <a:lnTo>
                    <a:pt x="480" y="12409"/>
                  </a:lnTo>
                  <a:lnTo>
                    <a:pt x="575" y="12752"/>
                  </a:lnTo>
                  <a:lnTo>
                    <a:pt x="674" y="13070"/>
                  </a:lnTo>
                  <a:lnTo>
                    <a:pt x="779" y="13366"/>
                  </a:lnTo>
                  <a:lnTo>
                    <a:pt x="893" y="13649"/>
                  </a:lnTo>
                  <a:lnTo>
                    <a:pt x="1011" y="13897"/>
                  </a:lnTo>
                  <a:lnTo>
                    <a:pt x="1139" y="14133"/>
                  </a:lnTo>
                  <a:lnTo>
                    <a:pt x="1268" y="14346"/>
                  </a:lnTo>
                  <a:lnTo>
                    <a:pt x="1405" y="14546"/>
                  </a:lnTo>
                  <a:lnTo>
                    <a:pt x="1543" y="14712"/>
                  </a:lnTo>
                  <a:lnTo>
                    <a:pt x="1690" y="14865"/>
                  </a:lnTo>
                  <a:lnTo>
                    <a:pt x="1837" y="14995"/>
                  </a:lnTo>
                  <a:lnTo>
                    <a:pt x="1989" y="15101"/>
                  </a:lnTo>
                  <a:lnTo>
                    <a:pt x="2141" y="15184"/>
                  </a:lnTo>
                  <a:lnTo>
                    <a:pt x="2302" y="15255"/>
                  </a:lnTo>
                  <a:lnTo>
                    <a:pt x="2459" y="15302"/>
                  </a:lnTo>
                  <a:lnTo>
                    <a:pt x="2620" y="15314"/>
                  </a:lnTo>
                  <a:lnTo>
                    <a:pt x="2786" y="15326"/>
                  </a:lnTo>
                  <a:lnTo>
                    <a:pt x="2952" y="15302"/>
                  </a:lnTo>
                  <a:lnTo>
                    <a:pt x="3119" y="15255"/>
                  </a:lnTo>
                  <a:lnTo>
                    <a:pt x="3285" y="15196"/>
                  </a:lnTo>
                  <a:lnTo>
                    <a:pt x="3451" y="15113"/>
                  </a:lnTo>
                  <a:lnTo>
                    <a:pt x="3617" y="15007"/>
                  </a:lnTo>
                  <a:lnTo>
                    <a:pt x="3788" y="14889"/>
                  </a:lnTo>
                  <a:lnTo>
                    <a:pt x="3954" y="14735"/>
                  </a:lnTo>
                  <a:lnTo>
                    <a:pt x="4115" y="14570"/>
                  </a:lnTo>
                  <a:lnTo>
                    <a:pt x="4281" y="14381"/>
                  </a:lnTo>
                  <a:lnTo>
                    <a:pt x="4447" y="14157"/>
                  </a:lnTo>
                  <a:lnTo>
                    <a:pt x="4604" y="13921"/>
                  </a:lnTo>
                  <a:lnTo>
                    <a:pt x="4756" y="13673"/>
                  </a:lnTo>
                  <a:lnTo>
                    <a:pt x="4903" y="13413"/>
                  </a:lnTo>
                  <a:lnTo>
                    <a:pt x="5045" y="13129"/>
                  </a:lnTo>
                  <a:lnTo>
                    <a:pt x="5178" y="12823"/>
                  </a:lnTo>
                  <a:lnTo>
                    <a:pt x="5302" y="12516"/>
                  </a:lnTo>
                  <a:lnTo>
                    <a:pt x="5420" y="12197"/>
                  </a:lnTo>
                  <a:lnTo>
                    <a:pt x="5534" y="11866"/>
                  </a:lnTo>
                  <a:lnTo>
                    <a:pt x="5639" y="11512"/>
                  </a:lnTo>
                  <a:lnTo>
                    <a:pt x="5734" y="11158"/>
                  </a:lnTo>
                  <a:lnTo>
                    <a:pt x="5819" y="10804"/>
                  </a:lnTo>
                  <a:lnTo>
                    <a:pt x="5900" y="10426"/>
                  </a:lnTo>
                  <a:lnTo>
                    <a:pt x="5971" y="10048"/>
                  </a:lnTo>
                  <a:lnTo>
                    <a:pt x="6033" y="9658"/>
                  </a:lnTo>
                  <a:lnTo>
                    <a:pt x="6080" y="9269"/>
                  </a:lnTo>
                  <a:lnTo>
                    <a:pt x="6123" y="8867"/>
                  </a:lnTo>
                  <a:lnTo>
                    <a:pt x="6156" y="8466"/>
                  </a:lnTo>
                  <a:lnTo>
                    <a:pt x="6180" y="8064"/>
                  </a:lnTo>
                  <a:lnTo>
                    <a:pt x="6189" y="7651"/>
                  </a:lnTo>
                  <a:lnTo>
                    <a:pt x="6194" y="7250"/>
                  </a:lnTo>
                  <a:lnTo>
                    <a:pt x="6185" y="6836"/>
                  </a:lnTo>
                  <a:lnTo>
                    <a:pt x="6166" y="6423"/>
                  </a:lnTo>
                  <a:lnTo>
                    <a:pt x="6132" y="6022"/>
                  </a:lnTo>
                  <a:lnTo>
                    <a:pt x="6113" y="5809"/>
                  </a:lnTo>
                  <a:lnTo>
                    <a:pt x="6090" y="5608"/>
                  </a:lnTo>
                  <a:lnTo>
                    <a:pt x="6066" y="5408"/>
                  </a:lnTo>
                  <a:lnTo>
                    <a:pt x="6033" y="5207"/>
                  </a:lnTo>
                  <a:lnTo>
                    <a:pt x="6004" y="5006"/>
                  </a:lnTo>
                  <a:lnTo>
                    <a:pt x="5966" y="4806"/>
                  </a:lnTo>
                  <a:lnTo>
                    <a:pt x="5928" y="4605"/>
                  </a:lnTo>
                  <a:lnTo>
                    <a:pt x="5890" y="4404"/>
                  </a:lnTo>
                  <a:lnTo>
                    <a:pt x="5843" y="4215"/>
                  </a:lnTo>
                  <a:lnTo>
                    <a:pt x="5795" y="4015"/>
                  </a:lnTo>
                  <a:lnTo>
                    <a:pt x="5748" y="3826"/>
                  </a:lnTo>
                  <a:lnTo>
                    <a:pt x="5691" y="3625"/>
                  </a:lnTo>
                  <a:lnTo>
                    <a:pt x="5634" y="3436"/>
                  </a:lnTo>
                  <a:lnTo>
                    <a:pt x="5577" y="3247"/>
                  </a:lnTo>
                  <a:lnTo>
                    <a:pt x="5511" y="3058"/>
                  </a:lnTo>
                  <a:lnTo>
                    <a:pt x="5444" y="2881"/>
                  </a:lnTo>
                  <a:lnTo>
                    <a:pt x="5340" y="2598"/>
                  </a:lnTo>
                  <a:lnTo>
                    <a:pt x="5226" y="2338"/>
                  </a:lnTo>
                  <a:lnTo>
                    <a:pt x="5117" y="2102"/>
                  </a:lnTo>
                  <a:lnTo>
                    <a:pt x="5003" y="1866"/>
                  </a:lnTo>
                  <a:lnTo>
                    <a:pt x="4889" y="1653"/>
                  </a:lnTo>
                  <a:lnTo>
                    <a:pt x="4770" y="1452"/>
                  </a:lnTo>
                  <a:lnTo>
                    <a:pt x="4656" y="1263"/>
                  </a:lnTo>
                  <a:lnTo>
                    <a:pt x="4533" y="1086"/>
                  </a:lnTo>
                  <a:lnTo>
                    <a:pt x="4414" y="921"/>
                  </a:lnTo>
                  <a:lnTo>
                    <a:pt x="4291" y="779"/>
                  </a:lnTo>
                  <a:lnTo>
                    <a:pt x="4167" y="650"/>
                  </a:lnTo>
                  <a:lnTo>
                    <a:pt x="4039" y="520"/>
                  </a:lnTo>
                  <a:lnTo>
                    <a:pt x="3916" y="413"/>
                  </a:lnTo>
                  <a:lnTo>
                    <a:pt x="3788" y="319"/>
                  </a:lnTo>
                  <a:lnTo>
                    <a:pt x="3660" y="236"/>
                  </a:lnTo>
                  <a:lnTo>
                    <a:pt x="3531" y="165"/>
                  </a:lnTo>
                  <a:lnTo>
                    <a:pt x="3399" y="118"/>
                  </a:lnTo>
                  <a:lnTo>
                    <a:pt x="3270" y="71"/>
                  </a:lnTo>
                  <a:lnTo>
                    <a:pt x="3138" y="36"/>
                  </a:lnTo>
                  <a:lnTo>
                    <a:pt x="3005" y="12"/>
                  </a:lnTo>
                  <a:lnTo>
                    <a:pt x="287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5"/>
            <p:cNvSpPr/>
            <p:nvPr/>
          </p:nvSpPr>
          <p:spPr>
            <a:xfrm>
              <a:off x="-136900" y="-6856700"/>
              <a:ext cx="380675" cy="204000"/>
            </a:xfrm>
            <a:custGeom>
              <a:rect b="b" l="l" r="r" t="t"/>
              <a:pathLst>
                <a:path extrusionOk="0" h="8160" w="15227">
                  <a:moveTo>
                    <a:pt x="1430" y="1"/>
                  </a:moveTo>
                  <a:lnTo>
                    <a:pt x="955" y="36"/>
                  </a:lnTo>
                  <a:lnTo>
                    <a:pt x="476" y="83"/>
                  </a:lnTo>
                  <a:lnTo>
                    <a:pt x="1" y="154"/>
                  </a:lnTo>
                  <a:lnTo>
                    <a:pt x="447" y="2114"/>
                  </a:lnTo>
                  <a:lnTo>
                    <a:pt x="898" y="4051"/>
                  </a:lnTo>
                  <a:lnTo>
                    <a:pt x="1804" y="7923"/>
                  </a:lnTo>
                  <a:lnTo>
                    <a:pt x="3485" y="7900"/>
                  </a:lnTo>
                  <a:lnTo>
                    <a:pt x="6845" y="7900"/>
                  </a:lnTo>
                  <a:lnTo>
                    <a:pt x="8520" y="7923"/>
                  </a:lnTo>
                  <a:lnTo>
                    <a:pt x="10200" y="7959"/>
                  </a:lnTo>
                  <a:lnTo>
                    <a:pt x="11876" y="8018"/>
                  </a:lnTo>
                  <a:lnTo>
                    <a:pt x="13551" y="8089"/>
                  </a:lnTo>
                  <a:lnTo>
                    <a:pt x="15227" y="8159"/>
                  </a:lnTo>
                  <a:lnTo>
                    <a:pt x="14747" y="7569"/>
                  </a:lnTo>
                  <a:lnTo>
                    <a:pt x="14268" y="7002"/>
                  </a:lnTo>
                  <a:lnTo>
                    <a:pt x="13788" y="6459"/>
                  </a:lnTo>
                  <a:lnTo>
                    <a:pt x="13309" y="5940"/>
                  </a:lnTo>
                  <a:lnTo>
                    <a:pt x="12830" y="5444"/>
                  </a:lnTo>
                  <a:lnTo>
                    <a:pt x="12350" y="4972"/>
                  </a:lnTo>
                  <a:lnTo>
                    <a:pt x="11871" y="4511"/>
                  </a:lnTo>
                  <a:lnTo>
                    <a:pt x="11396" y="4086"/>
                  </a:lnTo>
                  <a:lnTo>
                    <a:pt x="10917" y="3673"/>
                  </a:lnTo>
                  <a:lnTo>
                    <a:pt x="10442" y="3295"/>
                  </a:lnTo>
                  <a:lnTo>
                    <a:pt x="9968" y="2929"/>
                  </a:lnTo>
                  <a:lnTo>
                    <a:pt x="9493" y="2587"/>
                  </a:lnTo>
                  <a:lnTo>
                    <a:pt x="9014" y="2268"/>
                  </a:lnTo>
                  <a:lnTo>
                    <a:pt x="8539" y="1973"/>
                  </a:lnTo>
                  <a:lnTo>
                    <a:pt x="8065" y="1689"/>
                  </a:lnTo>
                  <a:lnTo>
                    <a:pt x="7590" y="1441"/>
                  </a:lnTo>
                  <a:lnTo>
                    <a:pt x="7115" y="1205"/>
                  </a:lnTo>
                  <a:lnTo>
                    <a:pt x="6641" y="993"/>
                  </a:lnTo>
                  <a:lnTo>
                    <a:pt x="6166" y="804"/>
                  </a:lnTo>
                  <a:lnTo>
                    <a:pt x="5696" y="627"/>
                  </a:lnTo>
                  <a:lnTo>
                    <a:pt x="5222" y="473"/>
                  </a:lnTo>
                  <a:lnTo>
                    <a:pt x="4747" y="355"/>
                  </a:lnTo>
                  <a:lnTo>
                    <a:pt x="4272" y="237"/>
                  </a:lnTo>
                  <a:lnTo>
                    <a:pt x="3798" y="154"/>
                  </a:lnTo>
                  <a:lnTo>
                    <a:pt x="3323" y="83"/>
                  </a:lnTo>
                  <a:lnTo>
                    <a:pt x="2849" y="36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5"/>
            <p:cNvSpPr/>
            <p:nvPr/>
          </p:nvSpPr>
          <p:spPr>
            <a:xfrm>
              <a:off x="-265150" y="-9377175"/>
              <a:ext cx="360725" cy="341225"/>
            </a:xfrm>
            <a:custGeom>
              <a:rect b="b" l="l" r="r" t="t"/>
              <a:pathLst>
                <a:path extrusionOk="0" h="13649" w="14429">
                  <a:moveTo>
                    <a:pt x="13835" y="0"/>
                  </a:moveTo>
                  <a:lnTo>
                    <a:pt x="13631" y="47"/>
                  </a:lnTo>
                  <a:lnTo>
                    <a:pt x="13641" y="142"/>
                  </a:lnTo>
                  <a:lnTo>
                    <a:pt x="13645" y="236"/>
                  </a:lnTo>
                  <a:lnTo>
                    <a:pt x="13645" y="437"/>
                  </a:lnTo>
                  <a:lnTo>
                    <a:pt x="13641" y="650"/>
                  </a:lnTo>
                  <a:lnTo>
                    <a:pt x="13631" y="850"/>
                  </a:lnTo>
                  <a:lnTo>
                    <a:pt x="13617" y="1051"/>
                  </a:lnTo>
                  <a:lnTo>
                    <a:pt x="13593" y="1252"/>
                  </a:lnTo>
                  <a:lnTo>
                    <a:pt x="13565" y="1441"/>
                  </a:lnTo>
                  <a:lnTo>
                    <a:pt x="13532" y="1618"/>
                  </a:lnTo>
                  <a:lnTo>
                    <a:pt x="13489" y="1783"/>
                  </a:lnTo>
                  <a:lnTo>
                    <a:pt x="13441" y="1937"/>
                  </a:lnTo>
                  <a:lnTo>
                    <a:pt x="13384" y="2078"/>
                  </a:lnTo>
                  <a:lnTo>
                    <a:pt x="13323" y="2208"/>
                  </a:lnTo>
                  <a:lnTo>
                    <a:pt x="13256" y="2326"/>
                  </a:lnTo>
                  <a:lnTo>
                    <a:pt x="13180" y="2421"/>
                  </a:lnTo>
                  <a:lnTo>
                    <a:pt x="13100" y="2491"/>
                  </a:lnTo>
                  <a:lnTo>
                    <a:pt x="13014" y="2550"/>
                  </a:lnTo>
                  <a:lnTo>
                    <a:pt x="12919" y="2574"/>
                  </a:lnTo>
                  <a:lnTo>
                    <a:pt x="12815" y="2574"/>
                  </a:lnTo>
                  <a:lnTo>
                    <a:pt x="11320" y="2491"/>
                  </a:lnTo>
                  <a:lnTo>
                    <a:pt x="9830" y="2421"/>
                  </a:lnTo>
                  <a:lnTo>
                    <a:pt x="6840" y="2267"/>
                  </a:lnTo>
                  <a:lnTo>
                    <a:pt x="5345" y="2196"/>
                  </a:lnTo>
                  <a:lnTo>
                    <a:pt x="3849" y="2114"/>
                  </a:lnTo>
                  <a:lnTo>
                    <a:pt x="2354" y="2019"/>
                  </a:lnTo>
                  <a:lnTo>
                    <a:pt x="859" y="1901"/>
                  </a:lnTo>
                  <a:lnTo>
                    <a:pt x="793" y="1889"/>
                  </a:lnTo>
                  <a:lnTo>
                    <a:pt x="731" y="1866"/>
                  </a:lnTo>
                  <a:lnTo>
                    <a:pt x="674" y="1818"/>
                  </a:lnTo>
                  <a:lnTo>
                    <a:pt x="617" y="1759"/>
                  </a:lnTo>
                  <a:lnTo>
                    <a:pt x="570" y="1689"/>
                  </a:lnTo>
                  <a:lnTo>
                    <a:pt x="522" y="1618"/>
                  </a:lnTo>
                  <a:lnTo>
                    <a:pt x="480" y="1523"/>
                  </a:lnTo>
                  <a:lnTo>
                    <a:pt x="442" y="1429"/>
                  </a:lnTo>
                  <a:lnTo>
                    <a:pt x="409" y="1323"/>
                  </a:lnTo>
                  <a:lnTo>
                    <a:pt x="380" y="1204"/>
                  </a:lnTo>
                  <a:lnTo>
                    <a:pt x="356" y="1086"/>
                  </a:lnTo>
                  <a:lnTo>
                    <a:pt x="337" y="968"/>
                  </a:lnTo>
                  <a:lnTo>
                    <a:pt x="323" y="838"/>
                  </a:lnTo>
                  <a:lnTo>
                    <a:pt x="309" y="709"/>
                  </a:lnTo>
                  <a:lnTo>
                    <a:pt x="304" y="567"/>
                  </a:lnTo>
                  <a:lnTo>
                    <a:pt x="304" y="437"/>
                  </a:lnTo>
                  <a:lnTo>
                    <a:pt x="129" y="437"/>
                  </a:lnTo>
                  <a:lnTo>
                    <a:pt x="100" y="3743"/>
                  </a:lnTo>
                  <a:lnTo>
                    <a:pt x="67" y="7037"/>
                  </a:lnTo>
                  <a:lnTo>
                    <a:pt x="0" y="13649"/>
                  </a:lnTo>
                  <a:lnTo>
                    <a:pt x="1799" y="13590"/>
                  </a:lnTo>
                  <a:lnTo>
                    <a:pt x="3603" y="13555"/>
                  </a:lnTo>
                  <a:lnTo>
                    <a:pt x="5401" y="13543"/>
                  </a:lnTo>
                  <a:lnTo>
                    <a:pt x="7205" y="13531"/>
                  </a:lnTo>
                  <a:lnTo>
                    <a:pt x="10817" y="13519"/>
                  </a:lnTo>
                  <a:lnTo>
                    <a:pt x="14429" y="13531"/>
                  </a:lnTo>
                  <a:lnTo>
                    <a:pt x="14343" y="11890"/>
                  </a:lnTo>
                  <a:lnTo>
                    <a:pt x="14267" y="10249"/>
                  </a:lnTo>
                  <a:lnTo>
                    <a:pt x="14191" y="8619"/>
                  </a:lnTo>
                  <a:lnTo>
                    <a:pt x="14115" y="6978"/>
                  </a:lnTo>
                  <a:lnTo>
                    <a:pt x="14044" y="5337"/>
                  </a:lnTo>
                  <a:lnTo>
                    <a:pt x="13978" y="3696"/>
                  </a:lnTo>
                  <a:lnTo>
                    <a:pt x="13916" y="2043"/>
                  </a:lnTo>
                  <a:lnTo>
                    <a:pt x="13854" y="402"/>
                  </a:lnTo>
                  <a:lnTo>
                    <a:pt x="13850" y="307"/>
                  </a:lnTo>
                  <a:lnTo>
                    <a:pt x="13845" y="201"/>
                  </a:lnTo>
                  <a:lnTo>
                    <a:pt x="13840" y="95"/>
                  </a:lnTo>
                  <a:lnTo>
                    <a:pt x="1383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5"/>
            <p:cNvSpPr/>
            <p:nvPr/>
          </p:nvSpPr>
          <p:spPr>
            <a:xfrm>
              <a:off x="-261950" y="-9728150"/>
              <a:ext cx="342700" cy="361900"/>
            </a:xfrm>
            <a:custGeom>
              <a:rect b="b" l="l" r="r" t="t"/>
              <a:pathLst>
                <a:path extrusionOk="0" h="14476" w="13708">
                  <a:moveTo>
                    <a:pt x="13214" y="1"/>
                  </a:moveTo>
                  <a:lnTo>
                    <a:pt x="13166" y="119"/>
                  </a:lnTo>
                  <a:lnTo>
                    <a:pt x="13114" y="225"/>
                  </a:lnTo>
                  <a:lnTo>
                    <a:pt x="13057" y="319"/>
                  </a:lnTo>
                  <a:lnTo>
                    <a:pt x="12995" y="402"/>
                  </a:lnTo>
                  <a:lnTo>
                    <a:pt x="12924" y="461"/>
                  </a:lnTo>
                  <a:lnTo>
                    <a:pt x="12853" y="520"/>
                  </a:lnTo>
                  <a:lnTo>
                    <a:pt x="12772" y="544"/>
                  </a:lnTo>
                  <a:lnTo>
                    <a:pt x="12687" y="556"/>
                  </a:lnTo>
                  <a:lnTo>
                    <a:pt x="11116" y="520"/>
                  </a:lnTo>
                  <a:lnTo>
                    <a:pt x="9540" y="485"/>
                  </a:lnTo>
                  <a:lnTo>
                    <a:pt x="7960" y="438"/>
                  </a:lnTo>
                  <a:lnTo>
                    <a:pt x="6384" y="379"/>
                  </a:lnTo>
                  <a:lnTo>
                    <a:pt x="4804" y="308"/>
                  </a:lnTo>
                  <a:lnTo>
                    <a:pt x="3228" y="225"/>
                  </a:lnTo>
                  <a:lnTo>
                    <a:pt x="1652" y="142"/>
                  </a:lnTo>
                  <a:lnTo>
                    <a:pt x="76" y="36"/>
                  </a:lnTo>
                  <a:lnTo>
                    <a:pt x="62" y="3637"/>
                  </a:lnTo>
                  <a:lnTo>
                    <a:pt x="43" y="7250"/>
                  </a:lnTo>
                  <a:lnTo>
                    <a:pt x="1" y="14476"/>
                  </a:lnTo>
                  <a:lnTo>
                    <a:pt x="176" y="14476"/>
                  </a:lnTo>
                  <a:lnTo>
                    <a:pt x="176" y="14346"/>
                  </a:lnTo>
                  <a:lnTo>
                    <a:pt x="181" y="14216"/>
                  </a:lnTo>
                  <a:lnTo>
                    <a:pt x="195" y="14086"/>
                  </a:lnTo>
                  <a:lnTo>
                    <a:pt x="209" y="13957"/>
                  </a:lnTo>
                  <a:lnTo>
                    <a:pt x="228" y="13838"/>
                  </a:lnTo>
                  <a:lnTo>
                    <a:pt x="252" y="13720"/>
                  </a:lnTo>
                  <a:lnTo>
                    <a:pt x="281" y="13614"/>
                  </a:lnTo>
                  <a:lnTo>
                    <a:pt x="314" y="13508"/>
                  </a:lnTo>
                  <a:lnTo>
                    <a:pt x="352" y="13413"/>
                  </a:lnTo>
                  <a:lnTo>
                    <a:pt x="394" y="13331"/>
                  </a:lnTo>
                  <a:lnTo>
                    <a:pt x="442" y="13260"/>
                  </a:lnTo>
                  <a:lnTo>
                    <a:pt x="489" y="13189"/>
                  </a:lnTo>
                  <a:lnTo>
                    <a:pt x="546" y="13130"/>
                  </a:lnTo>
                  <a:lnTo>
                    <a:pt x="603" y="13095"/>
                  </a:lnTo>
                  <a:lnTo>
                    <a:pt x="665" y="13059"/>
                  </a:lnTo>
                  <a:lnTo>
                    <a:pt x="731" y="13047"/>
                  </a:lnTo>
                  <a:lnTo>
                    <a:pt x="2226" y="12929"/>
                  </a:lnTo>
                  <a:lnTo>
                    <a:pt x="3721" y="12823"/>
                  </a:lnTo>
                  <a:lnTo>
                    <a:pt x="5217" y="12729"/>
                  </a:lnTo>
                  <a:lnTo>
                    <a:pt x="6712" y="12646"/>
                  </a:lnTo>
                  <a:lnTo>
                    <a:pt x="9702" y="12492"/>
                  </a:lnTo>
                  <a:lnTo>
                    <a:pt x="11192" y="12422"/>
                  </a:lnTo>
                  <a:lnTo>
                    <a:pt x="12687" y="12339"/>
                  </a:lnTo>
                  <a:lnTo>
                    <a:pt x="12777" y="12339"/>
                  </a:lnTo>
                  <a:lnTo>
                    <a:pt x="12863" y="12363"/>
                  </a:lnTo>
                  <a:lnTo>
                    <a:pt x="12943" y="12410"/>
                  </a:lnTo>
                  <a:lnTo>
                    <a:pt x="13019" y="12469"/>
                  </a:lnTo>
                  <a:lnTo>
                    <a:pt x="13086" y="12540"/>
                  </a:lnTo>
                  <a:lnTo>
                    <a:pt x="13152" y="12634"/>
                  </a:lnTo>
                  <a:lnTo>
                    <a:pt x="13209" y="12740"/>
                  </a:lnTo>
                  <a:lnTo>
                    <a:pt x="13261" y="12847"/>
                  </a:lnTo>
                  <a:lnTo>
                    <a:pt x="13309" y="12977"/>
                  </a:lnTo>
                  <a:lnTo>
                    <a:pt x="13351" y="13118"/>
                  </a:lnTo>
                  <a:lnTo>
                    <a:pt x="13389" y="13260"/>
                  </a:lnTo>
                  <a:lnTo>
                    <a:pt x="13423" y="13413"/>
                  </a:lnTo>
                  <a:lnTo>
                    <a:pt x="13451" y="13579"/>
                  </a:lnTo>
                  <a:lnTo>
                    <a:pt x="13475" y="13744"/>
                  </a:lnTo>
                  <a:lnTo>
                    <a:pt x="13489" y="13909"/>
                  </a:lnTo>
                  <a:lnTo>
                    <a:pt x="13503" y="14086"/>
                  </a:lnTo>
                  <a:lnTo>
                    <a:pt x="13707" y="14039"/>
                  </a:lnTo>
                  <a:lnTo>
                    <a:pt x="13570" y="10532"/>
                  </a:lnTo>
                  <a:lnTo>
                    <a:pt x="13442" y="7026"/>
                  </a:lnTo>
                  <a:lnTo>
                    <a:pt x="13328" y="3507"/>
                  </a:lnTo>
                  <a:lnTo>
                    <a:pt x="1321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5"/>
            <p:cNvSpPr/>
            <p:nvPr/>
          </p:nvSpPr>
          <p:spPr>
            <a:xfrm>
              <a:off x="-257550" y="-9419700"/>
              <a:ext cx="333550" cy="106900"/>
            </a:xfrm>
            <a:custGeom>
              <a:rect b="b" l="l" r="r" t="t"/>
              <a:pathLst>
                <a:path extrusionOk="0" h="4276" w="13342">
                  <a:moveTo>
                    <a:pt x="12511" y="1"/>
                  </a:moveTo>
                  <a:lnTo>
                    <a:pt x="11016" y="84"/>
                  </a:lnTo>
                  <a:lnTo>
                    <a:pt x="9526" y="154"/>
                  </a:lnTo>
                  <a:lnTo>
                    <a:pt x="6536" y="308"/>
                  </a:lnTo>
                  <a:lnTo>
                    <a:pt x="5041" y="391"/>
                  </a:lnTo>
                  <a:lnTo>
                    <a:pt x="3545" y="485"/>
                  </a:lnTo>
                  <a:lnTo>
                    <a:pt x="2050" y="591"/>
                  </a:lnTo>
                  <a:lnTo>
                    <a:pt x="555" y="709"/>
                  </a:lnTo>
                  <a:lnTo>
                    <a:pt x="489" y="721"/>
                  </a:lnTo>
                  <a:lnTo>
                    <a:pt x="427" y="757"/>
                  </a:lnTo>
                  <a:lnTo>
                    <a:pt x="370" y="792"/>
                  </a:lnTo>
                  <a:lnTo>
                    <a:pt x="313" y="851"/>
                  </a:lnTo>
                  <a:lnTo>
                    <a:pt x="266" y="922"/>
                  </a:lnTo>
                  <a:lnTo>
                    <a:pt x="218" y="993"/>
                  </a:lnTo>
                  <a:lnTo>
                    <a:pt x="176" y="1075"/>
                  </a:lnTo>
                  <a:lnTo>
                    <a:pt x="138" y="1170"/>
                  </a:lnTo>
                  <a:lnTo>
                    <a:pt x="105" y="1276"/>
                  </a:lnTo>
                  <a:lnTo>
                    <a:pt x="76" y="1382"/>
                  </a:lnTo>
                  <a:lnTo>
                    <a:pt x="52" y="1500"/>
                  </a:lnTo>
                  <a:lnTo>
                    <a:pt x="33" y="1619"/>
                  </a:lnTo>
                  <a:lnTo>
                    <a:pt x="19" y="1748"/>
                  </a:lnTo>
                  <a:lnTo>
                    <a:pt x="5" y="1878"/>
                  </a:lnTo>
                  <a:lnTo>
                    <a:pt x="0" y="2008"/>
                  </a:lnTo>
                  <a:lnTo>
                    <a:pt x="0" y="2138"/>
                  </a:lnTo>
                  <a:lnTo>
                    <a:pt x="0" y="2268"/>
                  </a:lnTo>
                  <a:lnTo>
                    <a:pt x="5" y="2410"/>
                  </a:lnTo>
                  <a:lnTo>
                    <a:pt x="19" y="2539"/>
                  </a:lnTo>
                  <a:lnTo>
                    <a:pt x="33" y="2669"/>
                  </a:lnTo>
                  <a:lnTo>
                    <a:pt x="52" y="2787"/>
                  </a:lnTo>
                  <a:lnTo>
                    <a:pt x="76" y="2905"/>
                  </a:lnTo>
                  <a:lnTo>
                    <a:pt x="105" y="3024"/>
                  </a:lnTo>
                  <a:lnTo>
                    <a:pt x="138" y="3130"/>
                  </a:lnTo>
                  <a:lnTo>
                    <a:pt x="176" y="3224"/>
                  </a:lnTo>
                  <a:lnTo>
                    <a:pt x="218" y="3319"/>
                  </a:lnTo>
                  <a:lnTo>
                    <a:pt x="266" y="3390"/>
                  </a:lnTo>
                  <a:lnTo>
                    <a:pt x="313" y="3460"/>
                  </a:lnTo>
                  <a:lnTo>
                    <a:pt x="370" y="3519"/>
                  </a:lnTo>
                  <a:lnTo>
                    <a:pt x="427" y="3567"/>
                  </a:lnTo>
                  <a:lnTo>
                    <a:pt x="489" y="3590"/>
                  </a:lnTo>
                  <a:lnTo>
                    <a:pt x="555" y="3602"/>
                  </a:lnTo>
                  <a:lnTo>
                    <a:pt x="2050" y="3720"/>
                  </a:lnTo>
                  <a:lnTo>
                    <a:pt x="3545" y="3815"/>
                  </a:lnTo>
                  <a:lnTo>
                    <a:pt x="5041" y="3897"/>
                  </a:lnTo>
                  <a:lnTo>
                    <a:pt x="6536" y="3968"/>
                  </a:lnTo>
                  <a:lnTo>
                    <a:pt x="9526" y="4122"/>
                  </a:lnTo>
                  <a:lnTo>
                    <a:pt x="11016" y="4192"/>
                  </a:lnTo>
                  <a:lnTo>
                    <a:pt x="12511" y="4275"/>
                  </a:lnTo>
                  <a:lnTo>
                    <a:pt x="12615" y="4275"/>
                  </a:lnTo>
                  <a:lnTo>
                    <a:pt x="12710" y="4251"/>
                  </a:lnTo>
                  <a:lnTo>
                    <a:pt x="12796" y="4192"/>
                  </a:lnTo>
                  <a:lnTo>
                    <a:pt x="12876" y="4122"/>
                  </a:lnTo>
                  <a:lnTo>
                    <a:pt x="12952" y="4027"/>
                  </a:lnTo>
                  <a:lnTo>
                    <a:pt x="13019" y="3909"/>
                  </a:lnTo>
                  <a:lnTo>
                    <a:pt x="13080" y="3779"/>
                  </a:lnTo>
                  <a:lnTo>
                    <a:pt x="13137" y="3638"/>
                  </a:lnTo>
                  <a:lnTo>
                    <a:pt x="13185" y="3484"/>
                  </a:lnTo>
                  <a:lnTo>
                    <a:pt x="13228" y="3319"/>
                  </a:lnTo>
                  <a:lnTo>
                    <a:pt x="13261" y="3142"/>
                  </a:lnTo>
                  <a:lnTo>
                    <a:pt x="13289" y="2953"/>
                  </a:lnTo>
                  <a:lnTo>
                    <a:pt x="13313" y="2752"/>
                  </a:lnTo>
                  <a:lnTo>
                    <a:pt x="13327" y="2551"/>
                  </a:lnTo>
                  <a:lnTo>
                    <a:pt x="13337" y="2351"/>
                  </a:lnTo>
                  <a:lnTo>
                    <a:pt x="13341" y="2138"/>
                  </a:lnTo>
                  <a:lnTo>
                    <a:pt x="13341" y="1937"/>
                  </a:lnTo>
                  <a:lnTo>
                    <a:pt x="13337" y="1843"/>
                  </a:lnTo>
                  <a:lnTo>
                    <a:pt x="13327" y="1748"/>
                  </a:lnTo>
                  <a:lnTo>
                    <a:pt x="13313" y="1571"/>
                  </a:lnTo>
                  <a:lnTo>
                    <a:pt x="13299" y="1406"/>
                  </a:lnTo>
                  <a:lnTo>
                    <a:pt x="13275" y="1241"/>
                  </a:lnTo>
                  <a:lnTo>
                    <a:pt x="13247" y="1075"/>
                  </a:lnTo>
                  <a:lnTo>
                    <a:pt x="13213" y="922"/>
                  </a:lnTo>
                  <a:lnTo>
                    <a:pt x="13175" y="780"/>
                  </a:lnTo>
                  <a:lnTo>
                    <a:pt x="13133" y="639"/>
                  </a:lnTo>
                  <a:lnTo>
                    <a:pt x="13085" y="509"/>
                  </a:lnTo>
                  <a:lnTo>
                    <a:pt x="13033" y="402"/>
                  </a:lnTo>
                  <a:lnTo>
                    <a:pt x="12976" y="296"/>
                  </a:lnTo>
                  <a:lnTo>
                    <a:pt x="12910" y="202"/>
                  </a:lnTo>
                  <a:lnTo>
                    <a:pt x="12843" y="131"/>
                  </a:lnTo>
                  <a:lnTo>
                    <a:pt x="12767" y="72"/>
                  </a:lnTo>
                  <a:lnTo>
                    <a:pt x="12687" y="25"/>
                  </a:lnTo>
                  <a:lnTo>
                    <a:pt x="1260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5"/>
            <p:cNvSpPr/>
            <p:nvPr/>
          </p:nvSpPr>
          <p:spPr>
            <a:xfrm>
              <a:off x="-260050" y="-10079100"/>
              <a:ext cx="326450" cy="281625"/>
            </a:xfrm>
            <a:custGeom>
              <a:rect b="b" l="l" r="r" t="t"/>
              <a:pathLst>
                <a:path extrusionOk="0" h="11265" w="13058">
                  <a:moveTo>
                    <a:pt x="34" y="0"/>
                  </a:moveTo>
                  <a:lnTo>
                    <a:pt x="24" y="2798"/>
                  </a:lnTo>
                  <a:lnTo>
                    <a:pt x="19" y="5620"/>
                  </a:lnTo>
                  <a:lnTo>
                    <a:pt x="10" y="8442"/>
                  </a:lnTo>
                  <a:lnTo>
                    <a:pt x="0" y="11264"/>
                  </a:lnTo>
                  <a:lnTo>
                    <a:pt x="1581" y="11158"/>
                  </a:lnTo>
                  <a:lnTo>
                    <a:pt x="3157" y="11052"/>
                  </a:lnTo>
                  <a:lnTo>
                    <a:pt x="4737" y="10969"/>
                  </a:lnTo>
                  <a:lnTo>
                    <a:pt x="6313" y="10898"/>
                  </a:lnTo>
                  <a:lnTo>
                    <a:pt x="7889" y="10851"/>
                  </a:lnTo>
                  <a:lnTo>
                    <a:pt x="9464" y="10804"/>
                  </a:lnTo>
                  <a:lnTo>
                    <a:pt x="11040" y="10768"/>
                  </a:lnTo>
                  <a:lnTo>
                    <a:pt x="12611" y="10745"/>
                  </a:lnTo>
                  <a:lnTo>
                    <a:pt x="12682" y="10756"/>
                  </a:lnTo>
                  <a:lnTo>
                    <a:pt x="12744" y="10780"/>
                  </a:lnTo>
                  <a:lnTo>
                    <a:pt x="12806" y="10804"/>
                  </a:lnTo>
                  <a:lnTo>
                    <a:pt x="12858" y="10851"/>
                  </a:lnTo>
                  <a:lnTo>
                    <a:pt x="12910" y="10910"/>
                  </a:lnTo>
                  <a:lnTo>
                    <a:pt x="12962" y="10969"/>
                  </a:lnTo>
                  <a:lnTo>
                    <a:pt x="13057" y="11111"/>
                  </a:lnTo>
                  <a:lnTo>
                    <a:pt x="13057" y="11111"/>
                  </a:lnTo>
                  <a:lnTo>
                    <a:pt x="12820" y="3011"/>
                  </a:lnTo>
                  <a:lnTo>
                    <a:pt x="12772" y="3046"/>
                  </a:lnTo>
                  <a:lnTo>
                    <a:pt x="12720" y="3070"/>
                  </a:lnTo>
                  <a:lnTo>
                    <a:pt x="12668" y="3070"/>
                  </a:lnTo>
                  <a:lnTo>
                    <a:pt x="12611" y="3058"/>
                  </a:lnTo>
                  <a:lnTo>
                    <a:pt x="11828" y="2834"/>
                  </a:lnTo>
                  <a:lnTo>
                    <a:pt x="11040" y="2633"/>
                  </a:lnTo>
                  <a:lnTo>
                    <a:pt x="10252" y="2444"/>
                  </a:lnTo>
                  <a:lnTo>
                    <a:pt x="9464" y="2255"/>
                  </a:lnTo>
                  <a:lnTo>
                    <a:pt x="7893" y="1913"/>
                  </a:lnTo>
                  <a:lnTo>
                    <a:pt x="6318" y="1571"/>
                  </a:lnTo>
                  <a:lnTo>
                    <a:pt x="4747" y="1228"/>
                  </a:lnTo>
                  <a:lnTo>
                    <a:pt x="3959" y="1051"/>
                  </a:lnTo>
                  <a:lnTo>
                    <a:pt x="3171" y="862"/>
                  </a:lnTo>
                  <a:lnTo>
                    <a:pt x="2388" y="661"/>
                  </a:lnTo>
                  <a:lnTo>
                    <a:pt x="1600" y="461"/>
                  </a:lnTo>
                  <a:lnTo>
                    <a:pt x="817" y="236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5"/>
            <p:cNvSpPr/>
            <p:nvPr/>
          </p:nvSpPr>
          <p:spPr>
            <a:xfrm>
              <a:off x="-180425" y="-6098975"/>
              <a:ext cx="249300" cy="596850"/>
            </a:xfrm>
            <a:custGeom>
              <a:rect b="b" l="l" r="r" t="t"/>
              <a:pathLst>
                <a:path extrusionOk="0" h="23874" w="9972">
                  <a:moveTo>
                    <a:pt x="2909" y="3672"/>
                  </a:moveTo>
                  <a:lnTo>
                    <a:pt x="2924" y="3838"/>
                  </a:lnTo>
                  <a:lnTo>
                    <a:pt x="2947" y="4003"/>
                  </a:lnTo>
                  <a:lnTo>
                    <a:pt x="2981" y="4168"/>
                  </a:lnTo>
                  <a:lnTo>
                    <a:pt x="3014" y="4310"/>
                  </a:lnTo>
                  <a:lnTo>
                    <a:pt x="3057" y="4452"/>
                  </a:lnTo>
                  <a:lnTo>
                    <a:pt x="3104" y="4581"/>
                  </a:lnTo>
                  <a:lnTo>
                    <a:pt x="3156" y="4711"/>
                  </a:lnTo>
                  <a:lnTo>
                    <a:pt x="3213" y="4818"/>
                  </a:lnTo>
                  <a:lnTo>
                    <a:pt x="3275" y="4912"/>
                  </a:lnTo>
                  <a:lnTo>
                    <a:pt x="3341" y="4983"/>
                  </a:lnTo>
                  <a:lnTo>
                    <a:pt x="3408" y="5042"/>
                  </a:lnTo>
                  <a:lnTo>
                    <a:pt x="3484" y="5089"/>
                  </a:lnTo>
                  <a:lnTo>
                    <a:pt x="3560" y="5113"/>
                  </a:lnTo>
                  <a:lnTo>
                    <a:pt x="3645" y="5125"/>
                  </a:lnTo>
                  <a:lnTo>
                    <a:pt x="3726" y="5101"/>
                  </a:lnTo>
                  <a:lnTo>
                    <a:pt x="3816" y="5065"/>
                  </a:lnTo>
                  <a:lnTo>
                    <a:pt x="3982" y="4983"/>
                  </a:lnTo>
                  <a:lnTo>
                    <a:pt x="4153" y="4924"/>
                  </a:lnTo>
                  <a:lnTo>
                    <a:pt x="4324" y="4877"/>
                  </a:lnTo>
                  <a:lnTo>
                    <a:pt x="4495" y="4853"/>
                  </a:lnTo>
                  <a:lnTo>
                    <a:pt x="4666" y="4829"/>
                  </a:lnTo>
                  <a:lnTo>
                    <a:pt x="4836" y="4841"/>
                  </a:lnTo>
                  <a:lnTo>
                    <a:pt x="5007" y="4853"/>
                  </a:lnTo>
                  <a:lnTo>
                    <a:pt x="5178" y="4888"/>
                  </a:lnTo>
                  <a:lnTo>
                    <a:pt x="5344" y="4947"/>
                  </a:lnTo>
                  <a:lnTo>
                    <a:pt x="5515" y="5006"/>
                  </a:lnTo>
                  <a:lnTo>
                    <a:pt x="5676" y="5101"/>
                  </a:lnTo>
                  <a:lnTo>
                    <a:pt x="5843" y="5195"/>
                  </a:lnTo>
                  <a:lnTo>
                    <a:pt x="6004" y="5313"/>
                  </a:lnTo>
                  <a:lnTo>
                    <a:pt x="6161" y="5455"/>
                  </a:lnTo>
                  <a:lnTo>
                    <a:pt x="6317" y="5609"/>
                  </a:lnTo>
                  <a:lnTo>
                    <a:pt x="6464" y="5774"/>
                  </a:lnTo>
                  <a:lnTo>
                    <a:pt x="6616" y="5963"/>
                  </a:lnTo>
                  <a:lnTo>
                    <a:pt x="6759" y="6164"/>
                  </a:lnTo>
                  <a:lnTo>
                    <a:pt x="6896" y="6388"/>
                  </a:lnTo>
                  <a:lnTo>
                    <a:pt x="7029" y="6624"/>
                  </a:lnTo>
                  <a:lnTo>
                    <a:pt x="7157" y="6884"/>
                  </a:lnTo>
                  <a:lnTo>
                    <a:pt x="7281" y="7155"/>
                  </a:lnTo>
                  <a:lnTo>
                    <a:pt x="7399" y="7450"/>
                  </a:lnTo>
                  <a:lnTo>
                    <a:pt x="7508" y="7757"/>
                  </a:lnTo>
                  <a:lnTo>
                    <a:pt x="7613" y="8088"/>
                  </a:lnTo>
                  <a:lnTo>
                    <a:pt x="7713" y="8430"/>
                  </a:lnTo>
                  <a:lnTo>
                    <a:pt x="7803" y="8796"/>
                  </a:lnTo>
                  <a:lnTo>
                    <a:pt x="7888" y="9186"/>
                  </a:lnTo>
                  <a:lnTo>
                    <a:pt x="7959" y="9576"/>
                  </a:lnTo>
                  <a:lnTo>
                    <a:pt x="8031" y="10001"/>
                  </a:lnTo>
                  <a:lnTo>
                    <a:pt x="8088" y="10438"/>
                  </a:lnTo>
                  <a:lnTo>
                    <a:pt x="8135" y="10886"/>
                  </a:lnTo>
                  <a:lnTo>
                    <a:pt x="8168" y="11300"/>
                  </a:lnTo>
                  <a:lnTo>
                    <a:pt x="8192" y="11701"/>
                  </a:lnTo>
                  <a:lnTo>
                    <a:pt x="8201" y="12102"/>
                  </a:lnTo>
                  <a:lnTo>
                    <a:pt x="8201" y="12492"/>
                  </a:lnTo>
                  <a:lnTo>
                    <a:pt x="8192" y="12882"/>
                  </a:lnTo>
                  <a:lnTo>
                    <a:pt x="8173" y="13248"/>
                  </a:lnTo>
                  <a:lnTo>
                    <a:pt x="8144" y="13626"/>
                  </a:lnTo>
                  <a:lnTo>
                    <a:pt x="8106" y="13980"/>
                  </a:lnTo>
                  <a:lnTo>
                    <a:pt x="8059" y="14334"/>
                  </a:lnTo>
                  <a:lnTo>
                    <a:pt x="8002" y="14676"/>
                  </a:lnTo>
                  <a:lnTo>
                    <a:pt x="7940" y="15007"/>
                  </a:lnTo>
                  <a:lnTo>
                    <a:pt x="7869" y="15338"/>
                  </a:lnTo>
                  <a:lnTo>
                    <a:pt x="7793" y="15645"/>
                  </a:lnTo>
                  <a:lnTo>
                    <a:pt x="7703" y="15952"/>
                  </a:lnTo>
                  <a:lnTo>
                    <a:pt x="7613" y="16247"/>
                  </a:lnTo>
                  <a:lnTo>
                    <a:pt x="7513" y="16530"/>
                  </a:lnTo>
                  <a:lnTo>
                    <a:pt x="7409" y="16802"/>
                  </a:lnTo>
                  <a:lnTo>
                    <a:pt x="7300" y="17061"/>
                  </a:lnTo>
                  <a:lnTo>
                    <a:pt x="7186" y="17309"/>
                  </a:lnTo>
                  <a:lnTo>
                    <a:pt x="7062" y="17545"/>
                  </a:lnTo>
                  <a:lnTo>
                    <a:pt x="6939" y="17770"/>
                  </a:lnTo>
                  <a:lnTo>
                    <a:pt x="6811" y="17982"/>
                  </a:lnTo>
                  <a:lnTo>
                    <a:pt x="6678" y="18183"/>
                  </a:lnTo>
                  <a:lnTo>
                    <a:pt x="6540" y="18372"/>
                  </a:lnTo>
                  <a:lnTo>
                    <a:pt x="6403" y="18537"/>
                  </a:lnTo>
                  <a:lnTo>
                    <a:pt x="6256" y="18703"/>
                  </a:lnTo>
                  <a:lnTo>
                    <a:pt x="6113" y="18844"/>
                  </a:lnTo>
                  <a:lnTo>
                    <a:pt x="5966" y="18974"/>
                  </a:lnTo>
                  <a:lnTo>
                    <a:pt x="5819" y="19092"/>
                  </a:lnTo>
                  <a:lnTo>
                    <a:pt x="5667" y="19187"/>
                  </a:lnTo>
                  <a:lnTo>
                    <a:pt x="5515" y="19269"/>
                  </a:lnTo>
                  <a:lnTo>
                    <a:pt x="5363" y="19340"/>
                  </a:lnTo>
                  <a:lnTo>
                    <a:pt x="5188" y="19399"/>
                  </a:lnTo>
                  <a:lnTo>
                    <a:pt x="5012" y="19446"/>
                  </a:lnTo>
                  <a:lnTo>
                    <a:pt x="4846" y="19470"/>
                  </a:lnTo>
                  <a:lnTo>
                    <a:pt x="4685" y="19482"/>
                  </a:lnTo>
                  <a:lnTo>
                    <a:pt x="4523" y="19470"/>
                  </a:lnTo>
                  <a:lnTo>
                    <a:pt x="4371" y="19446"/>
                  </a:lnTo>
                  <a:lnTo>
                    <a:pt x="4219" y="19399"/>
                  </a:lnTo>
                  <a:lnTo>
                    <a:pt x="4077" y="19340"/>
                  </a:lnTo>
                  <a:lnTo>
                    <a:pt x="3935" y="19269"/>
                  </a:lnTo>
                  <a:lnTo>
                    <a:pt x="3802" y="19175"/>
                  </a:lnTo>
                  <a:lnTo>
                    <a:pt x="3669" y="19080"/>
                  </a:lnTo>
                  <a:lnTo>
                    <a:pt x="3545" y="18962"/>
                  </a:lnTo>
                  <a:lnTo>
                    <a:pt x="3422" y="18821"/>
                  </a:lnTo>
                  <a:lnTo>
                    <a:pt x="3303" y="18679"/>
                  </a:lnTo>
                  <a:lnTo>
                    <a:pt x="3194" y="18514"/>
                  </a:lnTo>
                  <a:lnTo>
                    <a:pt x="3085" y="18348"/>
                  </a:lnTo>
                  <a:lnTo>
                    <a:pt x="2981" y="18159"/>
                  </a:lnTo>
                  <a:lnTo>
                    <a:pt x="2881" y="17970"/>
                  </a:lnTo>
                  <a:lnTo>
                    <a:pt x="2786" y="17758"/>
                  </a:lnTo>
                  <a:lnTo>
                    <a:pt x="2696" y="17545"/>
                  </a:lnTo>
                  <a:lnTo>
                    <a:pt x="2610" y="17309"/>
                  </a:lnTo>
                  <a:lnTo>
                    <a:pt x="2530" y="17073"/>
                  </a:lnTo>
                  <a:lnTo>
                    <a:pt x="2454" y="16825"/>
                  </a:lnTo>
                  <a:lnTo>
                    <a:pt x="2378" y="16565"/>
                  </a:lnTo>
                  <a:lnTo>
                    <a:pt x="2311" y="16306"/>
                  </a:lnTo>
                  <a:lnTo>
                    <a:pt x="2245" y="16022"/>
                  </a:lnTo>
                  <a:lnTo>
                    <a:pt x="2188" y="15739"/>
                  </a:lnTo>
                  <a:lnTo>
                    <a:pt x="2131" y="15456"/>
                  </a:lnTo>
                  <a:lnTo>
                    <a:pt x="2079" y="15160"/>
                  </a:lnTo>
                  <a:lnTo>
                    <a:pt x="2031" y="14853"/>
                  </a:lnTo>
                  <a:lnTo>
                    <a:pt x="1989" y="14546"/>
                  </a:lnTo>
                  <a:lnTo>
                    <a:pt x="1951" y="14228"/>
                  </a:lnTo>
                  <a:lnTo>
                    <a:pt x="1918" y="13909"/>
                  </a:lnTo>
                  <a:lnTo>
                    <a:pt x="1889" y="13578"/>
                  </a:lnTo>
                  <a:lnTo>
                    <a:pt x="1865" y="13248"/>
                  </a:lnTo>
                  <a:lnTo>
                    <a:pt x="1842" y="12917"/>
                  </a:lnTo>
                  <a:lnTo>
                    <a:pt x="1827" y="12575"/>
                  </a:lnTo>
                  <a:lnTo>
                    <a:pt x="1813" y="12232"/>
                  </a:lnTo>
                  <a:lnTo>
                    <a:pt x="1804" y="11890"/>
                  </a:lnTo>
                  <a:lnTo>
                    <a:pt x="1799" y="11548"/>
                  </a:lnTo>
                  <a:lnTo>
                    <a:pt x="1799" y="11205"/>
                  </a:lnTo>
                  <a:lnTo>
                    <a:pt x="1804" y="10851"/>
                  </a:lnTo>
                  <a:lnTo>
                    <a:pt x="1813" y="10497"/>
                  </a:lnTo>
                  <a:lnTo>
                    <a:pt x="1823" y="10154"/>
                  </a:lnTo>
                  <a:lnTo>
                    <a:pt x="1842" y="9800"/>
                  </a:lnTo>
                  <a:lnTo>
                    <a:pt x="1861" y="9446"/>
                  </a:lnTo>
                  <a:lnTo>
                    <a:pt x="1884" y="9092"/>
                  </a:lnTo>
                  <a:lnTo>
                    <a:pt x="1913" y="8749"/>
                  </a:lnTo>
                  <a:lnTo>
                    <a:pt x="1946" y="8407"/>
                  </a:lnTo>
                  <a:lnTo>
                    <a:pt x="1979" y="8053"/>
                  </a:lnTo>
                  <a:lnTo>
                    <a:pt x="2022" y="7710"/>
                  </a:lnTo>
                  <a:lnTo>
                    <a:pt x="2065" y="7368"/>
                  </a:lnTo>
                  <a:lnTo>
                    <a:pt x="2117" y="7037"/>
                  </a:lnTo>
                  <a:lnTo>
                    <a:pt x="2169" y="6707"/>
                  </a:lnTo>
                  <a:lnTo>
                    <a:pt x="2221" y="6376"/>
                  </a:lnTo>
                  <a:lnTo>
                    <a:pt x="2283" y="6045"/>
                  </a:lnTo>
                  <a:lnTo>
                    <a:pt x="2349" y="5727"/>
                  </a:lnTo>
                  <a:lnTo>
                    <a:pt x="2416" y="5420"/>
                  </a:lnTo>
                  <a:lnTo>
                    <a:pt x="2487" y="5113"/>
                  </a:lnTo>
                  <a:lnTo>
                    <a:pt x="2563" y="4806"/>
                  </a:lnTo>
                  <a:lnTo>
                    <a:pt x="2644" y="4511"/>
                  </a:lnTo>
                  <a:lnTo>
                    <a:pt x="2729" y="4227"/>
                  </a:lnTo>
                  <a:lnTo>
                    <a:pt x="2815" y="3944"/>
                  </a:lnTo>
                  <a:lnTo>
                    <a:pt x="2909" y="3672"/>
                  </a:lnTo>
                  <a:close/>
                  <a:moveTo>
                    <a:pt x="2815" y="0"/>
                  </a:moveTo>
                  <a:lnTo>
                    <a:pt x="2739" y="36"/>
                  </a:lnTo>
                  <a:lnTo>
                    <a:pt x="2663" y="95"/>
                  </a:lnTo>
                  <a:lnTo>
                    <a:pt x="2625" y="130"/>
                  </a:lnTo>
                  <a:lnTo>
                    <a:pt x="2587" y="189"/>
                  </a:lnTo>
                  <a:lnTo>
                    <a:pt x="2487" y="331"/>
                  </a:lnTo>
                  <a:lnTo>
                    <a:pt x="2387" y="473"/>
                  </a:lnTo>
                  <a:lnTo>
                    <a:pt x="2288" y="626"/>
                  </a:lnTo>
                  <a:lnTo>
                    <a:pt x="2193" y="791"/>
                  </a:lnTo>
                  <a:lnTo>
                    <a:pt x="2098" y="957"/>
                  </a:lnTo>
                  <a:lnTo>
                    <a:pt x="2003" y="1134"/>
                  </a:lnTo>
                  <a:lnTo>
                    <a:pt x="1913" y="1311"/>
                  </a:lnTo>
                  <a:lnTo>
                    <a:pt x="1823" y="1488"/>
                  </a:lnTo>
                  <a:lnTo>
                    <a:pt x="1737" y="1677"/>
                  </a:lnTo>
                  <a:lnTo>
                    <a:pt x="1652" y="1878"/>
                  </a:lnTo>
                  <a:lnTo>
                    <a:pt x="1486" y="2279"/>
                  </a:lnTo>
                  <a:lnTo>
                    <a:pt x="1334" y="2692"/>
                  </a:lnTo>
                  <a:lnTo>
                    <a:pt x="1182" y="3129"/>
                  </a:lnTo>
                  <a:lnTo>
                    <a:pt x="1044" y="3590"/>
                  </a:lnTo>
                  <a:lnTo>
                    <a:pt x="911" y="4062"/>
                  </a:lnTo>
                  <a:lnTo>
                    <a:pt x="788" y="4546"/>
                  </a:lnTo>
                  <a:lnTo>
                    <a:pt x="674" y="5042"/>
                  </a:lnTo>
                  <a:lnTo>
                    <a:pt x="570" y="5561"/>
                  </a:lnTo>
                  <a:lnTo>
                    <a:pt x="470" y="6081"/>
                  </a:lnTo>
                  <a:lnTo>
                    <a:pt x="385" y="6612"/>
                  </a:lnTo>
                  <a:lnTo>
                    <a:pt x="304" y="7155"/>
                  </a:lnTo>
                  <a:lnTo>
                    <a:pt x="233" y="7710"/>
                  </a:lnTo>
                  <a:lnTo>
                    <a:pt x="171" y="8265"/>
                  </a:lnTo>
                  <a:lnTo>
                    <a:pt x="119" y="8832"/>
                  </a:lnTo>
                  <a:lnTo>
                    <a:pt x="76" y="9399"/>
                  </a:lnTo>
                  <a:lnTo>
                    <a:pt x="43" y="9977"/>
                  </a:lnTo>
                  <a:lnTo>
                    <a:pt x="19" y="10556"/>
                  </a:lnTo>
                  <a:lnTo>
                    <a:pt x="5" y="11134"/>
                  </a:lnTo>
                  <a:lnTo>
                    <a:pt x="0" y="11713"/>
                  </a:lnTo>
                  <a:lnTo>
                    <a:pt x="5" y="12291"/>
                  </a:lnTo>
                  <a:lnTo>
                    <a:pt x="19" y="12870"/>
                  </a:lnTo>
                  <a:lnTo>
                    <a:pt x="43" y="13448"/>
                  </a:lnTo>
                  <a:lnTo>
                    <a:pt x="81" y="14015"/>
                  </a:lnTo>
                  <a:lnTo>
                    <a:pt x="124" y="14582"/>
                  </a:lnTo>
                  <a:lnTo>
                    <a:pt x="180" y="15149"/>
                  </a:lnTo>
                  <a:lnTo>
                    <a:pt x="247" y="15704"/>
                  </a:lnTo>
                  <a:lnTo>
                    <a:pt x="323" y="16247"/>
                  </a:lnTo>
                  <a:lnTo>
                    <a:pt x="370" y="16542"/>
                  </a:lnTo>
                  <a:lnTo>
                    <a:pt x="418" y="16825"/>
                  </a:lnTo>
                  <a:lnTo>
                    <a:pt x="470" y="17109"/>
                  </a:lnTo>
                  <a:lnTo>
                    <a:pt x="522" y="17392"/>
                  </a:lnTo>
                  <a:lnTo>
                    <a:pt x="579" y="17664"/>
                  </a:lnTo>
                  <a:lnTo>
                    <a:pt x="636" y="17935"/>
                  </a:lnTo>
                  <a:lnTo>
                    <a:pt x="698" y="18195"/>
                  </a:lnTo>
                  <a:lnTo>
                    <a:pt x="759" y="18455"/>
                  </a:lnTo>
                  <a:lnTo>
                    <a:pt x="826" y="18703"/>
                  </a:lnTo>
                  <a:lnTo>
                    <a:pt x="892" y="18950"/>
                  </a:lnTo>
                  <a:lnTo>
                    <a:pt x="959" y="19187"/>
                  </a:lnTo>
                  <a:lnTo>
                    <a:pt x="1030" y="19423"/>
                  </a:lnTo>
                  <a:lnTo>
                    <a:pt x="1106" y="19647"/>
                  </a:lnTo>
                  <a:lnTo>
                    <a:pt x="1182" y="19871"/>
                  </a:lnTo>
                  <a:lnTo>
                    <a:pt x="1258" y="20084"/>
                  </a:lnTo>
                  <a:lnTo>
                    <a:pt x="1339" y="20296"/>
                  </a:lnTo>
                  <a:lnTo>
                    <a:pt x="1419" y="20497"/>
                  </a:lnTo>
                  <a:lnTo>
                    <a:pt x="1505" y="20698"/>
                  </a:lnTo>
                  <a:lnTo>
                    <a:pt x="1590" y="20899"/>
                  </a:lnTo>
                  <a:lnTo>
                    <a:pt x="1676" y="21088"/>
                  </a:lnTo>
                  <a:lnTo>
                    <a:pt x="1766" y="21265"/>
                  </a:lnTo>
                  <a:lnTo>
                    <a:pt x="1856" y="21442"/>
                  </a:lnTo>
                  <a:lnTo>
                    <a:pt x="1946" y="21607"/>
                  </a:lnTo>
                  <a:lnTo>
                    <a:pt x="2041" y="21772"/>
                  </a:lnTo>
                  <a:lnTo>
                    <a:pt x="2231" y="22079"/>
                  </a:lnTo>
                  <a:lnTo>
                    <a:pt x="2430" y="22374"/>
                  </a:lnTo>
                  <a:lnTo>
                    <a:pt x="2634" y="22634"/>
                  </a:lnTo>
                  <a:lnTo>
                    <a:pt x="2843" y="22870"/>
                  </a:lnTo>
                  <a:lnTo>
                    <a:pt x="3052" y="23083"/>
                  </a:lnTo>
                  <a:lnTo>
                    <a:pt x="3270" y="23272"/>
                  </a:lnTo>
                  <a:lnTo>
                    <a:pt x="3493" y="23437"/>
                  </a:lnTo>
                  <a:lnTo>
                    <a:pt x="3716" y="23567"/>
                  </a:lnTo>
                  <a:lnTo>
                    <a:pt x="3944" y="23685"/>
                  </a:lnTo>
                  <a:lnTo>
                    <a:pt x="4172" y="23768"/>
                  </a:lnTo>
                  <a:lnTo>
                    <a:pt x="4405" y="23827"/>
                  </a:lnTo>
                  <a:lnTo>
                    <a:pt x="4642" y="23862"/>
                  </a:lnTo>
                  <a:lnTo>
                    <a:pt x="4874" y="23874"/>
                  </a:lnTo>
                  <a:lnTo>
                    <a:pt x="5112" y="23850"/>
                  </a:lnTo>
                  <a:lnTo>
                    <a:pt x="5354" y="23815"/>
                  </a:lnTo>
                  <a:lnTo>
                    <a:pt x="5591" y="23744"/>
                  </a:lnTo>
                  <a:lnTo>
                    <a:pt x="5828" y="23638"/>
                  </a:lnTo>
                  <a:lnTo>
                    <a:pt x="6066" y="23520"/>
                  </a:lnTo>
                  <a:lnTo>
                    <a:pt x="6308" y="23366"/>
                  </a:lnTo>
                  <a:lnTo>
                    <a:pt x="6540" y="23189"/>
                  </a:lnTo>
                  <a:lnTo>
                    <a:pt x="6768" y="22988"/>
                  </a:lnTo>
                  <a:lnTo>
                    <a:pt x="6991" y="22752"/>
                  </a:lnTo>
                  <a:lnTo>
                    <a:pt x="7209" y="22504"/>
                  </a:lnTo>
                  <a:lnTo>
                    <a:pt x="7423" y="22233"/>
                  </a:lnTo>
                  <a:lnTo>
                    <a:pt x="7627" y="21938"/>
                  </a:lnTo>
                  <a:lnTo>
                    <a:pt x="7826" y="21631"/>
                  </a:lnTo>
                  <a:lnTo>
                    <a:pt x="8021" y="21288"/>
                  </a:lnTo>
                  <a:lnTo>
                    <a:pt x="8206" y="20934"/>
                  </a:lnTo>
                  <a:lnTo>
                    <a:pt x="8382" y="20568"/>
                  </a:lnTo>
                  <a:lnTo>
                    <a:pt x="8553" y="20178"/>
                  </a:lnTo>
                  <a:lnTo>
                    <a:pt x="8719" y="19765"/>
                  </a:lnTo>
                  <a:lnTo>
                    <a:pt x="8871" y="19340"/>
                  </a:lnTo>
                  <a:lnTo>
                    <a:pt x="9018" y="18903"/>
                  </a:lnTo>
                  <a:lnTo>
                    <a:pt x="9155" y="18443"/>
                  </a:lnTo>
                  <a:lnTo>
                    <a:pt x="9284" y="17982"/>
                  </a:lnTo>
                  <a:lnTo>
                    <a:pt x="9397" y="17498"/>
                  </a:lnTo>
                  <a:lnTo>
                    <a:pt x="9507" y="17002"/>
                  </a:lnTo>
                  <a:lnTo>
                    <a:pt x="9559" y="16743"/>
                  </a:lnTo>
                  <a:lnTo>
                    <a:pt x="9606" y="16495"/>
                  </a:lnTo>
                  <a:lnTo>
                    <a:pt x="9649" y="16235"/>
                  </a:lnTo>
                  <a:lnTo>
                    <a:pt x="9692" y="15975"/>
                  </a:lnTo>
                  <a:lnTo>
                    <a:pt x="9730" y="15715"/>
                  </a:lnTo>
                  <a:lnTo>
                    <a:pt x="9768" y="15444"/>
                  </a:lnTo>
                  <a:lnTo>
                    <a:pt x="9801" y="15184"/>
                  </a:lnTo>
                  <a:lnTo>
                    <a:pt x="9834" y="14912"/>
                  </a:lnTo>
                  <a:lnTo>
                    <a:pt x="9858" y="14641"/>
                  </a:lnTo>
                  <a:lnTo>
                    <a:pt x="9886" y="14358"/>
                  </a:lnTo>
                  <a:lnTo>
                    <a:pt x="9905" y="14086"/>
                  </a:lnTo>
                  <a:lnTo>
                    <a:pt x="9924" y="13814"/>
                  </a:lnTo>
                  <a:lnTo>
                    <a:pt x="9943" y="13531"/>
                  </a:lnTo>
                  <a:lnTo>
                    <a:pt x="9953" y="13248"/>
                  </a:lnTo>
                  <a:lnTo>
                    <a:pt x="9962" y="12964"/>
                  </a:lnTo>
                  <a:lnTo>
                    <a:pt x="9972" y="12681"/>
                  </a:lnTo>
                  <a:lnTo>
                    <a:pt x="9972" y="12398"/>
                  </a:lnTo>
                  <a:lnTo>
                    <a:pt x="9972" y="12102"/>
                  </a:lnTo>
                  <a:lnTo>
                    <a:pt x="9967" y="11819"/>
                  </a:lnTo>
                  <a:lnTo>
                    <a:pt x="9962" y="11524"/>
                  </a:lnTo>
                  <a:lnTo>
                    <a:pt x="9953" y="11241"/>
                  </a:lnTo>
                  <a:lnTo>
                    <a:pt x="9939" y="10945"/>
                  </a:lnTo>
                  <a:lnTo>
                    <a:pt x="9920" y="10650"/>
                  </a:lnTo>
                  <a:lnTo>
                    <a:pt x="9901" y="10355"/>
                  </a:lnTo>
                  <a:lnTo>
                    <a:pt x="9877" y="10072"/>
                  </a:lnTo>
                  <a:lnTo>
                    <a:pt x="9848" y="9776"/>
                  </a:lnTo>
                  <a:lnTo>
                    <a:pt x="9815" y="9481"/>
                  </a:lnTo>
                  <a:lnTo>
                    <a:pt x="9782" y="9186"/>
                  </a:lnTo>
                  <a:lnTo>
                    <a:pt x="9739" y="8891"/>
                  </a:lnTo>
                  <a:lnTo>
                    <a:pt x="9696" y="8596"/>
                  </a:lnTo>
                  <a:lnTo>
                    <a:pt x="9658" y="8324"/>
                  </a:lnTo>
                  <a:lnTo>
                    <a:pt x="9611" y="8064"/>
                  </a:lnTo>
                  <a:lnTo>
                    <a:pt x="9564" y="7805"/>
                  </a:lnTo>
                  <a:lnTo>
                    <a:pt x="9516" y="7545"/>
                  </a:lnTo>
                  <a:lnTo>
                    <a:pt x="9464" y="7285"/>
                  </a:lnTo>
                  <a:lnTo>
                    <a:pt x="9407" y="7037"/>
                  </a:lnTo>
                  <a:lnTo>
                    <a:pt x="9284" y="6530"/>
                  </a:lnTo>
                  <a:lnTo>
                    <a:pt x="9155" y="6045"/>
                  </a:lnTo>
                  <a:lnTo>
                    <a:pt x="9013" y="5561"/>
                  </a:lnTo>
                  <a:lnTo>
                    <a:pt x="8861" y="5089"/>
                  </a:lnTo>
                  <a:lnTo>
                    <a:pt x="8705" y="4640"/>
                  </a:lnTo>
                  <a:lnTo>
                    <a:pt x="8534" y="4192"/>
                  </a:lnTo>
                  <a:lnTo>
                    <a:pt x="8358" y="3779"/>
                  </a:lnTo>
                  <a:lnTo>
                    <a:pt x="8173" y="3365"/>
                  </a:lnTo>
                  <a:lnTo>
                    <a:pt x="7983" y="2987"/>
                  </a:lnTo>
                  <a:lnTo>
                    <a:pt x="7789" y="2621"/>
                  </a:lnTo>
                  <a:lnTo>
                    <a:pt x="7584" y="2267"/>
                  </a:lnTo>
                  <a:lnTo>
                    <a:pt x="7376" y="1948"/>
                  </a:lnTo>
                  <a:lnTo>
                    <a:pt x="7162" y="1653"/>
                  </a:lnTo>
                  <a:lnTo>
                    <a:pt x="6948" y="1382"/>
                  </a:lnTo>
                  <a:lnTo>
                    <a:pt x="6835" y="1264"/>
                  </a:lnTo>
                  <a:lnTo>
                    <a:pt x="6725" y="1146"/>
                  </a:lnTo>
                  <a:lnTo>
                    <a:pt x="6611" y="1028"/>
                  </a:lnTo>
                  <a:lnTo>
                    <a:pt x="6502" y="933"/>
                  </a:lnTo>
                  <a:lnTo>
                    <a:pt x="6388" y="827"/>
                  </a:lnTo>
                  <a:lnTo>
                    <a:pt x="6274" y="744"/>
                  </a:lnTo>
                  <a:lnTo>
                    <a:pt x="6161" y="661"/>
                  </a:lnTo>
                  <a:lnTo>
                    <a:pt x="6047" y="591"/>
                  </a:lnTo>
                  <a:lnTo>
                    <a:pt x="5928" y="520"/>
                  </a:lnTo>
                  <a:lnTo>
                    <a:pt x="5814" y="461"/>
                  </a:lnTo>
                  <a:lnTo>
                    <a:pt x="5700" y="414"/>
                  </a:lnTo>
                  <a:lnTo>
                    <a:pt x="5582" y="378"/>
                  </a:lnTo>
                  <a:lnTo>
                    <a:pt x="5468" y="343"/>
                  </a:lnTo>
                  <a:lnTo>
                    <a:pt x="5349" y="319"/>
                  </a:lnTo>
                  <a:lnTo>
                    <a:pt x="5235" y="307"/>
                  </a:lnTo>
                  <a:lnTo>
                    <a:pt x="5003" y="307"/>
                  </a:lnTo>
                  <a:lnTo>
                    <a:pt x="4884" y="319"/>
                  </a:lnTo>
                  <a:lnTo>
                    <a:pt x="4770" y="343"/>
                  </a:lnTo>
                  <a:lnTo>
                    <a:pt x="4651" y="378"/>
                  </a:lnTo>
                  <a:lnTo>
                    <a:pt x="4537" y="425"/>
                  </a:lnTo>
                  <a:lnTo>
                    <a:pt x="4424" y="473"/>
                  </a:lnTo>
                  <a:lnTo>
                    <a:pt x="4310" y="543"/>
                  </a:lnTo>
                  <a:lnTo>
                    <a:pt x="4196" y="614"/>
                  </a:lnTo>
                  <a:lnTo>
                    <a:pt x="4082" y="697"/>
                  </a:lnTo>
                  <a:lnTo>
                    <a:pt x="3968" y="803"/>
                  </a:lnTo>
                  <a:lnTo>
                    <a:pt x="3859" y="909"/>
                  </a:lnTo>
                  <a:lnTo>
                    <a:pt x="3750" y="1028"/>
                  </a:lnTo>
                  <a:lnTo>
                    <a:pt x="3636" y="1157"/>
                  </a:lnTo>
                  <a:lnTo>
                    <a:pt x="3531" y="1299"/>
                  </a:lnTo>
                  <a:lnTo>
                    <a:pt x="3508" y="1122"/>
                  </a:lnTo>
                  <a:lnTo>
                    <a:pt x="3484" y="957"/>
                  </a:lnTo>
                  <a:lnTo>
                    <a:pt x="3446" y="803"/>
                  </a:lnTo>
                  <a:lnTo>
                    <a:pt x="3403" y="661"/>
                  </a:lnTo>
                  <a:lnTo>
                    <a:pt x="3356" y="520"/>
                  </a:lnTo>
                  <a:lnTo>
                    <a:pt x="3303" y="402"/>
                  </a:lnTo>
                  <a:lnTo>
                    <a:pt x="3242" y="284"/>
                  </a:lnTo>
                  <a:lnTo>
                    <a:pt x="3180" y="189"/>
                  </a:lnTo>
                  <a:lnTo>
                    <a:pt x="3109" y="107"/>
                  </a:lnTo>
                  <a:lnTo>
                    <a:pt x="3042" y="48"/>
                  </a:lnTo>
                  <a:lnTo>
                    <a:pt x="2966" y="12"/>
                  </a:lnTo>
                  <a:lnTo>
                    <a:pt x="289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5"/>
            <p:cNvSpPr/>
            <p:nvPr/>
          </p:nvSpPr>
          <p:spPr>
            <a:xfrm>
              <a:off x="-259225" y="-10353625"/>
              <a:ext cx="316475" cy="250625"/>
            </a:xfrm>
            <a:custGeom>
              <a:rect b="b" l="l" r="r" t="t"/>
              <a:pathLst>
                <a:path extrusionOk="0" h="10025" w="12659">
                  <a:moveTo>
                    <a:pt x="20" y="1"/>
                  </a:moveTo>
                  <a:lnTo>
                    <a:pt x="15" y="2138"/>
                  </a:lnTo>
                  <a:lnTo>
                    <a:pt x="10" y="4275"/>
                  </a:lnTo>
                  <a:lnTo>
                    <a:pt x="5" y="6400"/>
                  </a:lnTo>
                  <a:lnTo>
                    <a:pt x="1" y="8525"/>
                  </a:lnTo>
                  <a:lnTo>
                    <a:pt x="789" y="8573"/>
                  </a:lnTo>
                  <a:lnTo>
                    <a:pt x="1572" y="8632"/>
                  </a:lnTo>
                  <a:lnTo>
                    <a:pt x="2360" y="8702"/>
                  </a:lnTo>
                  <a:lnTo>
                    <a:pt x="3147" y="8797"/>
                  </a:lnTo>
                  <a:lnTo>
                    <a:pt x="3930" y="8891"/>
                  </a:lnTo>
                  <a:lnTo>
                    <a:pt x="4718" y="8986"/>
                  </a:lnTo>
                  <a:lnTo>
                    <a:pt x="6289" y="9210"/>
                  </a:lnTo>
                  <a:lnTo>
                    <a:pt x="7865" y="9434"/>
                  </a:lnTo>
                  <a:lnTo>
                    <a:pt x="9436" y="9659"/>
                  </a:lnTo>
                  <a:lnTo>
                    <a:pt x="10219" y="9753"/>
                  </a:lnTo>
                  <a:lnTo>
                    <a:pt x="11007" y="9848"/>
                  </a:lnTo>
                  <a:lnTo>
                    <a:pt x="11795" y="9919"/>
                  </a:lnTo>
                  <a:lnTo>
                    <a:pt x="12578" y="9989"/>
                  </a:lnTo>
                  <a:lnTo>
                    <a:pt x="12602" y="10001"/>
                  </a:lnTo>
                  <a:lnTo>
                    <a:pt x="12621" y="10013"/>
                  </a:lnTo>
                  <a:lnTo>
                    <a:pt x="12640" y="10025"/>
                  </a:lnTo>
                  <a:lnTo>
                    <a:pt x="12659" y="10025"/>
                  </a:lnTo>
                  <a:lnTo>
                    <a:pt x="12597" y="7616"/>
                  </a:lnTo>
                  <a:lnTo>
                    <a:pt x="12530" y="5196"/>
                  </a:lnTo>
                  <a:lnTo>
                    <a:pt x="12388" y="355"/>
                  </a:lnTo>
                  <a:lnTo>
                    <a:pt x="10941" y="343"/>
                  </a:lnTo>
                  <a:lnTo>
                    <a:pt x="9498" y="320"/>
                  </a:lnTo>
                  <a:lnTo>
                    <a:pt x="8055" y="284"/>
                  </a:lnTo>
                  <a:lnTo>
                    <a:pt x="6617" y="237"/>
                  </a:lnTo>
                  <a:lnTo>
                    <a:pt x="4984" y="178"/>
                  </a:lnTo>
                  <a:lnTo>
                    <a:pt x="3337" y="131"/>
                  </a:lnTo>
                  <a:lnTo>
                    <a:pt x="1681" y="72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5"/>
            <p:cNvSpPr/>
            <p:nvPr/>
          </p:nvSpPr>
          <p:spPr>
            <a:xfrm>
              <a:off x="-135475" y="-6007175"/>
              <a:ext cx="160100" cy="395250"/>
            </a:xfrm>
            <a:custGeom>
              <a:rect b="b" l="l" r="r" t="t"/>
              <a:pathLst>
                <a:path extrusionOk="0" h="15810" w="6404">
                  <a:moveTo>
                    <a:pt x="1111" y="0"/>
                  </a:moveTo>
                  <a:lnTo>
                    <a:pt x="1017" y="272"/>
                  </a:lnTo>
                  <a:lnTo>
                    <a:pt x="931" y="555"/>
                  </a:lnTo>
                  <a:lnTo>
                    <a:pt x="846" y="839"/>
                  </a:lnTo>
                  <a:lnTo>
                    <a:pt x="765" y="1134"/>
                  </a:lnTo>
                  <a:lnTo>
                    <a:pt x="689" y="1441"/>
                  </a:lnTo>
                  <a:lnTo>
                    <a:pt x="618" y="1748"/>
                  </a:lnTo>
                  <a:lnTo>
                    <a:pt x="551" y="2055"/>
                  </a:lnTo>
                  <a:lnTo>
                    <a:pt x="485" y="2373"/>
                  </a:lnTo>
                  <a:lnTo>
                    <a:pt x="423" y="2704"/>
                  </a:lnTo>
                  <a:lnTo>
                    <a:pt x="371" y="3035"/>
                  </a:lnTo>
                  <a:lnTo>
                    <a:pt x="319" y="3365"/>
                  </a:lnTo>
                  <a:lnTo>
                    <a:pt x="267" y="3696"/>
                  </a:lnTo>
                  <a:lnTo>
                    <a:pt x="224" y="4038"/>
                  </a:lnTo>
                  <a:lnTo>
                    <a:pt x="181" y="4381"/>
                  </a:lnTo>
                  <a:lnTo>
                    <a:pt x="148" y="4735"/>
                  </a:lnTo>
                  <a:lnTo>
                    <a:pt x="115" y="5077"/>
                  </a:lnTo>
                  <a:lnTo>
                    <a:pt x="86" y="5420"/>
                  </a:lnTo>
                  <a:lnTo>
                    <a:pt x="63" y="5774"/>
                  </a:lnTo>
                  <a:lnTo>
                    <a:pt x="44" y="6128"/>
                  </a:lnTo>
                  <a:lnTo>
                    <a:pt x="25" y="6482"/>
                  </a:lnTo>
                  <a:lnTo>
                    <a:pt x="15" y="6825"/>
                  </a:lnTo>
                  <a:lnTo>
                    <a:pt x="6" y="7179"/>
                  </a:lnTo>
                  <a:lnTo>
                    <a:pt x="1" y="7533"/>
                  </a:lnTo>
                  <a:lnTo>
                    <a:pt x="1" y="7876"/>
                  </a:lnTo>
                  <a:lnTo>
                    <a:pt x="6" y="8218"/>
                  </a:lnTo>
                  <a:lnTo>
                    <a:pt x="15" y="8560"/>
                  </a:lnTo>
                  <a:lnTo>
                    <a:pt x="29" y="8903"/>
                  </a:lnTo>
                  <a:lnTo>
                    <a:pt x="44" y="9245"/>
                  </a:lnTo>
                  <a:lnTo>
                    <a:pt x="67" y="9576"/>
                  </a:lnTo>
                  <a:lnTo>
                    <a:pt x="91" y="9906"/>
                  </a:lnTo>
                  <a:lnTo>
                    <a:pt x="120" y="10237"/>
                  </a:lnTo>
                  <a:lnTo>
                    <a:pt x="153" y="10556"/>
                  </a:lnTo>
                  <a:lnTo>
                    <a:pt x="191" y="10874"/>
                  </a:lnTo>
                  <a:lnTo>
                    <a:pt x="233" y="11181"/>
                  </a:lnTo>
                  <a:lnTo>
                    <a:pt x="281" y="11488"/>
                  </a:lnTo>
                  <a:lnTo>
                    <a:pt x="333" y="11784"/>
                  </a:lnTo>
                  <a:lnTo>
                    <a:pt x="390" y="12067"/>
                  </a:lnTo>
                  <a:lnTo>
                    <a:pt x="447" y="12350"/>
                  </a:lnTo>
                  <a:lnTo>
                    <a:pt x="513" y="12634"/>
                  </a:lnTo>
                  <a:lnTo>
                    <a:pt x="580" y="12893"/>
                  </a:lnTo>
                  <a:lnTo>
                    <a:pt x="656" y="13153"/>
                  </a:lnTo>
                  <a:lnTo>
                    <a:pt x="732" y="13401"/>
                  </a:lnTo>
                  <a:lnTo>
                    <a:pt x="812" y="13637"/>
                  </a:lnTo>
                  <a:lnTo>
                    <a:pt x="898" y="13873"/>
                  </a:lnTo>
                  <a:lnTo>
                    <a:pt x="988" y="14086"/>
                  </a:lnTo>
                  <a:lnTo>
                    <a:pt x="1083" y="14298"/>
                  </a:lnTo>
                  <a:lnTo>
                    <a:pt x="1183" y="14487"/>
                  </a:lnTo>
                  <a:lnTo>
                    <a:pt x="1287" y="14676"/>
                  </a:lnTo>
                  <a:lnTo>
                    <a:pt x="1396" y="14842"/>
                  </a:lnTo>
                  <a:lnTo>
                    <a:pt x="1505" y="15007"/>
                  </a:lnTo>
                  <a:lnTo>
                    <a:pt x="1624" y="15149"/>
                  </a:lnTo>
                  <a:lnTo>
                    <a:pt x="1747" y="15290"/>
                  </a:lnTo>
                  <a:lnTo>
                    <a:pt x="1871" y="15408"/>
                  </a:lnTo>
                  <a:lnTo>
                    <a:pt x="2004" y="15503"/>
                  </a:lnTo>
                  <a:lnTo>
                    <a:pt x="2137" y="15597"/>
                  </a:lnTo>
                  <a:lnTo>
                    <a:pt x="2279" y="15668"/>
                  </a:lnTo>
                  <a:lnTo>
                    <a:pt x="2421" y="15727"/>
                  </a:lnTo>
                  <a:lnTo>
                    <a:pt x="2573" y="15774"/>
                  </a:lnTo>
                  <a:lnTo>
                    <a:pt x="2725" y="15798"/>
                  </a:lnTo>
                  <a:lnTo>
                    <a:pt x="2887" y="15810"/>
                  </a:lnTo>
                  <a:lnTo>
                    <a:pt x="3048" y="15798"/>
                  </a:lnTo>
                  <a:lnTo>
                    <a:pt x="3214" y="15774"/>
                  </a:lnTo>
                  <a:lnTo>
                    <a:pt x="3390" y="15727"/>
                  </a:lnTo>
                  <a:lnTo>
                    <a:pt x="3565" y="15668"/>
                  </a:lnTo>
                  <a:lnTo>
                    <a:pt x="3717" y="15597"/>
                  </a:lnTo>
                  <a:lnTo>
                    <a:pt x="3869" y="15515"/>
                  </a:lnTo>
                  <a:lnTo>
                    <a:pt x="4021" y="15420"/>
                  </a:lnTo>
                  <a:lnTo>
                    <a:pt x="4168" y="15302"/>
                  </a:lnTo>
                  <a:lnTo>
                    <a:pt x="4315" y="15172"/>
                  </a:lnTo>
                  <a:lnTo>
                    <a:pt x="4458" y="15031"/>
                  </a:lnTo>
                  <a:lnTo>
                    <a:pt x="4605" y="14865"/>
                  </a:lnTo>
                  <a:lnTo>
                    <a:pt x="4742" y="14700"/>
                  </a:lnTo>
                  <a:lnTo>
                    <a:pt x="4880" y="14511"/>
                  </a:lnTo>
                  <a:lnTo>
                    <a:pt x="5013" y="14310"/>
                  </a:lnTo>
                  <a:lnTo>
                    <a:pt x="5141" y="14098"/>
                  </a:lnTo>
                  <a:lnTo>
                    <a:pt x="5264" y="13873"/>
                  </a:lnTo>
                  <a:lnTo>
                    <a:pt x="5388" y="13637"/>
                  </a:lnTo>
                  <a:lnTo>
                    <a:pt x="5502" y="13389"/>
                  </a:lnTo>
                  <a:lnTo>
                    <a:pt x="5611" y="13130"/>
                  </a:lnTo>
                  <a:lnTo>
                    <a:pt x="5715" y="12858"/>
                  </a:lnTo>
                  <a:lnTo>
                    <a:pt x="5815" y="12575"/>
                  </a:lnTo>
                  <a:lnTo>
                    <a:pt x="5905" y="12280"/>
                  </a:lnTo>
                  <a:lnTo>
                    <a:pt x="5995" y="11973"/>
                  </a:lnTo>
                  <a:lnTo>
                    <a:pt x="6071" y="11666"/>
                  </a:lnTo>
                  <a:lnTo>
                    <a:pt x="6142" y="11335"/>
                  </a:lnTo>
                  <a:lnTo>
                    <a:pt x="6204" y="11004"/>
                  </a:lnTo>
                  <a:lnTo>
                    <a:pt x="6261" y="10662"/>
                  </a:lnTo>
                  <a:lnTo>
                    <a:pt x="6308" y="10308"/>
                  </a:lnTo>
                  <a:lnTo>
                    <a:pt x="6346" y="9954"/>
                  </a:lnTo>
                  <a:lnTo>
                    <a:pt x="6375" y="9576"/>
                  </a:lnTo>
                  <a:lnTo>
                    <a:pt x="6394" y="9210"/>
                  </a:lnTo>
                  <a:lnTo>
                    <a:pt x="6403" y="8820"/>
                  </a:lnTo>
                  <a:lnTo>
                    <a:pt x="6403" y="8430"/>
                  </a:lnTo>
                  <a:lnTo>
                    <a:pt x="6394" y="8029"/>
                  </a:lnTo>
                  <a:lnTo>
                    <a:pt x="6370" y="7628"/>
                  </a:lnTo>
                  <a:lnTo>
                    <a:pt x="6337" y="7214"/>
                  </a:lnTo>
                  <a:lnTo>
                    <a:pt x="6290" y="6766"/>
                  </a:lnTo>
                  <a:lnTo>
                    <a:pt x="6233" y="6329"/>
                  </a:lnTo>
                  <a:lnTo>
                    <a:pt x="6161" y="5904"/>
                  </a:lnTo>
                  <a:lnTo>
                    <a:pt x="6090" y="5514"/>
                  </a:lnTo>
                  <a:lnTo>
                    <a:pt x="6005" y="5124"/>
                  </a:lnTo>
                  <a:lnTo>
                    <a:pt x="5915" y="4758"/>
                  </a:lnTo>
                  <a:lnTo>
                    <a:pt x="5815" y="4416"/>
                  </a:lnTo>
                  <a:lnTo>
                    <a:pt x="5710" y="4085"/>
                  </a:lnTo>
                  <a:lnTo>
                    <a:pt x="5601" y="3778"/>
                  </a:lnTo>
                  <a:lnTo>
                    <a:pt x="5483" y="3483"/>
                  </a:lnTo>
                  <a:lnTo>
                    <a:pt x="5359" y="3212"/>
                  </a:lnTo>
                  <a:lnTo>
                    <a:pt x="5231" y="2952"/>
                  </a:lnTo>
                  <a:lnTo>
                    <a:pt x="5098" y="2716"/>
                  </a:lnTo>
                  <a:lnTo>
                    <a:pt x="4961" y="2492"/>
                  </a:lnTo>
                  <a:lnTo>
                    <a:pt x="4818" y="2291"/>
                  </a:lnTo>
                  <a:lnTo>
                    <a:pt x="4666" y="2102"/>
                  </a:lnTo>
                  <a:lnTo>
                    <a:pt x="4519" y="1937"/>
                  </a:lnTo>
                  <a:lnTo>
                    <a:pt x="4363" y="1783"/>
                  </a:lnTo>
                  <a:lnTo>
                    <a:pt x="4206" y="1641"/>
                  </a:lnTo>
                  <a:lnTo>
                    <a:pt x="4045" y="1523"/>
                  </a:lnTo>
                  <a:lnTo>
                    <a:pt x="3878" y="1429"/>
                  </a:lnTo>
                  <a:lnTo>
                    <a:pt x="3717" y="1334"/>
                  </a:lnTo>
                  <a:lnTo>
                    <a:pt x="3546" y="1275"/>
                  </a:lnTo>
                  <a:lnTo>
                    <a:pt x="3380" y="1216"/>
                  </a:lnTo>
                  <a:lnTo>
                    <a:pt x="3209" y="1181"/>
                  </a:lnTo>
                  <a:lnTo>
                    <a:pt x="3038" y="1169"/>
                  </a:lnTo>
                  <a:lnTo>
                    <a:pt x="2868" y="1157"/>
                  </a:lnTo>
                  <a:lnTo>
                    <a:pt x="2697" y="1181"/>
                  </a:lnTo>
                  <a:lnTo>
                    <a:pt x="2526" y="1205"/>
                  </a:lnTo>
                  <a:lnTo>
                    <a:pt x="2355" y="1252"/>
                  </a:lnTo>
                  <a:lnTo>
                    <a:pt x="2184" y="1311"/>
                  </a:lnTo>
                  <a:lnTo>
                    <a:pt x="2018" y="1393"/>
                  </a:lnTo>
                  <a:lnTo>
                    <a:pt x="1928" y="1429"/>
                  </a:lnTo>
                  <a:lnTo>
                    <a:pt x="1847" y="1453"/>
                  </a:lnTo>
                  <a:lnTo>
                    <a:pt x="1762" y="1441"/>
                  </a:lnTo>
                  <a:lnTo>
                    <a:pt x="1686" y="1417"/>
                  </a:lnTo>
                  <a:lnTo>
                    <a:pt x="1610" y="1370"/>
                  </a:lnTo>
                  <a:lnTo>
                    <a:pt x="1543" y="1311"/>
                  </a:lnTo>
                  <a:lnTo>
                    <a:pt x="1477" y="1240"/>
                  </a:lnTo>
                  <a:lnTo>
                    <a:pt x="1415" y="1146"/>
                  </a:lnTo>
                  <a:lnTo>
                    <a:pt x="1358" y="1039"/>
                  </a:lnTo>
                  <a:lnTo>
                    <a:pt x="1306" y="909"/>
                  </a:lnTo>
                  <a:lnTo>
                    <a:pt x="1259" y="780"/>
                  </a:lnTo>
                  <a:lnTo>
                    <a:pt x="1216" y="638"/>
                  </a:lnTo>
                  <a:lnTo>
                    <a:pt x="1183" y="496"/>
                  </a:lnTo>
                  <a:lnTo>
                    <a:pt x="1149" y="331"/>
                  </a:lnTo>
                  <a:lnTo>
                    <a:pt x="1126" y="166"/>
                  </a:lnTo>
                  <a:lnTo>
                    <a:pt x="111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5"/>
            <p:cNvSpPr/>
            <p:nvPr/>
          </p:nvSpPr>
          <p:spPr>
            <a:xfrm>
              <a:off x="-265150" y="-11362225"/>
              <a:ext cx="270200" cy="454600"/>
            </a:xfrm>
            <a:custGeom>
              <a:rect b="b" l="l" r="r" t="t"/>
              <a:pathLst>
                <a:path extrusionOk="0" h="18184" w="10808">
                  <a:moveTo>
                    <a:pt x="9640" y="0"/>
                  </a:moveTo>
                  <a:lnTo>
                    <a:pt x="9540" y="12"/>
                  </a:lnTo>
                  <a:lnTo>
                    <a:pt x="9445" y="36"/>
                  </a:lnTo>
                  <a:lnTo>
                    <a:pt x="9350" y="83"/>
                  </a:lnTo>
                  <a:lnTo>
                    <a:pt x="9265" y="154"/>
                  </a:lnTo>
                  <a:lnTo>
                    <a:pt x="9175" y="236"/>
                  </a:lnTo>
                  <a:lnTo>
                    <a:pt x="9094" y="343"/>
                  </a:lnTo>
                  <a:lnTo>
                    <a:pt x="9018" y="473"/>
                  </a:lnTo>
                  <a:lnTo>
                    <a:pt x="8947" y="614"/>
                  </a:lnTo>
                  <a:lnTo>
                    <a:pt x="8885" y="780"/>
                  </a:lnTo>
                  <a:lnTo>
                    <a:pt x="8833" y="957"/>
                  </a:lnTo>
                  <a:lnTo>
                    <a:pt x="8804" y="1063"/>
                  </a:lnTo>
                  <a:lnTo>
                    <a:pt x="8785" y="1169"/>
                  </a:lnTo>
                  <a:lnTo>
                    <a:pt x="8762" y="1275"/>
                  </a:lnTo>
                  <a:lnTo>
                    <a:pt x="8747" y="1382"/>
                  </a:lnTo>
                  <a:lnTo>
                    <a:pt x="8733" y="1500"/>
                  </a:lnTo>
                  <a:lnTo>
                    <a:pt x="8719" y="1630"/>
                  </a:lnTo>
                  <a:lnTo>
                    <a:pt x="8710" y="1760"/>
                  </a:lnTo>
                  <a:lnTo>
                    <a:pt x="8700" y="1889"/>
                  </a:lnTo>
                  <a:lnTo>
                    <a:pt x="8700" y="2019"/>
                  </a:lnTo>
                  <a:lnTo>
                    <a:pt x="8695" y="2173"/>
                  </a:lnTo>
                  <a:lnTo>
                    <a:pt x="8700" y="2314"/>
                  </a:lnTo>
                  <a:lnTo>
                    <a:pt x="8705" y="2468"/>
                  </a:lnTo>
                  <a:lnTo>
                    <a:pt x="8719" y="2928"/>
                  </a:lnTo>
                  <a:lnTo>
                    <a:pt x="8729" y="3401"/>
                  </a:lnTo>
                  <a:lnTo>
                    <a:pt x="8729" y="3861"/>
                  </a:lnTo>
                  <a:lnTo>
                    <a:pt x="8719" y="4322"/>
                  </a:lnTo>
                  <a:lnTo>
                    <a:pt x="8700" y="4794"/>
                  </a:lnTo>
                  <a:lnTo>
                    <a:pt x="8676" y="5243"/>
                  </a:lnTo>
                  <a:lnTo>
                    <a:pt x="8643" y="5703"/>
                  </a:lnTo>
                  <a:lnTo>
                    <a:pt x="8600" y="6152"/>
                  </a:lnTo>
                  <a:lnTo>
                    <a:pt x="8553" y="6600"/>
                  </a:lnTo>
                  <a:lnTo>
                    <a:pt x="8496" y="7037"/>
                  </a:lnTo>
                  <a:lnTo>
                    <a:pt x="8434" y="7462"/>
                  </a:lnTo>
                  <a:lnTo>
                    <a:pt x="8363" y="7887"/>
                  </a:lnTo>
                  <a:lnTo>
                    <a:pt x="8282" y="8301"/>
                  </a:lnTo>
                  <a:lnTo>
                    <a:pt x="8197" y="8702"/>
                  </a:lnTo>
                  <a:lnTo>
                    <a:pt x="8102" y="9092"/>
                  </a:lnTo>
                  <a:lnTo>
                    <a:pt x="8002" y="9470"/>
                  </a:lnTo>
                  <a:lnTo>
                    <a:pt x="7893" y="9836"/>
                  </a:lnTo>
                  <a:lnTo>
                    <a:pt x="7779" y="10178"/>
                  </a:lnTo>
                  <a:lnTo>
                    <a:pt x="7661" y="10520"/>
                  </a:lnTo>
                  <a:lnTo>
                    <a:pt x="7532" y="10839"/>
                  </a:lnTo>
                  <a:lnTo>
                    <a:pt x="7400" y="11146"/>
                  </a:lnTo>
                  <a:lnTo>
                    <a:pt x="7257" y="11429"/>
                  </a:lnTo>
                  <a:lnTo>
                    <a:pt x="7110" y="11701"/>
                  </a:lnTo>
                  <a:lnTo>
                    <a:pt x="6958" y="11949"/>
                  </a:lnTo>
                  <a:lnTo>
                    <a:pt x="6802" y="12173"/>
                  </a:lnTo>
                  <a:lnTo>
                    <a:pt x="6635" y="12386"/>
                  </a:lnTo>
                  <a:lnTo>
                    <a:pt x="6465" y="12563"/>
                  </a:lnTo>
                  <a:lnTo>
                    <a:pt x="6289" y="12728"/>
                  </a:lnTo>
                  <a:lnTo>
                    <a:pt x="6109" y="12870"/>
                  </a:lnTo>
                  <a:lnTo>
                    <a:pt x="5924" y="12988"/>
                  </a:lnTo>
                  <a:lnTo>
                    <a:pt x="5729" y="13071"/>
                  </a:lnTo>
                  <a:lnTo>
                    <a:pt x="5629" y="13106"/>
                  </a:lnTo>
                  <a:lnTo>
                    <a:pt x="5530" y="13130"/>
                  </a:lnTo>
                  <a:lnTo>
                    <a:pt x="5430" y="13153"/>
                  </a:lnTo>
                  <a:lnTo>
                    <a:pt x="5330" y="13165"/>
                  </a:lnTo>
                  <a:lnTo>
                    <a:pt x="5231" y="13177"/>
                  </a:lnTo>
                  <a:lnTo>
                    <a:pt x="5131" y="13177"/>
                  </a:lnTo>
                  <a:lnTo>
                    <a:pt x="5031" y="13165"/>
                  </a:lnTo>
                  <a:lnTo>
                    <a:pt x="4936" y="13153"/>
                  </a:lnTo>
                  <a:lnTo>
                    <a:pt x="4742" y="13094"/>
                  </a:lnTo>
                  <a:lnTo>
                    <a:pt x="4557" y="13012"/>
                  </a:lnTo>
                  <a:lnTo>
                    <a:pt x="4372" y="12917"/>
                  </a:lnTo>
                  <a:lnTo>
                    <a:pt x="4186" y="12787"/>
                  </a:lnTo>
                  <a:lnTo>
                    <a:pt x="4011" y="12634"/>
                  </a:lnTo>
                  <a:lnTo>
                    <a:pt x="3840" y="12457"/>
                  </a:lnTo>
                  <a:lnTo>
                    <a:pt x="3669" y="12256"/>
                  </a:lnTo>
                  <a:lnTo>
                    <a:pt x="3508" y="12032"/>
                  </a:lnTo>
                  <a:lnTo>
                    <a:pt x="3346" y="11795"/>
                  </a:lnTo>
                  <a:lnTo>
                    <a:pt x="3190" y="11536"/>
                  </a:lnTo>
                  <a:lnTo>
                    <a:pt x="3043" y="11252"/>
                  </a:lnTo>
                  <a:lnTo>
                    <a:pt x="2896" y="10957"/>
                  </a:lnTo>
                  <a:lnTo>
                    <a:pt x="2758" y="10650"/>
                  </a:lnTo>
                  <a:lnTo>
                    <a:pt x="2625" y="10320"/>
                  </a:lnTo>
                  <a:lnTo>
                    <a:pt x="2497" y="9977"/>
                  </a:lnTo>
                  <a:lnTo>
                    <a:pt x="2373" y="9611"/>
                  </a:lnTo>
                  <a:lnTo>
                    <a:pt x="2255" y="9245"/>
                  </a:lnTo>
                  <a:lnTo>
                    <a:pt x="2146" y="8856"/>
                  </a:lnTo>
                  <a:lnTo>
                    <a:pt x="2041" y="8454"/>
                  </a:lnTo>
                  <a:lnTo>
                    <a:pt x="1942" y="8053"/>
                  </a:lnTo>
                  <a:lnTo>
                    <a:pt x="1851" y="7639"/>
                  </a:lnTo>
                  <a:lnTo>
                    <a:pt x="1766" y="7214"/>
                  </a:lnTo>
                  <a:lnTo>
                    <a:pt x="1685" y="6778"/>
                  </a:lnTo>
                  <a:lnTo>
                    <a:pt x="1614" y="6329"/>
                  </a:lnTo>
                  <a:lnTo>
                    <a:pt x="1552" y="5892"/>
                  </a:lnTo>
                  <a:lnTo>
                    <a:pt x="1495" y="5432"/>
                  </a:lnTo>
                  <a:lnTo>
                    <a:pt x="1448" y="4983"/>
                  </a:lnTo>
                  <a:lnTo>
                    <a:pt x="1405" y="4511"/>
                  </a:lnTo>
                  <a:lnTo>
                    <a:pt x="1372" y="4050"/>
                  </a:lnTo>
                  <a:lnTo>
                    <a:pt x="1353" y="3873"/>
                  </a:lnTo>
                  <a:lnTo>
                    <a:pt x="1334" y="3708"/>
                  </a:lnTo>
                  <a:lnTo>
                    <a:pt x="1306" y="3554"/>
                  </a:lnTo>
                  <a:lnTo>
                    <a:pt x="1277" y="3424"/>
                  </a:lnTo>
                  <a:lnTo>
                    <a:pt x="1239" y="3306"/>
                  </a:lnTo>
                  <a:lnTo>
                    <a:pt x="1196" y="3188"/>
                  </a:lnTo>
                  <a:lnTo>
                    <a:pt x="1149" y="3094"/>
                  </a:lnTo>
                  <a:lnTo>
                    <a:pt x="1101" y="3011"/>
                  </a:lnTo>
                  <a:lnTo>
                    <a:pt x="1049" y="2952"/>
                  </a:lnTo>
                  <a:lnTo>
                    <a:pt x="997" y="2893"/>
                  </a:lnTo>
                  <a:lnTo>
                    <a:pt x="940" y="2846"/>
                  </a:lnTo>
                  <a:lnTo>
                    <a:pt x="878" y="2822"/>
                  </a:lnTo>
                  <a:lnTo>
                    <a:pt x="821" y="2799"/>
                  </a:lnTo>
                  <a:lnTo>
                    <a:pt x="760" y="2787"/>
                  </a:lnTo>
                  <a:lnTo>
                    <a:pt x="698" y="2799"/>
                  </a:lnTo>
                  <a:lnTo>
                    <a:pt x="636" y="2810"/>
                  </a:lnTo>
                  <a:lnTo>
                    <a:pt x="575" y="2846"/>
                  </a:lnTo>
                  <a:lnTo>
                    <a:pt x="518" y="2881"/>
                  </a:lnTo>
                  <a:lnTo>
                    <a:pt x="456" y="2928"/>
                  </a:lnTo>
                  <a:lnTo>
                    <a:pt x="399" y="2987"/>
                  </a:lnTo>
                  <a:lnTo>
                    <a:pt x="342" y="3058"/>
                  </a:lnTo>
                  <a:lnTo>
                    <a:pt x="290" y="3141"/>
                  </a:lnTo>
                  <a:lnTo>
                    <a:pt x="242" y="3235"/>
                  </a:lnTo>
                  <a:lnTo>
                    <a:pt x="195" y="3342"/>
                  </a:lnTo>
                  <a:lnTo>
                    <a:pt x="152" y="3448"/>
                  </a:lnTo>
                  <a:lnTo>
                    <a:pt x="114" y="3566"/>
                  </a:lnTo>
                  <a:lnTo>
                    <a:pt x="81" y="3708"/>
                  </a:lnTo>
                  <a:lnTo>
                    <a:pt x="53" y="3838"/>
                  </a:lnTo>
                  <a:lnTo>
                    <a:pt x="29" y="3991"/>
                  </a:lnTo>
                  <a:lnTo>
                    <a:pt x="15" y="4145"/>
                  </a:lnTo>
                  <a:lnTo>
                    <a:pt x="5" y="4310"/>
                  </a:lnTo>
                  <a:lnTo>
                    <a:pt x="0" y="4487"/>
                  </a:lnTo>
                  <a:lnTo>
                    <a:pt x="0" y="4841"/>
                  </a:lnTo>
                  <a:lnTo>
                    <a:pt x="5" y="5195"/>
                  </a:lnTo>
                  <a:lnTo>
                    <a:pt x="15" y="5550"/>
                  </a:lnTo>
                  <a:lnTo>
                    <a:pt x="24" y="5892"/>
                  </a:lnTo>
                  <a:lnTo>
                    <a:pt x="43" y="6246"/>
                  </a:lnTo>
                  <a:lnTo>
                    <a:pt x="62" y="6589"/>
                  </a:lnTo>
                  <a:lnTo>
                    <a:pt x="86" y="6931"/>
                  </a:lnTo>
                  <a:lnTo>
                    <a:pt x="110" y="7273"/>
                  </a:lnTo>
                  <a:lnTo>
                    <a:pt x="143" y="7604"/>
                  </a:lnTo>
                  <a:lnTo>
                    <a:pt x="176" y="7935"/>
                  </a:lnTo>
                  <a:lnTo>
                    <a:pt x="214" y="8265"/>
                  </a:lnTo>
                  <a:lnTo>
                    <a:pt x="252" y="8596"/>
                  </a:lnTo>
                  <a:lnTo>
                    <a:pt x="295" y="8926"/>
                  </a:lnTo>
                  <a:lnTo>
                    <a:pt x="342" y="9245"/>
                  </a:lnTo>
                  <a:lnTo>
                    <a:pt x="390" y="9564"/>
                  </a:lnTo>
                  <a:lnTo>
                    <a:pt x="447" y="9883"/>
                  </a:lnTo>
                  <a:lnTo>
                    <a:pt x="499" y="10190"/>
                  </a:lnTo>
                  <a:lnTo>
                    <a:pt x="560" y="10497"/>
                  </a:lnTo>
                  <a:lnTo>
                    <a:pt x="622" y="10804"/>
                  </a:lnTo>
                  <a:lnTo>
                    <a:pt x="684" y="11099"/>
                  </a:lnTo>
                  <a:lnTo>
                    <a:pt x="750" y="11394"/>
                  </a:lnTo>
                  <a:lnTo>
                    <a:pt x="821" y="11689"/>
                  </a:lnTo>
                  <a:lnTo>
                    <a:pt x="897" y="11973"/>
                  </a:lnTo>
                  <a:lnTo>
                    <a:pt x="973" y="12256"/>
                  </a:lnTo>
                  <a:lnTo>
                    <a:pt x="1049" y="12528"/>
                  </a:lnTo>
                  <a:lnTo>
                    <a:pt x="1130" y="12799"/>
                  </a:lnTo>
                  <a:lnTo>
                    <a:pt x="1215" y="13071"/>
                  </a:lnTo>
                  <a:lnTo>
                    <a:pt x="1301" y="13330"/>
                  </a:lnTo>
                  <a:lnTo>
                    <a:pt x="1391" y="13578"/>
                  </a:lnTo>
                  <a:lnTo>
                    <a:pt x="1481" y="13838"/>
                  </a:lnTo>
                  <a:lnTo>
                    <a:pt x="1571" y="14074"/>
                  </a:lnTo>
                  <a:lnTo>
                    <a:pt x="1671" y="14322"/>
                  </a:lnTo>
                  <a:lnTo>
                    <a:pt x="1766" y="14558"/>
                  </a:lnTo>
                  <a:lnTo>
                    <a:pt x="1866" y="14783"/>
                  </a:lnTo>
                  <a:lnTo>
                    <a:pt x="1970" y="15007"/>
                  </a:lnTo>
                  <a:lnTo>
                    <a:pt x="2074" y="15220"/>
                  </a:lnTo>
                  <a:lnTo>
                    <a:pt x="2179" y="15432"/>
                  </a:lnTo>
                  <a:lnTo>
                    <a:pt x="2288" y="15633"/>
                  </a:lnTo>
                  <a:lnTo>
                    <a:pt x="2397" y="15822"/>
                  </a:lnTo>
                  <a:lnTo>
                    <a:pt x="2511" y="16011"/>
                  </a:lnTo>
                  <a:lnTo>
                    <a:pt x="2625" y="16199"/>
                  </a:lnTo>
                  <a:lnTo>
                    <a:pt x="2744" y="16365"/>
                  </a:lnTo>
                  <a:lnTo>
                    <a:pt x="2858" y="16542"/>
                  </a:lnTo>
                  <a:lnTo>
                    <a:pt x="2981" y="16695"/>
                  </a:lnTo>
                  <a:lnTo>
                    <a:pt x="3100" y="16849"/>
                  </a:lnTo>
                  <a:lnTo>
                    <a:pt x="3223" y="17002"/>
                  </a:lnTo>
                  <a:lnTo>
                    <a:pt x="3346" y="17132"/>
                  </a:lnTo>
                  <a:lnTo>
                    <a:pt x="3475" y="17262"/>
                  </a:lnTo>
                  <a:lnTo>
                    <a:pt x="3603" y="17392"/>
                  </a:lnTo>
                  <a:lnTo>
                    <a:pt x="3731" y="17498"/>
                  </a:lnTo>
                  <a:lnTo>
                    <a:pt x="3859" y="17605"/>
                  </a:lnTo>
                  <a:lnTo>
                    <a:pt x="3992" y="17699"/>
                  </a:lnTo>
                  <a:lnTo>
                    <a:pt x="4125" y="17793"/>
                  </a:lnTo>
                  <a:lnTo>
                    <a:pt x="4258" y="17876"/>
                  </a:lnTo>
                  <a:lnTo>
                    <a:pt x="4395" y="17947"/>
                  </a:lnTo>
                  <a:lnTo>
                    <a:pt x="4533" y="18006"/>
                  </a:lnTo>
                  <a:lnTo>
                    <a:pt x="4671" y="18065"/>
                  </a:lnTo>
                  <a:lnTo>
                    <a:pt x="4808" y="18100"/>
                  </a:lnTo>
                  <a:lnTo>
                    <a:pt x="4946" y="18136"/>
                  </a:lnTo>
                  <a:lnTo>
                    <a:pt x="5088" y="18171"/>
                  </a:lnTo>
                  <a:lnTo>
                    <a:pt x="5231" y="18183"/>
                  </a:lnTo>
                  <a:lnTo>
                    <a:pt x="5515" y="18183"/>
                  </a:lnTo>
                  <a:lnTo>
                    <a:pt x="5658" y="18171"/>
                  </a:lnTo>
                  <a:lnTo>
                    <a:pt x="5805" y="18148"/>
                  </a:lnTo>
                  <a:lnTo>
                    <a:pt x="5952" y="18112"/>
                  </a:lnTo>
                  <a:lnTo>
                    <a:pt x="6094" y="18065"/>
                  </a:lnTo>
                  <a:lnTo>
                    <a:pt x="6242" y="18006"/>
                  </a:lnTo>
                  <a:lnTo>
                    <a:pt x="6384" y="17935"/>
                  </a:lnTo>
                  <a:lnTo>
                    <a:pt x="6522" y="17864"/>
                  </a:lnTo>
                  <a:lnTo>
                    <a:pt x="6659" y="17770"/>
                  </a:lnTo>
                  <a:lnTo>
                    <a:pt x="6797" y="17675"/>
                  </a:lnTo>
                  <a:lnTo>
                    <a:pt x="6934" y="17569"/>
                  </a:lnTo>
                  <a:lnTo>
                    <a:pt x="7067" y="17463"/>
                  </a:lnTo>
                  <a:lnTo>
                    <a:pt x="7200" y="17333"/>
                  </a:lnTo>
                  <a:lnTo>
                    <a:pt x="7328" y="17203"/>
                  </a:lnTo>
                  <a:lnTo>
                    <a:pt x="7461" y="17061"/>
                  </a:lnTo>
                  <a:lnTo>
                    <a:pt x="7585" y="16908"/>
                  </a:lnTo>
                  <a:lnTo>
                    <a:pt x="7713" y="16754"/>
                  </a:lnTo>
                  <a:lnTo>
                    <a:pt x="7836" y="16589"/>
                  </a:lnTo>
                  <a:lnTo>
                    <a:pt x="7955" y="16412"/>
                  </a:lnTo>
                  <a:lnTo>
                    <a:pt x="8074" y="16235"/>
                  </a:lnTo>
                  <a:lnTo>
                    <a:pt x="8192" y="16046"/>
                  </a:lnTo>
                  <a:lnTo>
                    <a:pt x="8306" y="15845"/>
                  </a:lnTo>
                  <a:lnTo>
                    <a:pt x="8420" y="15645"/>
                  </a:lnTo>
                  <a:lnTo>
                    <a:pt x="8534" y="15432"/>
                  </a:lnTo>
                  <a:lnTo>
                    <a:pt x="8643" y="15208"/>
                  </a:lnTo>
                  <a:lnTo>
                    <a:pt x="8747" y="14983"/>
                  </a:lnTo>
                  <a:lnTo>
                    <a:pt x="8852" y="14759"/>
                  </a:lnTo>
                  <a:lnTo>
                    <a:pt x="8956" y="14523"/>
                  </a:lnTo>
                  <a:lnTo>
                    <a:pt x="9056" y="14275"/>
                  </a:lnTo>
                  <a:lnTo>
                    <a:pt x="9156" y="14027"/>
                  </a:lnTo>
                  <a:lnTo>
                    <a:pt x="9251" y="13767"/>
                  </a:lnTo>
                  <a:lnTo>
                    <a:pt x="9341" y="13507"/>
                  </a:lnTo>
                  <a:lnTo>
                    <a:pt x="9431" y="13236"/>
                  </a:lnTo>
                  <a:lnTo>
                    <a:pt x="9521" y="12964"/>
                  </a:lnTo>
                  <a:lnTo>
                    <a:pt x="9607" y="12693"/>
                  </a:lnTo>
                  <a:lnTo>
                    <a:pt x="9687" y="12409"/>
                  </a:lnTo>
                  <a:lnTo>
                    <a:pt x="9768" y="12114"/>
                  </a:lnTo>
                  <a:lnTo>
                    <a:pt x="9849" y="11831"/>
                  </a:lnTo>
                  <a:lnTo>
                    <a:pt x="9920" y="11524"/>
                  </a:lnTo>
                  <a:lnTo>
                    <a:pt x="9996" y="11229"/>
                  </a:lnTo>
                  <a:lnTo>
                    <a:pt x="10062" y="10922"/>
                  </a:lnTo>
                  <a:lnTo>
                    <a:pt x="10129" y="10615"/>
                  </a:lnTo>
                  <a:lnTo>
                    <a:pt x="10195" y="10296"/>
                  </a:lnTo>
                  <a:lnTo>
                    <a:pt x="10252" y="9989"/>
                  </a:lnTo>
                  <a:lnTo>
                    <a:pt x="10314" y="9670"/>
                  </a:lnTo>
                  <a:lnTo>
                    <a:pt x="10366" y="9340"/>
                  </a:lnTo>
                  <a:lnTo>
                    <a:pt x="10418" y="9021"/>
                  </a:lnTo>
                  <a:lnTo>
                    <a:pt x="10466" y="8690"/>
                  </a:lnTo>
                  <a:lnTo>
                    <a:pt x="10513" y="8360"/>
                  </a:lnTo>
                  <a:lnTo>
                    <a:pt x="10556" y="8017"/>
                  </a:lnTo>
                  <a:lnTo>
                    <a:pt x="10594" y="7687"/>
                  </a:lnTo>
                  <a:lnTo>
                    <a:pt x="10632" y="7344"/>
                  </a:lnTo>
                  <a:lnTo>
                    <a:pt x="10665" y="7002"/>
                  </a:lnTo>
                  <a:lnTo>
                    <a:pt x="10693" y="6659"/>
                  </a:lnTo>
                  <a:lnTo>
                    <a:pt x="10717" y="6317"/>
                  </a:lnTo>
                  <a:lnTo>
                    <a:pt x="10741" y="5975"/>
                  </a:lnTo>
                  <a:lnTo>
                    <a:pt x="10760" y="5620"/>
                  </a:lnTo>
                  <a:lnTo>
                    <a:pt x="10779" y="5278"/>
                  </a:lnTo>
                  <a:lnTo>
                    <a:pt x="10788" y="4924"/>
                  </a:lnTo>
                  <a:lnTo>
                    <a:pt x="10798" y="4570"/>
                  </a:lnTo>
                  <a:lnTo>
                    <a:pt x="10803" y="4227"/>
                  </a:lnTo>
                  <a:lnTo>
                    <a:pt x="10807" y="3873"/>
                  </a:lnTo>
                  <a:lnTo>
                    <a:pt x="10803" y="3519"/>
                  </a:lnTo>
                  <a:lnTo>
                    <a:pt x="10798" y="3165"/>
                  </a:lnTo>
                  <a:lnTo>
                    <a:pt x="10788" y="2822"/>
                  </a:lnTo>
                  <a:lnTo>
                    <a:pt x="10774" y="2468"/>
                  </a:lnTo>
                  <a:lnTo>
                    <a:pt x="10769" y="2314"/>
                  </a:lnTo>
                  <a:lnTo>
                    <a:pt x="10760" y="2173"/>
                  </a:lnTo>
                  <a:lnTo>
                    <a:pt x="10746" y="2019"/>
                  </a:lnTo>
                  <a:lnTo>
                    <a:pt x="10731" y="1889"/>
                  </a:lnTo>
                  <a:lnTo>
                    <a:pt x="10712" y="1760"/>
                  </a:lnTo>
                  <a:lnTo>
                    <a:pt x="10693" y="1630"/>
                  </a:lnTo>
                  <a:lnTo>
                    <a:pt x="10670" y="1500"/>
                  </a:lnTo>
                  <a:lnTo>
                    <a:pt x="10646" y="1382"/>
                  </a:lnTo>
                  <a:lnTo>
                    <a:pt x="10589" y="1169"/>
                  </a:lnTo>
                  <a:lnTo>
                    <a:pt x="10527" y="957"/>
                  </a:lnTo>
                  <a:lnTo>
                    <a:pt x="10456" y="780"/>
                  </a:lnTo>
                  <a:lnTo>
                    <a:pt x="10380" y="614"/>
                  </a:lnTo>
                  <a:lnTo>
                    <a:pt x="10295" y="473"/>
                  </a:lnTo>
                  <a:lnTo>
                    <a:pt x="10209" y="343"/>
                  </a:lnTo>
                  <a:lnTo>
                    <a:pt x="10119" y="236"/>
                  </a:lnTo>
                  <a:lnTo>
                    <a:pt x="10024" y="154"/>
                  </a:lnTo>
                  <a:lnTo>
                    <a:pt x="9929" y="83"/>
                  </a:lnTo>
                  <a:lnTo>
                    <a:pt x="9834" y="36"/>
                  </a:lnTo>
                  <a:lnTo>
                    <a:pt x="9735" y="12"/>
                  </a:lnTo>
                  <a:lnTo>
                    <a:pt x="964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5"/>
            <p:cNvSpPr/>
            <p:nvPr/>
          </p:nvSpPr>
          <p:spPr>
            <a:xfrm>
              <a:off x="-460450" y="-6841925"/>
              <a:ext cx="329175" cy="205150"/>
            </a:xfrm>
            <a:custGeom>
              <a:rect b="b" l="l" r="r" t="t"/>
              <a:pathLst>
                <a:path extrusionOk="0" h="8206" w="13167">
                  <a:moveTo>
                    <a:pt x="11078" y="0"/>
                  </a:moveTo>
                  <a:lnTo>
                    <a:pt x="10741" y="118"/>
                  </a:lnTo>
                  <a:lnTo>
                    <a:pt x="10399" y="236"/>
                  </a:lnTo>
                  <a:lnTo>
                    <a:pt x="10057" y="378"/>
                  </a:lnTo>
                  <a:lnTo>
                    <a:pt x="9716" y="520"/>
                  </a:lnTo>
                  <a:lnTo>
                    <a:pt x="9374" y="673"/>
                  </a:lnTo>
                  <a:lnTo>
                    <a:pt x="9027" y="838"/>
                  </a:lnTo>
                  <a:lnTo>
                    <a:pt x="8686" y="1016"/>
                  </a:lnTo>
                  <a:lnTo>
                    <a:pt x="8344" y="1193"/>
                  </a:lnTo>
                  <a:lnTo>
                    <a:pt x="8002" y="1382"/>
                  </a:lnTo>
                  <a:lnTo>
                    <a:pt x="7656" y="1582"/>
                  </a:lnTo>
                  <a:lnTo>
                    <a:pt x="7314" y="1795"/>
                  </a:lnTo>
                  <a:lnTo>
                    <a:pt x="6968" y="2007"/>
                  </a:lnTo>
                  <a:lnTo>
                    <a:pt x="6626" y="2243"/>
                  </a:lnTo>
                  <a:lnTo>
                    <a:pt x="6279" y="2480"/>
                  </a:lnTo>
                  <a:lnTo>
                    <a:pt x="5933" y="2716"/>
                  </a:lnTo>
                  <a:lnTo>
                    <a:pt x="5586" y="2976"/>
                  </a:lnTo>
                  <a:lnTo>
                    <a:pt x="5240" y="3235"/>
                  </a:lnTo>
                  <a:lnTo>
                    <a:pt x="4894" y="3507"/>
                  </a:lnTo>
                  <a:lnTo>
                    <a:pt x="4547" y="3790"/>
                  </a:lnTo>
                  <a:lnTo>
                    <a:pt x="4201" y="4074"/>
                  </a:lnTo>
                  <a:lnTo>
                    <a:pt x="3854" y="4381"/>
                  </a:lnTo>
                  <a:lnTo>
                    <a:pt x="3503" y="4676"/>
                  </a:lnTo>
                  <a:lnTo>
                    <a:pt x="3156" y="4995"/>
                  </a:lnTo>
                  <a:lnTo>
                    <a:pt x="2805" y="5325"/>
                  </a:lnTo>
                  <a:lnTo>
                    <a:pt x="2459" y="5656"/>
                  </a:lnTo>
                  <a:lnTo>
                    <a:pt x="2108" y="5986"/>
                  </a:lnTo>
                  <a:lnTo>
                    <a:pt x="1756" y="6341"/>
                  </a:lnTo>
                  <a:lnTo>
                    <a:pt x="1405" y="6695"/>
                  </a:lnTo>
                  <a:lnTo>
                    <a:pt x="1054" y="7061"/>
                  </a:lnTo>
                  <a:lnTo>
                    <a:pt x="703" y="7439"/>
                  </a:lnTo>
                  <a:lnTo>
                    <a:pt x="0" y="8206"/>
                  </a:lnTo>
                  <a:lnTo>
                    <a:pt x="1642" y="8064"/>
                  </a:lnTo>
                  <a:lnTo>
                    <a:pt x="3289" y="7934"/>
                  </a:lnTo>
                  <a:lnTo>
                    <a:pt x="4931" y="7816"/>
                  </a:lnTo>
                  <a:lnTo>
                    <a:pt x="6578" y="7710"/>
                  </a:lnTo>
                  <a:lnTo>
                    <a:pt x="8225" y="7616"/>
                  </a:lnTo>
                  <a:lnTo>
                    <a:pt x="9872" y="7533"/>
                  </a:lnTo>
                  <a:lnTo>
                    <a:pt x="11519" y="7462"/>
                  </a:lnTo>
                  <a:lnTo>
                    <a:pt x="13166" y="7415"/>
                  </a:lnTo>
                  <a:lnTo>
                    <a:pt x="12644" y="5620"/>
                  </a:lnTo>
                  <a:lnTo>
                    <a:pt x="12117" y="3802"/>
                  </a:lnTo>
                  <a:lnTo>
                    <a:pt x="11856" y="2869"/>
                  </a:lnTo>
                  <a:lnTo>
                    <a:pt x="11595" y="1925"/>
                  </a:lnTo>
                  <a:lnTo>
                    <a:pt x="11339" y="968"/>
                  </a:lnTo>
                  <a:lnTo>
                    <a:pt x="1107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5"/>
            <p:cNvSpPr/>
            <p:nvPr/>
          </p:nvSpPr>
          <p:spPr>
            <a:xfrm>
              <a:off x="-629050" y="-7885675"/>
              <a:ext cx="1071325" cy="1199325"/>
            </a:xfrm>
            <a:custGeom>
              <a:rect b="b" l="l" r="r" t="t"/>
              <a:pathLst>
                <a:path extrusionOk="0" h="47973" w="42853">
                  <a:moveTo>
                    <a:pt x="21728" y="1"/>
                  </a:moveTo>
                  <a:lnTo>
                    <a:pt x="21130" y="24"/>
                  </a:lnTo>
                  <a:lnTo>
                    <a:pt x="20071" y="72"/>
                  </a:lnTo>
                  <a:lnTo>
                    <a:pt x="19616" y="95"/>
                  </a:lnTo>
                  <a:lnTo>
                    <a:pt x="19165" y="131"/>
                  </a:lnTo>
                  <a:lnTo>
                    <a:pt x="18714" y="178"/>
                  </a:lnTo>
                  <a:lnTo>
                    <a:pt x="18263" y="237"/>
                  </a:lnTo>
                  <a:lnTo>
                    <a:pt x="17812" y="308"/>
                  </a:lnTo>
                  <a:lnTo>
                    <a:pt x="17366" y="379"/>
                  </a:lnTo>
                  <a:lnTo>
                    <a:pt x="16915" y="461"/>
                  </a:lnTo>
                  <a:lnTo>
                    <a:pt x="16469" y="556"/>
                  </a:lnTo>
                  <a:lnTo>
                    <a:pt x="16023" y="662"/>
                  </a:lnTo>
                  <a:lnTo>
                    <a:pt x="15582" y="768"/>
                  </a:lnTo>
                  <a:lnTo>
                    <a:pt x="15135" y="898"/>
                  </a:lnTo>
                  <a:lnTo>
                    <a:pt x="14694" y="1016"/>
                  </a:lnTo>
                  <a:lnTo>
                    <a:pt x="14253" y="1158"/>
                  </a:lnTo>
                  <a:lnTo>
                    <a:pt x="13811" y="1300"/>
                  </a:lnTo>
                  <a:lnTo>
                    <a:pt x="13370" y="1453"/>
                  </a:lnTo>
                  <a:lnTo>
                    <a:pt x="12928" y="1618"/>
                  </a:lnTo>
                  <a:lnTo>
                    <a:pt x="12886" y="1642"/>
                  </a:lnTo>
                  <a:lnTo>
                    <a:pt x="12843" y="1654"/>
                  </a:lnTo>
                  <a:lnTo>
                    <a:pt x="12800" y="1666"/>
                  </a:lnTo>
                  <a:lnTo>
                    <a:pt x="12753" y="1689"/>
                  </a:lnTo>
                  <a:lnTo>
                    <a:pt x="11970" y="2008"/>
                  </a:lnTo>
                  <a:lnTo>
                    <a:pt x="11187" y="2350"/>
                  </a:lnTo>
                  <a:lnTo>
                    <a:pt x="10404" y="2728"/>
                  </a:lnTo>
                  <a:lnTo>
                    <a:pt x="9625" y="3118"/>
                  </a:lnTo>
                  <a:lnTo>
                    <a:pt x="8847" y="3531"/>
                  </a:lnTo>
                  <a:lnTo>
                    <a:pt x="8068" y="3968"/>
                  </a:lnTo>
                  <a:lnTo>
                    <a:pt x="7295" y="4428"/>
                  </a:lnTo>
                  <a:lnTo>
                    <a:pt x="6516" y="4912"/>
                  </a:lnTo>
                  <a:lnTo>
                    <a:pt x="5748" y="5420"/>
                  </a:lnTo>
                  <a:lnTo>
                    <a:pt x="4974" y="5940"/>
                  </a:lnTo>
                  <a:lnTo>
                    <a:pt x="4205" y="6483"/>
                  </a:lnTo>
                  <a:lnTo>
                    <a:pt x="3436" y="7038"/>
                  </a:lnTo>
                  <a:lnTo>
                    <a:pt x="2667" y="7628"/>
                  </a:lnTo>
                  <a:lnTo>
                    <a:pt x="1898" y="8218"/>
                  </a:lnTo>
                  <a:lnTo>
                    <a:pt x="1134" y="8832"/>
                  </a:lnTo>
                  <a:lnTo>
                    <a:pt x="365" y="9470"/>
                  </a:lnTo>
                  <a:lnTo>
                    <a:pt x="261" y="9517"/>
                  </a:lnTo>
                  <a:lnTo>
                    <a:pt x="209" y="9541"/>
                  </a:lnTo>
                  <a:lnTo>
                    <a:pt x="90" y="9541"/>
                  </a:lnTo>
                  <a:lnTo>
                    <a:pt x="52" y="9529"/>
                  </a:lnTo>
                  <a:lnTo>
                    <a:pt x="14" y="9505"/>
                  </a:lnTo>
                  <a:lnTo>
                    <a:pt x="0" y="10108"/>
                  </a:lnTo>
                  <a:lnTo>
                    <a:pt x="71" y="10108"/>
                  </a:lnTo>
                  <a:lnTo>
                    <a:pt x="100" y="10119"/>
                  </a:lnTo>
                  <a:lnTo>
                    <a:pt x="128" y="10143"/>
                  </a:lnTo>
                  <a:lnTo>
                    <a:pt x="195" y="10178"/>
                  </a:lnTo>
                  <a:lnTo>
                    <a:pt x="256" y="10214"/>
                  </a:lnTo>
                  <a:lnTo>
                    <a:pt x="323" y="10273"/>
                  </a:lnTo>
                  <a:lnTo>
                    <a:pt x="384" y="10332"/>
                  </a:lnTo>
                  <a:lnTo>
                    <a:pt x="446" y="10403"/>
                  </a:lnTo>
                  <a:lnTo>
                    <a:pt x="503" y="10474"/>
                  </a:lnTo>
                  <a:lnTo>
                    <a:pt x="560" y="10556"/>
                  </a:lnTo>
                  <a:lnTo>
                    <a:pt x="617" y="10662"/>
                  </a:lnTo>
                  <a:lnTo>
                    <a:pt x="669" y="10757"/>
                  </a:lnTo>
                  <a:lnTo>
                    <a:pt x="721" y="10875"/>
                  </a:lnTo>
                  <a:lnTo>
                    <a:pt x="769" y="11005"/>
                  </a:lnTo>
                  <a:lnTo>
                    <a:pt x="816" y="11135"/>
                  </a:lnTo>
                  <a:lnTo>
                    <a:pt x="859" y="11276"/>
                  </a:lnTo>
                  <a:lnTo>
                    <a:pt x="902" y="11430"/>
                  </a:lnTo>
                  <a:lnTo>
                    <a:pt x="940" y="11595"/>
                  </a:lnTo>
                  <a:lnTo>
                    <a:pt x="973" y="11772"/>
                  </a:lnTo>
                  <a:lnTo>
                    <a:pt x="1699" y="16153"/>
                  </a:lnTo>
                  <a:lnTo>
                    <a:pt x="2421" y="20545"/>
                  </a:lnTo>
                  <a:lnTo>
                    <a:pt x="2781" y="22753"/>
                  </a:lnTo>
                  <a:lnTo>
                    <a:pt x="3132" y="24961"/>
                  </a:lnTo>
                  <a:lnTo>
                    <a:pt x="3484" y="27180"/>
                  </a:lnTo>
                  <a:lnTo>
                    <a:pt x="3835" y="29400"/>
                  </a:lnTo>
                  <a:lnTo>
                    <a:pt x="4181" y="31620"/>
                  </a:lnTo>
                  <a:lnTo>
                    <a:pt x="4518" y="33840"/>
                  </a:lnTo>
                  <a:lnTo>
                    <a:pt x="4855" y="36071"/>
                  </a:lnTo>
                  <a:lnTo>
                    <a:pt x="5188" y="38303"/>
                  </a:lnTo>
                  <a:lnTo>
                    <a:pt x="5515" y="40534"/>
                  </a:lnTo>
                  <a:lnTo>
                    <a:pt x="5833" y="42777"/>
                  </a:lnTo>
                  <a:lnTo>
                    <a:pt x="6151" y="45021"/>
                  </a:lnTo>
                  <a:lnTo>
                    <a:pt x="6455" y="47264"/>
                  </a:lnTo>
                  <a:lnTo>
                    <a:pt x="6740" y="46756"/>
                  </a:lnTo>
                  <a:lnTo>
                    <a:pt x="7024" y="46272"/>
                  </a:lnTo>
                  <a:lnTo>
                    <a:pt x="7314" y="45788"/>
                  </a:lnTo>
                  <a:lnTo>
                    <a:pt x="7603" y="45316"/>
                  </a:lnTo>
                  <a:lnTo>
                    <a:pt x="7898" y="44867"/>
                  </a:lnTo>
                  <a:lnTo>
                    <a:pt x="8192" y="44419"/>
                  </a:lnTo>
                  <a:lnTo>
                    <a:pt x="8491" y="43993"/>
                  </a:lnTo>
                  <a:lnTo>
                    <a:pt x="8790" y="43568"/>
                  </a:lnTo>
                  <a:lnTo>
                    <a:pt x="9094" y="43167"/>
                  </a:lnTo>
                  <a:lnTo>
                    <a:pt x="9402" y="42766"/>
                  </a:lnTo>
                  <a:lnTo>
                    <a:pt x="9711" y="42376"/>
                  </a:lnTo>
                  <a:lnTo>
                    <a:pt x="10019" y="42010"/>
                  </a:lnTo>
                  <a:lnTo>
                    <a:pt x="10332" y="41644"/>
                  </a:lnTo>
                  <a:lnTo>
                    <a:pt x="10646" y="41290"/>
                  </a:lnTo>
                  <a:lnTo>
                    <a:pt x="10964" y="40959"/>
                  </a:lnTo>
                  <a:lnTo>
                    <a:pt x="11282" y="40629"/>
                  </a:lnTo>
                  <a:lnTo>
                    <a:pt x="11600" y="40310"/>
                  </a:lnTo>
                  <a:lnTo>
                    <a:pt x="11922" y="40003"/>
                  </a:lnTo>
                  <a:lnTo>
                    <a:pt x="12250" y="39719"/>
                  </a:lnTo>
                  <a:lnTo>
                    <a:pt x="12573" y="39436"/>
                  </a:lnTo>
                  <a:lnTo>
                    <a:pt x="12900" y="39164"/>
                  </a:lnTo>
                  <a:lnTo>
                    <a:pt x="13232" y="38905"/>
                  </a:lnTo>
                  <a:lnTo>
                    <a:pt x="13560" y="38657"/>
                  </a:lnTo>
                  <a:lnTo>
                    <a:pt x="13892" y="38421"/>
                  </a:lnTo>
                  <a:lnTo>
                    <a:pt x="14224" y="38184"/>
                  </a:lnTo>
                  <a:lnTo>
                    <a:pt x="14561" y="37972"/>
                  </a:lnTo>
                  <a:lnTo>
                    <a:pt x="14898" y="37771"/>
                  </a:lnTo>
                  <a:lnTo>
                    <a:pt x="15235" y="37582"/>
                  </a:lnTo>
                  <a:lnTo>
                    <a:pt x="15572" y="37393"/>
                  </a:lnTo>
                  <a:lnTo>
                    <a:pt x="15914" y="37228"/>
                  </a:lnTo>
                  <a:lnTo>
                    <a:pt x="16255" y="37063"/>
                  </a:lnTo>
                  <a:lnTo>
                    <a:pt x="16597" y="36909"/>
                  </a:lnTo>
                  <a:lnTo>
                    <a:pt x="16222" y="35339"/>
                  </a:lnTo>
                  <a:lnTo>
                    <a:pt x="15862" y="33757"/>
                  </a:lnTo>
                  <a:lnTo>
                    <a:pt x="15681" y="32954"/>
                  </a:lnTo>
                  <a:lnTo>
                    <a:pt x="15506" y="32163"/>
                  </a:lnTo>
                  <a:lnTo>
                    <a:pt x="15335" y="31348"/>
                  </a:lnTo>
                  <a:lnTo>
                    <a:pt x="15164" y="30545"/>
                  </a:lnTo>
                  <a:lnTo>
                    <a:pt x="14998" y="29731"/>
                  </a:lnTo>
                  <a:lnTo>
                    <a:pt x="14832" y="28928"/>
                  </a:lnTo>
                  <a:lnTo>
                    <a:pt x="14670" y="28113"/>
                  </a:lnTo>
                  <a:lnTo>
                    <a:pt x="14514" y="27287"/>
                  </a:lnTo>
                  <a:lnTo>
                    <a:pt x="14357" y="26472"/>
                  </a:lnTo>
                  <a:lnTo>
                    <a:pt x="14210" y="25645"/>
                  </a:lnTo>
                  <a:lnTo>
                    <a:pt x="14063" y="24831"/>
                  </a:lnTo>
                  <a:lnTo>
                    <a:pt x="13916" y="24004"/>
                  </a:lnTo>
                  <a:lnTo>
                    <a:pt x="13778" y="23178"/>
                  </a:lnTo>
                  <a:lnTo>
                    <a:pt x="13645" y="22351"/>
                  </a:lnTo>
                  <a:lnTo>
                    <a:pt x="13512" y="21525"/>
                  </a:lnTo>
                  <a:lnTo>
                    <a:pt x="13384" y="20687"/>
                  </a:lnTo>
                  <a:lnTo>
                    <a:pt x="13261" y="19860"/>
                  </a:lnTo>
                  <a:lnTo>
                    <a:pt x="13147" y="19034"/>
                  </a:lnTo>
                  <a:lnTo>
                    <a:pt x="13033" y="18195"/>
                  </a:lnTo>
                  <a:lnTo>
                    <a:pt x="12924" y="17369"/>
                  </a:lnTo>
                  <a:lnTo>
                    <a:pt x="12819" y="16542"/>
                  </a:lnTo>
                  <a:lnTo>
                    <a:pt x="12720" y="15704"/>
                  </a:lnTo>
                  <a:lnTo>
                    <a:pt x="12629" y="14878"/>
                  </a:lnTo>
                  <a:lnTo>
                    <a:pt x="12539" y="14051"/>
                  </a:lnTo>
                  <a:lnTo>
                    <a:pt x="12459" y="13213"/>
                  </a:lnTo>
                  <a:lnTo>
                    <a:pt x="12383" y="12386"/>
                  </a:lnTo>
                  <a:lnTo>
                    <a:pt x="12311" y="11560"/>
                  </a:lnTo>
                  <a:lnTo>
                    <a:pt x="12245" y="10733"/>
                  </a:lnTo>
                  <a:lnTo>
                    <a:pt x="12236" y="10603"/>
                  </a:lnTo>
                  <a:lnTo>
                    <a:pt x="12231" y="10474"/>
                  </a:lnTo>
                  <a:lnTo>
                    <a:pt x="12226" y="10344"/>
                  </a:lnTo>
                  <a:lnTo>
                    <a:pt x="12231" y="10214"/>
                  </a:lnTo>
                  <a:lnTo>
                    <a:pt x="12236" y="10084"/>
                  </a:lnTo>
                  <a:lnTo>
                    <a:pt x="12240" y="9966"/>
                  </a:lnTo>
                  <a:lnTo>
                    <a:pt x="12250" y="9836"/>
                  </a:lnTo>
                  <a:lnTo>
                    <a:pt x="12264" y="9718"/>
                  </a:lnTo>
                  <a:lnTo>
                    <a:pt x="12297" y="9482"/>
                  </a:lnTo>
                  <a:lnTo>
                    <a:pt x="12340" y="9269"/>
                  </a:lnTo>
                  <a:lnTo>
                    <a:pt x="12392" y="9068"/>
                  </a:lnTo>
                  <a:lnTo>
                    <a:pt x="12454" y="8868"/>
                  </a:lnTo>
                  <a:lnTo>
                    <a:pt x="12520" y="8702"/>
                  </a:lnTo>
                  <a:lnTo>
                    <a:pt x="12591" y="8549"/>
                  </a:lnTo>
                  <a:lnTo>
                    <a:pt x="12672" y="8407"/>
                  </a:lnTo>
                  <a:lnTo>
                    <a:pt x="12753" y="8289"/>
                  </a:lnTo>
                  <a:lnTo>
                    <a:pt x="12838" y="8207"/>
                  </a:lnTo>
                  <a:lnTo>
                    <a:pt x="12924" y="8136"/>
                  </a:lnTo>
                  <a:lnTo>
                    <a:pt x="13014" y="8089"/>
                  </a:lnTo>
                  <a:lnTo>
                    <a:pt x="13104" y="8077"/>
                  </a:lnTo>
                  <a:lnTo>
                    <a:pt x="13152" y="8077"/>
                  </a:lnTo>
                  <a:lnTo>
                    <a:pt x="13199" y="8089"/>
                  </a:lnTo>
                  <a:lnTo>
                    <a:pt x="13246" y="8112"/>
                  </a:lnTo>
                  <a:lnTo>
                    <a:pt x="13294" y="8159"/>
                  </a:lnTo>
                  <a:lnTo>
                    <a:pt x="13360" y="8207"/>
                  </a:lnTo>
                  <a:lnTo>
                    <a:pt x="13427" y="8289"/>
                  </a:lnTo>
                  <a:lnTo>
                    <a:pt x="13489" y="8384"/>
                  </a:lnTo>
                  <a:lnTo>
                    <a:pt x="13550" y="8490"/>
                  </a:lnTo>
                  <a:lnTo>
                    <a:pt x="13607" y="8620"/>
                  </a:lnTo>
                  <a:lnTo>
                    <a:pt x="13664" y="8773"/>
                  </a:lnTo>
                  <a:lnTo>
                    <a:pt x="13712" y="8950"/>
                  </a:lnTo>
                  <a:lnTo>
                    <a:pt x="13759" y="9151"/>
                  </a:lnTo>
                  <a:lnTo>
                    <a:pt x="13882" y="9765"/>
                  </a:lnTo>
                  <a:lnTo>
                    <a:pt x="14006" y="10379"/>
                  </a:lnTo>
                  <a:lnTo>
                    <a:pt x="14124" y="11005"/>
                  </a:lnTo>
                  <a:lnTo>
                    <a:pt x="14243" y="11631"/>
                  </a:lnTo>
                  <a:lnTo>
                    <a:pt x="14471" y="12894"/>
                  </a:lnTo>
                  <a:lnTo>
                    <a:pt x="14694" y="14169"/>
                  </a:lnTo>
                  <a:lnTo>
                    <a:pt x="14908" y="15444"/>
                  </a:lnTo>
                  <a:lnTo>
                    <a:pt x="15116" y="16731"/>
                  </a:lnTo>
                  <a:lnTo>
                    <a:pt x="15321" y="18030"/>
                  </a:lnTo>
                  <a:lnTo>
                    <a:pt x="15525" y="19317"/>
                  </a:lnTo>
                  <a:lnTo>
                    <a:pt x="15928" y="21914"/>
                  </a:lnTo>
                  <a:lnTo>
                    <a:pt x="16132" y="23213"/>
                  </a:lnTo>
                  <a:lnTo>
                    <a:pt x="16336" y="24512"/>
                  </a:lnTo>
                  <a:lnTo>
                    <a:pt x="16545" y="25799"/>
                  </a:lnTo>
                  <a:lnTo>
                    <a:pt x="16763" y="27074"/>
                  </a:lnTo>
                  <a:lnTo>
                    <a:pt x="16986" y="28349"/>
                  </a:lnTo>
                  <a:lnTo>
                    <a:pt x="17219" y="29613"/>
                  </a:lnTo>
                  <a:lnTo>
                    <a:pt x="17542" y="31277"/>
                  </a:lnTo>
                  <a:lnTo>
                    <a:pt x="17879" y="32942"/>
                  </a:lnTo>
                  <a:lnTo>
                    <a:pt x="18220" y="34595"/>
                  </a:lnTo>
                  <a:lnTo>
                    <a:pt x="18396" y="35422"/>
                  </a:lnTo>
                  <a:lnTo>
                    <a:pt x="18572" y="36236"/>
                  </a:lnTo>
                  <a:lnTo>
                    <a:pt x="18880" y="36165"/>
                  </a:lnTo>
                  <a:lnTo>
                    <a:pt x="19189" y="36106"/>
                  </a:lnTo>
                  <a:lnTo>
                    <a:pt x="19502" y="36047"/>
                  </a:lnTo>
                  <a:lnTo>
                    <a:pt x="19810" y="36000"/>
                  </a:lnTo>
                  <a:lnTo>
                    <a:pt x="20119" y="35965"/>
                  </a:lnTo>
                  <a:lnTo>
                    <a:pt x="20432" y="35929"/>
                  </a:lnTo>
                  <a:lnTo>
                    <a:pt x="20741" y="35906"/>
                  </a:lnTo>
                  <a:lnTo>
                    <a:pt x="21054" y="35894"/>
                  </a:lnTo>
                  <a:lnTo>
                    <a:pt x="21676" y="35894"/>
                  </a:lnTo>
                  <a:lnTo>
                    <a:pt x="21989" y="35906"/>
                  </a:lnTo>
                  <a:lnTo>
                    <a:pt x="22297" y="35918"/>
                  </a:lnTo>
                  <a:lnTo>
                    <a:pt x="22611" y="35953"/>
                  </a:lnTo>
                  <a:lnTo>
                    <a:pt x="22924" y="35988"/>
                  </a:lnTo>
                  <a:lnTo>
                    <a:pt x="23232" y="36036"/>
                  </a:lnTo>
                  <a:lnTo>
                    <a:pt x="23546" y="36083"/>
                  </a:lnTo>
                  <a:lnTo>
                    <a:pt x="23854" y="36142"/>
                  </a:lnTo>
                  <a:lnTo>
                    <a:pt x="24163" y="36213"/>
                  </a:lnTo>
                  <a:lnTo>
                    <a:pt x="24476" y="36284"/>
                  </a:lnTo>
                  <a:lnTo>
                    <a:pt x="24784" y="36378"/>
                  </a:lnTo>
                  <a:lnTo>
                    <a:pt x="25093" y="36461"/>
                  </a:lnTo>
                  <a:lnTo>
                    <a:pt x="25401" y="36567"/>
                  </a:lnTo>
                  <a:lnTo>
                    <a:pt x="25710" y="36673"/>
                  </a:lnTo>
                  <a:lnTo>
                    <a:pt x="26018" y="36791"/>
                  </a:lnTo>
                  <a:lnTo>
                    <a:pt x="26327" y="36921"/>
                  </a:lnTo>
                  <a:lnTo>
                    <a:pt x="26635" y="37051"/>
                  </a:lnTo>
                  <a:lnTo>
                    <a:pt x="26939" y="37193"/>
                  </a:lnTo>
                  <a:lnTo>
                    <a:pt x="27248" y="37334"/>
                  </a:lnTo>
                  <a:lnTo>
                    <a:pt x="27551" y="37500"/>
                  </a:lnTo>
                  <a:lnTo>
                    <a:pt x="27855" y="37665"/>
                  </a:lnTo>
                  <a:lnTo>
                    <a:pt x="28159" y="37830"/>
                  </a:lnTo>
                  <a:lnTo>
                    <a:pt x="28463" y="38007"/>
                  </a:lnTo>
                  <a:lnTo>
                    <a:pt x="28762" y="38196"/>
                  </a:lnTo>
                  <a:lnTo>
                    <a:pt x="29061" y="38397"/>
                  </a:lnTo>
                  <a:lnTo>
                    <a:pt x="29364" y="38598"/>
                  </a:lnTo>
                  <a:lnTo>
                    <a:pt x="29659" y="38810"/>
                  </a:lnTo>
                  <a:lnTo>
                    <a:pt x="29958" y="39035"/>
                  </a:lnTo>
                  <a:lnTo>
                    <a:pt x="30252" y="39259"/>
                  </a:lnTo>
                  <a:lnTo>
                    <a:pt x="30551" y="39495"/>
                  </a:lnTo>
                  <a:lnTo>
                    <a:pt x="30845" y="39731"/>
                  </a:lnTo>
                  <a:lnTo>
                    <a:pt x="31135" y="39979"/>
                  </a:lnTo>
                  <a:lnTo>
                    <a:pt x="31429" y="40239"/>
                  </a:lnTo>
                  <a:lnTo>
                    <a:pt x="31718" y="40510"/>
                  </a:lnTo>
                  <a:lnTo>
                    <a:pt x="32003" y="40782"/>
                  </a:lnTo>
                  <a:lnTo>
                    <a:pt x="32293" y="41065"/>
                  </a:lnTo>
                  <a:lnTo>
                    <a:pt x="32577" y="41349"/>
                  </a:lnTo>
                  <a:lnTo>
                    <a:pt x="32862" y="41644"/>
                  </a:lnTo>
                  <a:lnTo>
                    <a:pt x="33142" y="41951"/>
                  </a:lnTo>
                  <a:lnTo>
                    <a:pt x="33427" y="42258"/>
                  </a:lnTo>
                  <a:lnTo>
                    <a:pt x="33707" y="42577"/>
                  </a:lnTo>
                  <a:lnTo>
                    <a:pt x="33982" y="42907"/>
                  </a:lnTo>
                  <a:lnTo>
                    <a:pt x="34258" y="43238"/>
                  </a:lnTo>
                  <a:lnTo>
                    <a:pt x="34533" y="43580"/>
                  </a:lnTo>
                  <a:lnTo>
                    <a:pt x="34803" y="43923"/>
                  </a:lnTo>
                  <a:lnTo>
                    <a:pt x="35074" y="44277"/>
                  </a:lnTo>
                  <a:lnTo>
                    <a:pt x="35344" y="44643"/>
                  </a:lnTo>
                  <a:lnTo>
                    <a:pt x="35610" y="45021"/>
                  </a:lnTo>
                  <a:lnTo>
                    <a:pt x="35876" y="45399"/>
                  </a:lnTo>
                  <a:lnTo>
                    <a:pt x="36137" y="45776"/>
                  </a:lnTo>
                  <a:lnTo>
                    <a:pt x="36398" y="46178"/>
                  </a:lnTo>
                  <a:lnTo>
                    <a:pt x="36654" y="46567"/>
                  </a:lnTo>
                  <a:lnTo>
                    <a:pt x="36911" y="46981"/>
                  </a:lnTo>
                  <a:lnTo>
                    <a:pt x="37162" y="47394"/>
                  </a:lnTo>
                  <a:lnTo>
                    <a:pt x="37414" y="47819"/>
                  </a:lnTo>
                  <a:lnTo>
                    <a:pt x="37437" y="47854"/>
                  </a:lnTo>
                  <a:lnTo>
                    <a:pt x="37456" y="47902"/>
                  </a:lnTo>
                  <a:lnTo>
                    <a:pt x="37475" y="47937"/>
                  </a:lnTo>
                  <a:lnTo>
                    <a:pt x="37494" y="47972"/>
                  </a:lnTo>
                  <a:lnTo>
                    <a:pt x="37504" y="47453"/>
                  </a:lnTo>
                  <a:lnTo>
                    <a:pt x="37518" y="46933"/>
                  </a:lnTo>
                  <a:lnTo>
                    <a:pt x="37537" y="46402"/>
                  </a:lnTo>
                  <a:lnTo>
                    <a:pt x="37556" y="45871"/>
                  </a:lnTo>
                  <a:lnTo>
                    <a:pt x="37580" y="45339"/>
                  </a:lnTo>
                  <a:lnTo>
                    <a:pt x="37608" y="44808"/>
                  </a:lnTo>
                  <a:lnTo>
                    <a:pt x="37665" y="43722"/>
                  </a:lnTo>
                  <a:lnTo>
                    <a:pt x="37741" y="42636"/>
                  </a:lnTo>
                  <a:lnTo>
                    <a:pt x="37822" y="41538"/>
                  </a:lnTo>
                  <a:lnTo>
                    <a:pt x="37917" y="40428"/>
                  </a:lnTo>
                  <a:lnTo>
                    <a:pt x="38021" y="39330"/>
                  </a:lnTo>
                  <a:lnTo>
                    <a:pt x="38135" y="38208"/>
                  </a:lnTo>
                  <a:lnTo>
                    <a:pt x="38259" y="37098"/>
                  </a:lnTo>
                  <a:lnTo>
                    <a:pt x="38391" y="35988"/>
                  </a:lnTo>
                  <a:lnTo>
                    <a:pt x="38534" y="34879"/>
                  </a:lnTo>
                  <a:lnTo>
                    <a:pt x="38681" y="33769"/>
                  </a:lnTo>
                  <a:lnTo>
                    <a:pt x="38838" y="32659"/>
                  </a:lnTo>
                  <a:lnTo>
                    <a:pt x="39004" y="31561"/>
                  </a:lnTo>
                  <a:lnTo>
                    <a:pt x="39175" y="30463"/>
                  </a:lnTo>
                  <a:lnTo>
                    <a:pt x="39355" y="29376"/>
                  </a:lnTo>
                  <a:lnTo>
                    <a:pt x="39540" y="28302"/>
                  </a:lnTo>
                  <a:lnTo>
                    <a:pt x="39730" y="27239"/>
                  </a:lnTo>
                  <a:lnTo>
                    <a:pt x="39924" y="26177"/>
                  </a:lnTo>
                  <a:lnTo>
                    <a:pt x="40129" y="25138"/>
                  </a:lnTo>
                  <a:lnTo>
                    <a:pt x="40333" y="24122"/>
                  </a:lnTo>
                  <a:lnTo>
                    <a:pt x="40541" y="23119"/>
                  </a:lnTo>
                  <a:lnTo>
                    <a:pt x="40760" y="22127"/>
                  </a:lnTo>
                  <a:lnTo>
                    <a:pt x="40973" y="21159"/>
                  </a:lnTo>
                  <a:lnTo>
                    <a:pt x="41196" y="20214"/>
                  </a:lnTo>
                  <a:lnTo>
                    <a:pt x="41419" y="19293"/>
                  </a:lnTo>
                  <a:lnTo>
                    <a:pt x="41647" y="18384"/>
                  </a:lnTo>
                  <a:lnTo>
                    <a:pt x="41875" y="17510"/>
                  </a:lnTo>
                  <a:lnTo>
                    <a:pt x="42103" y="16672"/>
                  </a:lnTo>
                  <a:lnTo>
                    <a:pt x="42335" y="15846"/>
                  </a:lnTo>
                  <a:lnTo>
                    <a:pt x="42563" y="15055"/>
                  </a:lnTo>
                  <a:lnTo>
                    <a:pt x="42639" y="14854"/>
                  </a:lnTo>
                  <a:lnTo>
                    <a:pt x="42710" y="14677"/>
                  </a:lnTo>
                  <a:lnTo>
                    <a:pt x="42782" y="14523"/>
                  </a:lnTo>
                  <a:lnTo>
                    <a:pt x="42853" y="14382"/>
                  </a:lnTo>
                  <a:lnTo>
                    <a:pt x="42791" y="14405"/>
                  </a:lnTo>
                  <a:lnTo>
                    <a:pt x="42663" y="14405"/>
                  </a:lnTo>
                  <a:lnTo>
                    <a:pt x="42601" y="14393"/>
                  </a:lnTo>
                  <a:lnTo>
                    <a:pt x="42540" y="14370"/>
                  </a:lnTo>
                  <a:lnTo>
                    <a:pt x="42478" y="14323"/>
                  </a:lnTo>
                  <a:lnTo>
                    <a:pt x="42421" y="14275"/>
                  </a:lnTo>
                  <a:lnTo>
                    <a:pt x="42364" y="14216"/>
                  </a:lnTo>
                  <a:lnTo>
                    <a:pt x="42307" y="14145"/>
                  </a:lnTo>
                  <a:lnTo>
                    <a:pt x="42255" y="14063"/>
                  </a:lnTo>
                  <a:lnTo>
                    <a:pt x="42203" y="13968"/>
                  </a:lnTo>
                  <a:lnTo>
                    <a:pt x="42150" y="13862"/>
                  </a:lnTo>
                  <a:lnTo>
                    <a:pt x="42108" y="13744"/>
                  </a:lnTo>
                  <a:lnTo>
                    <a:pt x="42065" y="13614"/>
                  </a:lnTo>
                  <a:lnTo>
                    <a:pt x="42027" y="13472"/>
                  </a:lnTo>
                  <a:lnTo>
                    <a:pt x="41989" y="13319"/>
                  </a:lnTo>
                  <a:lnTo>
                    <a:pt x="41923" y="13000"/>
                  </a:lnTo>
                  <a:lnTo>
                    <a:pt x="41851" y="12681"/>
                  </a:lnTo>
                  <a:lnTo>
                    <a:pt x="41775" y="12374"/>
                  </a:lnTo>
                  <a:lnTo>
                    <a:pt x="41695" y="12079"/>
                  </a:lnTo>
                  <a:lnTo>
                    <a:pt x="41614" y="11772"/>
                  </a:lnTo>
                  <a:lnTo>
                    <a:pt x="41524" y="11489"/>
                  </a:lnTo>
                  <a:lnTo>
                    <a:pt x="41434" y="11194"/>
                  </a:lnTo>
                  <a:lnTo>
                    <a:pt x="41339" y="10910"/>
                  </a:lnTo>
                  <a:lnTo>
                    <a:pt x="41239" y="10639"/>
                  </a:lnTo>
                  <a:lnTo>
                    <a:pt x="41139" y="10367"/>
                  </a:lnTo>
                  <a:lnTo>
                    <a:pt x="41035" y="10096"/>
                  </a:lnTo>
                  <a:lnTo>
                    <a:pt x="40926" y="9824"/>
                  </a:lnTo>
                  <a:lnTo>
                    <a:pt x="40812" y="9564"/>
                  </a:lnTo>
                  <a:lnTo>
                    <a:pt x="40693" y="9316"/>
                  </a:lnTo>
                  <a:lnTo>
                    <a:pt x="40575" y="9068"/>
                  </a:lnTo>
                  <a:lnTo>
                    <a:pt x="40456" y="8821"/>
                  </a:lnTo>
                  <a:lnTo>
                    <a:pt x="40328" y="8573"/>
                  </a:lnTo>
                  <a:lnTo>
                    <a:pt x="40200" y="8336"/>
                  </a:lnTo>
                  <a:lnTo>
                    <a:pt x="40067" y="8100"/>
                  </a:lnTo>
                  <a:lnTo>
                    <a:pt x="39934" y="7876"/>
                  </a:lnTo>
                  <a:lnTo>
                    <a:pt x="39796" y="7652"/>
                  </a:lnTo>
                  <a:lnTo>
                    <a:pt x="39654" y="7427"/>
                  </a:lnTo>
                  <a:lnTo>
                    <a:pt x="39512" y="7215"/>
                  </a:lnTo>
                  <a:lnTo>
                    <a:pt x="39364" y="7002"/>
                  </a:lnTo>
                  <a:lnTo>
                    <a:pt x="39065" y="6589"/>
                  </a:lnTo>
                  <a:lnTo>
                    <a:pt x="38752" y="6199"/>
                  </a:lnTo>
                  <a:lnTo>
                    <a:pt x="38434" y="5810"/>
                  </a:lnTo>
                  <a:lnTo>
                    <a:pt x="38102" y="5456"/>
                  </a:lnTo>
                  <a:lnTo>
                    <a:pt x="37765" y="5101"/>
                  </a:lnTo>
                  <a:lnTo>
                    <a:pt x="37414" y="4771"/>
                  </a:lnTo>
                  <a:lnTo>
                    <a:pt x="37058" y="4452"/>
                  </a:lnTo>
                  <a:lnTo>
                    <a:pt x="36697" y="4145"/>
                  </a:lnTo>
                  <a:lnTo>
                    <a:pt x="36322" y="3850"/>
                  </a:lnTo>
                  <a:lnTo>
                    <a:pt x="35947" y="3566"/>
                  </a:lnTo>
                  <a:lnTo>
                    <a:pt x="35563" y="3307"/>
                  </a:lnTo>
                  <a:lnTo>
                    <a:pt x="35174" y="3059"/>
                  </a:lnTo>
                  <a:lnTo>
                    <a:pt x="34775" y="2811"/>
                  </a:lnTo>
                  <a:lnTo>
                    <a:pt x="34376" y="2586"/>
                  </a:lnTo>
                  <a:lnTo>
                    <a:pt x="33973" y="2374"/>
                  </a:lnTo>
                  <a:lnTo>
                    <a:pt x="33565" y="2173"/>
                  </a:lnTo>
                  <a:lnTo>
                    <a:pt x="33152" y="1984"/>
                  </a:lnTo>
                  <a:lnTo>
                    <a:pt x="32734" y="1795"/>
                  </a:lnTo>
                  <a:lnTo>
                    <a:pt x="32316" y="1630"/>
                  </a:lnTo>
                  <a:lnTo>
                    <a:pt x="31899" y="1477"/>
                  </a:lnTo>
                  <a:lnTo>
                    <a:pt x="31476" y="1323"/>
                  </a:lnTo>
                  <a:lnTo>
                    <a:pt x="31054" y="1181"/>
                  </a:lnTo>
                  <a:lnTo>
                    <a:pt x="30632" y="1052"/>
                  </a:lnTo>
                  <a:lnTo>
                    <a:pt x="30204" y="933"/>
                  </a:lnTo>
                  <a:lnTo>
                    <a:pt x="29782" y="827"/>
                  </a:lnTo>
                  <a:lnTo>
                    <a:pt x="29360" y="721"/>
                  </a:lnTo>
                  <a:lnTo>
                    <a:pt x="28937" y="627"/>
                  </a:lnTo>
                  <a:lnTo>
                    <a:pt x="28515" y="544"/>
                  </a:lnTo>
                  <a:lnTo>
                    <a:pt x="27679" y="390"/>
                  </a:lnTo>
                  <a:lnTo>
                    <a:pt x="26858" y="272"/>
                  </a:lnTo>
                  <a:lnTo>
                    <a:pt x="26051" y="178"/>
                  </a:lnTo>
                  <a:lnTo>
                    <a:pt x="25259" y="107"/>
                  </a:lnTo>
                  <a:lnTo>
                    <a:pt x="24495" y="48"/>
                  </a:lnTo>
                  <a:lnTo>
                    <a:pt x="23754" y="13"/>
                  </a:lnTo>
                  <a:lnTo>
                    <a:pt x="2304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5"/>
            <p:cNvSpPr/>
            <p:nvPr/>
          </p:nvSpPr>
          <p:spPr>
            <a:xfrm>
              <a:off x="-549200" y="-6224125"/>
              <a:ext cx="234250" cy="582400"/>
            </a:xfrm>
            <a:custGeom>
              <a:rect b="b" l="l" r="r" t="t"/>
              <a:pathLst>
                <a:path extrusionOk="0" h="23296" w="9370">
                  <a:moveTo>
                    <a:pt x="4950" y="2846"/>
                  </a:moveTo>
                  <a:lnTo>
                    <a:pt x="5112" y="2964"/>
                  </a:lnTo>
                  <a:lnTo>
                    <a:pt x="5268" y="3094"/>
                  </a:lnTo>
                  <a:lnTo>
                    <a:pt x="5420" y="3235"/>
                  </a:lnTo>
                  <a:lnTo>
                    <a:pt x="5567" y="3389"/>
                  </a:lnTo>
                  <a:lnTo>
                    <a:pt x="5710" y="3566"/>
                  </a:lnTo>
                  <a:lnTo>
                    <a:pt x="5847" y="3755"/>
                  </a:lnTo>
                  <a:lnTo>
                    <a:pt x="5985" y="3955"/>
                  </a:lnTo>
                  <a:lnTo>
                    <a:pt x="6113" y="4168"/>
                  </a:lnTo>
                  <a:lnTo>
                    <a:pt x="6237" y="4392"/>
                  </a:lnTo>
                  <a:lnTo>
                    <a:pt x="6355" y="4640"/>
                  </a:lnTo>
                  <a:lnTo>
                    <a:pt x="6469" y="4888"/>
                  </a:lnTo>
                  <a:lnTo>
                    <a:pt x="6583" y="5148"/>
                  </a:lnTo>
                  <a:lnTo>
                    <a:pt x="6687" y="5420"/>
                  </a:lnTo>
                  <a:lnTo>
                    <a:pt x="6787" y="5703"/>
                  </a:lnTo>
                  <a:lnTo>
                    <a:pt x="6882" y="5986"/>
                  </a:lnTo>
                  <a:lnTo>
                    <a:pt x="6972" y="6293"/>
                  </a:lnTo>
                  <a:lnTo>
                    <a:pt x="7058" y="6600"/>
                  </a:lnTo>
                  <a:lnTo>
                    <a:pt x="7138" y="6907"/>
                  </a:lnTo>
                  <a:lnTo>
                    <a:pt x="7214" y="7238"/>
                  </a:lnTo>
                  <a:lnTo>
                    <a:pt x="7285" y="7557"/>
                  </a:lnTo>
                  <a:lnTo>
                    <a:pt x="7347" y="7887"/>
                  </a:lnTo>
                  <a:lnTo>
                    <a:pt x="7409" y="8230"/>
                  </a:lnTo>
                  <a:lnTo>
                    <a:pt x="7466" y="8572"/>
                  </a:lnTo>
                  <a:lnTo>
                    <a:pt x="7513" y="8914"/>
                  </a:lnTo>
                  <a:lnTo>
                    <a:pt x="7556" y="9269"/>
                  </a:lnTo>
                  <a:lnTo>
                    <a:pt x="7599" y="9623"/>
                  </a:lnTo>
                  <a:lnTo>
                    <a:pt x="7632" y="9977"/>
                  </a:lnTo>
                  <a:lnTo>
                    <a:pt x="7660" y="10331"/>
                  </a:lnTo>
                  <a:lnTo>
                    <a:pt x="7684" y="10685"/>
                  </a:lnTo>
                  <a:lnTo>
                    <a:pt x="7698" y="11040"/>
                  </a:lnTo>
                  <a:lnTo>
                    <a:pt x="7713" y="11394"/>
                  </a:lnTo>
                  <a:lnTo>
                    <a:pt x="7717" y="11748"/>
                  </a:lnTo>
                  <a:lnTo>
                    <a:pt x="7717" y="12102"/>
                  </a:lnTo>
                  <a:lnTo>
                    <a:pt x="7713" y="12456"/>
                  </a:lnTo>
                  <a:lnTo>
                    <a:pt x="7703" y="12811"/>
                  </a:lnTo>
                  <a:lnTo>
                    <a:pt x="7689" y="13153"/>
                  </a:lnTo>
                  <a:lnTo>
                    <a:pt x="7665" y="13496"/>
                  </a:lnTo>
                  <a:lnTo>
                    <a:pt x="7641" y="13838"/>
                  </a:lnTo>
                  <a:lnTo>
                    <a:pt x="7608" y="14168"/>
                  </a:lnTo>
                  <a:lnTo>
                    <a:pt x="7565" y="14499"/>
                  </a:lnTo>
                  <a:lnTo>
                    <a:pt x="7523" y="14818"/>
                  </a:lnTo>
                  <a:lnTo>
                    <a:pt x="7471" y="15137"/>
                  </a:lnTo>
                  <a:lnTo>
                    <a:pt x="7414" y="15444"/>
                  </a:lnTo>
                  <a:lnTo>
                    <a:pt x="7352" y="15751"/>
                  </a:lnTo>
                  <a:lnTo>
                    <a:pt x="7285" y="16034"/>
                  </a:lnTo>
                  <a:lnTo>
                    <a:pt x="7210" y="16317"/>
                  </a:lnTo>
                  <a:lnTo>
                    <a:pt x="7129" y="16601"/>
                  </a:lnTo>
                  <a:lnTo>
                    <a:pt x="7043" y="16860"/>
                  </a:lnTo>
                  <a:lnTo>
                    <a:pt x="6948" y="17108"/>
                  </a:lnTo>
                  <a:lnTo>
                    <a:pt x="6849" y="17356"/>
                  </a:lnTo>
                  <a:lnTo>
                    <a:pt x="6744" y="17581"/>
                  </a:lnTo>
                  <a:lnTo>
                    <a:pt x="6635" y="17805"/>
                  </a:lnTo>
                  <a:lnTo>
                    <a:pt x="6517" y="18006"/>
                  </a:lnTo>
                  <a:lnTo>
                    <a:pt x="6393" y="18195"/>
                  </a:lnTo>
                  <a:lnTo>
                    <a:pt x="6260" y="18372"/>
                  </a:lnTo>
                  <a:lnTo>
                    <a:pt x="6123" y="18537"/>
                  </a:lnTo>
                  <a:lnTo>
                    <a:pt x="5980" y="18679"/>
                  </a:lnTo>
                  <a:lnTo>
                    <a:pt x="5828" y="18809"/>
                  </a:lnTo>
                  <a:lnTo>
                    <a:pt x="5672" y="18927"/>
                  </a:lnTo>
                  <a:lnTo>
                    <a:pt x="5510" y="19021"/>
                  </a:lnTo>
                  <a:lnTo>
                    <a:pt x="5340" y="19104"/>
                  </a:lnTo>
                  <a:lnTo>
                    <a:pt x="5164" y="19163"/>
                  </a:lnTo>
                  <a:lnTo>
                    <a:pt x="4984" y="19210"/>
                  </a:lnTo>
                  <a:lnTo>
                    <a:pt x="4794" y="19234"/>
                  </a:lnTo>
                  <a:lnTo>
                    <a:pt x="4609" y="19234"/>
                  </a:lnTo>
                  <a:lnTo>
                    <a:pt x="4433" y="19210"/>
                  </a:lnTo>
                  <a:lnTo>
                    <a:pt x="4257" y="19175"/>
                  </a:lnTo>
                  <a:lnTo>
                    <a:pt x="4091" y="19116"/>
                  </a:lnTo>
                  <a:lnTo>
                    <a:pt x="3930" y="19045"/>
                  </a:lnTo>
                  <a:lnTo>
                    <a:pt x="3778" y="18950"/>
                  </a:lnTo>
                  <a:lnTo>
                    <a:pt x="3626" y="18832"/>
                  </a:lnTo>
                  <a:lnTo>
                    <a:pt x="3484" y="18714"/>
                  </a:lnTo>
                  <a:lnTo>
                    <a:pt x="3346" y="18572"/>
                  </a:lnTo>
                  <a:lnTo>
                    <a:pt x="3213" y="18407"/>
                  </a:lnTo>
                  <a:lnTo>
                    <a:pt x="3090" y="18242"/>
                  </a:lnTo>
                  <a:lnTo>
                    <a:pt x="2966" y="18053"/>
                  </a:lnTo>
                  <a:lnTo>
                    <a:pt x="2853" y="17852"/>
                  </a:lnTo>
                  <a:lnTo>
                    <a:pt x="2743" y="17640"/>
                  </a:lnTo>
                  <a:lnTo>
                    <a:pt x="2639" y="17415"/>
                  </a:lnTo>
                  <a:lnTo>
                    <a:pt x="2544" y="17179"/>
                  </a:lnTo>
                  <a:lnTo>
                    <a:pt x="2449" y="16931"/>
                  </a:lnTo>
                  <a:lnTo>
                    <a:pt x="2364" y="16672"/>
                  </a:lnTo>
                  <a:lnTo>
                    <a:pt x="2283" y="16412"/>
                  </a:lnTo>
                  <a:lnTo>
                    <a:pt x="2212" y="16128"/>
                  </a:lnTo>
                  <a:lnTo>
                    <a:pt x="2141" y="15845"/>
                  </a:lnTo>
                  <a:lnTo>
                    <a:pt x="2079" y="15550"/>
                  </a:lnTo>
                  <a:lnTo>
                    <a:pt x="2017" y="15255"/>
                  </a:lnTo>
                  <a:lnTo>
                    <a:pt x="1965" y="14948"/>
                  </a:lnTo>
                  <a:lnTo>
                    <a:pt x="1918" y="14629"/>
                  </a:lnTo>
                  <a:lnTo>
                    <a:pt x="1880" y="14310"/>
                  </a:lnTo>
                  <a:lnTo>
                    <a:pt x="1842" y="13991"/>
                  </a:lnTo>
                  <a:lnTo>
                    <a:pt x="1813" y="13661"/>
                  </a:lnTo>
                  <a:lnTo>
                    <a:pt x="1789" y="13330"/>
                  </a:lnTo>
                  <a:lnTo>
                    <a:pt x="1770" y="12988"/>
                  </a:lnTo>
                  <a:lnTo>
                    <a:pt x="1756" y="12657"/>
                  </a:lnTo>
                  <a:lnTo>
                    <a:pt x="1751" y="12315"/>
                  </a:lnTo>
                  <a:lnTo>
                    <a:pt x="1747" y="11972"/>
                  </a:lnTo>
                  <a:lnTo>
                    <a:pt x="1751" y="11630"/>
                  </a:lnTo>
                  <a:lnTo>
                    <a:pt x="1761" y="11288"/>
                  </a:lnTo>
                  <a:lnTo>
                    <a:pt x="1775" y="10945"/>
                  </a:lnTo>
                  <a:lnTo>
                    <a:pt x="1794" y="10603"/>
                  </a:lnTo>
                  <a:lnTo>
                    <a:pt x="1823" y="10272"/>
                  </a:lnTo>
                  <a:lnTo>
                    <a:pt x="1856" y="9930"/>
                  </a:lnTo>
                  <a:lnTo>
                    <a:pt x="1889" y="9599"/>
                  </a:lnTo>
                  <a:lnTo>
                    <a:pt x="1932" y="9269"/>
                  </a:lnTo>
                  <a:lnTo>
                    <a:pt x="1979" y="8938"/>
                  </a:lnTo>
                  <a:lnTo>
                    <a:pt x="2036" y="8619"/>
                  </a:lnTo>
                  <a:lnTo>
                    <a:pt x="2093" y="8300"/>
                  </a:lnTo>
                  <a:lnTo>
                    <a:pt x="2160" y="7993"/>
                  </a:lnTo>
                  <a:lnTo>
                    <a:pt x="2226" y="7686"/>
                  </a:lnTo>
                  <a:lnTo>
                    <a:pt x="2302" y="7391"/>
                  </a:lnTo>
                  <a:lnTo>
                    <a:pt x="2383" y="7096"/>
                  </a:lnTo>
                  <a:lnTo>
                    <a:pt x="2468" y="6813"/>
                  </a:lnTo>
                  <a:lnTo>
                    <a:pt x="2563" y="6541"/>
                  </a:lnTo>
                  <a:lnTo>
                    <a:pt x="2658" y="6281"/>
                  </a:lnTo>
                  <a:lnTo>
                    <a:pt x="2762" y="6034"/>
                  </a:lnTo>
                  <a:lnTo>
                    <a:pt x="2867" y="5786"/>
                  </a:lnTo>
                  <a:lnTo>
                    <a:pt x="2981" y="5561"/>
                  </a:lnTo>
                  <a:lnTo>
                    <a:pt x="3099" y="5337"/>
                  </a:lnTo>
                  <a:lnTo>
                    <a:pt x="3223" y="5136"/>
                  </a:lnTo>
                  <a:lnTo>
                    <a:pt x="3356" y="4935"/>
                  </a:lnTo>
                  <a:lnTo>
                    <a:pt x="3489" y="4758"/>
                  </a:lnTo>
                  <a:lnTo>
                    <a:pt x="3631" y="4593"/>
                  </a:lnTo>
                  <a:lnTo>
                    <a:pt x="3773" y="4440"/>
                  </a:lnTo>
                  <a:lnTo>
                    <a:pt x="3925" y="4310"/>
                  </a:lnTo>
                  <a:lnTo>
                    <a:pt x="4082" y="4192"/>
                  </a:lnTo>
                  <a:lnTo>
                    <a:pt x="4243" y="4085"/>
                  </a:lnTo>
                  <a:lnTo>
                    <a:pt x="4409" y="4003"/>
                  </a:lnTo>
                  <a:lnTo>
                    <a:pt x="4466" y="3967"/>
                  </a:lnTo>
                  <a:lnTo>
                    <a:pt x="4518" y="3932"/>
                  </a:lnTo>
                  <a:lnTo>
                    <a:pt x="4566" y="3885"/>
                  </a:lnTo>
                  <a:lnTo>
                    <a:pt x="4613" y="3837"/>
                  </a:lnTo>
                  <a:lnTo>
                    <a:pt x="4656" y="3778"/>
                  </a:lnTo>
                  <a:lnTo>
                    <a:pt x="4699" y="3708"/>
                  </a:lnTo>
                  <a:lnTo>
                    <a:pt x="4737" y="3648"/>
                  </a:lnTo>
                  <a:lnTo>
                    <a:pt x="4770" y="3578"/>
                  </a:lnTo>
                  <a:lnTo>
                    <a:pt x="4803" y="3495"/>
                  </a:lnTo>
                  <a:lnTo>
                    <a:pt x="4832" y="3412"/>
                  </a:lnTo>
                  <a:lnTo>
                    <a:pt x="4860" y="3330"/>
                  </a:lnTo>
                  <a:lnTo>
                    <a:pt x="4884" y="3247"/>
                  </a:lnTo>
                  <a:lnTo>
                    <a:pt x="4903" y="3153"/>
                  </a:lnTo>
                  <a:lnTo>
                    <a:pt x="4922" y="3058"/>
                  </a:lnTo>
                  <a:lnTo>
                    <a:pt x="4941" y="2952"/>
                  </a:lnTo>
                  <a:lnTo>
                    <a:pt x="4950" y="2846"/>
                  </a:lnTo>
                  <a:close/>
                  <a:moveTo>
                    <a:pt x="4125" y="0"/>
                  </a:moveTo>
                  <a:lnTo>
                    <a:pt x="4049" y="12"/>
                  </a:lnTo>
                  <a:lnTo>
                    <a:pt x="3963" y="36"/>
                  </a:lnTo>
                  <a:lnTo>
                    <a:pt x="3849" y="95"/>
                  </a:lnTo>
                  <a:lnTo>
                    <a:pt x="3735" y="154"/>
                  </a:lnTo>
                  <a:lnTo>
                    <a:pt x="3621" y="224"/>
                  </a:lnTo>
                  <a:lnTo>
                    <a:pt x="3512" y="307"/>
                  </a:lnTo>
                  <a:lnTo>
                    <a:pt x="3398" y="390"/>
                  </a:lnTo>
                  <a:lnTo>
                    <a:pt x="3289" y="484"/>
                  </a:lnTo>
                  <a:lnTo>
                    <a:pt x="3180" y="579"/>
                  </a:lnTo>
                  <a:lnTo>
                    <a:pt x="3076" y="685"/>
                  </a:lnTo>
                  <a:lnTo>
                    <a:pt x="2971" y="791"/>
                  </a:lnTo>
                  <a:lnTo>
                    <a:pt x="2867" y="909"/>
                  </a:lnTo>
                  <a:lnTo>
                    <a:pt x="2762" y="1039"/>
                  </a:lnTo>
                  <a:lnTo>
                    <a:pt x="2663" y="1169"/>
                  </a:lnTo>
                  <a:lnTo>
                    <a:pt x="2463" y="1452"/>
                  </a:lnTo>
                  <a:lnTo>
                    <a:pt x="2269" y="1759"/>
                  </a:lnTo>
                  <a:lnTo>
                    <a:pt x="2084" y="2090"/>
                  </a:lnTo>
                  <a:lnTo>
                    <a:pt x="1903" y="2432"/>
                  </a:lnTo>
                  <a:lnTo>
                    <a:pt x="1733" y="2798"/>
                  </a:lnTo>
                  <a:lnTo>
                    <a:pt x="1566" y="3188"/>
                  </a:lnTo>
                  <a:lnTo>
                    <a:pt x="1405" y="3601"/>
                  </a:lnTo>
                  <a:lnTo>
                    <a:pt x="1253" y="4026"/>
                  </a:lnTo>
                  <a:lnTo>
                    <a:pt x="1111" y="4475"/>
                  </a:lnTo>
                  <a:lnTo>
                    <a:pt x="973" y="4924"/>
                  </a:lnTo>
                  <a:lnTo>
                    <a:pt x="845" y="5396"/>
                  </a:lnTo>
                  <a:lnTo>
                    <a:pt x="726" y="5892"/>
                  </a:lnTo>
                  <a:lnTo>
                    <a:pt x="612" y="6388"/>
                  </a:lnTo>
                  <a:lnTo>
                    <a:pt x="508" y="6895"/>
                  </a:lnTo>
                  <a:lnTo>
                    <a:pt x="413" y="7415"/>
                  </a:lnTo>
                  <a:lnTo>
                    <a:pt x="328" y="7946"/>
                  </a:lnTo>
                  <a:lnTo>
                    <a:pt x="252" y="8489"/>
                  </a:lnTo>
                  <a:lnTo>
                    <a:pt x="185" y="9044"/>
                  </a:lnTo>
                  <a:lnTo>
                    <a:pt x="128" y="9599"/>
                  </a:lnTo>
                  <a:lnTo>
                    <a:pt x="86" y="10154"/>
                  </a:lnTo>
                  <a:lnTo>
                    <a:pt x="48" y="10721"/>
                  </a:lnTo>
                  <a:lnTo>
                    <a:pt x="19" y="11299"/>
                  </a:lnTo>
                  <a:lnTo>
                    <a:pt x="5" y="11866"/>
                  </a:lnTo>
                  <a:lnTo>
                    <a:pt x="0" y="12445"/>
                  </a:lnTo>
                  <a:lnTo>
                    <a:pt x="10" y="13023"/>
                  </a:lnTo>
                  <a:lnTo>
                    <a:pt x="14" y="13307"/>
                  </a:lnTo>
                  <a:lnTo>
                    <a:pt x="29" y="13602"/>
                  </a:lnTo>
                  <a:lnTo>
                    <a:pt x="43" y="13885"/>
                  </a:lnTo>
                  <a:lnTo>
                    <a:pt x="57" y="14168"/>
                  </a:lnTo>
                  <a:lnTo>
                    <a:pt x="76" y="14452"/>
                  </a:lnTo>
                  <a:lnTo>
                    <a:pt x="100" y="14723"/>
                  </a:lnTo>
                  <a:lnTo>
                    <a:pt x="124" y="14995"/>
                  </a:lnTo>
                  <a:lnTo>
                    <a:pt x="152" y="15267"/>
                  </a:lnTo>
                  <a:lnTo>
                    <a:pt x="185" y="15526"/>
                  </a:lnTo>
                  <a:lnTo>
                    <a:pt x="218" y="15798"/>
                  </a:lnTo>
                  <a:lnTo>
                    <a:pt x="252" y="16046"/>
                  </a:lnTo>
                  <a:lnTo>
                    <a:pt x="290" y="16306"/>
                  </a:lnTo>
                  <a:lnTo>
                    <a:pt x="332" y="16554"/>
                  </a:lnTo>
                  <a:lnTo>
                    <a:pt x="375" y="16801"/>
                  </a:lnTo>
                  <a:lnTo>
                    <a:pt x="470" y="17286"/>
                  </a:lnTo>
                  <a:lnTo>
                    <a:pt x="574" y="17758"/>
                  </a:lnTo>
                  <a:lnTo>
                    <a:pt x="684" y="18206"/>
                  </a:lnTo>
                  <a:lnTo>
                    <a:pt x="802" y="18643"/>
                  </a:lnTo>
                  <a:lnTo>
                    <a:pt x="935" y="19057"/>
                  </a:lnTo>
                  <a:lnTo>
                    <a:pt x="1068" y="19458"/>
                  </a:lnTo>
                  <a:lnTo>
                    <a:pt x="1215" y="19836"/>
                  </a:lnTo>
                  <a:lnTo>
                    <a:pt x="1367" y="20202"/>
                  </a:lnTo>
                  <a:lnTo>
                    <a:pt x="1524" y="20544"/>
                  </a:lnTo>
                  <a:lnTo>
                    <a:pt x="1690" y="20875"/>
                  </a:lnTo>
                  <a:lnTo>
                    <a:pt x="1861" y="21182"/>
                  </a:lnTo>
                  <a:lnTo>
                    <a:pt x="2036" y="21477"/>
                  </a:lnTo>
                  <a:lnTo>
                    <a:pt x="2221" y="21737"/>
                  </a:lnTo>
                  <a:lnTo>
                    <a:pt x="2406" y="21985"/>
                  </a:lnTo>
                  <a:lnTo>
                    <a:pt x="2601" y="22221"/>
                  </a:lnTo>
                  <a:lnTo>
                    <a:pt x="2800" y="22422"/>
                  </a:lnTo>
                  <a:lnTo>
                    <a:pt x="3000" y="22610"/>
                  </a:lnTo>
                  <a:lnTo>
                    <a:pt x="3204" y="22776"/>
                  </a:lnTo>
                  <a:lnTo>
                    <a:pt x="3413" y="22917"/>
                  </a:lnTo>
                  <a:lnTo>
                    <a:pt x="3626" y="23036"/>
                  </a:lnTo>
                  <a:lnTo>
                    <a:pt x="3845" y="23142"/>
                  </a:lnTo>
                  <a:lnTo>
                    <a:pt x="4063" y="23213"/>
                  </a:lnTo>
                  <a:lnTo>
                    <a:pt x="4281" y="23260"/>
                  </a:lnTo>
                  <a:lnTo>
                    <a:pt x="4504" y="23295"/>
                  </a:lnTo>
                  <a:lnTo>
                    <a:pt x="4727" y="23295"/>
                  </a:lnTo>
                  <a:lnTo>
                    <a:pt x="4950" y="23272"/>
                  </a:lnTo>
                  <a:lnTo>
                    <a:pt x="5173" y="23236"/>
                  </a:lnTo>
                  <a:lnTo>
                    <a:pt x="5397" y="23165"/>
                  </a:lnTo>
                  <a:lnTo>
                    <a:pt x="5610" y="23083"/>
                  </a:lnTo>
                  <a:lnTo>
                    <a:pt x="5828" y="22965"/>
                  </a:lnTo>
                  <a:lnTo>
                    <a:pt x="6037" y="22835"/>
                  </a:lnTo>
                  <a:lnTo>
                    <a:pt x="6246" y="22681"/>
                  </a:lnTo>
                  <a:lnTo>
                    <a:pt x="6455" y="22504"/>
                  </a:lnTo>
                  <a:lnTo>
                    <a:pt x="6654" y="22303"/>
                  </a:lnTo>
                  <a:lnTo>
                    <a:pt x="6849" y="22091"/>
                  </a:lnTo>
                  <a:lnTo>
                    <a:pt x="7043" y="21855"/>
                  </a:lnTo>
                  <a:lnTo>
                    <a:pt x="7229" y="21595"/>
                  </a:lnTo>
                  <a:lnTo>
                    <a:pt x="7409" y="21312"/>
                  </a:lnTo>
                  <a:lnTo>
                    <a:pt x="7584" y="21017"/>
                  </a:lnTo>
                  <a:lnTo>
                    <a:pt x="7755" y="20710"/>
                  </a:lnTo>
                  <a:lnTo>
                    <a:pt x="7917" y="20367"/>
                  </a:lnTo>
                  <a:lnTo>
                    <a:pt x="8073" y="20025"/>
                  </a:lnTo>
                  <a:lnTo>
                    <a:pt x="8225" y="19659"/>
                  </a:lnTo>
                  <a:lnTo>
                    <a:pt x="8368" y="19269"/>
                  </a:lnTo>
                  <a:lnTo>
                    <a:pt x="8500" y="18868"/>
                  </a:lnTo>
                  <a:lnTo>
                    <a:pt x="8624" y="18454"/>
                  </a:lnTo>
                  <a:lnTo>
                    <a:pt x="8743" y="18018"/>
                  </a:lnTo>
                  <a:lnTo>
                    <a:pt x="8852" y="17581"/>
                  </a:lnTo>
                  <a:lnTo>
                    <a:pt x="8951" y="17108"/>
                  </a:lnTo>
                  <a:lnTo>
                    <a:pt x="9042" y="16636"/>
                  </a:lnTo>
                  <a:lnTo>
                    <a:pt x="9080" y="16400"/>
                  </a:lnTo>
                  <a:lnTo>
                    <a:pt x="9117" y="16152"/>
                  </a:lnTo>
                  <a:lnTo>
                    <a:pt x="9155" y="15892"/>
                  </a:lnTo>
                  <a:lnTo>
                    <a:pt x="9189" y="15644"/>
                  </a:lnTo>
                  <a:lnTo>
                    <a:pt x="9217" y="15385"/>
                  </a:lnTo>
                  <a:lnTo>
                    <a:pt x="9246" y="15125"/>
                  </a:lnTo>
                  <a:lnTo>
                    <a:pt x="9274" y="14865"/>
                  </a:lnTo>
                  <a:lnTo>
                    <a:pt x="9293" y="14605"/>
                  </a:lnTo>
                  <a:lnTo>
                    <a:pt x="9312" y="14334"/>
                  </a:lnTo>
                  <a:lnTo>
                    <a:pt x="9331" y="14062"/>
                  </a:lnTo>
                  <a:lnTo>
                    <a:pt x="9345" y="13779"/>
                  </a:lnTo>
                  <a:lnTo>
                    <a:pt x="9355" y="13507"/>
                  </a:lnTo>
                  <a:lnTo>
                    <a:pt x="9364" y="13224"/>
                  </a:lnTo>
                  <a:lnTo>
                    <a:pt x="9369" y="12941"/>
                  </a:lnTo>
                  <a:lnTo>
                    <a:pt x="9369" y="12657"/>
                  </a:lnTo>
                  <a:lnTo>
                    <a:pt x="9369" y="12374"/>
                  </a:lnTo>
                  <a:lnTo>
                    <a:pt x="9355" y="11807"/>
                  </a:lnTo>
                  <a:lnTo>
                    <a:pt x="9331" y="11240"/>
                  </a:lnTo>
                  <a:lnTo>
                    <a:pt x="9303" y="10685"/>
                  </a:lnTo>
                  <a:lnTo>
                    <a:pt x="9260" y="10142"/>
                  </a:lnTo>
                  <a:lnTo>
                    <a:pt x="9208" y="9611"/>
                  </a:lnTo>
                  <a:lnTo>
                    <a:pt x="9146" y="9080"/>
                  </a:lnTo>
                  <a:lnTo>
                    <a:pt x="9075" y="8560"/>
                  </a:lnTo>
                  <a:lnTo>
                    <a:pt x="8999" y="8064"/>
                  </a:lnTo>
                  <a:lnTo>
                    <a:pt x="8913" y="7568"/>
                  </a:lnTo>
                  <a:lnTo>
                    <a:pt x="8814" y="7084"/>
                  </a:lnTo>
                  <a:lnTo>
                    <a:pt x="8714" y="6612"/>
                  </a:lnTo>
                  <a:lnTo>
                    <a:pt x="8600" y="6152"/>
                  </a:lnTo>
                  <a:lnTo>
                    <a:pt x="8481" y="5715"/>
                  </a:lnTo>
                  <a:lnTo>
                    <a:pt x="8353" y="5290"/>
                  </a:lnTo>
                  <a:lnTo>
                    <a:pt x="8220" y="4876"/>
                  </a:lnTo>
                  <a:lnTo>
                    <a:pt x="8078" y="4487"/>
                  </a:lnTo>
                  <a:lnTo>
                    <a:pt x="7931" y="4109"/>
                  </a:lnTo>
                  <a:lnTo>
                    <a:pt x="7774" y="3755"/>
                  </a:lnTo>
                  <a:lnTo>
                    <a:pt x="7618" y="3412"/>
                  </a:lnTo>
                  <a:lnTo>
                    <a:pt x="7447" y="3094"/>
                  </a:lnTo>
                  <a:lnTo>
                    <a:pt x="7276" y="2798"/>
                  </a:lnTo>
                  <a:lnTo>
                    <a:pt x="7096" y="2515"/>
                  </a:lnTo>
                  <a:lnTo>
                    <a:pt x="6911" y="2267"/>
                  </a:lnTo>
                  <a:lnTo>
                    <a:pt x="6721" y="2031"/>
                  </a:lnTo>
                  <a:lnTo>
                    <a:pt x="6526" y="1818"/>
                  </a:lnTo>
                  <a:lnTo>
                    <a:pt x="6327" y="1630"/>
                  </a:lnTo>
                  <a:lnTo>
                    <a:pt x="6123" y="1476"/>
                  </a:lnTo>
                  <a:lnTo>
                    <a:pt x="5909" y="1334"/>
                  </a:lnTo>
                  <a:lnTo>
                    <a:pt x="5805" y="1275"/>
                  </a:lnTo>
                  <a:lnTo>
                    <a:pt x="5696" y="1228"/>
                  </a:lnTo>
                  <a:lnTo>
                    <a:pt x="5591" y="1181"/>
                  </a:lnTo>
                  <a:lnTo>
                    <a:pt x="5477" y="1145"/>
                  </a:lnTo>
                  <a:lnTo>
                    <a:pt x="5368" y="1110"/>
                  </a:lnTo>
                  <a:lnTo>
                    <a:pt x="5259" y="1086"/>
                  </a:lnTo>
                  <a:lnTo>
                    <a:pt x="5145" y="1075"/>
                  </a:lnTo>
                  <a:lnTo>
                    <a:pt x="5031" y="1063"/>
                  </a:lnTo>
                  <a:lnTo>
                    <a:pt x="5012" y="1075"/>
                  </a:lnTo>
                  <a:lnTo>
                    <a:pt x="4988" y="1075"/>
                  </a:lnTo>
                  <a:lnTo>
                    <a:pt x="4955" y="1110"/>
                  </a:lnTo>
                  <a:lnTo>
                    <a:pt x="4922" y="1145"/>
                  </a:lnTo>
                  <a:lnTo>
                    <a:pt x="4889" y="1181"/>
                  </a:lnTo>
                  <a:lnTo>
                    <a:pt x="4855" y="1051"/>
                  </a:lnTo>
                  <a:lnTo>
                    <a:pt x="4822" y="909"/>
                  </a:lnTo>
                  <a:lnTo>
                    <a:pt x="4784" y="779"/>
                  </a:lnTo>
                  <a:lnTo>
                    <a:pt x="4742" y="661"/>
                  </a:lnTo>
                  <a:lnTo>
                    <a:pt x="4694" y="543"/>
                  </a:lnTo>
                  <a:lnTo>
                    <a:pt x="4642" y="437"/>
                  </a:lnTo>
                  <a:lnTo>
                    <a:pt x="4590" y="343"/>
                  </a:lnTo>
                  <a:lnTo>
                    <a:pt x="4533" y="248"/>
                  </a:lnTo>
                  <a:lnTo>
                    <a:pt x="4476" y="177"/>
                  </a:lnTo>
                  <a:lnTo>
                    <a:pt x="4409" y="118"/>
                  </a:lnTo>
                  <a:lnTo>
                    <a:pt x="4343" y="59"/>
                  </a:lnTo>
                  <a:lnTo>
                    <a:pt x="4276" y="24"/>
                  </a:lnTo>
                  <a:lnTo>
                    <a:pt x="420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5"/>
            <p:cNvSpPr/>
            <p:nvPr/>
          </p:nvSpPr>
          <p:spPr>
            <a:xfrm>
              <a:off x="-505550" y="-6153000"/>
              <a:ext cx="149300" cy="409725"/>
            </a:xfrm>
            <a:custGeom>
              <a:rect b="b" l="l" r="r" t="t"/>
              <a:pathLst>
                <a:path extrusionOk="0" h="16389" w="5972">
                  <a:moveTo>
                    <a:pt x="3204" y="1"/>
                  </a:moveTo>
                  <a:lnTo>
                    <a:pt x="3195" y="107"/>
                  </a:lnTo>
                  <a:lnTo>
                    <a:pt x="3176" y="213"/>
                  </a:lnTo>
                  <a:lnTo>
                    <a:pt x="3157" y="308"/>
                  </a:lnTo>
                  <a:lnTo>
                    <a:pt x="3138" y="402"/>
                  </a:lnTo>
                  <a:lnTo>
                    <a:pt x="3114" y="485"/>
                  </a:lnTo>
                  <a:lnTo>
                    <a:pt x="3086" y="567"/>
                  </a:lnTo>
                  <a:lnTo>
                    <a:pt x="3057" y="650"/>
                  </a:lnTo>
                  <a:lnTo>
                    <a:pt x="3024" y="733"/>
                  </a:lnTo>
                  <a:lnTo>
                    <a:pt x="2991" y="803"/>
                  </a:lnTo>
                  <a:lnTo>
                    <a:pt x="2953" y="863"/>
                  </a:lnTo>
                  <a:lnTo>
                    <a:pt x="2910" y="933"/>
                  </a:lnTo>
                  <a:lnTo>
                    <a:pt x="2867" y="992"/>
                  </a:lnTo>
                  <a:lnTo>
                    <a:pt x="2820" y="1040"/>
                  </a:lnTo>
                  <a:lnTo>
                    <a:pt x="2772" y="1087"/>
                  </a:lnTo>
                  <a:lnTo>
                    <a:pt x="2720" y="1122"/>
                  </a:lnTo>
                  <a:lnTo>
                    <a:pt x="2663" y="1158"/>
                  </a:lnTo>
                  <a:lnTo>
                    <a:pt x="2497" y="1240"/>
                  </a:lnTo>
                  <a:lnTo>
                    <a:pt x="2336" y="1347"/>
                  </a:lnTo>
                  <a:lnTo>
                    <a:pt x="2179" y="1465"/>
                  </a:lnTo>
                  <a:lnTo>
                    <a:pt x="2027" y="1595"/>
                  </a:lnTo>
                  <a:lnTo>
                    <a:pt x="1885" y="1748"/>
                  </a:lnTo>
                  <a:lnTo>
                    <a:pt x="1743" y="1913"/>
                  </a:lnTo>
                  <a:lnTo>
                    <a:pt x="1610" y="2090"/>
                  </a:lnTo>
                  <a:lnTo>
                    <a:pt x="1477" y="2291"/>
                  </a:lnTo>
                  <a:lnTo>
                    <a:pt x="1353" y="2492"/>
                  </a:lnTo>
                  <a:lnTo>
                    <a:pt x="1235" y="2716"/>
                  </a:lnTo>
                  <a:lnTo>
                    <a:pt x="1121" y="2941"/>
                  </a:lnTo>
                  <a:lnTo>
                    <a:pt x="1016" y="3189"/>
                  </a:lnTo>
                  <a:lnTo>
                    <a:pt x="912" y="3436"/>
                  </a:lnTo>
                  <a:lnTo>
                    <a:pt x="817" y="3696"/>
                  </a:lnTo>
                  <a:lnTo>
                    <a:pt x="722" y="3968"/>
                  </a:lnTo>
                  <a:lnTo>
                    <a:pt x="637" y="4251"/>
                  </a:lnTo>
                  <a:lnTo>
                    <a:pt x="556" y="4546"/>
                  </a:lnTo>
                  <a:lnTo>
                    <a:pt x="480" y="4841"/>
                  </a:lnTo>
                  <a:lnTo>
                    <a:pt x="414" y="5148"/>
                  </a:lnTo>
                  <a:lnTo>
                    <a:pt x="347" y="5455"/>
                  </a:lnTo>
                  <a:lnTo>
                    <a:pt x="290" y="5774"/>
                  </a:lnTo>
                  <a:lnTo>
                    <a:pt x="233" y="6093"/>
                  </a:lnTo>
                  <a:lnTo>
                    <a:pt x="186" y="6424"/>
                  </a:lnTo>
                  <a:lnTo>
                    <a:pt x="143" y="6754"/>
                  </a:lnTo>
                  <a:lnTo>
                    <a:pt x="110" y="7085"/>
                  </a:lnTo>
                  <a:lnTo>
                    <a:pt x="77" y="7427"/>
                  </a:lnTo>
                  <a:lnTo>
                    <a:pt x="48" y="7758"/>
                  </a:lnTo>
                  <a:lnTo>
                    <a:pt x="29" y="8100"/>
                  </a:lnTo>
                  <a:lnTo>
                    <a:pt x="15" y="8443"/>
                  </a:lnTo>
                  <a:lnTo>
                    <a:pt x="5" y="8785"/>
                  </a:lnTo>
                  <a:lnTo>
                    <a:pt x="1" y="9127"/>
                  </a:lnTo>
                  <a:lnTo>
                    <a:pt x="5" y="9470"/>
                  </a:lnTo>
                  <a:lnTo>
                    <a:pt x="10" y="9812"/>
                  </a:lnTo>
                  <a:lnTo>
                    <a:pt x="24" y="10143"/>
                  </a:lnTo>
                  <a:lnTo>
                    <a:pt x="43" y="10485"/>
                  </a:lnTo>
                  <a:lnTo>
                    <a:pt x="67" y="10816"/>
                  </a:lnTo>
                  <a:lnTo>
                    <a:pt x="96" y="11146"/>
                  </a:lnTo>
                  <a:lnTo>
                    <a:pt x="134" y="11465"/>
                  </a:lnTo>
                  <a:lnTo>
                    <a:pt x="172" y="11784"/>
                  </a:lnTo>
                  <a:lnTo>
                    <a:pt x="219" y="12103"/>
                  </a:lnTo>
                  <a:lnTo>
                    <a:pt x="271" y="12410"/>
                  </a:lnTo>
                  <a:lnTo>
                    <a:pt x="333" y="12705"/>
                  </a:lnTo>
                  <a:lnTo>
                    <a:pt x="395" y="13000"/>
                  </a:lnTo>
                  <a:lnTo>
                    <a:pt x="466" y="13283"/>
                  </a:lnTo>
                  <a:lnTo>
                    <a:pt x="537" y="13567"/>
                  </a:lnTo>
                  <a:lnTo>
                    <a:pt x="618" y="13827"/>
                  </a:lnTo>
                  <a:lnTo>
                    <a:pt x="703" y="14086"/>
                  </a:lnTo>
                  <a:lnTo>
                    <a:pt x="798" y="14334"/>
                  </a:lnTo>
                  <a:lnTo>
                    <a:pt x="893" y="14570"/>
                  </a:lnTo>
                  <a:lnTo>
                    <a:pt x="997" y="14795"/>
                  </a:lnTo>
                  <a:lnTo>
                    <a:pt x="1107" y="15007"/>
                  </a:lnTo>
                  <a:lnTo>
                    <a:pt x="1220" y="15208"/>
                  </a:lnTo>
                  <a:lnTo>
                    <a:pt x="1344" y="15397"/>
                  </a:lnTo>
                  <a:lnTo>
                    <a:pt x="1467" y="15562"/>
                  </a:lnTo>
                  <a:lnTo>
                    <a:pt x="1600" y="15727"/>
                  </a:lnTo>
                  <a:lnTo>
                    <a:pt x="1738" y="15869"/>
                  </a:lnTo>
                  <a:lnTo>
                    <a:pt x="1880" y="15987"/>
                  </a:lnTo>
                  <a:lnTo>
                    <a:pt x="2032" y="16105"/>
                  </a:lnTo>
                  <a:lnTo>
                    <a:pt x="2184" y="16200"/>
                  </a:lnTo>
                  <a:lnTo>
                    <a:pt x="2345" y="16271"/>
                  </a:lnTo>
                  <a:lnTo>
                    <a:pt x="2511" y="16330"/>
                  </a:lnTo>
                  <a:lnTo>
                    <a:pt x="2687" y="16365"/>
                  </a:lnTo>
                  <a:lnTo>
                    <a:pt x="2863" y="16389"/>
                  </a:lnTo>
                  <a:lnTo>
                    <a:pt x="3048" y="16389"/>
                  </a:lnTo>
                  <a:lnTo>
                    <a:pt x="3238" y="16365"/>
                  </a:lnTo>
                  <a:lnTo>
                    <a:pt x="3418" y="16318"/>
                  </a:lnTo>
                  <a:lnTo>
                    <a:pt x="3594" y="16259"/>
                  </a:lnTo>
                  <a:lnTo>
                    <a:pt x="3764" y="16176"/>
                  </a:lnTo>
                  <a:lnTo>
                    <a:pt x="3926" y="16082"/>
                  </a:lnTo>
                  <a:lnTo>
                    <a:pt x="4082" y="15964"/>
                  </a:lnTo>
                  <a:lnTo>
                    <a:pt x="4234" y="15834"/>
                  </a:lnTo>
                  <a:lnTo>
                    <a:pt x="4377" y="15692"/>
                  </a:lnTo>
                  <a:lnTo>
                    <a:pt x="4514" y="15527"/>
                  </a:lnTo>
                  <a:lnTo>
                    <a:pt x="4647" y="15350"/>
                  </a:lnTo>
                  <a:lnTo>
                    <a:pt x="4771" y="15161"/>
                  </a:lnTo>
                  <a:lnTo>
                    <a:pt x="4889" y="14960"/>
                  </a:lnTo>
                  <a:lnTo>
                    <a:pt x="4998" y="14736"/>
                  </a:lnTo>
                  <a:lnTo>
                    <a:pt x="5103" y="14511"/>
                  </a:lnTo>
                  <a:lnTo>
                    <a:pt x="5202" y="14263"/>
                  </a:lnTo>
                  <a:lnTo>
                    <a:pt x="5297" y="14015"/>
                  </a:lnTo>
                  <a:lnTo>
                    <a:pt x="5383" y="13756"/>
                  </a:lnTo>
                  <a:lnTo>
                    <a:pt x="5464" y="13472"/>
                  </a:lnTo>
                  <a:lnTo>
                    <a:pt x="5539" y="13189"/>
                  </a:lnTo>
                  <a:lnTo>
                    <a:pt x="5606" y="12906"/>
                  </a:lnTo>
                  <a:lnTo>
                    <a:pt x="5668" y="12599"/>
                  </a:lnTo>
                  <a:lnTo>
                    <a:pt x="5725" y="12292"/>
                  </a:lnTo>
                  <a:lnTo>
                    <a:pt x="5777" y="11973"/>
                  </a:lnTo>
                  <a:lnTo>
                    <a:pt x="5819" y="11654"/>
                  </a:lnTo>
                  <a:lnTo>
                    <a:pt x="5862" y="11323"/>
                  </a:lnTo>
                  <a:lnTo>
                    <a:pt x="5895" y="10993"/>
                  </a:lnTo>
                  <a:lnTo>
                    <a:pt x="5919" y="10651"/>
                  </a:lnTo>
                  <a:lnTo>
                    <a:pt x="5943" y="10308"/>
                  </a:lnTo>
                  <a:lnTo>
                    <a:pt x="5957" y="9966"/>
                  </a:lnTo>
                  <a:lnTo>
                    <a:pt x="5967" y="9611"/>
                  </a:lnTo>
                  <a:lnTo>
                    <a:pt x="5971" y="9257"/>
                  </a:lnTo>
                  <a:lnTo>
                    <a:pt x="5971" y="8903"/>
                  </a:lnTo>
                  <a:lnTo>
                    <a:pt x="5967" y="8549"/>
                  </a:lnTo>
                  <a:lnTo>
                    <a:pt x="5952" y="8195"/>
                  </a:lnTo>
                  <a:lnTo>
                    <a:pt x="5938" y="7840"/>
                  </a:lnTo>
                  <a:lnTo>
                    <a:pt x="5914" y="7486"/>
                  </a:lnTo>
                  <a:lnTo>
                    <a:pt x="5886" y="7132"/>
                  </a:lnTo>
                  <a:lnTo>
                    <a:pt x="5853" y="6778"/>
                  </a:lnTo>
                  <a:lnTo>
                    <a:pt x="5810" y="6424"/>
                  </a:lnTo>
                  <a:lnTo>
                    <a:pt x="5767" y="6069"/>
                  </a:lnTo>
                  <a:lnTo>
                    <a:pt x="5720" y="5727"/>
                  </a:lnTo>
                  <a:lnTo>
                    <a:pt x="5663" y="5385"/>
                  </a:lnTo>
                  <a:lnTo>
                    <a:pt x="5601" y="5042"/>
                  </a:lnTo>
                  <a:lnTo>
                    <a:pt x="5539" y="4712"/>
                  </a:lnTo>
                  <a:lnTo>
                    <a:pt x="5468" y="4393"/>
                  </a:lnTo>
                  <a:lnTo>
                    <a:pt x="5392" y="4062"/>
                  </a:lnTo>
                  <a:lnTo>
                    <a:pt x="5312" y="3755"/>
                  </a:lnTo>
                  <a:lnTo>
                    <a:pt x="5226" y="3448"/>
                  </a:lnTo>
                  <a:lnTo>
                    <a:pt x="5136" y="3141"/>
                  </a:lnTo>
                  <a:lnTo>
                    <a:pt x="5041" y="2858"/>
                  </a:lnTo>
                  <a:lnTo>
                    <a:pt x="4941" y="2575"/>
                  </a:lnTo>
                  <a:lnTo>
                    <a:pt x="4837" y="2303"/>
                  </a:lnTo>
                  <a:lnTo>
                    <a:pt x="4723" y="2043"/>
                  </a:lnTo>
                  <a:lnTo>
                    <a:pt x="4609" y="1795"/>
                  </a:lnTo>
                  <a:lnTo>
                    <a:pt x="4491" y="1547"/>
                  </a:lnTo>
                  <a:lnTo>
                    <a:pt x="4367" y="1323"/>
                  </a:lnTo>
                  <a:lnTo>
                    <a:pt x="4239" y="1110"/>
                  </a:lnTo>
                  <a:lnTo>
                    <a:pt x="4101" y="910"/>
                  </a:lnTo>
                  <a:lnTo>
                    <a:pt x="3964" y="721"/>
                  </a:lnTo>
                  <a:lnTo>
                    <a:pt x="3821" y="544"/>
                  </a:lnTo>
                  <a:lnTo>
                    <a:pt x="3674" y="390"/>
                  </a:lnTo>
                  <a:lnTo>
                    <a:pt x="3522" y="249"/>
                  </a:lnTo>
                  <a:lnTo>
                    <a:pt x="3366" y="119"/>
                  </a:lnTo>
                  <a:lnTo>
                    <a:pt x="320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5"/>
            <p:cNvSpPr/>
            <p:nvPr/>
          </p:nvSpPr>
          <p:spPr>
            <a:xfrm>
              <a:off x="-726350" y="-11491225"/>
              <a:ext cx="143600" cy="371075"/>
            </a:xfrm>
            <a:custGeom>
              <a:rect b="b" l="l" r="r" t="t"/>
              <a:pathLst>
                <a:path extrusionOk="0" h="14843" w="5744">
                  <a:moveTo>
                    <a:pt x="3161" y="1"/>
                  </a:moveTo>
                  <a:lnTo>
                    <a:pt x="3000" y="24"/>
                  </a:lnTo>
                  <a:lnTo>
                    <a:pt x="2843" y="60"/>
                  </a:lnTo>
                  <a:lnTo>
                    <a:pt x="2687" y="119"/>
                  </a:lnTo>
                  <a:lnTo>
                    <a:pt x="2535" y="201"/>
                  </a:lnTo>
                  <a:lnTo>
                    <a:pt x="2378" y="308"/>
                  </a:lnTo>
                  <a:lnTo>
                    <a:pt x="2226" y="426"/>
                  </a:lnTo>
                  <a:lnTo>
                    <a:pt x="2079" y="556"/>
                  </a:lnTo>
                  <a:lnTo>
                    <a:pt x="1932" y="709"/>
                  </a:lnTo>
                  <a:lnTo>
                    <a:pt x="1785" y="886"/>
                  </a:lnTo>
                  <a:lnTo>
                    <a:pt x="1642" y="1075"/>
                  </a:lnTo>
                  <a:lnTo>
                    <a:pt x="1505" y="1276"/>
                  </a:lnTo>
                  <a:lnTo>
                    <a:pt x="1372" y="1488"/>
                  </a:lnTo>
                  <a:lnTo>
                    <a:pt x="1244" y="1724"/>
                  </a:lnTo>
                  <a:lnTo>
                    <a:pt x="1116" y="1972"/>
                  </a:lnTo>
                  <a:lnTo>
                    <a:pt x="997" y="2232"/>
                  </a:lnTo>
                  <a:lnTo>
                    <a:pt x="878" y="2504"/>
                  </a:lnTo>
                  <a:lnTo>
                    <a:pt x="769" y="2787"/>
                  </a:lnTo>
                  <a:lnTo>
                    <a:pt x="665" y="3094"/>
                  </a:lnTo>
                  <a:lnTo>
                    <a:pt x="570" y="3401"/>
                  </a:lnTo>
                  <a:lnTo>
                    <a:pt x="475" y="3720"/>
                  </a:lnTo>
                  <a:lnTo>
                    <a:pt x="394" y="4050"/>
                  </a:lnTo>
                  <a:lnTo>
                    <a:pt x="313" y="4393"/>
                  </a:lnTo>
                  <a:lnTo>
                    <a:pt x="247" y="4747"/>
                  </a:lnTo>
                  <a:lnTo>
                    <a:pt x="185" y="5113"/>
                  </a:lnTo>
                  <a:lnTo>
                    <a:pt x="128" y="5479"/>
                  </a:lnTo>
                  <a:lnTo>
                    <a:pt x="81" y="5881"/>
                  </a:lnTo>
                  <a:lnTo>
                    <a:pt x="48" y="6282"/>
                  </a:lnTo>
                  <a:lnTo>
                    <a:pt x="19" y="6683"/>
                  </a:lnTo>
                  <a:lnTo>
                    <a:pt x="5" y="7073"/>
                  </a:lnTo>
                  <a:lnTo>
                    <a:pt x="0" y="7474"/>
                  </a:lnTo>
                  <a:lnTo>
                    <a:pt x="0" y="7864"/>
                  </a:lnTo>
                  <a:lnTo>
                    <a:pt x="14" y="8242"/>
                  </a:lnTo>
                  <a:lnTo>
                    <a:pt x="33" y="8620"/>
                  </a:lnTo>
                  <a:lnTo>
                    <a:pt x="67" y="8998"/>
                  </a:lnTo>
                  <a:lnTo>
                    <a:pt x="105" y="9364"/>
                  </a:lnTo>
                  <a:lnTo>
                    <a:pt x="152" y="9730"/>
                  </a:lnTo>
                  <a:lnTo>
                    <a:pt x="204" y="10084"/>
                  </a:lnTo>
                  <a:lnTo>
                    <a:pt x="271" y="10426"/>
                  </a:lnTo>
                  <a:lnTo>
                    <a:pt x="337" y="10769"/>
                  </a:lnTo>
                  <a:lnTo>
                    <a:pt x="413" y="11099"/>
                  </a:lnTo>
                  <a:lnTo>
                    <a:pt x="499" y="11418"/>
                  </a:lnTo>
                  <a:lnTo>
                    <a:pt x="589" y="11725"/>
                  </a:lnTo>
                  <a:lnTo>
                    <a:pt x="684" y="12020"/>
                  </a:lnTo>
                  <a:lnTo>
                    <a:pt x="788" y="12304"/>
                  </a:lnTo>
                  <a:lnTo>
                    <a:pt x="897" y="12587"/>
                  </a:lnTo>
                  <a:lnTo>
                    <a:pt x="1011" y="12847"/>
                  </a:lnTo>
                  <a:lnTo>
                    <a:pt x="1130" y="13095"/>
                  </a:lnTo>
                  <a:lnTo>
                    <a:pt x="1253" y="13331"/>
                  </a:lnTo>
                  <a:lnTo>
                    <a:pt x="1381" y="13543"/>
                  </a:lnTo>
                  <a:lnTo>
                    <a:pt x="1519" y="13756"/>
                  </a:lnTo>
                  <a:lnTo>
                    <a:pt x="1657" y="13945"/>
                  </a:lnTo>
                  <a:lnTo>
                    <a:pt x="1794" y="14122"/>
                  </a:lnTo>
                  <a:lnTo>
                    <a:pt x="1941" y="14275"/>
                  </a:lnTo>
                  <a:lnTo>
                    <a:pt x="2089" y="14417"/>
                  </a:lnTo>
                  <a:lnTo>
                    <a:pt x="2240" y="14535"/>
                  </a:lnTo>
                  <a:lnTo>
                    <a:pt x="2397" y="14641"/>
                  </a:lnTo>
                  <a:lnTo>
                    <a:pt x="2554" y="14724"/>
                  </a:lnTo>
                  <a:lnTo>
                    <a:pt x="2710" y="14783"/>
                  </a:lnTo>
                  <a:lnTo>
                    <a:pt x="2872" y="14818"/>
                  </a:lnTo>
                  <a:lnTo>
                    <a:pt x="3028" y="14842"/>
                  </a:lnTo>
                  <a:lnTo>
                    <a:pt x="3185" y="14842"/>
                  </a:lnTo>
                  <a:lnTo>
                    <a:pt x="3337" y="14818"/>
                  </a:lnTo>
                  <a:lnTo>
                    <a:pt x="3493" y="14771"/>
                  </a:lnTo>
                  <a:lnTo>
                    <a:pt x="3640" y="14712"/>
                  </a:lnTo>
                  <a:lnTo>
                    <a:pt x="3792" y="14630"/>
                  </a:lnTo>
                  <a:lnTo>
                    <a:pt x="3935" y="14535"/>
                  </a:lnTo>
                  <a:lnTo>
                    <a:pt x="4082" y="14417"/>
                  </a:lnTo>
                  <a:lnTo>
                    <a:pt x="4220" y="14275"/>
                  </a:lnTo>
                  <a:lnTo>
                    <a:pt x="4352" y="14134"/>
                  </a:lnTo>
                  <a:lnTo>
                    <a:pt x="4485" y="13957"/>
                  </a:lnTo>
                  <a:lnTo>
                    <a:pt x="4613" y="13768"/>
                  </a:lnTo>
                  <a:lnTo>
                    <a:pt x="4732" y="13567"/>
                  </a:lnTo>
                  <a:lnTo>
                    <a:pt x="4851" y="13354"/>
                  </a:lnTo>
                  <a:lnTo>
                    <a:pt x="4960" y="13118"/>
                  </a:lnTo>
                  <a:lnTo>
                    <a:pt x="5069" y="12870"/>
                  </a:lnTo>
                  <a:lnTo>
                    <a:pt x="5164" y="12611"/>
                  </a:lnTo>
                  <a:lnTo>
                    <a:pt x="5259" y="12327"/>
                  </a:lnTo>
                  <a:lnTo>
                    <a:pt x="5344" y="12032"/>
                  </a:lnTo>
                  <a:lnTo>
                    <a:pt x="5420" y="11737"/>
                  </a:lnTo>
                  <a:lnTo>
                    <a:pt x="5491" y="11418"/>
                  </a:lnTo>
                  <a:lnTo>
                    <a:pt x="5553" y="11087"/>
                  </a:lnTo>
                  <a:lnTo>
                    <a:pt x="5610" y="10745"/>
                  </a:lnTo>
                  <a:lnTo>
                    <a:pt x="5653" y="10379"/>
                  </a:lnTo>
                  <a:lnTo>
                    <a:pt x="5691" y="10013"/>
                  </a:lnTo>
                  <a:lnTo>
                    <a:pt x="5719" y="9635"/>
                  </a:lnTo>
                  <a:lnTo>
                    <a:pt x="5734" y="9246"/>
                  </a:lnTo>
                  <a:lnTo>
                    <a:pt x="5743" y="8856"/>
                  </a:lnTo>
                  <a:lnTo>
                    <a:pt x="5738" y="8443"/>
                  </a:lnTo>
                  <a:lnTo>
                    <a:pt x="5724" y="8018"/>
                  </a:lnTo>
                  <a:lnTo>
                    <a:pt x="5705" y="7675"/>
                  </a:lnTo>
                  <a:lnTo>
                    <a:pt x="5677" y="7345"/>
                  </a:lnTo>
                  <a:lnTo>
                    <a:pt x="5639" y="7002"/>
                  </a:lnTo>
                  <a:lnTo>
                    <a:pt x="5596" y="6660"/>
                  </a:lnTo>
                  <a:lnTo>
                    <a:pt x="5548" y="6329"/>
                  </a:lnTo>
                  <a:lnTo>
                    <a:pt x="5491" y="5999"/>
                  </a:lnTo>
                  <a:lnTo>
                    <a:pt x="5430" y="5680"/>
                  </a:lnTo>
                  <a:lnTo>
                    <a:pt x="5363" y="5361"/>
                  </a:lnTo>
                  <a:lnTo>
                    <a:pt x="5292" y="5042"/>
                  </a:lnTo>
                  <a:lnTo>
                    <a:pt x="5211" y="4735"/>
                  </a:lnTo>
                  <a:lnTo>
                    <a:pt x="5126" y="4440"/>
                  </a:lnTo>
                  <a:lnTo>
                    <a:pt x="5041" y="4157"/>
                  </a:lnTo>
                  <a:lnTo>
                    <a:pt x="4946" y="3873"/>
                  </a:lnTo>
                  <a:lnTo>
                    <a:pt x="4851" y="3602"/>
                  </a:lnTo>
                  <a:lnTo>
                    <a:pt x="4746" y="3354"/>
                  </a:lnTo>
                  <a:lnTo>
                    <a:pt x="4642" y="3106"/>
                  </a:lnTo>
                  <a:lnTo>
                    <a:pt x="4613" y="2988"/>
                  </a:lnTo>
                  <a:lnTo>
                    <a:pt x="4585" y="2893"/>
                  </a:lnTo>
                  <a:lnTo>
                    <a:pt x="4514" y="2704"/>
                  </a:lnTo>
                  <a:lnTo>
                    <a:pt x="4552" y="2575"/>
                  </a:lnTo>
                  <a:lnTo>
                    <a:pt x="4575" y="2433"/>
                  </a:lnTo>
                  <a:lnTo>
                    <a:pt x="4599" y="2279"/>
                  </a:lnTo>
                  <a:lnTo>
                    <a:pt x="4613" y="2126"/>
                  </a:lnTo>
                  <a:lnTo>
                    <a:pt x="4618" y="1961"/>
                  </a:lnTo>
                  <a:lnTo>
                    <a:pt x="4618" y="1795"/>
                  </a:lnTo>
                  <a:lnTo>
                    <a:pt x="4613" y="1630"/>
                  </a:lnTo>
                  <a:lnTo>
                    <a:pt x="4599" y="1465"/>
                  </a:lnTo>
                  <a:lnTo>
                    <a:pt x="4580" y="1299"/>
                  </a:lnTo>
                  <a:lnTo>
                    <a:pt x="4552" y="1146"/>
                  </a:lnTo>
                  <a:lnTo>
                    <a:pt x="4519" y="992"/>
                  </a:lnTo>
                  <a:lnTo>
                    <a:pt x="4476" y="863"/>
                  </a:lnTo>
                  <a:lnTo>
                    <a:pt x="4428" y="733"/>
                  </a:lnTo>
                  <a:lnTo>
                    <a:pt x="4371" y="615"/>
                  </a:lnTo>
                  <a:lnTo>
                    <a:pt x="4310" y="520"/>
                  </a:lnTo>
                  <a:lnTo>
                    <a:pt x="4243" y="449"/>
                  </a:lnTo>
                  <a:lnTo>
                    <a:pt x="4091" y="319"/>
                  </a:lnTo>
                  <a:lnTo>
                    <a:pt x="3939" y="201"/>
                  </a:lnTo>
                  <a:lnTo>
                    <a:pt x="3788" y="119"/>
                  </a:lnTo>
                  <a:lnTo>
                    <a:pt x="3631" y="60"/>
                  </a:lnTo>
                  <a:lnTo>
                    <a:pt x="3474" y="12"/>
                  </a:lnTo>
                  <a:lnTo>
                    <a:pt x="331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5"/>
            <p:cNvSpPr/>
            <p:nvPr/>
          </p:nvSpPr>
          <p:spPr>
            <a:xfrm>
              <a:off x="-1075800" y="-4898800"/>
              <a:ext cx="283375" cy="609850"/>
            </a:xfrm>
            <a:custGeom>
              <a:rect b="b" l="l" r="r" t="t"/>
              <a:pathLst>
                <a:path extrusionOk="0" h="24394" w="11335">
                  <a:moveTo>
                    <a:pt x="8582" y="0"/>
                  </a:moveTo>
                  <a:lnTo>
                    <a:pt x="8416" y="12"/>
                  </a:lnTo>
                  <a:lnTo>
                    <a:pt x="8250" y="24"/>
                  </a:lnTo>
                  <a:lnTo>
                    <a:pt x="8079" y="48"/>
                  </a:lnTo>
                  <a:lnTo>
                    <a:pt x="7908" y="83"/>
                  </a:lnTo>
                  <a:lnTo>
                    <a:pt x="7571" y="154"/>
                  </a:lnTo>
                  <a:lnTo>
                    <a:pt x="7224" y="272"/>
                  </a:lnTo>
                  <a:lnTo>
                    <a:pt x="6883" y="402"/>
                  </a:lnTo>
                  <a:lnTo>
                    <a:pt x="6532" y="567"/>
                  </a:lnTo>
                  <a:lnTo>
                    <a:pt x="6185" y="756"/>
                  </a:lnTo>
                  <a:lnTo>
                    <a:pt x="5834" y="969"/>
                  </a:lnTo>
                  <a:lnTo>
                    <a:pt x="5478" y="1205"/>
                  </a:lnTo>
                  <a:lnTo>
                    <a:pt x="5127" y="1464"/>
                  </a:lnTo>
                  <a:lnTo>
                    <a:pt x="4771" y="1748"/>
                  </a:lnTo>
                  <a:lnTo>
                    <a:pt x="4415" y="2055"/>
                  </a:lnTo>
                  <a:lnTo>
                    <a:pt x="4054" y="2374"/>
                  </a:lnTo>
                  <a:lnTo>
                    <a:pt x="3698" y="2716"/>
                  </a:lnTo>
                  <a:lnTo>
                    <a:pt x="3342" y="3082"/>
                  </a:lnTo>
                  <a:lnTo>
                    <a:pt x="2986" y="3460"/>
                  </a:lnTo>
                  <a:lnTo>
                    <a:pt x="2625" y="3861"/>
                  </a:lnTo>
                  <a:lnTo>
                    <a:pt x="2270" y="4275"/>
                  </a:lnTo>
                  <a:lnTo>
                    <a:pt x="1914" y="4711"/>
                  </a:lnTo>
                  <a:lnTo>
                    <a:pt x="1562" y="5148"/>
                  </a:lnTo>
                  <a:lnTo>
                    <a:pt x="1206" y="5609"/>
                  </a:lnTo>
                  <a:lnTo>
                    <a:pt x="855" y="6081"/>
                  </a:lnTo>
                  <a:lnTo>
                    <a:pt x="509" y="6565"/>
                  </a:lnTo>
                  <a:lnTo>
                    <a:pt x="157" y="7061"/>
                  </a:lnTo>
                  <a:lnTo>
                    <a:pt x="82" y="7179"/>
                  </a:lnTo>
                  <a:lnTo>
                    <a:pt x="1" y="7297"/>
                  </a:lnTo>
                  <a:lnTo>
                    <a:pt x="305" y="8537"/>
                  </a:lnTo>
                  <a:lnTo>
                    <a:pt x="376" y="8419"/>
                  </a:lnTo>
                  <a:lnTo>
                    <a:pt x="419" y="8372"/>
                  </a:lnTo>
                  <a:lnTo>
                    <a:pt x="461" y="8336"/>
                  </a:lnTo>
                  <a:lnTo>
                    <a:pt x="509" y="8289"/>
                  </a:lnTo>
                  <a:lnTo>
                    <a:pt x="561" y="8265"/>
                  </a:lnTo>
                  <a:lnTo>
                    <a:pt x="608" y="8242"/>
                  </a:lnTo>
                  <a:lnTo>
                    <a:pt x="656" y="8230"/>
                  </a:lnTo>
                  <a:lnTo>
                    <a:pt x="703" y="8218"/>
                  </a:lnTo>
                  <a:lnTo>
                    <a:pt x="751" y="8230"/>
                  </a:lnTo>
                  <a:lnTo>
                    <a:pt x="798" y="8242"/>
                  </a:lnTo>
                  <a:lnTo>
                    <a:pt x="846" y="8277"/>
                  </a:lnTo>
                  <a:lnTo>
                    <a:pt x="893" y="8313"/>
                  </a:lnTo>
                  <a:lnTo>
                    <a:pt x="936" y="8360"/>
                  </a:lnTo>
                  <a:lnTo>
                    <a:pt x="979" y="8431"/>
                  </a:lnTo>
                  <a:lnTo>
                    <a:pt x="1017" y="8501"/>
                  </a:lnTo>
                  <a:lnTo>
                    <a:pt x="1055" y="8584"/>
                  </a:lnTo>
                  <a:lnTo>
                    <a:pt x="1088" y="8690"/>
                  </a:lnTo>
                  <a:lnTo>
                    <a:pt x="1121" y="8797"/>
                  </a:lnTo>
                  <a:lnTo>
                    <a:pt x="1149" y="8926"/>
                  </a:lnTo>
                  <a:lnTo>
                    <a:pt x="1273" y="9564"/>
                  </a:lnTo>
                  <a:lnTo>
                    <a:pt x="1396" y="10178"/>
                  </a:lnTo>
                  <a:lnTo>
                    <a:pt x="1524" y="10804"/>
                  </a:lnTo>
                  <a:lnTo>
                    <a:pt x="1657" y="11418"/>
                  </a:lnTo>
                  <a:lnTo>
                    <a:pt x="1795" y="12020"/>
                  </a:lnTo>
                  <a:lnTo>
                    <a:pt x="1933" y="12622"/>
                  </a:lnTo>
                  <a:lnTo>
                    <a:pt x="2080" y="13224"/>
                  </a:lnTo>
                  <a:lnTo>
                    <a:pt x="2227" y="13803"/>
                  </a:lnTo>
                  <a:lnTo>
                    <a:pt x="2379" y="14381"/>
                  </a:lnTo>
                  <a:lnTo>
                    <a:pt x="2535" y="14960"/>
                  </a:lnTo>
                  <a:lnTo>
                    <a:pt x="2697" y="15527"/>
                  </a:lnTo>
                  <a:lnTo>
                    <a:pt x="2868" y="16081"/>
                  </a:lnTo>
                  <a:lnTo>
                    <a:pt x="3043" y="16625"/>
                  </a:lnTo>
                  <a:lnTo>
                    <a:pt x="3223" y="17168"/>
                  </a:lnTo>
                  <a:lnTo>
                    <a:pt x="3409" y="17687"/>
                  </a:lnTo>
                  <a:lnTo>
                    <a:pt x="3603" y="18207"/>
                  </a:lnTo>
                  <a:lnTo>
                    <a:pt x="3793" y="18691"/>
                  </a:lnTo>
                  <a:lnTo>
                    <a:pt x="3988" y="19139"/>
                  </a:lnTo>
                  <a:lnTo>
                    <a:pt x="4182" y="19576"/>
                  </a:lnTo>
                  <a:lnTo>
                    <a:pt x="4386" y="19990"/>
                  </a:lnTo>
                  <a:lnTo>
                    <a:pt x="4590" y="20391"/>
                  </a:lnTo>
                  <a:lnTo>
                    <a:pt x="4794" y="20781"/>
                  </a:lnTo>
                  <a:lnTo>
                    <a:pt x="5003" y="21158"/>
                  </a:lnTo>
                  <a:lnTo>
                    <a:pt x="5217" y="21525"/>
                  </a:lnTo>
                  <a:lnTo>
                    <a:pt x="5639" y="22245"/>
                  </a:lnTo>
                  <a:lnTo>
                    <a:pt x="6071" y="22941"/>
                  </a:lnTo>
                  <a:lnTo>
                    <a:pt x="6503" y="23662"/>
                  </a:lnTo>
                  <a:lnTo>
                    <a:pt x="6717" y="24016"/>
                  </a:lnTo>
                  <a:lnTo>
                    <a:pt x="6935" y="24394"/>
                  </a:lnTo>
                  <a:lnTo>
                    <a:pt x="7191" y="24122"/>
                  </a:lnTo>
                  <a:lnTo>
                    <a:pt x="7448" y="23850"/>
                  </a:lnTo>
                  <a:lnTo>
                    <a:pt x="7709" y="23591"/>
                  </a:lnTo>
                  <a:lnTo>
                    <a:pt x="7970" y="23355"/>
                  </a:lnTo>
                  <a:lnTo>
                    <a:pt x="8235" y="23118"/>
                  </a:lnTo>
                  <a:lnTo>
                    <a:pt x="8506" y="22906"/>
                  </a:lnTo>
                  <a:lnTo>
                    <a:pt x="8776" y="22693"/>
                  </a:lnTo>
                  <a:lnTo>
                    <a:pt x="9052" y="22504"/>
                  </a:lnTo>
                  <a:lnTo>
                    <a:pt x="9327" y="22327"/>
                  </a:lnTo>
                  <a:lnTo>
                    <a:pt x="9607" y="22174"/>
                  </a:lnTo>
                  <a:lnTo>
                    <a:pt x="9887" y="22020"/>
                  </a:lnTo>
                  <a:lnTo>
                    <a:pt x="10172" y="21891"/>
                  </a:lnTo>
                  <a:lnTo>
                    <a:pt x="10457" y="21772"/>
                  </a:lnTo>
                  <a:lnTo>
                    <a:pt x="10746" y="21678"/>
                  </a:lnTo>
                  <a:lnTo>
                    <a:pt x="11040" y="21607"/>
                  </a:lnTo>
                  <a:lnTo>
                    <a:pt x="11335" y="21536"/>
                  </a:lnTo>
                  <a:lnTo>
                    <a:pt x="11282" y="16400"/>
                  </a:lnTo>
                  <a:lnTo>
                    <a:pt x="11230" y="11264"/>
                  </a:lnTo>
                  <a:lnTo>
                    <a:pt x="11112" y="992"/>
                  </a:lnTo>
                  <a:lnTo>
                    <a:pt x="10960" y="874"/>
                  </a:lnTo>
                  <a:lnTo>
                    <a:pt x="10813" y="756"/>
                  </a:lnTo>
                  <a:lnTo>
                    <a:pt x="10661" y="638"/>
                  </a:lnTo>
                  <a:lnTo>
                    <a:pt x="10504" y="544"/>
                  </a:lnTo>
                  <a:lnTo>
                    <a:pt x="10352" y="449"/>
                  </a:lnTo>
                  <a:lnTo>
                    <a:pt x="10196" y="366"/>
                  </a:lnTo>
                  <a:lnTo>
                    <a:pt x="10039" y="296"/>
                  </a:lnTo>
                  <a:lnTo>
                    <a:pt x="9882" y="225"/>
                  </a:lnTo>
                  <a:lnTo>
                    <a:pt x="9721" y="178"/>
                  </a:lnTo>
                  <a:lnTo>
                    <a:pt x="9564" y="130"/>
                  </a:lnTo>
                  <a:lnTo>
                    <a:pt x="9403" y="83"/>
                  </a:lnTo>
                  <a:lnTo>
                    <a:pt x="9237" y="48"/>
                  </a:lnTo>
                  <a:lnTo>
                    <a:pt x="9075" y="24"/>
                  </a:lnTo>
                  <a:lnTo>
                    <a:pt x="8914" y="12"/>
                  </a:lnTo>
                  <a:lnTo>
                    <a:pt x="874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5"/>
            <p:cNvSpPr/>
            <p:nvPr/>
          </p:nvSpPr>
          <p:spPr>
            <a:xfrm>
              <a:off x="-1030000" y="-7838450"/>
              <a:ext cx="183350" cy="291675"/>
            </a:xfrm>
            <a:custGeom>
              <a:rect b="b" l="l" r="r" t="t"/>
              <a:pathLst>
                <a:path extrusionOk="0" h="11667" w="7334">
                  <a:moveTo>
                    <a:pt x="7077" y="1"/>
                  </a:moveTo>
                  <a:lnTo>
                    <a:pt x="6736" y="107"/>
                  </a:lnTo>
                  <a:lnTo>
                    <a:pt x="6389" y="202"/>
                  </a:lnTo>
                  <a:lnTo>
                    <a:pt x="6047" y="284"/>
                  </a:lnTo>
                  <a:lnTo>
                    <a:pt x="5710" y="355"/>
                  </a:lnTo>
                  <a:lnTo>
                    <a:pt x="5373" y="414"/>
                  </a:lnTo>
                  <a:lnTo>
                    <a:pt x="5037" y="461"/>
                  </a:lnTo>
                  <a:lnTo>
                    <a:pt x="4704" y="497"/>
                  </a:lnTo>
                  <a:lnTo>
                    <a:pt x="4372" y="532"/>
                  </a:lnTo>
                  <a:lnTo>
                    <a:pt x="4045" y="544"/>
                  </a:lnTo>
                  <a:lnTo>
                    <a:pt x="3717" y="556"/>
                  </a:lnTo>
                  <a:lnTo>
                    <a:pt x="3390" y="556"/>
                  </a:lnTo>
                  <a:lnTo>
                    <a:pt x="3067" y="544"/>
                  </a:lnTo>
                  <a:lnTo>
                    <a:pt x="2744" y="520"/>
                  </a:lnTo>
                  <a:lnTo>
                    <a:pt x="2421" y="485"/>
                  </a:lnTo>
                  <a:lnTo>
                    <a:pt x="2103" y="450"/>
                  </a:lnTo>
                  <a:lnTo>
                    <a:pt x="1785" y="402"/>
                  </a:lnTo>
                  <a:lnTo>
                    <a:pt x="1776" y="579"/>
                  </a:lnTo>
                  <a:lnTo>
                    <a:pt x="1757" y="780"/>
                  </a:lnTo>
                  <a:lnTo>
                    <a:pt x="1738" y="981"/>
                  </a:lnTo>
                  <a:lnTo>
                    <a:pt x="1705" y="1193"/>
                  </a:lnTo>
                  <a:lnTo>
                    <a:pt x="1586" y="1796"/>
                  </a:lnTo>
                  <a:lnTo>
                    <a:pt x="1467" y="2386"/>
                  </a:lnTo>
                  <a:lnTo>
                    <a:pt x="1354" y="3000"/>
                  </a:lnTo>
                  <a:lnTo>
                    <a:pt x="1244" y="3602"/>
                  </a:lnTo>
                  <a:lnTo>
                    <a:pt x="1026" y="4830"/>
                  </a:lnTo>
                  <a:lnTo>
                    <a:pt x="817" y="6070"/>
                  </a:lnTo>
                  <a:lnTo>
                    <a:pt x="613" y="7309"/>
                  </a:lnTo>
                  <a:lnTo>
                    <a:pt x="409" y="8549"/>
                  </a:lnTo>
                  <a:lnTo>
                    <a:pt x="210" y="9789"/>
                  </a:lnTo>
                  <a:lnTo>
                    <a:pt x="1" y="11029"/>
                  </a:lnTo>
                  <a:lnTo>
                    <a:pt x="452" y="11147"/>
                  </a:lnTo>
                  <a:lnTo>
                    <a:pt x="907" y="11253"/>
                  </a:lnTo>
                  <a:lnTo>
                    <a:pt x="1363" y="11347"/>
                  </a:lnTo>
                  <a:lnTo>
                    <a:pt x="1819" y="11442"/>
                  </a:lnTo>
                  <a:lnTo>
                    <a:pt x="2274" y="11513"/>
                  </a:lnTo>
                  <a:lnTo>
                    <a:pt x="2730" y="11560"/>
                  </a:lnTo>
                  <a:lnTo>
                    <a:pt x="3190" y="11607"/>
                  </a:lnTo>
                  <a:lnTo>
                    <a:pt x="3651" y="11643"/>
                  </a:lnTo>
                  <a:lnTo>
                    <a:pt x="4111" y="11666"/>
                  </a:lnTo>
                  <a:lnTo>
                    <a:pt x="5032" y="11666"/>
                  </a:lnTo>
                  <a:lnTo>
                    <a:pt x="5492" y="11643"/>
                  </a:lnTo>
                  <a:lnTo>
                    <a:pt x="5953" y="11607"/>
                  </a:lnTo>
                  <a:lnTo>
                    <a:pt x="6413" y="11560"/>
                  </a:lnTo>
                  <a:lnTo>
                    <a:pt x="6873" y="11501"/>
                  </a:lnTo>
                  <a:lnTo>
                    <a:pt x="7334" y="11430"/>
                  </a:lnTo>
                  <a:lnTo>
                    <a:pt x="7272" y="8573"/>
                  </a:lnTo>
                  <a:lnTo>
                    <a:pt x="7205" y="5715"/>
                  </a:lnTo>
                  <a:lnTo>
                    <a:pt x="7139" y="2858"/>
                  </a:lnTo>
                  <a:lnTo>
                    <a:pt x="7077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5"/>
            <p:cNvSpPr/>
            <p:nvPr/>
          </p:nvSpPr>
          <p:spPr>
            <a:xfrm>
              <a:off x="-1303375" y="-4716375"/>
              <a:ext cx="356700" cy="827975"/>
            </a:xfrm>
            <a:custGeom>
              <a:rect b="b" l="l" r="r" t="t"/>
              <a:pathLst>
                <a:path extrusionOk="0" h="33119" w="14268">
                  <a:moveTo>
                    <a:pt x="9104" y="0"/>
                  </a:moveTo>
                  <a:lnTo>
                    <a:pt x="8805" y="449"/>
                  </a:lnTo>
                  <a:lnTo>
                    <a:pt x="8506" y="909"/>
                  </a:lnTo>
                  <a:lnTo>
                    <a:pt x="8212" y="1370"/>
                  </a:lnTo>
                  <a:lnTo>
                    <a:pt x="7917" y="1830"/>
                  </a:lnTo>
                  <a:lnTo>
                    <a:pt x="7628" y="2302"/>
                  </a:lnTo>
                  <a:lnTo>
                    <a:pt x="7338" y="2775"/>
                  </a:lnTo>
                  <a:lnTo>
                    <a:pt x="7054" y="3259"/>
                  </a:lnTo>
                  <a:lnTo>
                    <a:pt x="6769" y="3743"/>
                  </a:lnTo>
                  <a:lnTo>
                    <a:pt x="6213" y="4723"/>
                  </a:lnTo>
                  <a:lnTo>
                    <a:pt x="5672" y="5703"/>
                  </a:lnTo>
                  <a:lnTo>
                    <a:pt x="5146" y="6695"/>
                  </a:lnTo>
                  <a:lnTo>
                    <a:pt x="4638" y="7686"/>
                  </a:lnTo>
                  <a:lnTo>
                    <a:pt x="4144" y="8666"/>
                  </a:lnTo>
                  <a:lnTo>
                    <a:pt x="3670" y="9646"/>
                  </a:lnTo>
                  <a:lnTo>
                    <a:pt x="3219" y="10603"/>
                  </a:lnTo>
                  <a:lnTo>
                    <a:pt x="2787" y="11547"/>
                  </a:lnTo>
                  <a:lnTo>
                    <a:pt x="2379" y="12468"/>
                  </a:lnTo>
                  <a:lnTo>
                    <a:pt x="1994" y="13354"/>
                  </a:lnTo>
                  <a:lnTo>
                    <a:pt x="1638" y="14216"/>
                  </a:lnTo>
                  <a:lnTo>
                    <a:pt x="1306" y="15042"/>
                  </a:lnTo>
                  <a:lnTo>
                    <a:pt x="1140" y="15455"/>
                  </a:lnTo>
                  <a:lnTo>
                    <a:pt x="974" y="15880"/>
                  </a:lnTo>
                  <a:lnTo>
                    <a:pt x="646" y="16754"/>
                  </a:lnTo>
                  <a:lnTo>
                    <a:pt x="324" y="17640"/>
                  </a:lnTo>
                  <a:lnTo>
                    <a:pt x="1" y="18525"/>
                  </a:lnTo>
                  <a:lnTo>
                    <a:pt x="1069" y="20261"/>
                  </a:lnTo>
                  <a:lnTo>
                    <a:pt x="2132" y="22008"/>
                  </a:lnTo>
                  <a:lnTo>
                    <a:pt x="3190" y="23779"/>
                  </a:lnTo>
                  <a:lnTo>
                    <a:pt x="4244" y="25550"/>
                  </a:lnTo>
                  <a:lnTo>
                    <a:pt x="5293" y="27345"/>
                  </a:lnTo>
                  <a:lnTo>
                    <a:pt x="6342" y="29140"/>
                  </a:lnTo>
                  <a:lnTo>
                    <a:pt x="7381" y="30946"/>
                  </a:lnTo>
                  <a:lnTo>
                    <a:pt x="8416" y="32764"/>
                  </a:lnTo>
                  <a:lnTo>
                    <a:pt x="8449" y="32847"/>
                  </a:lnTo>
                  <a:lnTo>
                    <a:pt x="8482" y="32942"/>
                  </a:lnTo>
                  <a:lnTo>
                    <a:pt x="8511" y="33036"/>
                  </a:lnTo>
                  <a:lnTo>
                    <a:pt x="8544" y="33119"/>
                  </a:lnTo>
                  <a:lnTo>
                    <a:pt x="8852" y="32091"/>
                  </a:lnTo>
                  <a:lnTo>
                    <a:pt x="9166" y="31076"/>
                  </a:lnTo>
                  <a:lnTo>
                    <a:pt x="9488" y="30084"/>
                  </a:lnTo>
                  <a:lnTo>
                    <a:pt x="9816" y="29116"/>
                  </a:lnTo>
                  <a:lnTo>
                    <a:pt x="10148" y="28160"/>
                  </a:lnTo>
                  <a:lnTo>
                    <a:pt x="10490" y="27239"/>
                  </a:lnTo>
                  <a:lnTo>
                    <a:pt x="10661" y="26778"/>
                  </a:lnTo>
                  <a:lnTo>
                    <a:pt x="10836" y="26330"/>
                  </a:lnTo>
                  <a:lnTo>
                    <a:pt x="11012" y="25893"/>
                  </a:lnTo>
                  <a:lnTo>
                    <a:pt x="11192" y="25456"/>
                  </a:lnTo>
                  <a:lnTo>
                    <a:pt x="11373" y="25031"/>
                  </a:lnTo>
                  <a:lnTo>
                    <a:pt x="11553" y="24606"/>
                  </a:lnTo>
                  <a:lnTo>
                    <a:pt x="11733" y="24181"/>
                  </a:lnTo>
                  <a:lnTo>
                    <a:pt x="11918" y="23779"/>
                  </a:lnTo>
                  <a:lnTo>
                    <a:pt x="12103" y="23366"/>
                  </a:lnTo>
                  <a:lnTo>
                    <a:pt x="12293" y="22976"/>
                  </a:lnTo>
                  <a:lnTo>
                    <a:pt x="12483" y="22587"/>
                  </a:lnTo>
                  <a:lnTo>
                    <a:pt x="12673" y="22197"/>
                  </a:lnTo>
                  <a:lnTo>
                    <a:pt x="12868" y="21819"/>
                  </a:lnTo>
                  <a:lnTo>
                    <a:pt x="13062" y="21453"/>
                  </a:lnTo>
                  <a:lnTo>
                    <a:pt x="13257" y="21099"/>
                  </a:lnTo>
                  <a:lnTo>
                    <a:pt x="13456" y="20745"/>
                  </a:lnTo>
                  <a:lnTo>
                    <a:pt x="13655" y="20391"/>
                  </a:lnTo>
                  <a:lnTo>
                    <a:pt x="13859" y="20048"/>
                  </a:lnTo>
                  <a:lnTo>
                    <a:pt x="14064" y="19718"/>
                  </a:lnTo>
                  <a:lnTo>
                    <a:pt x="14268" y="19399"/>
                  </a:lnTo>
                  <a:lnTo>
                    <a:pt x="14045" y="19057"/>
                  </a:lnTo>
                  <a:lnTo>
                    <a:pt x="13826" y="18702"/>
                  </a:lnTo>
                  <a:lnTo>
                    <a:pt x="13613" y="18313"/>
                  </a:lnTo>
                  <a:lnTo>
                    <a:pt x="13399" y="17923"/>
                  </a:lnTo>
                  <a:lnTo>
                    <a:pt x="13190" y="17498"/>
                  </a:lnTo>
                  <a:lnTo>
                    <a:pt x="12986" y="17073"/>
                  </a:lnTo>
                  <a:lnTo>
                    <a:pt x="12782" y="16624"/>
                  </a:lnTo>
                  <a:lnTo>
                    <a:pt x="12583" y="16164"/>
                  </a:lnTo>
                  <a:lnTo>
                    <a:pt x="12388" y="15680"/>
                  </a:lnTo>
                  <a:lnTo>
                    <a:pt x="12198" y="15196"/>
                  </a:lnTo>
                  <a:lnTo>
                    <a:pt x="12009" y="14688"/>
                  </a:lnTo>
                  <a:lnTo>
                    <a:pt x="11828" y="14180"/>
                  </a:lnTo>
                  <a:lnTo>
                    <a:pt x="11648" y="13649"/>
                  </a:lnTo>
                  <a:lnTo>
                    <a:pt x="11472" y="13118"/>
                  </a:lnTo>
                  <a:lnTo>
                    <a:pt x="11301" y="12575"/>
                  </a:lnTo>
                  <a:lnTo>
                    <a:pt x="11135" y="12020"/>
                  </a:lnTo>
                  <a:lnTo>
                    <a:pt x="10974" y="11465"/>
                  </a:lnTo>
                  <a:lnTo>
                    <a:pt x="10817" y="10898"/>
                  </a:lnTo>
                  <a:lnTo>
                    <a:pt x="10665" y="10319"/>
                  </a:lnTo>
                  <a:lnTo>
                    <a:pt x="10518" y="9753"/>
                  </a:lnTo>
                  <a:lnTo>
                    <a:pt x="10376" y="9162"/>
                  </a:lnTo>
                  <a:lnTo>
                    <a:pt x="10243" y="8584"/>
                  </a:lnTo>
                  <a:lnTo>
                    <a:pt x="10110" y="7993"/>
                  </a:lnTo>
                  <a:lnTo>
                    <a:pt x="9987" y="7403"/>
                  </a:lnTo>
                  <a:lnTo>
                    <a:pt x="9868" y="6825"/>
                  </a:lnTo>
                  <a:lnTo>
                    <a:pt x="9754" y="6234"/>
                  </a:lnTo>
                  <a:lnTo>
                    <a:pt x="9645" y="5644"/>
                  </a:lnTo>
                  <a:lnTo>
                    <a:pt x="9541" y="5053"/>
                  </a:lnTo>
                  <a:lnTo>
                    <a:pt x="9446" y="4475"/>
                  </a:lnTo>
                  <a:lnTo>
                    <a:pt x="9355" y="3885"/>
                  </a:lnTo>
                  <a:lnTo>
                    <a:pt x="9275" y="3318"/>
                  </a:lnTo>
                  <a:lnTo>
                    <a:pt x="9199" y="2739"/>
                  </a:lnTo>
                  <a:lnTo>
                    <a:pt x="9185" y="2621"/>
                  </a:lnTo>
                  <a:lnTo>
                    <a:pt x="9170" y="2503"/>
                  </a:lnTo>
                  <a:lnTo>
                    <a:pt x="9166" y="2397"/>
                  </a:lnTo>
                  <a:lnTo>
                    <a:pt x="9166" y="2279"/>
                  </a:lnTo>
                  <a:lnTo>
                    <a:pt x="9170" y="2173"/>
                  </a:lnTo>
                  <a:lnTo>
                    <a:pt x="9175" y="2066"/>
                  </a:lnTo>
                  <a:lnTo>
                    <a:pt x="9185" y="1972"/>
                  </a:lnTo>
                  <a:lnTo>
                    <a:pt x="9199" y="1866"/>
                  </a:lnTo>
                  <a:lnTo>
                    <a:pt x="9218" y="1771"/>
                  </a:lnTo>
                  <a:lnTo>
                    <a:pt x="9237" y="1689"/>
                  </a:lnTo>
                  <a:lnTo>
                    <a:pt x="9260" y="1594"/>
                  </a:lnTo>
                  <a:lnTo>
                    <a:pt x="9284" y="1511"/>
                  </a:lnTo>
                  <a:lnTo>
                    <a:pt x="9341" y="1370"/>
                  </a:lnTo>
                  <a:lnTo>
                    <a:pt x="9408" y="1240"/>
                  </a:lnTo>
                  <a:lnTo>
                    <a:pt x="910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5"/>
            <p:cNvSpPr/>
            <p:nvPr/>
          </p:nvSpPr>
          <p:spPr>
            <a:xfrm>
              <a:off x="-1311800" y="-8001075"/>
              <a:ext cx="292150" cy="432450"/>
            </a:xfrm>
            <a:custGeom>
              <a:rect b="b" l="l" r="r" t="t"/>
              <a:pathLst>
                <a:path extrusionOk="0" h="17298" w="11686">
                  <a:moveTo>
                    <a:pt x="3238" y="0"/>
                  </a:moveTo>
                  <a:lnTo>
                    <a:pt x="3171" y="402"/>
                  </a:lnTo>
                  <a:lnTo>
                    <a:pt x="3100" y="803"/>
                  </a:lnTo>
                  <a:lnTo>
                    <a:pt x="3024" y="1205"/>
                  </a:lnTo>
                  <a:lnTo>
                    <a:pt x="2939" y="1594"/>
                  </a:lnTo>
                  <a:lnTo>
                    <a:pt x="2853" y="1984"/>
                  </a:lnTo>
                  <a:lnTo>
                    <a:pt x="2763" y="2373"/>
                  </a:lnTo>
                  <a:lnTo>
                    <a:pt x="2668" y="2751"/>
                  </a:lnTo>
                  <a:lnTo>
                    <a:pt x="2573" y="3117"/>
                  </a:lnTo>
                  <a:lnTo>
                    <a:pt x="2474" y="3483"/>
                  </a:lnTo>
                  <a:lnTo>
                    <a:pt x="2374" y="3837"/>
                  </a:lnTo>
                  <a:lnTo>
                    <a:pt x="2175" y="4522"/>
                  </a:lnTo>
                  <a:lnTo>
                    <a:pt x="1980" y="5160"/>
                  </a:lnTo>
                  <a:lnTo>
                    <a:pt x="1785" y="5750"/>
                  </a:lnTo>
                  <a:lnTo>
                    <a:pt x="1586" y="6329"/>
                  </a:lnTo>
                  <a:lnTo>
                    <a:pt x="1382" y="6872"/>
                  </a:lnTo>
                  <a:lnTo>
                    <a:pt x="1168" y="7391"/>
                  </a:lnTo>
                  <a:lnTo>
                    <a:pt x="950" y="7899"/>
                  </a:lnTo>
                  <a:lnTo>
                    <a:pt x="722" y="8383"/>
                  </a:lnTo>
                  <a:lnTo>
                    <a:pt x="490" y="8855"/>
                  </a:lnTo>
                  <a:lnTo>
                    <a:pt x="248" y="9292"/>
                  </a:lnTo>
                  <a:lnTo>
                    <a:pt x="1" y="9717"/>
                  </a:lnTo>
                  <a:lnTo>
                    <a:pt x="314" y="10072"/>
                  </a:lnTo>
                  <a:lnTo>
                    <a:pt x="623" y="10426"/>
                  </a:lnTo>
                  <a:lnTo>
                    <a:pt x="936" y="10756"/>
                  </a:lnTo>
                  <a:lnTo>
                    <a:pt x="1249" y="11087"/>
                  </a:lnTo>
                  <a:lnTo>
                    <a:pt x="1567" y="11418"/>
                  </a:lnTo>
                  <a:lnTo>
                    <a:pt x="1880" y="11736"/>
                  </a:lnTo>
                  <a:lnTo>
                    <a:pt x="2198" y="12043"/>
                  </a:lnTo>
                  <a:lnTo>
                    <a:pt x="2516" y="12339"/>
                  </a:lnTo>
                  <a:lnTo>
                    <a:pt x="2839" y="12634"/>
                  </a:lnTo>
                  <a:lnTo>
                    <a:pt x="3157" y="12929"/>
                  </a:lnTo>
                  <a:lnTo>
                    <a:pt x="3480" y="13200"/>
                  </a:lnTo>
                  <a:lnTo>
                    <a:pt x="3802" y="13472"/>
                  </a:lnTo>
                  <a:lnTo>
                    <a:pt x="4125" y="13744"/>
                  </a:lnTo>
                  <a:lnTo>
                    <a:pt x="4453" y="14003"/>
                  </a:lnTo>
                  <a:lnTo>
                    <a:pt x="4780" y="14251"/>
                  </a:lnTo>
                  <a:lnTo>
                    <a:pt x="5108" y="14487"/>
                  </a:lnTo>
                  <a:lnTo>
                    <a:pt x="5435" y="14724"/>
                  </a:lnTo>
                  <a:lnTo>
                    <a:pt x="5763" y="14948"/>
                  </a:lnTo>
                  <a:lnTo>
                    <a:pt x="6095" y="15172"/>
                  </a:lnTo>
                  <a:lnTo>
                    <a:pt x="6422" y="15385"/>
                  </a:lnTo>
                  <a:lnTo>
                    <a:pt x="6755" y="15585"/>
                  </a:lnTo>
                  <a:lnTo>
                    <a:pt x="7087" y="15774"/>
                  </a:lnTo>
                  <a:lnTo>
                    <a:pt x="7424" y="15963"/>
                  </a:lnTo>
                  <a:lnTo>
                    <a:pt x="7756" y="16140"/>
                  </a:lnTo>
                  <a:lnTo>
                    <a:pt x="8093" y="16317"/>
                  </a:lnTo>
                  <a:lnTo>
                    <a:pt x="8430" y="16483"/>
                  </a:lnTo>
                  <a:lnTo>
                    <a:pt x="8767" y="16636"/>
                  </a:lnTo>
                  <a:lnTo>
                    <a:pt x="9104" y="16790"/>
                  </a:lnTo>
                  <a:lnTo>
                    <a:pt x="9441" y="16920"/>
                  </a:lnTo>
                  <a:lnTo>
                    <a:pt x="9778" y="17061"/>
                  </a:lnTo>
                  <a:lnTo>
                    <a:pt x="10120" y="17179"/>
                  </a:lnTo>
                  <a:lnTo>
                    <a:pt x="10461" y="17297"/>
                  </a:lnTo>
                  <a:lnTo>
                    <a:pt x="10618" y="15975"/>
                  </a:lnTo>
                  <a:lnTo>
                    <a:pt x="10779" y="14653"/>
                  </a:lnTo>
                  <a:lnTo>
                    <a:pt x="11102" y="11996"/>
                  </a:lnTo>
                  <a:lnTo>
                    <a:pt x="11263" y="10662"/>
                  </a:lnTo>
                  <a:lnTo>
                    <a:pt x="11411" y="9316"/>
                  </a:lnTo>
                  <a:lnTo>
                    <a:pt x="11558" y="7982"/>
                  </a:lnTo>
                  <a:lnTo>
                    <a:pt x="11624" y="7309"/>
                  </a:lnTo>
                  <a:lnTo>
                    <a:pt x="11686" y="6624"/>
                  </a:lnTo>
                  <a:lnTo>
                    <a:pt x="11396" y="6541"/>
                  </a:lnTo>
                  <a:lnTo>
                    <a:pt x="11112" y="6435"/>
                  </a:lnTo>
                  <a:lnTo>
                    <a:pt x="10827" y="6329"/>
                  </a:lnTo>
                  <a:lnTo>
                    <a:pt x="10542" y="6222"/>
                  </a:lnTo>
                  <a:lnTo>
                    <a:pt x="10257" y="6093"/>
                  </a:lnTo>
                  <a:lnTo>
                    <a:pt x="9977" y="5963"/>
                  </a:lnTo>
                  <a:lnTo>
                    <a:pt x="9697" y="5833"/>
                  </a:lnTo>
                  <a:lnTo>
                    <a:pt x="9422" y="5679"/>
                  </a:lnTo>
                  <a:lnTo>
                    <a:pt x="9147" y="5526"/>
                  </a:lnTo>
                  <a:lnTo>
                    <a:pt x="8871" y="5361"/>
                  </a:lnTo>
                  <a:lnTo>
                    <a:pt x="8601" y="5195"/>
                  </a:lnTo>
                  <a:lnTo>
                    <a:pt x="8326" y="5018"/>
                  </a:lnTo>
                  <a:lnTo>
                    <a:pt x="8060" y="4841"/>
                  </a:lnTo>
                  <a:lnTo>
                    <a:pt x="7789" y="4640"/>
                  </a:lnTo>
                  <a:lnTo>
                    <a:pt x="7523" y="4440"/>
                  </a:lnTo>
                  <a:lnTo>
                    <a:pt x="7258" y="4239"/>
                  </a:lnTo>
                  <a:lnTo>
                    <a:pt x="6997" y="4026"/>
                  </a:lnTo>
                  <a:lnTo>
                    <a:pt x="6736" y="3802"/>
                  </a:lnTo>
                  <a:lnTo>
                    <a:pt x="6475" y="3578"/>
                  </a:lnTo>
                  <a:lnTo>
                    <a:pt x="6218" y="3342"/>
                  </a:lnTo>
                  <a:lnTo>
                    <a:pt x="5962" y="3094"/>
                  </a:lnTo>
                  <a:lnTo>
                    <a:pt x="5706" y="2846"/>
                  </a:lnTo>
                  <a:lnTo>
                    <a:pt x="5449" y="2598"/>
                  </a:lnTo>
                  <a:lnTo>
                    <a:pt x="5198" y="2338"/>
                  </a:lnTo>
                  <a:lnTo>
                    <a:pt x="4951" y="2066"/>
                  </a:lnTo>
                  <a:lnTo>
                    <a:pt x="4699" y="1795"/>
                  </a:lnTo>
                  <a:lnTo>
                    <a:pt x="4453" y="1512"/>
                  </a:lnTo>
                  <a:lnTo>
                    <a:pt x="4206" y="1216"/>
                  </a:lnTo>
                  <a:lnTo>
                    <a:pt x="3964" y="921"/>
                  </a:lnTo>
                  <a:lnTo>
                    <a:pt x="3717" y="626"/>
                  </a:lnTo>
                  <a:lnTo>
                    <a:pt x="3480" y="319"/>
                  </a:lnTo>
                  <a:lnTo>
                    <a:pt x="323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5"/>
            <p:cNvSpPr/>
            <p:nvPr/>
          </p:nvSpPr>
          <p:spPr>
            <a:xfrm>
              <a:off x="-1476375" y="-4193625"/>
              <a:ext cx="365125" cy="899125"/>
            </a:xfrm>
            <a:custGeom>
              <a:rect b="b" l="l" r="r" t="t"/>
              <a:pathLst>
                <a:path extrusionOk="0" h="35965" w="14605">
                  <a:moveTo>
                    <a:pt x="6123" y="0"/>
                  </a:moveTo>
                  <a:lnTo>
                    <a:pt x="5881" y="732"/>
                  </a:lnTo>
                  <a:lnTo>
                    <a:pt x="5644" y="1476"/>
                  </a:lnTo>
                  <a:lnTo>
                    <a:pt x="5412" y="2220"/>
                  </a:lnTo>
                  <a:lnTo>
                    <a:pt x="5184" y="2964"/>
                  </a:lnTo>
                  <a:lnTo>
                    <a:pt x="4956" y="3719"/>
                  </a:lnTo>
                  <a:lnTo>
                    <a:pt x="4733" y="4487"/>
                  </a:lnTo>
                  <a:lnTo>
                    <a:pt x="4510" y="5254"/>
                  </a:lnTo>
                  <a:lnTo>
                    <a:pt x="4296" y="6022"/>
                  </a:lnTo>
                  <a:lnTo>
                    <a:pt x="4083" y="6801"/>
                  </a:lnTo>
                  <a:lnTo>
                    <a:pt x="3869" y="7580"/>
                  </a:lnTo>
                  <a:lnTo>
                    <a:pt x="3665" y="8360"/>
                  </a:lnTo>
                  <a:lnTo>
                    <a:pt x="3461" y="9151"/>
                  </a:lnTo>
                  <a:lnTo>
                    <a:pt x="3257" y="9954"/>
                  </a:lnTo>
                  <a:lnTo>
                    <a:pt x="3057" y="10745"/>
                  </a:lnTo>
                  <a:lnTo>
                    <a:pt x="2863" y="11547"/>
                  </a:lnTo>
                  <a:lnTo>
                    <a:pt x="2673" y="12362"/>
                  </a:lnTo>
                  <a:lnTo>
                    <a:pt x="2483" y="13177"/>
                  </a:lnTo>
                  <a:lnTo>
                    <a:pt x="2298" y="13992"/>
                  </a:lnTo>
                  <a:lnTo>
                    <a:pt x="2118" y="14806"/>
                  </a:lnTo>
                  <a:lnTo>
                    <a:pt x="1937" y="15633"/>
                  </a:lnTo>
                  <a:lnTo>
                    <a:pt x="1762" y="16471"/>
                  </a:lnTo>
                  <a:lnTo>
                    <a:pt x="1586" y="17297"/>
                  </a:lnTo>
                  <a:lnTo>
                    <a:pt x="1415" y="18136"/>
                  </a:lnTo>
                  <a:lnTo>
                    <a:pt x="1244" y="18974"/>
                  </a:lnTo>
                  <a:lnTo>
                    <a:pt x="1083" y="19824"/>
                  </a:lnTo>
                  <a:lnTo>
                    <a:pt x="917" y="20674"/>
                  </a:lnTo>
                  <a:lnTo>
                    <a:pt x="760" y="21524"/>
                  </a:lnTo>
                  <a:lnTo>
                    <a:pt x="604" y="22386"/>
                  </a:lnTo>
                  <a:lnTo>
                    <a:pt x="447" y="23248"/>
                  </a:lnTo>
                  <a:lnTo>
                    <a:pt x="295" y="24110"/>
                  </a:lnTo>
                  <a:lnTo>
                    <a:pt x="148" y="24984"/>
                  </a:lnTo>
                  <a:lnTo>
                    <a:pt x="1" y="25857"/>
                  </a:lnTo>
                  <a:lnTo>
                    <a:pt x="319" y="26271"/>
                  </a:lnTo>
                  <a:lnTo>
                    <a:pt x="632" y="26672"/>
                  </a:lnTo>
                  <a:lnTo>
                    <a:pt x="1268" y="27463"/>
                  </a:lnTo>
                  <a:lnTo>
                    <a:pt x="1904" y="28231"/>
                  </a:lnTo>
                  <a:lnTo>
                    <a:pt x="2545" y="28963"/>
                  </a:lnTo>
                  <a:lnTo>
                    <a:pt x="3190" y="29671"/>
                  </a:lnTo>
                  <a:lnTo>
                    <a:pt x="3836" y="30356"/>
                  </a:lnTo>
                  <a:lnTo>
                    <a:pt x="4486" y="31017"/>
                  </a:lnTo>
                  <a:lnTo>
                    <a:pt x="5136" y="31655"/>
                  </a:lnTo>
                  <a:lnTo>
                    <a:pt x="5796" y="32269"/>
                  </a:lnTo>
                  <a:lnTo>
                    <a:pt x="6456" y="32859"/>
                  </a:lnTo>
                  <a:lnTo>
                    <a:pt x="7115" y="33426"/>
                  </a:lnTo>
                  <a:lnTo>
                    <a:pt x="7785" y="33969"/>
                  </a:lnTo>
                  <a:lnTo>
                    <a:pt x="8454" y="34500"/>
                  </a:lnTo>
                  <a:lnTo>
                    <a:pt x="9128" y="35008"/>
                  </a:lnTo>
                  <a:lnTo>
                    <a:pt x="9806" y="35492"/>
                  </a:lnTo>
                  <a:lnTo>
                    <a:pt x="10490" y="35964"/>
                  </a:lnTo>
                  <a:lnTo>
                    <a:pt x="10694" y="34654"/>
                  </a:lnTo>
                  <a:lnTo>
                    <a:pt x="10898" y="33331"/>
                  </a:lnTo>
                  <a:lnTo>
                    <a:pt x="11116" y="32009"/>
                  </a:lnTo>
                  <a:lnTo>
                    <a:pt x="11339" y="30687"/>
                  </a:lnTo>
                  <a:lnTo>
                    <a:pt x="11572" y="29364"/>
                  </a:lnTo>
                  <a:lnTo>
                    <a:pt x="11809" y="28054"/>
                  </a:lnTo>
                  <a:lnTo>
                    <a:pt x="12056" y="26743"/>
                  </a:lnTo>
                  <a:lnTo>
                    <a:pt x="12308" y="25432"/>
                  </a:lnTo>
                  <a:lnTo>
                    <a:pt x="12569" y="24134"/>
                  </a:lnTo>
                  <a:lnTo>
                    <a:pt x="12839" y="22847"/>
                  </a:lnTo>
                  <a:lnTo>
                    <a:pt x="13114" y="21560"/>
                  </a:lnTo>
                  <a:lnTo>
                    <a:pt x="13395" y="20285"/>
                  </a:lnTo>
                  <a:lnTo>
                    <a:pt x="13689" y="19033"/>
                  </a:lnTo>
                  <a:lnTo>
                    <a:pt x="13983" y="17782"/>
                  </a:lnTo>
                  <a:lnTo>
                    <a:pt x="14292" y="16554"/>
                  </a:lnTo>
                  <a:lnTo>
                    <a:pt x="14605" y="15349"/>
                  </a:lnTo>
                  <a:lnTo>
                    <a:pt x="14567" y="15302"/>
                  </a:lnTo>
                  <a:lnTo>
                    <a:pt x="14553" y="15290"/>
                  </a:lnTo>
                  <a:lnTo>
                    <a:pt x="14538" y="15267"/>
                  </a:lnTo>
                  <a:lnTo>
                    <a:pt x="13475" y="13401"/>
                  </a:lnTo>
                  <a:lnTo>
                    <a:pt x="12417" y="11524"/>
                  </a:lnTo>
                  <a:lnTo>
                    <a:pt x="11358" y="9635"/>
                  </a:lnTo>
                  <a:lnTo>
                    <a:pt x="10300" y="7734"/>
                  </a:lnTo>
                  <a:lnTo>
                    <a:pt x="9251" y="5821"/>
                  </a:lnTo>
                  <a:lnTo>
                    <a:pt x="8202" y="3897"/>
                  </a:lnTo>
                  <a:lnTo>
                    <a:pt x="7158" y="1948"/>
                  </a:lnTo>
                  <a:lnTo>
                    <a:pt x="612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5"/>
            <p:cNvSpPr/>
            <p:nvPr/>
          </p:nvSpPr>
          <p:spPr>
            <a:xfrm>
              <a:off x="-1563225" y="-3468100"/>
              <a:ext cx="334400" cy="839800"/>
            </a:xfrm>
            <a:custGeom>
              <a:rect b="b" l="l" r="r" t="t"/>
              <a:pathLst>
                <a:path extrusionOk="0" h="33592" w="13376">
                  <a:moveTo>
                    <a:pt x="2967" y="1"/>
                  </a:moveTo>
                  <a:lnTo>
                    <a:pt x="2763" y="1370"/>
                  </a:lnTo>
                  <a:lnTo>
                    <a:pt x="2568" y="2752"/>
                  </a:lnTo>
                  <a:lnTo>
                    <a:pt x="2374" y="4133"/>
                  </a:lnTo>
                  <a:lnTo>
                    <a:pt x="2189" y="5515"/>
                  </a:lnTo>
                  <a:lnTo>
                    <a:pt x="2008" y="6908"/>
                  </a:lnTo>
                  <a:lnTo>
                    <a:pt x="1833" y="8301"/>
                  </a:lnTo>
                  <a:lnTo>
                    <a:pt x="1662" y="9706"/>
                  </a:lnTo>
                  <a:lnTo>
                    <a:pt x="1496" y="11111"/>
                  </a:lnTo>
                  <a:lnTo>
                    <a:pt x="1387" y="12127"/>
                  </a:lnTo>
                  <a:lnTo>
                    <a:pt x="1278" y="13142"/>
                  </a:lnTo>
                  <a:lnTo>
                    <a:pt x="1168" y="14157"/>
                  </a:lnTo>
                  <a:lnTo>
                    <a:pt x="1069" y="15173"/>
                  </a:lnTo>
                  <a:lnTo>
                    <a:pt x="869" y="17215"/>
                  </a:lnTo>
                  <a:lnTo>
                    <a:pt x="679" y="19270"/>
                  </a:lnTo>
                  <a:lnTo>
                    <a:pt x="494" y="21336"/>
                  </a:lnTo>
                  <a:lnTo>
                    <a:pt x="324" y="23390"/>
                  </a:lnTo>
                  <a:lnTo>
                    <a:pt x="157" y="25457"/>
                  </a:lnTo>
                  <a:lnTo>
                    <a:pt x="1" y="27523"/>
                  </a:lnTo>
                  <a:lnTo>
                    <a:pt x="1391" y="28231"/>
                  </a:lnTo>
                  <a:lnTo>
                    <a:pt x="2787" y="28928"/>
                  </a:lnTo>
                  <a:lnTo>
                    <a:pt x="4182" y="29613"/>
                  </a:lnTo>
                  <a:lnTo>
                    <a:pt x="5577" y="30321"/>
                  </a:lnTo>
                  <a:lnTo>
                    <a:pt x="6275" y="30687"/>
                  </a:lnTo>
                  <a:lnTo>
                    <a:pt x="6973" y="31065"/>
                  </a:lnTo>
                  <a:lnTo>
                    <a:pt x="7671" y="31443"/>
                  </a:lnTo>
                  <a:lnTo>
                    <a:pt x="8363" y="31844"/>
                  </a:lnTo>
                  <a:lnTo>
                    <a:pt x="9052" y="32257"/>
                  </a:lnTo>
                  <a:lnTo>
                    <a:pt x="9740" y="32682"/>
                  </a:lnTo>
                  <a:lnTo>
                    <a:pt x="10428" y="33131"/>
                  </a:lnTo>
                  <a:lnTo>
                    <a:pt x="11111" y="33592"/>
                  </a:lnTo>
                  <a:lnTo>
                    <a:pt x="11235" y="31832"/>
                  </a:lnTo>
                  <a:lnTo>
                    <a:pt x="11368" y="30061"/>
                  </a:lnTo>
                  <a:lnTo>
                    <a:pt x="11505" y="28302"/>
                  </a:lnTo>
                  <a:lnTo>
                    <a:pt x="11653" y="26555"/>
                  </a:lnTo>
                  <a:lnTo>
                    <a:pt x="11804" y="24807"/>
                  </a:lnTo>
                  <a:lnTo>
                    <a:pt x="11971" y="23060"/>
                  </a:lnTo>
                  <a:lnTo>
                    <a:pt x="12141" y="21324"/>
                  </a:lnTo>
                  <a:lnTo>
                    <a:pt x="12322" y="19600"/>
                  </a:lnTo>
                  <a:lnTo>
                    <a:pt x="12440" y="18561"/>
                  </a:lnTo>
                  <a:lnTo>
                    <a:pt x="12559" y="17510"/>
                  </a:lnTo>
                  <a:lnTo>
                    <a:pt x="12682" y="16460"/>
                  </a:lnTo>
                  <a:lnTo>
                    <a:pt x="12811" y="15385"/>
                  </a:lnTo>
                  <a:lnTo>
                    <a:pt x="12948" y="14311"/>
                  </a:lnTo>
                  <a:lnTo>
                    <a:pt x="13086" y="13225"/>
                  </a:lnTo>
                  <a:lnTo>
                    <a:pt x="13228" y="12127"/>
                  </a:lnTo>
                  <a:lnTo>
                    <a:pt x="13375" y="11028"/>
                  </a:lnTo>
                  <a:lnTo>
                    <a:pt x="13034" y="10792"/>
                  </a:lnTo>
                  <a:lnTo>
                    <a:pt x="12692" y="10544"/>
                  </a:lnTo>
                  <a:lnTo>
                    <a:pt x="12355" y="10285"/>
                  </a:lnTo>
                  <a:lnTo>
                    <a:pt x="12013" y="10025"/>
                  </a:lnTo>
                  <a:lnTo>
                    <a:pt x="11676" y="9753"/>
                  </a:lnTo>
                  <a:lnTo>
                    <a:pt x="11339" y="9470"/>
                  </a:lnTo>
                  <a:lnTo>
                    <a:pt x="11002" y="9187"/>
                  </a:lnTo>
                  <a:lnTo>
                    <a:pt x="10670" y="8903"/>
                  </a:lnTo>
                  <a:lnTo>
                    <a:pt x="10338" y="8608"/>
                  </a:lnTo>
                  <a:lnTo>
                    <a:pt x="10006" y="8301"/>
                  </a:lnTo>
                  <a:lnTo>
                    <a:pt x="9673" y="7982"/>
                  </a:lnTo>
                  <a:lnTo>
                    <a:pt x="9341" y="7675"/>
                  </a:lnTo>
                  <a:lnTo>
                    <a:pt x="8686" y="7014"/>
                  </a:lnTo>
                  <a:lnTo>
                    <a:pt x="8031" y="6341"/>
                  </a:lnTo>
                  <a:lnTo>
                    <a:pt x="7386" y="5633"/>
                  </a:lnTo>
                  <a:lnTo>
                    <a:pt x="6740" y="4901"/>
                  </a:lnTo>
                  <a:lnTo>
                    <a:pt x="6100" y="4145"/>
                  </a:lnTo>
                  <a:lnTo>
                    <a:pt x="5464" y="3366"/>
                  </a:lnTo>
                  <a:lnTo>
                    <a:pt x="4832" y="2563"/>
                  </a:lnTo>
                  <a:lnTo>
                    <a:pt x="4206" y="1725"/>
                  </a:lnTo>
                  <a:lnTo>
                    <a:pt x="3584" y="874"/>
                  </a:lnTo>
                  <a:lnTo>
                    <a:pt x="2967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5"/>
            <p:cNvSpPr/>
            <p:nvPr/>
          </p:nvSpPr>
          <p:spPr>
            <a:xfrm>
              <a:off x="-1461425" y="-13673725"/>
              <a:ext cx="196400" cy="459000"/>
            </a:xfrm>
            <a:custGeom>
              <a:rect b="b" l="l" r="r" t="t"/>
              <a:pathLst>
                <a:path extrusionOk="0" h="18360" w="7856">
                  <a:moveTo>
                    <a:pt x="3907" y="0"/>
                  </a:moveTo>
                  <a:lnTo>
                    <a:pt x="3807" y="24"/>
                  </a:lnTo>
                  <a:lnTo>
                    <a:pt x="3708" y="47"/>
                  </a:lnTo>
                  <a:lnTo>
                    <a:pt x="3608" y="71"/>
                  </a:lnTo>
                  <a:lnTo>
                    <a:pt x="3513" y="106"/>
                  </a:lnTo>
                  <a:lnTo>
                    <a:pt x="3413" y="153"/>
                  </a:lnTo>
                  <a:lnTo>
                    <a:pt x="3314" y="201"/>
                  </a:lnTo>
                  <a:lnTo>
                    <a:pt x="3214" y="260"/>
                  </a:lnTo>
                  <a:lnTo>
                    <a:pt x="3020" y="401"/>
                  </a:lnTo>
                  <a:lnTo>
                    <a:pt x="2830" y="567"/>
                  </a:lnTo>
                  <a:lnTo>
                    <a:pt x="2640" y="756"/>
                  </a:lnTo>
                  <a:lnTo>
                    <a:pt x="2455" y="968"/>
                  </a:lnTo>
                  <a:lnTo>
                    <a:pt x="2270" y="1216"/>
                  </a:lnTo>
                  <a:lnTo>
                    <a:pt x="2089" y="1488"/>
                  </a:lnTo>
                  <a:lnTo>
                    <a:pt x="1918" y="1771"/>
                  </a:lnTo>
                  <a:lnTo>
                    <a:pt x="1748" y="2090"/>
                  </a:lnTo>
                  <a:lnTo>
                    <a:pt x="1581" y="2432"/>
                  </a:lnTo>
                  <a:lnTo>
                    <a:pt x="1425" y="2798"/>
                  </a:lnTo>
                  <a:lnTo>
                    <a:pt x="1268" y="3188"/>
                  </a:lnTo>
                  <a:lnTo>
                    <a:pt x="1126" y="3589"/>
                  </a:lnTo>
                  <a:lnTo>
                    <a:pt x="983" y="4026"/>
                  </a:lnTo>
                  <a:lnTo>
                    <a:pt x="851" y="4475"/>
                  </a:lnTo>
                  <a:lnTo>
                    <a:pt x="727" y="4935"/>
                  </a:lnTo>
                  <a:lnTo>
                    <a:pt x="656" y="5219"/>
                  </a:lnTo>
                  <a:lnTo>
                    <a:pt x="589" y="5502"/>
                  </a:lnTo>
                  <a:lnTo>
                    <a:pt x="528" y="5785"/>
                  </a:lnTo>
                  <a:lnTo>
                    <a:pt x="471" y="6057"/>
                  </a:lnTo>
                  <a:lnTo>
                    <a:pt x="414" y="6329"/>
                  </a:lnTo>
                  <a:lnTo>
                    <a:pt x="362" y="6600"/>
                  </a:lnTo>
                  <a:lnTo>
                    <a:pt x="314" y="6872"/>
                  </a:lnTo>
                  <a:lnTo>
                    <a:pt x="272" y="7143"/>
                  </a:lnTo>
                  <a:lnTo>
                    <a:pt x="234" y="7403"/>
                  </a:lnTo>
                  <a:lnTo>
                    <a:pt x="196" y="7663"/>
                  </a:lnTo>
                  <a:lnTo>
                    <a:pt x="162" y="7922"/>
                  </a:lnTo>
                  <a:lnTo>
                    <a:pt x="129" y="8182"/>
                  </a:lnTo>
                  <a:lnTo>
                    <a:pt x="105" y="8442"/>
                  </a:lnTo>
                  <a:lnTo>
                    <a:pt x="82" y="8690"/>
                  </a:lnTo>
                  <a:lnTo>
                    <a:pt x="58" y="8950"/>
                  </a:lnTo>
                  <a:lnTo>
                    <a:pt x="44" y="9198"/>
                  </a:lnTo>
                  <a:lnTo>
                    <a:pt x="29" y="9446"/>
                  </a:lnTo>
                  <a:lnTo>
                    <a:pt x="20" y="9682"/>
                  </a:lnTo>
                  <a:lnTo>
                    <a:pt x="10" y="9930"/>
                  </a:lnTo>
                  <a:lnTo>
                    <a:pt x="6" y="10166"/>
                  </a:lnTo>
                  <a:lnTo>
                    <a:pt x="1" y="10402"/>
                  </a:lnTo>
                  <a:lnTo>
                    <a:pt x="6" y="10638"/>
                  </a:lnTo>
                  <a:lnTo>
                    <a:pt x="10" y="10862"/>
                  </a:lnTo>
                  <a:lnTo>
                    <a:pt x="15" y="11099"/>
                  </a:lnTo>
                  <a:lnTo>
                    <a:pt x="25" y="11323"/>
                  </a:lnTo>
                  <a:lnTo>
                    <a:pt x="39" y="11535"/>
                  </a:lnTo>
                  <a:lnTo>
                    <a:pt x="67" y="11972"/>
                  </a:lnTo>
                  <a:lnTo>
                    <a:pt x="110" y="12397"/>
                  </a:lnTo>
                  <a:lnTo>
                    <a:pt x="167" y="12811"/>
                  </a:lnTo>
                  <a:lnTo>
                    <a:pt x="229" y="13212"/>
                  </a:lnTo>
                  <a:lnTo>
                    <a:pt x="300" y="13602"/>
                  </a:lnTo>
                  <a:lnTo>
                    <a:pt x="381" y="13979"/>
                  </a:lnTo>
                  <a:lnTo>
                    <a:pt x="471" y="14334"/>
                  </a:lnTo>
                  <a:lnTo>
                    <a:pt x="571" y="14688"/>
                  </a:lnTo>
                  <a:lnTo>
                    <a:pt x="675" y="15018"/>
                  </a:lnTo>
                  <a:lnTo>
                    <a:pt x="789" y="15337"/>
                  </a:lnTo>
                  <a:lnTo>
                    <a:pt x="907" y="15644"/>
                  </a:lnTo>
                  <a:lnTo>
                    <a:pt x="1036" y="15939"/>
                  </a:lnTo>
                  <a:lnTo>
                    <a:pt x="1169" y="16211"/>
                  </a:lnTo>
                  <a:lnTo>
                    <a:pt x="1306" y="16471"/>
                  </a:lnTo>
                  <a:lnTo>
                    <a:pt x="1453" y="16719"/>
                  </a:lnTo>
                  <a:lnTo>
                    <a:pt x="1605" y="16955"/>
                  </a:lnTo>
                  <a:lnTo>
                    <a:pt x="1762" y="17167"/>
                  </a:lnTo>
                  <a:lnTo>
                    <a:pt x="1918" y="17356"/>
                  </a:lnTo>
                  <a:lnTo>
                    <a:pt x="2085" y="17545"/>
                  </a:lnTo>
                  <a:lnTo>
                    <a:pt x="2255" y="17710"/>
                  </a:lnTo>
                  <a:lnTo>
                    <a:pt x="2426" y="17852"/>
                  </a:lnTo>
                  <a:lnTo>
                    <a:pt x="2602" y="17982"/>
                  </a:lnTo>
                  <a:lnTo>
                    <a:pt x="2777" y="18088"/>
                  </a:lnTo>
                  <a:lnTo>
                    <a:pt x="2958" y="18183"/>
                  </a:lnTo>
                  <a:lnTo>
                    <a:pt x="3143" y="18254"/>
                  </a:lnTo>
                  <a:lnTo>
                    <a:pt x="3328" y="18313"/>
                  </a:lnTo>
                  <a:lnTo>
                    <a:pt x="3513" y="18348"/>
                  </a:lnTo>
                  <a:lnTo>
                    <a:pt x="3698" y="18360"/>
                  </a:lnTo>
                  <a:lnTo>
                    <a:pt x="3888" y="18360"/>
                  </a:lnTo>
                  <a:lnTo>
                    <a:pt x="4073" y="18336"/>
                  </a:lnTo>
                  <a:lnTo>
                    <a:pt x="4263" y="18301"/>
                  </a:lnTo>
                  <a:lnTo>
                    <a:pt x="4448" y="18230"/>
                  </a:lnTo>
                  <a:lnTo>
                    <a:pt x="4633" y="18147"/>
                  </a:lnTo>
                  <a:lnTo>
                    <a:pt x="4818" y="18041"/>
                  </a:lnTo>
                  <a:lnTo>
                    <a:pt x="5003" y="17911"/>
                  </a:lnTo>
                  <a:lnTo>
                    <a:pt x="5184" y="17769"/>
                  </a:lnTo>
                  <a:lnTo>
                    <a:pt x="5364" y="17592"/>
                  </a:lnTo>
                  <a:lnTo>
                    <a:pt x="5540" y="17403"/>
                  </a:lnTo>
                  <a:lnTo>
                    <a:pt x="5715" y="17179"/>
                  </a:lnTo>
                  <a:lnTo>
                    <a:pt x="5886" y="16943"/>
                  </a:lnTo>
                  <a:lnTo>
                    <a:pt x="6052" y="16683"/>
                  </a:lnTo>
                  <a:lnTo>
                    <a:pt x="6214" y="16400"/>
                  </a:lnTo>
                  <a:lnTo>
                    <a:pt x="6375" y="16081"/>
                  </a:lnTo>
                  <a:lnTo>
                    <a:pt x="6527" y="15750"/>
                  </a:lnTo>
                  <a:lnTo>
                    <a:pt x="6674" y="15396"/>
                  </a:lnTo>
                  <a:lnTo>
                    <a:pt x="6816" y="15007"/>
                  </a:lnTo>
                  <a:lnTo>
                    <a:pt x="6954" y="14605"/>
                  </a:lnTo>
                  <a:lnTo>
                    <a:pt x="7087" y="14168"/>
                  </a:lnTo>
                  <a:lnTo>
                    <a:pt x="7149" y="13944"/>
                  </a:lnTo>
                  <a:lnTo>
                    <a:pt x="7210" y="13708"/>
                  </a:lnTo>
                  <a:lnTo>
                    <a:pt x="7272" y="13472"/>
                  </a:lnTo>
                  <a:lnTo>
                    <a:pt x="7329" y="13224"/>
                  </a:lnTo>
                  <a:lnTo>
                    <a:pt x="7386" y="12976"/>
                  </a:lnTo>
                  <a:lnTo>
                    <a:pt x="7438" y="12716"/>
                  </a:lnTo>
                  <a:lnTo>
                    <a:pt x="7481" y="12539"/>
                  </a:lnTo>
                  <a:lnTo>
                    <a:pt x="7528" y="12397"/>
                  </a:lnTo>
                  <a:lnTo>
                    <a:pt x="7576" y="12256"/>
                  </a:lnTo>
                  <a:lnTo>
                    <a:pt x="7628" y="12138"/>
                  </a:lnTo>
                  <a:lnTo>
                    <a:pt x="7680" y="12019"/>
                  </a:lnTo>
                  <a:lnTo>
                    <a:pt x="7737" y="11925"/>
                  </a:lnTo>
                  <a:lnTo>
                    <a:pt x="7794" y="11842"/>
                  </a:lnTo>
                  <a:lnTo>
                    <a:pt x="7851" y="11760"/>
                  </a:lnTo>
                  <a:lnTo>
                    <a:pt x="7856" y="11453"/>
                  </a:lnTo>
                  <a:lnTo>
                    <a:pt x="7856" y="11146"/>
                  </a:lnTo>
                  <a:lnTo>
                    <a:pt x="7856" y="10851"/>
                  </a:lnTo>
                  <a:lnTo>
                    <a:pt x="7851" y="10544"/>
                  </a:lnTo>
                  <a:lnTo>
                    <a:pt x="7842" y="10237"/>
                  </a:lnTo>
                  <a:lnTo>
                    <a:pt x="7832" y="9930"/>
                  </a:lnTo>
                  <a:lnTo>
                    <a:pt x="7813" y="9623"/>
                  </a:lnTo>
                  <a:lnTo>
                    <a:pt x="7799" y="9316"/>
                  </a:lnTo>
                  <a:lnTo>
                    <a:pt x="7775" y="9009"/>
                  </a:lnTo>
                  <a:lnTo>
                    <a:pt x="7751" y="8714"/>
                  </a:lnTo>
                  <a:lnTo>
                    <a:pt x="7723" y="8407"/>
                  </a:lnTo>
                  <a:lnTo>
                    <a:pt x="7694" y="8111"/>
                  </a:lnTo>
                  <a:lnTo>
                    <a:pt x="7661" y="7804"/>
                  </a:lnTo>
                  <a:lnTo>
                    <a:pt x="7623" y="7509"/>
                  </a:lnTo>
                  <a:lnTo>
                    <a:pt x="7585" y="7214"/>
                  </a:lnTo>
                  <a:lnTo>
                    <a:pt x="7543" y="6919"/>
                  </a:lnTo>
                  <a:lnTo>
                    <a:pt x="7500" y="6636"/>
                  </a:lnTo>
                  <a:lnTo>
                    <a:pt x="7452" y="6340"/>
                  </a:lnTo>
                  <a:lnTo>
                    <a:pt x="7400" y="6057"/>
                  </a:lnTo>
                  <a:lnTo>
                    <a:pt x="7343" y="5774"/>
                  </a:lnTo>
                  <a:lnTo>
                    <a:pt x="7286" y="5502"/>
                  </a:lnTo>
                  <a:lnTo>
                    <a:pt x="7229" y="5219"/>
                  </a:lnTo>
                  <a:lnTo>
                    <a:pt x="7168" y="4947"/>
                  </a:lnTo>
                  <a:lnTo>
                    <a:pt x="7101" y="4676"/>
                  </a:lnTo>
                  <a:lnTo>
                    <a:pt x="7035" y="4416"/>
                  </a:lnTo>
                  <a:lnTo>
                    <a:pt x="6964" y="4156"/>
                  </a:lnTo>
                  <a:lnTo>
                    <a:pt x="6888" y="3896"/>
                  </a:lnTo>
                  <a:lnTo>
                    <a:pt x="6812" y="3648"/>
                  </a:lnTo>
                  <a:lnTo>
                    <a:pt x="6736" y="3400"/>
                  </a:lnTo>
                  <a:lnTo>
                    <a:pt x="6650" y="3152"/>
                  </a:lnTo>
                  <a:lnTo>
                    <a:pt x="6570" y="2916"/>
                  </a:lnTo>
                  <a:lnTo>
                    <a:pt x="6479" y="2680"/>
                  </a:lnTo>
                  <a:lnTo>
                    <a:pt x="6394" y="2468"/>
                  </a:lnTo>
                  <a:lnTo>
                    <a:pt x="6309" y="2267"/>
                  </a:lnTo>
                  <a:lnTo>
                    <a:pt x="6223" y="2066"/>
                  </a:lnTo>
                  <a:lnTo>
                    <a:pt x="6133" y="1889"/>
                  </a:lnTo>
                  <a:lnTo>
                    <a:pt x="6043" y="1712"/>
                  </a:lnTo>
                  <a:lnTo>
                    <a:pt x="5953" y="1547"/>
                  </a:lnTo>
                  <a:lnTo>
                    <a:pt x="5862" y="1381"/>
                  </a:lnTo>
                  <a:lnTo>
                    <a:pt x="5768" y="1240"/>
                  </a:lnTo>
                  <a:lnTo>
                    <a:pt x="5677" y="1098"/>
                  </a:lnTo>
                  <a:lnTo>
                    <a:pt x="5582" y="968"/>
                  </a:lnTo>
                  <a:lnTo>
                    <a:pt x="5487" y="838"/>
                  </a:lnTo>
                  <a:lnTo>
                    <a:pt x="5393" y="732"/>
                  </a:lnTo>
                  <a:lnTo>
                    <a:pt x="5298" y="626"/>
                  </a:lnTo>
                  <a:lnTo>
                    <a:pt x="5198" y="520"/>
                  </a:lnTo>
                  <a:lnTo>
                    <a:pt x="5103" y="437"/>
                  </a:lnTo>
                  <a:lnTo>
                    <a:pt x="5003" y="354"/>
                  </a:lnTo>
                  <a:lnTo>
                    <a:pt x="4904" y="283"/>
                  </a:lnTo>
                  <a:lnTo>
                    <a:pt x="4809" y="224"/>
                  </a:lnTo>
                  <a:lnTo>
                    <a:pt x="4709" y="165"/>
                  </a:lnTo>
                  <a:lnTo>
                    <a:pt x="4609" y="118"/>
                  </a:lnTo>
                  <a:lnTo>
                    <a:pt x="4510" y="83"/>
                  </a:lnTo>
                  <a:lnTo>
                    <a:pt x="4410" y="47"/>
                  </a:lnTo>
                  <a:lnTo>
                    <a:pt x="4310" y="24"/>
                  </a:lnTo>
                  <a:lnTo>
                    <a:pt x="4211" y="12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5"/>
            <p:cNvSpPr/>
            <p:nvPr/>
          </p:nvSpPr>
          <p:spPr>
            <a:xfrm>
              <a:off x="-1513025" y="-8346150"/>
              <a:ext cx="249900" cy="557325"/>
            </a:xfrm>
            <a:custGeom>
              <a:rect b="b" l="l" r="r" t="t"/>
              <a:pathLst>
                <a:path extrusionOk="0" h="22293" w="9996">
                  <a:moveTo>
                    <a:pt x="4224" y="1"/>
                  </a:moveTo>
                  <a:lnTo>
                    <a:pt x="4134" y="438"/>
                  </a:lnTo>
                  <a:lnTo>
                    <a:pt x="4044" y="863"/>
                  </a:lnTo>
                  <a:lnTo>
                    <a:pt x="3944" y="1276"/>
                  </a:lnTo>
                  <a:lnTo>
                    <a:pt x="3850" y="1689"/>
                  </a:lnTo>
                  <a:lnTo>
                    <a:pt x="3745" y="2091"/>
                  </a:lnTo>
                  <a:lnTo>
                    <a:pt x="3641" y="2492"/>
                  </a:lnTo>
                  <a:lnTo>
                    <a:pt x="3536" y="2882"/>
                  </a:lnTo>
                  <a:lnTo>
                    <a:pt x="3422" y="3271"/>
                  </a:lnTo>
                  <a:lnTo>
                    <a:pt x="3308" y="3649"/>
                  </a:lnTo>
                  <a:lnTo>
                    <a:pt x="3195" y="4015"/>
                  </a:lnTo>
                  <a:lnTo>
                    <a:pt x="3076" y="4381"/>
                  </a:lnTo>
                  <a:lnTo>
                    <a:pt x="2952" y="4747"/>
                  </a:lnTo>
                  <a:lnTo>
                    <a:pt x="2829" y="5101"/>
                  </a:lnTo>
                  <a:lnTo>
                    <a:pt x="2701" y="5444"/>
                  </a:lnTo>
                  <a:lnTo>
                    <a:pt x="2573" y="5786"/>
                  </a:lnTo>
                  <a:lnTo>
                    <a:pt x="2440" y="6129"/>
                  </a:lnTo>
                  <a:lnTo>
                    <a:pt x="2307" y="6447"/>
                  </a:lnTo>
                  <a:lnTo>
                    <a:pt x="2169" y="6766"/>
                  </a:lnTo>
                  <a:lnTo>
                    <a:pt x="2032" y="7085"/>
                  </a:lnTo>
                  <a:lnTo>
                    <a:pt x="1889" y="7392"/>
                  </a:lnTo>
                  <a:lnTo>
                    <a:pt x="1742" y="7687"/>
                  </a:lnTo>
                  <a:lnTo>
                    <a:pt x="1595" y="7982"/>
                  </a:lnTo>
                  <a:lnTo>
                    <a:pt x="1448" y="8266"/>
                  </a:lnTo>
                  <a:lnTo>
                    <a:pt x="1296" y="8549"/>
                  </a:lnTo>
                  <a:lnTo>
                    <a:pt x="1139" y="8821"/>
                  </a:lnTo>
                  <a:lnTo>
                    <a:pt x="983" y="9080"/>
                  </a:lnTo>
                  <a:lnTo>
                    <a:pt x="826" y="9340"/>
                  </a:lnTo>
                  <a:lnTo>
                    <a:pt x="665" y="9588"/>
                  </a:lnTo>
                  <a:lnTo>
                    <a:pt x="503" y="9836"/>
                  </a:lnTo>
                  <a:lnTo>
                    <a:pt x="337" y="10072"/>
                  </a:lnTo>
                  <a:lnTo>
                    <a:pt x="171" y="10297"/>
                  </a:lnTo>
                  <a:lnTo>
                    <a:pt x="0" y="10521"/>
                  </a:lnTo>
                  <a:lnTo>
                    <a:pt x="409" y="11395"/>
                  </a:lnTo>
                  <a:lnTo>
                    <a:pt x="821" y="12245"/>
                  </a:lnTo>
                  <a:lnTo>
                    <a:pt x="1239" y="13083"/>
                  </a:lnTo>
                  <a:lnTo>
                    <a:pt x="1662" y="13909"/>
                  </a:lnTo>
                  <a:lnTo>
                    <a:pt x="2089" y="14712"/>
                  </a:lnTo>
                  <a:lnTo>
                    <a:pt x="2516" y="15492"/>
                  </a:lnTo>
                  <a:lnTo>
                    <a:pt x="2952" y="16259"/>
                  </a:lnTo>
                  <a:lnTo>
                    <a:pt x="3389" y="17003"/>
                  </a:lnTo>
                  <a:lnTo>
                    <a:pt x="3831" y="17723"/>
                  </a:lnTo>
                  <a:lnTo>
                    <a:pt x="4277" y="18432"/>
                  </a:lnTo>
                  <a:lnTo>
                    <a:pt x="4728" y="19128"/>
                  </a:lnTo>
                  <a:lnTo>
                    <a:pt x="5183" y="19801"/>
                  </a:lnTo>
                  <a:lnTo>
                    <a:pt x="5639" y="20451"/>
                  </a:lnTo>
                  <a:lnTo>
                    <a:pt x="6099" y="21088"/>
                  </a:lnTo>
                  <a:lnTo>
                    <a:pt x="6564" y="21702"/>
                  </a:lnTo>
                  <a:lnTo>
                    <a:pt x="7029" y="22292"/>
                  </a:lnTo>
                  <a:lnTo>
                    <a:pt x="7309" y="21785"/>
                  </a:lnTo>
                  <a:lnTo>
                    <a:pt x="7447" y="21513"/>
                  </a:lnTo>
                  <a:lnTo>
                    <a:pt x="7580" y="21242"/>
                  </a:lnTo>
                  <a:lnTo>
                    <a:pt x="7713" y="20970"/>
                  </a:lnTo>
                  <a:lnTo>
                    <a:pt x="7841" y="20687"/>
                  </a:lnTo>
                  <a:lnTo>
                    <a:pt x="7969" y="20392"/>
                  </a:lnTo>
                  <a:lnTo>
                    <a:pt x="8097" y="20096"/>
                  </a:lnTo>
                  <a:lnTo>
                    <a:pt x="8221" y="19801"/>
                  </a:lnTo>
                  <a:lnTo>
                    <a:pt x="8339" y="19482"/>
                  </a:lnTo>
                  <a:lnTo>
                    <a:pt x="8458" y="19164"/>
                  </a:lnTo>
                  <a:lnTo>
                    <a:pt x="8577" y="18845"/>
                  </a:lnTo>
                  <a:lnTo>
                    <a:pt x="8686" y="18514"/>
                  </a:lnTo>
                  <a:lnTo>
                    <a:pt x="8800" y="18172"/>
                  </a:lnTo>
                  <a:lnTo>
                    <a:pt x="8904" y="17818"/>
                  </a:lnTo>
                  <a:lnTo>
                    <a:pt x="9009" y="17452"/>
                  </a:lnTo>
                  <a:lnTo>
                    <a:pt x="9089" y="17145"/>
                  </a:lnTo>
                  <a:lnTo>
                    <a:pt x="9170" y="16814"/>
                  </a:lnTo>
                  <a:lnTo>
                    <a:pt x="9241" y="16483"/>
                  </a:lnTo>
                  <a:lnTo>
                    <a:pt x="9312" y="16153"/>
                  </a:lnTo>
                  <a:lnTo>
                    <a:pt x="9379" y="15810"/>
                  </a:lnTo>
                  <a:lnTo>
                    <a:pt x="9440" y="15468"/>
                  </a:lnTo>
                  <a:lnTo>
                    <a:pt x="9554" y="14783"/>
                  </a:lnTo>
                  <a:lnTo>
                    <a:pt x="9664" y="14075"/>
                  </a:lnTo>
                  <a:lnTo>
                    <a:pt x="9773" y="13378"/>
                  </a:lnTo>
                  <a:lnTo>
                    <a:pt x="9882" y="12670"/>
                  </a:lnTo>
                  <a:lnTo>
                    <a:pt x="9996" y="11985"/>
                  </a:lnTo>
                  <a:lnTo>
                    <a:pt x="9602" y="11359"/>
                  </a:lnTo>
                  <a:lnTo>
                    <a:pt x="9213" y="10722"/>
                  </a:lnTo>
                  <a:lnTo>
                    <a:pt x="8823" y="10072"/>
                  </a:lnTo>
                  <a:lnTo>
                    <a:pt x="8444" y="9387"/>
                  </a:lnTo>
                  <a:lnTo>
                    <a:pt x="8069" y="8703"/>
                  </a:lnTo>
                  <a:lnTo>
                    <a:pt x="7699" y="7982"/>
                  </a:lnTo>
                  <a:lnTo>
                    <a:pt x="7328" y="7262"/>
                  </a:lnTo>
                  <a:lnTo>
                    <a:pt x="6968" y="6518"/>
                  </a:lnTo>
                  <a:lnTo>
                    <a:pt x="6607" y="5751"/>
                  </a:lnTo>
                  <a:lnTo>
                    <a:pt x="6256" y="4972"/>
                  </a:lnTo>
                  <a:lnTo>
                    <a:pt x="5905" y="4181"/>
                  </a:lnTo>
                  <a:lnTo>
                    <a:pt x="5563" y="3378"/>
                  </a:lnTo>
                  <a:lnTo>
                    <a:pt x="5221" y="2551"/>
                  </a:lnTo>
                  <a:lnTo>
                    <a:pt x="4884" y="1725"/>
                  </a:lnTo>
                  <a:lnTo>
                    <a:pt x="4552" y="875"/>
                  </a:lnTo>
                  <a:lnTo>
                    <a:pt x="422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5"/>
            <p:cNvSpPr/>
            <p:nvPr/>
          </p:nvSpPr>
          <p:spPr>
            <a:xfrm>
              <a:off x="-1621000" y="-1049725"/>
              <a:ext cx="346375" cy="451925"/>
            </a:xfrm>
            <a:custGeom>
              <a:rect b="b" l="l" r="r" t="t"/>
              <a:pathLst>
                <a:path extrusionOk="0" h="18077" w="13855">
                  <a:moveTo>
                    <a:pt x="224" y="0"/>
                  </a:moveTo>
                  <a:lnTo>
                    <a:pt x="176" y="4440"/>
                  </a:lnTo>
                  <a:lnTo>
                    <a:pt x="124" y="8867"/>
                  </a:lnTo>
                  <a:lnTo>
                    <a:pt x="67" y="13295"/>
                  </a:lnTo>
                  <a:lnTo>
                    <a:pt x="34" y="15491"/>
                  </a:lnTo>
                  <a:lnTo>
                    <a:pt x="0" y="17687"/>
                  </a:lnTo>
                  <a:lnTo>
                    <a:pt x="489" y="17321"/>
                  </a:lnTo>
                  <a:lnTo>
                    <a:pt x="983" y="16990"/>
                  </a:lnTo>
                  <a:lnTo>
                    <a:pt x="1476" y="16672"/>
                  </a:lnTo>
                  <a:lnTo>
                    <a:pt x="1975" y="16376"/>
                  </a:lnTo>
                  <a:lnTo>
                    <a:pt x="2473" y="16105"/>
                  </a:lnTo>
                  <a:lnTo>
                    <a:pt x="2972" y="15857"/>
                  </a:lnTo>
                  <a:lnTo>
                    <a:pt x="3470" y="15633"/>
                  </a:lnTo>
                  <a:lnTo>
                    <a:pt x="3973" y="15432"/>
                  </a:lnTo>
                  <a:lnTo>
                    <a:pt x="4471" y="15267"/>
                  </a:lnTo>
                  <a:lnTo>
                    <a:pt x="4974" y="15113"/>
                  </a:lnTo>
                  <a:lnTo>
                    <a:pt x="5477" y="14995"/>
                  </a:lnTo>
                  <a:lnTo>
                    <a:pt x="5981" y="14901"/>
                  </a:lnTo>
                  <a:lnTo>
                    <a:pt x="6488" y="14830"/>
                  </a:lnTo>
                  <a:lnTo>
                    <a:pt x="6991" y="14783"/>
                  </a:lnTo>
                  <a:lnTo>
                    <a:pt x="7495" y="14771"/>
                  </a:lnTo>
                  <a:lnTo>
                    <a:pt x="7751" y="14783"/>
                  </a:lnTo>
                  <a:lnTo>
                    <a:pt x="8002" y="14794"/>
                  </a:lnTo>
                  <a:lnTo>
                    <a:pt x="8415" y="14830"/>
                  </a:lnTo>
                  <a:lnTo>
                    <a:pt x="8819" y="14901"/>
                  </a:lnTo>
                  <a:lnTo>
                    <a:pt x="9217" y="14983"/>
                  </a:lnTo>
                  <a:lnTo>
                    <a:pt x="9611" y="15101"/>
                  </a:lnTo>
                  <a:lnTo>
                    <a:pt x="9996" y="15231"/>
                  </a:lnTo>
                  <a:lnTo>
                    <a:pt x="10375" y="15385"/>
                  </a:lnTo>
                  <a:lnTo>
                    <a:pt x="10750" y="15562"/>
                  </a:lnTo>
                  <a:lnTo>
                    <a:pt x="11121" y="15763"/>
                  </a:lnTo>
                  <a:lnTo>
                    <a:pt x="11481" y="15987"/>
                  </a:lnTo>
                  <a:lnTo>
                    <a:pt x="11837" y="16223"/>
                  </a:lnTo>
                  <a:lnTo>
                    <a:pt x="12184" y="16495"/>
                  </a:lnTo>
                  <a:lnTo>
                    <a:pt x="12530" y="16766"/>
                  </a:lnTo>
                  <a:lnTo>
                    <a:pt x="12867" y="17073"/>
                  </a:lnTo>
                  <a:lnTo>
                    <a:pt x="13204" y="17392"/>
                  </a:lnTo>
                  <a:lnTo>
                    <a:pt x="13532" y="17722"/>
                  </a:lnTo>
                  <a:lnTo>
                    <a:pt x="13854" y="18077"/>
                  </a:lnTo>
                  <a:lnTo>
                    <a:pt x="13769" y="17593"/>
                  </a:lnTo>
                  <a:lnTo>
                    <a:pt x="13688" y="17109"/>
                  </a:lnTo>
                  <a:lnTo>
                    <a:pt x="13608" y="16613"/>
                  </a:lnTo>
                  <a:lnTo>
                    <a:pt x="13536" y="16105"/>
                  </a:lnTo>
                  <a:lnTo>
                    <a:pt x="13460" y="15609"/>
                  </a:lnTo>
                  <a:lnTo>
                    <a:pt x="13394" y="15101"/>
                  </a:lnTo>
                  <a:lnTo>
                    <a:pt x="13323" y="14582"/>
                  </a:lnTo>
                  <a:lnTo>
                    <a:pt x="13261" y="14074"/>
                  </a:lnTo>
                  <a:lnTo>
                    <a:pt x="13138" y="13023"/>
                  </a:lnTo>
                  <a:lnTo>
                    <a:pt x="13024" y="11961"/>
                  </a:lnTo>
                  <a:lnTo>
                    <a:pt x="12919" y="10886"/>
                  </a:lnTo>
                  <a:lnTo>
                    <a:pt x="12824" y="9800"/>
                  </a:lnTo>
                  <a:lnTo>
                    <a:pt x="12739" y="8702"/>
                  </a:lnTo>
                  <a:lnTo>
                    <a:pt x="12663" y="7580"/>
                  </a:lnTo>
                  <a:lnTo>
                    <a:pt x="12592" y="6459"/>
                  </a:lnTo>
                  <a:lnTo>
                    <a:pt x="12525" y="5325"/>
                  </a:lnTo>
                  <a:lnTo>
                    <a:pt x="12473" y="4180"/>
                  </a:lnTo>
                  <a:lnTo>
                    <a:pt x="12421" y="3035"/>
                  </a:lnTo>
                  <a:lnTo>
                    <a:pt x="12378" y="1878"/>
                  </a:lnTo>
                  <a:lnTo>
                    <a:pt x="12340" y="709"/>
                  </a:lnTo>
                  <a:lnTo>
                    <a:pt x="10826" y="673"/>
                  </a:lnTo>
                  <a:lnTo>
                    <a:pt x="9312" y="614"/>
                  </a:lnTo>
                  <a:lnTo>
                    <a:pt x="7794" y="532"/>
                  </a:lnTo>
                  <a:lnTo>
                    <a:pt x="6280" y="449"/>
                  </a:lnTo>
                  <a:lnTo>
                    <a:pt x="4766" y="343"/>
                  </a:lnTo>
                  <a:lnTo>
                    <a:pt x="3252" y="236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5"/>
            <p:cNvSpPr/>
            <p:nvPr/>
          </p:nvSpPr>
          <p:spPr>
            <a:xfrm>
              <a:off x="-1604750" y="-2707425"/>
              <a:ext cx="312925" cy="888200"/>
            </a:xfrm>
            <a:custGeom>
              <a:rect b="b" l="l" r="r" t="t"/>
              <a:pathLst>
                <a:path extrusionOk="0" h="35528" w="12517">
                  <a:moveTo>
                    <a:pt x="1453" y="0"/>
                  </a:moveTo>
                  <a:lnTo>
                    <a:pt x="1311" y="2196"/>
                  </a:lnTo>
                  <a:lnTo>
                    <a:pt x="1178" y="4392"/>
                  </a:lnTo>
                  <a:lnTo>
                    <a:pt x="1050" y="6600"/>
                  </a:lnTo>
                  <a:lnTo>
                    <a:pt x="931" y="8808"/>
                  </a:lnTo>
                  <a:lnTo>
                    <a:pt x="817" y="11016"/>
                  </a:lnTo>
                  <a:lnTo>
                    <a:pt x="713" y="13236"/>
                  </a:lnTo>
                  <a:lnTo>
                    <a:pt x="618" y="15456"/>
                  </a:lnTo>
                  <a:lnTo>
                    <a:pt x="523" y="17675"/>
                  </a:lnTo>
                  <a:lnTo>
                    <a:pt x="442" y="19895"/>
                  </a:lnTo>
                  <a:lnTo>
                    <a:pt x="361" y="22127"/>
                  </a:lnTo>
                  <a:lnTo>
                    <a:pt x="285" y="24358"/>
                  </a:lnTo>
                  <a:lnTo>
                    <a:pt x="219" y="26590"/>
                  </a:lnTo>
                  <a:lnTo>
                    <a:pt x="157" y="28821"/>
                  </a:lnTo>
                  <a:lnTo>
                    <a:pt x="100" y="31053"/>
                  </a:lnTo>
                  <a:lnTo>
                    <a:pt x="48" y="33296"/>
                  </a:lnTo>
                  <a:lnTo>
                    <a:pt x="1" y="35527"/>
                  </a:lnTo>
                  <a:lnTo>
                    <a:pt x="1448" y="35350"/>
                  </a:lnTo>
                  <a:lnTo>
                    <a:pt x="2905" y="35185"/>
                  </a:lnTo>
                  <a:lnTo>
                    <a:pt x="4367" y="35032"/>
                  </a:lnTo>
                  <a:lnTo>
                    <a:pt x="5098" y="34973"/>
                  </a:lnTo>
                  <a:lnTo>
                    <a:pt x="5834" y="34914"/>
                  </a:lnTo>
                  <a:lnTo>
                    <a:pt x="6565" y="34866"/>
                  </a:lnTo>
                  <a:lnTo>
                    <a:pt x="7295" y="34831"/>
                  </a:lnTo>
                  <a:lnTo>
                    <a:pt x="8031" y="34807"/>
                  </a:lnTo>
                  <a:lnTo>
                    <a:pt x="8762" y="34795"/>
                  </a:lnTo>
                  <a:lnTo>
                    <a:pt x="9493" y="34795"/>
                  </a:lnTo>
                  <a:lnTo>
                    <a:pt x="10219" y="34807"/>
                  </a:lnTo>
                  <a:lnTo>
                    <a:pt x="10945" y="34843"/>
                  </a:lnTo>
                  <a:lnTo>
                    <a:pt x="11671" y="34902"/>
                  </a:lnTo>
                  <a:lnTo>
                    <a:pt x="11686" y="33154"/>
                  </a:lnTo>
                  <a:lnTo>
                    <a:pt x="11705" y="31419"/>
                  </a:lnTo>
                  <a:lnTo>
                    <a:pt x="11728" y="29671"/>
                  </a:lnTo>
                  <a:lnTo>
                    <a:pt x="11757" y="27936"/>
                  </a:lnTo>
                  <a:lnTo>
                    <a:pt x="11785" y="26188"/>
                  </a:lnTo>
                  <a:lnTo>
                    <a:pt x="11823" y="24453"/>
                  </a:lnTo>
                  <a:lnTo>
                    <a:pt x="11866" y="22705"/>
                  </a:lnTo>
                  <a:lnTo>
                    <a:pt x="11913" y="20969"/>
                  </a:lnTo>
                  <a:lnTo>
                    <a:pt x="11970" y="19222"/>
                  </a:lnTo>
                  <a:lnTo>
                    <a:pt x="12027" y="17486"/>
                  </a:lnTo>
                  <a:lnTo>
                    <a:pt x="12094" y="15751"/>
                  </a:lnTo>
                  <a:lnTo>
                    <a:pt x="12165" y="14015"/>
                  </a:lnTo>
                  <a:lnTo>
                    <a:pt x="12241" y="12280"/>
                  </a:lnTo>
                  <a:lnTo>
                    <a:pt x="12326" y="10556"/>
                  </a:lnTo>
                  <a:lnTo>
                    <a:pt x="12421" y="8820"/>
                  </a:lnTo>
                  <a:lnTo>
                    <a:pt x="12516" y="7096"/>
                  </a:lnTo>
                  <a:lnTo>
                    <a:pt x="11823" y="6754"/>
                  </a:lnTo>
                  <a:lnTo>
                    <a:pt x="11126" y="6376"/>
                  </a:lnTo>
                  <a:lnTo>
                    <a:pt x="10433" y="5986"/>
                  </a:lnTo>
                  <a:lnTo>
                    <a:pt x="9735" y="5585"/>
                  </a:lnTo>
                  <a:lnTo>
                    <a:pt x="9042" y="5160"/>
                  </a:lnTo>
                  <a:lnTo>
                    <a:pt x="8349" y="4723"/>
                  </a:lnTo>
                  <a:lnTo>
                    <a:pt x="7661" y="4274"/>
                  </a:lnTo>
                  <a:lnTo>
                    <a:pt x="6968" y="3814"/>
                  </a:lnTo>
                  <a:lnTo>
                    <a:pt x="6275" y="3342"/>
                  </a:lnTo>
                  <a:lnTo>
                    <a:pt x="5587" y="2869"/>
                  </a:lnTo>
                  <a:lnTo>
                    <a:pt x="4206" y="1913"/>
                  </a:lnTo>
                  <a:lnTo>
                    <a:pt x="2829" y="945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5"/>
            <p:cNvSpPr/>
            <p:nvPr/>
          </p:nvSpPr>
          <p:spPr>
            <a:xfrm>
              <a:off x="-1614725" y="-1743675"/>
              <a:ext cx="301425" cy="618400"/>
            </a:xfrm>
            <a:custGeom>
              <a:rect b="b" l="l" r="r" t="t"/>
              <a:pathLst>
                <a:path extrusionOk="0" h="24736" w="12057">
                  <a:moveTo>
                    <a:pt x="338" y="0"/>
                  </a:moveTo>
                  <a:lnTo>
                    <a:pt x="281" y="3093"/>
                  </a:lnTo>
                  <a:lnTo>
                    <a:pt x="229" y="6187"/>
                  </a:lnTo>
                  <a:lnTo>
                    <a:pt x="181" y="9280"/>
                  </a:lnTo>
                  <a:lnTo>
                    <a:pt x="139" y="12386"/>
                  </a:lnTo>
                  <a:lnTo>
                    <a:pt x="101" y="15479"/>
                  </a:lnTo>
                  <a:lnTo>
                    <a:pt x="67" y="18572"/>
                  </a:lnTo>
                  <a:lnTo>
                    <a:pt x="1" y="24736"/>
                  </a:lnTo>
                  <a:lnTo>
                    <a:pt x="2996" y="24523"/>
                  </a:lnTo>
                  <a:lnTo>
                    <a:pt x="4491" y="24417"/>
                  </a:lnTo>
                  <a:lnTo>
                    <a:pt x="5991" y="24311"/>
                  </a:lnTo>
                  <a:lnTo>
                    <a:pt x="7486" y="24228"/>
                  </a:lnTo>
                  <a:lnTo>
                    <a:pt x="8985" y="24145"/>
                  </a:lnTo>
                  <a:lnTo>
                    <a:pt x="10480" y="24098"/>
                  </a:lnTo>
                  <a:lnTo>
                    <a:pt x="11975" y="24063"/>
                  </a:lnTo>
                  <a:lnTo>
                    <a:pt x="11956" y="22551"/>
                  </a:lnTo>
                  <a:lnTo>
                    <a:pt x="11947" y="21028"/>
                  </a:lnTo>
                  <a:lnTo>
                    <a:pt x="11942" y="19517"/>
                  </a:lnTo>
                  <a:lnTo>
                    <a:pt x="11937" y="17994"/>
                  </a:lnTo>
                  <a:lnTo>
                    <a:pt x="11942" y="16483"/>
                  </a:lnTo>
                  <a:lnTo>
                    <a:pt x="11947" y="14983"/>
                  </a:lnTo>
                  <a:lnTo>
                    <a:pt x="11966" y="11996"/>
                  </a:lnTo>
                  <a:lnTo>
                    <a:pt x="11994" y="9056"/>
                  </a:lnTo>
                  <a:lnTo>
                    <a:pt x="12018" y="6187"/>
                  </a:lnTo>
                  <a:lnTo>
                    <a:pt x="12042" y="3377"/>
                  </a:lnTo>
                  <a:lnTo>
                    <a:pt x="12051" y="2007"/>
                  </a:lnTo>
                  <a:lnTo>
                    <a:pt x="12056" y="673"/>
                  </a:lnTo>
                  <a:lnTo>
                    <a:pt x="11325" y="720"/>
                  </a:lnTo>
                  <a:lnTo>
                    <a:pt x="10594" y="756"/>
                  </a:lnTo>
                  <a:lnTo>
                    <a:pt x="9859" y="767"/>
                  </a:lnTo>
                  <a:lnTo>
                    <a:pt x="9128" y="767"/>
                  </a:lnTo>
                  <a:lnTo>
                    <a:pt x="8392" y="744"/>
                  </a:lnTo>
                  <a:lnTo>
                    <a:pt x="7656" y="720"/>
                  </a:lnTo>
                  <a:lnTo>
                    <a:pt x="6921" y="685"/>
                  </a:lnTo>
                  <a:lnTo>
                    <a:pt x="6185" y="626"/>
                  </a:lnTo>
                  <a:lnTo>
                    <a:pt x="5450" y="567"/>
                  </a:lnTo>
                  <a:lnTo>
                    <a:pt x="4714" y="496"/>
                  </a:lnTo>
                  <a:lnTo>
                    <a:pt x="3247" y="342"/>
                  </a:lnTo>
                  <a:lnTo>
                    <a:pt x="1790" y="177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5"/>
            <p:cNvSpPr/>
            <p:nvPr/>
          </p:nvSpPr>
          <p:spPr>
            <a:xfrm>
              <a:off x="-1906000" y="-511050"/>
              <a:ext cx="774825" cy="499475"/>
            </a:xfrm>
            <a:custGeom>
              <a:rect b="b" l="l" r="r" t="t"/>
              <a:pathLst>
                <a:path extrusionOk="0" h="19979" w="30993">
                  <a:moveTo>
                    <a:pt x="18335" y="1"/>
                  </a:moveTo>
                  <a:lnTo>
                    <a:pt x="18017" y="13"/>
                  </a:lnTo>
                  <a:lnTo>
                    <a:pt x="17694" y="25"/>
                  </a:lnTo>
                  <a:lnTo>
                    <a:pt x="17366" y="60"/>
                  </a:lnTo>
                  <a:lnTo>
                    <a:pt x="17034" y="119"/>
                  </a:lnTo>
                  <a:lnTo>
                    <a:pt x="16697" y="190"/>
                  </a:lnTo>
                  <a:lnTo>
                    <a:pt x="16355" y="272"/>
                  </a:lnTo>
                  <a:lnTo>
                    <a:pt x="16009" y="367"/>
                  </a:lnTo>
                  <a:lnTo>
                    <a:pt x="15662" y="485"/>
                  </a:lnTo>
                  <a:lnTo>
                    <a:pt x="15306" y="615"/>
                  </a:lnTo>
                  <a:lnTo>
                    <a:pt x="14761" y="851"/>
                  </a:lnTo>
                  <a:lnTo>
                    <a:pt x="14220" y="1111"/>
                  </a:lnTo>
                  <a:lnTo>
                    <a:pt x="13688" y="1394"/>
                  </a:lnTo>
                  <a:lnTo>
                    <a:pt x="13157" y="1689"/>
                  </a:lnTo>
                  <a:lnTo>
                    <a:pt x="12634" y="2020"/>
                  </a:lnTo>
                  <a:lnTo>
                    <a:pt x="12117" y="2374"/>
                  </a:lnTo>
                  <a:lnTo>
                    <a:pt x="11605" y="2752"/>
                  </a:lnTo>
                  <a:lnTo>
                    <a:pt x="11097" y="3142"/>
                  </a:lnTo>
                  <a:lnTo>
                    <a:pt x="10594" y="3567"/>
                  </a:lnTo>
                  <a:lnTo>
                    <a:pt x="10095" y="4003"/>
                  </a:lnTo>
                  <a:lnTo>
                    <a:pt x="9602" y="4464"/>
                  </a:lnTo>
                  <a:lnTo>
                    <a:pt x="9113" y="4948"/>
                  </a:lnTo>
                  <a:lnTo>
                    <a:pt x="8629" y="5444"/>
                  </a:lnTo>
                  <a:lnTo>
                    <a:pt x="8149" y="5975"/>
                  </a:lnTo>
                  <a:lnTo>
                    <a:pt x="7670" y="6507"/>
                  </a:lnTo>
                  <a:lnTo>
                    <a:pt x="7200" y="7073"/>
                  </a:lnTo>
                  <a:lnTo>
                    <a:pt x="6730" y="7652"/>
                  </a:lnTo>
                  <a:lnTo>
                    <a:pt x="6260" y="8242"/>
                  </a:lnTo>
                  <a:lnTo>
                    <a:pt x="5800" y="8856"/>
                  </a:lnTo>
                  <a:lnTo>
                    <a:pt x="5340" y="9482"/>
                  </a:lnTo>
                  <a:lnTo>
                    <a:pt x="4884" y="10131"/>
                  </a:lnTo>
                  <a:lnTo>
                    <a:pt x="4428" y="10792"/>
                  </a:lnTo>
                  <a:lnTo>
                    <a:pt x="3978" y="11465"/>
                  </a:lnTo>
                  <a:lnTo>
                    <a:pt x="3527" y="12162"/>
                  </a:lnTo>
                  <a:lnTo>
                    <a:pt x="3080" y="12871"/>
                  </a:lnTo>
                  <a:lnTo>
                    <a:pt x="2634" y="13591"/>
                  </a:lnTo>
                  <a:lnTo>
                    <a:pt x="2193" y="14323"/>
                  </a:lnTo>
                  <a:lnTo>
                    <a:pt x="1752" y="15067"/>
                  </a:lnTo>
                  <a:lnTo>
                    <a:pt x="1310" y="15834"/>
                  </a:lnTo>
                  <a:lnTo>
                    <a:pt x="874" y="16602"/>
                  </a:lnTo>
                  <a:lnTo>
                    <a:pt x="437" y="17393"/>
                  </a:lnTo>
                  <a:lnTo>
                    <a:pt x="0" y="18184"/>
                  </a:lnTo>
                  <a:lnTo>
                    <a:pt x="954" y="18054"/>
                  </a:lnTo>
                  <a:lnTo>
                    <a:pt x="1908" y="17948"/>
                  </a:lnTo>
                  <a:lnTo>
                    <a:pt x="2872" y="17841"/>
                  </a:lnTo>
                  <a:lnTo>
                    <a:pt x="3830" y="17759"/>
                  </a:lnTo>
                  <a:lnTo>
                    <a:pt x="4794" y="17676"/>
                  </a:lnTo>
                  <a:lnTo>
                    <a:pt x="5762" y="17617"/>
                  </a:lnTo>
                  <a:lnTo>
                    <a:pt x="6726" y="17570"/>
                  </a:lnTo>
                  <a:lnTo>
                    <a:pt x="7698" y="17534"/>
                  </a:lnTo>
                  <a:lnTo>
                    <a:pt x="8667" y="17511"/>
                  </a:lnTo>
                  <a:lnTo>
                    <a:pt x="10613" y="17511"/>
                  </a:lnTo>
                  <a:lnTo>
                    <a:pt x="11586" y="17522"/>
                  </a:lnTo>
                  <a:lnTo>
                    <a:pt x="12563" y="17546"/>
                  </a:lnTo>
                  <a:lnTo>
                    <a:pt x="13536" y="17593"/>
                  </a:lnTo>
                  <a:lnTo>
                    <a:pt x="14514" y="17641"/>
                  </a:lnTo>
                  <a:lnTo>
                    <a:pt x="15492" y="17700"/>
                  </a:lnTo>
                  <a:lnTo>
                    <a:pt x="16465" y="17770"/>
                  </a:lnTo>
                  <a:lnTo>
                    <a:pt x="17442" y="17853"/>
                  </a:lnTo>
                  <a:lnTo>
                    <a:pt x="18420" y="17948"/>
                  </a:lnTo>
                  <a:lnTo>
                    <a:pt x="19393" y="18042"/>
                  </a:lnTo>
                  <a:lnTo>
                    <a:pt x="20371" y="18160"/>
                  </a:lnTo>
                  <a:lnTo>
                    <a:pt x="21344" y="18278"/>
                  </a:lnTo>
                  <a:lnTo>
                    <a:pt x="22317" y="18408"/>
                  </a:lnTo>
                  <a:lnTo>
                    <a:pt x="23285" y="18550"/>
                  </a:lnTo>
                  <a:lnTo>
                    <a:pt x="24258" y="18703"/>
                  </a:lnTo>
                  <a:lnTo>
                    <a:pt x="25226" y="18857"/>
                  </a:lnTo>
                  <a:lnTo>
                    <a:pt x="26189" y="19022"/>
                  </a:lnTo>
                  <a:lnTo>
                    <a:pt x="27158" y="19199"/>
                  </a:lnTo>
                  <a:lnTo>
                    <a:pt x="28121" y="19376"/>
                  </a:lnTo>
                  <a:lnTo>
                    <a:pt x="29080" y="19577"/>
                  </a:lnTo>
                  <a:lnTo>
                    <a:pt x="30038" y="19766"/>
                  </a:lnTo>
                  <a:lnTo>
                    <a:pt x="30992" y="19978"/>
                  </a:lnTo>
                  <a:lnTo>
                    <a:pt x="30632" y="18668"/>
                  </a:lnTo>
                  <a:lnTo>
                    <a:pt x="30271" y="17404"/>
                  </a:lnTo>
                  <a:lnTo>
                    <a:pt x="30086" y="16779"/>
                  </a:lnTo>
                  <a:lnTo>
                    <a:pt x="29901" y="16176"/>
                  </a:lnTo>
                  <a:lnTo>
                    <a:pt x="29716" y="15574"/>
                  </a:lnTo>
                  <a:lnTo>
                    <a:pt x="29531" y="14972"/>
                  </a:lnTo>
                  <a:lnTo>
                    <a:pt x="29346" y="14394"/>
                  </a:lnTo>
                  <a:lnTo>
                    <a:pt x="29156" y="13815"/>
                  </a:lnTo>
                  <a:lnTo>
                    <a:pt x="28971" y="13260"/>
                  </a:lnTo>
                  <a:lnTo>
                    <a:pt x="28776" y="12705"/>
                  </a:lnTo>
                  <a:lnTo>
                    <a:pt x="28586" y="12162"/>
                  </a:lnTo>
                  <a:lnTo>
                    <a:pt x="28392" y="11619"/>
                  </a:lnTo>
                  <a:lnTo>
                    <a:pt x="28197" y="11099"/>
                  </a:lnTo>
                  <a:lnTo>
                    <a:pt x="28002" y="10580"/>
                  </a:lnTo>
                  <a:lnTo>
                    <a:pt x="27803" y="10084"/>
                  </a:lnTo>
                  <a:lnTo>
                    <a:pt x="27604" y="9588"/>
                  </a:lnTo>
                  <a:lnTo>
                    <a:pt x="27400" y="9104"/>
                  </a:lnTo>
                  <a:lnTo>
                    <a:pt x="27196" y="8644"/>
                  </a:lnTo>
                  <a:lnTo>
                    <a:pt x="26991" y="8183"/>
                  </a:lnTo>
                  <a:lnTo>
                    <a:pt x="26783" y="7734"/>
                  </a:lnTo>
                  <a:lnTo>
                    <a:pt x="26574" y="7298"/>
                  </a:lnTo>
                  <a:lnTo>
                    <a:pt x="26360" y="6873"/>
                  </a:lnTo>
                  <a:lnTo>
                    <a:pt x="26147" y="6459"/>
                  </a:lnTo>
                  <a:lnTo>
                    <a:pt x="25928" y="6046"/>
                  </a:lnTo>
                  <a:lnTo>
                    <a:pt x="25710" y="5656"/>
                  </a:lnTo>
                  <a:lnTo>
                    <a:pt x="25487" y="5279"/>
                  </a:lnTo>
                  <a:lnTo>
                    <a:pt x="25264" y="4913"/>
                  </a:lnTo>
                  <a:lnTo>
                    <a:pt x="25036" y="4558"/>
                  </a:lnTo>
                  <a:lnTo>
                    <a:pt x="24808" y="4216"/>
                  </a:lnTo>
                  <a:lnTo>
                    <a:pt x="24576" y="3885"/>
                  </a:lnTo>
                  <a:lnTo>
                    <a:pt x="24343" y="3567"/>
                  </a:lnTo>
                  <a:lnTo>
                    <a:pt x="24106" y="3260"/>
                  </a:lnTo>
                  <a:lnTo>
                    <a:pt x="23864" y="2976"/>
                  </a:lnTo>
                  <a:lnTo>
                    <a:pt x="23622" y="2693"/>
                  </a:lnTo>
                  <a:lnTo>
                    <a:pt x="23375" y="2421"/>
                  </a:lnTo>
                  <a:lnTo>
                    <a:pt x="23123" y="2173"/>
                  </a:lnTo>
                  <a:lnTo>
                    <a:pt x="22872" y="1937"/>
                  </a:lnTo>
                  <a:lnTo>
                    <a:pt x="22616" y="1701"/>
                  </a:lnTo>
                  <a:lnTo>
                    <a:pt x="22354" y="1489"/>
                  </a:lnTo>
                  <a:lnTo>
                    <a:pt x="22093" y="1300"/>
                  </a:lnTo>
                  <a:lnTo>
                    <a:pt x="21828" y="1111"/>
                  </a:lnTo>
                  <a:lnTo>
                    <a:pt x="21557" y="934"/>
                  </a:lnTo>
                  <a:lnTo>
                    <a:pt x="21282" y="780"/>
                  </a:lnTo>
                  <a:lnTo>
                    <a:pt x="21007" y="639"/>
                  </a:lnTo>
                  <a:lnTo>
                    <a:pt x="20727" y="509"/>
                  </a:lnTo>
                  <a:lnTo>
                    <a:pt x="20437" y="391"/>
                  </a:lnTo>
                  <a:lnTo>
                    <a:pt x="20152" y="296"/>
                  </a:lnTo>
                  <a:lnTo>
                    <a:pt x="19858" y="202"/>
                  </a:lnTo>
                  <a:lnTo>
                    <a:pt x="19559" y="131"/>
                  </a:lnTo>
                  <a:lnTo>
                    <a:pt x="19260" y="84"/>
                  </a:lnTo>
                  <a:lnTo>
                    <a:pt x="18956" y="36"/>
                  </a:lnTo>
                  <a:lnTo>
                    <a:pt x="18648" y="13"/>
                  </a:lnTo>
                  <a:lnTo>
                    <a:pt x="1833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5"/>
            <p:cNvSpPr/>
            <p:nvPr/>
          </p:nvSpPr>
          <p:spPr>
            <a:xfrm>
              <a:off x="-1658150" y="-8751425"/>
              <a:ext cx="228450" cy="624625"/>
            </a:xfrm>
            <a:custGeom>
              <a:rect b="b" l="l" r="r" t="t"/>
              <a:pathLst>
                <a:path extrusionOk="0" h="24985" w="9138">
                  <a:moveTo>
                    <a:pt x="5312" y="1"/>
                  </a:moveTo>
                  <a:lnTo>
                    <a:pt x="5288" y="84"/>
                  </a:lnTo>
                  <a:lnTo>
                    <a:pt x="5269" y="178"/>
                  </a:lnTo>
                  <a:lnTo>
                    <a:pt x="5255" y="261"/>
                  </a:lnTo>
                  <a:lnTo>
                    <a:pt x="5231" y="355"/>
                  </a:lnTo>
                  <a:lnTo>
                    <a:pt x="4951" y="1064"/>
                  </a:lnTo>
                  <a:lnTo>
                    <a:pt x="4662" y="1760"/>
                  </a:lnTo>
                  <a:lnTo>
                    <a:pt x="4363" y="2445"/>
                  </a:lnTo>
                  <a:lnTo>
                    <a:pt x="4059" y="3106"/>
                  </a:lnTo>
                  <a:lnTo>
                    <a:pt x="3746" y="3744"/>
                  </a:lnTo>
                  <a:lnTo>
                    <a:pt x="3428" y="4381"/>
                  </a:lnTo>
                  <a:lnTo>
                    <a:pt x="3105" y="4995"/>
                  </a:lnTo>
                  <a:lnTo>
                    <a:pt x="2777" y="5586"/>
                  </a:lnTo>
                  <a:lnTo>
                    <a:pt x="2445" y="6176"/>
                  </a:lnTo>
                  <a:lnTo>
                    <a:pt x="2108" y="6743"/>
                  </a:lnTo>
                  <a:lnTo>
                    <a:pt x="1766" y="7298"/>
                  </a:lnTo>
                  <a:lnTo>
                    <a:pt x="1420" y="7841"/>
                  </a:lnTo>
                  <a:lnTo>
                    <a:pt x="1069" y="8360"/>
                  </a:lnTo>
                  <a:lnTo>
                    <a:pt x="718" y="8880"/>
                  </a:lnTo>
                  <a:lnTo>
                    <a:pt x="362" y="9387"/>
                  </a:lnTo>
                  <a:lnTo>
                    <a:pt x="1" y="9872"/>
                  </a:lnTo>
                  <a:lnTo>
                    <a:pt x="191" y="10615"/>
                  </a:lnTo>
                  <a:lnTo>
                    <a:pt x="385" y="11371"/>
                  </a:lnTo>
                  <a:lnTo>
                    <a:pt x="585" y="12103"/>
                  </a:lnTo>
                  <a:lnTo>
                    <a:pt x="789" y="12847"/>
                  </a:lnTo>
                  <a:lnTo>
                    <a:pt x="993" y="13579"/>
                  </a:lnTo>
                  <a:lnTo>
                    <a:pt x="1202" y="14311"/>
                  </a:lnTo>
                  <a:lnTo>
                    <a:pt x="1420" y="15043"/>
                  </a:lnTo>
                  <a:lnTo>
                    <a:pt x="1638" y="15763"/>
                  </a:lnTo>
                  <a:lnTo>
                    <a:pt x="1861" y="16483"/>
                  </a:lnTo>
                  <a:lnTo>
                    <a:pt x="2094" y="17192"/>
                  </a:lnTo>
                  <a:lnTo>
                    <a:pt x="2326" y="17912"/>
                  </a:lnTo>
                  <a:lnTo>
                    <a:pt x="2564" y="18621"/>
                  </a:lnTo>
                  <a:lnTo>
                    <a:pt x="2811" y="19317"/>
                  </a:lnTo>
                  <a:lnTo>
                    <a:pt x="3057" y="20026"/>
                  </a:lnTo>
                  <a:lnTo>
                    <a:pt x="3314" y="20722"/>
                  </a:lnTo>
                  <a:lnTo>
                    <a:pt x="3575" y="21407"/>
                  </a:lnTo>
                  <a:lnTo>
                    <a:pt x="3755" y="21867"/>
                  </a:lnTo>
                  <a:lnTo>
                    <a:pt x="3935" y="22316"/>
                  </a:lnTo>
                  <a:lnTo>
                    <a:pt x="4310" y="23213"/>
                  </a:lnTo>
                  <a:lnTo>
                    <a:pt x="5070" y="24984"/>
                  </a:lnTo>
                  <a:lnTo>
                    <a:pt x="5226" y="24760"/>
                  </a:lnTo>
                  <a:lnTo>
                    <a:pt x="5383" y="24536"/>
                  </a:lnTo>
                  <a:lnTo>
                    <a:pt x="5535" y="24300"/>
                  </a:lnTo>
                  <a:lnTo>
                    <a:pt x="5687" y="24064"/>
                  </a:lnTo>
                  <a:lnTo>
                    <a:pt x="5834" y="23804"/>
                  </a:lnTo>
                  <a:lnTo>
                    <a:pt x="5981" y="23556"/>
                  </a:lnTo>
                  <a:lnTo>
                    <a:pt x="6123" y="23284"/>
                  </a:lnTo>
                  <a:lnTo>
                    <a:pt x="6266" y="23013"/>
                  </a:lnTo>
                  <a:lnTo>
                    <a:pt x="6403" y="22741"/>
                  </a:lnTo>
                  <a:lnTo>
                    <a:pt x="6541" y="22458"/>
                  </a:lnTo>
                  <a:lnTo>
                    <a:pt x="6679" y="22163"/>
                  </a:lnTo>
                  <a:lnTo>
                    <a:pt x="6812" y="21867"/>
                  </a:lnTo>
                  <a:lnTo>
                    <a:pt x="6940" y="21560"/>
                  </a:lnTo>
                  <a:lnTo>
                    <a:pt x="7068" y="21253"/>
                  </a:lnTo>
                  <a:lnTo>
                    <a:pt x="7191" y="20935"/>
                  </a:lnTo>
                  <a:lnTo>
                    <a:pt x="7315" y="20604"/>
                  </a:lnTo>
                  <a:lnTo>
                    <a:pt x="7433" y="20273"/>
                  </a:lnTo>
                  <a:lnTo>
                    <a:pt x="7552" y="19931"/>
                  </a:lnTo>
                  <a:lnTo>
                    <a:pt x="7661" y="19589"/>
                  </a:lnTo>
                  <a:lnTo>
                    <a:pt x="7775" y="19246"/>
                  </a:lnTo>
                  <a:lnTo>
                    <a:pt x="7879" y="18880"/>
                  </a:lnTo>
                  <a:lnTo>
                    <a:pt x="7984" y="18526"/>
                  </a:lnTo>
                  <a:lnTo>
                    <a:pt x="8088" y="18160"/>
                  </a:lnTo>
                  <a:lnTo>
                    <a:pt x="8188" y="17782"/>
                  </a:lnTo>
                  <a:lnTo>
                    <a:pt x="8283" y="17404"/>
                  </a:lnTo>
                  <a:lnTo>
                    <a:pt x="8373" y="17015"/>
                  </a:lnTo>
                  <a:lnTo>
                    <a:pt x="8463" y="16625"/>
                  </a:lnTo>
                  <a:lnTo>
                    <a:pt x="8544" y="16235"/>
                  </a:lnTo>
                  <a:lnTo>
                    <a:pt x="8629" y="15822"/>
                  </a:lnTo>
                  <a:lnTo>
                    <a:pt x="8705" y="15421"/>
                  </a:lnTo>
                  <a:lnTo>
                    <a:pt x="8781" y="15008"/>
                  </a:lnTo>
                  <a:lnTo>
                    <a:pt x="8852" y="14594"/>
                  </a:lnTo>
                  <a:lnTo>
                    <a:pt x="8876" y="14429"/>
                  </a:lnTo>
                  <a:lnTo>
                    <a:pt x="8905" y="14287"/>
                  </a:lnTo>
                  <a:lnTo>
                    <a:pt x="8938" y="14169"/>
                  </a:lnTo>
                  <a:lnTo>
                    <a:pt x="8976" y="14051"/>
                  </a:lnTo>
                  <a:lnTo>
                    <a:pt x="9014" y="13945"/>
                  </a:lnTo>
                  <a:lnTo>
                    <a:pt x="9057" y="13862"/>
                  </a:lnTo>
                  <a:lnTo>
                    <a:pt x="9094" y="13780"/>
                  </a:lnTo>
                  <a:lnTo>
                    <a:pt x="9137" y="13721"/>
                  </a:lnTo>
                  <a:lnTo>
                    <a:pt x="8871" y="12930"/>
                  </a:lnTo>
                  <a:lnTo>
                    <a:pt x="8610" y="12127"/>
                  </a:lnTo>
                  <a:lnTo>
                    <a:pt x="8354" y="11312"/>
                  </a:lnTo>
                  <a:lnTo>
                    <a:pt x="8098" y="10497"/>
                  </a:lnTo>
                  <a:lnTo>
                    <a:pt x="7851" y="9659"/>
                  </a:lnTo>
                  <a:lnTo>
                    <a:pt x="7599" y="8821"/>
                  </a:lnTo>
                  <a:lnTo>
                    <a:pt x="7357" y="7982"/>
                  </a:lnTo>
                  <a:lnTo>
                    <a:pt x="7115" y="7121"/>
                  </a:lnTo>
                  <a:lnTo>
                    <a:pt x="6878" y="6259"/>
                  </a:lnTo>
                  <a:lnTo>
                    <a:pt x="6645" y="5397"/>
                  </a:lnTo>
                  <a:lnTo>
                    <a:pt x="6413" y="4511"/>
                  </a:lnTo>
                  <a:lnTo>
                    <a:pt x="6185" y="3626"/>
                  </a:lnTo>
                  <a:lnTo>
                    <a:pt x="5962" y="2728"/>
                  </a:lnTo>
                  <a:lnTo>
                    <a:pt x="5744" y="1831"/>
                  </a:lnTo>
                  <a:lnTo>
                    <a:pt x="5525" y="910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5"/>
            <p:cNvSpPr/>
            <p:nvPr/>
          </p:nvSpPr>
          <p:spPr>
            <a:xfrm>
              <a:off x="-1757700" y="-9208650"/>
              <a:ext cx="218350" cy="639675"/>
            </a:xfrm>
            <a:custGeom>
              <a:rect b="b" l="l" r="r" t="t"/>
              <a:pathLst>
                <a:path extrusionOk="0" h="25587" w="8734">
                  <a:moveTo>
                    <a:pt x="5995" y="1"/>
                  </a:moveTo>
                  <a:lnTo>
                    <a:pt x="5635" y="391"/>
                  </a:lnTo>
                  <a:lnTo>
                    <a:pt x="5269" y="757"/>
                  </a:lnTo>
                  <a:lnTo>
                    <a:pt x="4904" y="1123"/>
                  </a:lnTo>
                  <a:lnTo>
                    <a:pt x="4538" y="1465"/>
                  </a:lnTo>
                  <a:lnTo>
                    <a:pt x="4168" y="1784"/>
                  </a:lnTo>
                  <a:lnTo>
                    <a:pt x="3798" y="2091"/>
                  </a:lnTo>
                  <a:lnTo>
                    <a:pt x="3423" y="2386"/>
                  </a:lnTo>
                  <a:lnTo>
                    <a:pt x="3048" y="2669"/>
                  </a:lnTo>
                  <a:lnTo>
                    <a:pt x="2673" y="2929"/>
                  </a:lnTo>
                  <a:lnTo>
                    <a:pt x="2293" y="3177"/>
                  </a:lnTo>
                  <a:lnTo>
                    <a:pt x="1914" y="3413"/>
                  </a:lnTo>
                  <a:lnTo>
                    <a:pt x="1534" y="3626"/>
                  </a:lnTo>
                  <a:lnTo>
                    <a:pt x="1154" y="3826"/>
                  </a:lnTo>
                  <a:lnTo>
                    <a:pt x="770" y="4015"/>
                  </a:lnTo>
                  <a:lnTo>
                    <a:pt x="385" y="4181"/>
                  </a:lnTo>
                  <a:lnTo>
                    <a:pt x="1" y="4322"/>
                  </a:lnTo>
                  <a:lnTo>
                    <a:pt x="148" y="5704"/>
                  </a:lnTo>
                  <a:lnTo>
                    <a:pt x="300" y="7085"/>
                  </a:lnTo>
                  <a:lnTo>
                    <a:pt x="461" y="8455"/>
                  </a:lnTo>
                  <a:lnTo>
                    <a:pt x="632" y="9813"/>
                  </a:lnTo>
                  <a:lnTo>
                    <a:pt x="808" y="11170"/>
                  </a:lnTo>
                  <a:lnTo>
                    <a:pt x="993" y="12516"/>
                  </a:lnTo>
                  <a:lnTo>
                    <a:pt x="1187" y="13862"/>
                  </a:lnTo>
                  <a:lnTo>
                    <a:pt x="1387" y="15196"/>
                  </a:lnTo>
                  <a:lnTo>
                    <a:pt x="1600" y="16519"/>
                  </a:lnTo>
                  <a:lnTo>
                    <a:pt x="1819" y="17841"/>
                  </a:lnTo>
                  <a:lnTo>
                    <a:pt x="2051" y="19152"/>
                  </a:lnTo>
                  <a:lnTo>
                    <a:pt x="2293" y="20451"/>
                  </a:lnTo>
                  <a:lnTo>
                    <a:pt x="2545" y="21749"/>
                  </a:lnTo>
                  <a:lnTo>
                    <a:pt x="2806" y="23036"/>
                  </a:lnTo>
                  <a:lnTo>
                    <a:pt x="2939" y="23674"/>
                  </a:lnTo>
                  <a:lnTo>
                    <a:pt x="3076" y="24311"/>
                  </a:lnTo>
                  <a:lnTo>
                    <a:pt x="3219" y="24949"/>
                  </a:lnTo>
                  <a:lnTo>
                    <a:pt x="3361" y="25587"/>
                  </a:lnTo>
                  <a:lnTo>
                    <a:pt x="3689" y="25067"/>
                  </a:lnTo>
                  <a:lnTo>
                    <a:pt x="4007" y="24536"/>
                  </a:lnTo>
                  <a:lnTo>
                    <a:pt x="4325" y="23993"/>
                  </a:lnTo>
                  <a:lnTo>
                    <a:pt x="4638" y="23450"/>
                  </a:lnTo>
                  <a:lnTo>
                    <a:pt x="4946" y="22883"/>
                  </a:lnTo>
                  <a:lnTo>
                    <a:pt x="5255" y="22316"/>
                  </a:lnTo>
                  <a:lnTo>
                    <a:pt x="5559" y="21738"/>
                  </a:lnTo>
                  <a:lnTo>
                    <a:pt x="5858" y="21147"/>
                  </a:lnTo>
                  <a:lnTo>
                    <a:pt x="6161" y="20557"/>
                  </a:lnTo>
                  <a:lnTo>
                    <a:pt x="6460" y="19955"/>
                  </a:lnTo>
                  <a:lnTo>
                    <a:pt x="6755" y="19341"/>
                  </a:lnTo>
                  <a:lnTo>
                    <a:pt x="7049" y="18727"/>
                  </a:lnTo>
                  <a:lnTo>
                    <a:pt x="7637" y="17463"/>
                  </a:lnTo>
                  <a:lnTo>
                    <a:pt x="8226" y="16188"/>
                  </a:lnTo>
                  <a:lnTo>
                    <a:pt x="8288" y="16058"/>
                  </a:lnTo>
                  <a:lnTo>
                    <a:pt x="8349" y="15964"/>
                  </a:lnTo>
                  <a:lnTo>
                    <a:pt x="8416" y="15881"/>
                  </a:lnTo>
                  <a:lnTo>
                    <a:pt x="8482" y="15810"/>
                  </a:lnTo>
                  <a:lnTo>
                    <a:pt x="8544" y="15763"/>
                  </a:lnTo>
                  <a:lnTo>
                    <a:pt x="8610" y="15728"/>
                  </a:lnTo>
                  <a:lnTo>
                    <a:pt x="8672" y="15716"/>
                  </a:lnTo>
                  <a:lnTo>
                    <a:pt x="8734" y="15704"/>
                  </a:lnTo>
                  <a:lnTo>
                    <a:pt x="8539" y="14771"/>
                  </a:lnTo>
                  <a:lnTo>
                    <a:pt x="8340" y="13827"/>
                  </a:lnTo>
                  <a:lnTo>
                    <a:pt x="8150" y="12882"/>
                  </a:lnTo>
                  <a:lnTo>
                    <a:pt x="7965" y="11926"/>
                  </a:lnTo>
                  <a:lnTo>
                    <a:pt x="7780" y="10958"/>
                  </a:lnTo>
                  <a:lnTo>
                    <a:pt x="7599" y="9990"/>
                  </a:lnTo>
                  <a:lnTo>
                    <a:pt x="7424" y="9021"/>
                  </a:lnTo>
                  <a:lnTo>
                    <a:pt x="7248" y="8030"/>
                  </a:lnTo>
                  <a:lnTo>
                    <a:pt x="7082" y="7050"/>
                  </a:lnTo>
                  <a:lnTo>
                    <a:pt x="6916" y="6058"/>
                  </a:lnTo>
                  <a:lnTo>
                    <a:pt x="6755" y="5054"/>
                  </a:lnTo>
                  <a:lnTo>
                    <a:pt x="6593" y="4051"/>
                  </a:lnTo>
                  <a:lnTo>
                    <a:pt x="6437" y="3047"/>
                  </a:lnTo>
                  <a:lnTo>
                    <a:pt x="6285" y="2032"/>
                  </a:lnTo>
                  <a:lnTo>
                    <a:pt x="6138" y="1016"/>
                  </a:lnTo>
                  <a:lnTo>
                    <a:pt x="599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5"/>
            <p:cNvSpPr/>
            <p:nvPr/>
          </p:nvSpPr>
          <p:spPr>
            <a:xfrm>
              <a:off x="-1990600" y="-11569450"/>
              <a:ext cx="426700" cy="917725"/>
            </a:xfrm>
            <a:custGeom>
              <a:rect b="b" l="l" r="r" t="t"/>
              <a:pathLst>
                <a:path extrusionOk="0" h="36709" w="17068">
                  <a:moveTo>
                    <a:pt x="8766" y="1"/>
                  </a:moveTo>
                  <a:lnTo>
                    <a:pt x="8562" y="13"/>
                  </a:lnTo>
                  <a:lnTo>
                    <a:pt x="8363" y="36"/>
                  </a:lnTo>
                  <a:lnTo>
                    <a:pt x="8159" y="72"/>
                  </a:lnTo>
                  <a:lnTo>
                    <a:pt x="7955" y="107"/>
                  </a:lnTo>
                  <a:lnTo>
                    <a:pt x="7751" y="166"/>
                  </a:lnTo>
                  <a:lnTo>
                    <a:pt x="7755" y="202"/>
                  </a:lnTo>
                  <a:lnTo>
                    <a:pt x="7760" y="225"/>
                  </a:lnTo>
                  <a:lnTo>
                    <a:pt x="7765" y="261"/>
                  </a:lnTo>
                  <a:lnTo>
                    <a:pt x="7770" y="284"/>
                  </a:lnTo>
                  <a:lnTo>
                    <a:pt x="7779" y="485"/>
                  </a:lnTo>
                  <a:lnTo>
                    <a:pt x="7784" y="686"/>
                  </a:lnTo>
                  <a:lnTo>
                    <a:pt x="7784" y="875"/>
                  </a:lnTo>
                  <a:lnTo>
                    <a:pt x="7774" y="1052"/>
                  </a:lnTo>
                  <a:lnTo>
                    <a:pt x="7760" y="1217"/>
                  </a:lnTo>
                  <a:lnTo>
                    <a:pt x="7736" y="1370"/>
                  </a:lnTo>
                  <a:lnTo>
                    <a:pt x="7708" y="1524"/>
                  </a:lnTo>
                  <a:lnTo>
                    <a:pt x="7675" y="1666"/>
                  </a:lnTo>
                  <a:lnTo>
                    <a:pt x="7637" y="1784"/>
                  </a:lnTo>
                  <a:lnTo>
                    <a:pt x="7599" y="1902"/>
                  </a:lnTo>
                  <a:lnTo>
                    <a:pt x="7551" y="2008"/>
                  </a:lnTo>
                  <a:lnTo>
                    <a:pt x="7504" y="2102"/>
                  </a:lnTo>
                  <a:lnTo>
                    <a:pt x="7452" y="2185"/>
                  </a:lnTo>
                  <a:lnTo>
                    <a:pt x="7395" y="2256"/>
                  </a:lnTo>
                  <a:lnTo>
                    <a:pt x="7338" y="2315"/>
                  </a:lnTo>
                  <a:lnTo>
                    <a:pt x="7276" y="2362"/>
                  </a:lnTo>
                  <a:lnTo>
                    <a:pt x="7219" y="2398"/>
                  </a:lnTo>
                  <a:lnTo>
                    <a:pt x="7157" y="2421"/>
                  </a:lnTo>
                  <a:lnTo>
                    <a:pt x="7034" y="2421"/>
                  </a:lnTo>
                  <a:lnTo>
                    <a:pt x="6972" y="2398"/>
                  </a:lnTo>
                  <a:lnTo>
                    <a:pt x="6911" y="2362"/>
                  </a:lnTo>
                  <a:lnTo>
                    <a:pt x="6849" y="2315"/>
                  </a:lnTo>
                  <a:lnTo>
                    <a:pt x="6792" y="2256"/>
                  </a:lnTo>
                  <a:lnTo>
                    <a:pt x="6735" y="2173"/>
                  </a:lnTo>
                  <a:lnTo>
                    <a:pt x="6683" y="2079"/>
                  </a:lnTo>
                  <a:lnTo>
                    <a:pt x="6631" y="1973"/>
                  </a:lnTo>
                  <a:lnTo>
                    <a:pt x="6583" y="1855"/>
                  </a:lnTo>
                  <a:lnTo>
                    <a:pt x="6536" y="1713"/>
                  </a:lnTo>
                  <a:lnTo>
                    <a:pt x="6498" y="1559"/>
                  </a:lnTo>
                  <a:lnTo>
                    <a:pt x="6460" y="1382"/>
                  </a:lnTo>
                  <a:lnTo>
                    <a:pt x="6431" y="1193"/>
                  </a:lnTo>
                  <a:lnTo>
                    <a:pt x="6417" y="1111"/>
                  </a:lnTo>
                  <a:lnTo>
                    <a:pt x="6398" y="1016"/>
                  </a:lnTo>
                  <a:lnTo>
                    <a:pt x="6379" y="934"/>
                  </a:lnTo>
                  <a:lnTo>
                    <a:pt x="6365" y="839"/>
                  </a:lnTo>
                  <a:lnTo>
                    <a:pt x="6090" y="1040"/>
                  </a:lnTo>
                  <a:lnTo>
                    <a:pt x="5819" y="1252"/>
                  </a:lnTo>
                  <a:lnTo>
                    <a:pt x="5544" y="1489"/>
                  </a:lnTo>
                  <a:lnTo>
                    <a:pt x="5278" y="1736"/>
                  </a:lnTo>
                  <a:lnTo>
                    <a:pt x="5012" y="2008"/>
                  </a:lnTo>
                  <a:lnTo>
                    <a:pt x="4751" y="2291"/>
                  </a:lnTo>
                  <a:lnTo>
                    <a:pt x="4490" y="2598"/>
                  </a:lnTo>
                  <a:lnTo>
                    <a:pt x="4239" y="2929"/>
                  </a:lnTo>
                  <a:lnTo>
                    <a:pt x="3987" y="3271"/>
                  </a:lnTo>
                  <a:lnTo>
                    <a:pt x="3740" y="3626"/>
                  </a:lnTo>
                  <a:lnTo>
                    <a:pt x="3503" y="4003"/>
                  </a:lnTo>
                  <a:lnTo>
                    <a:pt x="3266" y="4405"/>
                  </a:lnTo>
                  <a:lnTo>
                    <a:pt x="3038" y="4818"/>
                  </a:lnTo>
                  <a:lnTo>
                    <a:pt x="2810" y="5243"/>
                  </a:lnTo>
                  <a:lnTo>
                    <a:pt x="2592" y="5692"/>
                  </a:lnTo>
                  <a:lnTo>
                    <a:pt x="2383" y="6152"/>
                  </a:lnTo>
                  <a:lnTo>
                    <a:pt x="2179" y="6625"/>
                  </a:lnTo>
                  <a:lnTo>
                    <a:pt x="1979" y="7120"/>
                  </a:lnTo>
                  <a:lnTo>
                    <a:pt x="1790" y="7628"/>
                  </a:lnTo>
                  <a:lnTo>
                    <a:pt x="1609" y="8159"/>
                  </a:lnTo>
                  <a:lnTo>
                    <a:pt x="1434" y="8691"/>
                  </a:lnTo>
                  <a:lnTo>
                    <a:pt x="1267" y="9246"/>
                  </a:lnTo>
                  <a:lnTo>
                    <a:pt x="1111" y="9824"/>
                  </a:lnTo>
                  <a:lnTo>
                    <a:pt x="959" y="10403"/>
                  </a:lnTo>
                  <a:lnTo>
                    <a:pt x="821" y="11005"/>
                  </a:lnTo>
                  <a:lnTo>
                    <a:pt x="693" y="11619"/>
                  </a:lnTo>
                  <a:lnTo>
                    <a:pt x="631" y="11926"/>
                  </a:lnTo>
                  <a:lnTo>
                    <a:pt x="570" y="12245"/>
                  </a:lnTo>
                  <a:lnTo>
                    <a:pt x="518" y="12563"/>
                  </a:lnTo>
                  <a:lnTo>
                    <a:pt x="461" y="12894"/>
                  </a:lnTo>
                  <a:lnTo>
                    <a:pt x="413" y="13213"/>
                  </a:lnTo>
                  <a:lnTo>
                    <a:pt x="366" y="13543"/>
                  </a:lnTo>
                  <a:lnTo>
                    <a:pt x="318" y="13874"/>
                  </a:lnTo>
                  <a:lnTo>
                    <a:pt x="276" y="14216"/>
                  </a:lnTo>
                  <a:lnTo>
                    <a:pt x="233" y="14559"/>
                  </a:lnTo>
                  <a:lnTo>
                    <a:pt x="200" y="14901"/>
                  </a:lnTo>
                  <a:lnTo>
                    <a:pt x="162" y="15244"/>
                  </a:lnTo>
                  <a:lnTo>
                    <a:pt x="133" y="15598"/>
                  </a:lnTo>
                  <a:lnTo>
                    <a:pt x="90" y="16176"/>
                  </a:lnTo>
                  <a:lnTo>
                    <a:pt x="52" y="16743"/>
                  </a:lnTo>
                  <a:lnTo>
                    <a:pt x="29" y="17298"/>
                  </a:lnTo>
                  <a:lnTo>
                    <a:pt x="10" y="17841"/>
                  </a:lnTo>
                  <a:lnTo>
                    <a:pt x="0" y="18372"/>
                  </a:lnTo>
                  <a:lnTo>
                    <a:pt x="0" y="18892"/>
                  </a:lnTo>
                  <a:lnTo>
                    <a:pt x="5" y="19400"/>
                  </a:lnTo>
                  <a:lnTo>
                    <a:pt x="19" y="19896"/>
                  </a:lnTo>
                  <a:lnTo>
                    <a:pt x="43" y="20391"/>
                  </a:lnTo>
                  <a:lnTo>
                    <a:pt x="76" y="20864"/>
                  </a:lnTo>
                  <a:lnTo>
                    <a:pt x="109" y="21336"/>
                  </a:lnTo>
                  <a:lnTo>
                    <a:pt x="157" y="21796"/>
                  </a:lnTo>
                  <a:lnTo>
                    <a:pt x="209" y="22245"/>
                  </a:lnTo>
                  <a:lnTo>
                    <a:pt x="266" y="22682"/>
                  </a:lnTo>
                  <a:lnTo>
                    <a:pt x="332" y="23119"/>
                  </a:lnTo>
                  <a:lnTo>
                    <a:pt x="404" y="23532"/>
                  </a:lnTo>
                  <a:lnTo>
                    <a:pt x="480" y="23945"/>
                  </a:lnTo>
                  <a:lnTo>
                    <a:pt x="565" y="24347"/>
                  </a:lnTo>
                  <a:lnTo>
                    <a:pt x="655" y="24736"/>
                  </a:lnTo>
                  <a:lnTo>
                    <a:pt x="750" y="25126"/>
                  </a:lnTo>
                  <a:lnTo>
                    <a:pt x="855" y="25492"/>
                  </a:lnTo>
                  <a:lnTo>
                    <a:pt x="959" y="25858"/>
                  </a:lnTo>
                  <a:lnTo>
                    <a:pt x="1073" y="26224"/>
                  </a:lnTo>
                  <a:lnTo>
                    <a:pt x="1192" y="26567"/>
                  </a:lnTo>
                  <a:lnTo>
                    <a:pt x="1310" y="26909"/>
                  </a:lnTo>
                  <a:lnTo>
                    <a:pt x="1438" y="27240"/>
                  </a:lnTo>
                  <a:lnTo>
                    <a:pt x="1571" y="27570"/>
                  </a:lnTo>
                  <a:lnTo>
                    <a:pt x="1704" y="27889"/>
                  </a:lnTo>
                  <a:lnTo>
                    <a:pt x="1847" y="28196"/>
                  </a:lnTo>
                  <a:lnTo>
                    <a:pt x="1989" y="28503"/>
                  </a:lnTo>
                  <a:lnTo>
                    <a:pt x="2136" y="28798"/>
                  </a:lnTo>
                  <a:lnTo>
                    <a:pt x="2288" y="29081"/>
                  </a:lnTo>
                  <a:lnTo>
                    <a:pt x="2445" y="29365"/>
                  </a:lnTo>
                  <a:lnTo>
                    <a:pt x="2601" y="29636"/>
                  </a:lnTo>
                  <a:lnTo>
                    <a:pt x="2763" y="29908"/>
                  </a:lnTo>
                  <a:lnTo>
                    <a:pt x="2929" y="30168"/>
                  </a:lnTo>
                  <a:lnTo>
                    <a:pt x="3095" y="30427"/>
                  </a:lnTo>
                  <a:lnTo>
                    <a:pt x="3266" y="30675"/>
                  </a:lnTo>
                  <a:lnTo>
                    <a:pt x="3436" y="30911"/>
                  </a:lnTo>
                  <a:lnTo>
                    <a:pt x="3612" y="31148"/>
                  </a:lnTo>
                  <a:lnTo>
                    <a:pt x="3788" y="31384"/>
                  </a:lnTo>
                  <a:lnTo>
                    <a:pt x="3963" y="31608"/>
                  </a:lnTo>
                  <a:lnTo>
                    <a:pt x="4329" y="32045"/>
                  </a:lnTo>
                  <a:lnTo>
                    <a:pt x="4694" y="32458"/>
                  </a:lnTo>
                  <a:lnTo>
                    <a:pt x="5064" y="32860"/>
                  </a:lnTo>
                  <a:lnTo>
                    <a:pt x="5439" y="33226"/>
                  </a:lnTo>
                  <a:lnTo>
                    <a:pt x="5814" y="33592"/>
                  </a:lnTo>
                  <a:lnTo>
                    <a:pt x="6189" y="33934"/>
                  </a:lnTo>
                  <a:lnTo>
                    <a:pt x="6559" y="34265"/>
                  </a:lnTo>
                  <a:lnTo>
                    <a:pt x="6930" y="34583"/>
                  </a:lnTo>
                  <a:lnTo>
                    <a:pt x="7295" y="34890"/>
                  </a:lnTo>
                  <a:lnTo>
                    <a:pt x="8007" y="35457"/>
                  </a:lnTo>
                  <a:lnTo>
                    <a:pt x="8107" y="35563"/>
                  </a:lnTo>
                  <a:lnTo>
                    <a:pt x="8197" y="35681"/>
                  </a:lnTo>
                  <a:lnTo>
                    <a:pt x="8278" y="35811"/>
                  </a:lnTo>
                  <a:lnTo>
                    <a:pt x="8353" y="35953"/>
                  </a:lnTo>
                  <a:lnTo>
                    <a:pt x="8425" y="36107"/>
                  </a:lnTo>
                  <a:lnTo>
                    <a:pt x="8482" y="36284"/>
                  </a:lnTo>
                  <a:lnTo>
                    <a:pt x="8534" y="36461"/>
                  </a:lnTo>
                  <a:lnTo>
                    <a:pt x="8581" y="36650"/>
                  </a:lnTo>
                  <a:lnTo>
                    <a:pt x="8937" y="36685"/>
                  </a:lnTo>
                  <a:lnTo>
                    <a:pt x="9293" y="36709"/>
                  </a:lnTo>
                  <a:lnTo>
                    <a:pt x="9644" y="36697"/>
                  </a:lnTo>
                  <a:lnTo>
                    <a:pt x="9996" y="36673"/>
                  </a:lnTo>
                  <a:lnTo>
                    <a:pt x="10347" y="36614"/>
                  </a:lnTo>
                  <a:lnTo>
                    <a:pt x="10693" y="36532"/>
                  </a:lnTo>
                  <a:lnTo>
                    <a:pt x="11035" y="36425"/>
                  </a:lnTo>
                  <a:lnTo>
                    <a:pt x="11206" y="36366"/>
                  </a:lnTo>
                  <a:lnTo>
                    <a:pt x="11377" y="36295"/>
                  </a:lnTo>
                  <a:lnTo>
                    <a:pt x="11543" y="36225"/>
                  </a:lnTo>
                  <a:lnTo>
                    <a:pt x="11709" y="36130"/>
                  </a:lnTo>
                  <a:lnTo>
                    <a:pt x="11875" y="36047"/>
                  </a:lnTo>
                  <a:lnTo>
                    <a:pt x="12041" y="35953"/>
                  </a:lnTo>
                  <a:lnTo>
                    <a:pt x="12203" y="35847"/>
                  </a:lnTo>
                  <a:lnTo>
                    <a:pt x="12364" y="35729"/>
                  </a:lnTo>
                  <a:lnTo>
                    <a:pt x="12525" y="35611"/>
                  </a:lnTo>
                  <a:lnTo>
                    <a:pt x="12682" y="35481"/>
                  </a:lnTo>
                  <a:lnTo>
                    <a:pt x="12839" y="35351"/>
                  </a:lnTo>
                  <a:lnTo>
                    <a:pt x="12995" y="35209"/>
                  </a:lnTo>
                  <a:lnTo>
                    <a:pt x="13147" y="35056"/>
                  </a:lnTo>
                  <a:lnTo>
                    <a:pt x="13299" y="34902"/>
                  </a:lnTo>
                  <a:lnTo>
                    <a:pt x="13446" y="34737"/>
                  </a:lnTo>
                  <a:lnTo>
                    <a:pt x="13598" y="34560"/>
                  </a:lnTo>
                  <a:lnTo>
                    <a:pt x="13740" y="34371"/>
                  </a:lnTo>
                  <a:lnTo>
                    <a:pt x="13883" y="34182"/>
                  </a:lnTo>
                  <a:lnTo>
                    <a:pt x="14025" y="33981"/>
                  </a:lnTo>
                  <a:lnTo>
                    <a:pt x="14163" y="33781"/>
                  </a:lnTo>
                  <a:lnTo>
                    <a:pt x="14300" y="33556"/>
                  </a:lnTo>
                  <a:lnTo>
                    <a:pt x="14433" y="33332"/>
                  </a:lnTo>
                  <a:lnTo>
                    <a:pt x="14566" y="33096"/>
                  </a:lnTo>
                  <a:lnTo>
                    <a:pt x="14694" y="32860"/>
                  </a:lnTo>
                  <a:lnTo>
                    <a:pt x="14822" y="32600"/>
                  </a:lnTo>
                  <a:lnTo>
                    <a:pt x="14946" y="32340"/>
                  </a:lnTo>
                  <a:lnTo>
                    <a:pt x="15069" y="32069"/>
                  </a:lnTo>
                  <a:lnTo>
                    <a:pt x="15188" y="31797"/>
                  </a:lnTo>
                  <a:lnTo>
                    <a:pt x="15302" y="31502"/>
                  </a:lnTo>
                  <a:lnTo>
                    <a:pt x="15416" y="31207"/>
                  </a:lnTo>
                  <a:lnTo>
                    <a:pt x="15525" y="30900"/>
                  </a:lnTo>
                  <a:lnTo>
                    <a:pt x="15629" y="30581"/>
                  </a:lnTo>
                  <a:lnTo>
                    <a:pt x="15734" y="30250"/>
                  </a:lnTo>
                  <a:lnTo>
                    <a:pt x="15833" y="29920"/>
                  </a:lnTo>
                  <a:lnTo>
                    <a:pt x="15933" y="29565"/>
                  </a:lnTo>
                  <a:lnTo>
                    <a:pt x="16023" y="29211"/>
                  </a:lnTo>
                  <a:lnTo>
                    <a:pt x="16113" y="28845"/>
                  </a:lnTo>
                  <a:lnTo>
                    <a:pt x="16204" y="28467"/>
                  </a:lnTo>
                  <a:lnTo>
                    <a:pt x="16284" y="28078"/>
                  </a:lnTo>
                  <a:lnTo>
                    <a:pt x="16365" y="27676"/>
                  </a:lnTo>
                  <a:lnTo>
                    <a:pt x="16441" y="27263"/>
                  </a:lnTo>
                  <a:lnTo>
                    <a:pt x="16512" y="26850"/>
                  </a:lnTo>
                  <a:lnTo>
                    <a:pt x="16583" y="26413"/>
                  </a:lnTo>
                  <a:lnTo>
                    <a:pt x="16645" y="25976"/>
                  </a:lnTo>
                  <a:lnTo>
                    <a:pt x="16707" y="25516"/>
                  </a:lnTo>
                  <a:lnTo>
                    <a:pt x="16764" y="25055"/>
                  </a:lnTo>
                  <a:lnTo>
                    <a:pt x="16816" y="24583"/>
                  </a:lnTo>
                  <a:lnTo>
                    <a:pt x="16868" y="24099"/>
                  </a:lnTo>
                  <a:lnTo>
                    <a:pt x="16911" y="23603"/>
                  </a:lnTo>
                  <a:lnTo>
                    <a:pt x="16953" y="23083"/>
                  </a:lnTo>
                  <a:lnTo>
                    <a:pt x="16982" y="22611"/>
                  </a:lnTo>
                  <a:lnTo>
                    <a:pt x="17010" y="22139"/>
                  </a:lnTo>
                  <a:lnTo>
                    <a:pt x="17029" y="21667"/>
                  </a:lnTo>
                  <a:lnTo>
                    <a:pt x="17048" y="21194"/>
                  </a:lnTo>
                  <a:lnTo>
                    <a:pt x="17058" y="20722"/>
                  </a:lnTo>
                  <a:lnTo>
                    <a:pt x="17067" y="20250"/>
                  </a:lnTo>
                  <a:lnTo>
                    <a:pt x="17067" y="19778"/>
                  </a:lnTo>
                  <a:lnTo>
                    <a:pt x="17067" y="19305"/>
                  </a:lnTo>
                  <a:lnTo>
                    <a:pt x="17058" y="18845"/>
                  </a:lnTo>
                  <a:lnTo>
                    <a:pt x="17044" y="18372"/>
                  </a:lnTo>
                  <a:lnTo>
                    <a:pt x="17029" y="17912"/>
                  </a:lnTo>
                  <a:lnTo>
                    <a:pt x="17006" y="17452"/>
                  </a:lnTo>
                  <a:lnTo>
                    <a:pt x="16982" y="16991"/>
                  </a:lnTo>
                  <a:lnTo>
                    <a:pt x="16953" y="16542"/>
                  </a:lnTo>
                  <a:lnTo>
                    <a:pt x="16915" y="16082"/>
                  </a:lnTo>
                  <a:lnTo>
                    <a:pt x="16877" y="15633"/>
                  </a:lnTo>
                  <a:lnTo>
                    <a:pt x="16835" y="15185"/>
                  </a:lnTo>
                  <a:lnTo>
                    <a:pt x="16787" y="14736"/>
                  </a:lnTo>
                  <a:lnTo>
                    <a:pt x="16735" y="14299"/>
                  </a:lnTo>
                  <a:lnTo>
                    <a:pt x="16678" y="13862"/>
                  </a:lnTo>
                  <a:lnTo>
                    <a:pt x="16616" y="13425"/>
                  </a:lnTo>
                  <a:lnTo>
                    <a:pt x="16555" y="13000"/>
                  </a:lnTo>
                  <a:lnTo>
                    <a:pt x="16484" y="12575"/>
                  </a:lnTo>
                  <a:lnTo>
                    <a:pt x="16412" y="12150"/>
                  </a:lnTo>
                  <a:lnTo>
                    <a:pt x="16336" y="11737"/>
                  </a:lnTo>
                  <a:lnTo>
                    <a:pt x="16256" y="11324"/>
                  </a:lnTo>
                  <a:lnTo>
                    <a:pt x="16175" y="10910"/>
                  </a:lnTo>
                  <a:lnTo>
                    <a:pt x="16085" y="10509"/>
                  </a:lnTo>
                  <a:lnTo>
                    <a:pt x="15995" y="10108"/>
                  </a:lnTo>
                  <a:lnTo>
                    <a:pt x="15900" y="9718"/>
                  </a:lnTo>
                  <a:lnTo>
                    <a:pt x="15805" y="9328"/>
                  </a:lnTo>
                  <a:lnTo>
                    <a:pt x="15700" y="8951"/>
                  </a:lnTo>
                  <a:lnTo>
                    <a:pt x="15596" y="8573"/>
                  </a:lnTo>
                  <a:lnTo>
                    <a:pt x="15487" y="8195"/>
                  </a:lnTo>
                  <a:lnTo>
                    <a:pt x="15378" y="7829"/>
                  </a:lnTo>
                  <a:lnTo>
                    <a:pt x="15264" y="7475"/>
                  </a:lnTo>
                  <a:lnTo>
                    <a:pt x="15145" y="7120"/>
                  </a:lnTo>
                  <a:lnTo>
                    <a:pt x="15022" y="6778"/>
                  </a:lnTo>
                  <a:lnTo>
                    <a:pt x="14898" y="6436"/>
                  </a:lnTo>
                  <a:lnTo>
                    <a:pt x="14770" y="6105"/>
                  </a:lnTo>
                  <a:lnTo>
                    <a:pt x="14637" y="5774"/>
                  </a:lnTo>
                  <a:lnTo>
                    <a:pt x="14504" y="5456"/>
                  </a:lnTo>
                  <a:lnTo>
                    <a:pt x="14367" y="5149"/>
                  </a:lnTo>
                  <a:lnTo>
                    <a:pt x="14229" y="4842"/>
                  </a:lnTo>
                  <a:lnTo>
                    <a:pt x="14087" y="4547"/>
                  </a:lnTo>
                  <a:lnTo>
                    <a:pt x="13944" y="4263"/>
                  </a:lnTo>
                  <a:lnTo>
                    <a:pt x="13792" y="3980"/>
                  </a:lnTo>
                  <a:lnTo>
                    <a:pt x="13645" y="3708"/>
                  </a:lnTo>
                  <a:lnTo>
                    <a:pt x="13493" y="3448"/>
                  </a:lnTo>
                  <a:lnTo>
                    <a:pt x="13337" y="3189"/>
                  </a:lnTo>
                  <a:lnTo>
                    <a:pt x="13180" y="2941"/>
                  </a:lnTo>
                  <a:lnTo>
                    <a:pt x="13019" y="2705"/>
                  </a:lnTo>
                  <a:lnTo>
                    <a:pt x="12858" y="2480"/>
                  </a:lnTo>
                  <a:lnTo>
                    <a:pt x="12691" y="2256"/>
                  </a:lnTo>
                  <a:lnTo>
                    <a:pt x="12525" y="2043"/>
                  </a:lnTo>
                  <a:lnTo>
                    <a:pt x="12354" y="1843"/>
                  </a:lnTo>
                  <a:lnTo>
                    <a:pt x="12184" y="1654"/>
                  </a:lnTo>
                  <a:lnTo>
                    <a:pt x="12008" y="1477"/>
                  </a:lnTo>
                  <a:lnTo>
                    <a:pt x="11832" y="1300"/>
                  </a:lnTo>
                  <a:lnTo>
                    <a:pt x="11657" y="1146"/>
                  </a:lnTo>
                  <a:lnTo>
                    <a:pt x="11476" y="993"/>
                  </a:lnTo>
                  <a:lnTo>
                    <a:pt x="11296" y="851"/>
                  </a:lnTo>
                  <a:lnTo>
                    <a:pt x="11111" y="721"/>
                  </a:lnTo>
                  <a:lnTo>
                    <a:pt x="10926" y="603"/>
                  </a:lnTo>
                  <a:lnTo>
                    <a:pt x="10736" y="485"/>
                  </a:lnTo>
                  <a:lnTo>
                    <a:pt x="10546" y="390"/>
                  </a:lnTo>
                  <a:lnTo>
                    <a:pt x="10352" y="296"/>
                  </a:lnTo>
                  <a:lnTo>
                    <a:pt x="10157" y="225"/>
                  </a:lnTo>
                  <a:lnTo>
                    <a:pt x="9962" y="154"/>
                  </a:lnTo>
                  <a:lnTo>
                    <a:pt x="9768" y="107"/>
                  </a:lnTo>
                  <a:lnTo>
                    <a:pt x="9568" y="60"/>
                  </a:lnTo>
                  <a:lnTo>
                    <a:pt x="9369" y="24"/>
                  </a:lnTo>
                  <a:lnTo>
                    <a:pt x="9170" y="13"/>
                  </a:lnTo>
                  <a:lnTo>
                    <a:pt x="897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5"/>
            <p:cNvSpPr/>
            <p:nvPr/>
          </p:nvSpPr>
          <p:spPr>
            <a:xfrm>
              <a:off x="-1805150" y="-9861850"/>
              <a:ext cx="187375" cy="701950"/>
            </a:xfrm>
            <a:custGeom>
              <a:rect b="b" l="l" r="r" t="t"/>
              <a:pathLst>
                <a:path extrusionOk="0" h="28078" w="7495">
                  <a:moveTo>
                    <a:pt x="5421" y="0"/>
                  </a:moveTo>
                  <a:lnTo>
                    <a:pt x="4747" y="154"/>
                  </a:lnTo>
                  <a:lnTo>
                    <a:pt x="4068" y="307"/>
                  </a:lnTo>
                  <a:lnTo>
                    <a:pt x="3394" y="437"/>
                  </a:lnTo>
                  <a:lnTo>
                    <a:pt x="2715" y="567"/>
                  </a:lnTo>
                  <a:lnTo>
                    <a:pt x="1363" y="815"/>
                  </a:lnTo>
                  <a:lnTo>
                    <a:pt x="0" y="1027"/>
                  </a:lnTo>
                  <a:lnTo>
                    <a:pt x="143" y="4463"/>
                  </a:lnTo>
                  <a:lnTo>
                    <a:pt x="214" y="6175"/>
                  </a:lnTo>
                  <a:lnTo>
                    <a:pt x="295" y="7887"/>
                  </a:lnTo>
                  <a:lnTo>
                    <a:pt x="375" y="9599"/>
                  </a:lnTo>
                  <a:lnTo>
                    <a:pt x="456" y="11299"/>
                  </a:lnTo>
                  <a:lnTo>
                    <a:pt x="546" y="13000"/>
                  </a:lnTo>
                  <a:lnTo>
                    <a:pt x="641" y="14700"/>
                  </a:lnTo>
                  <a:lnTo>
                    <a:pt x="741" y="16388"/>
                  </a:lnTo>
                  <a:lnTo>
                    <a:pt x="850" y="18077"/>
                  </a:lnTo>
                  <a:lnTo>
                    <a:pt x="959" y="19765"/>
                  </a:lnTo>
                  <a:lnTo>
                    <a:pt x="1083" y="21442"/>
                  </a:lnTo>
                  <a:lnTo>
                    <a:pt x="1206" y="23106"/>
                  </a:lnTo>
                  <a:lnTo>
                    <a:pt x="1344" y="24771"/>
                  </a:lnTo>
                  <a:lnTo>
                    <a:pt x="1486" y="26424"/>
                  </a:lnTo>
                  <a:lnTo>
                    <a:pt x="1643" y="28077"/>
                  </a:lnTo>
                  <a:lnTo>
                    <a:pt x="2022" y="27865"/>
                  </a:lnTo>
                  <a:lnTo>
                    <a:pt x="2397" y="27628"/>
                  </a:lnTo>
                  <a:lnTo>
                    <a:pt x="2772" y="27392"/>
                  </a:lnTo>
                  <a:lnTo>
                    <a:pt x="3142" y="27133"/>
                  </a:lnTo>
                  <a:lnTo>
                    <a:pt x="3513" y="26873"/>
                  </a:lnTo>
                  <a:lnTo>
                    <a:pt x="3883" y="26589"/>
                  </a:lnTo>
                  <a:lnTo>
                    <a:pt x="4248" y="26306"/>
                  </a:lnTo>
                  <a:lnTo>
                    <a:pt x="4614" y="25999"/>
                  </a:lnTo>
                  <a:lnTo>
                    <a:pt x="4979" y="25680"/>
                  </a:lnTo>
                  <a:lnTo>
                    <a:pt x="5340" y="25350"/>
                  </a:lnTo>
                  <a:lnTo>
                    <a:pt x="5701" y="25007"/>
                  </a:lnTo>
                  <a:lnTo>
                    <a:pt x="6061" y="24653"/>
                  </a:lnTo>
                  <a:lnTo>
                    <a:pt x="6422" y="24287"/>
                  </a:lnTo>
                  <a:lnTo>
                    <a:pt x="6778" y="23909"/>
                  </a:lnTo>
                  <a:lnTo>
                    <a:pt x="7139" y="23520"/>
                  </a:lnTo>
                  <a:lnTo>
                    <a:pt x="7495" y="23118"/>
                  </a:lnTo>
                  <a:lnTo>
                    <a:pt x="7314" y="21701"/>
                  </a:lnTo>
                  <a:lnTo>
                    <a:pt x="7143" y="20284"/>
                  </a:lnTo>
                  <a:lnTo>
                    <a:pt x="6977" y="18856"/>
                  </a:lnTo>
                  <a:lnTo>
                    <a:pt x="6816" y="17415"/>
                  </a:lnTo>
                  <a:lnTo>
                    <a:pt x="6664" y="15987"/>
                  </a:lnTo>
                  <a:lnTo>
                    <a:pt x="6517" y="14534"/>
                  </a:lnTo>
                  <a:lnTo>
                    <a:pt x="6379" y="13094"/>
                  </a:lnTo>
                  <a:lnTo>
                    <a:pt x="6246" y="11642"/>
                  </a:lnTo>
                  <a:lnTo>
                    <a:pt x="6123" y="10190"/>
                  </a:lnTo>
                  <a:lnTo>
                    <a:pt x="6000" y="8737"/>
                  </a:lnTo>
                  <a:lnTo>
                    <a:pt x="5890" y="7285"/>
                  </a:lnTo>
                  <a:lnTo>
                    <a:pt x="5781" y="5833"/>
                  </a:lnTo>
                  <a:lnTo>
                    <a:pt x="5682" y="4369"/>
                  </a:lnTo>
                  <a:lnTo>
                    <a:pt x="5587" y="2916"/>
                  </a:lnTo>
                  <a:lnTo>
                    <a:pt x="5501" y="1452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5"/>
            <p:cNvSpPr/>
            <p:nvPr/>
          </p:nvSpPr>
          <p:spPr>
            <a:xfrm>
              <a:off x="-1833875" y="-10556100"/>
              <a:ext cx="160225" cy="656475"/>
            </a:xfrm>
            <a:custGeom>
              <a:rect b="b" l="l" r="r" t="t"/>
              <a:pathLst>
                <a:path extrusionOk="0" h="26259" w="6409">
                  <a:moveTo>
                    <a:pt x="1" y="0"/>
                  </a:moveTo>
                  <a:lnTo>
                    <a:pt x="86" y="1630"/>
                  </a:lnTo>
                  <a:lnTo>
                    <a:pt x="167" y="3271"/>
                  </a:lnTo>
                  <a:lnTo>
                    <a:pt x="243" y="4900"/>
                  </a:lnTo>
                  <a:lnTo>
                    <a:pt x="314" y="6541"/>
                  </a:lnTo>
                  <a:lnTo>
                    <a:pt x="385" y="8182"/>
                  </a:lnTo>
                  <a:lnTo>
                    <a:pt x="452" y="9812"/>
                  </a:lnTo>
                  <a:lnTo>
                    <a:pt x="580" y="13106"/>
                  </a:lnTo>
                  <a:lnTo>
                    <a:pt x="703" y="16388"/>
                  </a:lnTo>
                  <a:lnTo>
                    <a:pt x="817" y="19682"/>
                  </a:lnTo>
                  <a:lnTo>
                    <a:pt x="1055" y="26259"/>
                  </a:lnTo>
                  <a:lnTo>
                    <a:pt x="2393" y="25763"/>
                  </a:lnTo>
                  <a:lnTo>
                    <a:pt x="3731" y="25291"/>
                  </a:lnTo>
                  <a:lnTo>
                    <a:pt x="4401" y="25066"/>
                  </a:lnTo>
                  <a:lnTo>
                    <a:pt x="5070" y="24842"/>
                  </a:lnTo>
                  <a:lnTo>
                    <a:pt x="5739" y="24629"/>
                  </a:lnTo>
                  <a:lnTo>
                    <a:pt x="6408" y="24429"/>
                  </a:lnTo>
                  <a:lnTo>
                    <a:pt x="6351" y="22976"/>
                  </a:lnTo>
                  <a:lnTo>
                    <a:pt x="6304" y="21512"/>
                  </a:lnTo>
                  <a:lnTo>
                    <a:pt x="6256" y="20048"/>
                  </a:lnTo>
                  <a:lnTo>
                    <a:pt x="6218" y="18596"/>
                  </a:lnTo>
                  <a:lnTo>
                    <a:pt x="6190" y="17144"/>
                  </a:lnTo>
                  <a:lnTo>
                    <a:pt x="6161" y="15692"/>
                  </a:lnTo>
                  <a:lnTo>
                    <a:pt x="6142" y="14251"/>
                  </a:lnTo>
                  <a:lnTo>
                    <a:pt x="6133" y="12811"/>
                  </a:lnTo>
                  <a:lnTo>
                    <a:pt x="6128" y="11370"/>
                  </a:lnTo>
                  <a:lnTo>
                    <a:pt x="6128" y="9942"/>
                  </a:lnTo>
                  <a:lnTo>
                    <a:pt x="6138" y="8525"/>
                  </a:lnTo>
                  <a:lnTo>
                    <a:pt x="6157" y="7108"/>
                  </a:lnTo>
                  <a:lnTo>
                    <a:pt x="6180" y="5703"/>
                  </a:lnTo>
                  <a:lnTo>
                    <a:pt x="6214" y="4298"/>
                  </a:lnTo>
                  <a:lnTo>
                    <a:pt x="6252" y="2905"/>
                  </a:lnTo>
                  <a:lnTo>
                    <a:pt x="6299" y="1511"/>
                  </a:lnTo>
                  <a:lnTo>
                    <a:pt x="6313" y="1252"/>
                  </a:lnTo>
                  <a:lnTo>
                    <a:pt x="6337" y="1004"/>
                  </a:lnTo>
                  <a:lnTo>
                    <a:pt x="6365" y="779"/>
                  </a:lnTo>
                  <a:lnTo>
                    <a:pt x="6389" y="661"/>
                  </a:lnTo>
                  <a:lnTo>
                    <a:pt x="6408" y="555"/>
                  </a:lnTo>
                  <a:lnTo>
                    <a:pt x="6138" y="732"/>
                  </a:lnTo>
                  <a:lnTo>
                    <a:pt x="5862" y="886"/>
                  </a:lnTo>
                  <a:lnTo>
                    <a:pt x="5587" y="1016"/>
                  </a:lnTo>
                  <a:lnTo>
                    <a:pt x="5312" y="1122"/>
                  </a:lnTo>
                  <a:lnTo>
                    <a:pt x="5037" y="1204"/>
                  </a:lnTo>
                  <a:lnTo>
                    <a:pt x="4761" y="1263"/>
                  </a:lnTo>
                  <a:lnTo>
                    <a:pt x="4486" y="1299"/>
                  </a:lnTo>
                  <a:lnTo>
                    <a:pt x="4211" y="1311"/>
                  </a:lnTo>
                  <a:lnTo>
                    <a:pt x="3935" y="1287"/>
                  </a:lnTo>
                  <a:lnTo>
                    <a:pt x="3660" y="1240"/>
                  </a:lnTo>
                  <a:lnTo>
                    <a:pt x="3527" y="1204"/>
                  </a:lnTo>
                  <a:lnTo>
                    <a:pt x="3390" y="1169"/>
                  </a:lnTo>
                  <a:lnTo>
                    <a:pt x="3252" y="1122"/>
                  </a:lnTo>
                  <a:lnTo>
                    <a:pt x="3119" y="1063"/>
                  </a:lnTo>
                  <a:lnTo>
                    <a:pt x="2986" y="1004"/>
                  </a:lnTo>
                  <a:lnTo>
                    <a:pt x="2849" y="933"/>
                  </a:lnTo>
                  <a:lnTo>
                    <a:pt x="2716" y="862"/>
                  </a:lnTo>
                  <a:lnTo>
                    <a:pt x="2583" y="779"/>
                  </a:lnTo>
                  <a:lnTo>
                    <a:pt x="2450" y="685"/>
                  </a:lnTo>
                  <a:lnTo>
                    <a:pt x="2317" y="579"/>
                  </a:lnTo>
                  <a:lnTo>
                    <a:pt x="2189" y="472"/>
                  </a:lnTo>
                  <a:lnTo>
                    <a:pt x="2056" y="366"/>
                  </a:lnTo>
                  <a:lnTo>
                    <a:pt x="2037" y="638"/>
                  </a:lnTo>
                  <a:lnTo>
                    <a:pt x="2009" y="897"/>
                  </a:lnTo>
                  <a:lnTo>
                    <a:pt x="1975" y="1134"/>
                  </a:lnTo>
                  <a:lnTo>
                    <a:pt x="1928" y="1346"/>
                  </a:lnTo>
                  <a:lnTo>
                    <a:pt x="1880" y="1547"/>
                  </a:lnTo>
                  <a:lnTo>
                    <a:pt x="1823" y="1724"/>
                  </a:lnTo>
                  <a:lnTo>
                    <a:pt x="1762" y="1889"/>
                  </a:lnTo>
                  <a:lnTo>
                    <a:pt x="1691" y="2031"/>
                  </a:lnTo>
                  <a:lnTo>
                    <a:pt x="1619" y="2149"/>
                  </a:lnTo>
                  <a:lnTo>
                    <a:pt x="1543" y="2255"/>
                  </a:lnTo>
                  <a:lnTo>
                    <a:pt x="1463" y="2338"/>
                  </a:lnTo>
                  <a:lnTo>
                    <a:pt x="1377" y="2409"/>
                  </a:lnTo>
                  <a:lnTo>
                    <a:pt x="1292" y="2456"/>
                  </a:lnTo>
                  <a:lnTo>
                    <a:pt x="1206" y="2480"/>
                  </a:lnTo>
                  <a:lnTo>
                    <a:pt x="1116" y="2491"/>
                  </a:lnTo>
                  <a:lnTo>
                    <a:pt x="1031" y="2491"/>
                  </a:lnTo>
                  <a:lnTo>
                    <a:pt x="941" y="2468"/>
                  </a:lnTo>
                  <a:lnTo>
                    <a:pt x="850" y="2421"/>
                  </a:lnTo>
                  <a:lnTo>
                    <a:pt x="765" y="2362"/>
                  </a:lnTo>
                  <a:lnTo>
                    <a:pt x="680" y="2279"/>
                  </a:lnTo>
                  <a:lnTo>
                    <a:pt x="599" y="2184"/>
                  </a:lnTo>
                  <a:lnTo>
                    <a:pt x="518" y="2078"/>
                  </a:lnTo>
                  <a:lnTo>
                    <a:pt x="438" y="1948"/>
                  </a:lnTo>
                  <a:lnTo>
                    <a:pt x="366" y="1795"/>
                  </a:lnTo>
                  <a:lnTo>
                    <a:pt x="300" y="1630"/>
                  </a:lnTo>
                  <a:lnTo>
                    <a:pt x="238" y="1452"/>
                  </a:lnTo>
                  <a:lnTo>
                    <a:pt x="181" y="1252"/>
                  </a:lnTo>
                  <a:lnTo>
                    <a:pt x="129" y="1039"/>
                  </a:lnTo>
                  <a:lnTo>
                    <a:pt x="86" y="803"/>
                  </a:lnTo>
                  <a:lnTo>
                    <a:pt x="48" y="555"/>
                  </a:lnTo>
                  <a:lnTo>
                    <a:pt x="20" y="2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71" name="Google Shape;871;p35"/>
          <p:cNvPicPr preferRelativeResize="0"/>
          <p:nvPr/>
        </p:nvPicPr>
        <p:blipFill rotWithShape="1">
          <a:blip r:embed="rId5">
            <a:alphaModFix/>
          </a:blip>
          <a:srcRect b="26389" l="0" r="0" t="0"/>
          <a:stretch/>
        </p:blipFill>
        <p:spPr>
          <a:xfrm>
            <a:off x="6059775" y="1506625"/>
            <a:ext cx="2837103" cy="2784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6" name="Google Shape;87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4694" y="2245075"/>
            <a:ext cx="2015474" cy="2687299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36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Problems</a:t>
            </a:r>
            <a:endParaRPr/>
          </a:p>
        </p:txBody>
      </p:sp>
      <p:sp>
        <p:nvSpPr>
          <p:cNvPr id="878" name="Google Shape;878;p36"/>
          <p:cNvSpPr txBox="1"/>
          <p:nvPr>
            <p:ph idx="1" type="body"/>
          </p:nvPr>
        </p:nvSpPr>
        <p:spPr>
          <a:xfrm>
            <a:off x="2158850" y="952600"/>
            <a:ext cx="4596000" cy="31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Spring/ Push down bottles are ALSO harder than it seems. </a:t>
            </a:r>
            <a:endParaRPr sz="1900"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/>
              <a:t>Our pulley systems with motors are not strong </a:t>
            </a:r>
            <a:r>
              <a:rPr lang="en" sz="1900"/>
              <a:t>enough</a:t>
            </a:r>
            <a:r>
              <a:rPr lang="en" sz="1900"/>
              <a:t> to pump the bottle</a:t>
            </a:r>
            <a:endParaRPr sz="1900"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900"/>
              <a:t>Solution: water pump?</a:t>
            </a:r>
            <a:endParaRPr sz="1900"/>
          </a:p>
        </p:txBody>
      </p:sp>
      <p:grpSp>
        <p:nvGrpSpPr>
          <p:cNvPr id="879" name="Google Shape;879;p36"/>
          <p:cNvGrpSpPr/>
          <p:nvPr/>
        </p:nvGrpSpPr>
        <p:grpSpPr>
          <a:xfrm>
            <a:off x="124674" y="3084281"/>
            <a:ext cx="1783915" cy="1879603"/>
            <a:chOff x="5747525" y="1063584"/>
            <a:chExt cx="2668534" cy="2638779"/>
          </a:xfrm>
        </p:grpSpPr>
        <p:sp>
          <p:nvSpPr>
            <p:cNvPr id="880" name="Google Shape;880;p36"/>
            <p:cNvSpPr/>
            <p:nvPr/>
          </p:nvSpPr>
          <p:spPr>
            <a:xfrm>
              <a:off x="5747525" y="1063584"/>
              <a:ext cx="2668534" cy="2638779"/>
            </a:xfrm>
            <a:custGeom>
              <a:rect b="b" l="l" r="r" t="t"/>
              <a:pathLst>
                <a:path extrusionOk="0" h="20804" w="21039">
                  <a:moveTo>
                    <a:pt x="3019" y="12757"/>
                  </a:moveTo>
                  <a:lnTo>
                    <a:pt x="3629" y="13389"/>
                  </a:lnTo>
                  <a:lnTo>
                    <a:pt x="3629" y="13389"/>
                  </a:lnTo>
                  <a:lnTo>
                    <a:pt x="3203" y="12957"/>
                  </a:lnTo>
                  <a:lnTo>
                    <a:pt x="3019" y="12757"/>
                  </a:lnTo>
                  <a:close/>
                  <a:moveTo>
                    <a:pt x="15442" y="1"/>
                  </a:moveTo>
                  <a:cubicBezTo>
                    <a:pt x="15437" y="1"/>
                    <a:pt x="15433" y="1"/>
                    <a:pt x="15431" y="3"/>
                  </a:cubicBezTo>
                  <a:lnTo>
                    <a:pt x="12907" y="2444"/>
                  </a:lnTo>
                  <a:lnTo>
                    <a:pt x="12490" y="2848"/>
                  </a:lnTo>
                  <a:cubicBezTo>
                    <a:pt x="12340" y="2781"/>
                    <a:pt x="12180" y="2746"/>
                    <a:pt x="12020" y="2746"/>
                  </a:cubicBezTo>
                  <a:cubicBezTo>
                    <a:pt x="11786" y="2746"/>
                    <a:pt x="11552" y="2819"/>
                    <a:pt x="11347" y="2968"/>
                  </a:cubicBezTo>
                  <a:lnTo>
                    <a:pt x="841" y="10476"/>
                  </a:lnTo>
                  <a:lnTo>
                    <a:pt x="841" y="10476"/>
                  </a:lnTo>
                  <a:lnTo>
                    <a:pt x="834" y="10468"/>
                  </a:lnTo>
                  <a:lnTo>
                    <a:pt x="1" y="11266"/>
                  </a:lnTo>
                  <a:lnTo>
                    <a:pt x="2918" y="14290"/>
                  </a:lnTo>
                  <a:lnTo>
                    <a:pt x="3358" y="14755"/>
                  </a:lnTo>
                  <a:lnTo>
                    <a:pt x="7763" y="19339"/>
                  </a:lnTo>
                  <a:lnTo>
                    <a:pt x="8192" y="19791"/>
                  </a:lnTo>
                  <a:lnTo>
                    <a:pt x="9156" y="20803"/>
                  </a:lnTo>
                  <a:lnTo>
                    <a:pt x="9990" y="20005"/>
                  </a:lnTo>
                  <a:lnTo>
                    <a:pt x="9704" y="19696"/>
                  </a:lnTo>
                  <a:lnTo>
                    <a:pt x="9704" y="19696"/>
                  </a:lnTo>
                  <a:lnTo>
                    <a:pt x="9990" y="19993"/>
                  </a:lnTo>
                  <a:lnTo>
                    <a:pt x="17908" y="9766"/>
                  </a:lnTo>
                  <a:cubicBezTo>
                    <a:pt x="18158" y="9421"/>
                    <a:pt x="18217" y="8992"/>
                    <a:pt x="18074" y="8623"/>
                  </a:cubicBezTo>
                  <a:lnTo>
                    <a:pt x="18491" y="8230"/>
                  </a:lnTo>
                  <a:lnTo>
                    <a:pt x="21015" y="5789"/>
                  </a:lnTo>
                  <a:cubicBezTo>
                    <a:pt x="21039" y="5789"/>
                    <a:pt x="21039" y="5789"/>
                    <a:pt x="21039" y="5777"/>
                  </a:cubicBezTo>
                  <a:cubicBezTo>
                    <a:pt x="21015" y="5551"/>
                    <a:pt x="20063" y="4063"/>
                    <a:pt x="18610" y="2551"/>
                  </a:cubicBezTo>
                  <a:cubicBezTo>
                    <a:pt x="18372" y="2289"/>
                    <a:pt x="18110" y="2063"/>
                    <a:pt x="17884" y="1836"/>
                  </a:cubicBezTo>
                  <a:cubicBezTo>
                    <a:pt x="17241" y="1241"/>
                    <a:pt x="16646" y="765"/>
                    <a:pt x="16193" y="455"/>
                  </a:cubicBezTo>
                  <a:cubicBezTo>
                    <a:pt x="15793" y="155"/>
                    <a:pt x="15507" y="1"/>
                    <a:pt x="15442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14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411919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6"/>
            <p:cNvSpPr/>
            <p:nvPr/>
          </p:nvSpPr>
          <p:spPr>
            <a:xfrm>
              <a:off x="5787600" y="2392557"/>
              <a:ext cx="1229045" cy="1270136"/>
            </a:xfrm>
            <a:custGeom>
              <a:rect b="b" l="l" r="r" t="t"/>
              <a:pathLst>
                <a:path extrusionOk="0" h="10324" w="9990">
                  <a:moveTo>
                    <a:pt x="822" y="0"/>
                  </a:moveTo>
                  <a:lnTo>
                    <a:pt x="1" y="798"/>
                  </a:lnTo>
                  <a:lnTo>
                    <a:pt x="9156" y="10323"/>
                  </a:lnTo>
                  <a:lnTo>
                    <a:pt x="9990" y="9525"/>
                  </a:lnTo>
                  <a:lnTo>
                    <a:pt x="822" y="0"/>
                  </a:lnTo>
                  <a:close/>
                </a:path>
              </a:pathLst>
            </a:custGeom>
            <a:solidFill>
              <a:srgbClr val="FFD6BB"/>
            </a:solidFill>
            <a:ln cap="flat" cmpd="sng" w="9525">
              <a:solidFill>
                <a:srgbClr val="F1630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6"/>
            <p:cNvSpPr/>
            <p:nvPr/>
          </p:nvSpPr>
          <p:spPr>
            <a:xfrm>
              <a:off x="7252361" y="1103099"/>
              <a:ext cx="1132468" cy="1129885"/>
            </a:xfrm>
            <a:custGeom>
              <a:rect b="b" l="l" r="r" t="t"/>
              <a:pathLst>
                <a:path extrusionOk="0" h="9184" w="9205">
                  <a:moveTo>
                    <a:pt x="3549" y="0"/>
                  </a:moveTo>
                  <a:cubicBezTo>
                    <a:pt x="3543" y="0"/>
                    <a:pt x="3539" y="2"/>
                    <a:pt x="3537" y="4"/>
                  </a:cubicBezTo>
                  <a:lnTo>
                    <a:pt x="1" y="3397"/>
                  </a:lnTo>
                  <a:lnTo>
                    <a:pt x="5585" y="9184"/>
                  </a:lnTo>
                  <a:lnTo>
                    <a:pt x="9109" y="5790"/>
                  </a:lnTo>
                  <a:cubicBezTo>
                    <a:pt x="9204" y="5719"/>
                    <a:pt x="8240" y="4147"/>
                    <a:pt x="6692" y="2552"/>
                  </a:cubicBezTo>
                  <a:cubicBezTo>
                    <a:pt x="5195" y="1009"/>
                    <a:pt x="3709" y="0"/>
                    <a:pt x="3549" y="0"/>
                  </a:cubicBezTo>
                  <a:close/>
                </a:path>
              </a:pathLst>
            </a:custGeom>
            <a:solidFill>
              <a:srgbClr val="AE2F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6"/>
            <p:cNvSpPr/>
            <p:nvPr/>
          </p:nvSpPr>
          <p:spPr>
            <a:xfrm>
              <a:off x="7710883" y="1537142"/>
              <a:ext cx="669516" cy="695844"/>
            </a:xfrm>
            <a:custGeom>
              <a:rect b="b" l="l" r="r" t="t"/>
              <a:pathLst>
                <a:path extrusionOk="0" h="5656" w="5442">
                  <a:moveTo>
                    <a:pt x="3858" y="0"/>
                  </a:moveTo>
                  <a:lnTo>
                    <a:pt x="0" y="3727"/>
                  </a:lnTo>
                  <a:lnTo>
                    <a:pt x="1858" y="5656"/>
                  </a:lnTo>
                  <a:lnTo>
                    <a:pt x="5382" y="2262"/>
                  </a:lnTo>
                  <a:cubicBezTo>
                    <a:pt x="5442" y="2203"/>
                    <a:pt x="4870" y="1215"/>
                    <a:pt x="3858" y="0"/>
                  </a:cubicBezTo>
                  <a:close/>
                </a:path>
              </a:pathLst>
            </a:custGeom>
            <a:solidFill>
              <a:srgbClr val="41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6"/>
            <p:cNvSpPr/>
            <p:nvPr/>
          </p:nvSpPr>
          <p:spPr>
            <a:xfrm>
              <a:off x="7324208" y="1159200"/>
              <a:ext cx="663610" cy="631377"/>
            </a:xfrm>
            <a:custGeom>
              <a:rect b="b" l="l" r="r" t="t"/>
              <a:pathLst>
                <a:path extrusionOk="0" h="5132" w="5394">
                  <a:moveTo>
                    <a:pt x="3703" y="0"/>
                  </a:moveTo>
                  <a:lnTo>
                    <a:pt x="0" y="3572"/>
                  </a:lnTo>
                  <a:lnTo>
                    <a:pt x="1500" y="5132"/>
                  </a:lnTo>
                  <a:lnTo>
                    <a:pt x="5394" y="1381"/>
                  </a:lnTo>
                  <a:cubicBezTo>
                    <a:pt x="4751" y="786"/>
                    <a:pt x="4156" y="310"/>
                    <a:pt x="3703" y="0"/>
                  </a:cubicBezTo>
                  <a:close/>
                </a:path>
              </a:pathLst>
            </a:custGeom>
            <a:solidFill>
              <a:srgbClr val="F163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6"/>
            <p:cNvSpPr/>
            <p:nvPr/>
          </p:nvSpPr>
          <p:spPr>
            <a:xfrm>
              <a:off x="7252361" y="1402303"/>
              <a:ext cx="810136" cy="829205"/>
            </a:xfrm>
            <a:custGeom>
              <a:rect b="b" l="l" r="r" t="t"/>
              <a:pathLst>
                <a:path extrusionOk="0" h="6740" w="6585">
                  <a:moveTo>
                    <a:pt x="1001" y="1"/>
                  </a:moveTo>
                  <a:lnTo>
                    <a:pt x="1" y="953"/>
                  </a:lnTo>
                  <a:lnTo>
                    <a:pt x="5585" y="6740"/>
                  </a:lnTo>
                  <a:lnTo>
                    <a:pt x="6585" y="5799"/>
                  </a:lnTo>
                  <a:cubicBezTo>
                    <a:pt x="6525" y="5668"/>
                    <a:pt x="6454" y="5537"/>
                    <a:pt x="6335" y="5418"/>
                  </a:cubicBezTo>
                  <a:lnTo>
                    <a:pt x="3858" y="2846"/>
                  </a:lnTo>
                  <a:lnTo>
                    <a:pt x="1370" y="263"/>
                  </a:lnTo>
                  <a:cubicBezTo>
                    <a:pt x="1275" y="144"/>
                    <a:pt x="1132" y="72"/>
                    <a:pt x="1001" y="1"/>
                  </a:cubicBezTo>
                  <a:close/>
                </a:path>
              </a:pathLst>
            </a:custGeom>
            <a:solidFill>
              <a:srgbClr val="41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6"/>
            <p:cNvSpPr/>
            <p:nvPr/>
          </p:nvSpPr>
          <p:spPr>
            <a:xfrm>
              <a:off x="5890205" y="1440319"/>
              <a:ext cx="2145969" cy="2124193"/>
            </a:xfrm>
            <a:custGeom>
              <a:rect b="b" l="l" r="r" t="t"/>
              <a:pathLst>
                <a:path extrusionOk="0" h="17266" w="17443">
                  <a:moveTo>
                    <a:pt x="11197" y="1"/>
                  </a:moveTo>
                  <a:cubicBezTo>
                    <a:pt x="10959" y="1"/>
                    <a:pt x="10719" y="71"/>
                    <a:pt x="10513" y="216"/>
                  </a:cubicBezTo>
                  <a:lnTo>
                    <a:pt x="0" y="7728"/>
                  </a:lnTo>
                  <a:lnTo>
                    <a:pt x="4584" y="12503"/>
                  </a:lnTo>
                  <a:lnTo>
                    <a:pt x="9168" y="17265"/>
                  </a:lnTo>
                  <a:lnTo>
                    <a:pt x="17085" y="7038"/>
                  </a:lnTo>
                  <a:cubicBezTo>
                    <a:pt x="17443" y="6574"/>
                    <a:pt x="17407" y="5931"/>
                    <a:pt x="17014" y="5514"/>
                  </a:cubicBezTo>
                  <a:lnTo>
                    <a:pt x="14526" y="2930"/>
                  </a:lnTo>
                  <a:lnTo>
                    <a:pt x="12049" y="359"/>
                  </a:lnTo>
                  <a:cubicBezTo>
                    <a:pt x="11820" y="122"/>
                    <a:pt x="11509" y="1"/>
                    <a:pt x="11197" y="1"/>
                  </a:cubicBezTo>
                  <a:close/>
                </a:path>
              </a:pathLst>
            </a:custGeom>
            <a:solidFill>
              <a:srgbClr val="FFD6BB"/>
            </a:solidFill>
            <a:ln cap="flat" cmpd="sng" w="9525">
              <a:solidFill>
                <a:srgbClr val="F1630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6"/>
            <p:cNvSpPr/>
            <p:nvPr/>
          </p:nvSpPr>
          <p:spPr>
            <a:xfrm>
              <a:off x="6842311" y="1959006"/>
              <a:ext cx="1193859" cy="1605509"/>
            </a:xfrm>
            <a:custGeom>
              <a:rect b="b" l="l" r="r" t="t"/>
              <a:pathLst>
                <a:path extrusionOk="0" h="13050" w="9704">
                  <a:moveTo>
                    <a:pt x="8037" y="0"/>
                  </a:moveTo>
                  <a:cubicBezTo>
                    <a:pt x="8918" y="1774"/>
                    <a:pt x="1774" y="9644"/>
                    <a:pt x="0" y="11561"/>
                  </a:cubicBezTo>
                  <a:lnTo>
                    <a:pt x="1429" y="13049"/>
                  </a:lnTo>
                  <a:lnTo>
                    <a:pt x="9346" y="2822"/>
                  </a:lnTo>
                  <a:cubicBezTo>
                    <a:pt x="9704" y="2358"/>
                    <a:pt x="9668" y="1715"/>
                    <a:pt x="9275" y="1298"/>
                  </a:cubicBezTo>
                  <a:lnTo>
                    <a:pt x="8037" y="0"/>
                  </a:lnTo>
                  <a:close/>
                </a:path>
              </a:pathLst>
            </a:custGeom>
            <a:solidFill>
              <a:srgbClr val="FFD6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6"/>
            <p:cNvSpPr/>
            <p:nvPr/>
          </p:nvSpPr>
          <p:spPr>
            <a:xfrm>
              <a:off x="7540982" y="2061488"/>
              <a:ext cx="164119" cy="178882"/>
            </a:xfrm>
            <a:custGeom>
              <a:rect b="b" l="l" r="r" t="t"/>
              <a:pathLst>
                <a:path extrusionOk="0" h="1454" w="1334">
                  <a:moveTo>
                    <a:pt x="548" y="1"/>
                  </a:moveTo>
                  <a:cubicBezTo>
                    <a:pt x="453" y="12"/>
                    <a:pt x="322" y="84"/>
                    <a:pt x="238" y="179"/>
                  </a:cubicBezTo>
                  <a:cubicBezTo>
                    <a:pt x="0" y="405"/>
                    <a:pt x="12" y="644"/>
                    <a:pt x="155" y="798"/>
                  </a:cubicBezTo>
                  <a:cubicBezTo>
                    <a:pt x="233" y="883"/>
                    <a:pt x="315" y="921"/>
                    <a:pt x="411" y="921"/>
                  </a:cubicBezTo>
                  <a:cubicBezTo>
                    <a:pt x="492" y="921"/>
                    <a:pt x="583" y="895"/>
                    <a:pt x="691" y="846"/>
                  </a:cubicBezTo>
                  <a:cubicBezTo>
                    <a:pt x="796" y="809"/>
                    <a:pt x="872" y="788"/>
                    <a:pt x="934" y="788"/>
                  </a:cubicBezTo>
                  <a:cubicBezTo>
                    <a:pt x="992" y="788"/>
                    <a:pt x="1038" y="806"/>
                    <a:pt x="1084" y="846"/>
                  </a:cubicBezTo>
                  <a:cubicBezTo>
                    <a:pt x="1143" y="905"/>
                    <a:pt x="1167" y="1036"/>
                    <a:pt x="1036" y="1179"/>
                  </a:cubicBezTo>
                  <a:cubicBezTo>
                    <a:pt x="953" y="1263"/>
                    <a:pt x="858" y="1298"/>
                    <a:pt x="798" y="1310"/>
                  </a:cubicBezTo>
                  <a:lnTo>
                    <a:pt x="858" y="1453"/>
                  </a:lnTo>
                  <a:cubicBezTo>
                    <a:pt x="929" y="1441"/>
                    <a:pt x="1024" y="1394"/>
                    <a:pt x="1131" y="1298"/>
                  </a:cubicBezTo>
                  <a:cubicBezTo>
                    <a:pt x="1322" y="1120"/>
                    <a:pt x="1334" y="882"/>
                    <a:pt x="1191" y="715"/>
                  </a:cubicBezTo>
                  <a:cubicBezTo>
                    <a:pt x="1118" y="636"/>
                    <a:pt x="1035" y="603"/>
                    <a:pt x="943" y="603"/>
                  </a:cubicBezTo>
                  <a:cubicBezTo>
                    <a:pt x="856" y="603"/>
                    <a:pt x="760" y="633"/>
                    <a:pt x="655" y="679"/>
                  </a:cubicBezTo>
                  <a:cubicBezTo>
                    <a:pt x="557" y="720"/>
                    <a:pt x="485" y="740"/>
                    <a:pt x="425" y="740"/>
                  </a:cubicBezTo>
                  <a:cubicBezTo>
                    <a:pt x="361" y="740"/>
                    <a:pt x="311" y="717"/>
                    <a:pt x="262" y="667"/>
                  </a:cubicBezTo>
                  <a:cubicBezTo>
                    <a:pt x="155" y="560"/>
                    <a:pt x="179" y="429"/>
                    <a:pt x="310" y="298"/>
                  </a:cubicBezTo>
                  <a:cubicBezTo>
                    <a:pt x="393" y="203"/>
                    <a:pt x="512" y="143"/>
                    <a:pt x="608" y="132"/>
                  </a:cubicBezTo>
                  <a:lnTo>
                    <a:pt x="548" y="1"/>
                  </a:lnTo>
                  <a:close/>
                </a:path>
              </a:pathLst>
            </a:custGeom>
            <a:solidFill>
              <a:srgbClr val="F163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6"/>
            <p:cNvSpPr/>
            <p:nvPr/>
          </p:nvSpPr>
          <p:spPr>
            <a:xfrm>
              <a:off x="7425214" y="2171475"/>
              <a:ext cx="194999" cy="188970"/>
            </a:xfrm>
            <a:custGeom>
              <a:rect b="b" l="l" r="r" t="t"/>
              <a:pathLst>
                <a:path extrusionOk="0" h="1536" w="1585">
                  <a:moveTo>
                    <a:pt x="578" y="0"/>
                  </a:moveTo>
                  <a:cubicBezTo>
                    <a:pt x="456" y="0"/>
                    <a:pt x="346" y="53"/>
                    <a:pt x="251" y="142"/>
                  </a:cubicBezTo>
                  <a:cubicBezTo>
                    <a:pt x="36" y="357"/>
                    <a:pt x="1" y="642"/>
                    <a:pt x="298" y="952"/>
                  </a:cubicBezTo>
                  <a:lnTo>
                    <a:pt x="858" y="1535"/>
                  </a:lnTo>
                  <a:lnTo>
                    <a:pt x="989" y="1393"/>
                  </a:lnTo>
                  <a:lnTo>
                    <a:pt x="417" y="797"/>
                  </a:lnTo>
                  <a:cubicBezTo>
                    <a:pt x="203" y="583"/>
                    <a:pt x="203" y="404"/>
                    <a:pt x="358" y="250"/>
                  </a:cubicBezTo>
                  <a:cubicBezTo>
                    <a:pt x="409" y="193"/>
                    <a:pt x="474" y="161"/>
                    <a:pt x="549" y="161"/>
                  </a:cubicBezTo>
                  <a:cubicBezTo>
                    <a:pt x="648" y="161"/>
                    <a:pt x="765" y="216"/>
                    <a:pt x="894" y="345"/>
                  </a:cubicBezTo>
                  <a:lnTo>
                    <a:pt x="1477" y="940"/>
                  </a:lnTo>
                  <a:lnTo>
                    <a:pt x="1584" y="821"/>
                  </a:lnTo>
                  <a:lnTo>
                    <a:pt x="1025" y="226"/>
                  </a:lnTo>
                  <a:cubicBezTo>
                    <a:pt x="867" y="68"/>
                    <a:pt x="715" y="0"/>
                    <a:pt x="578" y="0"/>
                  </a:cubicBezTo>
                  <a:close/>
                </a:path>
              </a:pathLst>
            </a:custGeom>
            <a:solidFill>
              <a:srgbClr val="F163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6"/>
            <p:cNvSpPr/>
            <p:nvPr/>
          </p:nvSpPr>
          <p:spPr>
            <a:xfrm>
              <a:off x="7291975" y="2262147"/>
              <a:ext cx="212468" cy="214068"/>
            </a:xfrm>
            <a:custGeom>
              <a:rect b="b" l="l" r="r" t="t"/>
              <a:pathLst>
                <a:path extrusionOk="0" h="1740" w="1727">
                  <a:moveTo>
                    <a:pt x="750" y="1"/>
                  </a:moveTo>
                  <a:lnTo>
                    <a:pt x="619" y="144"/>
                  </a:lnTo>
                  <a:lnTo>
                    <a:pt x="1036" y="572"/>
                  </a:lnTo>
                  <a:cubicBezTo>
                    <a:pt x="1203" y="739"/>
                    <a:pt x="1322" y="858"/>
                    <a:pt x="1453" y="977"/>
                  </a:cubicBezTo>
                  <a:cubicBezTo>
                    <a:pt x="1286" y="894"/>
                    <a:pt x="1108" y="846"/>
                    <a:pt x="929" y="810"/>
                  </a:cubicBezTo>
                  <a:lnTo>
                    <a:pt x="131" y="596"/>
                  </a:lnTo>
                  <a:lnTo>
                    <a:pt x="0" y="739"/>
                  </a:lnTo>
                  <a:lnTo>
                    <a:pt x="965" y="1739"/>
                  </a:lnTo>
                  <a:lnTo>
                    <a:pt x="1084" y="1632"/>
                  </a:lnTo>
                  <a:lnTo>
                    <a:pt x="679" y="1215"/>
                  </a:lnTo>
                  <a:cubicBezTo>
                    <a:pt x="536" y="1048"/>
                    <a:pt x="417" y="929"/>
                    <a:pt x="262" y="810"/>
                  </a:cubicBezTo>
                  <a:lnTo>
                    <a:pt x="262" y="810"/>
                  </a:lnTo>
                  <a:cubicBezTo>
                    <a:pt x="417" y="870"/>
                    <a:pt x="560" y="918"/>
                    <a:pt x="750" y="953"/>
                  </a:cubicBezTo>
                  <a:lnTo>
                    <a:pt x="1572" y="1144"/>
                  </a:lnTo>
                  <a:lnTo>
                    <a:pt x="1727" y="1013"/>
                  </a:lnTo>
                  <a:lnTo>
                    <a:pt x="750" y="1"/>
                  </a:lnTo>
                  <a:close/>
                </a:path>
              </a:pathLst>
            </a:custGeom>
            <a:solidFill>
              <a:srgbClr val="F163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6"/>
            <p:cNvSpPr/>
            <p:nvPr/>
          </p:nvSpPr>
          <p:spPr>
            <a:xfrm>
              <a:off x="7208440" y="2379393"/>
              <a:ext cx="165718" cy="180235"/>
            </a:xfrm>
            <a:custGeom>
              <a:rect b="b" l="l" r="r" t="t"/>
              <a:pathLst>
                <a:path extrusionOk="0" h="1465" w="1347">
                  <a:moveTo>
                    <a:pt x="560" y="0"/>
                  </a:moveTo>
                  <a:cubicBezTo>
                    <a:pt x="465" y="24"/>
                    <a:pt x="334" y="95"/>
                    <a:pt x="239" y="179"/>
                  </a:cubicBezTo>
                  <a:cubicBezTo>
                    <a:pt x="1" y="405"/>
                    <a:pt x="24" y="643"/>
                    <a:pt x="167" y="810"/>
                  </a:cubicBezTo>
                  <a:cubicBezTo>
                    <a:pt x="239" y="889"/>
                    <a:pt x="322" y="924"/>
                    <a:pt x="422" y="924"/>
                  </a:cubicBezTo>
                  <a:cubicBezTo>
                    <a:pt x="503" y="924"/>
                    <a:pt x="596" y="900"/>
                    <a:pt x="703" y="857"/>
                  </a:cubicBezTo>
                  <a:cubicBezTo>
                    <a:pt x="802" y="814"/>
                    <a:pt x="878" y="790"/>
                    <a:pt x="941" y="790"/>
                  </a:cubicBezTo>
                  <a:cubicBezTo>
                    <a:pt x="1001" y="790"/>
                    <a:pt x="1050" y="811"/>
                    <a:pt x="1096" y="857"/>
                  </a:cubicBezTo>
                  <a:cubicBezTo>
                    <a:pt x="1156" y="917"/>
                    <a:pt x="1179" y="1048"/>
                    <a:pt x="1048" y="1179"/>
                  </a:cubicBezTo>
                  <a:cubicBezTo>
                    <a:pt x="953" y="1274"/>
                    <a:pt x="870" y="1298"/>
                    <a:pt x="810" y="1310"/>
                  </a:cubicBezTo>
                  <a:lnTo>
                    <a:pt x="870" y="1465"/>
                  </a:lnTo>
                  <a:cubicBezTo>
                    <a:pt x="941" y="1453"/>
                    <a:pt x="1036" y="1405"/>
                    <a:pt x="1132" y="1298"/>
                  </a:cubicBezTo>
                  <a:cubicBezTo>
                    <a:pt x="1334" y="1119"/>
                    <a:pt x="1346" y="881"/>
                    <a:pt x="1191" y="715"/>
                  </a:cubicBezTo>
                  <a:cubicBezTo>
                    <a:pt x="1124" y="641"/>
                    <a:pt x="1045" y="609"/>
                    <a:pt x="953" y="609"/>
                  </a:cubicBezTo>
                  <a:cubicBezTo>
                    <a:pt x="865" y="609"/>
                    <a:pt x="766" y="638"/>
                    <a:pt x="655" y="691"/>
                  </a:cubicBezTo>
                  <a:cubicBezTo>
                    <a:pt x="564" y="725"/>
                    <a:pt x="492" y="743"/>
                    <a:pt x="432" y="743"/>
                  </a:cubicBezTo>
                  <a:cubicBezTo>
                    <a:pt x="367" y="743"/>
                    <a:pt x="318" y="722"/>
                    <a:pt x="274" y="679"/>
                  </a:cubicBezTo>
                  <a:cubicBezTo>
                    <a:pt x="167" y="572"/>
                    <a:pt x="179" y="441"/>
                    <a:pt x="322" y="298"/>
                  </a:cubicBezTo>
                  <a:cubicBezTo>
                    <a:pt x="405" y="215"/>
                    <a:pt x="525" y="155"/>
                    <a:pt x="620" y="143"/>
                  </a:cubicBezTo>
                  <a:lnTo>
                    <a:pt x="560" y="0"/>
                  </a:lnTo>
                  <a:close/>
                </a:path>
              </a:pathLst>
            </a:custGeom>
            <a:solidFill>
              <a:srgbClr val="F163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6"/>
            <p:cNvSpPr/>
            <p:nvPr/>
          </p:nvSpPr>
          <p:spPr>
            <a:xfrm>
              <a:off x="7089842" y="2491840"/>
              <a:ext cx="187617" cy="177652"/>
            </a:xfrm>
            <a:custGeom>
              <a:rect b="b" l="l" r="r" t="t"/>
              <a:pathLst>
                <a:path extrusionOk="0" h="1444" w="1525">
                  <a:moveTo>
                    <a:pt x="709" y="0"/>
                  </a:moveTo>
                  <a:cubicBezTo>
                    <a:pt x="536" y="0"/>
                    <a:pt x="369" y="74"/>
                    <a:pt x="226" y="205"/>
                  </a:cubicBezTo>
                  <a:cubicBezTo>
                    <a:pt x="95" y="324"/>
                    <a:pt x="36" y="432"/>
                    <a:pt x="0" y="503"/>
                  </a:cubicBezTo>
                  <a:lnTo>
                    <a:pt x="131" y="598"/>
                  </a:lnTo>
                  <a:cubicBezTo>
                    <a:pt x="167" y="515"/>
                    <a:pt x="238" y="420"/>
                    <a:pt x="310" y="336"/>
                  </a:cubicBezTo>
                  <a:cubicBezTo>
                    <a:pt x="422" y="225"/>
                    <a:pt x="547" y="171"/>
                    <a:pt x="672" y="171"/>
                  </a:cubicBezTo>
                  <a:cubicBezTo>
                    <a:pt x="814" y="171"/>
                    <a:pt x="957" y="239"/>
                    <a:pt x="1084" y="372"/>
                  </a:cubicBezTo>
                  <a:cubicBezTo>
                    <a:pt x="1346" y="634"/>
                    <a:pt x="1322" y="932"/>
                    <a:pt x="1084" y="1158"/>
                  </a:cubicBezTo>
                  <a:cubicBezTo>
                    <a:pt x="1012" y="1229"/>
                    <a:pt x="929" y="1277"/>
                    <a:pt x="846" y="1313"/>
                  </a:cubicBezTo>
                  <a:lnTo>
                    <a:pt x="929" y="1444"/>
                  </a:lnTo>
                  <a:cubicBezTo>
                    <a:pt x="977" y="1444"/>
                    <a:pt x="1084" y="1384"/>
                    <a:pt x="1203" y="1265"/>
                  </a:cubicBezTo>
                  <a:cubicBezTo>
                    <a:pt x="1524" y="967"/>
                    <a:pt x="1524" y="551"/>
                    <a:pt x="1227" y="241"/>
                  </a:cubicBezTo>
                  <a:cubicBezTo>
                    <a:pt x="1060" y="74"/>
                    <a:pt x="881" y="0"/>
                    <a:pt x="709" y="0"/>
                  </a:cubicBezTo>
                  <a:close/>
                </a:path>
              </a:pathLst>
            </a:custGeom>
            <a:solidFill>
              <a:srgbClr val="F163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6"/>
            <p:cNvSpPr/>
            <p:nvPr/>
          </p:nvSpPr>
          <p:spPr>
            <a:xfrm>
              <a:off x="6985761" y="2572670"/>
              <a:ext cx="197951" cy="175929"/>
            </a:xfrm>
            <a:custGeom>
              <a:rect b="b" l="l" r="r" t="t"/>
              <a:pathLst>
                <a:path extrusionOk="0" h="1430" w="1609">
                  <a:moveTo>
                    <a:pt x="1037" y="620"/>
                  </a:moveTo>
                  <a:lnTo>
                    <a:pt x="1394" y="1001"/>
                  </a:lnTo>
                  <a:cubicBezTo>
                    <a:pt x="1382" y="1037"/>
                    <a:pt x="1334" y="1084"/>
                    <a:pt x="1275" y="1144"/>
                  </a:cubicBezTo>
                  <a:cubicBezTo>
                    <a:pt x="1202" y="1210"/>
                    <a:pt x="1117" y="1251"/>
                    <a:pt x="1037" y="1251"/>
                  </a:cubicBezTo>
                  <a:cubicBezTo>
                    <a:pt x="973" y="1251"/>
                    <a:pt x="911" y="1225"/>
                    <a:pt x="858" y="1168"/>
                  </a:cubicBezTo>
                  <a:cubicBezTo>
                    <a:pt x="763" y="1049"/>
                    <a:pt x="775" y="894"/>
                    <a:pt x="906" y="751"/>
                  </a:cubicBezTo>
                  <a:lnTo>
                    <a:pt x="1037" y="620"/>
                  </a:lnTo>
                  <a:close/>
                  <a:moveTo>
                    <a:pt x="656" y="1"/>
                  </a:moveTo>
                  <a:lnTo>
                    <a:pt x="525" y="120"/>
                  </a:lnTo>
                  <a:lnTo>
                    <a:pt x="941" y="549"/>
                  </a:lnTo>
                  <a:lnTo>
                    <a:pt x="822" y="668"/>
                  </a:lnTo>
                  <a:cubicBezTo>
                    <a:pt x="763" y="721"/>
                    <a:pt x="706" y="748"/>
                    <a:pt x="644" y="748"/>
                  </a:cubicBezTo>
                  <a:cubicBezTo>
                    <a:pt x="581" y="748"/>
                    <a:pt x="513" y="721"/>
                    <a:pt x="430" y="668"/>
                  </a:cubicBezTo>
                  <a:cubicBezTo>
                    <a:pt x="287" y="560"/>
                    <a:pt x="179" y="501"/>
                    <a:pt x="132" y="489"/>
                  </a:cubicBezTo>
                  <a:lnTo>
                    <a:pt x="1" y="620"/>
                  </a:lnTo>
                  <a:cubicBezTo>
                    <a:pt x="60" y="632"/>
                    <a:pt x="179" y="715"/>
                    <a:pt x="346" y="810"/>
                  </a:cubicBezTo>
                  <a:cubicBezTo>
                    <a:pt x="424" y="865"/>
                    <a:pt x="503" y="894"/>
                    <a:pt x="574" y="894"/>
                  </a:cubicBezTo>
                  <a:cubicBezTo>
                    <a:pt x="611" y="894"/>
                    <a:pt x="647" y="886"/>
                    <a:pt x="680" y="870"/>
                  </a:cubicBezTo>
                  <a:lnTo>
                    <a:pt x="680" y="870"/>
                  </a:lnTo>
                  <a:cubicBezTo>
                    <a:pt x="608" y="1013"/>
                    <a:pt x="608" y="1168"/>
                    <a:pt x="739" y="1311"/>
                  </a:cubicBezTo>
                  <a:cubicBezTo>
                    <a:pt x="822" y="1382"/>
                    <a:pt x="918" y="1430"/>
                    <a:pt x="1013" y="1430"/>
                  </a:cubicBezTo>
                  <a:cubicBezTo>
                    <a:pt x="1132" y="1430"/>
                    <a:pt x="1251" y="1370"/>
                    <a:pt x="1382" y="1227"/>
                  </a:cubicBezTo>
                  <a:cubicBezTo>
                    <a:pt x="1477" y="1144"/>
                    <a:pt x="1549" y="1037"/>
                    <a:pt x="1608" y="965"/>
                  </a:cubicBezTo>
                  <a:lnTo>
                    <a:pt x="656" y="1"/>
                  </a:lnTo>
                  <a:close/>
                </a:path>
              </a:pathLst>
            </a:custGeom>
            <a:solidFill>
              <a:srgbClr val="F163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6"/>
            <p:cNvSpPr/>
            <p:nvPr/>
          </p:nvSpPr>
          <p:spPr>
            <a:xfrm>
              <a:off x="6899396" y="2664941"/>
              <a:ext cx="189093" cy="189093"/>
            </a:xfrm>
            <a:custGeom>
              <a:rect b="b" l="l" r="r" t="t"/>
              <a:pathLst>
                <a:path extrusionOk="0" h="1537" w="1537">
                  <a:moveTo>
                    <a:pt x="572" y="1"/>
                  </a:moveTo>
                  <a:lnTo>
                    <a:pt x="0" y="549"/>
                  </a:lnTo>
                  <a:lnTo>
                    <a:pt x="108" y="656"/>
                  </a:lnTo>
                  <a:lnTo>
                    <a:pt x="536" y="239"/>
                  </a:lnTo>
                  <a:lnTo>
                    <a:pt x="881" y="596"/>
                  </a:lnTo>
                  <a:lnTo>
                    <a:pt x="489" y="977"/>
                  </a:lnTo>
                  <a:lnTo>
                    <a:pt x="631" y="1084"/>
                  </a:lnTo>
                  <a:lnTo>
                    <a:pt x="1012" y="715"/>
                  </a:lnTo>
                  <a:lnTo>
                    <a:pt x="1310" y="1025"/>
                  </a:lnTo>
                  <a:lnTo>
                    <a:pt x="893" y="1430"/>
                  </a:lnTo>
                  <a:lnTo>
                    <a:pt x="1001" y="1537"/>
                  </a:lnTo>
                  <a:lnTo>
                    <a:pt x="1536" y="1013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F163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6"/>
            <p:cNvSpPr/>
            <p:nvPr/>
          </p:nvSpPr>
          <p:spPr>
            <a:xfrm>
              <a:off x="6808602" y="2751430"/>
              <a:ext cx="187617" cy="189093"/>
            </a:xfrm>
            <a:custGeom>
              <a:rect b="b" l="l" r="r" t="t"/>
              <a:pathLst>
                <a:path extrusionOk="0" h="1537" w="1525">
                  <a:moveTo>
                    <a:pt x="560" y="0"/>
                  </a:moveTo>
                  <a:lnTo>
                    <a:pt x="0" y="548"/>
                  </a:lnTo>
                  <a:lnTo>
                    <a:pt x="95" y="655"/>
                  </a:lnTo>
                  <a:lnTo>
                    <a:pt x="536" y="239"/>
                  </a:lnTo>
                  <a:lnTo>
                    <a:pt x="869" y="596"/>
                  </a:lnTo>
                  <a:lnTo>
                    <a:pt x="488" y="965"/>
                  </a:lnTo>
                  <a:lnTo>
                    <a:pt x="619" y="1084"/>
                  </a:lnTo>
                  <a:lnTo>
                    <a:pt x="1012" y="715"/>
                  </a:lnTo>
                  <a:lnTo>
                    <a:pt x="1310" y="1024"/>
                  </a:lnTo>
                  <a:lnTo>
                    <a:pt x="893" y="1429"/>
                  </a:lnTo>
                  <a:lnTo>
                    <a:pt x="988" y="1536"/>
                  </a:lnTo>
                  <a:lnTo>
                    <a:pt x="1524" y="1012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163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6"/>
            <p:cNvSpPr/>
            <p:nvPr/>
          </p:nvSpPr>
          <p:spPr>
            <a:xfrm>
              <a:off x="6692833" y="2837795"/>
              <a:ext cx="212592" cy="214068"/>
            </a:xfrm>
            <a:custGeom>
              <a:rect b="b" l="l" r="r" t="t"/>
              <a:pathLst>
                <a:path extrusionOk="0" h="1740" w="1728">
                  <a:moveTo>
                    <a:pt x="763" y="1"/>
                  </a:moveTo>
                  <a:lnTo>
                    <a:pt x="632" y="132"/>
                  </a:lnTo>
                  <a:lnTo>
                    <a:pt x="1060" y="560"/>
                  </a:lnTo>
                  <a:cubicBezTo>
                    <a:pt x="1215" y="727"/>
                    <a:pt x="1334" y="846"/>
                    <a:pt x="1477" y="965"/>
                  </a:cubicBezTo>
                  <a:cubicBezTo>
                    <a:pt x="1310" y="894"/>
                    <a:pt x="1132" y="846"/>
                    <a:pt x="953" y="799"/>
                  </a:cubicBezTo>
                  <a:lnTo>
                    <a:pt x="132" y="596"/>
                  </a:lnTo>
                  <a:lnTo>
                    <a:pt x="1" y="727"/>
                  </a:lnTo>
                  <a:lnTo>
                    <a:pt x="965" y="1739"/>
                  </a:lnTo>
                  <a:lnTo>
                    <a:pt x="1084" y="1620"/>
                  </a:lnTo>
                  <a:lnTo>
                    <a:pt x="679" y="1203"/>
                  </a:lnTo>
                  <a:cubicBezTo>
                    <a:pt x="536" y="1037"/>
                    <a:pt x="417" y="918"/>
                    <a:pt x="263" y="799"/>
                  </a:cubicBezTo>
                  <a:lnTo>
                    <a:pt x="263" y="799"/>
                  </a:lnTo>
                  <a:cubicBezTo>
                    <a:pt x="417" y="858"/>
                    <a:pt x="560" y="906"/>
                    <a:pt x="763" y="953"/>
                  </a:cubicBezTo>
                  <a:lnTo>
                    <a:pt x="1572" y="1144"/>
                  </a:lnTo>
                  <a:lnTo>
                    <a:pt x="1727" y="1013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rgbClr val="F163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6"/>
            <p:cNvSpPr/>
            <p:nvPr/>
          </p:nvSpPr>
          <p:spPr>
            <a:xfrm>
              <a:off x="7196752" y="1986441"/>
              <a:ext cx="259342" cy="214314"/>
            </a:xfrm>
            <a:custGeom>
              <a:rect b="b" l="l" r="r" t="t"/>
              <a:pathLst>
                <a:path extrusionOk="0" h="1742" w="2108">
                  <a:moveTo>
                    <a:pt x="1324" y="1"/>
                  </a:moveTo>
                  <a:cubicBezTo>
                    <a:pt x="1166" y="1"/>
                    <a:pt x="1015" y="61"/>
                    <a:pt x="893" y="182"/>
                  </a:cubicBezTo>
                  <a:cubicBezTo>
                    <a:pt x="703" y="337"/>
                    <a:pt x="679" y="551"/>
                    <a:pt x="727" y="718"/>
                  </a:cubicBezTo>
                  <a:cubicBezTo>
                    <a:pt x="750" y="849"/>
                    <a:pt x="834" y="980"/>
                    <a:pt x="929" y="1087"/>
                  </a:cubicBezTo>
                  <a:cubicBezTo>
                    <a:pt x="989" y="1134"/>
                    <a:pt x="1024" y="1158"/>
                    <a:pt x="1048" y="1194"/>
                  </a:cubicBezTo>
                  <a:lnTo>
                    <a:pt x="655" y="1468"/>
                  </a:lnTo>
                  <a:lnTo>
                    <a:pt x="143" y="956"/>
                  </a:lnTo>
                  <a:lnTo>
                    <a:pt x="0" y="1087"/>
                  </a:lnTo>
                  <a:lnTo>
                    <a:pt x="631" y="1742"/>
                  </a:lnTo>
                  <a:lnTo>
                    <a:pt x="1382" y="1194"/>
                  </a:lnTo>
                  <a:cubicBezTo>
                    <a:pt x="1334" y="1146"/>
                    <a:pt x="1262" y="1087"/>
                    <a:pt x="1191" y="1015"/>
                  </a:cubicBezTo>
                  <a:cubicBezTo>
                    <a:pt x="917" y="742"/>
                    <a:pt x="929" y="503"/>
                    <a:pt x="1108" y="325"/>
                  </a:cubicBezTo>
                  <a:cubicBezTo>
                    <a:pt x="1186" y="251"/>
                    <a:pt x="1281" y="217"/>
                    <a:pt x="1378" y="217"/>
                  </a:cubicBezTo>
                  <a:cubicBezTo>
                    <a:pt x="1501" y="217"/>
                    <a:pt x="1627" y="272"/>
                    <a:pt x="1727" y="372"/>
                  </a:cubicBezTo>
                  <a:cubicBezTo>
                    <a:pt x="1846" y="503"/>
                    <a:pt x="1917" y="646"/>
                    <a:pt x="1929" y="742"/>
                  </a:cubicBezTo>
                  <a:lnTo>
                    <a:pt x="2108" y="646"/>
                  </a:lnTo>
                  <a:cubicBezTo>
                    <a:pt x="2084" y="551"/>
                    <a:pt x="2001" y="384"/>
                    <a:pt x="1858" y="241"/>
                  </a:cubicBezTo>
                  <a:cubicBezTo>
                    <a:pt x="1698" y="82"/>
                    <a:pt x="1507" y="1"/>
                    <a:pt x="1324" y="1"/>
                  </a:cubicBezTo>
                  <a:close/>
                </a:path>
              </a:pathLst>
            </a:custGeom>
            <a:solidFill>
              <a:srgbClr val="F163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6"/>
            <p:cNvSpPr/>
            <p:nvPr/>
          </p:nvSpPr>
          <p:spPr>
            <a:xfrm>
              <a:off x="7072249" y="1847419"/>
              <a:ext cx="243225" cy="208409"/>
            </a:xfrm>
            <a:custGeom>
              <a:rect b="b" l="l" r="r" t="t"/>
              <a:pathLst>
                <a:path extrusionOk="0" h="1694" w="1977">
                  <a:moveTo>
                    <a:pt x="1366" y="223"/>
                  </a:moveTo>
                  <a:cubicBezTo>
                    <a:pt x="1446" y="223"/>
                    <a:pt x="1515" y="251"/>
                    <a:pt x="1572" y="312"/>
                  </a:cubicBezTo>
                  <a:cubicBezTo>
                    <a:pt x="1739" y="479"/>
                    <a:pt x="1632" y="788"/>
                    <a:pt x="1274" y="1133"/>
                  </a:cubicBezTo>
                  <a:cubicBezTo>
                    <a:pt x="1033" y="1375"/>
                    <a:pt x="817" y="1484"/>
                    <a:pt x="650" y="1484"/>
                  </a:cubicBezTo>
                  <a:cubicBezTo>
                    <a:pt x="562" y="1484"/>
                    <a:pt x="487" y="1453"/>
                    <a:pt x="429" y="1395"/>
                  </a:cubicBezTo>
                  <a:cubicBezTo>
                    <a:pt x="250" y="1205"/>
                    <a:pt x="381" y="907"/>
                    <a:pt x="727" y="574"/>
                  </a:cubicBezTo>
                  <a:cubicBezTo>
                    <a:pt x="971" y="354"/>
                    <a:pt x="1193" y="223"/>
                    <a:pt x="1366" y="223"/>
                  </a:cubicBezTo>
                  <a:close/>
                  <a:moveTo>
                    <a:pt x="1306" y="1"/>
                  </a:moveTo>
                  <a:cubicBezTo>
                    <a:pt x="1072" y="1"/>
                    <a:pt x="806" y="132"/>
                    <a:pt x="536" y="395"/>
                  </a:cubicBezTo>
                  <a:cubicBezTo>
                    <a:pt x="96" y="836"/>
                    <a:pt x="0" y="1252"/>
                    <a:pt x="274" y="1514"/>
                  </a:cubicBezTo>
                  <a:cubicBezTo>
                    <a:pt x="387" y="1632"/>
                    <a:pt x="529" y="1694"/>
                    <a:pt x="689" y="1694"/>
                  </a:cubicBezTo>
                  <a:cubicBezTo>
                    <a:pt x="916" y="1694"/>
                    <a:pt x="1180" y="1570"/>
                    <a:pt x="1453" y="1312"/>
                  </a:cubicBezTo>
                  <a:cubicBezTo>
                    <a:pt x="1905" y="871"/>
                    <a:pt x="1977" y="443"/>
                    <a:pt x="1727" y="181"/>
                  </a:cubicBezTo>
                  <a:cubicBezTo>
                    <a:pt x="1607" y="61"/>
                    <a:pt x="1463" y="1"/>
                    <a:pt x="1306" y="1"/>
                  </a:cubicBezTo>
                  <a:close/>
                </a:path>
              </a:pathLst>
            </a:custGeom>
            <a:solidFill>
              <a:srgbClr val="F163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6"/>
            <p:cNvSpPr/>
            <p:nvPr/>
          </p:nvSpPr>
          <p:spPr>
            <a:xfrm>
              <a:off x="7457447" y="1962696"/>
              <a:ext cx="95346" cy="76769"/>
            </a:xfrm>
            <a:custGeom>
              <a:rect b="b" l="l" r="r" t="t"/>
              <a:pathLst>
                <a:path extrusionOk="0" h="624" w="775">
                  <a:moveTo>
                    <a:pt x="491" y="1"/>
                  </a:moveTo>
                  <a:cubicBezTo>
                    <a:pt x="438" y="1"/>
                    <a:pt x="390" y="21"/>
                    <a:pt x="358" y="53"/>
                  </a:cubicBezTo>
                  <a:cubicBezTo>
                    <a:pt x="275" y="125"/>
                    <a:pt x="275" y="220"/>
                    <a:pt x="334" y="339"/>
                  </a:cubicBezTo>
                  <a:cubicBezTo>
                    <a:pt x="370" y="423"/>
                    <a:pt x="370" y="482"/>
                    <a:pt x="334" y="530"/>
                  </a:cubicBezTo>
                  <a:cubicBezTo>
                    <a:pt x="312" y="547"/>
                    <a:pt x="284" y="558"/>
                    <a:pt x="255" y="558"/>
                  </a:cubicBezTo>
                  <a:cubicBezTo>
                    <a:pt x="222" y="558"/>
                    <a:pt x="187" y="544"/>
                    <a:pt x="155" y="506"/>
                  </a:cubicBezTo>
                  <a:cubicBezTo>
                    <a:pt x="108" y="458"/>
                    <a:pt x="72" y="411"/>
                    <a:pt x="72" y="387"/>
                  </a:cubicBezTo>
                  <a:lnTo>
                    <a:pt x="1" y="411"/>
                  </a:lnTo>
                  <a:cubicBezTo>
                    <a:pt x="13" y="446"/>
                    <a:pt x="36" y="482"/>
                    <a:pt x="96" y="542"/>
                  </a:cubicBezTo>
                  <a:cubicBezTo>
                    <a:pt x="144" y="596"/>
                    <a:pt x="207" y="623"/>
                    <a:pt x="268" y="623"/>
                  </a:cubicBezTo>
                  <a:cubicBezTo>
                    <a:pt x="313" y="623"/>
                    <a:pt x="358" y="608"/>
                    <a:pt x="394" y="577"/>
                  </a:cubicBezTo>
                  <a:cubicBezTo>
                    <a:pt x="465" y="506"/>
                    <a:pt x="465" y="411"/>
                    <a:pt x="406" y="292"/>
                  </a:cubicBezTo>
                  <a:cubicBezTo>
                    <a:pt x="370" y="208"/>
                    <a:pt x="370" y="149"/>
                    <a:pt x="417" y="101"/>
                  </a:cubicBezTo>
                  <a:cubicBezTo>
                    <a:pt x="439" y="84"/>
                    <a:pt x="464" y="76"/>
                    <a:pt x="490" y="76"/>
                  </a:cubicBezTo>
                  <a:cubicBezTo>
                    <a:pt x="535" y="76"/>
                    <a:pt x="582" y="99"/>
                    <a:pt x="620" y="137"/>
                  </a:cubicBezTo>
                  <a:cubicBezTo>
                    <a:pt x="644" y="173"/>
                    <a:pt x="667" y="232"/>
                    <a:pt x="691" y="280"/>
                  </a:cubicBezTo>
                  <a:lnTo>
                    <a:pt x="775" y="268"/>
                  </a:lnTo>
                  <a:cubicBezTo>
                    <a:pt x="775" y="220"/>
                    <a:pt x="727" y="149"/>
                    <a:pt x="691" y="101"/>
                  </a:cubicBezTo>
                  <a:cubicBezTo>
                    <a:pt x="626" y="30"/>
                    <a:pt x="554" y="1"/>
                    <a:pt x="491" y="1"/>
                  </a:cubicBezTo>
                  <a:close/>
                </a:path>
              </a:pathLst>
            </a:custGeom>
            <a:solidFill>
              <a:srgbClr val="F163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6"/>
            <p:cNvSpPr/>
            <p:nvPr/>
          </p:nvSpPr>
          <p:spPr>
            <a:xfrm>
              <a:off x="7416479" y="1935507"/>
              <a:ext cx="89441" cy="66066"/>
            </a:xfrm>
            <a:custGeom>
              <a:rect b="b" l="l" r="r" t="t"/>
              <a:pathLst>
                <a:path extrusionOk="0" h="537" w="727">
                  <a:moveTo>
                    <a:pt x="216" y="93"/>
                  </a:moveTo>
                  <a:cubicBezTo>
                    <a:pt x="263" y="93"/>
                    <a:pt x="310" y="115"/>
                    <a:pt x="358" y="155"/>
                  </a:cubicBezTo>
                  <a:cubicBezTo>
                    <a:pt x="369" y="179"/>
                    <a:pt x="381" y="203"/>
                    <a:pt x="393" y="215"/>
                  </a:cubicBezTo>
                  <a:lnTo>
                    <a:pt x="191" y="417"/>
                  </a:lnTo>
                  <a:cubicBezTo>
                    <a:pt x="191" y="394"/>
                    <a:pt x="155" y="382"/>
                    <a:pt x="131" y="358"/>
                  </a:cubicBezTo>
                  <a:cubicBezTo>
                    <a:pt x="60" y="274"/>
                    <a:pt x="60" y="191"/>
                    <a:pt x="107" y="132"/>
                  </a:cubicBezTo>
                  <a:cubicBezTo>
                    <a:pt x="143" y="106"/>
                    <a:pt x="180" y="93"/>
                    <a:pt x="216" y="93"/>
                  </a:cubicBezTo>
                  <a:close/>
                  <a:moveTo>
                    <a:pt x="667" y="1"/>
                  </a:moveTo>
                  <a:lnTo>
                    <a:pt x="453" y="191"/>
                  </a:lnTo>
                  <a:cubicBezTo>
                    <a:pt x="453" y="179"/>
                    <a:pt x="429" y="144"/>
                    <a:pt x="405" y="132"/>
                  </a:cubicBezTo>
                  <a:cubicBezTo>
                    <a:pt x="358" y="72"/>
                    <a:pt x="274" y="24"/>
                    <a:pt x="203" y="24"/>
                  </a:cubicBezTo>
                  <a:cubicBezTo>
                    <a:pt x="143" y="24"/>
                    <a:pt x="96" y="36"/>
                    <a:pt x="60" y="84"/>
                  </a:cubicBezTo>
                  <a:cubicBezTo>
                    <a:pt x="12" y="132"/>
                    <a:pt x="0" y="179"/>
                    <a:pt x="0" y="239"/>
                  </a:cubicBezTo>
                  <a:cubicBezTo>
                    <a:pt x="0" y="274"/>
                    <a:pt x="24" y="358"/>
                    <a:pt x="84" y="417"/>
                  </a:cubicBezTo>
                  <a:cubicBezTo>
                    <a:pt x="143" y="477"/>
                    <a:pt x="179" y="501"/>
                    <a:pt x="215" y="536"/>
                  </a:cubicBezTo>
                  <a:lnTo>
                    <a:pt x="727" y="60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163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6"/>
            <p:cNvSpPr/>
            <p:nvPr/>
          </p:nvSpPr>
          <p:spPr>
            <a:xfrm>
              <a:off x="7360747" y="1879899"/>
              <a:ext cx="98299" cy="71848"/>
            </a:xfrm>
            <a:custGeom>
              <a:rect b="b" l="l" r="r" t="t"/>
              <a:pathLst>
                <a:path extrusionOk="0" h="584" w="799">
                  <a:moveTo>
                    <a:pt x="739" y="0"/>
                  </a:moveTo>
                  <a:lnTo>
                    <a:pt x="501" y="226"/>
                  </a:lnTo>
                  <a:lnTo>
                    <a:pt x="310" y="36"/>
                  </a:lnTo>
                  <a:lnTo>
                    <a:pt x="251" y="95"/>
                  </a:lnTo>
                  <a:lnTo>
                    <a:pt x="441" y="286"/>
                  </a:lnTo>
                  <a:lnTo>
                    <a:pt x="263" y="453"/>
                  </a:lnTo>
                  <a:lnTo>
                    <a:pt x="60" y="238"/>
                  </a:lnTo>
                  <a:lnTo>
                    <a:pt x="1" y="298"/>
                  </a:lnTo>
                  <a:lnTo>
                    <a:pt x="275" y="584"/>
                  </a:lnTo>
                  <a:lnTo>
                    <a:pt x="799" y="60"/>
                  </a:lnTo>
                  <a:lnTo>
                    <a:pt x="739" y="0"/>
                  </a:lnTo>
                  <a:close/>
                </a:path>
              </a:pathLst>
            </a:custGeom>
            <a:solidFill>
              <a:srgbClr val="F163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6"/>
            <p:cNvSpPr/>
            <p:nvPr/>
          </p:nvSpPr>
          <p:spPr>
            <a:xfrm>
              <a:off x="5890205" y="2392557"/>
              <a:ext cx="1127916" cy="1171960"/>
            </a:xfrm>
            <a:custGeom>
              <a:rect b="b" l="l" r="r" t="t"/>
              <a:pathLst>
                <a:path extrusionOk="0" fill="none" h="9526" w="9168">
                  <a:moveTo>
                    <a:pt x="9168" y="9525"/>
                  </a:moveTo>
                  <a:lnTo>
                    <a:pt x="0" y="0"/>
                  </a:lnTo>
                </a:path>
              </a:pathLst>
            </a:custGeom>
            <a:noFill/>
            <a:ln cap="flat" cmpd="sng" w="2975">
              <a:solidFill>
                <a:srgbClr val="F16309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6"/>
            <p:cNvSpPr/>
            <p:nvPr/>
          </p:nvSpPr>
          <p:spPr>
            <a:xfrm>
              <a:off x="6297301" y="2241109"/>
              <a:ext cx="602220" cy="586103"/>
            </a:xfrm>
            <a:custGeom>
              <a:rect b="b" l="l" r="r" t="t"/>
              <a:pathLst>
                <a:path extrusionOk="0" h="4764" w="4895">
                  <a:moveTo>
                    <a:pt x="2847" y="1"/>
                  </a:moveTo>
                  <a:cubicBezTo>
                    <a:pt x="2778" y="1"/>
                    <a:pt x="2710" y="36"/>
                    <a:pt x="2680" y="112"/>
                  </a:cubicBezTo>
                  <a:lnTo>
                    <a:pt x="2382" y="696"/>
                  </a:lnTo>
                  <a:cubicBezTo>
                    <a:pt x="2347" y="766"/>
                    <a:pt x="2275" y="807"/>
                    <a:pt x="2204" y="807"/>
                  </a:cubicBezTo>
                  <a:cubicBezTo>
                    <a:pt x="2155" y="807"/>
                    <a:pt x="2107" y="787"/>
                    <a:pt x="2073" y="743"/>
                  </a:cubicBezTo>
                  <a:lnTo>
                    <a:pt x="1620" y="267"/>
                  </a:lnTo>
                  <a:cubicBezTo>
                    <a:pt x="1578" y="221"/>
                    <a:pt x="1527" y="201"/>
                    <a:pt x="1477" y="201"/>
                  </a:cubicBezTo>
                  <a:cubicBezTo>
                    <a:pt x="1371" y="201"/>
                    <a:pt x="1274" y="292"/>
                    <a:pt x="1299" y="422"/>
                  </a:cubicBezTo>
                  <a:lnTo>
                    <a:pt x="1394" y="1065"/>
                  </a:lnTo>
                  <a:cubicBezTo>
                    <a:pt x="1427" y="1184"/>
                    <a:pt x="1330" y="1294"/>
                    <a:pt x="1213" y="1294"/>
                  </a:cubicBezTo>
                  <a:cubicBezTo>
                    <a:pt x="1202" y="1294"/>
                    <a:pt x="1191" y="1293"/>
                    <a:pt x="1180" y="1291"/>
                  </a:cubicBezTo>
                  <a:lnTo>
                    <a:pt x="537" y="1160"/>
                  </a:lnTo>
                  <a:cubicBezTo>
                    <a:pt x="520" y="1156"/>
                    <a:pt x="503" y="1154"/>
                    <a:pt x="488" y="1154"/>
                  </a:cubicBezTo>
                  <a:cubicBezTo>
                    <a:pt x="327" y="1154"/>
                    <a:pt x="239" y="1362"/>
                    <a:pt x="358" y="1481"/>
                  </a:cubicBezTo>
                  <a:lnTo>
                    <a:pt x="822" y="1946"/>
                  </a:lnTo>
                  <a:cubicBezTo>
                    <a:pt x="906" y="2041"/>
                    <a:pt x="882" y="2196"/>
                    <a:pt x="763" y="2255"/>
                  </a:cubicBezTo>
                  <a:lnTo>
                    <a:pt x="168" y="2529"/>
                  </a:lnTo>
                  <a:cubicBezTo>
                    <a:pt x="1" y="2613"/>
                    <a:pt x="25" y="2863"/>
                    <a:pt x="227" y="2898"/>
                  </a:cubicBezTo>
                  <a:lnTo>
                    <a:pt x="858" y="2994"/>
                  </a:lnTo>
                  <a:cubicBezTo>
                    <a:pt x="1001" y="3005"/>
                    <a:pt x="1061" y="3148"/>
                    <a:pt x="1001" y="3267"/>
                  </a:cubicBezTo>
                  <a:lnTo>
                    <a:pt x="668" y="3839"/>
                  </a:lnTo>
                  <a:cubicBezTo>
                    <a:pt x="580" y="3966"/>
                    <a:pt x="684" y="4125"/>
                    <a:pt x="824" y="4125"/>
                  </a:cubicBezTo>
                  <a:cubicBezTo>
                    <a:pt x="854" y="4125"/>
                    <a:pt x="886" y="4118"/>
                    <a:pt x="918" y="4101"/>
                  </a:cubicBezTo>
                  <a:lnTo>
                    <a:pt x="1501" y="3803"/>
                  </a:lnTo>
                  <a:cubicBezTo>
                    <a:pt x="1530" y="3789"/>
                    <a:pt x="1560" y="3782"/>
                    <a:pt x="1589" y="3782"/>
                  </a:cubicBezTo>
                  <a:cubicBezTo>
                    <a:pt x="1682" y="3782"/>
                    <a:pt x="1769" y="3849"/>
                    <a:pt x="1787" y="3958"/>
                  </a:cubicBezTo>
                  <a:lnTo>
                    <a:pt x="1858" y="4589"/>
                  </a:lnTo>
                  <a:cubicBezTo>
                    <a:pt x="1865" y="4703"/>
                    <a:pt x="1947" y="4764"/>
                    <a:pt x="2034" y="4764"/>
                  </a:cubicBezTo>
                  <a:cubicBezTo>
                    <a:pt x="2102" y="4764"/>
                    <a:pt x="2174" y="4727"/>
                    <a:pt x="2216" y="4648"/>
                  </a:cubicBezTo>
                  <a:lnTo>
                    <a:pt x="2513" y="4077"/>
                  </a:lnTo>
                  <a:cubicBezTo>
                    <a:pt x="2548" y="4007"/>
                    <a:pt x="2621" y="3965"/>
                    <a:pt x="2691" y="3965"/>
                  </a:cubicBezTo>
                  <a:cubicBezTo>
                    <a:pt x="2740" y="3965"/>
                    <a:pt x="2789" y="3985"/>
                    <a:pt x="2823" y="4029"/>
                  </a:cubicBezTo>
                  <a:lnTo>
                    <a:pt x="3275" y="4506"/>
                  </a:lnTo>
                  <a:cubicBezTo>
                    <a:pt x="3315" y="4546"/>
                    <a:pt x="3364" y="4563"/>
                    <a:pt x="3412" y="4563"/>
                  </a:cubicBezTo>
                  <a:cubicBezTo>
                    <a:pt x="3520" y="4563"/>
                    <a:pt x="3621" y="4471"/>
                    <a:pt x="3597" y="4339"/>
                  </a:cubicBezTo>
                  <a:lnTo>
                    <a:pt x="3501" y="3696"/>
                  </a:lnTo>
                  <a:cubicBezTo>
                    <a:pt x="3470" y="3581"/>
                    <a:pt x="3558" y="3475"/>
                    <a:pt x="3668" y="3475"/>
                  </a:cubicBezTo>
                  <a:cubicBezTo>
                    <a:pt x="3684" y="3475"/>
                    <a:pt x="3700" y="3477"/>
                    <a:pt x="3716" y="3482"/>
                  </a:cubicBezTo>
                  <a:lnTo>
                    <a:pt x="4359" y="3613"/>
                  </a:lnTo>
                  <a:cubicBezTo>
                    <a:pt x="4376" y="3617"/>
                    <a:pt x="4392" y="3619"/>
                    <a:pt x="4407" y="3619"/>
                  </a:cubicBezTo>
                  <a:cubicBezTo>
                    <a:pt x="4568" y="3619"/>
                    <a:pt x="4657" y="3409"/>
                    <a:pt x="4537" y="3279"/>
                  </a:cubicBezTo>
                  <a:lnTo>
                    <a:pt x="4073" y="2827"/>
                  </a:lnTo>
                  <a:cubicBezTo>
                    <a:pt x="3990" y="2732"/>
                    <a:pt x="4013" y="2565"/>
                    <a:pt x="4132" y="2505"/>
                  </a:cubicBezTo>
                  <a:lnTo>
                    <a:pt x="4728" y="2243"/>
                  </a:lnTo>
                  <a:cubicBezTo>
                    <a:pt x="4894" y="2148"/>
                    <a:pt x="4871" y="1898"/>
                    <a:pt x="4668" y="1874"/>
                  </a:cubicBezTo>
                  <a:lnTo>
                    <a:pt x="4025" y="1779"/>
                  </a:lnTo>
                  <a:cubicBezTo>
                    <a:pt x="3894" y="1767"/>
                    <a:pt x="3835" y="1612"/>
                    <a:pt x="3894" y="1493"/>
                  </a:cubicBezTo>
                  <a:lnTo>
                    <a:pt x="4228" y="934"/>
                  </a:lnTo>
                  <a:cubicBezTo>
                    <a:pt x="4307" y="795"/>
                    <a:pt x="4196" y="640"/>
                    <a:pt x="4061" y="640"/>
                  </a:cubicBezTo>
                  <a:cubicBezTo>
                    <a:pt x="4034" y="640"/>
                    <a:pt x="4006" y="646"/>
                    <a:pt x="3978" y="660"/>
                  </a:cubicBezTo>
                  <a:lnTo>
                    <a:pt x="3394" y="958"/>
                  </a:lnTo>
                  <a:cubicBezTo>
                    <a:pt x="3365" y="972"/>
                    <a:pt x="3334" y="979"/>
                    <a:pt x="3303" y="979"/>
                  </a:cubicBezTo>
                  <a:cubicBezTo>
                    <a:pt x="3208" y="979"/>
                    <a:pt x="3117" y="914"/>
                    <a:pt x="3108" y="815"/>
                  </a:cubicBezTo>
                  <a:lnTo>
                    <a:pt x="3037" y="172"/>
                  </a:lnTo>
                  <a:cubicBezTo>
                    <a:pt x="3030" y="63"/>
                    <a:pt x="2938" y="1"/>
                    <a:pt x="2847" y="1"/>
                  </a:cubicBezTo>
                  <a:close/>
                </a:path>
              </a:pathLst>
            </a:custGeom>
            <a:solidFill>
              <a:srgbClr val="F163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6"/>
            <p:cNvSpPr/>
            <p:nvPr/>
          </p:nvSpPr>
          <p:spPr>
            <a:xfrm>
              <a:off x="6739707" y="2120049"/>
              <a:ext cx="315073" cy="326761"/>
            </a:xfrm>
            <a:custGeom>
              <a:rect b="b" l="l" r="r" t="t"/>
              <a:pathLst>
                <a:path extrusionOk="0" h="2656" w="2561">
                  <a:moveTo>
                    <a:pt x="132" y="1"/>
                  </a:moveTo>
                  <a:lnTo>
                    <a:pt x="1" y="132"/>
                  </a:lnTo>
                  <a:lnTo>
                    <a:pt x="2418" y="2656"/>
                  </a:lnTo>
                  <a:lnTo>
                    <a:pt x="2560" y="2525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F163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6"/>
            <p:cNvSpPr/>
            <p:nvPr/>
          </p:nvSpPr>
          <p:spPr>
            <a:xfrm>
              <a:off x="6777845" y="2083510"/>
              <a:ext cx="316427" cy="326761"/>
            </a:xfrm>
            <a:custGeom>
              <a:rect b="b" l="l" r="r" t="t"/>
              <a:pathLst>
                <a:path extrusionOk="0" h="2656" w="2572">
                  <a:moveTo>
                    <a:pt x="143" y="0"/>
                  </a:moveTo>
                  <a:lnTo>
                    <a:pt x="0" y="143"/>
                  </a:lnTo>
                  <a:lnTo>
                    <a:pt x="2429" y="2655"/>
                  </a:lnTo>
                  <a:lnTo>
                    <a:pt x="2572" y="252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163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6"/>
            <p:cNvSpPr/>
            <p:nvPr/>
          </p:nvSpPr>
          <p:spPr>
            <a:xfrm>
              <a:off x="6815860" y="2046848"/>
              <a:ext cx="315073" cy="326761"/>
            </a:xfrm>
            <a:custGeom>
              <a:rect b="b" l="l" r="r" t="t"/>
              <a:pathLst>
                <a:path extrusionOk="0" h="2656" w="2561">
                  <a:moveTo>
                    <a:pt x="144" y="1"/>
                  </a:moveTo>
                  <a:lnTo>
                    <a:pt x="1" y="143"/>
                  </a:lnTo>
                  <a:lnTo>
                    <a:pt x="2430" y="2656"/>
                  </a:lnTo>
                  <a:lnTo>
                    <a:pt x="2561" y="2525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163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6"/>
            <p:cNvSpPr/>
            <p:nvPr/>
          </p:nvSpPr>
          <p:spPr>
            <a:xfrm>
              <a:off x="6919941" y="2074652"/>
              <a:ext cx="250607" cy="259465"/>
            </a:xfrm>
            <a:custGeom>
              <a:rect b="b" l="l" r="r" t="t"/>
              <a:pathLst>
                <a:path extrusionOk="0" h="2109" w="2037">
                  <a:moveTo>
                    <a:pt x="143" y="1"/>
                  </a:moveTo>
                  <a:lnTo>
                    <a:pt x="0" y="144"/>
                  </a:lnTo>
                  <a:lnTo>
                    <a:pt x="1893" y="2108"/>
                  </a:lnTo>
                  <a:lnTo>
                    <a:pt x="2036" y="1965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163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08" name="Google Shape;90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668" y="337900"/>
            <a:ext cx="1593051" cy="2124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37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37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15" name="Google Shape;915;p37" title="IMG_4963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" name="Google Shape;920;p38" title="IMG_4961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9175" y="-79950"/>
            <a:ext cx="351782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1" name="Google Shape;921;p38"/>
          <p:cNvGrpSpPr/>
          <p:nvPr/>
        </p:nvGrpSpPr>
        <p:grpSpPr>
          <a:xfrm>
            <a:off x="7326876" y="1067371"/>
            <a:ext cx="1634815" cy="3008756"/>
            <a:chOff x="2042250" y="-13104450"/>
            <a:chExt cx="3535500" cy="13342600"/>
          </a:xfrm>
        </p:grpSpPr>
        <p:sp>
          <p:nvSpPr>
            <p:cNvPr id="922" name="Google Shape;922;p38"/>
            <p:cNvSpPr/>
            <p:nvPr/>
          </p:nvSpPr>
          <p:spPr>
            <a:xfrm>
              <a:off x="2042250" y="-13104450"/>
              <a:ext cx="3535500" cy="13342600"/>
            </a:xfrm>
            <a:custGeom>
              <a:rect b="b" l="l" r="r" t="t"/>
              <a:pathLst>
                <a:path extrusionOk="0" h="533704" w="141420">
                  <a:moveTo>
                    <a:pt x="72596" y="3267"/>
                  </a:moveTo>
                  <a:lnTo>
                    <a:pt x="72707" y="3279"/>
                  </a:lnTo>
                  <a:lnTo>
                    <a:pt x="72818" y="3301"/>
                  </a:lnTo>
                  <a:lnTo>
                    <a:pt x="72934" y="3347"/>
                  </a:lnTo>
                  <a:lnTo>
                    <a:pt x="73046" y="3392"/>
                  </a:lnTo>
                  <a:lnTo>
                    <a:pt x="73157" y="3449"/>
                  </a:lnTo>
                  <a:lnTo>
                    <a:pt x="73264" y="3517"/>
                  </a:lnTo>
                  <a:lnTo>
                    <a:pt x="73375" y="3596"/>
                  </a:lnTo>
                  <a:lnTo>
                    <a:pt x="73482" y="3687"/>
                  </a:lnTo>
                  <a:lnTo>
                    <a:pt x="73593" y="3789"/>
                  </a:lnTo>
                  <a:lnTo>
                    <a:pt x="73696" y="3891"/>
                  </a:lnTo>
                  <a:lnTo>
                    <a:pt x="73803" y="4016"/>
                  </a:lnTo>
                  <a:lnTo>
                    <a:pt x="73901" y="4152"/>
                  </a:lnTo>
                  <a:lnTo>
                    <a:pt x="73998" y="4288"/>
                  </a:lnTo>
                  <a:lnTo>
                    <a:pt x="74096" y="4447"/>
                  </a:lnTo>
                  <a:lnTo>
                    <a:pt x="74190" y="4605"/>
                  </a:lnTo>
                  <a:lnTo>
                    <a:pt x="74279" y="4776"/>
                  </a:lnTo>
                  <a:lnTo>
                    <a:pt x="74368" y="4957"/>
                  </a:lnTo>
                  <a:lnTo>
                    <a:pt x="74448" y="5150"/>
                  </a:lnTo>
                  <a:lnTo>
                    <a:pt x="74528" y="5354"/>
                  </a:lnTo>
                  <a:lnTo>
                    <a:pt x="74604" y="5558"/>
                  </a:lnTo>
                  <a:lnTo>
                    <a:pt x="74671" y="5774"/>
                  </a:lnTo>
                  <a:lnTo>
                    <a:pt x="74738" y="6012"/>
                  </a:lnTo>
                  <a:lnTo>
                    <a:pt x="74800" y="6250"/>
                  </a:lnTo>
                  <a:lnTo>
                    <a:pt x="74853" y="6488"/>
                  </a:lnTo>
                  <a:lnTo>
                    <a:pt x="74902" y="6749"/>
                  </a:lnTo>
                  <a:lnTo>
                    <a:pt x="74947" y="7010"/>
                  </a:lnTo>
                  <a:lnTo>
                    <a:pt x="74983" y="7282"/>
                  </a:lnTo>
                  <a:lnTo>
                    <a:pt x="75014" y="7565"/>
                  </a:lnTo>
                  <a:lnTo>
                    <a:pt x="75040" y="7860"/>
                  </a:lnTo>
                  <a:lnTo>
                    <a:pt x="75063" y="8223"/>
                  </a:lnTo>
                  <a:lnTo>
                    <a:pt x="75076" y="8575"/>
                  </a:lnTo>
                  <a:lnTo>
                    <a:pt x="75085" y="8915"/>
                  </a:lnTo>
                  <a:lnTo>
                    <a:pt x="75081" y="9255"/>
                  </a:lnTo>
                  <a:lnTo>
                    <a:pt x="75067" y="9596"/>
                  </a:lnTo>
                  <a:lnTo>
                    <a:pt x="75049" y="9913"/>
                  </a:lnTo>
                  <a:lnTo>
                    <a:pt x="75023" y="10242"/>
                  </a:lnTo>
                  <a:lnTo>
                    <a:pt x="74991" y="10548"/>
                  </a:lnTo>
                  <a:lnTo>
                    <a:pt x="74947" y="10854"/>
                  </a:lnTo>
                  <a:lnTo>
                    <a:pt x="74902" y="11161"/>
                  </a:lnTo>
                  <a:lnTo>
                    <a:pt x="74845" y="11444"/>
                  </a:lnTo>
                  <a:lnTo>
                    <a:pt x="74787" y="11728"/>
                  </a:lnTo>
                  <a:lnTo>
                    <a:pt x="74720" y="12011"/>
                  </a:lnTo>
                  <a:lnTo>
                    <a:pt x="74644" y="12272"/>
                  </a:lnTo>
                  <a:lnTo>
                    <a:pt x="74568" y="12533"/>
                  </a:lnTo>
                  <a:lnTo>
                    <a:pt x="74484" y="12782"/>
                  </a:lnTo>
                  <a:lnTo>
                    <a:pt x="74399" y="13021"/>
                  </a:lnTo>
                  <a:lnTo>
                    <a:pt x="74306" y="13247"/>
                  </a:lnTo>
                  <a:lnTo>
                    <a:pt x="74208" y="13463"/>
                  </a:lnTo>
                  <a:lnTo>
                    <a:pt x="74110" y="13678"/>
                  </a:lnTo>
                  <a:lnTo>
                    <a:pt x="74003" y="13871"/>
                  </a:lnTo>
                  <a:lnTo>
                    <a:pt x="73896" y="14064"/>
                  </a:lnTo>
                  <a:lnTo>
                    <a:pt x="73785" y="14234"/>
                  </a:lnTo>
                  <a:lnTo>
                    <a:pt x="73673" y="14404"/>
                  </a:lnTo>
                  <a:lnTo>
                    <a:pt x="73558" y="14552"/>
                  </a:lnTo>
                  <a:lnTo>
                    <a:pt x="73437" y="14699"/>
                  </a:lnTo>
                  <a:lnTo>
                    <a:pt x="73317" y="14824"/>
                  </a:lnTo>
                  <a:lnTo>
                    <a:pt x="73197" y="14949"/>
                  </a:lnTo>
                  <a:lnTo>
                    <a:pt x="73072" y="15051"/>
                  </a:lnTo>
                  <a:lnTo>
                    <a:pt x="72948" y="15141"/>
                  </a:lnTo>
                  <a:lnTo>
                    <a:pt x="72823" y="15221"/>
                  </a:lnTo>
                  <a:lnTo>
                    <a:pt x="72694" y="15277"/>
                  </a:lnTo>
                  <a:lnTo>
                    <a:pt x="72627" y="15221"/>
                  </a:lnTo>
                  <a:lnTo>
                    <a:pt x="72560" y="15187"/>
                  </a:lnTo>
                  <a:lnTo>
                    <a:pt x="72489" y="15175"/>
                  </a:lnTo>
                  <a:lnTo>
                    <a:pt x="72418" y="15187"/>
                  </a:lnTo>
                  <a:lnTo>
                    <a:pt x="72351" y="15209"/>
                  </a:lnTo>
                  <a:lnTo>
                    <a:pt x="72280" y="15255"/>
                  </a:lnTo>
                  <a:lnTo>
                    <a:pt x="72217" y="15311"/>
                  </a:lnTo>
                  <a:lnTo>
                    <a:pt x="72155" y="15391"/>
                  </a:lnTo>
                  <a:lnTo>
                    <a:pt x="72142" y="15391"/>
                  </a:lnTo>
                  <a:lnTo>
                    <a:pt x="72119" y="15402"/>
                  </a:lnTo>
                  <a:lnTo>
                    <a:pt x="72106" y="15414"/>
                  </a:lnTo>
                  <a:lnTo>
                    <a:pt x="72070" y="15459"/>
                  </a:lnTo>
                  <a:lnTo>
                    <a:pt x="71812" y="15141"/>
                  </a:lnTo>
                  <a:lnTo>
                    <a:pt x="71687" y="14983"/>
                  </a:lnTo>
                  <a:lnTo>
                    <a:pt x="71563" y="14801"/>
                  </a:lnTo>
                  <a:lnTo>
                    <a:pt x="71443" y="14608"/>
                  </a:lnTo>
                  <a:lnTo>
                    <a:pt x="71385" y="14506"/>
                  </a:lnTo>
                  <a:lnTo>
                    <a:pt x="71327" y="14393"/>
                  </a:lnTo>
                  <a:lnTo>
                    <a:pt x="71269" y="14279"/>
                  </a:lnTo>
                  <a:lnTo>
                    <a:pt x="71211" y="14155"/>
                  </a:lnTo>
                  <a:lnTo>
                    <a:pt x="71158" y="14019"/>
                  </a:lnTo>
                  <a:lnTo>
                    <a:pt x="71104" y="13871"/>
                  </a:lnTo>
                  <a:lnTo>
                    <a:pt x="71033" y="13667"/>
                  </a:lnTo>
                  <a:lnTo>
                    <a:pt x="70962" y="13452"/>
                  </a:lnTo>
                  <a:lnTo>
                    <a:pt x="70899" y="13225"/>
                  </a:lnTo>
                  <a:lnTo>
                    <a:pt x="70837" y="12998"/>
                  </a:lnTo>
                  <a:lnTo>
                    <a:pt x="70775" y="12760"/>
                  </a:lnTo>
                  <a:lnTo>
                    <a:pt x="70717" y="12510"/>
                  </a:lnTo>
                  <a:lnTo>
                    <a:pt x="70663" y="12261"/>
                  </a:lnTo>
                  <a:lnTo>
                    <a:pt x="70614" y="12011"/>
                  </a:lnTo>
                  <a:lnTo>
                    <a:pt x="70565" y="11750"/>
                  </a:lnTo>
                  <a:lnTo>
                    <a:pt x="70521" y="11489"/>
                  </a:lnTo>
                  <a:lnTo>
                    <a:pt x="70481" y="11217"/>
                  </a:lnTo>
                  <a:lnTo>
                    <a:pt x="70445" y="10956"/>
                  </a:lnTo>
                  <a:lnTo>
                    <a:pt x="70409" y="10684"/>
                  </a:lnTo>
                  <a:lnTo>
                    <a:pt x="70383" y="10401"/>
                  </a:lnTo>
                  <a:lnTo>
                    <a:pt x="70356" y="10129"/>
                  </a:lnTo>
                  <a:lnTo>
                    <a:pt x="70334" y="9856"/>
                  </a:lnTo>
                  <a:lnTo>
                    <a:pt x="70320" y="9539"/>
                  </a:lnTo>
                  <a:lnTo>
                    <a:pt x="70307" y="9244"/>
                  </a:lnTo>
                  <a:lnTo>
                    <a:pt x="70303" y="8938"/>
                  </a:lnTo>
                  <a:lnTo>
                    <a:pt x="70303" y="8643"/>
                  </a:lnTo>
                  <a:lnTo>
                    <a:pt x="70307" y="8348"/>
                  </a:lnTo>
                  <a:lnTo>
                    <a:pt x="70320" y="8053"/>
                  </a:lnTo>
                  <a:lnTo>
                    <a:pt x="70338" y="7770"/>
                  </a:lnTo>
                  <a:lnTo>
                    <a:pt x="70360" y="7486"/>
                  </a:lnTo>
                  <a:lnTo>
                    <a:pt x="70387" y="7203"/>
                  </a:lnTo>
                  <a:lnTo>
                    <a:pt x="70418" y="6942"/>
                  </a:lnTo>
                  <a:lnTo>
                    <a:pt x="70458" y="6670"/>
                  </a:lnTo>
                  <a:lnTo>
                    <a:pt x="70503" y="6420"/>
                  </a:lnTo>
                  <a:lnTo>
                    <a:pt x="70547" y="6171"/>
                  </a:lnTo>
                  <a:lnTo>
                    <a:pt x="70601" y="5921"/>
                  </a:lnTo>
                  <a:lnTo>
                    <a:pt x="70659" y="5683"/>
                  </a:lnTo>
                  <a:lnTo>
                    <a:pt x="70721" y="5467"/>
                  </a:lnTo>
                  <a:lnTo>
                    <a:pt x="70788" y="5241"/>
                  </a:lnTo>
                  <a:lnTo>
                    <a:pt x="70859" y="5036"/>
                  </a:lnTo>
                  <a:lnTo>
                    <a:pt x="70935" y="4832"/>
                  </a:lnTo>
                  <a:lnTo>
                    <a:pt x="71015" y="4651"/>
                  </a:lnTo>
                  <a:lnTo>
                    <a:pt x="71095" y="4469"/>
                  </a:lnTo>
                  <a:lnTo>
                    <a:pt x="71184" y="4299"/>
                  </a:lnTo>
                  <a:lnTo>
                    <a:pt x="71278" y="4140"/>
                  </a:lnTo>
                  <a:lnTo>
                    <a:pt x="71371" y="3993"/>
                  </a:lnTo>
                  <a:lnTo>
                    <a:pt x="71474" y="3868"/>
                  </a:lnTo>
                  <a:lnTo>
                    <a:pt x="71576" y="3744"/>
                  </a:lnTo>
                  <a:lnTo>
                    <a:pt x="71683" y="3630"/>
                  </a:lnTo>
                  <a:lnTo>
                    <a:pt x="71794" y="3539"/>
                  </a:lnTo>
                  <a:lnTo>
                    <a:pt x="71906" y="3460"/>
                  </a:lnTo>
                  <a:lnTo>
                    <a:pt x="72026" y="3392"/>
                  </a:lnTo>
                  <a:lnTo>
                    <a:pt x="72146" y="3335"/>
                  </a:lnTo>
                  <a:lnTo>
                    <a:pt x="72266" y="3301"/>
                  </a:lnTo>
                  <a:lnTo>
                    <a:pt x="72378" y="3279"/>
                  </a:lnTo>
                  <a:lnTo>
                    <a:pt x="72484" y="3267"/>
                  </a:lnTo>
                  <a:close/>
                  <a:moveTo>
                    <a:pt x="57514" y="105462"/>
                  </a:moveTo>
                  <a:lnTo>
                    <a:pt x="57483" y="105632"/>
                  </a:lnTo>
                  <a:lnTo>
                    <a:pt x="57451" y="105802"/>
                  </a:lnTo>
                  <a:lnTo>
                    <a:pt x="57429" y="105984"/>
                  </a:lnTo>
                  <a:lnTo>
                    <a:pt x="57420" y="106086"/>
                  </a:lnTo>
                  <a:lnTo>
                    <a:pt x="57416" y="106188"/>
                  </a:lnTo>
                  <a:lnTo>
                    <a:pt x="57327" y="107991"/>
                  </a:lnTo>
                  <a:lnTo>
                    <a:pt x="57287" y="108910"/>
                  </a:lnTo>
                  <a:lnTo>
                    <a:pt x="57251" y="109840"/>
                  </a:lnTo>
                  <a:lnTo>
                    <a:pt x="57220" y="110781"/>
                  </a:lnTo>
                  <a:lnTo>
                    <a:pt x="57193" y="111722"/>
                  </a:lnTo>
                  <a:lnTo>
                    <a:pt x="57180" y="112675"/>
                  </a:lnTo>
                  <a:lnTo>
                    <a:pt x="57175" y="113140"/>
                  </a:lnTo>
                  <a:lnTo>
                    <a:pt x="57171" y="113605"/>
                  </a:lnTo>
                  <a:lnTo>
                    <a:pt x="56160" y="113594"/>
                  </a:lnTo>
                  <a:lnTo>
                    <a:pt x="55145" y="113571"/>
                  </a:lnTo>
                  <a:lnTo>
                    <a:pt x="54134" y="113548"/>
                  </a:lnTo>
                  <a:lnTo>
                    <a:pt x="53123" y="113537"/>
                  </a:lnTo>
                  <a:lnTo>
                    <a:pt x="53146" y="113333"/>
                  </a:lnTo>
                  <a:lnTo>
                    <a:pt x="53168" y="113117"/>
                  </a:lnTo>
                  <a:lnTo>
                    <a:pt x="53190" y="112902"/>
                  </a:lnTo>
                  <a:lnTo>
                    <a:pt x="53208" y="112675"/>
                  </a:lnTo>
                  <a:lnTo>
                    <a:pt x="53226" y="112437"/>
                  </a:lnTo>
                  <a:lnTo>
                    <a:pt x="53239" y="112176"/>
                  </a:lnTo>
                  <a:lnTo>
                    <a:pt x="53266" y="111620"/>
                  </a:lnTo>
                  <a:lnTo>
                    <a:pt x="53301" y="110418"/>
                  </a:lnTo>
                  <a:lnTo>
                    <a:pt x="53324" y="109896"/>
                  </a:lnTo>
                  <a:lnTo>
                    <a:pt x="53346" y="109409"/>
                  </a:lnTo>
                  <a:lnTo>
                    <a:pt x="53377" y="108966"/>
                  </a:lnTo>
                  <a:lnTo>
                    <a:pt x="53395" y="108762"/>
                  </a:lnTo>
                  <a:lnTo>
                    <a:pt x="53417" y="108570"/>
                  </a:lnTo>
                  <a:lnTo>
                    <a:pt x="53439" y="108388"/>
                  </a:lnTo>
                  <a:lnTo>
                    <a:pt x="53466" y="108207"/>
                  </a:lnTo>
                  <a:lnTo>
                    <a:pt x="53497" y="108048"/>
                  </a:lnTo>
                  <a:lnTo>
                    <a:pt x="53528" y="107889"/>
                  </a:lnTo>
                  <a:lnTo>
                    <a:pt x="53569" y="107730"/>
                  </a:lnTo>
                  <a:lnTo>
                    <a:pt x="53609" y="107594"/>
                  </a:lnTo>
                  <a:lnTo>
                    <a:pt x="53658" y="107458"/>
                  </a:lnTo>
                  <a:lnTo>
                    <a:pt x="53711" y="107322"/>
                  </a:lnTo>
                  <a:lnTo>
                    <a:pt x="53769" y="107197"/>
                  </a:lnTo>
                  <a:lnTo>
                    <a:pt x="53831" y="107084"/>
                  </a:lnTo>
                  <a:lnTo>
                    <a:pt x="53898" y="106970"/>
                  </a:lnTo>
                  <a:lnTo>
                    <a:pt x="53974" y="106868"/>
                  </a:lnTo>
                  <a:lnTo>
                    <a:pt x="54058" y="106766"/>
                  </a:lnTo>
                  <a:lnTo>
                    <a:pt x="54147" y="106676"/>
                  </a:lnTo>
                  <a:lnTo>
                    <a:pt x="54241" y="106585"/>
                  </a:lnTo>
                  <a:lnTo>
                    <a:pt x="54348" y="106494"/>
                  </a:lnTo>
                  <a:lnTo>
                    <a:pt x="54459" y="106415"/>
                  </a:lnTo>
                  <a:lnTo>
                    <a:pt x="54575" y="106335"/>
                  </a:lnTo>
                  <a:lnTo>
                    <a:pt x="54704" y="106256"/>
                  </a:lnTo>
                  <a:lnTo>
                    <a:pt x="54842" y="106188"/>
                  </a:lnTo>
                  <a:lnTo>
                    <a:pt x="55163" y="106052"/>
                  </a:lnTo>
                  <a:lnTo>
                    <a:pt x="55492" y="105927"/>
                  </a:lnTo>
                  <a:lnTo>
                    <a:pt x="55822" y="105814"/>
                  </a:lnTo>
                  <a:lnTo>
                    <a:pt x="56156" y="105712"/>
                  </a:lnTo>
                  <a:lnTo>
                    <a:pt x="56494" y="105632"/>
                  </a:lnTo>
                  <a:lnTo>
                    <a:pt x="56833" y="105564"/>
                  </a:lnTo>
                  <a:lnTo>
                    <a:pt x="57171" y="105507"/>
                  </a:lnTo>
                  <a:lnTo>
                    <a:pt x="57514" y="105462"/>
                  </a:lnTo>
                  <a:close/>
                  <a:moveTo>
                    <a:pt x="62488" y="105213"/>
                  </a:moveTo>
                  <a:lnTo>
                    <a:pt x="62457" y="105734"/>
                  </a:lnTo>
                  <a:lnTo>
                    <a:pt x="62430" y="106267"/>
                  </a:lnTo>
                  <a:lnTo>
                    <a:pt x="62408" y="106800"/>
                  </a:lnTo>
                  <a:lnTo>
                    <a:pt x="62385" y="107322"/>
                  </a:lnTo>
                  <a:lnTo>
                    <a:pt x="62367" y="107855"/>
                  </a:lnTo>
                  <a:lnTo>
                    <a:pt x="62354" y="108377"/>
                  </a:lnTo>
                  <a:lnTo>
                    <a:pt x="62341" y="108910"/>
                  </a:lnTo>
                  <a:lnTo>
                    <a:pt x="62332" y="109431"/>
                  </a:lnTo>
                  <a:lnTo>
                    <a:pt x="62327" y="109964"/>
                  </a:lnTo>
                  <a:lnTo>
                    <a:pt x="62327" y="110486"/>
                  </a:lnTo>
                  <a:lnTo>
                    <a:pt x="62327" y="111019"/>
                  </a:lnTo>
                  <a:lnTo>
                    <a:pt x="62332" y="111552"/>
                  </a:lnTo>
                  <a:lnTo>
                    <a:pt x="62341" y="112074"/>
                  </a:lnTo>
                  <a:lnTo>
                    <a:pt x="62354" y="112607"/>
                  </a:lnTo>
                  <a:lnTo>
                    <a:pt x="62372" y="113151"/>
                  </a:lnTo>
                  <a:lnTo>
                    <a:pt x="62390" y="113684"/>
                  </a:lnTo>
                  <a:lnTo>
                    <a:pt x="62390" y="113684"/>
                  </a:lnTo>
                  <a:lnTo>
                    <a:pt x="61366" y="113662"/>
                  </a:lnTo>
                  <a:lnTo>
                    <a:pt x="60341" y="113650"/>
                  </a:lnTo>
                  <a:lnTo>
                    <a:pt x="59313" y="113628"/>
                  </a:lnTo>
                  <a:lnTo>
                    <a:pt x="58280" y="113605"/>
                  </a:lnTo>
                  <a:lnTo>
                    <a:pt x="58324" y="113151"/>
                  </a:lnTo>
                  <a:lnTo>
                    <a:pt x="58360" y="112686"/>
                  </a:lnTo>
                  <a:lnTo>
                    <a:pt x="58431" y="111756"/>
                  </a:lnTo>
                  <a:lnTo>
                    <a:pt x="58493" y="110815"/>
                  </a:lnTo>
                  <a:lnTo>
                    <a:pt x="58551" y="109874"/>
                  </a:lnTo>
                  <a:lnTo>
                    <a:pt x="58600" y="108932"/>
                  </a:lnTo>
                  <a:lnTo>
                    <a:pt x="58649" y="108002"/>
                  </a:lnTo>
                  <a:lnTo>
                    <a:pt x="58738" y="106188"/>
                  </a:lnTo>
                  <a:lnTo>
                    <a:pt x="58738" y="106052"/>
                  </a:lnTo>
                  <a:lnTo>
                    <a:pt x="58738" y="105927"/>
                  </a:lnTo>
                  <a:lnTo>
                    <a:pt x="58729" y="105814"/>
                  </a:lnTo>
                  <a:lnTo>
                    <a:pt x="58721" y="105700"/>
                  </a:lnTo>
                  <a:lnTo>
                    <a:pt x="58712" y="105598"/>
                  </a:lnTo>
                  <a:lnTo>
                    <a:pt x="58698" y="105496"/>
                  </a:lnTo>
                  <a:lnTo>
                    <a:pt x="58667" y="105315"/>
                  </a:lnTo>
                  <a:lnTo>
                    <a:pt x="59144" y="105281"/>
                  </a:lnTo>
                  <a:lnTo>
                    <a:pt x="59624" y="105269"/>
                  </a:lnTo>
                  <a:lnTo>
                    <a:pt x="60586" y="105247"/>
                  </a:lnTo>
                  <a:lnTo>
                    <a:pt x="61544" y="105247"/>
                  </a:lnTo>
                  <a:lnTo>
                    <a:pt x="62016" y="105235"/>
                  </a:lnTo>
                  <a:lnTo>
                    <a:pt x="62488" y="105213"/>
                  </a:lnTo>
                  <a:close/>
                  <a:moveTo>
                    <a:pt x="97421" y="109613"/>
                  </a:moveTo>
                  <a:lnTo>
                    <a:pt x="97519" y="109624"/>
                  </a:lnTo>
                  <a:lnTo>
                    <a:pt x="97626" y="109647"/>
                  </a:lnTo>
                  <a:lnTo>
                    <a:pt x="97732" y="109692"/>
                  </a:lnTo>
                  <a:lnTo>
                    <a:pt x="97848" y="109738"/>
                  </a:lnTo>
                  <a:lnTo>
                    <a:pt x="97964" y="109794"/>
                  </a:lnTo>
                  <a:lnTo>
                    <a:pt x="98191" y="109908"/>
                  </a:lnTo>
                  <a:lnTo>
                    <a:pt x="98409" y="110033"/>
                  </a:lnTo>
                  <a:lnTo>
                    <a:pt x="98605" y="110135"/>
                  </a:lnTo>
                  <a:lnTo>
                    <a:pt x="98690" y="110180"/>
                  </a:lnTo>
                  <a:lnTo>
                    <a:pt x="98766" y="110203"/>
                  </a:lnTo>
                  <a:lnTo>
                    <a:pt x="99051" y="110305"/>
                  </a:lnTo>
                  <a:lnTo>
                    <a:pt x="99340" y="110395"/>
                  </a:lnTo>
                  <a:lnTo>
                    <a:pt x="99914" y="110566"/>
                  </a:lnTo>
                  <a:lnTo>
                    <a:pt x="99963" y="112176"/>
                  </a:lnTo>
                  <a:lnTo>
                    <a:pt x="100017" y="113786"/>
                  </a:lnTo>
                  <a:lnTo>
                    <a:pt x="100044" y="114603"/>
                  </a:lnTo>
                  <a:lnTo>
                    <a:pt x="100075" y="115408"/>
                  </a:lnTo>
                  <a:lnTo>
                    <a:pt x="100115" y="116213"/>
                  </a:lnTo>
                  <a:lnTo>
                    <a:pt x="100159" y="117007"/>
                  </a:lnTo>
                  <a:lnTo>
                    <a:pt x="100159" y="117007"/>
                  </a:lnTo>
                  <a:lnTo>
                    <a:pt x="99238" y="116905"/>
                  </a:lnTo>
                  <a:lnTo>
                    <a:pt x="98316" y="116815"/>
                  </a:lnTo>
                  <a:lnTo>
                    <a:pt x="96463" y="116644"/>
                  </a:lnTo>
                  <a:lnTo>
                    <a:pt x="96503" y="116418"/>
                  </a:lnTo>
                  <a:lnTo>
                    <a:pt x="96544" y="116179"/>
                  </a:lnTo>
                  <a:lnTo>
                    <a:pt x="96579" y="115941"/>
                  </a:lnTo>
                  <a:lnTo>
                    <a:pt x="96610" y="115703"/>
                  </a:lnTo>
                  <a:lnTo>
                    <a:pt x="96637" y="115454"/>
                  </a:lnTo>
                  <a:lnTo>
                    <a:pt x="96659" y="115215"/>
                  </a:lnTo>
                  <a:lnTo>
                    <a:pt x="96704" y="114728"/>
                  </a:lnTo>
                  <a:lnTo>
                    <a:pt x="96735" y="114240"/>
                  </a:lnTo>
                  <a:lnTo>
                    <a:pt x="96766" y="113741"/>
                  </a:lnTo>
                  <a:lnTo>
                    <a:pt x="96815" y="112709"/>
                  </a:lnTo>
                  <a:lnTo>
                    <a:pt x="96824" y="112528"/>
                  </a:lnTo>
                  <a:lnTo>
                    <a:pt x="96833" y="112335"/>
                  </a:lnTo>
                  <a:lnTo>
                    <a:pt x="96842" y="111904"/>
                  </a:lnTo>
                  <a:lnTo>
                    <a:pt x="96851" y="111450"/>
                  </a:lnTo>
                  <a:lnTo>
                    <a:pt x="96860" y="111223"/>
                  </a:lnTo>
                  <a:lnTo>
                    <a:pt x="96873" y="110997"/>
                  </a:lnTo>
                  <a:lnTo>
                    <a:pt x="96886" y="110781"/>
                  </a:lnTo>
                  <a:lnTo>
                    <a:pt x="96904" y="110566"/>
                  </a:lnTo>
                  <a:lnTo>
                    <a:pt x="96931" y="110373"/>
                  </a:lnTo>
                  <a:lnTo>
                    <a:pt x="96962" y="110191"/>
                  </a:lnTo>
                  <a:lnTo>
                    <a:pt x="96980" y="110112"/>
                  </a:lnTo>
                  <a:lnTo>
                    <a:pt x="97002" y="110033"/>
                  </a:lnTo>
                  <a:lnTo>
                    <a:pt x="97024" y="109964"/>
                  </a:lnTo>
                  <a:lnTo>
                    <a:pt x="97051" y="109896"/>
                  </a:lnTo>
                  <a:lnTo>
                    <a:pt x="97078" y="109840"/>
                  </a:lnTo>
                  <a:lnTo>
                    <a:pt x="97105" y="109783"/>
                  </a:lnTo>
                  <a:lnTo>
                    <a:pt x="97136" y="109738"/>
                  </a:lnTo>
                  <a:lnTo>
                    <a:pt x="97171" y="109704"/>
                  </a:lnTo>
                  <a:lnTo>
                    <a:pt x="97207" y="109670"/>
                  </a:lnTo>
                  <a:lnTo>
                    <a:pt x="97243" y="109647"/>
                  </a:lnTo>
                  <a:lnTo>
                    <a:pt x="97327" y="109624"/>
                  </a:lnTo>
                  <a:lnTo>
                    <a:pt x="97421" y="109613"/>
                  </a:lnTo>
                  <a:close/>
                  <a:moveTo>
                    <a:pt x="72164" y="43970"/>
                  </a:moveTo>
                  <a:lnTo>
                    <a:pt x="73780" y="43982"/>
                  </a:lnTo>
                  <a:lnTo>
                    <a:pt x="75401" y="44016"/>
                  </a:lnTo>
                  <a:lnTo>
                    <a:pt x="77018" y="44061"/>
                  </a:lnTo>
                  <a:lnTo>
                    <a:pt x="77757" y="44084"/>
                  </a:lnTo>
                  <a:lnTo>
                    <a:pt x="78514" y="44107"/>
                  </a:lnTo>
                  <a:lnTo>
                    <a:pt x="80059" y="44118"/>
                  </a:lnTo>
                  <a:lnTo>
                    <a:pt x="81640" y="44152"/>
                  </a:lnTo>
                  <a:lnTo>
                    <a:pt x="82441" y="44186"/>
                  </a:lnTo>
                  <a:lnTo>
                    <a:pt x="83252" y="44220"/>
                  </a:lnTo>
                  <a:lnTo>
                    <a:pt x="84062" y="44277"/>
                  </a:lnTo>
                  <a:lnTo>
                    <a:pt x="84877" y="44345"/>
                  </a:lnTo>
                  <a:lnTo>
                    <a:pt x="85696" y="44435"/>
                  </a:lnTo>
                  <a:lnTo>
                    <a:pt x="86516" y="44560"/>
                  </a:lnTo>
                  <a:lnTo>
                    <a:pt x="86930" y="44628"/>
                  </a:lnTo>
                  <a:lnTo>
                    <a:pt x="87339" y="44708"/>
                  </a:lnTo>
                  <a:lnTo>
                    <a:pt x="87749" y="44787"/>
                  </a:lnTo>
                  <a:lnTo>
                    <a:pt x="88159" y="44878"/>
                  </a:lnTo>
                  <a:lnTo>
                    <a:pt x="88564" y="44980"/>
                  </a:lnTo>
                  <a:lnTo>
                    <a:pt x="88974" y="45093"/>
                  </a:lnTo>
                  <a:lnTo>
                    <a:pt x="89383" y="45218"/>
                  </a:lnTo>
                  <a:lnTo>
                    <a:pt x="89789" y="45343"/>
                  </a:lnTo>
                  <a:lnTo>
                    <a:pt x="90194" y="45479"/>
                  </a:lnTo>
                  <a:lnTo>
                    <a:pt x="90599" y="45638"/>
                  </a:lnTo>
                  <a:lnTo>
                    <a:pt x="91000" y="45796"/>
                  </a:lnTo>
                  <a:lnTo>
                    <a:pt x="91400" y="45967"/>
                  </a:lnTo>
                  <a:lnTo>
                    <a:pt x="91801" y="46148"/>
                  </a:lnTo>
                  <a:lnTo>
                    <a:pt x="92198" y="46352"/>
                  </a:lnTo>
                  <a:lnTo>
                    <a:pt x="92594" y="46556"/>
                  </a:lnTo>
                  <a:lnTo>
                    <a:pt x="92986" y="46783"/>
                  </a:lnTo>
                  <a:lnTo>
                    <a:pt x="93378" y="47010"/>
                  </a:lnTo>
                  <a:lnTo>
                    <a:pt x="93765" y="47259"/>
                  </a:lnTo>
                  <a:lnTo>
                    <a:pt x="94152" y="47532"/>
                  </a:lnTo>
                  <a:lnTo>
                    <a:pt x="94535" y="47804"/>
                  </a:lnTo>
                  <a:lnTo>
                    <a:pt x="94914" y="48099"/>
                  </a:lnTo>
                  <a:lnTo>
                    <a:pt x="95292" y="48405"/>
                  </a:lnTo>
                  <a:lnTo>
                    <a:pt x="95666" y="48722"/>
                  </a:lnTo>
                  <a:lnTo>
                    <a:pt x="96036" y="49063"/>
                  </a:lnTo>
                  <a:lnTo>
                    <a:pt x="96406" y="49426"/>
                  </a:lnTo>
                  <a:lnTo>
                    <a:pt x="96771" y="49800"/>
                  </a:lnTo>
                  <a:lnTo>
                    <a:pt x="97131" y="50185"/>
                  </a:lnTo>
                  <a:lnTo>
                    <a:pt x="97488" y="50594"/>
                  </a:lnTo>
                  <a:lnTo>
                    <a:pt x="97839" y="51025"/>
                  </a:lnTo>
                  <a:lnTo>
                    <a:pt x="98187" y="51467"/>
                  </a:lnTo>
                  <a:lnTo>
                    <a:pt x="98530" y="51932"/>
                  </a:lnTo>
                  <a:lnTo>
                    <a:pt x="98868" y="52420"/>
                  </a:lnTo>
                  <a:lnTo>
                    <a:pt x="99206" y="52919"/>
                  </a:lnTo>
                  <a:lnTo>
                    <a:pt x="99536" y="53440"/>
                  </a:lnTo>
                  <a:lnTo>
                    <a:pt x="99861" y="53985"/>
                  </a:lnTo>
                  <a:lnTo>
                    <a:pt x="100182" y="54552"/>
                  </a:lnTo>
                  <a:lnTo>
                    <a:pt x="100493" y="55130"/>
                  </a:lnTo>
                  <a:lnTo>
                    <a:pt x="100805" y="55743"/>
                  </a:lnTo>
                  <a:lnTo>
                    <a:pt x="101108" y="56366"/>
                  </a:lnTo>
                  <a:lnTo>
                    <a:pt x="101406" y="57024"/>
                  </a:lnTo>
                  <a:lnTo>
                    <a:pt x="101562" y="57376"/>
                  </a:lnTo>
                  <a:lnTo>
                    <a:pt x="101718" y="57739"/>
                  </a:lnTo>
                  <a:lnTo>
                    <a:pt x="101865" y="58102"/>
                  </a:lnTo>
                  <a:lnTo>
                    <a:pt x="102012" y="58464"/>
                  </a:lnTo>
                  <a:lnTo>
                    <a:pt x="102159" y="58839"/>
                  </a:lnTo>
                  <a:lnTo>
                    <a:pt x="102297" y="59213"/>
                  </a:lnTo>
                  <a:lnTo>
                    <a:pt x="102435" y="59587"/>
                  </a:lnTo>
                  <a:lnTo>
                    <a:pt x="102573" y="59973"/>
                  </a:lnTo>
                  <a:lnTo>
                    <a:pt x="102702" y="60358"/>
                  </a:lnTo>
                  <a:lnTo>
                    <a:pt x="102831" y="60744"/>
                  </a:lnTo>
                  <a:lnTo>
                    <a:pt x="102960" y="61130"/>
                  </a:lnTo>
                  <a:lnTo>
                    <a:pt x="103085" y="61527"/>
                  </a:lnTo>
                  <a:lnTo>
                    <a:pt x="103205" y="61923"/>
                  </a:lnTo>
                  <a:lnTo>
                    <a:pt x="103325" y="62320"/>
                  </a:lnTo>
                  <a:lnTo>
                    <a:pt x="103441" y="62717"/>
                  </a:lnTo>
                  <a:lnTo>
                    <a:pt x="103552" y="63126"/>
                  </a:lnTo>
                  <a:lnTo>
                    <a:pt x="103664" y="63534"/>
                  </a:lnTo>
                  <a:lnTo>
                    <a:pt x="103771" y="63954"/>
                  </a:lnTo>
                  <a:lnTo>
                    <a:pt x="103878" y="64362"/>
                  </a:lnTo>
                  <a:lnTo>
                    <a:pt x="103980" y="64781"/>
                  </a:lnTo>
                  <a:lnTo>
                    <a:pt x="104078" y="65201"/>
                  </a:lnTo>
                  <a:lnTo>
                    <a:pt x="104176" y="65621"/>
                  </a:lnTo>
                  <a:lnTo>
                    <a:pt x="104367" y="66483"/>
                  </a:lnTo>
                  <a:lnTo>
                    <a:pt x="104545" y="67345"/>
                  </a:lnTo>
                  <a:lnTo>
                    <a:pt x="104715" y="68218"/>
                  </a:lnTo>
                  <a:lnTo>
                    <a:pt x="104875" y="69114"/>
                  </a:lnTo>
                  <a:lnTo>
                    <a:pt x="105026" y="69998"/>
                  </a:lnTo>
                  <a:lnTo>
                    <a:pt x="105169" y="70906"/>
                  </a:lnTo>
                  <a:lnTo>
                    <a:pt x="105302" y="71824"/>
                  </a:lnTo>
                  <a:lnTo>
                    <a:pt x="105427" y="72743"/>
                  </a:lnTo>
                  <a:lnTo>
                    <a:pt x="105543" y="73673"/>
                  </a:lnTo>
                  <a:lnTo>
                    <a:pt x="105654" y="74614"/>
                  </a:lnTo>
                  <a:lnTo>
                    <a:pt x="105752" y="75556"/>
                  </a:lnTo>
                  <a:lnTo>
                    <a:pt x="105846" y="76508"/>
                  </a:lnTo>
                  <a:lnTo>
                    <a:pt x="105935" y="77472"/>
                  </a:lnTo>
                  <a:lnTo>
                    <a:pt x="106010" y="78436"/>
                  </a:lnTo>
                  <a:lnTo>
                    <a:pt x="106082" y="79411"/>
                  </a:lnTo>
                  <a:lnTo>
                    <a:pt x="106148" y="80387"/>
                  </a:lnTo>
                  <a:lnTo>
                    <a:pt x="106206" y="81374"/>
                  </a:lnTo>
                  <a:lnTo>
                    <a:pt x="106260" y="82360"/>
                  </a:lnTo>
                  <a:lnTo>
                    <a:pt x="106304" y="83358"/>
                  </a:lnTo>
                  <a:lnTo>
                    <a:pt x="106349" y="84356"/>
                  </a:lnTo>
                  <a:lnTo>
                    <a:pt x="106380" y="85354"/>
                  </a:lnTo>
                  <a:lnTo>
                    <a:pt x="106411" y="86364"/>
                  </a:lnTo>
                  <a:lnTo>
                    <a:pt x="106433" y="87362"/>
                  </a:lnTo>
                  <a:lnTo>
                    <a:pt x="106451" y="88382"/>
                  </a:lnTo>
                  <a:lnTo>
                    <a:pt x="106465" y="89392"/>
                  </a:lnTo>
                  <a:lnTo>
                    <a:pt x="106478" y="90412"/>
                  </a:lnTo>
                  <a:lnTo>
                    <a:pt x="106482" y="91433"/>
                  </a:lnTo>
                  <a:lnTo>
                    <a:pt x="106482" y="92454"/>
                  </a:lnTo>
                  <a:lnTo>
                    <a:pt x="106478" y="93474"/>
                  </a:lnTo>
                  <a:lnTo>
                    <a:pt x="106469" y="94495"/>
                  </a:lnTo>
                  <a:lnTo>
                    <a:pt x="106460" y="95516"/>
                  </a:lnTo>
                  <a:lnTo>
                    <a:pt x="106442" y="96537"/>
                  </a:lnTo>
                  <a:lnTo>
                    <a:pt x="106425" y="97569"/>
                  </a:lnTo>
                  <a:lnTo>
                    <a:pt x="106407" y="98589"/>
                  </a:lnTo>
                  <a:lnTo>
                    <a:pt x="106380" y="99610"/>
                  </a:lnTo>
                  <a:lnTo>
                    <a:pt x="106327" y="101651"/>
                  </a:lnTo>
                  <a:lnTo>
                    <a:pt x="106264" y="103682"/>
                  </a:lnTo>
                  <a:lnTo>
                    <a:pt x="106193" y="105712"/>
                  </a:lnTo>
                  <a:lnTo>
                    <a:pt x="106117" y="107719"/>
                  </a:lnTo>
                  <a:lnTo>
                    <a:pt x="106037" y="109715"/>
                  </a:lnTo>
                  <a:lnTo>
                    <a:pt x="105872" y="113650"/>
                  </a:lnTo>
                  <a:lnTo>
                    <a:pt x="105717" y="117484"/>
                  </a:lnTo>
                  <a:lnTo>
                    <a:pt x="104514" y="117382"/>
                  </a:lnTo>
                  <a:lnTo>
                    <a:pt x="103312" y="117280"/>
                  </a:lnTo>
                  <a:lnTo>
                    <a:pt x="102105" y="117189"/>
                  </a:lnTo>
                  <a:lnTo>
                    <a:pt x="100894" y="117087"/>
                  </a:lnTo>
                  <a:lnTo>
                    <a:pt x="100921" y="116588"/>
                  </a:lnTo>
                  <a:lnTo>
                    <a:pt x="100943" y="116089"/>
                  </a:lnTo>
                  <a:lnTo>
                    <a:pt x="100979" y="115102"/>
                  </a:lnTo>
                  <a:lnTo>
                    <a:pt x="101010" y="114115"/>
                  </a:lnTo>
                  <a:lnTo>
                    <a:pt x="101032" y="113117"/>
                  </a:lnTo>
                  <a:lnTo>
                    <a:pt x="101072" y="111133"/>
                  </a:lnTo>
                  <a:lnTo>
                    <a:pt x="101094" y="110146"/>
                  </a:lnTo>
                  <a:lnTo>
                    <a:pt x="101126" y="109159"/>
                  </a:lnTo>
                  <a:lnTo>
                    <a:pt x="101126" y="109035"/>
                  </a:lnTo>
                  <a:lnTo>
                    <a:pt x="101117" y="108921"/>
                  </a:lnTo>
                  <a:lnTo>
                    <a:pt x="101108" y="108796"/>
                  </a:lnTo>
                  <a:lnTo>
                    <a:pt x="101094" y="108672"/>
                  </a:lnTo>
                  <a:lnTo>
                    <a:pt x="101072" y="108558"/>
                  </a:lnTo>
                  <a:lnTo>
                    <a:pt x="101050" y="108433"/>
                  </a:lnTo>
                  <a:lnTo>
                    <a:pt x="101023" y="108320"/>
                  </a:lnTo>
                  <a:lnTo>
                    <a:pt x="100992" y="108207"/>
                  </a:lnTo>
                  <a:lnTo>
                    <a:pt x="100961" y="108105"/>
                  </a:lnTo>
                  <a:lnTo>
                    <a:pt x="100921" y="108002"/>
                  </a:lnTo>
                  <a:lnTo>
                    <a:pt x="100885" y="107912"/>
                  </a:lnTo>
                  <a:lnTo>
                    <a:pt x="100845" y="107832"/>
                  </a:lnTo>
                  <a:lnTo>
                    <a:pt x="100801" y="107764"/>
                  </a:lnTo>
                  <a:lnTo>
                    <a:pt x="100760" y="107708"/>
                  </a:lnTo>
                  <a:lnTo>
                    <a:pt x="100716" y="107662"/>
                  </a:lnTo>
                  <a:lnTo>
                    <a:pt x="100667" y="107640"/>
                  </a:lnTo>
                  <a:lnTo>
                    <a:pt x="100324" y="107492"/>
                  </a:lnTo>
                  <a:lnTo>
                    <a:pt x="99977" y="107356"/>
                  </a:lnTo>
                  <a:lnTo>
                    <a:pt x="99282" y="107118"/>
                  </a:lnTo>
                  <a:lnTo>
                    <a:pt x="98592" y="106891"/>
                  </a:lnTo>
                  <a:lnTo>
                    <a:pt x="97897" y="106653"/>
                  </a:lnTo>
                  <a:lnTo>
                    <a:pt x="97505" y="106517"/>
                  </a:lnTo>
                  <a:lnTo>
                    <a:pt x="97305" y="106460"/>
                  </a:lnTo>
                  <a:lnTo>
                    <a:pt x="97203" y="106437"/>
                  </a:lnTo>
                  <a:lnTo>
                    <a:pt x="97105" y="106426"/>
                  </a:lnTo>
                  <a:lnTo>
                    <a:pt x="97007" y="106426"/>
                  </a:lnTo>
                  <a:lnTo>
                    <a:pt x="96904" y="106437"/>
                  </a:lnTo>
                  <a:lnTo>
                    <a:pt x="96806" y="106471"/>
                  </a:lnTo>
                  <a:lnTo>
                    <a:pt x="96708" y="106505"/>
                  </a:lnTo>
                  <a:lnTo>
                    <a:pt x="96615" y="106573"/>
                  </a:lnTo>
                  <a:lnTo>
                    <a:pt x="96517" y="106653"/>
                  </a:lnTo>
                  <a:lnTo>
                    <a:pt x="96423" y="106755"/>
                  </a:lnTo>
                  <a:lnTo>
                    <a:pt x="96334" y="106880"/>
                  </a:lnTo>
                  <a:lnTo>
                    <a:pt x="96241" y="107038"/>
                  </a:lnTo>
                  <a:lnTo>
                    <a:pt x="96156" y="107209"/>
                  </a:lnTo>
                  <a:lnTo>
                    <a:pt x="96080" y="107401"/>
                  </a:lnTo>
                  <a:lnTo>
                    <a:pt x="96014" y="107594"/>
                  </a:lnTo>
                  <a:lnTo>
                    <a:pt x="95956" y="107798"/>
                  </a:lnTo>
                  <a:lnTo>
                    <a:pt x="95902" y="108014"/>
                  </a:lnTo>
                  <a:lnTo>
                    <a:pt x="95858" y="108241"/>
                  </a:lnTo>
                  <a:lnTo>
                    <a:pt x="95818" y="108467"/>
                  </a:lnTo>
                  <a:lnTo>
                    <a:pt x="95787" y="108717"/>
                  </a:lnTo>
                  <a:lnTo>
                    <a:pt x="95755" y="108955"/>
                  </a:lnTo>
                  <a:lnTo>
                    <a:pt x="95729" y="109205"/>
                  </a:lnTo>
                  <a:lnTo>
                    <a:pt x="95706" y="109465"/>
                  </a:lnTo>
                  <a:lnTo>
                    <a:pt x="95671" y="109999"/>
                  </a:lnTo>
                  <a:lnTo>
                    <a:pt x="95635" y="110532"/>
                  </a:lnTo>
                  <a:lnTo>
                    <a:pt x="95591" y="111269"/>
                  </a:lnTo>
                  <a:lnTo>
                    <a:pt x="95542" y="112017"/>
                  </a:lnTo>
                  <a:lnTo>
                    <a:pt x="95493" y="112766"/>
                  </a:lnTo>
                  <a:lnTo>
                    <a:pt x="95470" y="113140"/>
                  </a:lnTo>
                  <a:lnTo>
                    <a:pt x="95453" y="113526"/>
                  </a:lnTo>
                  <a:lnTo>
                    <a:pt x="95435" y="113900"/>
                  </a:lnTo>
                  <a:lnTo>
                    <a:pt x="95421" y="114285"/>
                  </a:lnTo>
                  <a:lnTo>
                    <a:pt x="95413" y="114660"/>
                  </a:lnTo>
                  <a:lnTo>
                    <a:pt x="95413" y="115034"/>
                  </a:lnTo>
                  <a:lnTo>
                    <a:pt x="95413" y="115420"/>
                  </a:lnTo>
                  <a:lnTo>
                    <a:pt x="95426" y="115794"/>
                  </a:lnTo>
                  <a:lnTo>
                    <a:pt x="95439" y="116168"/>
                  </a:lnTo>
                  <a:lnTo>
                    <a:pt x="95466" y="116542"/>
                  </a:lnTo>
                  <a:lnTo>
                    <a:pt x="95466" y="116542"/>
                  </a:lnTo>
                  <a:lnTo>
                    <a:pt x="87451" y="115692"/>
                  </a:lnTo>
                  <a:lnTo>
                    <a:pt x="83439" y="115283"/>
                  </a:lnTo>
                  <a:lnTo>
                    <a:pt x="81430" y="115079"/>
                  </a:lnTo>
                  <a:lnTo>
                    <a:pt x="79422" y="114887"/>
                  </a:lnTo>
                  <a:lnTo>
                    <a:pt x="77414" y="114694"/>
                  </a:lnTo>
                  <a:lnTo>
                    <a:pt x="75406" y="114524"/>
                  </a:lnTo>
                  <a:lnTo>
                    <a:pt x="73397" y="114354"/>
                  </a:lnTo>
                  <a:lnTo>
                    <a:pt x="71389" y="114195"/>
                  </a:lnTo>
                  <a:lnTo>
                    <a:pt x="69381" y="114059"/>
                  </a:lnTo>
                  <a:lnTo>
                    <a:pt x="67373" y="113923"/>
                  </a:lnTo>
                  <a:lnTo>
                    <a:pt x="65364" y="113809"/>
                  </a:lnTo>
                  <a:lnTo>
                    <a:pt x="63356" y="113718"/>
                  </a:lnTo>
                  <a:lnTo>
                    <a:pt x="63374" y="112494"/>
                  </a:lnTo>
                  <a:lnTo>
                    <a:pt x="63405" y="111269"/>
                  </a:lnTo>
                  <a:lnTo>
                    <a:pt x="63418" y="110668"/>
                  </a:lnTo>
                  <a:lnTo>
                    <a:pt x="63441" y="110055"/>
                  </a:lnTo>
                  <a:lnTo>
                    <a:pt x="63463" y="109454"/>
                  </a:lnTo>
                  <a:lnTo>
                    <a:pt x="63490" y="108853"/>
                  </a:lnTo>
                  <a:lnTo>
                    <a:pt x="63516" y="108252"/>
                  </a:lnTo>
                  <a:lnTo>
                    <a:pt x="63552" y="107651"/>
                  </a:lnTo>
                  <a:lnTo>
                    <a:pt x="63588" y="107050"/>
                  </a:lnTo>
                  <a:lnTo>
                    <a:pt x="63628" y="106437"/>
                  </a:lnTo>
                  <a:lnTo>
                    <a:pt x="63668" y="105836"/>
                  </a:lnTo>
                  <a:lnTo>
                    <a:pt x="63717" y="105235"/>
                  </a:lnTo>
                  <a:lnTo>
                    <a:pt x="63770" y="104623"/>
                  </a:lnTo>
                  <a:lnTo>
                    <a:pt x="63824" y="104010"/>
                  </a:lnTo>
                  <a:lnTo>
                    <a:pt x="63837" y="103829"/>
                  </a:lnTo>
                  <a:lnTo>
                    <a:pt x="63846" y="103636"/>
                  </a:lnTo>
                  <a:lnTo>
                    <a:pt x="63841" y="103455"/>
                  </a:lnTo>
                  <a:lnTo>
                    <a:pt x="63832" y="103273"/>
                  </a:lnTo>
                  <a:lnTo>
                    <a:pt x="63815" y="103092"/>
                  </a:lnTo>
                  <a:lnTo>
                    <a:pt x="63788" y="102933"/>
                  </a:lnTo>
                  <a:lnTo>
                    <a:pt x="63757" y="102774"/>
                  </a:lnTo>
                  <a:lnTo>
                    <a:pt x="63717" y="102627"/>
                  </a:lnTo>
                  <a:lnTo>
                    <a:pt x="63672" y="102491"/>
                  </a:lnTo>
                  <a:lnTo>
                    <a:pt x="63623" y="102366"/>
                  </a:lnTo>
                  <a:lnTo>
                    <a:pt x="63570" y="102253"/>
                  </a:lnTo>
                  <a:lnTo>
                    <a:pt x="63507" y="102162"/>
                  </a:lnTo>
                  <a:lnTo>
                    <a:pt x="63445" y="102082"/>
                  </a:lnTo>
                  <a:lnTo>
                    <a:pt x="63374" y="102037"/>
                  </a:lnTo>
                  <a:lnTo>
                    <a:pt x="63303" y="102003"/>
                  </a:lnTo>
                  <a:lnTo>
                    <a:pt x="63227" y="101992"/>
                  </a:lnTo>
                  <a:lnTo>
                    <a:pt x="62546" y="102003"/>
                  </a:lnTo>
                  <a:lnTo>
                    <a:pt x="61864" y="102037"/>
                  </a:lnTo>
                  <a:lnTo>
                    <a:pt x="61183" y="102082"/>
                  </a:lnTo>
                  <a:lnTo>
                    <a:pt x="60497" y="102128"/>
                  </a:lnTo>
                  <a:lnTo>
                    <a:pt x="59135" y="102253"/>
                  </a:lnTo>
                  <a:lnTo>
                    <a:pt x="57768" y="102389"/>
                  </a:lnTo>
                  <a:lnTo>
                    <a:pt x="57514" y="102400"/>
                  </a:lnTo>
                  <a:lnTo>
                    <a:pt x="56703" y="102400"/>
                  </a:lnTo>
                  <a:lnTo>
                    <a:pt x="56133" y="102377"/>
                  </a:lnTo>
                  <a:lnTo>
                    <a:pt x="55844" y="102377"/>
                  </a:lnTo>
                  <a:lnTo>
                    <a:pt x="55559" y="102389"/>
                  </a:lnTo>
                  <a:lnTo>
                    <a:pt x="55270" y="102400"/>
                  </a:lnTo>
                  <a:lnTo>
                    <a:pt x="54985" y="102434"/>
                  </a:lnTo>
                  <a:lnTo>
                    <a:pt x="54700" y="102479"/>
                  </a:lnTo>
                  <a:lnTo>
                    <a:pt x="54423" y="102536"/>
                  </a:lnTo>
                  <a:lnTo>
                    <a:pt x="54147" y="102627"/>
                  </a:lnTo>
                  <a:lnTo>
                    <a:pt x="54014" y="102672"/>
                  </a:lnTo>
                  <a:lnTo>
                    <a:pt x="53885" y="102729"/>
                  </a:lnTo>
                  <a:lnTo>
                    <a:pt x="53751" y="102797"/>
                  </a:lnTo>
                  <a:lnTo>
                    <a:pt x="53626" y="102865"/>
                  </a:lnTo>
                  <a:lnTo>
                    <a:pt x="53502" y="102956"/>
                  </a:lnTo>
                  <a:lnTo>
                    <a:pt x="53377" y="103035"/>
                  </a:lnTo>
                  <a:lnTo>
                    <a:pt x="53275" y="103114"/>
                  </a:lnTo>
                  <a:lnTo>
                    <a:pt x="53177" y="103205"/>
                  </a:lnTo>
                  <a:lnTo>
                    <a:pt x="53083" y="103285"/>
                  </a:lnTo>
                  <a:lnTo>
                    <a:pt x="52994" y="103375"/>
                  </a:lnTo>
                  <a:lnTo>
                    <a:pt x="52909" y="103477"/>
                  </a:lnTo>
                  <a:lnTo>
                    <a:pt x="52834" y="103579"/>
                  </a:lnTo>
                  <a:lnTo>
                    <a:pt x="52758" y="103682"/>
                  </a:lnTo>
                  <a:lnTo>
                    <a:pt x="52687" y="103795"/>
                  </a:lnTo>
                  <a:lnTo>
                    <a:pt x="52625" y="103908"/>
                  </a:lnTo>
                  <a:lnTo>
                    <a:pt x="52562" y="104022"/>
                  </a:lnTo>
                  <a:lnTo>
                    <a:pt x="52504" y="104146"/>
                  </a:lnTo>
                  <a:lnTo>
                    <a:pt x="52451" y="104271"/>
                  </a:lnTo>
                  <a:lnTo>
                    <a:pt x="52397" y="104396"/>
                  </a:lnTo>
                  <a:lnTo>
                    <a:pt x="52353" y="104521"/>
                  </a:lnTo>
                  <a:lnTo>
                    <a:pt x="52308" y="104657"/>
                  </a:lnTo>
                  <a:lnTo>
                    <a:pt x="52268" y="104804"/>
                  </a:lnTo>
                  <a:lnTo>
                    <a:pt x="52233" y="104940"/>
                  </a:lnTo>
                  <a:lnTo>
                    <a:pt x="52201" y="105088"/>
                  </a:lnTo>
                  <a:lnTo>
                    <a:pt x="52170" y="105235"/>
                  </a:lnTo>
                  <a:lnTo>
                    <a:pt x="52144" y="105383"/>
                  </a:lnTo>
                  <a:lnTo>
                    <a:pt x="52117" y="105541"/>
                  </a:lnTo>
                  <a:lnTo>
                    <a:pt x="52095" y="105689"/>
                  </a:lnTo>
                  <a:lnTo>
                    <a:pt x="52055" y="106018"/>
                  </a:lnTo>
                  <a:lnTo>
                    <a:pt x="52023" y="106347"/>
                  </a:lnTo>
                  <a:lnTo>
                    <a:pt x="52001" y="106676"/>
                  </a:lnTo>
                  <a:lnTo>
                    <a:pt x="51983" y="107027"/>
                  </a:lnTo>
                  <a:lnTo>
                    <a:pt x="51974" y="107379"/>
                  </a:lnTo>
                  <a:lnTo>
                    <a:pt x="51965" y="107742"/>
                  </a:lnTo>
                  <a:lnTo>
                    <a:pt x="51961" y="108116"/>
                  </a:lnTo>
                  <a:lnTo>
                    <a:pt x="51957" y="108864"/>
                  </a:lnTo>
                  <a:lnTo>
                    <a:pt x="51952" y="109624"/>
                  </a:lnTo>
                  <a:lnTo>
                    <a:pt x="51948" y="110010"/>
                  </a:lnTo>
                  <a:lnTo>
                    <a:pt x="51939" y="110395"/>
                  </a:lnTo>
                  <a:lnTo>
                    <a:pt x="51925" y="110792"/>
                  </a:lnTo>
                  <a:lnTo>
                    <a:pt x="51908" y="111178"/>
                  </a:lnTo>
                  <a:lnTo>
                    <a:pt x="51881" y="111564"/>
                  </a:lnTo>
                  <a:lnTo>
                    <a:pt x="51845" y="111949"/>
                  </a:lnTo>
                  <a:lnTo>
                    <a:pt x="51805" y="112335"/>
                  </a:lnTo>
                  <a:lnTo>
                    <a:pt x="51752" y="112709"/>
                  </a:lnTo>
                  <a:lnTo>
                    <a:pt x="51721" y="112902"/>
                  </a:lnTo>
                  <a:lnTo>
                    <a:pt x="51689" y="113095"/>
                  </a:lnTo>
                  <a:lnTo>
                    <a:pt x="51654" y="113276"/>
                  </a:lnTo>
                  <a:lnTo>
                    <a:pt x="51614" y="113469"/>
                  </a:lnTo>
                  <a:lnTo>
                    <a:pt x="51609" y="113492"/>
                  </a:lnTo>
                  <a:lnTo>
                    <a:pt x="51609" y="113514"/>
                  </a:lnTo>
                  <a:lnTo>
                    <a:pt x="51605" y="113548"/>
                  </a:lnTo>
                  <a:lnTo>
                    <a:pt x="51600" y="113571"/>
                  </a:lnTo>
                  <a:lnTo>
                    <a:pt x="49797" y="113605"/>
                  </a:lnTo>
                  <a:lnTo>
                    <a:pt x="47998" y="113673"/>
                  </a:lnTo>
                  <a:lnTo>
                    <a:pt x="46199" y="113752"/>
                  </a:lnTo>
                  <a:lnTo>
                    <a:pt x="44396" y="113855"/>
                  </a:lnTo>
                  <a:lnTo>
                    <a:pt x="42601" y="113979"/>
                  </a:lnTo>
                  <a:lnTo>
                    <a:pt x="40802" y="114138"/>
                  </a:lnTo>
                  <a:lnTo>
                    <a:pt x="39008" y="114308"/>
                  </a:lnTo>
                  <a:lnTo>
                    <a:pt x="37217" y="114512"/>
                  </a:lnTo>
                  <a:lnTo>
                    <a:pt x="37182" y="110248"/>
                  </a:lnTo>
                  <a:lnTo>
                    <a:pt x="37164" y="108116"/>
                  </a:lnTo>
                  <a:lnTo>
                    <a:pt x="37155" y="105972"/>
                  </a:lnTo>
                  <a:lnTo>
                    <a:pt x="37146" y="103840"/>
                  </a:lnTo>
                  <a:lnTo>
                    <a:pt x="37142" y="101708"/>
                  </a:lnTo>
                  <a:lnTo>
                    <a:pt x="37142" y="99565"/>
                  </a:lnTo>
                  <a:lnTo>
                    <a:pt x="37146" y="97433"/>
                  </a:lnTo>
                  <a:lnTo>
                    <a:pt x="37160" y="95289"/>
                  </a:lnTo>
                  <a:lnTo>
                    <a:pt x="37177" y="93157"/>
                  </a:lnTo>
                  <a:lnTo>
                    <a:pt x="37204" y="91025"/>
                  </a:lnTo>
                  <a:lnTo>
                    <a:pt x="37235" y="88893"/>
                  </a:lnTo>
                  <a:lnTo>
                    <a:pt x="37280" y="86761"/>
                  </a:lnTo>
                  <a:lnTo>
                    <a:pt x="37333" y="84628"/>
                  </a:lnTo>
                  <a:lnTo>
                    <a:pt x="37364" y="83562"/>
                  </a:lnTo>
                  <a:lnTo>
                    <a:pt x="37396" y="82496"/>
                  </a:lnTo>
                  <a:lnTo>
                    <a:pt x="37431" y="81442"/>
                  </a:lnTo>
                  <a:lnTo>
                    <a:pt x="37471" y="80375"/>
                  </a:lnTo>
                  <a:lnTo>
                    <a:pt x="37547" y="78391"/>
                  </a:lnTo>
                  <a:lnTo>
                    <a:pt x="37627" y="76599"/>
                  </a:lnTo>
                  <a:lnTo>
                    <a:pt x="37663" y="75771"/>
                  </a:lnTo>
                  <a:lnTo>
                    <a:pt x="37703" y="74966"/>
                  </a:lnTo>
                  <a:lnTo>
                    <a:pt x="37743" y="74206"/>
                  </a:lnTo>
                  <a:lnTo>
                    <a:pt x="37787" y="73469"/>
                  </a:lnTo>
                  <a:lnTo>
                    <a:pt x="37832" y="72766"/>
                  </a:lnTo>
                  <a:lnTo>
                    <a:pt x="37881" y="72096"/>
                  </a:lnTo>
                  <a:lnTo>
                    <a:pt x="37934" y="71439"/>
                  </a:lnTo>
                  <a:lnTo>
                    <a:pt x="37988" y="70804"/>
                  </a:lnTo>
                  <a:lnTo>
                    <a:pt x="38050" y="70191"/>
                  </a:lnTo>
                  <a:lnTo>
                    <a:pt x="38117" y="69590"/>
                  </a:lnTo>
                  <a:lnTo>
                    <a:pt x="38184" y="69012"/>
                  </a:lnTo>
                  <a:lnTo>
                    <a:pt x="38264" y="68433"/>
                  </a:lnTo>
                  <a:lnTo>
                    <a:pt x="38344" y="67866"/>
                  </a:lnTo>
                  <a:lnTo>
                    <a:pt x="38433" y="67299"/>
                  </a:lnTo>
                  <a:lnTo>
                    <a:pt x="38531" y="66732"/>
                  </a:lnTo>
                  <a:lnTo>
                    <a:pt x="38638" y="66165"/>
                  </a:lnTo>
                  <a:lnTo>
                    <a:pt x="38749" y="65598"/>
                  </a:lnTo>
                  <a:lnTo>
                    <a:pt x="38874" y="65020"/>
                  </a:lnTo>
                  <a:lnTo>
                    <a:pt x="39003" y="64430"/>
                  </a:lnTo>
                  <a:lnTo>
                    <a:pt x="39146" y="63829"/>
                  </a:lnTo>
                  <a:lnTo>
                    <a:pt x="39297" y="63216"/>
                  </a:lnTo>
                  <a:lnTo>
                    <a:pt x="39457" y="62581"/>
                  </a:lnTo>
                  <a:lnTo>
                    <a:pt x="39631" y="61935"/>
                  </a:lnTo>
                  <a:lnTo>
                    <a:pt x="39818" y="61254"/>
                  </a:lnTo>
                  <a:lnTo>
                    <a:pt x="40014" y="60551"/>
                  </a:lnTo>
                  <a:lnTo>
                    <a:pt x="40223" y="59814"/>
                  </a:lnTo>
                  <a:lnTo>
                    <a:pt x="40446" y="59054"/>
                  </a:lnTo>
                  <a:lnTo>
                    <a:pt x="40682" y="58260"/>
                  </a:lnTo>
                  <a:lnTo>
                    <a:pt x="40820" y="57807"/>
                  </a:lnTo>
                  <a:lnTo>
                    <a:pt x="40958" y="57364"/>
                  </a:lnTo>
                  <a:lnTo>
                    <a:pt x="41096" y="56933"/>
                  </a:lnTo>
                  <a:lnTo>
                    <a:pt x="41234" y="56514"/>
                  </a:lnTo>
                  <a:lnTo>
                    <a:pt x="41372" y="56105"/>
                  </a:lnTo>
                  <a:lnTo>
                    <a:pt x="41510" y="55720"/>
                  </a:lnTo>
                  <a:lnTo>
                    <a:pt x="41648" y="55334"/>
                  </a:lnTo>
                  <a:lnTo>
                    <a:pt x="41786" y="54960"/>
                  </a:lnTo>
                  <a:lnTo>
                    <a:pt x="41924" y="54608"/>
                  </a:lnTo>
                  <a:lnTo>
                    <a:pt x="42062" y="54257"/>
                  </a:lnTo>
                  <a:lnTo>
                    <a:pt x="42200" y="53917"/>
                  </a:lnTo>
                  <a:lnTo>
                    <a:pt x="42343" y="53588"/>
                  </a:lnTo>
                  <a:lnTo>
                    <a:pt x="42481" y="53270"/>
                  </a:lnTo>
                  <a:lnTo>
                    <a:pt x="42623" y="52964"/>
                  </a:lnTo>
                  <a:lnTo>
                    <a:pt x="42766" y="52669"/>
                  </a:lnTo>
                  <a:lnTo>
                    <a:pt x="42904" y="52386"/>
                  </a:lnTo>
                  <a:lnTo>
                    <a:pt x="43046" y="52102"/>
                  </a:lnTo>
                  <a:lnTo>
                    <a:pt x="43193" y="51841"/>
                  </a:lnTo>
                  <a:lnTo>
                    <a:pt x="43336" y="51580"/>
                  </a:lnTo>
                  <a:lnTo>
                    <a:pt x="43478" y="51331"/>
                  </a:lnTo>
                  <a:lnTo>
                    <a:pt x="43625" y="51093"/>
                  </a:lnTo>
                  <a:lnTo>
                    <a:pt x="43772" y="50855"/>
                  </a:lnTo>
                  <a:lnTo>
                    <a:pt x="43919" y="50628"/>
                  </a:lnTo>
                  <a:lnTo>
                    <a:pt x="44066" y="50412"/>
                  </a:lnTo>
                  <a:lnTo>
                    <a:pt x="44213" y="50208"/>
                  </a:lnTo>
                  <a:lnTo>
                    <a:pt x="44364" y="50004"/>
                  </a:lnTo>
                  <a:lnTo>
                    <a:pt x="44516" y="49811"/>
                  </a:lnTo>
                  <a:lnTo>
                    <a:pt x="44667" y="49630"/>
                  </a:lnTo>
                  <a:lnTo>
                    <a:pt x="44819" y="49448"/>
                  </a:lnTo>
                  <a:lnTo>
                    <a:pt x="44974" y="49278"/>
                  </a:lnTo>
                  <a:lnTo>
                    <a:pt x="45126" y="49108"/>
                  </a:lnTo>
                  <a:lnTo>
                    <a:pt x="45286" y="48949"/>
                  </a:lnTo>
                  <a:lnTo>
                    <a:pt x="45442" y="48802"/>
                  </a:lnTo>
                  <a:lnTo>
                    <a:pt x="45598" y="48654"/>
                  </a:lnTo>
                  <a:lnTo>
                    <a:pt x="45923" y="48382"/>
                  </a:lnTo>
                  <a:lnTo>
                    <a:pt x="46248" y="48121"/>
                  </a:lnTo>
                  <a:lnTo>
                    <a:pt x="46582" y="47895"/>
                  </a:lnTo>
                  <a:lnTo>
                    <a:pt x="46920" y="47679"/>
                  </a:lnTo>
                  <a:lnTo>
                    <a:pt x="47263" y="47486"/>
                  </a:lnTo>
                  <a:lnTo>
                    <a:pt x="47615" y="47305"/>
                  </a:lnTo>
                  <a:lnTo>
                    <a:pt x="47976" y="47146"/>
                  </a:lnTo>
                  <a:lnTo>
                    <a:pt x="48341" y="46999"/>
                  </a:lnTo>
                  <a:lnTo>
                    <a:pt x="48715" y="46851"/>
                  </a:lnTo>
                  <a:lnTo>
                    <a:pt x="49093" y="46726"/>
                  </a:lnTo>
                  <a:lnTo>
                    <a:pt x="49485" y="46602"/>
                  </a:lnTo>
                  <a:lnTo>
                    <a:pt x="49882" y="46488"/>
                  </a:lnTo>
                  <a:lnTo>
                    <a:pt x="50291" y="46375"/>
                  </a:lnTo>
                  <a:lnTo>
                    <a:pt x="51133" y="46159"/>
                  </a:lnTo>
                  <a:lnTo>
                    <a:pt x="51934" y="45967"/>
                  </a:lnTo>
                  <a:lnTo>
                    <a:pt x="52740" y="45785"/>
                  </a:lnTo>
                  <a:lnTo>
                    <a:pt x="53546" y="45615"/>
                  </a:lnTo>
                  <a:lnTo>
                    <a:pt x="54352" y="45456"/>
                  </a:lnTo>
                  <a:lnTo>
                    <a:pt x="55158" y="45309"/>
                  </a:lnTo>
                  <a:lnTo>
                    <a:pt x="55964" y="45161"/>
                  </a:lnTo>
                  <a:lnTo>
                    <a:pt x="56775" y="45037"/>
                  </a:lnTo>
                  <a:lnTo>
                    <a:pt x="57581" y="44912"/>
                  </a:lnTo>
                  <a:lnTo>
                    <a:pt x="58391" y="44798"/>
                  </a:lnTo>
                  <a:lnTo>
                    <a:pt x="59197" y="44685"/>
                  </a:lnTo>
                  <a:lnTo>
                    <a:pt x="60007" y="44594"/>
                  </a:lnTo>
                  <a:lnTo>
                    <a:pt x="60818" y="44504"/>
                  </a:lnTo>
                  <a:lnTo>
                    <a:pt x="61628" y="44413"/>
                  </a:lnTo>
                  <a:lnTo>
                    <a:pt x="62439" y="44345"/>
                  </a:lnTo>
                  <a:lnTo>
                    <a:pt x="63249" y="44277"/>
                  </a:lnTo>
                  <a:lnTo>
                    <a:pt x="64060" y="44220"/>
                  </a:lnTo>
                  <a:lnTo>
                    <a:pt x="64870" y="44163"/>
                  </a:lnTo>
                  <a:lnTo>
                    <a:pt x="65680" y="44118"/>
                  </a:lnTo>
                  <a:lnTo>
                    <a:pt x="67301" y="44050"/>
                  </a:lnTo>
                  <a:lnTo>
                    <a:pt x="68922" y="44005"/>
                  </a:lnTo>
                  <a:lnTo>
                    <a:pt x="70543" y="43970"/>
                  </a:lnTo>
                  <a:close/>
                  <a:moveTo>
                    <a:pt x="33094" y="119548"/>
                  </a:moveTo>
                  <a:lnTo>
                    <a:pt x="34523" y="119797"/>
                  </a:lnTo>
                  <a:lnTo>
                    <a:pt x="35953" y="120024"/>
                  </a:lnTo>
                  <a:lnTo>
                    <a:pt x="37387" y="120228"/>
                  </a:lnTo>
                  <a:lnTo>
                    <a:pt x="38820" y="120410"/>
                  </a:lnTo>
                  <a:lnTo>
                    <a:pt x="40259" y="120568"/>
                  </a:lnTo>
                  <a:lnTo>
                    <a:pt x="41693" y="120705"/>
                  </a:lnTo>
                  <a:lnTo>
                    <a:pt x="43131" y="120829"/>
                  </a:lnTo>
                  <a:lnTo>
                    <a:pt x="44569" y="120931"/>
                  </a:lnTo>
                  <a:lnTo>
                    <a:pt x="46012" y="121011"/>
                  </a:lnTo>
                  <a:lnTo>
                    <a:pt x="47455" y="121079"/>
                  </a:lnTo>
                  <a:lnTo>
                    <a:pt x="48893" y="121124"/>
                  </a:lnTo>
                  <a:lnTo>
                    <a:pt x="50336" y="121170"/>
                  </a:lnTo>
                  <a:lnTo>
                    <a:pt x="51778" y="121192"/>
                  </a:lnTo>
                  <a:lnTo>
                    <a:pt x="53226" y="121215"/>
                  </a:lnTo>
                  <a:lnTo>
                    <a:pt x="56111" y="121215"/>
                  </a:lnTo>
                  <a:lnTo>
                    <a:pt x="59001" y="121192"/>
                  </a:lnTo>
                  <a:lnTo>
                    <a:pt x="61887" y="121158"/>
                  </a:lnTo>
                  <a:lnTo>
                    <a:pt x="64777" y="121113"/>
                  </a:lnTo>
                  <a:lnTo>
                    <a:pt x="67662" y="121079"/>
                  </a:lnTo>
                  <a:lnTo>
                    <a:pt x="70543" y="121056"/>
                  </a:lnTo>
                  <a:lnTo>
                    <a:pt x="73420" y="121056"/>
                  </a:lnTo>
                  <a:lnTo>
                    <a:pt x="74858" y="121067"/>
                  </a:lnTo>
                  <a:lnTo>
                    <a:pt x="76296" y="121090"/>
                  </a:lnTo>
                  <a:lnTo>
                    <a:pt x="77730" y="121124"/>
                  </a:lnTo>
                  <a:lnTo>
                    <a:pt x="79164" y="121181"/>
                  </a:lnTo>
                  <a:lnTo>
                    <a:pt x="85100" y="121430"/>
                  </a:lnTo>
                  <a:lnTo>
                    <a:pt x="91040" y="121714"/>
                  </a:lnTo>
                  <a:lnTo>
                    <a:pt x="96984" y="122020"/>
                  </a:lnTo>
                  <a:lnTo>
                    <a:pt x="102929" y="122338"/>
                  </a:lnTo>
                  <a:lnTo>
                    <a:pt x="103935" y="122394"/>
                  </a:lnTo>
                  <a:lnTo>
                    <a:pt x="104407" y="122417"/>
                  </a:lnTo>
                  <a:lnTo>
                    <a:pt x="104857" y="122451"/>
                  </a:lnTo>
                  <a:lnTo>
                    <a:pt x="105294" y="122496"/>
                  </a:lnTo>
                  <a:lnTo>
                    <a:pt x="105703" y="122542"/>
                  </a:lnTo>
                  <a:lnTo>
                    <a:pt x="106100" y="122610"/>
                  </a:lnTo>
                  <a:lnTo>
                    <a:pt x="106469" y="122689"/>
                  </a:lnTo>
                  <a:lnTo>
                    <a:pt x="106652" y="122746"/>
                  </a:lnTo>
                  <a:lnTo>
                    <a:pt x="106825" y="122803"/>
                  </a:lnTo>
                  <a:lnTo>
                    <a:pt x="106995" y="122859"/>
                  </a:lnTo>
                  <a:lnTo>
                    <a:pt x="107159" y="122927"/>
                  </a:lnTo>
                  <a:lnTo>
                    <a:pt x="107315" y="123007"/>
                  </a:lnTo>
                  <a:lnTo>
                    <a:pt x="107471" y="123086"/>
                  </a:lnTo>
                  <a:lnTo>
                    <a:pt x="107622" y="123177"/>
                  </a:lnTo>
                  <a:lnTo>
                    <a:pt x="107765" y="123268"/>
                  </a:lnTo>
                  <a:lnTo>
                    <a:pt x="107903" y="123381"/>
                  </a:lnTo>
                  <a:lnTo>
                    <a:pt x="108041" y="123494"/>
                  </a:lnTo>
                  <a:lnTo>
                    <a:pt x="108170" y="123619"/>
                  </a:lnTo>
                  <a:lnTo>
                    <a:pt x="108295" y="123755"/>
                  </a:lnTo>
                  <a:lnTo>
                    <a:pt x="108411" y="123891"/>
                  </a:lnTo>
                  <a:lnTo>
                    <a:pt x="108526" y="124050"/>
                  </a:lnTo>
                  <a:lnTo>
                    <a:pt x="108638" y="124220"/>
                  </a:lnTo>
                  <a:lnTo>
                    <a:pt x="108740" y="124390"/>
                  </a:lnTo>
                  <a:lnTo>
                    <a:pt x="108843" y="124583"/>
                  </a:lnTo>
                  <a:lnTo>
                    <a:pt x="108936" y="124787"/>
                  </a:lnTo>
                  <a:lnTo>
                    <a:pt x="109025" y="124991"/>
                  </a:lnTo>
                  <a:lnTo>
                    <a:pt x="109110" y="125218"/>
                  </a:lnTo>
                  <a:lnTo>
                    <a:pt x="109190" y="125468"/>
                  </a:lnTo>
                  <a:lnTo>
                    <a:pt x="109266" y="125717"/>
                  </a:lnTo>
                  <a:lnTo>
                    <a:pt x="109332" y="125978"/>
                  </a:lnTo>
                  <a:lnTo>
                    <a:pt x="109399" y="126262"/>
                  </a:lnTo>
                  <a:lnTo>
                    <a:pt x="109457" y="126568"/>
                  </a:lnTo>
                  <a:lnTo>
                    <a:pt x="109515" y="126874"/>
                  </a:lnTo>
                  <a:lnTo>
                    <a:pt x="109564" y="127203"/>
                  </a:lnTo>
                  <a:lnTo>
                    <a:pt x="109608" y="127555"/>
                  </a:lnTo>
                  <a:lnTo>
                    <a:pt x="109648" y="127906"/>
                  </a:lnTo>
                  <a:lnTo>
                    <a:pt x="109684" y="128292"/>
                  </a:lnTo>
                  <a:lnTo>
                    <a:pt x="109715" y="128689"/>
                  </a:lnTo>
                  <a:lnTo>
                    <a:pt x="109738" y="129097"/>
                  </a:lnTo>
                  <a:lnTo>
                    <a:pt x="109760" y="129528"/>
                  </a:lnTo>
                  <a:lnTo>
                    <a:pt x="109773" y="129982"/>
                  </a:lnTo>
                  <a:lnTo>
                    <a:pt x="109787" y="130458"/>
                  </a:lnTo>
                  <a:lnTo>
                    <a:pt x="109791" y="130946"/>
                  </a:lnTo>
                  <a:lnTo>
                    <a:pt x="109791" y="131456"/>
                  </a:lnTo>
                  <a:lnTo>
                    <a:pt x="109787" y="131978"/>
                  </a:lnTo>
                  <a:lnTo>
                    <a:pt x="109778" y="132533"/>
                  </a:lnTo>
                  <a:lnTo>
                    <a:pt x="109764" y="133100"/>
                  </a:lnTo>
                  <a:lnTo>
                    <a:pt x="109742" y="133690"/>
                  </a:lnTo>
                  <a:lnTo>
                    <a:pt x="109720" y="134314"/>
                  </a:lnTo>
                  <a:lnTo>
                    <a:pt x="109689" y="134949"/>
                  </a:lnTo>
                  <a:lnTo>
                    <a:pt x="109653" y="135607"/>
                  </a:lnTo>
                  <a:lnTo>
                    <a:pt x="109617" y="136287"/>
                  </a:lnTo>
                  <a:lnTo>
                    <a:pt x="109573" y="136990"/>
                  </a:lnTo>
                  <a:lnTo>
                    <a:pt x="109524" y="137728"/>
                  </a:lnTo>
                  <a:lnTo>
                    <a:pt x="109466" y="138476"/>
                  </a:lnTo>
                  <a:lnTo>
                    <a:pt x="109350" y="140018"/>
                  </a:lnTo>
                  <a:lnTo>
                    <a:pt x="109225" y="141561"/>
                  </a:lnTo>
                  <a:lnTo>
                    <a:pt x="109092" y="143092"/>
                  </a:lnTo>
                  <a:lnTo>
                    <a:pt x="108958" y="144623"/>
                  </a:lnTo>
                  <a:lnTo>
                    <a:pt x="108816" y="146143"/>
                  </a:lnTo>
                  <a:lnTo>
                    <a:pt x="108669" y="147674"/>
                  </a:lnTo>
                  <a:lnTo>
                    <a:pt x="108517" y="149193"/>
                  </a:lnTo>
                  <a:lnTo>
                    <a:pt x="108366" y="150713"/>
                  </a:lnTo>
                  <a:lnTo>
                    <a:pt x="108054" y="153753"/>
                  </a:lnTo>
                  <a:lnTo>
                    <a:pt x="107734" y="156792"/>
                  </a:lnTo>
                  <a:lnTo>
                    <a:pt x="107413" y="159820"/>
                  </a:lnTo>
                  <a:lnTo>
                    <a:pt x="107093" y="162848"/>
                  </a:lnTo>
                  <a:lnTo>
                    <a:pt x="107084" y="162950"/>
                  </a:lnTo>
                  <a:lnTo>
                    <a:pt x="107079" y="163064"/>
                  </a:lnTo>
                  <a:lnTo>
                    <a:pt x="107075" y="163166"/>
                  </a:lnTo>
                  <a:lnTo>
                    <a:pt x="107075" y="163268"/>
                  </a:lnTo>
                  <a:lnTo>
                    <a:pt x="107075" y="163370"/>
                  </a:lnTo>
                  <a:lnTo>
                    <a:pt x="107079" y="163461"/>
                  </a:lnTo>
                  <a:lnTo>
                    <a:pt x="107097" y="163653"/>
                  </a:lnTo>
                  <a:lnTo>
                    <a:pt x="107124" y="163824"/>
                  </a:lnTo>
                  <a:lnTo>
                    <a:pt x="107159" y="163994"/>
                  </a:lnTo>
                  <a:lnTo>
                    <a:pt x="107199" y="164152"/>
                  </a:lnTo>
                  <a:lnTo>
                    <a:pt x="107248" y="164288"/>
                  </a:lnTo>
                  <a:lnTo>
                    <a:pt x="107248" y="164288"/>
                  </a:lnTo>
                  <a:lnTo>
                    <a:pt x="106135" y="163903"/>
                  </a:lnTo>
                  <a:lnTo>
                    <a:pt x="105017" y="163517"/>
                  </a:lnTo>
                  <a:lnTo>
                    <a:pt x="103900" y="163143"/>
                  </a:lnTo>
                  <a:lnTo>
                    <a:pt x="102782" y="162791"/>
                  </a:lnTo>
                  <a:lnTo>
                    <a:pt x="101664" y="162451"/>
                  </a:lnTo>
                  <a:lnTo>
                    <a:pt x="100542" y="162122"/>
                  </a:lnTo>
                  <a:lnTo>
                    <a:pt x="99420" y="161805"/>
                  </a:lnTo>
                  <a:lnTo>
                    <a:pt x="98294" y="161499"/>
                  </a:lnTo>
                  <a:lnTo>
                    <a:pt x="97171" y="161204"/>
                  </a:lnTo>
                  <a:lnTo>
                    <a:pt x="96045" y="160920"/>
                  </a:lnTo>
                  <a:lnTo>
                    <a:pt x="94918" y="160648"/>
                  </a:lnTo>
                  <a:lnTo>
                    <a:pt x="93792" y="160398"/>
                  </a:lnTo>
                  <a:lnTo>
                    <a:pt x="92661" y="160149"/>
                  </a:lnTo>
                  <a:lnTo>
                    <a:pt x="91534" y="159911"/>
                  </a:lnTo>
                  <a:lnTo>
                    <a:pt x="90403" y="159684"/>
                  </a:lnTo>
                  <a:lnTo>
                    <a:pt x="89272" y="159469"/>
                  </a:lnTo>
                  <a:lnTo>
                    <a:pt x="88141" y="159264"/>
                  </a:lnTo>
                  <a:lnTo>
                    <a:pt x="87005" y="159072"/>
                  </a:lnTo>
                  <a:lnTo>
                    <a:pt x="85874" y="158890"/>
                  </a:lnTo>
                  <a:lnTo>
                    <a:pt x="84739" y="158709"/>
                  </a:lnTo>
                  <a:lnTo>
                    <a:pt x="83603" y="158550"/>
                  </a:lnTo>
                  <a:lnTo>
                    <a:pt x="82468" y="158391"/>
                  </a:lnTo>
                  <a:lnTo>
                    <a:pt x="81332" y="158244"/>
                  </a:lnTo>
                  <a:lnTo>
                    <a:pt x="80197" y="158108"/>
                  </a:lnTo>
                  <a:lnTo>
                    <a:pt x="79061" y="157971"/>
                  </a:lnTo>
                  <a:lnTo>
                    <a:pt x="77921" y="157847"/>
                  </a:lnTo>
                  <a:lnTo>
                    <a:pt x="76786" y="157733"/>
                  </a:lnTo>
                  <a:lnTo>
                    <a:pt x="75646" y="157631"/>
                  </a:lnTo>
                  <a:lnTo>
                    <a:pt x="74511" y="157541"/>
                  </a:lnTo>
                  <a:lnTo>
                    <a:pt x="73371" y="157450"/>
                  </a:lnTo>
                  <a:lnTo>
                    <a:pt x="72231" y="157359"/>
                  </a:lnTo>
                  <a:lnTo>
                    <a:pt x="71095" y="157291"/>
                  </a:lnTo>
                  <a:lnTo>
                    <a:pt x="68815" y="157155"/>
                  </a:lnTo>
                  <a:lnTo>
                    <a:pt x="66540" y="157053"/>
                  </a:lnTo>
                  <a:lnTo>
                    <a:pt x="64260" y="156973"/>
                  </a:lnTo>
                  <a:lnTo>
                    <a:pt x="61980" y="156917"/>
                  </a:lnTo>
                  <a:lnTo>
                    <a:pt x="59705" y="156871"/>
                  </a:lnTo>
                  <a:lnTo>
                    <a:pt x="57429" y="156860"/>
                  </a:lnTo>
                  <a:lnTo>
                    <a:pt x="55154" y="156860"/>
                  </a:lnTo>
                  <a:lnTo>
                    <a:pt x="52883" y="156871"/>
                  </a:lnTo>
                  <a:lnTo>
                    <a:pt x="50612" y="156894"/>
                  </a:lnTo>
                  <a:lnTo>
                    <a:pt x="48341" y="156939"/>
                  </a:lnTo>
                  <a:lnTo>
                    <a:pt x="46079" y="156985"/>
                  </a:lnTo>
                  <a:lnTo>
                    <a:pt x="43812" y="157053"/>
                  </a:lnTo>
                  <a:lnTo>
                    <a:pt x="39297" y="157189"/>
                  </a:lnTo>
                  <a:lnTo>
                    <a:pt x="34800" y="157336"/>
                  </a:lnTo>
                  <a:lnTo>
                    <a:pt x="34786" y="157336"/>
                  </a:lnTo>
                  <a:lnTo>
                    <a:pt x="34461" y="154943"/>
                  </a:lnTo>
                  <a:lnTo>
                    <a:pt x="34301" y="153753"/>
                  </a:lnTo>
                  <a:lnTo>
                    <a:pt x="34145" y="152550"/>
                  </a:lnTo>
                  <a:lnTo>
                    <a:pt x="33989" y="151360"/>
                  </a:lnTo>
                  <a:lnTo>
                    <a:pt x="33842" y="150157"/>
                  </a:lnTo>
                  <a:lnTo>
                    <a:pt x="33695" y="148955"/>
                  </a:lnTo>
                  <a:lnTo>
                    <a:pt x="33557" y="147753"/>
                  </a:lnTo>
                  <a:lnTo>
                    <a:pt x="33424" y="146540"/>
                  </a:lnTo>
                  <a:lnTo>
                    <a:pt x="33303" y="145326"/>
                  </a:lnTo>
                  <a:lnTo>
                    <a:pt x="33188" y="144113"/>
                  </a:lnTo>
                  <a:lnTo>
                    <a:pt x="33081" y="142876"/>
                  </a:lnTo>
                  <a:lnTo>
                    <a:pt x="33032" y="142264"/>
                  </a:lnTo>
                  <a:lnTo>
                    <a:pt x="32983" y="141640"/>
                  </a:lnTo>
                  <a:lnTo>
                    <a:pt x="32938" y="141016"/>
                  </a:lnTo>
                  <a:lnTo>
                    <a:pt x="32898" y="140393"/>
                  </a:lnTo>
                  <a:lnTo>
                    <a:pt x="32862" y="139769"/>
                  </a:lnTo>
                  <a:lnTo>
                    <a:pt x="32827" y="139134"/>
                  </a:lnTo>
                  <a:lnTo>
                    <a:pt x="32796" y="138499"/>
                  </a:lnTo>
                  <a:lnTo>
                    <a:pt x="32765" y="137864"/>
                  </a:lnTo>
                  <a:lnTo>
                    <a:pt x="32747" y="137285"/>
                  </a:lnTo>
                  <a:lnTo>
                    <a:pt x="32729" y="136696"/>
                  </a:lnTo>
                  <a:lnTo>
                    <a:pt x="32711" y="136117"/>
                  </a:lnTo>
                  <a:lnTo>
                    <a:pt x="32702" y="135539"/>
                  </a:lnTo>
                  <a:lnTo>
                    <a:pt x="32693" y="134960"/>
                  </a:lnTo>
                  <a:lnTo>
                    <a:pt x="32684" y="134393"/>
                  </a:lnTo>
                  <a:lnTo>
                    <a:pt x="32680" y="133236"/>
                  </a:lnTo>
                  <a:lnTo>
                    <a:pt x="32684" y="132091"/>
                  </a:lnTo>
                  <a:lnTo>
                    <a:pt x="32698" y="130957"/>
                  </a:lnTo>
                  <a:lnTo>
                    <a:pt x="32720" y="129811"/>
                  </a:lnTo>
                  <a:lnTo>
                    <a:pt x="32747" y="128677"/>
                  </a:lnTo>
                  <a:lnTo>
                    <a:pt x="32782" y="127543"/>
                  </a:lnTo>
                  <a:lnTo>
                    <a:pt x="32818" y="126409"/>
                  </a:lnTo>
                  <a:lnTo>
                    <a:pt x="32862" y="125264"/>
                  </a:lnTo>
                  <a:lnTo>
                    <a:pt x="32907" y="124130"/>
                  </a:lnTo>
                  <a:lnTo>
                    <a:pt x="33001" y="121850"/>
                  </a:lnTo>
                  <a:lnTo>
                    <a:pt x="33094" y="119548"/>
                  </a:lnTo>
                  <a:close/>
                  <a:moveTo>
                    <a:pt x="59843" y="163064"/>
                  </a:moveTo>
                  <a:lnTo>
                    <a:pt x="62724" y="163302"/>
                  </a:lnTo>
                  <a:lnTo>
                    <a:pt x="65600" y="163551"/>
                  </a:lnTo>
                  <a:lnTo>
                    <a:pt x="68477" y="163824"/>
                  </a:lnTo>
                  <a:lnTo>
                    <a:pt x="71353" y="164096"/>
                  </a:lnTo>
                  <a:lnTo>
                    <a:pt x="77102" y="164663"/>
                  </a:lnTo>
                  <a:lnTo>
                    <a:pt x="82860" y="165230"/>
                  </a:lnTo>
                  <a:lnTo>
                    <a:pt x="82842" y="166636"/>
                  </a:lnTo>
                  <a:lnTo>
                    <a:pt x="82820" y="168042"/>
                  </a:lnTo>
                  <a:lnTo>
                    <a:pt x="82793" y="169437"/>
                  </a:lnTo>
                  <a:lnTo>
                    <a:pt x="82766" y="170855"/>
                  </a:lnTo>
                  <a:lnTo>
                    <a:pt x="82704" y="173668"/>
                  </a:lnTo>
                  <a:lnTo>
                    <a:pt x="82633" y="176492"/>
                  </a:lnTo>
                  <a:lnTo>
                    <a:pt x="81956" y="176299"/>
                  </a:lnTo>
                  <a:lnTo>
                    <a:pt x="81279" y="176129"/>
                  </a:lnTo>
                  <a:lnTo>
                    <a:pt x="80602" y="175959"/>
                  </a:lnTo>
                  <a:lnTo>
                    <a:pt x="79916" y="175811"/>
                  </a:lnTo>
                  <a:lnTo>
                    <a:pt x="79231" y="175675"/>
                  </a:lnTo>
                  <a:lnTo>
                    <a:pt x="78545" y="175562"/>
                  </a:lnTo>
                  <a:lnTo>
                    <a:pt x="77850" y="175448"/>
                  </a:lnTo>
                  <a:lnTo>
                    <a:pt x="77160" y="175357"/>
                  </a:lnTo>
                  <a:lnTo>
                    <a:pt x="76465" y="175267"/>
                  </a:lnTo>
                  <a:lnTo>
                    <a:pt x="75766" y="175199"/>
                  </a:lnTo>
                  <a:lnTo>
                    <a:pt x="75072" y="175142"/>
                  </a:lnTo>
                  <a:lnTo>
                    <a:pt x="74373" y="175097"/>
                  </a:lnTo>
                  <a:lnTo>
                    <a:pt x="73669" y="175051"/>
                  </a:lnTo>
                  <a:lnTo>
                    <a:pt x="72970" y="175029"/>
                  </a:lnTo>
                  <a:lnTo>
                    <a:pt x="72266" y="175017"/>
                  </a:lnTo>
                  <a:lnTo>
                    <a:pt x="71567" y="175006"/>
                  </a:lnTo>
                  <a:lnTo>
                    <a:pt x="70864" y="175006"/>
                  </a:lnTo>
                  <a:lnTo>
                    <a:pt x="70165" y="175017"/>
                  </a:lnTo>
                  <a:lnTo>
                    <a:pt x="69461" y="175040"/>
                  </a:lnTo>
                  <a:lnTo>
                    <a:pt x="68762" y="175063"/>
                  </a:lnTo>
                  <a:lnTo>
                    <a:pt x="68058" y="175097"/>
                  </a:lnTo>
                  <a:lnTo>
                    <a:pt x="67359" y="175142"/>
                  </a:lnTo>
                  <a:lnTo>
                    <a:pt x="65965" y="175244"/>
                  </a:lnTo>
                  <a:lnTo>
                    <a:pt x="64576" y="175380"/>
                  </a:lnTo>
                  <a:lnTo>
                    <a:pt x="63196" y="175528"/>
                  </a:lnTo>
                  <a:lnTo>
                    <a:pt x="61829" y="175698"/>
                  </a:lnTo>
                  <a:lnTo>
                    <a:pt x="60471" y="175879"/>
                  </a:lnTo>
                  <a:lnTo>
                    <a:pt x="60404" y="174257"/>
                  </a:lnTo>
                  <a:lnTo>
                    <a:pt x="60337" y="172647"/>
                  </a:lnTo>
                  <a:lnTo>
                    <a:pt x="60266" y="171036"/>
                  </a:lnTo>
                  <a:lnTo>
                    <a:pt x="60190" y="169426"/>
                  </a:lnTo>
                  <a:lnTo>
                    <a:pt x="60110" y="167827"/>
                  </a:lnTo>
                  <a:lnTo>
                    <a:pt x="60025" y="166228"/>
                  </a:lnTo>
                  <a:lnTo>
                    <a:pt x="59936" y="164640"/>
                  </a:lnTo>
                  <a:lnTo>
                    <a:pt x="59843" y="163064"/>
                  </a:lnTo>
                  <a:close/>
                  <a:moveTo>
                    <a:pt x="82575" y="179032"/>
                  </a:moveTo>
                  <a:lnTo>
                    <a:pt x="82423" y="184464"/>
                  </a:lnTo>
                  <a:lnTo>
                    <a:pt x="82343" y="187186"/>
                  </a:lnTo>
                  <a:lnTo>
                    <a:pt x="82263" y="189919"/>
                  </a:lnTo>
                  <a:lnTo>
                    <a:pt x="80927" y="189817"/>
                  </a:lnTo>
                  <a:lnTo>
                    <a:pt x="79596" y="189727"/>
                  </a:lnTo>
                  <a:lnTo>
                    <a:pt x="78260" y="189647"/>
                  </a:lnTo>
                  <a:lnTo>
                    <a:pt x="76924" y="189579"/>
                  </a:lnTo>
                  <a:lnTo>
                    <a:pt x="75593" y="189534"/>
                  </a:lnTo>
                  <a:lnTo>
                    <a:pt x="74257" y="189500"/>
                  </a:lnTo>
                  <a:lnTo>
                    <a:pt x="72921" y="189488"/>
                  </a:lnTo>
                  <a:lnTo>
                    <a:pt x="71585" y="189488"/>
                  </a:lnTo>
                  <a:lnTo>
                    <a:pt x="70249" y="189500"/>
                  </a:lnTo>
                  <a:lnTo>
                    <a:pt x="68918" y="189522"/>
                  </a:lnTo>
                  <a:lnTo>
                    <a:pt x="67582" y="189568"/>
                  </a:lnTo>
                  <a:lnTo>
                    <a:pt x="66246" y="189625"/>
                  </a:lnTo>
                  <a:lnTo>
                    <a:pt x="64910" y="189693"/>
                  </a:lnTo>
                  <a:lnTo>
                    <a:pt x="63579" y="189783"/>
                  </a:lnTo>
                  <a:lnTo>
                    <a:pt x="62243" y="189885"/>
                  </a:lnTo>
                  <a:lnTo>
                    <a:pt x="60911" y="189999"/>
                  </a:lnTo>
                  <a:lnTo>
                    <a:pt x="60880" y="188695"/>
                  </a:lnTo>
                  <a:lnTo>
                    <a:pt x="60849" y="187402"/>
                  </a:lnTo>
                  <a:lnTo>
                    <a:pt x="60809" y="186097"/>
                  </a:lnTo>
                  <a:lnTo>
                    <a:pt x="60769" y="184805"/>
                  </a:lnTo>
                  <a:lnTo>
                    <a:pt x="60684" y="182219"/>
                  </a:lnTo>
                  <a:lnTo>
                    <a:pt x="60600" y="179644"/>
                  </a:lnTo>
                  <a:lnTo>
                    <a:pt x="61944" y="179814"/>
                  </a:lnTo>
                  <a:lnTo>
                    <a:pt x="63303" y="179985"/>
                  </a:lnTo>
                  <a:lnTo>
                    <a:pt x="64674" y="180132"/>
                  </a:lnTo>
                  <a:lnTo>
                    <a:pt x="66050" y="180257"/>
                  </a:lnTo>
                  <a:lnTo>
                    <a:pt x="67430" y="180359"/>
                  </a:lnTo>
                  <a:lnTo>
                    <a:pt x="68125" y="180393"/>
                  </a:lnTo>
                  <a:lnTo>
                    <a:pt x="68820" y="180427"/>
                  </a:lnTo>
                  <a:lnTo>
                    <a:pt x="69514" y="180461"/>
                  </a:lnTo>
                  <a:lnTo>
                    <a:pt x="70209" y="180472"/>
                  </a:lnTo>
                  <a:lnTo>
                    <a:pt x="70908" y="180484"/>
                  </a:lnTo>
                  <a:lnTo>
                    <a:pt x="72297" y="180484"/>
                  </a:lnTo>
                  <a:lnTo>
                    <a:pt x="72992" y="180461"/>
                  </a:lnTo>
                  <a:lnTo>
                    <a:pt x="73687" y="180438"/>
                  </a:lnTo>
                  <a:lnTo>
                    <a:pt x="74381" y="180404"/>
                  </a:lnTo>
                  <a:lnTo>
                    <a:pt x="75076" y="180359"/>
                  </a:lnTo>
                  <a:lnTo>
                    <a:pt x="75766" y="180302"/>
                  </a:lnTo>
                  <a:lnTo>
                    <a:pt x="76456" y="180223"/>
                  </a:lnTo>
                  <a:lnTo>
                    <a:pt x="77147" y="180143"/>
                  </a:lnTo>
                  <a:lnTo>
                    <a:pt x="77832" y="180053"/>
                  </a:lnTo>
                  <a:lnTo>
                    <a:pt x="78518" y="179951"/>
                  </a:lnTo>
                  <a:lnTo>
                    <a:pt x="79204" y="179826"/>
                  </a:lnTo>
                  <a:lnTo>
                    <a:pt x="79881" y="179701"/>
                  </a:lnTo>
                  <a:lnTo>
                    <a:pt x="80558" y="179554"/>
                  </a:lnTo>
                  <a:lnTo>
                    <a:pt x="81234" y="179395"/>
                  </a:lnTo>
                  <a:lnTo>
                    <a:pt x="81907" y="179213"/>
                  </a:lnTo>
                  <a:lnTo>
                    <a:pt x="82575" y="179032"/>
                  </a:lnTo>
                  <a:close/>
                  <a:moveTo>
                    <a:pt x="82205" y="192244"/>
                  </a:moveTo>
                  <a:lnTo>
                    <a:pt x="82121" y="195023"/>
                  </a:lnTo>
                  <a:lnTo>
                    <a:pt x="82045" y="197802"/>
                  </a:lnTo>
                  <a:lnTo>
                    <a:pt x="81978" y="200591"/>
                  </a:lnTo>
                  <a:lnTo>
                    <a:pt x="81920" y="203393"/>
                  </a:lnTo>
                  <a:lnTo>
                    <a:pt x="80624" y="203302"/>
                  </a:lnTo>
                  <a:lnTo>
                    <a:pt x="79329" y="203234"/>
                  </a:lnTo>
                  <a:lnTo>
                    <a:pt x="78033" y="203177"/>
                  </a:lnTo>
                  <a:lnTo>
                    <a:pt x="76733" y="203121"/>
                  </a:lnTo>
                  <a:lnTo>
                    <a:pt x="75437" y="203086"/>
                  </a:lnTo>
                  <a:lnTo>
                    <a:pt x="74141" y="203064"/>
                  </a:lnTo>
                  <a:lnTo>
                    <a:pt x="72841" y="203052"/>
                  </a:lnTo>
                  <a:lnTo>
                    <a:pt x="70245" y="203052"/>
                  </a:lnTo>
                  <a:lnTo>
                    <a:pt x="68949" y="203064"/>
                  </a:lnTo>
                  <a:lnTo>
                    <a:pt x="66353" y="203109"/>
                  </a:lnTo>
                  <a:lnTo>
                    <a:pt x="63757" y="203166"/>
                  </a:lnTo>
                  <a:lnTo>
                    <a:pt x="61165" y="203245"/>
                  </a:lnTo>
                  <a:lnTo>
                    <a:pt x="61134" y="200852"/>
                  </a:lnTo>
                  <a:lnTo>
                    <a:pt x="61094" y="198448"/>
                  </a:lnTo>
                  <a:lnTo>
                    <a:pt x="61009" y="193651"/>
                  </a:lnTo>
                  <a:lnTo>
                    <a:pt x="61009" y="193651"/>
                  </a:lnTo>
                  <a:lnTo>
                    <a:pt x="62336" y="193673"/>
                  </a:lnTo>
                  <a:lnTo>
                    <a:pt x="64986" y="193673"/>
                  </a:lnTo>
                  <a:lnTo>
                    <a:pt x="66313" y="193651"/>
                  </a:lnTo>
                  <a:lnTo>
                    <a:pt x="67635" y="193605"/>
                  </a:lnTo>
                  <a:lnTo>
                    <a:pt x="68962" y="193560"/>
                  </a:lnTo>
                  <a:lnTo>
                    <a:pt x="70289" y="193492"/>
                  </a:lnTo>
                  <a:lnTo>
                    <a:pt x="71612" y="193413"/>
                  </a:lnTo>
                  <a:lnTo>
                    <a:pt x="72939" y="193310"/>
                  </a:lnTo>
                  <a:lnTo>
                    <a:pt x="74261" y="193208"/>
                  </a:lnTo>
                  <a:lnTo>
                    <a:pt x="75588" y="193084"/>
                  </a:lnTo>
                  <a:lnTo>
                    <a:pt x="76911" y="192936"/>
                  </a:lnTo>
                  <a:lnTo>
                    <a:pt x="78238" y="192789"/>
                  </a:lnTo>
                  <a:lnTo>
                    <a:pt x="79560" y="192619"/>
                  </a:lnTo>
                  <a:lnTo>
                    <a:pt x="80883" y="192437"/>
                  </a:lnTo>
                  <a:lnTo>
                    <a:pt x="82205" y="192244"/>
                  </a:lnTo>
                  <a:close/>
                  <a:moveTo>
                    <a:pt x="81876" y="205888"/>
                  </a:moveTo>
                  <a:lnTo>
                    <a:pt x="81853" y="207237"/>
                  </a:lnTo>
                  <a:lnTo>
                    <a:pt x="81831" y="208587"/>
                  </a:lnTo>
                  <a:lnTo>
                    <a:pt x="81809" y="209937"/>
                  </a:lnTo>
                  <a:lnTo>
                    <a:pt x="81796" y="211286"/>
                  </a:lnTo>
                  <a:lnTo>
                    <a:pt x="81782" y="212636"/>
                  </a:lnTo>
                  <a:lnTo>
                    <a:pt x="81773" y="213985"/>
                  </a:lnTo>
                  <a:lnTo>
                    <a:pt x="81764" y="215335"/>
                  </a:lnTo>
                  <a:lnTo>
                    <a:pt x="81764" y="216673"/>
                  </a:lnTo>
                  <a:lnTo>
                    <a:pt x="81764" y="216719"/>
                  </a:lnTo>
                  <a:lnTo>
                    <a:pt x="79182" y="216560"/>
                  </a:lnTo>
                  <a:lnTo>
                    <a:pt x="76603" y="216412"/>
                  </a:lnTo>
                  <a:lnTo>
                    <a:pt x="74025" y="216276"/>
                  </a:lnTo>
                  <a:lnTo>
                    <a:pt x="71443" y="216163"/>
                  </a:lnTo>
                  <a:lnTo>
                    <a:pt x="68864" y="216072"/>
                  </a:lnTo>
                  <a:lnTo>
                    <a:pt x="66286" y="215993"/>
                  </a:lnTo>
                  <a:lnTo>
                    <a:pt x="63703" y="215947"/>
                  </a:lnTo>
                  <a:lnTo>
                    <a:pt x="61125" y="215913"/>
                  </a:lnTo>
                  <a:lnTo>
                    <a:pt x="61156" y="215811"/>
                  </a:lnTo>
                  <a:lnTo>
                    <a:pt x="61183" y="215698"/>
                  </a:lnTo>
                  <a:lnTo>
                    <a:pt x="61210" y="215573"/>
                  </a:lnTo>
                  <a:lnTo>
                    <a:pt x="61232" y="215448"/>
                  </a:lnTo>
                  <a:lnTo>
                    <a:pt x="61250" y="215301"/>
                  </a:lnTo>
                  <a:lnTo>
                    <a:pt x="61263" y="215165"/>
                  </a:lnTo>
                  <a:lnTo>
                    <a:pt x="61268" y="215006"/>
                  </a:lnTo>
                  <a:lnTo>
                    <a:pt x="61268" y="214836"/>
                  </a:lnTo>
                  <a:lnTo>
                    <a:pt x="61254" y="212931"/>
                  </a:lnTo>
                  <a:lnTo>
                    <a:pt x="61236" y="211014"/>
                  </a:lnTo>
                  <a:lnTo>
                    <a:pt x="61196" y="207192"/>
                  </a:lnTo>
                  <a:lnTo>
                    <a:pt x="63779" y="207124"/>
                  </a:lnTo>
                  <a:lnTo>
                    <a:pt x="66366" y="207033"/>
                  </a:lnTo>
                  <a:lnTo>
                    <a:pt x="68953" y="206931"/>
                  </a:lnTo>
                  <a:lnTo>
                    <a:pt x="70249" y="206863"/>
                  </a:lnTo>
                  <a:lnTo>
                    <a:pt x="71540" y="206795"/>
                  </a:lnTo>
                  <a:lnTo>
                    <a:pt x="72836" y="206727"/>
                  </a:lnTo>
                  <a:lnTo>
                    <a:pt x="74128" y="206636"/>
                  </a:lnTo>
                  <a:lnTo>
                    <a:pt x="75419" y="206546"/>
                  </a:lnTo>
                  <a:lnTo>
                    <a:pt x="76715" y="206432"/>
                  </a:lnTo>
                  <a:lnTo>
                    <a:pt x="78006" y="206319"/>
                  </a:lnTo>
                  <a:lnTo>
                    <a:pt x="79297" y="206183"/>
                  </a:lnTo>
                  <a:lnTo>
                    <a:pt x="80589" y="206047"/>
                  </a:lnTo>
                  <a:lnTo>
                    <a:pt x="81876" y="205888"/>
                  </a:lnTo>
                  <a:close/>
                  <a:moveTo>
                    <a:pt x="35298" y="231961"/>
                  </a:moveTo>
                  <a:lnTo>
                    <a:pt x="35227" y="233674"/>
                  </a:lnTo>
                  <a:lnTo>
                    <a:pt x="35165" y="235386"/>
                  </a:lnTo>
                  <a:lnTo>
                    <a:pt x="35107" y="237099"/>
                  </a:lnTo>
                  <a:lnTo>
                    <a:pt x="35049" y="238822"/>
                  </a:lnTo>
                  <a:lnTo>
                    <a:pt x="35000" y="240535"/>
                  </a:lnTo>
                  <a:lnTo>
                    <a:pt x="34951" y="242259"/>
                  </a:lnTo>
                  <a:lnTo>
                    <a:pt x="34906" y="243994"/>
                  </a:lnTo>
                  <a:lnTo>
                    <a:pt x="34866" y="245718"/>
                  </a:lnTo>
                  <a:lnTo>
                    <a:pt x="34826" y="247453"/>
                  </a:lnTo>
                  <a:lnTo>
                    <a:pt x="34795" y="249177"/>
                  </a:lnTo>
                  <a:lnTo>
                    <a:pt x="34764" y="250912"/>
                  </a:lnTo>
                  <a:lnTo>
                    <a:pt x="34733" y="252647"/>
                  </a:lnTo>
                  <a:lnTo>
                    <a:pt x="34710" y="254394"/>
                  </a:lnTo>
                  <a:lnTo>
                    <a:pt x="34688" y="256129"/>
                  </a:lnTo>
                  <a:lnTo>
                    <a:pt x="34670" y="257875"/>
                  </a:lnTo>
                  <a:lnTo>
                    <a:pt x="34657" y="259611"/>
                  </a:lnTo>
                  <a:lnTo>
                    <a:pt x="34390" y="259622"/>
                  </a:lnTo>
                  <a:lnTo>
                    <a:pt x="34127" y="259633"/>
                  </a:lnTo>
                  <a:lnTo>
                    <a:pt x="33869" y="259656"/>
                  </a:lnTo>
                  <a:lnTo>
                    <a:pt x="33611" y="259690"/>
                  </a:lnTo>
                  <a:lnTo>
                    <a:pt x="33352" y="259724"/>
                  </a:lnTo>
                  <a:lnTo>
                    <a:pt x="33098" y="259781"/>
                  </a:lnTo>
                  <a:lnTo>
                    <a:pt x="32849" y="259837"/>
                  </a:lnTo>
                  <a:lnTo>
                    <a:pt x="32595" y="259906"/>
                  </a:lnTo>
                  <a:lnTo>
                    <a:pt x="32350" y="259974"/>
                  </a:lnTo>
                  <a:lnTo>
                    <a:pt x="32105" y="260053"/>
                  </a:lnTo>
                  <a:lnTo>
                    <a:pt x="31861" y="260144"/>
                  </a:lnTo>
                  <a:lnTo>
                    <a:pt x="31620" y="260246"/>
                  </a:lnTo>
                  <a:lnTo>
                    <a:pt x="31380" y="260348"/>
                  </a:lnTo>
                  <a:lnTo>
                    <a:pt x="31144" y="260461"/>
                  </a:lnTo>
                  <a:lnTo>
                    <a:pt x="30908" y="260575"/>
                  </a:lnTo>
                  <a:lnTo>
                    <a:pt x="30676" y="260699"/>
                  </a:lnTo>
                  <a:lnTo>
                    <a:pt x="30672" y="259044"/>
                  </a:lnTo>
                  <a:lnTo>
                    <a:pt x="30658" y="257376"/>
                  </a:lnTo>
                  <a:lnTo>
                    <a:pt x="30645" y="255709"/>
                  </a:lnTo>
                  <a:lnTo>
                    <a:pt x="30632" y="254031"/>
                  </a:lnTo>
                  <a:lnTo>
                    <a:pt x="30609" y="252341"/>
                  </a:lnTo>
                  <a:lnTo>
                    <a:pt x="30587" y="250651"/>
                  </a:lnTo>
                  <a:lnTo>
                    <a:pt x="30560" y="248950"/>
                  </a:lnTo>
                  <a:lnTo>
                    <a:pt x="30529" y="247260"/>
                  </a:lnTo>
                  <a:lnTo>
                    <a:pt x="30498" y="245570"/>
                  </a:lnTo>
                  <a:lnTo>
                    <a:pt x="30458" y="243881"/>
                  </a:lnTo>
                  <a:lnTo>
                    <a:pt x="30418" y="242191"/>
                  </a:lnTo>
                  <a:lnTo>
                    <a:pt x="30373" y="240512"/>
                  </a:lnTo>
                  <a:lnTo>
                    <a:pt x="30324" y="238834"/>
                  </a:lnTo>
                  <a:lnTo>
                    <a:pt x="30271" y="237167"/>
                  </a:lnTo>
                  <a:lnTo>
                    <a:pt x="30213" y="235522"/>
                  </a:lnTo>
                  <a:lnTo>
                    <a:pt x="30151" y="233878"/>
                  </a:lnTo>
                  <a:lnTo>
                    <a:pt x="30137" y="233696"/>
                  </a:lnTo>
                  <a:lnTo>
                    <a:pt x="30119" y="233515"/>
                  </a:lnTo>
                  <a:lnTo>
                    <a:pt x="30093" y="233356"/>
                  </a:lnTo>
                  <a:lnTo>
                    <a:pt x="30066" y="233186"/>
                  </a:lnTo>
                  <a:lnTo>
                    <a:pt x="30387" y="233050"/>
                  </a:lnTo>
                  <a:lnTo>
                    <a:pt x="30712" y="232925"/>
                  </a:lnTo>
                  <a:lnTo>
                    <a:pt x="31037" y="232812"/>
                  </a:lnTo>
                  <a:lnTo>
                    <a:pt x="31357" y="232698"/>
                  </a:lnTo>
                  <a:lnTo>
                    <a:pt x="31682" y="232596"/>
                  </a:lnTo>
                  <a:lnTo>
                    <a:pt x="32008" y="232494"/>
                  </a:lnTo>
                  <a:lnTo>
                    <a:pt x="32333" y="232415"/>
                  </a:lnTo>
                  <a:lnTo>
                    <a:pt x="32658" y="232324"/>
                  </a:lnTo>
                  <a:lnTo>
                    <a:pt x="32987" y="232256"/>
                  </a:lnTo>
                  <a:lnTo>
                    <a:pt x="33312" y="232188"/>
                  </a:lnTo>
                  <a:lnTo>
                    <a:pt x="33642" y="232131"/>
                  </a:lnTo>
                  <a:lnTo>
                    <a:pt x="33971" y="232074"/>
                  </a:lnTo>
                  <a:lnTo>
                    <a:pt x="34301" y="232029"/>
                  </a:lnTo>
                  <a:lnTo>
                    <a:pt x="34630" y="231995"/>
                  </a:lnTo>
                  <a:lnTo>
                    <a:pt x="34964" y="231972"/>
                  </a:lnTo>
                  <a:lnTo>
                    <a:pt x="35298" y="231961"/>
                  </a:lnTo>
                  <a:close/>
                  <a:moveTo>
                    <a:pt x="113313" y="236123"/>
                  </a:moveTo>
                  <a:lnTo>
                    <a:pt x="113696" y="236135"/>
                  </a:lnTo>
                  <a:lnTo>
                    <a:pt x="114079" y="236157"/>
                  </a:lnTo>
                  <a:lnTo>
                    <a:pt x="114462" y="236203"/>
                  </a:lnTo>
                  <a:lnTo>
                    <a:pt x="114841" y="236271"/>
                  </a:lnTo>
                  <a:lnTo>
                    <a:pt x="115224" y="236350"/>
                  </a:lnTo>
                  <a:lnTo>
                    <a:pt x="115602" y="236441"/>
                  </a:lnTo>
                  <a:lnTo>
                    <a:pt x="115976" y="236554"/>
                  </a:lnTo>
                  <a:lnTo>
                    <a:pt x="116355" y="236690"/>
                  </a:lnTo>
                  <a:lnTo>
                    <a:pt x="116729" y="236826"/>
                  </a:lnTo>
                  <a:lnTo>
                    <a:pt x="117103" y="236985"/>
                  </a:lnTo>
                  <a:lnTo>
                    <a:pt x="117472" y="237167"/>
                  </a:lnTo>
                  <a:lnTo>
                    <a:pt x="117842" y="237359"/>
                  </a:lnTo>
                  <a:lnTo>
                    <a:pt x="118211" y="237564"/>
                  </a:lnTo>
                  <a:lnTo>
                    <a:pt x="118577" y="237779"/>
                  </a:lnTo>
                  <a:lnTo>
                    <a:pt x="118942" y="238017"/>
                  </a:lnTo>
                  <a:lnTo>
                    <a:pt x="119307" y="238278"/>
                  </a:lnTo>
                  <a:lnTo>
                    <a:pt x="119668" y="238539"/>
                  </a:lnTo>
                  <a:lnTo>
                    <a:pt x="120028" y="238822"/>
                  </a:lnTo>
                  <a:lnTo>
                    <a:pt x="120384" y="239117"/>
                  </a:lnTo>
                  <a:lnTo>
                    <a:pt x="120741" y="239423"/>
                  </a:lnTo>
                  <a:lnTo>
                    <a:pt x="121097" y="239752"/>
                  </a:lnTo>
                  <a:lnTo>
                    <a:pt x="121444" y="240093"/>
                  </a:lnTo>
                  <a:lnTo>
                    <a:pt x="121796" y="240444"/>
                  </a:lnTo>
                  <a:lnTo>
                    <a:pt x="122143" y="240807"/>
                  </a:lnTo>
                  <a:lnTo>
                    <a:pt x="122486" y="241193"/>
                  </a:lnTo>
                  <a:lnTo>
                    <a:pt x="122428" y="241204"/>
                  </a:lnTo>
                  <a:lnTo>
                    <a:pt x="122375" y="241238"/>
                  </a:lnTo>
                  <a:lnTo>
                    <a:pt x="122317" y="241272"/>
                  </a:lnTo>
                  <a:lnTo>
                    <a:pt x="122264" y="241329"/>
                  </a:lnTo>
                  <a:lnTo>
                    <a:pt x="122210" y="241385"/>
                  </a:lnTo>
                  <a:lnTo>
                    <a:pt x="122161" y="241454"/>
                  </a:lnTo>
                  <a:lnTo>
                    <a:pt x="122112" y="241533"/>
                  </a:lnTo>
                  <a:lnTo>
                    <a:pt x="122063" y="241624"/>
                  </a:lnTo>
                  <a:lnTo>
                    <a:pt x="121952" y="241862"/>
                  </a:lnTo>
                  <a:lnTo>
                    <a:pt x="121845" y="242111"/>
                  </a:lnTo>
                  <a:lnTo>
                    <a:pt x="121743" y="242372"/>
                  </a:lnTo>
                  <a:lnTo>
                    <a:pt x="121640" y="242644"/>
                  </a:lnTo>
                  <a:lnTo>
                    <a:pt x="121538" y="242917"/>
                  </a:lnTo>
                  <a:lnTo>
                    <a:pt x="121444" y="243189"/>
                  </a:lnTo>
                  <a:lnTo>
                    <a:pt x="121346" y="243484"/>
                  </a:lnTo>
                  <a:lnTo>
                    <a:pt x="121253" y="243778"/>
                  </a:lnTo>
                  <a:lnTo>
                    <a:pt x="121164" y="244073"/>
                  </a:lnTo>
                  <a:lnTo>
                    <a:pt x="121075" y="244380"/>
                  </a:lnTo>
                  <a:lnTo>
                    <a:pt x="120897" y="244992"/>
                  </a:lnTo>
                  <a:lnTo>
                    <a:pt x="120732" y="245638"/>
                  </a:lnTo>
                  <a:lnTo>
                    <a:pt x="120567" y="246285"/>
                  </a:lnTo>
                  <a:lnTo>
                    <a:pt x="120407" y="246943"/>
                  </a:lnTo>
                  <a:lnTo>
                    <a:pt x="120255" y="247612"/>
                  </a:lnTo>
                  <a:lnTo>
                    <a:pt x="119953" y="248939"/>
                  </a:lnTo>
                  <a:lnTo>
                    <a:pt x="119659" y="250266"/>
                  </a:lnTo>
                  <a:lnTo>
                    <a:pt x="119512" y="250912"/>
                  </a:lnTo>
                  <a:lnTo>
                    <a:pt x="119360" y="251547"/>
                  </a:lnTo>
                  <a:lnTo>
                    <a:pt x="118675" y="254360"/>
                  </a:lnTo>
                  <a:lnTo>
                    <a:pt x="118332" y="255777"/>
                  </a:lnTo>
                  <a:lnTo>
                    <a:pt x="117993" y="257195"/>
                  </a:lnTo>
                  <a:lnTo>
                    <a:pt x="117659" y="258624"/>
                  </a:lnTo>
                  <a:lnTo>
                    <a:pt x="117499" y="259338"/>
                  </a:lnTo>
                  <a:lnTo>
                    <a:pt x="117339" y="260064"/>
                  </a:lnTo>
                  <a:lnTo>
                    <a:pt x="117183" y="260779"/>
                  </a:lnTo>
                  <a:lnTo>
                    <a:pt x="117027" y="261516"/>
                  </a:lnTo>
                  <a:lnTo>
                    <a:pt x="116876" y="262242"/>
                  </a:lnTo>
                  <a:lnTo>
                    <a:pt x="116733" y="262979"/>
                  </a:lnTo>
                  <a:lnTo>
                    <a:pt x="116689" y="263376"/>
                  </a:lnTo>
                  <a:lnTo>
                    <a:pt x="116359" y="263115"/>
                  </a:lnTo>
                  <a:lnTo>
                    <a:pt x="116030" y="262866"/>
                  </a:lnTo>
                  <a:lnTo>
                    <a:pt x="115691" y="262639"/>
                  </a:lnTo>
                  <a:lnTo>
                    <a:pt x="115348" y="262423"/>
                  </a:lnTo>
                  <a:lnTo>
                    <a:pt x="115005" y="262242"/>
                  </a:lnTo>
                  <a:lnTo>
                    <a:pt x="114654" y="262083"/>
                  </a:lnTo>
                  <a:lnTo>
                    <a:pt x="114293" y="261936"/>
                  </a:lnTo>
                  <a:lnTo>
                    <a:pt x="113932" y="261822"/>
                  </a:lnTo>
                  <a:lnTo>
                    <a:pt x="113567" y="261720"/>
                  </a:lnTo>
                  <a:lnTo>
                    <a:pt x="113193" y="261652"/>
                  </a:lnTo>
                  <a:lnTo>
                    <a:pt x="112815" y="261607"/>
                  </a:lnTo>
                  <a:lnTo>
                    <a:pt x="112432" y="261584"/>
                  </a:lnTo>
                  <a:lnTo>
                    <a:pt x="112044" y="261584"/>
                  </a:lnTo>
                  <a:lnTo>
                    <a:pt x="111652" y="261618"/>
                  </a:lnTo>
                  <a:lnTo>
                    <a:pt x="111252" y="261675"/>
                  </a:lnTo>
                  <a:lnTo>
                    <a:pt x="110846" y="261754"/>
                  </a:lnTo>
                  <a:lnTo>
                    <a:pt x="110842" y="258601"/>
                  </a:lnTo>
                  <a:lnTo>
                    <a:pt x="110829" y="255448"/>
                  </a:lnTo>
                  <a:lnTo>
                    <a:pt x="110806" y="252296"/>
                  </a:lnTo>
                  <a:lnTo>
                    <a:pt x="110780" y="249131"/>
                  </a:lnTo>
                  <a:lnTo>
                    <a:pt x="110744" y="245979"/>
                  </a:lnTo>
                  <a:lnTo>
                    <a:pt x="110704" y="242826"/>
                  </a:lnTo>
                  <a:lnTo>
                    <a:pt x="110655" y="239673"/>
                  </a:lnTo>
                  <a:lnTo>
                    <a:pt x="110606" y="236520"/>
                  </a:lnTo>
                  <a:lnTo>
                    <a:pt x="110993" y="236407"/>
                  </a:lnTo>
                  <a:lnTo>
                    <a:pt x="111381" y="236316"/>
                  </a:lnTo>
                  <a:lnTo>
                    <a:pt x="111768" y="236237"/>
                  </a:lnTo>
                  <a:lnTo>
                    <a:pt x="112155" y="236180"/>
                  </a:lnTo>
                  <a:lnTo>
                    <a:pt x="112543" y="236146"/>
                  </a:lnTo>
                  <a:lnTo>
                    <a:pt x="112930" y="236123"/>
                  </a:lnTo>
                  <a:close/>
                  <a:moveTo>
                    <a:pt x="28801" y="233764"/>
                  </a:moveTo>
                  <a:lnTo>
                    <a:pt x="28766" y="234320"/>
                  </a:lnTo>
                  <a:lnTo>
                    <a:pt x="28730" y="234887"/>
                  </a:lnTo>
                  <a:lnTo>
                    <a:pt x="28699" y="235454"/>
                  </a:lnTo>
                  <a:lnTo>
                    <a:pt x="28672" y="236032"/>
                  </a:lnTo>
                  <a:lnTo>
                    <a:pt x="28623" y="237189"/>
                  </a:lnTo>
                  <a:lnTo>
                    <a:pt x="28583" y="238369"/>
                  </a:lnTo>
                  <a:lnTo>
                    <a:pt x="28552" y="239548"/>
                  </a:lnTo>
                  <a:lnTo>
                    <a:pt x="28534" y="240750"/>
                  </a:lnTo>
                  <a:lnTo>
                    <a:pt x="28521" y="241964"/>
                  </a:lnTo>
                  <a:lnTo>
                    <a:pt x="28516" y="243177"/>
                  </a:lnTo>
                  <a:lnTo>
                    <a:pt x="28521" y="244357"/>
                  </a:lnTo>
                  <a:lnTo>
                    <a:pt x="28534" y="245536"/>
                  </a:lnTo>
                  <a:lnTo>
                    <a:pt x="28552" y="246716"/>
                  </a:lnTo>
                  <a:lnTo>
                    <a:pt x="28583" y="247895"/>
                  </a:lnTo>
                  <a:lnTo>
                    <a:pt x="28619" y="249075"/>
                  </a:lnTo>
                  <a:lnTo>
                    <a:pt x="28663" y="250254"/>
                  </a:lnTo>
                  <a:lnTo>
                    <a:pt x="28717" y="251422"/>
                  </a:lnTo>
                  <a:lnTo>
                    <a:pt x="28779" y="252591"/>
                  </a:lnTo>
                  <a:lnTo>
                    <a:pt x="28846" y="253736"/>
                  </a:lnTo>
                  <a:lnTo>
                    <a:pt x="28922" y="254881"/>
                  </a:lnTo>
                  <a:lnTo>
                    <a:pt x="29006" y="256016"/>
                  </a:lnTo>
                  <a:lnTo>
                    <a:pt x="29100" y="257138"/>
                  </a:lnTo>
                  <a:lnTo>
                    <a:pt x="29198" y="258238"/>
                  </a:lnTo>
                  <a:lnTo>
                    <a:pt x="29305" y="259316"/>
                  </a:lnTo>
                  <a:lnTo>
                    <a:pt x="29416" y="260382"/>
                  </a:lnTo>
                  <a:lnTo>
                    <a:pt x="29541" y="261425"/>
                  </a:lnTo>
                  <a:lnTo>
                    <a:pt x="29198" y="261686"/>
                  </a:lnTo>
                  <a:lnTo>
                    <a:pt x="28864" y="261970"/>
                  </a:lnTo>
                  <a:lnTo>
                    <a:pt x="28530" y="262276"/>
                  </a:lnTo>
                  <a:lnTo>
                    <a:pt x="28205" y="262593"/>
                  </a:lnTo>
                  <a:lnTo>
                    <a:pt x="27884" y="262922"/>
                  </a:lnTo>
                  <a:lnTo>
                    <a:pt x="27568" y="263263"/>
                  </a:lnTo>
                  <a:lnTo>
                    <a:pt x="27261" y="263625"/>
                  </a:lnTo>
                  <a:lnTo>
                    <a:pt x="26953" y="264000"/>
                  </a:lnTo>
                  <a:lnTo>
                    <a:pt x="26651" y="264397"/>
                  </a:lnTo>
                  <a:lnTo>
                    <a:pt x="26352" y="264805"/>
                  </a:lnTo>
                  <a:lnTo>
                    <a:pt x="26063" y="265213"/>
                  </a:lnTo>
                  <a:lnTo>
                    <a:pt x="25773" y="265655"/>
                  </a:lnTo>
                  <a:lnTo>
                    <a:pt x="25488" y="266098"/>
                  </a:lnTo>
                  <a:lnTo>
                    <a:pt x="25212" y="266551"/>
                  </a:lnTo>
                  <a:lnTo>
                    <a:pt x="24936" y="267028"/>
                  </a:lnTo>
                  <a:lnTo>
                    <a:pt x="24665" y="267504"/>
                  </a:lnTo>
                  <a:lnTo>
                    <a:pt x="24660" y="267368"/>
                  </a:lnTo>
                  <a:lnTo>
                    <a:pt x="24656" y="267232"/>
                  </a:lnTo>
                  <a:lnTo>
                    <a:pt x="24642" y="267084"/>
                  </a:lnTo>
                  <a:lnTo>
                    <a:pt x="24629" y="266948"/>
                  </a:lnTo>
                  <a:lnTo>
                    <a:pt x="24607" y="266801"/>
                  </a:lnTo>
                  <a:lnTo>
                    <a:pt x="24580" y="266665"/>
                  </a:lnTo>
                  <a:lnTo>
                    <a:pt x="24549" y="266517"/>
                  </a:lnTo>
                  <a:lnTo>
                    <a:pt x="24509" y="266381"/>
                  </a:lnTo>
                  <a:lnTo>
                    <a:pt x="24046" y="264986"/>
                  </a:lnTo>
                  <a:lnTo>
                    <a:pt x="23587" y="263603"/>
                  </a:lnTo>
                  <a:lnTo>
                    <a:pt x="23120" y="262230"/>
                  </a:lnTo>
                  <a:lnTo>
                    <a:pt x="22652" y="260870"/>
                  </a:lnTo>
                  <a:lnTo>
                    <a:pt x="22180" y="259509"/>
                  </a:lnTo>
                  <a:lnTo>
                    <a:pt x="21703" y="258148"/>
                  </a:lnTo>
                  <a:lnTo>
                    <a:pt x="21223" y="256798"/>
                  </a:lnTo>
                  <a:lnTo>
                    <a:pt x="20742" y="255448"/>
                  </a:lnTo>
                  <a:lnTo>
                    <a:pt x="20523" y="254859"/>
                  </a:lnTo>
                  <a:lnTo>
                    <a:pt x="20310" y="254246"/>
                  </a:lnTo>
                  <a:lnTo>
                    <a:pt x="19882" y="253021"/>
                  </a:lnTo>
                  <a:lnTo>
                    <a:pt x="19446" y="251797"/>
                  </a:lnTo>
                  <a:lnTo>
                    <a:pt x="19228" y="251184"/>
                  </a:lnTo>
                  <a:lnTo>
                    <a:pt x="19005" y="250583"/>
                  </a:lnTo>
                  <a:lnTo>
                    <a:pt x="18782" y="249982"/>
                  </a:lnTo>
                  <a:lnTo>
                    <a:pt x="18555" y="249392"/>
                  </a:lnTo>
                  <a:lnTo>
                    <a:pt x="18324" y="248814"/>
                  </a:lnTo>
                  <a:lnTo>
                    <a:pt x="18092" y="248258"/>
                  </a:lnTo>
                  <a:lnTo>
                    <a:pt x="17852" y="247714"/>
                  </a:lnTo>
                  <a:lnTo>
                    <a:pt x="17607" y="247192"/>
                  </a:lnTo>
                  <a:lnTo>
                    <a:pt x="17482" y="246943"/>
                  </a:lnTo>
                  <a:lnTo>
                    <a:pt x="17357" y="246693"/>
                  </a:lnTo>
                  <a:lnTo>
                    <a:pt x="17228" y="246455"/>
                  </a:lnTo>
                  <a:lnTo>
                    <a:pt x="17104" y="246217"/>
                  </a:lnTo>
                  <a:lnTo>
                    <a:pt x="17433" y="245661"/>
                  </a:lnTo>
                  <a:lnTo>
                    <a:pt x="17767" y="245105"/>
                  </a:lnTo>
                  <a:lnTo>
                    <a:pt x="18101" y="244572"/>
                  </a:lnTo>
                  <a:lnTo>
                    <a:pt x="18440" y="244039"/>
                  </a:lnTo>
                  <a:lnTo>
                    <a:pt x="18782" y="243518"/>
                  </a:lnTo>
                  <a:lnTo>
                    <a:pt x="19125" y="243019"/>
                  </a:lnTo>
                  <a:lnTo>
                    <a:pt x="19468" y="242520"/>
                  </a:lnTo>
                  <a:lnTo>
                    <a:pt x="19815" y="242032"/>
                  </a:lnTo>
                  <a:lnTo>
                    <a:pt x="20167" y="241556"/>
                  </a:lnTo>
                  <a:lnTo>
                    <a:pt x="20519" y="241102"/>
                  </a:lnTo>
                  <a:lnTo>
                    <a:pt x="20875" y="240648"/>
                  </a:lnTo>
                  <a:lnTo>
                    <a:pt x="21231" y="240206"/>
                  </a:lnTo>
                  <a:lnTo>
                    <a:pt x="21592" y="239775"/>
                  </a:lnTo>
                  <a:lnTo>
                    <a:pt x="21953" y="239355"/>
                  </a:lnTo>
                  <a:lnTo>
                    <a:pt x="22318" y="238947"/>
                  </a:lnTo>
                  <a:lnTo>
                    <a:pt x="22683" y="238550"/>
                  </a:lnTo>
                  <a:lnTo>
                    <a:pt x="23053" y="238165"/>
                  </a:lnTo>
                  <a:lnTo>
                    <a:pt x="23422" y="237802"/>
                  </a:lnTo>
                  <a:lnTo>
                    <a:pt x="23796" y="237439"/>
                  </a:lnTo>
                  <a:lnTo>
                    <a:pt x="24170" y="237087"/>
                  </a:lnTo>
                  <a:lnTo>
                    <a:pt x="24544" y="236747"/>
                  </a:lnTo>
                  <a:lnTo>
                    <a:pt x="24923" y="236418"/>
                  </a:lnTo>
                  <a:lnTo>
                    <a:pt x="25301" y="236101"/>
                  </a:lnTo>
                  <a:lnTo>
                    <a:pt x="25684" y="235794"/>
                  </a:lnTo>
                  <a:lnTo>
                    <a:pt x="26067" y="235499"/>
                  </a:lnTo>
                  <a:lnTo>
                    <a:pt x="26455" y="235216"/>
                  </a:lnTo>
                  <a:lnTo>
                    <a:pt x="26842" y="234944"/>
                  </a:lnTo>
                  <a:lnTo>
                    <a:pt x="27230" y="234683"/>
                  </a:lnTo>
                  <a:lnTo>
                    <a:pt x="27621" y="234445"/>
                  </a:lnTo>
                  <a:lnTo>
                    <a:pt x="28013" y="234207"/>
                  </a:lnTo>
                  <a:lnTo>
                    <a:pt x="28405" y="233980"/>
                  </a:lnTo>
                  <a:lnTo>
                    <a:pt x="28801" y="233764"/>
                  </a:lnTo>
                  <a:close/>
                  <a:moveTo>
                    <a:pt x="123185" y="242021"/>
                  </a:moveTo>
                  <a:lnTo>
                    <a:pt x="123519" y="242440"/>
                  </a:lnTo>
                  <a:lnTo>
                    <a:pt x="123853" y="242871"/>
                  </a:lnTo>
                  <a:lnTo>
                    <a:pt x="124187" y="243325"/>
                  </a:lnTo>
                  <a:lnTo>
                    <a:pt x="124512" y="243778"/>
                  </a:lnTo>
                  <a:lnTo>
                    <a:pt x="124842" y="244255"/>
                  </a:lnTo>
                  <a:lnTo>
                    <a:pt x="125162" y="244742"/>
                  </a:lnTo>
                  <a:lnTo>
                    <a:pt x="125483" y="245230"/>
                  </a:lnTo>
                  <a:lnTo>
                    <a:pt x="125804" y="245740"/>
                  </a:lnTo>
                  <a:lnTo>
                    <a:pt x="126115" y="246262"/>
                  </a:lnTo>
                  <a:lnTo>
                    <a:pt x="126432" y="246795"/>
                  </a:lnTo>
                  <a:lnTo>
                    <a:pt x="126739" y="247340"/>
                  </a:lnTo>
                  <a:lnTo>
                    <a:pt x="127046" y="247907"/>
                  </a:lnTo>
                  <a:lnTo>
                    <a:pt x="127349" y="248474"/>
                  </a:lnTo>
                  <a:lnTo>
                    <a:pt x="127647" y="249052"/>
                  </a:lnTo>
                  <a:lnTo>
                    <a:pt x="127945" y="249642"/>
                  </a:lnTo>
                  <a:lnTo>
                    <a:pt x="128239" y="250243"/>
                  </a:lnTo>
                  <a:lnTo>
                    <a:pt x="128529" y="250867"/>
                  </a:lnTo>
                  <a:lnTo>
                    <a:pt x="128818" y="251490"/>
                  </a:lnTo>
                  <a:lnTo>
                    <a:pt x="129103" y="252126"/>
                  </a:lnTo>
                  <a:lnTo>
                    <a:pt x="129379" y="252772"/>
                  </a:lnTo>
                  <a:lnTo>
                    <a:pt x="129660" y="253430"/>
                  </a:lnTo>
                  <a:lnTo>
                    <a:pt x="129931" y="254099"/>
                  </a:lnTo>
                  <a:lnTo>
                    <a:pt x="130199" y="254779"/>
                  </a:lnTo>
                  <a:lnTo>
                    <a:pt x="130466" y="255471"/>
                  </a:lnTo>
                  <a:lnTo>
                    <a:pt x="130729" y="256174"/>
                  </a:lnTo>
                  <a:lnTo>
                    <a:pt x="130987" y="256877"/>
                  </a:lnTo>
                  <a:lnTo>
                    <a:pt x="131241" y="257603"/>
                  </a:lnTo>
                  <a:lnTo>
                    <a:pt x="131490" y="258329"/>
                  </a:lnTo>
                  <a:lnTo>
                    <a:pt x="131739" y="259078"/>
                  </a:lnTo>
                  <a:lnTo>
                    <a:pt x="131980" y="259826"/>
                  </a:lnTo>
                  <a:lnTo>
                    <a:pt x="132220" y="260586"/>
                  </a:lnTo>
                  <a:lnTo>
                    <a:pt x="132452" y="261357"/>
                  </a:lnTo>
                  <a:lnTo>
                    <a:pt x="132158" y="261697"/>
                  </a:lnTo>
                  <a:lnTo>
                    <a:pt x="131864" y="262060"/>
                  </a:lnTo>
                  <a:lnTo>
                    <a:pt x="131570" y="262435"/>
                  </a:lnTo>
                  <a:lnTo>
                    <a:pt x="131281" y="262820"/>
                  </a:lnTo>
                  <a:lnTo>
                    <a:pt x="130987" y="263217"/>
                  </a:lnTo>
                  <a:lnTo>
                    <a:pt x="130697" y="263625"/>
                  </a:lnTo>
                  <a:lnTo>
                    <a:pt x="130408" y="264045"/>
                  </a:lnTo>
                  <a:lnTo>
                    <a:pt x="130119" y="264465"/>
                  </a:lnTo>
                  <a:lnTo>
                    <a:pt x="129829" y="264907"/>
                  </a:lnTo>
                  <a:lnTo>
                    <a:pt x="129544" y="265349"/>
                  </a:lnTo>
                  <a:lnTo>
                    <a:pt x="129255" y="265803"/>
                  </a:lnTo>
                  <a:lnTo>
                    <a:pt x="128970" y="266257"/>
                  </a:lnTo>
                  <a:lnTo>
                    <a:pt x="128404" y="267198"/>
                  </a:lnTo>
                  <a:lnTo>
                    <a:pt x="127839" y="268151"/>
                  </a:lnTo>
                  <a:lnTo>
                    <a:pt x="127278" y="269126"/>
                  </a:lnTo>
                  <a:lnTo>
                    <a:pt x="126725" y="270113"/>
                  </a:lnTo>
                  <a:lnTo>
                    <a:pt x="126173" y="271111"/>
                  </a:lnTo>
                  <a:lnTo>
                    <a:pt x="125630" y="272120"/>
                  </a:lnTo>
                  <a:lnTo>
                    <a:pt x="124557" y="274116"/>
                  </a:lnTo>
                  <a:lnTo>
                    <a:pt x="123510" y="276089"/>
                  </a:lnTo>
                  <a:lnTo>
                    <a:pt x="123453" y="276191"/>
                  </a:lnTo>
                  <a:lnTo>
                    <a:pt x="123399" y="276305"/>
                  </a:lnTo>
                  <a:lnTo>
                    <a:pt x="123257" y="275828"/>
                  </a:lnTo>
                  <a:lnTo>
                    <a:pt x="123114" y="275352"/>
                  </a:lnTo>
                  <a:lnTo>
                    <a:pt x="122972" y="274887"/>
                  </a:lnTo>
                  <a:lnTo>
                    <a:pt x="122825" y="274434"/>
                  </a:lnTo>
                  <a:lnTo>
                    <a:pt x="122678" y="273980"/>
                  </a:lnTo>
                  <a:lnTo>
                    <a:pt x="122526" y="273526"/>
                  </a:lnTo>
                  <a:lnTo>
                    <a:pt x="122370" y="273095"/>
                  </a:lnTo>
                  <a:lnTo>
                    <a:pt x="122219" y="272664"/>
                  </a:lnTo>
                  <a:lnTo>
                    <a:pt x="122059" y="272233"/>
                  </a:lnTo>
                  <a:lnTo>
                    <a:pt x="121898" y="271814"/>
                  </a:lnTo>
                  <a:lnTo>
                    <a:pt x="121738" y="271405"/>
                  </a:lnTo>
                  <a:lnTo>
                    <a:pt x="121573" y="270997"/>
                  </a:lnTo>
                  <a:lnTo>
                    <a:pt x="121404" y="270600"/>
                  </a:lnTo>
                  <a:lnTo>
                    <a:pt x="121235" y="270215"/>
                  </a:lnTo>
                  <a:lnTo>
                    <a:pt x="121066" y="269829"/>
                  </a:lnTo>
                  <a:lnTo>
                    <a:pt x="120892" y="269455"/>
                  </a:lnTo>
                  <a:lnTo>
                    <a:pt x="120718" y="269092"/>
                  </a:lnTo>
                  <a:lnTo>
                    <a:pt x="120540" y="268729"/>
                  </a:lnTo>
                  <a:lnTo>
                    <a:pt x="120358" y="268377"/>
                  </a:lnTo>
                  <a:lnTo>
                    <a:pt x="120175" y="268037"/>
                  </a:lnTo>
                  <a:lnTo>
                    <a:pt x="119993" y="267697"/>
                  </a:lnTo>
                  <a:lnTo>
                    <a:pt x="119806" y="267368"/>
                  </a:lnTo>
                  <a:lnTo>
                    <a:pt x="119614" y="267050"/>
                  </a:lnTo>
                  <a:lnTo>
                    <a:pt x="119423" y="266744"/>
                  </a:lnTo>
                  <a:lnTo>
                    <a:pt x="119231" y="266438"/>
                  </a:lnTo>
                  <a:lnTo>
                    <a:pt x="119035" y="266143"/>
                  </a:lnTo>
                  <a:lnTo>
                    <a:pt x="118835" y="265848"/>
                  </a:lnTo>
                  <a:lnTo>
                    <a:pt x="118634" y="265576"/>
                  </a:lnTo>
                  <a:lnTo>
                    <a:pt x="118434" y="265304"/>
                  </a:lnTo>
                  <a:lnTo>
                    <a:pt x="118229" y="265043"/>
                  </a:lnTo>
                  <a:lnTo>
                    <a:pt x="118020" y="264782"/>
                  </a:lnTo>
                  <a:lnTo>
                    <a:pt x="117811" y="264544"/>
                  </a:lnTo>
                  <a:lnTo>
                    <a:pt x="118007" y="263943"/>
                  </a:lnTo>
                  <a:lnTo>
                    <a:pt x="118194" y="263331"/>
                  </a:lnTo>
                  <a:lnTo>
                    <a:pt x="118381" y="262718"/>
                  </a:lnTo>
                  <a:lnTo>
                    <a:pt x="118568" y="262094"/>
                  </a:lnTo>
                  <a:lnTo>
                    <a:pt x="118746" y="261471"/>
                  </a:lnTo>
                  <a:lnTo>
                    <a:pt x="118928" y="260836"/>
                  </a:lnTo>
                  <a:lnTo>
                    <a:pt x="119280" y="259565"/>
                  </a:lnTo>
                  <a:lnTo>
                    <a:pt x="119627" y="258295"/>
                  </a:lnTo>
                  <a:lnTo>
                    <a:pt x="119970" y="257002"/>
                  </a:lnTo>
                  <a:lnTo>
                    <a:pt x="120656" y="254439"/>
                  </a:lnTo>
                  <a:lnTo>
                    <a:pt x="120830" y="253793"/>
                  </a:lnTo>
                  <a:lnTo>
                    <a:pt x="121012" y="253146"/>
                  </a:lnTo>
                  <a:lnTo>
                    <a:pt x="121386" y="251831"/>
                  </a:lnTo>
                  <a:lnTo>
                    <a:pt x="121765" y="250492"/>
                  </a:lnTo>
                  <a:lnTo>
                    <a:pt x="121947" y="249812"/>
                  </a:lnTo>
                  <a:lnTo>
                    <a:pt x="122130" y="249131"/>
                  </a:lnTo>
                  <a:lnTo>
                    <a:pt x="122308" y="248451"/>
                  </a:lnTo>
                  <a:lnTo>
                    <a:pt x="122477" y="247748"/>
                  </a:lnTo>
                  <a:lnTo>
                    <a:pt x="122638" y="247045"/>
                  </a:lnTo>
                  <a:lnTo>
                    <a:pt x="122713" y="246693"/>
                  </a:lnTo>
                  <a:lnTo>
                    <a:pt x="122789" y="246330"/>
                  </a:lnTo>
                  <a:lnTo>
                    <a:pt x="122860" y="245979"/>
                  </a:lnTo>
                  <a:lnTo>
                    <a:pt x="122927" y="245616"/>
                  </a:lnTo>
                  <a:lnTo>
                    <a:pt x="122989" y="245253"/>
                  </a:lnTo>
                  <a:lnTo>
                    <a:pt x="123052" y="244879"/>
                  </a:lnTo>
                  <a:lnTo>
                    <a:pt x="123110" y="244516"/>
                  </a:lnTo>
                  <a:lnTo>
                    <a:pt x="123163" y="244141"/>
                  </a:lnTo>
                  <a:lnTo>
                    <a:pt x="123212" y="243767"/>
                  </a:lnTo>
                  <a:lnTo>
                    <a:pt x="123257" y="243393"/>
                  </a:lnTo>
                  <a:lnTo>
                    <a:pt x="123279" y="243200"/>
                  </a:lnTo>
                  <a:lnTo>
                    <a:pt x="123288" y="243007"/>
                  </a:lnTo>
                  <a:lnTo>
                    <a:pt x="123292" y="242814"/>
                  </a:lnTo>
                  <a:lnTo>
                    <a:pt x="123283" y="242644"/>
                  </a:lnTo>
                  <a:lnTo>
                    <a:pt x="123270" y="242474"/>
                  </a:lnTo>
                  <a:lnTo>
                    <a:pt x="123248" y="242315"/>
                  </a:lnTo>
                  <a:lnTo>
                    <a:pt x="123221" y="242157"/>
                  </a:lnTo>
                  <a:lnTo>
                    <a:pt x="123185" y="242021"/>
                  </a:lnTo>
                  <a:close/>
                  <a:moveTo>
                    <a:pt x="15906" y="248462"/>
                  </a:moveTo>
                  <a:lnTo>
                    <a:pt x="15924" y="248553"/>
                  </a:lnTo>
                  <a:lnTo>
                    <a:pt x="15928" y="248587"/>
                  </a:lnTo>
                  <a:lnTo>
                    <a:pt x="15937" y="248610"/>
                  </a:lnTo>
                  <a:lnTo>
                    <a:pt x="16022" y="248961"/>
                  </a:lnTo>
                  <a:lnTo>
                    <a:pt x="16115" y="249313"/>
                  </a:lnTo>
                  <a:lnTo>
                    <a:pt x="16204" y="249653"/>
                  </a:lnTo>
                  <a:lnTo>
                    <a:pt x="16302" y="249993"/>
                  </a:lnTo>
                  <a:lnTo>
                    <a:pt x="16400" y="250322"/>
                  </a:lnTo>
                  <a:lnTo>
                    <a:pt x="16498" y="250663"/>
                  </a:lnTo>
                  <a:lnTo>
                    <a:pt x="16707" y="251320"/>
                  </a:lnTo>
                  <a:lnTo>
                    <a:pt x="16926" y="251955"/>
                  </a:lnTo>
                  <a:lnTo>
                    <a:pt x="17148" y="252591"/>
                  </a:lnTo>
                  <a:lnTo>
                    <a:pt x="17375" y="253214"/>
                  </a:lnTo>
                  <a:lnTo>
                    <a:pt x="17607" y="253827"/>
                  </a:lnTo>
                  <a:lnTo>
                    <a:pt x="17847" y="254439"/>
                  </a:lnTo>
                  <a:lnTo>
                    <a:pt x="18083" y="255040"/>
                  </a:lnTo>
                  <a:lnTo>
                    <a:pt x="18564" y="256231"/>
                  </a:lnTo>
                  <a:lnTo>
                    <a:pt x="19041" y="257399"/>
                  </a:lnTo>
                  <a:lnTo>
                    <a:pt x="19277" y="257978"/>
                  </a:lnTo>
                  <a:lnTo>
                    <a:pt x="19504" y="258567"/>
                  </a:lnTo>
                  <a:lnTo>
                    <a:pt x="20011" y="259849"/>
                  </a:lnTo>
                  <a:lnTo>
                    <a:pt x="20519" y="261130"/>
                  </a:lnTo>
                  <a:lnTo>
                    <a:pt x="21031" y="262389"/>
                  </a:lnTo>
                  <a:lnTo>
                    <a:pt x="21548" y="263648"/>
                  </a:lnTo>
                  <a:lnTo>
                    <a:pt x="22064" y="264896"/>
                  </a:lnTo>
                  <a:lnTo>
                    <a:pt x="22585" y="266132"/>
                  </a:lnTo>
                  <a:lnTo>
                    <a:pt x="23111" y="267368"/>
                  </a:lnTo>
                  <a:lnTo>
                    <a:pt x="23641" y="268593"/>
                  </a:lnTo>
                  <a:lnTo>
                    <a:pt x="23672" y="268661"/>
                  </a:lnTo>
                  <a:lnTo>
                    <a:pt x="23707" y="268718"/>
                  </a:lnTo>
                  <a:lnTo>
                    <a:pt x="23774" y="268820"/>
                  </a:lnTo>
                  <a:lnTo>
                    <a:pt x="23845" y="268899"/>
                  </a:lnTo>
                  <a:lnTo>
                    <a:pt x="23912" y="268956"/>
                  </a:lnTo>
                  <a:lnTo>
                    <a:pt x="23596" y="269625"/>
                  </a:lnTo>
                  <a:lnTo>
                    <a:pt x="23284" y="270317"/>
                  </a:lnTo>
                  <a:lnTo>
                    <a:pt x="22981" y="271020"/>
                  </a:lnTo>
                  <a:lnTo>
                    <a:pt x="22688" y="271746"/>
                  </a:lnTo>
                  <a:lnTo>
                    <a:pt x="22398" y="272494"/>
                  </a:lnTo>
                  <a:lnTo>
                    <a:pt x="22113" y="273254"/>
                  </a:lnTo>
                  <a:lnTo>
                    <a:pt x="21837" y="274037"/>
                  </a:lnTo>
                  <a:lnTo>
                    <a:pt x="21570" y="274830"/>
                  </a:lnTo>
                  <a:lnTo>
                    <a:pt x="21307" y="275647"/>
                  </a:lnTo>
                  <a:lnTo>
                    <a:pt x="21049" y="276475"/>
                  </a:lnTo>
                  <a:lnTo>
                    <a:pt x="20800" y="277314"/>
                  </a:lnTo>
                  <a:lnTo>
                    <a:pt x="20555" y="278165"/>
                  </a:lnTo>
                  <a:lnTo>
                    <a:pt x="20314" y="279038"/>
                  </a:lnTo>
                  <a:lnTo>
                    <a:pt x="20083" y="279923"/>
                  </a:lnTo>
                  <a:lnTo>
                    <a:pt x="19856" y="280830"/>
                  </a:lnTo>
                  <a:lnTo>
                    <a:pt x="19633" y="281737"/>
                  </a:lnTo>
                  <a:lnTo>
                    <a:pt x="19642" y="281567"/>
                  </a:lnTo>
                  <a:lnTo>
                    <a:pt x="19646" y="281408"/>
                  </a:lnTo>
                  <a:lnTo>
                    <a:pt x="19642" y="281238"/>
                  </a:lnTo>
                  <a:lnTo>
                    <a:pt x="19633" y="281159"/>
                  </a:lnTo>
                  <a:lnTo>
                    <a:pt x="19624" y="281079"/>
                  </a:lnTo>
                  <a:lnTo>
                    <a:pt x="19611" y="281011"/>
                  </a:lnTo>
                  <a:lnTo>
                    <a:pt x="19593" y="280932"/>
                  </a:lnTo>
                  <a:lnTo>
                    <a:pt x="19575" y="280864"/>
                  </a:lnTo>
                  <a:lnTo>
                    <a:pt x="19553" y="280785"/>
                  </a:lnTo>
                  <a:lnTo>
                    <a:pt x="19530" y="280717"/>
                  </a:lnTo>
                  <a:lnTo>
                    <a:pt x="19499" y="280660"/>
                  </a:lnTo>
                  <a:lnTo>
                    <a:pt x="19468" y="280592"/>
                  </a:lnTo>
                  <a:lnTo>
                    <a:pt x="19433" y="280535"/>
                  </a:lnTo>
                  <a:lnTo>
                    <a:pt x="19121" y="280115"/>
                  </a:lnTo>
                  <a:lnTo>
                    <a:pt x="18805" y="279696"/>
                  </a:lnTo>
                  <a:lnTo>
                    <a:pt x="18488" y="279276"/>
                  </a:lnTo>
                  <a:lnTo>
                    <a:pt x="18168" y="278868"/>
                  </a:lnTo>
                  <a:lnTo>
                    <a:pt x="17843" y="278471"/>
                  </a:lnTo>
                  <a:lnTo>
                    <a:pt x="17522" y="278074"/>
                  </a:lnTo>
                  <a:lnTo>
                    <a:pt x="17193" y="277688"/>
                  </a:lnTo>
                  <a:lnTo>
                    <a:pt x="16868" y="277303"/>
                  </a:lnTo>
                  <a:lnTo>
                    <a:pt x="16204" y="276543"/>
                  </a:lnTo>
                  <a:lnTo>
                    <a:pt x="15541" y="275817"/>
                  </a:lnTo>
                  <a:lnTo>
                    <a:pt x="14868" y="275103"/>
                  </a:lnTo>
                  <a:lnTo>
                    <a:pt x="14196" y="274400"/>
                  </a:lnTo>
                  <a:lnTo>
                    <a:pt x="13519" y="273719"/>
                  </a:lnTo>
                  <a:lnTo>
                    <a:pt x="12842" y="273050"/>
                  </a:lnTo>
                  <a:lnTo>
                    <a:pt x="12165" y="272403"/>
                  </a:lnTo>
                  <a:lnTo>
                    <a:pt x="11489" y="271757"/>
                  </a:lnTo>
                  <a:lnTo>
                    <a:pt x="10139" y="270487"/>
                  </a:lnTo>
                  <a:lnTo>
                    <a:pt x="8799" y="269251"/>
                  </a:lnTo>
                  <a:lnTo>
                    <a:pt x="8732" y="269194"/>
                  </a:lnTo>
                  <a:lnTo>
                    <a:pt x="8670" y="269160"/>
                  </a:lnTo>
                  <a:lnTo>
                    <a:pt x="8607" y="269137"/>
                  </a:lnTo>
                  <a:lnTo>
                    <a:pt x="8550" y="269126"/>
                  </a:lnTo>
                  <a:lnTo>
                    <a:pt x="8492" y="269126"/>
                  </a:lnTo>
                  <a:lnTo>
                    <a:pt x="8438" y="269137"/>
                  </a:lnTo>
                  <a:lnTo>
                    <a:pt x="8385" y="269149"/>
                  </a:lnTo>
                  <a:lnTo>
                    <a:pt x="8331" y="269171"/>
                  </a:lnTo>
                  <a:lnTo>
                    <a:pt x="8527" y="268400"/>
                  </a:lnTo>
                  <a:lnTo>
                    <a:pt x="8728" y="267640"/>
                  </a:lnTo>
                  <a:lnTo>
                    <a:pt x="8933" y="266892"/>
                  </a:lnTo>
                  <a:lnTo>
                    <a:pt x="9137" y="266143"/>
                  </a:lnTo>
                  <a:lnTo>
                    <a:pt x="9347" y="265406"/>
                  </a:lnTo>
                  <a:lnTo>
                    <a:pt x="9556" y="264669"/>
                  </a:lnTo>
                  <a:lnTo>
                    <a:pt x="9770" y="263954"/>
                  </a:lnTo>
                  <a:lnTo>
                    <a:pt x="9988" y="263240"/>
                  </a:lnTo>
                  <a:lnTo>
                    <a:pt x="10206" y="262537"/>
                  </a:lnTo>
                  <a:lnTo>
                    <a:pt x="10429" y="261834"/>
                  </a:lnTo>
                  <a:lnTo>
                    <a:pt x="10651" y="261142"/>
                  </a:lnTo>
                  <a:lnTo>
                    <a:pt x="10878" y="260461"/>
                  </a:lnTo>
                  <a:lnTo>
                    <a:pt x="11110" y="259792"/>
                  </a:lnTo>
                  <a:lnTo>
                    <a:pt x="11342" y="259123"/>
                  </a:lnTo>
                  <a:lnTo>
                    <a:pt x="11573" y="258465"/>
                  </a:lnTo>
                  <a:lnTo>
                    <a:pt x="11809" y="257819"/>
                  </a:lnTo>
                  <a:lnTo>
                    <a:pt x="12050" y="257172"/>
                  </a:lnTo>
                  <a:lnTo>
                    <a:pt x="12290" y="256537"/>
                  </a:lnTo>
                  <a:lnTo>
                    <a:pt x="12535" y="255913"/>
                  </a:lnTo>
                  <a:lnTo>
                    <a:pt x="12780" y="255290"/>
                  </a:lnTo>
                  <a:lnTo>
                    <a:pt x="13029" y="254677"/>
                  </a:lnTo>
                  <a:lnTo>
                    <a:pt x="13279" y="254076"/>
                  </a:lnTo>
                  <a:lnTo>
                    <a:pt x="13532" y="253475"/>
                  </a:lnTo>
                  <a:lnTo>
                    <a:pt x="13791" y="252897"/>
                  </a:lnTo>
                  <a:lnTo>
                    <a:pt x="14044" y="252307"/>
                  </a:lnTo>
                  <a:lnTo>
                    <a:pt x="14307" y="251740"/>
                  </a:lnTo>
                  <a:lnTo>
                    <a:pt x="14565" y="251173"/>
                  </a:lnTo>
                  <a:lnTo>
                    <a:pt x="14833" y="250617"/>
                  </a:lnTo>
                  <a:lnTo>
                    <a:pt x="15095" y="250073"/>
                  </a:lnTo>
                  <a:lnTo>
                    <a:pt x="15367" y="249528"/>
                  </a:lnTo>
                  <a:lnTo>
                    <a:pt x="15634" y="248995"/>
                  </a:lnTo>
                  <a:lnTo>
                    <a:pt x="15906" y="248462"/>
                  </a:lnTo>
                  <a:close/>
                  <a:moveTo>
                    <a:pt x="133347" y="264544"/>
                  </a:moveTo>
                  <a:lnTo>
                    <a:pt x="133556" y="265327"/>
                  </a:lnTo>
                  <a:lnTo>
                    <a:pt x="133761" y="266132"/>
                  </a:lnTo>
                  <a:lnTo>
                    <a:pt x="133961" y="266948"/>
                  </a:lnTo>
                  <a:lnTo>
                    <a:pt x="134162" y="267765"/>
                  </a:lnTo>
                  <a:lnTo>
                    <a:pt x="134358" y="268604"/>
                  </a:lnTo>
                  <a:lnTo>
                    <a:pt x="134549" y="269443"/>
                  </a:lnTo>
                  <a:lnTo>
                    <a:pt x="134732" y="270305"/>
                  </a:lnTo>
                  <a:lnTo>
                    <a:pt x="134910" y="271167"/>
                  </a:lnTo>
                  <a:lnTo>
                    <a:pt x="135084" y="272041"/>
                  </a:lnTo>
                  <a:lnTo>
                    <a:pt x="135253" y="272914"/>
                  </a:lnTo>
                  <a:lnTo>
                    <a:pt x="135417" y="273798"/>
                  </a:lnTo>
                  <a:lnTo>
                    <a:pt x="135573" y="274683"/>
                  </a:lnTo>
                  <a:lnTo>
                    <a:pt x="135725" y="275568"/>
                  </a:lnTo>
                  <a:lnTo>
                    <a:pt x="135872" y="276441"/>
                  </a:lnTo>
                  <a:lnTo>
                    <a:pt x="136014" y="277337"/>
                  </a:lnTo>
                  <a:lnTo>
                    <a:pt x="136152" y="278221"/>
                  </a:lnTo>
                  <a:lnTo>
                    <a:pt x="136286" y="279106"/>
                  </a:lnTo>
                  <a:lnTo>
                    <a:pt x="136410" y="280002"/>
                  </a:lnTo>
                  <a:lnTo>
                    <a:pt x="136535" y="280887"/>
                  </a:lnTo>
                  <a:lnTo>
                    <a:pt x="136651" y="281783"/>
                  </a:lnTo>
                  <a:lnTo>
                    <a:pt x="136762" y="282667"/>
                  </a:lnTo>
                  <a:lnTo>
                    <a:pt x="136869" y="283563"/>
                  </a:lnTo>
                  <a:lnTo>
                    <a:pt x="136976" y="284459"/>
                  </a:lnTo>
                  <a:lnTo>
                    <a:pt x="137074" y="285355"/>
                  </a:lnTo>
                  <a:lnTo>
                    <a:pt x="136442" y="285650"/>
                  </a:lnTo>
                  <a:lnTo>
                    <a:pt x="135814" y="285956"/>
                  </a:lnTo>
                  <a:lnTo>
                    <a:pt x="135181" y="286274"/>
                  </a:lnTo>
                  <a:lnTo>
                    <a:pt x="134549" y="286591"/>
                  </a:lnTo>
                  <a:lnTo>
                    <a:pt x="133917" y="286920"/>
                  </a:lnTo>
                  <a:lnTo>
                    <a:pt x="133285" y="287260"/>
                  </a:lnTo>
                  <a:lnTo>
                    <a:pt x="132652" y="287612"/>
                  </a:lnTo>
                  <a:lnTo>
                    <a:pt x="132020" y="287975"/>
                  </a:lnTo>
                  <a:lnTo>
                    <a:pt x="131392" y="288338"/>
                  </a:lnTo>
                  <a:lnTo>
                    <a:pt x="130760" y="288712"/>
                  </a:lnTo>
                  <a:lnTo>
                    <a:pt x="130132" y="289098"/>
                  </a:lnTo>
                  <a:lnTo>
                    <a:pt x="129504" y="289495"/>
                  </a:lnTo>
                  <a:lnTo>
                    <a:pt x="128881" y="289903"/>
                  </a:lnTo>
                  <a:lnTo>
                    <a:pt x="128257" y="290322"/>
                  </a:lnTo>
                  <a:lnTo>
                    <a:pt x="127638" y="290753"/>
                  </a:lnTo>
                  <a:lnTo>
                    <a:pt x="127024" y="291184"/>
                  </a:lnTo>
                  <a:lnTo>
                    <a:pt x="126930" y="291275"/>
                  </a:lnTo>
                  <a:lnTo>
                    <a:pt x="126850" y="291377"/>
                  </a:lnTo>
                  <a:lnTo>
                    <a:pt x="126783" y="291502"/>
                  </a:lnTo>
                  <a:lnTo>
                    <a:pt x="126721" y="291627"/>
                  </a:lnTo>
                  <a:lnTo>
                    <a:pt x="126668" y="291774"/>
                  </a:lnTo>
                  <a:lnTo>
                    <a:pt x="126627" y="291933"/>
                  </a:lnTo>
                  <a:lnTo>
                    <a:pt x="126592" y="292092"/>
                  </a:lnTo>
                  <a:lnTo>
                    <a:pt x="126570" y="292273"/>
                  </a:lnTo>
                  <a:lnTo>
                    <a:pt x="126440" y="291320"/>
                  </a:lnTo>
                  <a:lnTo>
                    <a:pt x="126307" y="290368"/>
                  </a:lnTo>
                  <a:lnTo>
                    <a:pt x="126169" y="289438"/>
                  </a:lnTo>
                  <a:lnTo>
                    <a:pt x="126026" y="288508"/>
                  </a:lnTo>
                  <a:lnTo>
                    <a:pt x="125879" y="287601"/>
                  </a:lnTo>
                  <a:lnTo>
                    <a:pt x="125728" y="286693"/>
                  </a:lnTo>
                  <a:lnTo>
                    <a:pt x="125568" y="285797"/>
                  </a:lnTo>
                  <a:lnTo>
                    <a:pt x="125407" y="284913"/>
                  </a:lnTo>
                  <a:lnTo>
                    <a:pt x="125238" y="284028"/>
                  </a:lnTo>
                  <a:lnTo>
                    <a:pt x="125064" y="283166"/>
                  </a:lnTo>
                  <a:lnTo>
                    <a:pt x="124886" y="282316"/>
                  </a:lnTo>
                  <a:lnTo>
                    <a:pt x="124704" y="281476"/>
                  </a:lnTo>
                  <a:lnTo>
                    <a:pt x="124517" y="280637"/>
                  </a:lnTo>
                  <a:lnTo>
                    <a:pt x="124325" y="279821"/>
                  </a:lnTo>
                  <a:lnTo>
                    <a:pt x="124125" y="279015"/>
                  </a:lnTo>
                  <a:lnTo>
                    <a:pt x="123925" y="278221"/>
                  </a:lnTo>
                  <a:lnTo>
                    <a:pt x="123960" y="278221"/>
                  </a:lnTo>
                  <a:lnTo>
                    <a:pt x="123974" y="278210"/>
                  </a:lnTo>
                  <a:lnTo>
                    <a:pt x="123996" y="278187"/>
                  </a:lnTo>
                  <a:lnTo>
                    <a:pt x="125185" y="276702"/>
                  </a:lnTo>
                  <a:lnTo>
                    <a:pt x="125786" y="275953"/>
                  </a:lnTo>
                  <a:lnTo>
                    <a:pt x="126391" y="275182"/>
                  </a:lnTo>
                  <a:lnTo>
                    <a:pt x="126997" y="274400"/>
                  </a:lnTo>
                  <a:lnTo>
                    <a:pt x="127603" y="273606"/>
                  </a:lnTo>
                  <a:lnTo>
                    <a:pt x="128208" y="272800"/>
                  </a:lnTo>
                  <a:lnTo>
                    <a:pt x="128809" y="271972"/>
                  </a:lnTo>
                  <a:lnTo>
                    <a:pt x="129406" y="271122"/>
                  </a:lnTo>
                  <a:lnTo>
                    <a:pt x="129704" y="270691"/>
                  </a:lnTo>
                  <a:lnTo>
                    <a:pt x="129998" y="270260"/>
                  </a:lnTo>
                  <a:lnTo>
                    <a:pt x="130292" y="269818"/>
                  </a:lnTo>
                  <a:lnTo>
                    <a:pt x="130582" y="269375"/>
                  </a:lnTo>
                  <a:lnTo>
                    <a:pt x="130871" y="268922"/>
                  </a:lnTo>
                  <a:lnTo>
                    <a:pt x="131161" y="268457"/>
                  </a:lnTo>
                  <a:lnTo>
                    <a:pt x="131441" y="267992"/>
                  </a:lnTo>
                  <a:lnTo>
                    <a:pt x="131726" y="267515"/>
                  </a:lnTo>
                  <a:lnTo>
                    <a:pt x="132002" y="267039"/>
                  </a:lnTo>
                  <a:lnTo>
                    <a:pt x="132278" y="266551"/>
                  </a:lnTo>
                  <a:lnTo>
                    <a:pt x="132550" y="266064"/>
                  </a:lnTo>
                  <a:lnTo>
                    <a:pt x="132821" y="265565"/>
                  </a:lnTo>
                  <a:lnTo>
                    <a:pt x="133084" y="265054"/>
                  </a:lnTo>
                  <a:lnTo>
                    <a:pt x="133347" y="264544"/>
                  </a:lnTo>
                  <a:close/>
                  <a:moveTo>
                    <a:pt x="7708" y="271780"/>
                  </a:moveTo>
                  <a:lnTo>
                    <a:pt x="7717" y="271927"/>
                  </a:lnTo>
                  <a:lnTo>
                    <a:pt x="7730" y="272075"/>
                  </a:lnTo>
                  <a:lnTo>
                    <a:pt x="7744" y="272222"/>
                  </a:lnTo>
                  <a:lnTo>
                    <a:pt x="7766" y="272369"/>
                  </a:lnTo>
                  <a:lnTo>
                    <a:pt x="7788" y="272517"/>
                  </a:lnTo>
                  <a:lnTo>
                    <a:pt x="7815" y="272653"/>
                  </a:lnTo>
                  <a:lnTo>
                    <a:pt x="7846" y="272789"/>
                  </a:lnTo>
                  <a:lnTo>
                    <a:pt x="7882" y="272925"/>
                  </a:lnTo>
                  <a:lnTo>
                    <a:pt x="7922" y="273050"/>
                  </a:lnTo>
                  <a:lnTo>
                    <a:pt x="7962" y="273163"/>
                  </a:lnTo>
                  <a:lnTo>
                    <a:pt x="8011" y="273277"/>
                  </a:lnTo>
                  <a:lnTo>
                    <a:pt x="8060" y="273390"/>
                  </a:lnTo>
                  <a:lnTo>
                    <a:pt x="8113" y="273492"/>
                  </a:lnTo>
                  <a:lnTo>
                    <a:pt x="8171" y="273583"/>
                  </a:lnTo>
                  <a:lnTo>
                    <a:pt x="8238" y="273662"/>
                  </a:lnTo>
                  <a:lnTo>
                    <a:pt x="8305" y="273730"/>
                  </a:lnTo>
                  <a:lnTo>
                    <a:pt x="9614" y="275001"/>
                  </a:lnTo>
                  <a:lnTo>
                    <a:pt x="10941" y="276271"/>
                  </a:lnTo>
                  <a:lnTo>
                    <a:pt x="11609" y="276906"/>
                  </a:lnTo>
                  <a:lnTo>
                    <a:pt x="12281" y="277518"/>
                  </a:lnTo>
                  <a:lnTo>
                    <a:pt x="12954" y="278131"/>
                  </a:lnTo>
                  <a:lnTo>
                    <a:pt x="13630" y="278720"/>
                  </a:lnTo>
                  <a:lnTo>
                    <a:pt x="14312" y="279310"/>
                  </a:lnTo>
                  <a:lnTo>
                    <a:pt x="14989" y="279866"/>
                  </a:lnTo>
                  <a:lnTo>
                    <a:pt x="15670" y="280410"/>
                  </a:lnTo>
                  <a:lnTo>
                    <a:pt x="16351" y="280932"/>
                  </a:lnTo>
                  <a:lnTo>
                    <a:pt x="17037" y="281420"/>
                  </a:lnTo>
                  <a:lnTo>
                    <a:pt x="17375" y="281658"/>
                  </a:lnTo>
                  <a:lnTo>
                    <a:pt x="17718" y="281885"/>
                  </a:lnTo>
                  <a:lnTo>
                    <a:pt x="18057" y="282100"/>
                  </a:lnTo>
                  <a:lnTo>
                    <a:pt x="18399" y="282316"/>
                  </a:lnTo>
                  <a:lnTo>
                    <a:pt x="18738" y="282520"/>
                  </a:lnTo>
                  <a:lnTo>
                    <a:pt x="19076" y="282713"/>
                  </a:lnTo>
                  <a:lnTo>
                    <a:pt x="19134" y="282735"/>
                  </a:lnTo>
                  <a:lnTo>
                    <a:pt x="19192" y="282747"/>
                  </a:lnTo>
                  <a:lnTo>
                    <a:pt x="19241" y="282724"/>
                  </a:lnTo>
                  <a:lnTo>
                    <a:pt x="19294" y="282690"/>
                  </a:lnTo>
                  <a:lnTo>
                    <a:pt x="19339" y="282633"/>
                  </a:lnTo>
                  <a:lnTo>
                    <a:pt x="19388" y="282565"/>
                  </a:lnTo>
                  <a:lnTo>
                    <a:pt x="19433" y="282474"/>
                  </a:lnTo>
                  <a:lnTo>
                    <a:pt x="19477" y="282384"/>
                  </a:lnTo>
                  <a:lnTo>
                    <a:pt x="19477" y="282384"/>
                  </a:lnTo>
                  <a:lnTo>
                    <a:pt x="19254" y="283370"/>
                  </a:lnTo>
                  <a:lnTo>
                    <a:pt x="19045" y="284368"/>
                  </a:lnTo>
                  <a:lnTo>
                    <a:pt x="18840" y="285378"/>
                  </a:lnTo>
                  <a:lnTo>
                    <a:pt x="18644" y="286398"/>
                  </a:lnTo>
                  <a:lnTo>
                    <a:pt x="18453" y="287430"/>
                  </a:lnTo>
                  <a:lnTo>
                    <a:pt x="18270" y="288485"/>
                  </a:lnTo>
                  <a:lnTo>
                    <a:pt x="18092" y="289540"/>
                  </a:lnTo>
                  <a:lnTo>
                    <a:pt x="17923" y="290606"/>
                  </a:lnTo>
                  <a:lnTo>
                    <a:pt x="17763" y="291683"/>
                  </a:lnTo>
                  <a:lnTo>
                    <a:pt x="17607" y="292772"/>
                  </a:lnTo>
                  <a:lnTo>
                    <a:pt x="17455" y="293861"/>
                  </a:lnTo>
                  <a:lnTo>
                    <a:pt x="17313" y="294972"/>
                  </a:lnTo>
                  <a:lnTo>
                    <a:pt x="17170" y="296084"/>
                  </a:lnTo>
                  <a:lnTo>
                    <a:pt x="17041" y="297207"/>
                  </a:lnTo>
                  <a:lnTo>
                    <a:pt x="16912" y="298341"/>
                  </a:lnTo>
                  <a:lnTo>
                    <a:pt x="16787" y="299475"/>
                  </a:lnTo>
                  <a:lnTo>
                    <a:pt x="15287" y="298363"/>
                  </a:lnTo>
                  <a:lnTo>
                    <a:pt x="13759" y="297241"/>
                  </a:lnTo>
                  <a:lnTo>
                    <a:pt x="12989" y="296685"/>
                  </a:lnTo>
                  <a:lnTo>
                    <a:pt x="12214" y="296129"/>
                  </a:lnTo>
                  <a:lnTo>
                    <a:pt x="11440" y="295596"/>
                  </a:lnTo>
                  <a:lnTo>
                    <a:pt x="10656" y="295086"/>
                  </a:lnTo>
                  <a:lnTo>
                    <a:pt x="9877" y="294587"/>
                  </a:lnTo>
                  <a:lnTo>
                    <a:pt x="9485" y="294349"/>
                  </a:lnTo>
                  <a:lnTo>
                    <a:pt x="9093" y="294122"/>
                  </a:lnTo>
                  <a:lnTo>
                    <a:pt x="8701" y="293895"/>
                  </a:lnTo>
                  <a:lnTo>
                    <a:pt x="8309" y="293679"/>
                  </a:lnTo>
                  <a:lnTo>
                    <a:pt x="7917" y="293475"/>
                  </a:lnTo>
                  <a:lnTo>
                    <a:pt x="7525" y="293271"/>
                  </a:lnTo>
                  <a:lnTo>
                    <a:pt x="7134" y="293078"/>
                  </a:lnTo>
                  <a:lnTo>
                    <a:pt x="6742" y="292908"/>
                  </a:lnTo>
                  <a:lnTo>
                    <a:pt x="6350" y="292738"/>
                  </a:lnTo>
                  <a:lnTo>
                    <a:pt x="5962" y="292579"/>
                  </a:lnTo>
                  <a:lnTo>
                    <a:pt x="5571" y="292421"/>
                  </a:lnTo>
                  <a:lnTo>
                    <a:pt x="5183" y="292284"/>
                  </a:lnTo>
                  <a:lnTo>
                    <a:pt x="4796" y="292160"/>
                  </a:lnTo>
                  <a:lnTo>
                    <a:pt x="4408" y="292058"/>
                  </a:lnTo>
                  <a:lnTo>
                    <a:pt x="4546" y="290742"/>
                  </a:lnTo>
                  <a:lnTo>
                    <a:pt x="4698" y="289438"/>
                  </a:lnTo>
                  <a:lnTo>
                    <a:pt x="4854" y="288145"/>
                  </a:lnTo>
                  <a:lnTo>
                    <a:pt x="5018" y="286852"/>
                  </a:lnTo>
                  <a:lnTo>
                    <a:pt x="5192" y="285571"/>
                  </a:lnTo>
                  <a:lnTo>
                    <a:pt x="5375" y="284289"/>
                  </a:lnTo>
                  <a:lnTo>
                    <a:pt x="5566" y="283007"/>
                  </a:lnTo>
                  <a:lnTo>
                    <a:pt x="5762" y="281737"/>
                  </a:lnTo>
                  <a:lnTo>
                    <a:pt x="5971" y="280478"/>
                  </a:lnTo>
                  <a:lnTo>
                    <a:pt x="6190" y="279219"/>
                  </a:lnTo>
                  <a:lnTo>
                    <a:pt x="6421" y="277961"/>
                  </a:lnTo>
                  <a:lnTo>
                    <a:pt x="6657" y="276713"/>
                  </a:lnTo>
                  <a:lnTo>
                    <a:pt x="6906" y="275477"/>
                  </a:lnTo>
                  <a:lnTo>
                    <a:pt x="7160" y="274229"/>
                  </a:lnTo>
                  <a:lnTo>
                    <a:pt x="7427" y="273005"/>
                  </a:lnTo>
                  <a:lnTo>
                    <a:pt x="7708" y="271780"/>
                  </a:lnTo>
                  <a:close/>
                  <a:moveTo>
                    <a:pt x="137341" y="288066"/>
                  </a:moveTo>
                  <a:lnTo>
                    <a:pt x="137466" y="289449"/>
                  </a:lnTo>
                  <a:lnTo>
                    <a:pt x="137577" y="290833"/>
                  </a:lnTo>
                  <a:lnTo>
                    <a:pt x="137684" y="292216"/>
                  </a:lnTo>
                  <a:lnTo>
                    <a:pt x="137778" y="293600"/>
                  </a:lnTo>
                  <a:lnTo>
                    <a:pt x="137862" y="294995"/>
                  </a:lnTo>
                  <a:lnTo>
                    <a:pt x="137938" y="296379"/>
                  </a:lnTo>
                  <a:lnTo>
                    <a:pt x="138005" y="297774"/>
                  </a:lnTo>
                  <a:lnTo>
                    <a:pt x="138063" y="299169"/>
                  </a:lnTo>
                  <a:lnTo>
                    <a:pt x="138111" y="300563"/>
                  </a:lnTo>
                  <a:lnTo>
                    <a:pt x="138152" y="301970"/>
                  </a:lnTo>
                  <a:lnTo>
                    <a:pt x="138187" y="303376"/>
                  </a:lnTo>
                  <a:lnTo>
                    <a:pt x="138214" y="304771"/>
                  </a:lnTo>
                  <a:lnTo>
                    <a:pt x="138227" y="306177"/>
                  </a:lnTo>
                  <a:lnTo>
                    <a:pt x="138241" y="307584"/>
                  </a:lnTo>
                  <a:lnTo>
                    <a:pt x="138241" y="309001"/>
                  </a:lnTo>
                  <a:lnTo>
                    <a:pt x="138236" y="310408"/>
                  </a:lnTo>
                  <a:lnTo>
                    <a:pt x="136967" y="310464"/>
                  </a:lnTo>
                  <a:lnTo>
                    <a:pt x="136330" y="310510"/>
                  </a:lnTo>
                  <a:lnTo>
                    <a:pt x="135689" y="310555"/>
                  </a:lnTo>
                  <a:lnTo>
                    <a:pt x="135048" y="310612"/>
                  </a:lnTo>
                  <a:lnTo>
                    <a:pt x="134407" y="310691"/>
                  </a:lnTo>
                  <a:lnTo>
                    <a:pt x="133770" y="310782"/>
                  </a:lnTo>
                  <a:lnTo>
                    <a:pt x="133129" y="310895"/>
                  </a:lnTo>
                  <a:lnTo>
                    <a:pt x="132487" y="311020"/>
                  </a:lnTo>
                  <a:lnTo>
                    <a:pt x="131851" y="311179"/>
                  </a:lnTo>
                  <a:lnTo>
                    <a:pt x="131535" y="311270"/>
                  </a:lnTo>
                  <a:lnTo>
                    <a:pt x="131218" y="311360"/>
                  </a:lnTo>
                  <a:lnTo>
                    <a:pt x="130902" y="311462"/>
                  </a:lnTo>
                  <a:lnTo>
                    <a:pt x="130586" y="311576"/>
                  </a:lnTo>
                  <a:lnTo>
                    <a:pt x="130270" y="311689"/>
                  </a:lnTo>
                  <a:lnTo>
                    <a:pt x="129958" y="311814"/>
                  </a:lnTo>
                  <a:lnTo>
                    <a:pt x="129647" y="311950"/>
                  </a:lnTo>
                  <a:lnTo>
                    <a:pt x="129335" y="312097"/>
                  </a:lnTo>
                  <a:lnTo>
                    <a:pt x="129023" y="312245"/>
                  </a:lnTo>
                  <a:lnTo>
                    <a:pt x="128716" y="312404"/>
                  </a:lnTo>
                  <a:lnTo>
                    <a:pt x="128409" y="312585"/>
                  </a:lnTo>
                  <a:lnTo>
                    <a:pt x="128101" y="312767"/>
                  </a:lnTo>
                  <a:lnTo>
                    <a:pt x="128070" y="311598"/>
                  </a:lnTo>
                  <a:lnTo>
                    <a:pt x="128030" y="310430"/>
                  </a:lnTo>
                  <a:lnTo>
                    <a:pt x="127986" y="309262"/>
                  </a:lnTo>
                  <a:lnTo>
                    <a:pt x="127937" y="308094"/>
                  </a:lnTo>
                  <a:lnTo>
                    <a:pt x="127879" y="306937"/>
                  </a:lnTo>
                  <a:lnTo>
                    <a:pt x="127812" y="305780"/>
                  </a:lnTo>
                  <a:lnTo>
                    <a:pt x="127741" y="304624"/>
                  </a:lnTo>
                  <a:lnTo>
                    <a:pt x="127665" y="303467"/>
                  </a:lnTo>
                  <a:lnTo>
                    <a:pt x="127585" y="302321"/>
                  </a:lnTo>
                  <a:lnTo>
                    <a:pt x="127491" y="301176"/>
                  </a:lnTo>
                  <a:lnTo>
                    <a:pt x="127398" y="300030"/>
                  </a:lnTo>
                  <a:lnTo>
                    <a:pt x="127295" y="298908"/>
                  </a:lnTo>
                  <a:lnTo>
                    <a:pt x="127189" y="297774"/>
                  </a:lnTo>
                  <a:lnTo>
                    <a:pt x="127073" y="296662"/>
                  </a:lnTo>
                  <a:lnTo>
                    <a:pt x="126953" y="295551"/>
                  </a:lnTo>
                  <a:lnTo>
                    <a:pt x="126823" y="294439"/>
                  </a:lnTo>
                  <a:lnTo>
                    <a:pt x="126823" y="294439"/>
                  </a:lnTo>
                  <a:lnTo>
                    <a:pt x="126886" y="294541"/>
                  </a:lnTo>
                  <a:lnTo>
                    <a:pt x="126948" y="294632"/>
                  </a:lnTo>
                  <a:lnTo>
                    <a:pt x="127015" y="294700"/>
                  </a:lnTo>
                  <a:lnTo>
                    <a:pt x="127086" y="294745"/>
                  </a:lnTo>
                  <a:lnTo>
                    <a:pt x="127162" y="294780"/>
                  </a:lnTo>
                  <a:lnTo>
                    <a:pt x="127242" y="294791"/>
                  </a:lnTo>
                  <a:lnTo>
                    <a:pt x="127322" y="294768"/>
                  </a:lnTo>
                  <a:lnTo>
                    <a:pt x="127407" y="294734"/>
                  </a:lnTo>
                  <a:lnTo>
                    <a:pt x="128030" y="294394"/>
                  </a:lnTo>
                  <a:lnTo>
                    <a:pt x="128654" y="294042"/>
                  </a:lnTo>
                  <a:lnTo>
                    <a:pt x="129281" y="293679"/>
                  </a:lnTo>
                  <a:lnTo>
                    <a:pt x="129905" y="293305"/>
                  </a:lnTo>
                  <a:lnTo>
                    <a:pt x="130528" y="292931"/>
                  </a:lnTo>
                  <a:lnTo>
                    <a:pt x="131152" y="292534"/>
                  </a:lnTo>
                  <a:lnTo>
                    <a:pt x="131779" y="292126"/>
                  </a:lnTo>
                  <a:lnTo>
                    <a:pt x="132403" y="291717"/>
                  </a:lnTo>
                  <a:lnTo>
                    <a:pt x="133022" y="291286"/>
                  </a:lnTo>
                  <a:lnTo>
                    <a:pt x="133645" y="290855"/>
                  </a:lnTo>
                  <a:lnTo>
                    <a:pt x="134264" y="290413"/>
                  </a:lnTo>
                  <a:lnTo>
                    <a:pt x="134883" y="289960"/>
                  </a:lnTo>
                  <a:lnTo>
                    <a:pt x="135502" y="289506"/>
                  </a:lnTo>
                  <a:lnTo>
                    <a:pt x="136117" y="289030"/>
                  </a:lnTo>
                  <a:lnTo>
                    <a:pt x="136731" y="288553"/>
                  </a:lnTo>
                  <a:lnTo>
                    <a:pt x="137341" y="288066"/>
                  </a:lnTo>
                  <a:close/>
                  <a:moveTo>
                    <a:pt x="4039" y="296072"/>
                  </a:moveTo>
                  <a:lnTo>
                    <a:pt x="4052" y="296106"/>
                  </a:lnTo>
                  <a:lnTo>
                    <a:pt x="4417" y="296424"/>
                  </a:lnTo>
                  <a:lnTo>
                    <a:pt x="4787" y="296742"/>
                  </a:lnTo>
                  <a:lnTo>
                    <a:pt x="5161" y="297036"/>
                  </a:lnTo>
                  <a:lnTo>
                    <a:pt x="5535" y="297320"/>
                  </a:lnTo>
                  <a:lnTo>
                    <a:pt x="5909" y="297603"/>
                  </a:lnTo>
                  <a:lnTo>
                    <a:pt x="6292" y="297876"/>
                  </a:lnTo>
                  <a:lnTo>
                    <a:pt x="6675" y="298136"/>
                  </a:lnTo>
                  <a:lnTo>
                    <a:pt x="7058" y="298386"/>
                  </a:lnTo>
                  <a:lnTo>
                    <a:pt x="7445" y="298635"/>
                  </a:lnTo>
                  <a:lnTo>
                    <a:pt x="7833" y="298862"/>
                  </a:lnTo>
                  <a:lnTo>
                    <a:pt x="8220" y="299089"/>
                  </a:lnTo>
                  <a:lnTo>
                    <a:pt x="8612" y="299316"/>
                  </a:lnTo>
                  <a:lnTo>
                    <a:pt x="9004" y="299531"/>
                  </a:lnTo>
                  <a:lnTo>
                    <a:pt x="9400" y="299736"/>
                  </a:lnTo>
                  <a:lnTo>
                    <a:pt x="10188" y="300133"/>
                  </a:lnTo>
                  <a:lnTo>
                    <a:pt x="10981" y="300507"/>
                  </a:lnTo>
                  <a:lnTo>
                    <a:pt x="11774" y="300870"/>
                  </a:lnTo>
                  <a:lnTo>
                    <a:pt x="12566" y="301210"/>
                  </a:lnTo>
                  <a:lnTo>
                    <a:pt x="13354" y="301550"/>
                  </a:lnTo>
                  <a:lnTo>
                    <a:pt x="14922" y="302185"/>
                  </a:lnTo>
                  <a:lnTo>
                    <a:pt x="16462" y="302809"/>
                  </a:lnTo>
                  <a:lnTo>
                    <a:pt x="16373" y="303875"/>
                  </a:lnTo>
                  <a:lnTo>
                    <a:pt x="16284" y="304964"/>
                  </a:lnTo>
                  <a:lnTo>
                    <a:pt x="16204" y="306041"/>
                  </a:lnTo>
                  <a:lnTo>
                    <a:pt x="16133" y="307130"/>
                  </a:lnTo>
                  <a:lnTo>
                    <a:pt x="16062" y="308219"/>
                  </a:lnTo>
                  <a:lnTo>
                    <a:pt x="15995" y="309319"/>
                  </a:lnTo>
                  <a:lnTo>
                    <a:pt x="15937" y="310419"/>
                  </a:lnTo>
                  <a:lnTo>
                    <a:pt x="15884" y="311519"/>
                  </a:lnTo>
                  <a:lnTo>
                    <a:pt x="15835" y="312619"/>
                  </a:lnTo>
                  <a:lnTo>
                    <a:pt x="15790" y="313719"/>
                  </a:lnTo>
                  <a:lnTo>
                    <a:pt x="15750" y="314831"/>
                  </a:lnTo>
                  <a:lnTo>
                    <a:pt x="15714" y="315931"/>
                  </a:lnTo>
                  <a:lnTo>
                    <a:pt x="15683" y="317042"/>
                  </a:lnTo>
                  <a:lnTo>
                    <a:pt x="15661" y="318154"/>
                  </a:lnTo>
                  <a:lnTo>
                    <a:pt x="15639" y="319254"/>
                  </a:lnTo>
                  <a:lnTo>
                    <a:pt x="15625" y="320365"/>
                  </a:lnTo>
                  <a:lnTo>
                    <a:pt x="14859" y="320161"/>
                  </a:lnTo>
                  <a:lnTo>
                    <a:pt x="14089" y="319979"/>
                  </a:lnTo>
                  <a:lnTo>
                    <a:pt x="13319" y="319821"/>
                  </a:lnTo>
                  <a:lnTo>
                    <a:pt x="12544" y="319673"/>
                  </a:lnTo>
                  <a:lnTo>
                    <a:pt x="11774" y="319549"/>
                  </a:lnTo>
                  <a:lnTo>
                    <a:pt x="10999" y="319446"/>
                  </a:lnTo>
                  <a:lnTo>
                    <a:pt x="10219" y="319356"/>
                  </a:lnTo>
                  <a:lnTo>
                    <a:pt x="9445" y="319288"/>
                  </a:lnTo>
                  <a:lnTo>
                    <a:pt x="8665" y="319231"/>
                  </a:lnTo>
                  <a:lnTo>
                    <a:pt x="7891" y="319197"/>
                  </a:lnTo>
                  <a:lnTo>
                    <a:pt x="7111" y="319186"/>
                  </a:lnTo>
                  <a:lnTo>
                    <a:pt x="6336" y="319186"/>
                  </a:lnTo>
                  <a:lnTo>
                    <a:pt x="5562" y="319197"/>
                  </a:lnTo>
                  <a:lnTo>
                    <a:pt x="4787" y="319231"/>
                  </a:lnTo>
                  <a:lnTo>
                    <a:pt x="4012" y="319288"/>
                  </a:lnTo>
                  <a:lnTo>
                    <a:pt x="3242" y="319344"/>
                  </a:lnTo>
                  <a:lnTo>
                    <a:pt x="3233" y="317881"/>
                  </a:lnTo>
                  <a:lnTo>
                    <a:pt x="3228" y="316407"/>
                  </a:lnTo>
                  <a:lnTo>
                    <a:pt x="3233" y="314933"/>
                  </a:lnTo>
                  <a:lnTo>
                    <a:pt x="3246" y="313470"/>
                  </a:lnTo>
                  <a:lnTo>
                    <a:pt x="3264" y="312007"/>
                  </a:lnTo>
                  <a:lnTo>
                    <a:pt x="3291" y="310532"/>
                  </a:lnTo>
                  <a:lnTo>
                    <a:pt x="3326" y="309069"/>
                  </a:lnTo>
                  <a:lnTo>
                    <a:pt x="3366" y="307618"/>
                  </a:lnTo>
                  <a:lnTo>
                    <a:pt x="3420" y="306155"/>
                  </a:lnTo>
                  <a:lnTo>
                    <a:pt x="3478" y="304703"/>
                  </a:lnTo>
                  <a:lnTo>
                    <a:pt x="3545" y="303263"/>
                  </a:lnTo>
                  <a:lnTo>
                    <a:pt x="3625" y="301811"/>
                  </a:lnTo>
                  <a:lnTo>
                    <a:pt x="3709" y="300371"/>
                  </a:lnTo>
                  <a:lnTo>
                    <a:pt x="3803" y="298930"/>
                  </a:lnTo>
                  <a:lnTo>
                    <a:pt x="3910" y="297501"/>
                  </a:lnTo>
                  <a:lnTo>
                    <a:pt x="4025" y="296072"/>
                  </a:lnTo>
                  <a:close/>
                  <a:moveTo>
                    <a:pt x="138209" y="313163"/>
                  </a:moveTo>
                  <a:lnTo>
                    <a:pt x="138187" y="314264"/>
                  </a:lnTo>
                  <a:lnTo>
                    <a:pt x="138165" y="315364"/>
                  </a:lnTo>
                  <a:lnTo>
                    <a:pt x="138138" y="316464"/>
                  </a:lnTo>
                  <a:lnTo>
                    <a:pt x="138107" y="317564"/>
                  </a:lnTo>
                  <a:lnTo>
                    <a:pt x="138076" y="318664"/>
                  </a:lnTo>
                  <a:lnTo>
                    <a:pt x="138040" y="319775"/>
                  </a:lnTo>
                  <a:lnTo>
                    <a:pt x="138000" y="320875"/>
                  </a:lnTo>
                  <a:lnTo>
                    <a:pt x="137956" y="321976"/>
                  </a:lnTo>
                  <a:lnTo>
                    <a:pt x="137911" y="323087"/>
                  </a:lnTo>
                  <a:lnTo>
                    <a:pt x="137862" y="324187"/>
                  </a:lnTo>
                  <a:lnTo>
                    <a:pt x="137813" y="325298"/>
                  </a:lnTo>
                  <a:lnTo>
                    <a:pt x="137760" y="326399"/>
                  </a:lnTo>
                  <a:lnTo>
                    <a:pt x="137702" y="327510"/>
                  </a:lnTo>
                  <a:lnTo>
                    <a:pt x="137639" y="328610"/>
                  </a:lnTo>
                  <a:lnTo>
                    <a:pt x="137577" y="329722"/>
                  </a:lnTo>
                  <a:lnTo>
                    <a:pt x="137515" y="330822"/>
                  </a:lnTo>
                  <a:lnTo>
                    <a:pt x="137484" y="330697"/>
                  </a:lnTo>
                  <a:lnTo>
                    <a:pt x="137452" y="330572"/>
                  </a:lnTo>
                  <a:lnTo>
                    <a:pt x="137412" y="330470"/>
                  </a:lnTo>
                  <a:lnTo>
                    <a:pt x="137372" y="330368"/>
                  </a:lnTo>
                  <a:lnTo>
                    <a:pt x="137328" y="330289"/>
                  </a:lnTo>
                  <a:lnTo>
                    <a:pt x="137274" y="330221"/>
                  </a:lnTo>
                  <a:lnTo>
                    <a:pt x="137221" y="330175"/>
                  </a:lnTo>
                  <a:lnTo>
                    <a:pt x="137159" y="330141"/>
                  </a:lnTo>
                  <a:lnTo>
                    <a:pt x="136041" y="329756"/>
                  </a:lnTo>
                  <a:lnTo>
                    <a:pt x="135471" y="329563"/>
                  </a:lnTo>
                  <a:lnTo>
                    <a:pt x="134896" y="329381"/>
                  </a:lnTo>
                  <a:lnTo>
                    <a:pt x="134318" y="329200"/>
                  </a:lnTo>
                  <a:lnTo>
                    <a:pt x="133734" y="329030"/>
                  </a:lnTo>
                  <a:lnTo>
                    <a:pt x="133146" y="328882"/>
                  </a:lnTo>
                  <a:lnTo>
                    <a:pt x="132853" y="328826"/>
                  </a:lnTo>
                  <a:lnTo>
                    <a:pt x="132559" y="328769"/>
                  </a:lnTo>
                  <a:lnTo>
                    <a:pt x="132265" y="328712"/>
                  </a:lnTo>
                  <a:lnTo>
                    <a:pt x="131971" y="328678"/>
                  </a:lnTo>
                  <a:lnTo>
                    <a:pt x="131677" y="328644"/>
                  </a:lnTo>
                  <a:lnTo>
                    <a:pt x="131383" y="328621"/>
                  </a:lnTo>
                  <a:lnTo>
                    <a:pt x="131094" y="328599"/>
                  </a:lnTo>
                  <a:lnTo>
                    <a:pt x="130800" y="328599"/>
                  </a:lnTo>
                  <a:lnTo>
                    <a:pt x="130510" y="328610"/>
                  </a:lnTo>
                  <a:lnTo>
                    <a:pt x="130221" y="328621"/>
                  </a:lnTo>
                  <a:lnTo>
                    <a:pt x="129931" y="328655"/>
                  </a:lnTo>
                  <a:lnTo>
                    <a:pt x="129647" y="328701"/>
                  </a:lnTo>
                  <a:lnTo>
                    <a:pt x="129362" y="328758"/>
                  </a:lnTo>
                  <a:lnTo>
                    <a:pt x="129077" y="328826"/>
                  </a:lnTo>
                  <a:lnTo>
                    <a:pt x="128796" y="328916"/>
                  </a:lnTo>
                  <a:lnTo>
                    <a:pt x="128515" y="329018"/>
                  </a:lnTo>
                  <a:lnTo>
                    <a:pt x="128235" y="329132"/>
                  </a:lnTo>
                  <a:lnTo>
                    <a:pt x="127959" y="329268"/>
                  </a:lnTo>
                  <a:lnTo>
                    <a:pt x="127994" y="328463"/>
                  </a:lnTo>
                  <a:lnTo>
                    <a:pt x="128030" y="327657"/>
                  </a:lnTo>
                  <a:lnTo>
                    <a:pt x="128061" y="326852"/>
                  </a:lnTo>
                  <a:lnTo>
                    <a:pt x="128088" y="326036"/>
                  </a:lnTo>
                  <a:lnTo>
                    <a:pt x="128110" y="325219"/>
                  </a:lnTo>
                  <a:lnTo>
                    <a:pt x="128133" y="324403"/>
                  </a:lnTo>
                  <a:lnTo>
                    <a:pt x="128150" y="323586"/>
                  </a:lnTo>
                  <a:lnTo>
                    <a:pt x="128164" y="322758"/>
                  </a:lnTo>
                  <a:lnTo>
                    <a:pt x="128177" y="321942"/>
                  </a:lnTo>
                  <a:lnTo>
                    <a:pt x="128186" y="321102"/>
                  </a:lnTo>
                  <a:lnTo>
                    <a:pt x="128190" y="320274"/>
                  </a:lnTo>
                  <a:lnTo>
                    <a:pt x="128190" y="319446"/>
                  </a:lnTo>
                  <a:lnTo>
                    <a:pt x="128190" y="318607"/>
                  </a:lnTo>
                  <a:lnTo>
                    <a:pt x="128190" y="317768"/>
                  </a:lnTo>
                  <a:lnTo>
                    <a:pt x="128182" y="316929"/>
                  </a:lnTo>
                  <a:lnTo>
                    <a:pt x="128173" y="316089"/>
                  </a:lnTo>
                  <a:lnTo>
                    <a:pt x="128195" y="316101"/>
                  </a:lnTo>
                  <a:lnTo>
                    <a:pt x="128217" y="316112"/>
                  </a:lnTo>
                  <a:lnTo>
                    <a:pt x="128239" y="316124"/>
                  </a:lnTo>
                  <a:lnTo>
                    <a:pt x="128257" y="316124"/>
                  </a:lnTo>
                  <a:lnTo>
                    <a:pt x="128881" y="315976"/>
                  </a:lnTo>
                  <a:lnTo>
                    <a:pt x="129504" y="315806"/>
                  </a:lnTo>
                  <a:lnTo>
                    <a:pt x="130127" y="315624"/>
                  </a:lnTo>
                  <a:lnTo>
                    <a:pt x="130746" y="315432"/>
                  </a:lnTo>
                  <a:lnTo>
                    <a:pt x="131370" y="315239"/>
                  </a:lnTo>
                  <a:lnTo>
                    <a:pt x="131989" y="315023"/>
                  </a:lnTo>
                  <a:lnTo>
                    <a:pt x="133231" y="314604"/>
                  </a:lnTo>
                  <a:lnTo>
                    <a:pt x="134469" y="314184"/>
                  </a:lnTo>
                  <a:lnTo>
                    <a:pt x="135092" y="313980"/>
                  </a:lnTo>
                  <a:lnTo>
                    <a:pt x="135711" y="313787"/>
                  </a:lnTo>
                  <a:lnTo>
                    <a:pt x="136335" y="313606"/>
                  </a:lnTo>
                  <a:lnTo>
                    <a:pt x="136958" y="313447"/>
                  </a:lnTo>
                  <a:lnTo>
                    <a:pt x="137582" y="313288"/>
                  </a:lnTo>
                  <a:lnTo>
                    <a:pt x="138209" y="313163"/>
                  </a:lnTo>
                  <a:close/>
                  <a:moveTo>
                    <a:pt x="127803" y="332205"/>
                  </a:moveTo>
                  <a:lnTo>
                    <a:pt x="127848" y="332251"/>
                  </a:lnTo>
                  <a:lnTo>
                    <a:pt x="127874" y="332273"/>
                  </a:lnTo>
                  <a:lnTo>
                    <a:pt x="127905" y="332273"/>
                  </a:lnTo>
                  <a:lnTo>
                    <a:pt x="128186" y="332353"/>
                  </a:lnTo>
                  <a:lnTo>
                    <a:pt x="128471" y="332409"/>
                  </a:lnTo>
                  <a:lnTo>
                    <a:pt x="128756" y="332466"/>
                  </a:lnTo>
                  <a:lnTo>
                    <a:pt x="129041" y="332511"/>
                  </a:lnTo>
                  <a:lnTo>
                    <a:pt x="129326" y="332545"/>
                  </a:lnTo>
                  <a:lnTo>
                    <a:pt x="129615" y="332568"/>
                  </a:lnTo>
                  <a:lnTo>
                    <a:pt x="129905" y="332591"/>
                  </a:lnTo>
                  <a:lnTo>
                    <a:pt x="130190" y="332602"/>
                  </a:lnTo>
                  <a:lnTo>
                    <a:pt x="130769" y="332602"/>
                  </a:lnTo>
                  <a:lnTo>
                    <a:pt x="131352" y="332579"/>
                  </a:lnTo>
                  <a:lnTo>
                    <a:pt x="131931" y="332545"/>
                  </a:lnTo>
                  <a:lnTo>
                    <a:pt x="132514" y="332500"/>
                  </a:lnTo>
                  <a:lnTo>
                    <a:pt x="133681" y="332398"/>
                  </a:lnTo>
                  <a:lnTo>
                    <a:pt x="134264" y="332353"/>
                  </a:lnTo>
                  <a:lnTo>
                    <a:pt x="134848" y="332319"/>
                  </a:lnTo>
                  <a:lnTo>
                    <a:pt x="135426" y="332307"/>
                  </a:lnTo>
                  <a:lnTo>
                    <a:pt x="136005" y="332319"/>
                  </a:lnTo>
                  <a:lnTo>
                    <a:pt x="136295" y="332330"/>
                  </a:lnTo>
                  <a:lnTo>
                    <a:pt x="136584" y="332353"/>
                  </a:lnTo>
                  <a:lnTo>
                    <a:pt x="136869" y="332375"/>
                  </a:lnTo>
                  <a:lnTo>
                    <a:pt x="137159" y="332421"/>
                  </a:lnTo>
                  <a:lnTo>
                    <a:pt x="137199" y="332421"/>
                  </a:lnTo>
                  <a:lnTo>
                    <a:pt x="137239" y="332409"/>
                  </a:lnTo>
                  <a:lnTo>
                    <a:pt x="137274" y="332387"/>
                  </a:lnTo>
                  <a:lnTo>
                    <a:pt x="137310" y="332364"/>
                  </a:lnTo>
                  <a:lnTo>
                    <a:pt x="137341" y="332330"/>
                  </a:lnTo>
                  <a:lnTo>
                    <a:pt x="137372" y="332296"/>
                  </a:lnTo>
                  <a:lnTo>
                    <a:pt x="137399" y="332251"/>
                  </a:lnTo>
                  <a:lnTo>
                    <a:pt x="137426" y="332205"/>
                  </a:lnTo>
                  <a:lnTo>
                    <a:pt x="137426" y="332205"/>
                  </a:lnTo>
                  <a:lnTo>
                    <a:pt x="137297" y="334247"/>
                  </a:lnTo>
                  <a:lnTo>
                    <a:pt x="137159" y="336299"/>
                  </a:lnTo>
                  <a:lnTo>
                    <a:pt x="137016" y="338352"/>
                  </a:lnTo>
                  <a:lnTo>
                    <a:pt x="136869" y="340394"/>
                  </a:lnTo>
                  <a:lnTo>
                    <a:pt x="136713" y="342446"/>
                  </a:lnTo>
                  <a:lnTo>
                    <a:pt x="136557" y="344488"/>
                  </a:lnTo>
                  <a:lnTo>
                    <a:pt x="136397" y="346529"/>
                  </a:lnTo>
                  <a:lnTo>
                    <a:pt x="136232" y="348570"/>
                  </a:lnTo>
                  <a:lnTo>
                    <a:pt x="135979" y="348208"/>
                  </a:lnTo>
                  <a:lnTo>
                    <a:pt x="135720" y="347867"/>
                  </a:lnTo>
                  <a:lnTo>
                    <a:pt x="135458" y="347550"/>
                  </a:lnTo>
                  <a:lnTo>
                    <a:pt x="135186" y="347232"/>
                  </a:lnTo>
                  <a:lnTo>
                    <a:pt x="134905" y="346937"/>
                  </a:lnTo>
                  <a:lnTo>
                    <a:pt x="134625" y="346654"/>
                  </a:lnTo>
                  <a:lnTo>
                    <a:pt x="134335" y="346382"/>
                  </a:lnTo>
                  <a:lnTo>
                    <a:pt x="134037" y="346132"/>
                  </a:lnTo>
                  <a:lnTo>
                    <a:pt x="133734" y="345894"/>
                  </a:lnTo>
                  <a:lnTo>
                    <a:pt x="133423" y="345667"/>
                  </a:lnTo>
                  <a:lnTo>
                    <a:pt x="133106" y="345463"/>
                  </a:lnTo>
                  <a:lnTo>
                    <a:pt x="132781" y="345270"/>
                  </a:lnTo>
                  <a:lnTo>
                    <a:pt x="132452" y="345100"/>
                  </a:lnTo>
                  <a:lnTo>
                    <a:pt x="132113" y="344941"/>
                  </a:lnTo>
                  <a:lnTo>
                    <a:pt x="131766" y="344805"/>
                  </a:lnTo>
                  <a:lnTo>
                    <a:pt x="131414" y="344692"/>
                  </a:lnTo>
                  <a:lnTo>
                    <a:pt x="131089" y="344601"/>
                  </a:lnTo>
                  <a:lnTo>
                    <a:pt x="130764" y="344533"/>
                  </a:lnTo>
                  <a:lnTo>
                    <a:pt x="130439" y="344476"/>
                  </a:lnTo>
                  <a:lnTo>
                    <a:pt x="130119" y="344442"/>
                  </a:lnTo>
                  <a:lnTo>
                    <a:pt x="129802" y="344431"/>
                  </a:lnTo>
                  <a:lnTo>
                    <a:pt x="129486" y="344431"/>
                  </a:lnTo>
                  <a:lnTo>
                    <a:pt x="129170" y="344465"/>
                  </a:lnTo>
                  <a:lnTo>
                    <a:pt x="128858" y="344499"/>
                  </a:lnTo>
                  <a:lnTo>
                    <a:pt x="128551" y="344567"/>
                  </a:lnTo>
                  <a:lnTo>
                    <a:pt x="128244" y="344635"/>
                  </a:lnTo>
                  <a:lnTo>
                    <a:pt x="127941" y="344737"/>
                  </a:lnTo>
                  <a:lnTo>
                    <a:pt x="127638" y="344839"/>
                  </a:lnTo>
                  <a:lnTo>
                    <a:pt x="127335" y="344975"/>
                  </a:lnTo>
                  <a:lnTo>
                    <a:pt x="127042" y="345111"/>
                  </a:lnTo>
                  <a:lnTo>
                    <a:pt x="126748" y="345282"/>
                  </a:lnTo>
                  <a:lnTo>
                    <a:pt x="126454" y="345452"/>
                  </a:lnTo>
                  <a:lnTo>
                    <a:pt x="126565" y="344703"/>
                  </a:lnTo>
                  <a:lnTo>
                    <a:pt x="126672" y="343932"/>
                  </a:lnTo>
                  <a:lnTo>
                    <a:pt x="126774" y="343161"/>
                  </a:lnTo>
                  <a:lnTo>
                    <a:pt x="126877" y="342378"/>
                  </a:lnTo>
                  <a:lnTo>
                    <a:pt x="126970" y="341573"/>
                  </a:lnTo>
                  <a:lnTo>
                    <a:pt x="127064" y="340768"/>
                  </a:lnTo>
                  <a:lnTo>
                    <a:pt x="127153" y="339951"/>
                  </a:lnTo>
                  <a:lnTo>
                    <a:pt x="127242" y="339123"/>
                  </a:lnTo>
                  <a:lnTo>
                    <a:pt x="127322" y="338284"/>
                  </a:lnTo>
                  <a:lnTo>
                    <a:pt x="127402" y="337445"/>
                  </a:lnTo>
                  <a:lnTo>
                    <a:pt x="127478" y="336594"/>
                  </a:lnTo>
                  <a:lnTo>
                    <a:pt x="127549" y="335732"/>
                  </a:lnTo>
                  <a:lnTo>
                    <a:pt x="127620" y="334859"/>
                  </a:lnTo>
                  <a:lnTo>
                    <a:pt x="127687" y="333974"/>
                  </a:lnTo>
                  <a:lnTo>
                    <a:pt x="127745" y="333090"/>
                  </a:lnTo>
                  <a:lnTo>
                    <a:pt x="127803" y="332205"/>
                  </a:lnTo>
                  <a:close/>
                  <a:moveTo>
                    <a:pt x="15594" y="323518"/>
                  </a:moveTo>
                  <a:lnTo>
                    <a:pt x="15599" y="324890"/>
                  </a:lnTo>
                  <a:lnTo>
                    <a:pt x="15612" y="326262"/>
                  </a:lnTo>
                  <a:lnTo>
                    <a:pt x="15630" y="327635"/>
                  </a:lnTo>
                  <a:lnTo>
                    <a:pt x="15652" y="328996"/>
                  </a:lnTo>
                  <a:lnTo>
                    <a:pt x="15688" y="330345"/>
                  </a:lnTo>
                  <a:lnTo>
                    <a:pt x="15728" y="331695"/>
                  </a:lnTo>
                  <a:lnTo>
                    <a:pt x="15772" y="333044"/>
                  </a:lnTo>
                  <a:lnTo>
                    <a:pt x="15826" y="334371"/>
                  </a:lnTo>
                  <a:lnTo>
                    <a:pt x="15888" y="335698"/>
                  </a:lnTo>
                  <a:lnTo>
                    <a:pt x="15955" y="337014"/>
                  </a:lnTo>
                  <a:lnTo>
                    <a:pt x="16030" y="338329"/>
                  </a:lnTo>
                  <a:lnTo>
                    <a:pt x="16111" y="339622"/>
                  </a:lnTo>
                  <a:lnTo>
                    <a:pt x="16200" y="340904"/>
                  </a:lnTo>
                  <a:lnTo>
                    <a:pt x="16293" y="342185"/>
                  </a:lnTo>
                  <a:lnTo>
                    <a:pt x="16396" y="343444"/>
                  </a:lnTo>
                  <a:lnTo>
                    <a:pt x="16507" y="344692"/>
                  </a:lnTo>
                  <a:lnTo>
                    <a:pt x="16133" y="344499"/>
                  </a:lnTo>
                  <a:lnTo>
                    <a:pt x="15759" y="344318"/>
                  </a:lnTo>
                  <a:lnTo>
                    <a:pt x="15385" y="344170"/>
                  </a:lnTo>
                  <a:lnTo>
                    <a:pt x="15006" y="344045"/>
                  </a:lnTo>
                  <a:lnTo>
                    <a:pt x="14623" y="343955"/>
                  </a:lnTo>
                  <a:lnTo>
                    <a:pt x="14245" y="343875"/>
                  </a:lnTo>
                  <a:lnTo>
                    <a:pt x="13862" y="343830"/>
                  </a:lnTo>
                  <a:lnTo>
                    <a:pt x="13479" y="343819"/>
                  </a:lnTo>
                  <a:lnTo>
                    <a:pt x="13096" y="343819"/>
                  </a:lnTo>
                  <a:lnTo>
                    <a:pt x="12718" y="343853"/>
                  </a:lnTo>
                  <a:lnTo>
                    <a:pt x="12335" y="343909"/>
                  </a:lnTo>
                  <a:lnTo>
                    <a:pt x="11952" y="344000"/>
                  </a:lnTo>
                  <a:lnTo>
                    <a:pt x="11760" y="344057"/>
                  </a:lnTo>
                  <a:lnTo>
                    <a:pt x="11569" y="344113"/>
                  </a:lnTo>
                  <a:lnTo>
                    <a:pt x="11382" y="344181"/>
                  </a:lnTo>
                  <a:lnTo>
                    <a:pt x="11190" y="344250"/>
                  </a:lnTo>
                  <a:lnTo>
                    <a:pt x="11003" y="344340"/>
                  </a:lnTo>
                  <a:lnTo>
                    <a:pt x="10812" y="344420"/>
                  </a:lnTo>
                  <a:lnTo>
                    <a:pt x="10625" y="344522"/>
                  </a:lnTo>
                  <a:lnTo>
                    <a:pt x="10433" y="344624"/>
                  </a:lnTo>
                  <a:lnTo>
                    <a:pt x="10246" y="344726"/>
                  </a:lnTo>
                  <a:lnTo>
                    <a:pt x="10059" y="344851"/>
                  </a:lnTo>
                  <a:lnTo>
                    <a:pt x="9872" y="344975"/>
                  </a:lnTo>
                  <a:lnTo>
                    <a:pt x="9690" y="345111"/>
                  </a:lnTo>
                  <a:lnTo>
                    <a:pt x="9503" y="345248"/>
                  </a:lnTo>
                  <a:lnTo>
                    <a:pt x="9320" y="345395"/>
                  </a:lnTo>
                  <a:lnTo>
                    <a:pt x="9142" y="345542"/>
                  </a:lnTo>
                  <a:lnTo>
                    <a:pt x="8959" y="345701"/>
                  </a:lnTo>
                  <a:lnTo>
                    <a:pt x="8781" y="345860"/>
                  </a:lnTo>
                  <a:lnTo>
                    <a:pt x="8603" y="346030"/>
                  </a:lnTo>
                  <a:lnTo>
                    <a:pt x="8429" y="346212"/>
                  </a:lnTo>
                  <a:lnTo>
                    <a:pt x="8251" y="346393"/>
                  </a:lnTo>
                  <a:lnTo>
                    <a:pt x="8078" y="346586"/>
                  </a:lnTo>
                  <a:lnTo>
                    <a:pt x="7908" y="346779"/>
                  </a:lnTo>
                  <a:lnTo>
                    <a:pt x="7565" y="347176"/>
                  </a:lnTo>
                  <a:lnTo>
                    <a:pt x="7232" y="347606"/>
                  </a:lnTo>
                  <a:lnTo>
                    <a:pt x="6906" y="348060"/>
                  </a:lnTo>
                  <a:lnTo>
                    <a:pt x="6581" y="348536"/>
                  </a:lnTo>
                  <a:lnTo>
                    <a:pt x="6265" y="349024"/>
                  </a:lnTo>
                  <a:lnTo>
                    <a:pt x="5954" y="349546"/>
                  </a:lnTo>
                  <a:lnTo>
                    <a:pt x="5651" y="350079"/>
                  </a:lnTo>
                  <a:lnTo>
                    <a:pt x="5352" y="350635"/>
                  </a:lnTo>
                  <a:lnTo>
                    <a:pt x="5063" y="351213"/>
                  </a:lnTo>
                  <a:lnTo>
                    <a:pt x="4898" y="349534"/>
                  </a:lnTo>
                  <a:lnTo>
                    <a:pt x="4742" y="347845"/>
                  </a:lnTo>
                  <a:lnTo>
                    <a:pt x="4595" y="346166"/>
                  </a:lnTo>
                  <a:lnTo>
                    <a:pt x="4453" y="344476"/>
                  </a:lnTo>
                  <a:lnTo>
                    <a:pt x="4315" y="342775"/>
                  </a:lnTo>
                  <a:lnTo>
                    <a:pt x="4186" y="341085"/>
                  </a:lnTo>
                  <a:lnTo>
                    <a:pt x="4061" y="339384"/>
                  </a:lnTo>
                  <a:lnTo>
                    <a:pt x="3950" y="337683"/>
                  </a:lnTo>
                  <a:lnTo>
                    <a:pt x="3843" y="335982"/>
                  </a:lnTo>
                  <a:lnTo>
                    <a:pt x="3740" y="334281"/>
                  </a:lnTo>
                  <a:lnTo>
                    <a:pt x="3647" y="332579"/>
                  </a:lnTo>
                  <a:lnTo>
                    <a:pt x="3567" y="330878"/>
                  </a:lnTo>
                  <a:lnTo>
                    <a:pt x="3491" y="329166"/>
                  </a:lnTo>
                  <a:lnTo>
                    <a:pt x="3424" y="327465"/>
                  </a:lnTo>
                  <a:lnTo>
                    <a:pt x="3362" y="325763"/>
                  </a:lnTo>
                  <a:lnTo>
                    <a:pt x="3313" y="324051"/>
                  </a:lnTo>
                  <a:lnTo>
                    <a:pt x="6385" y="323972"/>
                  </a:lnTo>
                  <a:lnTo>
                    <a:pt x="7922" y="323915"/>
                  </a:lnTo>
                  <a:lnTo>
                    <a:pt x="9458" y="323858"/>
                  </a:lnTo>
                  <a:lnTo>
                    <a:pt x="10994" y="323779"/>
                  </a:lnTo>
                  <a:lnTo>
                    <a:pt x="12530" y="323699"/>
                  </a:lnTo>
                  <a:lnTo>
                    <a:pt x="14062" y="323620"/>
                  </a:lnTo>
                  <a:lnTo>
                    <a:pt x="15594" y="323518"/>
                  </a:lnTo>
                  <a:close/>
                  <a:moveTo>
                    <a:pt x="101722" y="221913"/>
                  </a:moveTo>
                  <a:lnTo>
                    <a:pt x="102016" y="221924"/>
                  </a:lnTo>
                  <a:lnTo>
                    <a:pt x="102310" y="221935"/>
                  </a:lnTo>
                  <a:lnTo>
                    <a:pt x="102600" y="221958"/>
                  </a:lnTo>
                  <a:lnTo>
                    <a:pt x="102889" y="221992"/>
                  </a:lnTo>
                  <a:lnTo>
                    <a:pt x="103174" y="222038"/>
                  </a:lnTo>
                  <a:lnTo>
                    <a:pt x="103459" y="222083"/>
                  </a:lnTo>
                  <a:lnTo>
                    <a:pt x="103739" y="222140"/>
                  </a:lnTo>
                  <a:lnTo>
                    <a:pt x="104016" y="222219"/>
                  </a:lnTo>
                  <a:lnTo>
                    <a:pt x="104287" y="222298"/>
                  </a:lnTo>
                  <a:lnTo>
                    <a:pt x="104554" y="222389"/>
                  </a:lnTo>
                  <a:lnTo>
                    <a:pt x="104822" y="222491"/>
                  </a:lnTo>
                  <a:lnTo>
                    <a:pt x="105080" y="222616"/>
                  </a:lnTo>
                  <a:lnTo>
                    <a:pt x="105334" y="222741"/>
                  </a:lnTo>
                  <a:lnTo>
                    <a:pt x="105583" y="222888"/>
                  </a:lnTo>
                  <a:lnTo>
                    <a:pt x="105828" y="223036"/>
                  </a:lnTo>
                  <a:lnTo>
                    <a:pt x="106064" y="223206"/>
                  </a:lnTo>
                  <a:lnTo>
                    <a:pt x="106295" y="223398"/>
                  </a:lnTo>
                  <a:lnTo>
                    <a:pt x="106523" y="223591"/>
                  </a:lnTo>
                  <a:lnTo>
                    <a:pt x="106741" y="223807"/>
                  </a:lnTo>
                  <a:lnTo>
                    <a:pt x="106954" y="224034"/>
                  </a:lnTo>
                  <a:lnTo>
                    <a:pt x="107159" y="224283"/>
                  </a:lnTo>
                  <a:lnTo>
                    <a:pt x="107355" y="224544"/>
                  </a:lnTo>
                  <a:lnTo>
                    <a:pt x="107547" y="224827"/>
                  </a:lnTo>
                  <a:lnTo>
                    <a:pt x="107725" y="225122"/>
                  </a:lnTo>
                  <a:lnTo>
                    <a:pt x="107814" y="225281"/>
                  </a:lnTo>
                  <a:lnTo>
                    <a:pt x="107898" y="225440"/>
                  </a:lnTo>
                  <a:lnTo>
                    <a:pt x="107983" y="225599"/>
                  </a:lnTo>
                  <a:lnTo>
                    <a:pt x="108063" y="225769"/>
                  </a:lnTo>
                  <a:lnTo>
                    <a:pt x="108143" y="225939"/>
                  </a:lnTo>
                  <a:lnTo>
                    <a:pt x="108219" y="226120"/>
                  </a:lnTo>
                  <a:lnTo>
                    <a:pt x="108295" y="226302"/>
                  </a:lnTo>
                  <a:lnTo>
                    <a:pt x="108366" y="226483"/>
                  </a:lnTo>
                  <a:lnTo>
                    <a:pt x="108433" y="226676"/>
                  </a:lnTo>
                  <a:lnTo>
                    <a:pt x="108504" y="226880"/>
                  </a:lnTo>
                  <a:lnTo>
                    <a:pt x="108566" y="227084"/>
                  </a:lnTo>
                  <a:lnTo>
                    <a:pt x="108629" y="227288"/>
                  </a:lnTo>
                  <a:lnTo>
                    <a:pt x="108687" y="227504"/>
                  </a:lnTo>
                  <a:lnTo>
                    <a:pt x="108745" y="227742"/>
                  </a:lnTo>
                  <a:lnTo>
                    <a:pt x="108794" y="227992"/>
                  </a:lnTo>
                  <a:lnTo>
                    <a:pt x="108838" y="228275"/>
                  </a:lnTo>
                  <a:lnTo>
                    <a:pt x="108883" y="228570"/>
                  </a:lnTo>
                  <a:lnTo>
                    <a:pt x="108918" y="228888"/>
                  </a:lnTo>
                  <a:lnTo>
                    <a:pt x="108954" y="229216"/>
                  </a:lnTo>
                  <a:lnTo>
                    <a:pt x="108985" y="229557"/>
                  </a:lnTo>
                  <a:lnTo>
                    <a:pt x="109012" y="229920"/>
                  </a:lnTo>
                  <a:lnTo>
                    <a:pt x="109038" y="230305"/>
                  </a:lnTo>
                  <a:lnTo>
                    <a:pt x="109056" y="230691"/>
                  </a:lnTo>
                  <a:lnTo>
                    <a:pt x="109079" y="231088"/>
                  </a:lnTo>
                  <a:lnTo>
                    <a:pt x="109092" y="231496"/>
                  </a:lnTo>
                  <a:lnTo>
                    <a:pt x="109105" y="231916"/>
                  </a:lnTo>
                  <a:lnTo>
                    <a:pt x="109127" y="232789"/>
                  </a:lnTo>
                  <a:lnTo>
                    <a:pt x="109061" y="232846"/>
                  </a:lnTo>
                  <a:lnTo>
                    <a:pt x="108998" y="232914"/>
                  </a:lnTo>
                  <a:lnTo>
                    <a:pt x="108940" y="232993"/>
                  </a:lnTo>
                  <a:lnTo>
                    <a:pt x="108891" y="233084"/>
                  </a:lnTo>
                  <a:lnTo>
                    <a:pt x="108843" y="233186"/>
                  </a:lnTo>
                  <a:lnTo>
                    <a:pt x="108802" y="233288"/>
                  </a:lnTo>
                  <a:lnTo>
                    <a:pt x="108762" y="233401"/>
                  </a:lnTo>
                  <a:lnTo>
                    <a:pt x="108731" y="233515"/>
                  </a:lnTo>
                  <a:lnTo>
                    <a:pt x="108704" y="233639"/>
                  </a:lnTo>
                  <a:lnTo>
                    <a:pt x="108678" y="233764"/>
                  </a:lnTo>
                  <a:lnTo>
                    <a:pt x="108660" y="233900"/>
                  </a:lnTo>
                  <a:lnTo>
                    <a:pt x="108647" y="234036"/>
                  </a:lnTo>
                  <a:lnTo>
                    <a:pt x="108633" y="234173"/>
                  </a:lnTo>
                  <a:lnTo>
                    <a:pt x="108629" y="234320"/>
                  </a:lnTo>
                  <a:lnTo>
                    <a:pt x="108624" y="234467"/>
                  </a:lnTo>
                  <a:lnTo>
                    <a:pt x="108629" y="234603"/>
                  </a:lnTo>
                  <a:lnTo>
                    <a:pt x="108633" y="234751"/>
                  </a:lnTo>
                  <a:lnTo>
                    <a:pt x="108642" y="234898"/>
                  </a:lnTo>
                  <a:lnTo>
                    <a:pt x="108655" y="235046"/>
                  </a:lnTo>
                  <a:lnTo>
                    <a:pt x="108673" y="235193"/>
                  </a:lnTo>
                  <a:lnTo>
                    <a:pt x="108696" y="235329"/>
                  </a:lnTo>
                  <a:lnTo>
                    <a:pt x="108718" y="235477"/>
                  </a:lnTo>
                  <a:lnTo>
                    <a:pt x="108745" y="235613"/>
                  </a:lnTo>
                  <a:lnTo>
                    <a:pt x="108776" y="235738"/>
                  </a:lnTo>
                  <a:lnTo>
                    <a:pt x="108811" y="235874"/>
                  </a:lnTo>
                  <a:lnTo>
                    <a:pt x="108847" y="235998"/>
                  </a:lnTo>
                  <a:lnTo>
                    <a:pt x="108891" y="236112"/>
                  </a:lnTo>
                  <a:lnTo>
                    <a:pt x="108936" y="236225"/>
                  </a:lnTo>
                  <a:lnTo>
                    <a:pt x="108981" y="236327"/>
                  </a:lnTo>
                  <a:lnTo>
                    <a:pt x="109030" y="236418"/>
                  </a:lnTo>
                  <a:lnTo>
                    <a:pt x="109083" y="236509"/>
                  </a:lnTo>
                  <a:lnTo>
                    <a:pt x="109141" y="236588"/>
                  </a:lnTo>
                  <a:lnTo>
                    <a:pt x="109119" y="238006"/>
                  </a:lnTo>
                  <a:lnTo>
                    <a:pt x="109096" y="239423"/>
                  </a:lnTo>
                  <a:lnTo>
                    <a:pt x="109034" y="242134"/>
                  </a:lnTo>
                  <a:lnTo>
                    <a:pt x="109012" y="243404"/>
                  </a:lnTo>
                  <a:lnTo>
                    <a:pt x="108989" y="244572"/>
                  </a:lnTo>
                  <a:lnTo>
                    <a:pt x="108981" y="245627"/>
                  </a:lnTo>
                  <a:lnTo>
                    <a:pt x="108981" y="246103"/>
                  </a:lnTo>
                  <a:lnTo>
                    <a:pt x="108985" y="246546"/>
                  </a:lnTo>
                  <a:lnTo>
                    <a:pt x="109016" y="249358"/>
                  </a:lnTo>
                  <a:lnTo>
                    <a:pt x="109038" y="252171"/>
                  </a:lnTo>
                  <a:lnTo>
                    <a:pt x="109061" y="254972"/>
                  </a:lnTo>
                  <a:lnTo>
                    <a:pt x="109074" y="257785"/>
                  </a:lnTo>
                  <a:lnTo>
                    <a:pt x="109083" y="260597"/>
                  </a:lnTo>
                  <a:lnTo>
                    <a:pt x="109087" y="263410"/>
                  </a:lnTo>
                  <a:lnTo>
                    <a:pt x="109083" y="266223"/>
                  </a:lnTo>
                  <a:lnTo>
                    <a:pt x="109070" y="269024"/>
                  </a:lnTo>
                  <a:lnTo>
                    <a:pt x="109043" y="271972"/>
                  </a:lnTo>
                  <a:lnTo>
                    <a:pt x="109007" y="274921"/>
                  </a:lnTo>
                  <a:lnTo>
                    <a:pt x="108967" y="277870"/>
                  </a:lnTo>
                  <a:lnTo>
                    <a:pt x="108909" y="280819"/>
                  </a:lnTo>
                  <a:lnTo>
                    <a:pt x="108878" y="282293"/>
                  </a:lnTo>
                  <a:lnTo>
                    <a:pt x="108847" y="283779"/>
                  </a:lnTo>
                  <a:lnTo>
                    <a:pt x="108807" y="285253"/>
                  </a:lnTo>
                  <a:lnTo>
                    <a:pt x="108771" y="286716"/>
                  </a:lnTo>
                  <a:lnTo>
                    <a:pt x="108727" y="288190"/>
                  </a:lnTo>
                  <a:lnTo>
                    <a:pt x="108682" y="289665"/>
                  </a:lnTo>
                  <a:lnTo>
                    <a:pt x="108633" y="291139"/>
                  </a:lnTo>
                  <a:lnTo>
                    <a:pt x="108580" y="292613"/>
                  </a:lnTo>
                  <a:lnTo>
                    <a:pt x="108522" y="294076"/>
                  </a:lnTo>
                  <a:lnTo>
                    <a:pt x="108464" y="295551"/>
                  </a:lnTo>
                  <a:lnTo>
                    <a:pt x="108402" y="297014"/>
                  </a:lnTo>
                  <a:lnTo>
                    <a:pt x="108335" y="298488"/>
                  </a:lnTo>
                  <a:lnTo>
                    <a:pt x="108268" y="299951"/>
                  </a:lnTo>
                  <a:lnTo>
                    <a:pt x="108192" y="301414"/>
                  </a:lnTo>
                  <a:lnTo>
                    <a:pt x="108117" y="302877"/>
                  </a:lnTo>
                  <a:lnTo>
                    <a:pt x="108032" y="304329"/>
                  </a:lnTo>
                  <a:lnTo>
                    <a:pt x="107947" y="305792"/>
                  </a:lnTo>
                  <a:lnTo>
                    <a:pt x="107858" y="307255"/>
                  </a:lnTo>
                  <a:lnTo>
                    <a:pt x="107765" y="308706"/>
                  </a:lnTo>
                  <a:lnTo>
                    <a:pt x="107671" y="310158"/>
                  </a:lnTo>
                  <a:lnTo>
                    <a:pt x="107569" y="311610"/>
                  </a:lnTo>
                  <a:lnTo>
                    <a:pt x="107462" y="313061"/>
                  </a:lnTo>
                  <a:lnTo>
                    <a:pt x="107351" y="314502"/>
                  </a:lnTo>
                  <a:lnTo>
                    <a:pt x="107235" y="315942"/>
                  </a:lnTo>
                  <a:lnTo>
                    <a:pt x="107115" y="317371"/>
                  </a:lnTo>
                  <a:lnTo>
                    <a:pt x="106995" y="318811"/>
                  </a:lnTo>
                  <a:lnTo>
                    <a:pt x="106865" y="320240"/>
                  </a:lnTo>
                  <a:lnTo>
                    <a:pt x="106732" y="321681"/>
                  </a:lnTo>
                  <a:lnTo>
                    <a:pt x="106598" y="323121"/>
                  </a:lnTo>
                  <a:lnTo>
                    <a:pt x="106456" y="324561"/>
                  </a:lnTo>
                  <a:lnTo>
                    <a:pt x="106309" y="326002"/>
                  </a:lnTo>
                  <a:lnTo>
                    <a:pt x="106157" y="327442"/>
                  </a:lnTo>
                  <a:lnTo>
                    <a:pt x="106002" y="328882"/>
                  </a:lnTo>
                  <a:lnTo>
                    <a:pt x="105841" y="330323"/>
                  </a:lnTo>
                  <a:lnTo>
                    <a:pt x="105676" y="331752"/>
                  </a:lnTo>
                  <a:lnTo>
                    <a:pt x="105503" y="333181"/>
                  </a:lnTo>
                  <a:lnTo>
                    <a:pt x="105329" y="334610"/>
                  </a:lnTo>
                  <a:lnTo>
                    <a:pt x="105147" y="336027"/>
                  </a:lnTo>
                  <a:lnTo>
                    <a:pt x="104955" y="337445"/>
                  </a:lnTo>
                  <a:lnTo>
                    <a:pt x="104764" y="338851"/>
                  </a:lnTo>
                  <a:lnTo>
                    <a:pt x="104563" y="340246"/>
                  </a:lnTo>
                  <a:lnTo>
                    <a:pt x="104358" y="341641"/>
                  </a:lnTo>
                  <a:lnTo>
                    <a:pt x="104145" y="343025"/>
                  </a:lnTo>
                  <a:lnTo>
                    <a:pt x="103926" y="344397"/>
                  </a:lnTo>
                  <a:lnTo>
                    <a:pt x="103699" y="345758"/>
                  </a:lnTo>
                  <a:lnTo>
                    <a:pt x="103468" y="347107"/>
                  </a:lnTo>
                  <a:lnTo>
                    <a:pt x="103232" y="348457"/>
                  </a:lnTo>
                  <a:lnTo>
                    <a:pt x="102987" y="349784"/>
                  </a:lnTo>
                  <a:lnTo>
                    <a:pt x="102733" y="351100"/>
                  </a:lnTo>
                  <a:lnTo>
                    <a:pt x="102475" y="352392"/>
                  </a:lnTo>
                  <a:lnTo>
                    <a:pt x="102212" y="353685"/>
                  </a:lnTo>
                  <a:lnTo>
                    <a:pt x="101936" y="354956"/>
                  </a:lnTo>
                  <a:lnTo>
                    <a:pt x="101656" y="356203"/>
                  </a:lnTo>
                  <a:lnTo>
                    <a:pt x="101366" y="357439"/>
                  </a:lnTo>
                  <a:lnTo>
                    <a:pt x="101072" y="358664"/>
                  </a:lnTo>
                  <a:lnTo>
                    <a:pt x="100769" y="359866"/>
                  </a:lnTo>
                  <a:lnTo>
                    <a:pt x="100614" y="360456"/>
                  </a:lnTo>
                  <a:lnTo>
                    <a:pt x="100458" y="361046"/>
                  </a:lnTo>
                  <a:lnTo>
                    <a:pt x="100297" y="361635"/>
                  </a:lnTo>
                  <a:lnTo>
                    <a:pt x="100137" y="362214"/>
                  </a:lnTo>
                  <a:lnTo>
                    <a:pt x="99977" y="362781"/>
                  </a:lnTo>
                  <a:lnTo>
                    <a:pt x="99812" y="363348"/>
                  </a:lnTo>
                  <a:lnTo>
                    <a:pt x="99643" y="363915"/>
                  </a:lnTo>
                  <a:lnTo>
                    <a:pt x="99474" y="364471"/>
                  </a:lnTo>
                  <a:lnTo>
                    <a:pt x="99304" y="365026"/>
                  </a:lnTo>
                  <a:lnTo>
                    <a:pt x="99131" y="365571"/>
                  </a:lnTo>
                  <a:lnTo>
                    <a:pt x="98953" y="366104"/>
                  </a:lnTo>
                  <a:lnTo>
                    <a:pt x="98779" y="366648"/>
                  </a:lnTo>
                  <a:lnTo>
                    <a:pt x="98596" y="367170"/>
                  </a:lnTo>
                  <a:lnTo>
                    <a:pt x="98418" y="367692"/>
                  </a:lnTo>
                  <a:lnTo>
                    <a:pt x="98231" y="368213"/>
                  </a:lnTo>
                  <a:lnTo>
                    <a:pt x="98044" y="368724"/>
                  </a:lnTo>
                  <a:lnTo>
                    <a:pt x="97857" y="369223"/>
                  </a:lnTo>
                  <a:lnTo>
                    <a:pt x="97666" y="369722"/>
                  </a:lnTo>
                  <a:lnTo>
                    <a:pt x="97474" y="370221"/>
                  </a:lnTo>
                  <a:lnTo>
                    <a:pt x="97278" y="370697"/>
                  </a:lnTo>
                  <a:lnTo>
                    <a:pt x="97082" y="371185"/>
                  </a:lnTo>
                  <a:lnTo>
                    <a:pt x="96882" y="371650"/>
                  </a:lnTo>
                  <a:lnTo>
                    <a:pt x="96682" y="372115"/>
                  </a:lnTo>
                  <a:lnTo>
                    <a:pt x="96477" y="372568"/>
                  </a:lnTo>
                  <a:lnTo>
                    <a:pt x="96272" y="373022"/>
                  </a:lnTo>
                  <a:lnTo>
                    <a:pt x="96063" y="373464"/>
                  </a:lnTo>
                  <a:lnTo>
                    <a:pt x="95849" y="373907"/>
                  </a:lnTo>
                  <a:lnTo>
                    <a:pt x="95635" y="374338"/>
                  </a:lnTo>
                  <a:lnTo>
                    <a:pt x="95421" y="374757"/>
                  </a:lnTo>
                  <a:lnTo>
                    <a:pt x="95203" y="375165"/>
                  </a:lnTo>
                  <a:lnTo>
                    <a:pt x="94981" y="375574"/>
                  </a:lnTo>
                  <a:lnTo>
                    <a:pt x="94758" y="375971"/>
                  </a:lnTo>
                  <a:lnTo>
                    <a:pt x="94535" y="376368"/>
                  </a:lnTo>
                  <a:lnTo>
                    <a:pt x="94304" y="376753"/>
                  </a:lnTo>
                  <a:lnTo>
                    <a:pt x="94072" y="377127"/>
                  </a:lnTo>
                  <a:lnTo>
                    <a:pt x="93841" y="377490"/>
                  </a:lnTo>
                  <a:lnTo>
                    <a:pt x="93605" y="377853"/>
                  </a:lnTo>
                  <a:lnTo>
                    <a:pt x="93369" y="378205"/>
                  </a:lnTo>
                  <a:lnTo>
                    <a:pt x="93128" y="378545"/>
                  </a:lnTo>
                  <a:lnTo>
                    <a:pt x="92883" y="378885"/>
                  </a:lnTo>
                  <a:lnTo>
                    <a:pt x="92638" y="379203"/>
                  </a:lnTo>
                  <a:lnTo>
                    <a:pt x="92389" y="379520"/>
                  </a:lnTo>
                  <a:lnTo>
                    <a:pt x="92140" y="379838"/>
                  </a:lnTo>
                  <a:lnTo>
                    <a:pt x="91886" y="380133"/>
                  </a:lnTo>
                  <a:lnTo>
                    <a:pt x="91628" y="380428"/>
                  </a:lnTo>
                  <a:lnTo>
                    <a:pt x="91369" y="380711"/>
                  </a:lnTo>
                  <a:lnTo>
                    <a:pt x="91107" y="380983"/>
                  </a:lnTo>
                  <a:lnTo>
                    <a:pt x="90844" y="381244"/>
                  </a:lnTo>
                  <a:lnTo>
                    <a:pt x="90577" y="381494"/>
                  </a:lnTo>
                  <a:lnTo>
                    <a:pt x="90309" y="381743"/>
                  </a:lnTo>
                  <a:lnTo>
                    <a:pt x="90033" y="381981"/>
                  </a:lnTo>
                  <a:lnTo>
                    <a:pt x="89762" y="382208"/>
                  </a:lnTo>
                  <a:lnTo>
                    <a:pt x="89481" y="382424"/>
                  </a:lnTo>
                  <a:lnTo>
                    <a:pt x="89201" y="382628"/>
                  </a:lnTo>
                  <a:lnTo>
                    <a:pt x="88920" y="382832"/>
                  </a:lnTo>
                  <a:lnTo>
                    <a:pt x="88631" y="383013"/>
                  </a:lnTo>
                  <a:lnTo>
                    <a:pt x="88346" y="383195"/>
                  </a:lnTo>
                  <a:lnTo>
                    <a:pt x="88052" y="383365"/>
                  </a:lnTo>
                  <a:lnTo>
                    <a:pt x="87758" y="383524"/>
                  </a:lnTo>
                  <a:lnTo>
                    <a:pt x="87460" y="383671"/>
                  </a:lnTo>
                  <a:lnTo>
                    <a:pt x="87161" y="383807"/>
                  </a:lnTo>
                  <a:lnTo>
                    <a:pt x="86858" y="383932"/>
                  </a:lnTo>
                  <a:lnTo>
                    <a:pt x="86551" y="384046"/>
                  </a:lnTo>
                  <a:lnTo>
                    <a:pt x="86240" y="384148"/>
                  </a:lnTo>
                  <a:lnTo>
                    <a:pt x="85861" y="383467"/>
                  </a:lnTo>
                  <a:lnTo>
                    <a:pt x="85478" y="382798"/>
                  </a:lnTo>
                  <a:lnTo>
                    <a:pt x="85082" y="382152"/>
                  </a:lnTo>
                  <a:lnTo>
                    <a:pt x="84685" y="381528"/>
                  </a:lnTo>
                  <a:lnTo>
                    <a:pt x="84280" y="380915"/>
                  </a:lnTo>
                  <a:lnTo>
                    <a:pt x="83866" y="380314"/>
                  </a:lnTo>
                  <a:lnTo>
                    <a:pt x="83448" y="379747"/>
                  </a:lnTo>
                  <a:lnTo>
                    <a:pt x="83020" y="379192"/>
                  </a:lnTo>
                  <a:lnTo>
                    <a:pt x="82588" y="378647"/>
                  </a:lnTo>
                  <a:lnTo>
                    <a:pt x="82147" y="378137"/>
                  </a:lnTo>
                  <a:lnTo>
                    <a:pt x="81702" y="377638"/>
                  </a:lnTo>
                  <a:lnTo>
                    <a:pt x="81252" y="377161"/>
                  </a:lnTo>
                  <a:lnTo>
                    <a:pt x="80789" y="376696"/>
                  </a:lnTo>
                  <a:lnTo>
                    <a:pt x="80326" y="376266"/>
                  </a:lnTo>
                  <a:lnTo>
                    <a:pt x="79850" y="375846"/>
                  </a:lnTo>
                  <a:lnTo>
                    <a:pt x="79373" y="375449"/>
                  </a:lnTo>
                  <a:lnTo>
                    <a:pt x="78888" y="375075"/>
                  </a:lnTo>
                  <a:lnTo>
                    <a:pt x="78394" y="374723"/>
                  </a:lnTo>
                  <a:lnTo>
                    <a:pt x="77890" y="374383"/>
                  </a:lnTo>
                  <a:lnTo>
                    <a:pt x="77387" y="374077"/>
                  </a:lnTo>
                  <a:lnTo>
                    <a:pt x="76871" y="373782"/>
                  </a:lnTo>
                  <a:lnTo>
                    <a:pt x="76354" y="373521"/>
                  </a:lnTo>
                  <a:lnTo>
                    <a:pt x="75824" y="373271"/>
                  </a:lnTo>
                  <a:lnTo>
                    <a:pt x="75290" y="373045"/>
                  </a:lnTo>
                  <a:lnTo>
                    <a:pt x="74751" y="372852"/>
                  </a:lnTo>
                  <a:lnTo>
                    <a:pt x="74203" y="372670"/>
                  </a:lnTo>
                  <a:lnTo>
                    <a:pt x="73651" y="372512"/>
                  </a:lnTo>
                  <a:lnTo>
                    <a:pt x="73090" y="372387"/>
                  </a:lnTo>
                  <a:lnTo>
                    <a:pt x="72520" y="372273"/>
                  </a:lnTo>
                  <a:lnTo>
                    <a:pt x="71946" y="372194"/>
                  </a:lnTo>
                  <a:lnTo>
                    <a:pt x="71362" y="372137"/>
                  </a:lnTo>
                  <a:lnTo>
                    <a:pt x="70775" y="372092"/>
                  </a:lnTo>
                  <a:lnTo>
                    <a:pt x="70111" y="372081"/>
                  </a:lnTo>
                  <a:lnTo>
                    <a:pt x="69443" y="372069"/>
                  </a:lnTo>
                  <a:lnTo>
                    <a:pt x="68780" y="372081"/>
                  </a:lnTo>
                  <a:lnTo>
                    <a:pt x="68112" y="372103"/>
                  </a:lnTo>
                  <a:lnTo>
                    <a:pt x="67444" y="372149"/>
                  </a:lnTo>
                  <a:lnTo>
                    <a:pt x="66776" y="372217"/>
                  </a:lnTo>
                  <a:lnTo>
                    <a:pt x="66108" y="372307"/>
                  </a:lnTo>
                  <a:lnTo>
                    <a:pt x="65440" y="372410"/>
                  </a:lnTo>
                  <a:lnTo>
                    <a:pt x="64777" y="372546"/>
                  </a:lnTo>
                  <a:lnTo>
                    <a:pt x="64113" y="372693"/>
                  </a:lnTo>
                  <a:lnTo>
                    <a:pt x="63784" y="372784"/>
                  </a:lnTo>
                  <a:lnTo>
                    <a:pt x="63450" y="372875"/>
                  </a:lnTo>
                  <a:lnTo>
                    <a:pt x="63120" y="372977"/>
                  </a:lnTo>
                  <a:lnTo>
                    <a:pt x="62795" y="373090"/>
                  </a:lnTo>
                  <a:lnTo>
                    <a:pt x="62465" y="373203"/>
                  </a:lnTo>
                  <a:lnTo>
                    <a:pt x="62140" y="373317"/>
                  </a:lnTo>
                  <a:lnTo>
                    <a:pt x="61811" y="373453"/>
                  </a:lnTo>
                  <a:lnTo>
                    <a:pt x="61486" y="373589"/>
                  </a:lnTo>
                  <a:lnTo>
                    <a:pt x="61161" y="373736"/>
                  </a:lnTo>
                  <a:lnTo>
                    <a:pt x="60840" y="373884"/>
                  </a:lnTo>
                  <a:lnTo>
                    <a:pt x="60515" y="374043"/>
                  </a:lnTo>
                  <a:lnTo>
                    <a:pt x="60194" y="374213"/>
                  </a:lnTo>
                  <a:lnTo>
                    <a:pt x="59874" y="374394"/>
                  </a:lnTo>
                  <a:lnTo>
                    <a:pt x="59558" y="374576"/>
                  </a:lnTo>
                  <a:lnTo>
                    <a:pt x="59237" y="374768"/>
                  </a:lnTo>
                  <a:lnTo>
                    <a:pt x="58921" y="374973"/>
                  </a:lnTo>
                  <a:lnTo>
                    <a:pt x="58609" y="375188"/>
                  </a:lnTo>
                  <a:lnTo>
                    <a:pt x="58293" y="375415"/>
                  </a:lnTo>
                  <a:lnTo>
                    <a:pt x="57981" y="375642"/>
                  </a:lnTo>
                  <a:lnTo>
                    <a:pt x="57670" y="375880"/>
                  </a:lnTo>
                  <a:lnTo>
                    <a:pt x="57362" y="376129"/>
                  </a:lnTo>
                  <a:lnTo>
                    <a:pt x="57055" y="376390"/>
                  </a:lnTo>
                  <a:lnTo>
                    <a:pt x="56752" y="376662"/>
                  </a:lnTo>
                  <a:lnTo>
                    <a:pt x="56445" y="376946"/>
                  </a:lnTo>
                  <a:lnTo>
                    <a:pt x="56147" y="377229"/>
                  </a:lnTo>
                  <a:lnTo>
                    <a:pt x="55844" y="377536"/>
                  </a:lnTo>
                  <a:lnTo>
                    <a:pt x="55546" y="377842"/>
                  </a:lnTo>
                  <a:lnTo>
                    <a:pt x="55252" y="378171"/>
                  </a:lnTo>
                  <a:lnTo>
                    <a:pt x="54958" y="378500"/>
                  </a:lnTo>
                  <a:lnTo>
                    <a:pt x="54664" y="378840"/>
                  </a:lnTo>
                  <a:lnTo>
                    <a:pt x="54375" y="379203"/>
                  </a:lnTo>
                  <a:lnTo>
                    <a:pt x="54085" y="379566"/>
                  </a:lnTo>
                  <a:lnTo>
                    <a:pt x="53800" y="379940"/>
                  </a:lnTo>
                  <a:lnTo>
                    <a:pt x="53515" y="380337"/>
                  </a:lnTo>
                  <a:lnTo>
                    <a:pt x="53235" y="380734"/>
                  </a:lnTo>
                  <a:lnTo>
                    <a:pt x="52958" y="381154"/>
                  </a:lnTo>
                  <a:lnTo>
                    <a:pt x="52682" y="381573"/>
                  </a:lnTo>
                  <a:lnTo>
                    <a:pt x="52406" y="382015"/>
                  </a:lnTo>
                  <a:lnTo>
                    <a:pt x="52135" y="382469"/>
                  </a:lnTo>
                  <a:lnTo>
                    <a:pt x="51868" y="382934"/>
                  </a:lnTo>
                  <a:lnTo>
                    <a:pt x="51600" y="383410"/>
                  </a:lnTo>
                  <a:lnTo>
                    <a:pt x="51338" y="383898"/>
                  </a:lnTo>
                  <a:lnTo>
                    <a:pt x="51075" y="384397"/>
                  </a:lnTo>
                  <a:lnTo>
                    <a:pt x="50817" y="384919"/>
                  </a:lnTo>
                  <a:lnTo>
                    <a:pt x="50518" y="384647"/>
                  </a:lnTo>
                  <a:lnTo>
                    <a:pt x="50224" y="384363"/>
                  </a:lnTo>
                  <a:lnTo>
                    <a:pt x="49935" y="384068"/>
                  </a:lnTo>
                  <a:lnTo>
                    <a:pt x="49650" y="383751"/>
                  </a:lnTo>
                  <a:lnTo>
                    <a:pt x="49365" y="383433"/>
                  </a:lnTo>
                  <a:lnTo>
                    <a:pt x="49089" y="383104"/>
                  </a:lnTo>
                  <a:lnTo>
                    <a:pt x="48817" y="382764"/>
                  </a:lnTo>
                  <a:lnTo>
                    <a:pt x="48550" y="382412"/>
                  </a:lnTo>
                  <a:lnTo>
                    <a:pt x="48287" y="382049"/>
                  </a:lnTo>
                  <a:lnTo>
                    <a:pt x="48029" y="381675"/>
                  </a:lnTo>
                  <a:lnTo>
                    <a:pt x="47775" y="381290"/>
                  </a:lnTo>
                  <a:lnTo>
                    <a:pt x="47526" y="380893"/>
                  </a:lnTo>
                  <a:lnTo>
                    <a:pt x="47281" y="380484"/>
                  </a:lnTo>
                  <a:lnTo>
                    <a:pt x="47036" y="380076"/>
                  </a:lnTo>
                  <a:lnTo>
                    <a:pt x="46800" y="379645"/>
                  </a:lnTo>
                  <a:lnTo>
                    <a:pt x="46569" y="379214"/>
                  </a:lnTo>
                  <a:lnTo>
                    <a:pt x="46337" y="378761"/>
                  </a:lnTo>
                  <a:lnTo>
                    <a:pt x="46114" y="378307"/>
                  </a:lnTo>
                  <a:lnTo>
                    <a:pt x="45892" y="377842"/>
                  </a:lnTo>
                  <a:lnTo>
                    <a:pt x="45678" y="377366"/>
                  </a:lnTo>
                  <a:lnTo>
                    <a:pt x="45464" y="376878"/>
                  </a:lnTo>
                  <a:lnTo>
                    <a:pt x="45255" y="376390"/>
                  </a:lnTo>
                  <a:lnTo>
                    <a:pt x="45050" y="375891"/>
                  </a:lnTo>
                  <a:lnTo>
                    <a:pt x="44850" y="375370"/>
                  </a:lnTo>
                  <a:lnTo>
                    <a:pt x="44654" y="374859"/>
                  </a:lnTo>
                  <a:lnTo>
                    <a:pt x="44458" y="374326"/>
                  </a:lnTo>
                  <a:lnTo>
                    <a:pt x="44271" y="373793"/>
                  </a:lnTo>
                  <a:lnTo>
                    <a:pt x="44084" y="373237"/>
                  </a:lnTo>
                  <a:lnTo>
                    <a:pt x="43901" y="372693"/>
                  </a:lnTo>
                  <a:lnTo>
                    <a:pt x="43723" y="372126"/>
                  </a:lnTo>
                  <a:lnTo>
                    <a:pt x="43545" y="371559"/>
                  </a:lnTo>
                  <a:lnTo>
                    <a:pt x="43376" y="370981"/>
                  </a:lnTo>
                  <a:lnTo>
                    <a:pt x="43207" y="370391"/>
                  </a:lnTo>
                  <a:lnTo>
                    <a:pt x="43042" y="369801"/>
                  </a:lnTo>
                  <a:lnTo>
                    <a:pt x="42882" y="369200"/>
                  </a:lnTo>
                  <a:lnTo>
                    <a:pt x="42721" y="368588"/>
                  </a:lnTo>
                  <a:lnTo>
                    <a:pt x="42570" y="367975"/>
                  </a:lnTo>
                  <a:lnTo>
                    <a:pt x="42418" y="367351"/>
                  </a:lnTo>
                  <a:lnTo>
                    <a:pt x="42267" y="366728"/>
                  </a:lnTo>
                  <a:lnTo>
                    <a:pt x="42125" y="366093"/>
                  </a:lnTo>
                  <a:lnTo>
                    <a:pt x="41982" y="365446"/>
                  </a:lnTo>
                  <a:lnTo>
                    <a:pt x="41844" y="364800"/>
                  </a:lnTo>
                  <a:lnTo>
                    <a:pt x="41710" y="364142"/>
                  </a:lnTo>
                  <a:lnTo>
                    <a:pt x="41577" y="363484"/>
                  </a:lnTo>
                  <a:lnTo>
                    <a:pt x="41448" y="362815"/>
                  </a:lnTo>
                  <a:lnTo>
                    <a:pt x="41319" y="362146"/>
                  </a:lnTo>
                  <a:lnTo>
                    <a:pt x="41198" y="361465"/>
                  </a:lnTo>
                  <a:lnTo>
                    <a:pt x="41078" y="360785"/>
                  </a:lnTo>
                  <a:lnTo>
                    <a:pt x="40958" y="360093"/>
                  </a:lnTo>
                  <a:lnTo>
                    <a:pt x="40842" y="359390"/>
                  </a:lnTo>
                  <a:lnTo>
                    <a:pt x="40731" y="358698"/>
                  </a:lnTo>
                  <a:lnTo>
                    <a:pt x="40624" y="357984"/>
                  </a:lnTo>
                  <a:lnTo>
                    <a:pt x="40517" y="357280"/>
                  </a:lnTo>
                  <a:lnTo>
                    <a:pt x="40410" y="356566"/>
                  </a:lnTo>
                  <a:lnTo>
                    <a:pt x="40312" y="355840"/>
                  </a:lnTo>
                  <a:lnTo>
                    <a:pt x="40210" y="355114"/>
                  </a:lnTo>
                  <a:lnTo>
                    <a:pt x="40116" y="354388"/>
                  </a:lnTo>
                  <a:lnTo>
                    <a:pt x="40023" y="353663"/>
                  </a:lnTo>
                  <a:lnTo>
                    <a:pt x="39929" y="352925"/>
                  </a:lnTo>
                  <a:lnTo>
                    <a:pt x="39840" y="352177"/>
                  </a:lnTo>
                  <a:lnTo>
                    <a:pt x="39671" y="350691"/>
                  </a:lnTo>
                  <a:lnTo>
                    <a:pt x="39511" y="349183"/>
                  </a:lnTo>
                  <a:lnTo>
                    <a:pt x="39355" y="347663"/>
                  </a:lnTo>
                  <a:lnTo>
                    <a:pt x="39212" y="346132"/>
                  </a:lnTo>
                  <a:lnTo>
                    <a:pt x="39074" y="344590"/>
                  </a:lnTo>
                  <a:lnTo>
                    <a:pt x="38950" y="343036"/>
                  </a:lnTo>
                  <a:lnTo>
                    <a:pt x="38829" y="341471"/>
                  </a:lnTo>
                  <a:lnTo>
                    <a:pt x="38714" y="339906"/>
                  </a:lnTo>
                  <a:lnTo>
                    <a:pt x="38607" y="338329"/>
                  </a:lnTo>
                  <a:lnTo>
                    <a:pt x="38509" y="336753"/>
                  </a:lnTo>
                  <a:lnTo>
                    <a:pt x="38415" y="335165"/>
                  </a:lnTo>
                  <a:lnTo>
                    <a:pt x="38326" y="333577"/>
                  </a:lnTo>
                  <a:lnTo>
                    <a:pt x="38246" y="331990"/>
                  </a:lnTo>
                  <a:lnTo>
                    <a:pt x="38170" y="330391"/>
                  </a:lnTo>
                  <a:lnTo>
                    <a:pt x="38099" y="328803"/>
                  </a:lnTo>
                  <a:lnTo>
                    <a:pt x="38032" y="327215"/>
                  </a:lnTo>
                  <a:lnTo>
                    <a:pt x="37970" y="325627"/>
                  </a:lnTo>
                  <a:lnTo>
                    <a:pt x="37912" y="324040"/>
                  </a:lnTo>
                  <a:lnTo>
                    <a:pt x="37859" y="322463"/>
                  </a:lnTo>
                  <a:lnTo>
                    <a:pt x="37805" y="320898"/>
                  </a:lnTo>
                  <a:lnTo>
                    <a:pt x="37712" y="317768"/>
                  </a:lnTo>
                  <a:lnTo>
                    <a:pt x="37632" y="314683"/>
                  </a:lnTo>
                  <a:lnTo>
                    <a:pt x="37556" y="311632"/>
                  </a:lnTo>
                  <a:lnTo>
                    <a:pt x="37413" y="305724"/>
                  </a:lnTo>
                  <a:lnTo>
                    <a:pt x="37347" y="302866"/>
                  </a:lnTo>
                  <a:lnTo>
                    <a:pt x="37271" y="300087"/>
                  </a:lnTo>
                  <a:lnTo>
                    <a:pt x="37213" y="297637"/>
                  </a:lnTo>
                  <a:lnTo>
                    <a:pt x="37155" y="295188"/>
                  </a:lnTo>
                  <a:lnTo>
                    <a:pt x="37111" y="292738"/>
                  </a:lnTo>
                  <a:lnTo>
                    <a:pt x="37070" y="290300"/>
                  </a:lnTo>
                  <a:lnTo>
                    <a:pt x="37035" y="287850"/>
                  </a:lnTo>
                  <a:lnTo>
                    <a:pt x="37008" y="285412"/>
                  </a:lnTo>
                  <a:lnTo>
                    <a:pt x="36986" y="282973"/>
                  </a:lnTo>
                  <a:lnTo>
                    <a:pt x="36973" y="280535"/>
                  </a:lnTo>
                  <a:lnTo>
                    <a:pt x="36959" y="278108"/>
                  </a:lnTo>
                  <a:lnTo>
                    <a:pt x="36955" y="275670"/>
                  </a:lnTo>
                  <a:lnTo>
                    <a:pt x="36955" y="273243"/>
                  </a:lnTo>
                  <a:lnTo>
                    <a:pt x="36959" y="270804"/>
                  </a:lnTo>
                  <a:lnTo>
                    <a:pt x="36968" y="268377"/>
                  </a:lnTo>
                  <a:lnTo>
                    <a:pt x="36977" y="265950"/>
                  </a:lnTo>
                  <a:lnTo>
                    <a:pt x="36995" y="263512"/>
                  </a:lnTo>
                  <a:lnTo>
                    <a:pt x="37013" y="261085"/>
                  </a:lnTo>
                  <a:lnTo>
                    <a:pt x="37057" y="256231"/>
                  </a:lnTo>
                  <a:lnTo>
                    <a:pt x="37111" y="251366"/>
                  </a:lnTo>
                  <a:lnTo>
                    <a:pt x="37168" y="246500"/>
                  </a:lnTo>
                  <a:lnTo>
                    <a:pt x="37235" y="241635"/>
                  </a:lnTo>
                  <a:lnTo>
                    <a:pt x="37364" y="231893"/>
                  </a:lnTo>
                  <a:lnTo>
                    <a:pt x="37427" y="227005"/>
                  </a:lnTo>
                  <a:lnTo>
                    <a:pt x="37485" y="222106"/>
                  </a:lnTo>
                  <a:lnTo>
                    <a:pt x="38598" y="222264"/>
                  </a:lnTo>
                  <a:lnTo>
                    <a:pt x="39707" y="222412"/>
                  </a:lnTo>
                  <a:lnTo>
                    <a:pt x="40820" y="222537"/>
                  </a:lnTo>
                  <a:lnTo>
                    <a:pt x="41933" y="222650"/>
                  </a:lnTo>
                  <a:lnTo>
                    <a:pt x="43046" y="222752"/>
                  </a:lnTo>
                  <a:lnTo>
                    <a:pt x="44160" y="222843"/>
                  </a:lnTo>
                  <a:lnTo>
                    <a:pt x="45273" y="222922"/>
                  </a:lnTo>
                  <a:lnTo>
                    <a:pt x="46390" y="222979"/>
                  </a:lnTo>
                  <a:lnTo>
                    <a:pt x="47504" y="223036"/>
                  </a:lnTo>
                  <a:lnTo>
                    <a:pt x="48621" y="223081"/>
                  </a:lnTo>
                  <a:lnTo>
                    <a:pt x="49735" y="223115"/>
                  </a:lnTo>
                  <a:lnTo>
                    <a:pt x="50852" y="223149"/>
                  </a:lnTo>
                  <a:lnTo>
                    <a:pt x="51970" y="223172"/>
                  </a:lnTo>
                  <a:lnTo>
                    <a:pt x="53083" y="223183"/>
                  </a:lnTo>
                  <a:lnTo>
                    <a:pt x="55319" y="223183"/>
                  </a:lnTo>
                  <a:lnTo>
                    <a:pt x="57554" y="223172"/>
                  </a:lnTo>
                  <a:lnTo>
                    <a:pt x="59789" y="223149"/>
                  </a:lnTo>
                  <a:lnTo>
                    <a:pt x="64251" y="223081"/>
                  </a:lnTo>
                  <a:lnTo>
                    <a:pt x="66482" y="223047"/>
                  </a:lnTo>
                  <a:lnTo>
                    <a:pt x="68713" y="223013"/>
                  </a:lnTo>
                  <a:lnTo>
                    <a:pt x="70939" y="223002"/>
                  </a:lnTo>
                  <a:lnTo>
                    <a:pt x="73166" y="223013"/>
                  </a:lnTo>
                  <a:lnTo>
                    <a:pt x="92665" y="223228"/>
                  </a:lnTo>
                  <a:lnTo>
                    <a:pt x="93048" y="223217"/>
                  </a:lnTo>
                  <a:lnTo>
                    <a:pt x="93458" y="223183"/>
                  </a:lnTo>
                  <a:lnTo>
                    <a:pt x="93894" y="223126"/>
                  </a:lnTo>
                  <a:lnTo>
                    <a:pt x="94362" y="223047"/>
                  </a:lnTo>
                  <a:lnTo>
                    <a:pt x="94847" y="222956"/>
                  </a:lnTo>
                  <a:lnTo>
                    <a:pt x="95359" y="222854"/>
                  </a:lnTo>
                  <a:lnTo>
                    <a:pt x="96432" y="222627"/>
                  </a:lnTo>
                  <a:lnTo>
                    <a:pt x="97563" y="222389"/>
                  </a:lnTo>
                  <a:lnTo>
                    <a:pt x="98147" y="222276"/>
                  </a:lnTo>
                  <a:lnTo>
                    <a:pt x="98734" y="222174"/>
                  </a:lnTo>
                  <a:lnTo>
                    <a:pt x="99331" y="222083"/>
                  </a:lnTo>
                  <a:lnTo>
                    <a:pt x="99932" y="222003"/>
                  </a:lnTo>
                  <a:lnTo>
                    <a:pt x="100529" y="221947"/>
                  </a:lnTo>
                  <a:lnTo>
                    <a:pt x="101126" y="221924"/>
                  </a:lnTo>
                  <a:lnTo>
                    <a:pt x="101424" y="221913"/>
                  </a:lnTo>
                  <a:close/>
                  <a:moveTo>
                    <a:pt x="129927" y="349432"/>
                  </a:moveTo>
                  <a:lnTo>
                    <a:pt x="130261" y="349455"/>
                  </a:lnTo>
                  <a:lnTo>
                    <a:pt x="130595" y="349500"/>
                  </a:lnTo>
                  <a:lnTo>
                    <a:pt x="130933" y="349568"/>
                  </a:lnTo>
                  <a:lnTo>
                    <a:pt x="131272" y="349648"/>
                  </a:lnTo>
                  <a:lnTo>
                    <a:pt x="131468" y="349716"/>
                  </a:lnTo>
                  <a:lnTo>
                    <a:pt x="131659" y="349784"/>
                  </a:lnTo>
                  <a:lnTo>
                    <a:pt x="131851" y="349863"/>
                  </a:lnTo>
                  <a:lnTo>
                    <a:pt x="132038" y="349943"/>
                  </a:lnTo>
                  <a:lnTo>
                    <a:pt x="132229" y="350033"/>
                  </a:lnTo>
                  <a:lnTo>
                    <a:pt x="132416" y="350136"/>
                  </a:lnTo>
                  <a:lnTo>
                    <a:pt x="132603" y="350238"/>
                  </a:lnTo>
                  <a:lnTo>
                    <a:pt x="132790" y="350351"/>
                  </a:lnTo>
                  <a:lnTo>
                    <a:pt x="132973" y="350464"/>
                  </a:lnTo>
                  <a:lnTo>
                    <a:pt x="133155" y="350601"/>
                  </a:lnTo>
                  <a:lnTo>
                    <a:pt x="133338" y="350725"/>
                  </a:lnTo>
                  <a:lnTo>
                    <a:pt x="133516" y="350873"/>
                  </a:lnTo>
                  <a:lnTo>
                    <a:pt x="133694" y="351020"/>
                  </a:lnTo>
                  <a:lnTo>
                    <a:pt x="133872" y="351179"/>
                  </a:lnTo>
                  <a:lnTo>
                    <a:pt x="134046" y="351338"/>
                  </a:lnTo>
                  <a:lnTo>
                    <a:pt x="134220" y="351508"/>
                  </a:lnTo>
                  <a:lnTo>
                    <a:pt x="134389" y="351689"/>
                  </a:lnTo>
                  <a:lnTo>
                    <a:pt x="134558" y="351871"/>
                  </a:lnTo>
                  <a:lnTo>
                    <a:pt x="134727" y="352064"/>
                  </a:lnTo>
                  <a:lnTo>
                    <a:pt x="134896" y="352268"/>
                  </a:lnTo>
                  <a:lnTo>
                    <a:pt x="135057" y="352472"/>
                  </a:lnTo>
                  <a:lnTo>
                    <a:pt x="135222" y="352687"/>
                  </a:lnTo>
                  <a:lnTo>
                    <a:pt x="135382" y="352903"/>
                  </a:lnTo>
                  <a:lnTo>
                    <a:pt x="135542" y="353130"/>
                  </a:lnTo>
                  <a:lnTo>
                    <a:pt x="135698" y="353368"/>
                  </a:lnTo>
                  <a:lnTo>
                    <a:pt x="135849" y="353617"/>
                  </a:lnTo>
                  <a:lnTo>
                    <a:pt x="136001" y="353855"/>
                  </a:lnTo>
                  <a:lnTo>
                    <a:pt x="136152" y="354116"/>
                  </a:lnTo>
                  <a:lnTo>
                    <a:pt x="136299" y="354377"/>
                  </a:lnTo>
                  <a:lnTo>
                    <a:pt x="136446" y="354649"/>
                  </a:lnTo>
                  <a:lnTo>
                    <a:pt x="136589" y="354933"/>
                  </a:lnTo>
                  <a:lnTo>
                    <a:pt x="136731" y="355216"/>
                  </a:lnTo>
                  <a:lnTo>
                    <a:pt x="136869" y="355500"/>
                  </a:lnTo>
                  <a:lnTo>
                    <a:pt x="137003" y="355806"/>
                  </a:lnTo>
                  <a:lnTo>
                    <a:pt x="137136" y="356112"/>
                  </a:lnTo>
                  <a:lnTo>
                    <a:pt x="137265" y="356419"/>
                  </a:lnTo>
                  <a:lnTo>
                    <a:pt x="137395" y="356736"/>
                  </a:lnTo>
                  <a:lnTo>
                    <a:pt x="137519" y="357065"/>
                  </a:lnTo>
                  <a:lnTo>
                    <a:pt x="137644" y="357405"/>
                  </a:lnTo>
                  <a:lnTo>
                    <a:pt x="137764" y="357745"/>
                  </a:lnTo>
                  <a:lnTo>
                    <a:pt x="137880" y="358086"/>
                  </a:lnTo>
                  <a:lnTo>
                    <a:pt x="137996" y="358449"/>
                  </a:lnTo>
                  <a:lnTo>
                    <a:pt x="138107" y="358800"/>
                  </a:lnTo>
                  <a:lnTo>
                    <a:pt x="138214" y="359174"/>
                  </a:lnTo>
                  <a:lnTo>
                    <a:pt x="138321" y="359549"/>
                  </a:lnTo>
                  <a:lnTo>
                    <a:pt x="138423" y="359934"/>
                  </a:lnTo>
                  <a:lnTo>
                    <a:pt x="138521" y="360320"/>
                  </a:lnTo>
                  <a:lnTo>
                    <a:pt x="138619" y="360717"/>
                  </a:lnTo>
                  <a:lnTo>
                    <a:pt x="138713" y="361114"/>
                  </a:lnTo>
                  <a:lnTo>
                    <a:pt x="138802" y="361522"/>
                  </a:lnTo>
                  <a:lnTo>
                    <a:pt x="138891" y="361942"/>
                  </a:lnTo>
                  <a:lnTo>
                    <a:pt x="138971" y="362361"/>
                  </a:lnTo>
                  <a:lnTo>
                    <a:pt x="139051" y="362792"/>
                  </a:lnTo>
                  <a:lnTo>
                    <a:pt x="139131" y="363235"/>
                  </a:lnTo>
                  <a:lnTo>
                    <a:pt x="139202" y="363677"/>
                  </a:lnTo>
                  <a:lnTo>
                    <a:pt x="139274" y="364130"/>
                  </a:lnTo>
                  <a:lnTo>
                    <a:pt x="139340" y="364584"/>
                  </a:lnTo>
                  <a:lnTo>
                    <a:pt x="139403" y="365049"/>
                  </a:lnTo>
                  <a:lnTo>
                    <a:pt x="139461" y="365514"/>
                  </a:lnTo>
                  <a:lnTo>
                    <a:pt x="139519" y="365990"/>
                  </a:lnTo>
                  <a:lnTo>
                    <a:pt x="139568" y="366478"/>
                  </a:lnTo>
                  <a:lnTo>
                    <a:pt x="139617" y="366966"/>
                  </a:lnTo>
                  <a:lnTo>
                    <a:pt x="139661" y="367465"/>
                  </a:lnTo>
                  <a:lnTo>
                    <a:pt x="139701" y="367975"/>
                  </a:lnTo>
                  <a:lnTo>
                    <a:pt x="139741" y="368520"/>
                  </a:lnTo>
                  <a:lnTo>
                    <a:pt x="139777" y="369064"/>
                  </a:lnTo>
                  <a:lnTo>
                    <a:pt x="139808" y="369608"/>
                  </a:lnTo>
                  <a:lnTo>
                    <a:pt x="139839" y="370153"/>
                  </a:lnTo>
                  <a:lnTo>
                    <a:pt x="139861" y="370708"/>
                  </a:lnTo>
                  <a:lnTo>
                    <a:pt x="139879" y="371253"/>
                  </a:lnTo>
                  <a:lnTo>
                    <a:pt x="139897" y="371797"/>
                  </a:lnTo>
                  <a:lnTo>
                    <a:pt x="139910" y="372353"/>
                  </a:lnTo>
                  <a:lnTo>
                    <a:pt x="139919" y="372897"/>
                  </a:lnTo>
                  <a:lnTo>
                    <a:pt x="139928" y="373442"/>
                  </a:lnTo>
                  <a:lnTo>
                    <a:pt x="139928" y="373997"/>
                  </a:lnTo>
                  <a:lnTo>
                    <a:pt x="139933" y="374542"/>
                  </a:lnTo>
                  <a:lnTo>
                    <a:pt x="139924" y="375642"/>
                  </a:lnTo>
                  <a:lnTo>
                    <a:pt x="139910" y="376730"/>
                  </a:lnTo>
                  <a:lnTo>
                    <a:pt x="139888" y="377831"/>
                  </a:lnTo>
                  <a:lnTo>
                    <a:pt x="139857" y="378931"/>
                  </a:lnTo>
                  <a:lnTo>
                    <a:pt x="139821" y="380031"/>
                  </a:lnTo>
                  <a:lnTo>
                    <a:pt x="139786" y="381131"/>
                  </a:lnTo>
                  <a:lnTo>
                    <a:pt x="139701" y="383331"/>
                  </a:lnTo>
                  <a:lnTo>
                    <a:pt x="139617" y="385531"/>
                  </a:lnTo>
                  <a:lnTo>
                    <a:pt x="139127" y="385463"/>
                  </a:lnTo>
                  <a:lnTo>
                    <a:pt x="138637" y="385406"/>
                  </a:lnTo>
                  <a:lnTo>
                    <a:pt x="138147" y="385350"/>
                  </a:lnTo>
                  <a:lnTo>
                    <a:pt x="137653" y="385270"/>
                  </a:lnTo>
                  <a:lnTo>
                    <a:pt x="137350" y="385225"/>
                  </a:lnTo>
                  <a:lnTo>
                    <a:pt x="137043" y="385157"/>
                  </a:lnTo>
                  <a:lnTo>
                    <a:pt x="136731" y="385100"/>
                  </a:lnTo>
                  <a:lnTo>
                    <a:pt x="136424" y="385044"/>
                  </a:lnTo>
                  <a:lnTo>
                    <a:pt x="136268" y="385032"/>
                  </a:lnTo>
                  <a:lnTo>
                    <a:pt x="136112" y="385032"/>
                  </a:lnTo>
                  <a:lnTo>
                    <a:pt x="135961" y="385044"/>
                  </a:lnTo>
                  <a:lnTo>
                    <a:pt x="135809" y="385066"/>
                  </a:lnTo>
                  <a:lnTo>
                    <a:pt x="135658" y="385100"/>
                  </a:lnTo>
                  <a:lnTo>
                    <a:pt x="135507" y="385146"/>
                  </a:lnTo>
                  <a:lnTo>
                    <a:pt x="135360" y="385225"/>
                  </a:lnTo>
                  <a:lnTo>
                    <a:pt x="135208" y="385316"/>
                  </a:lnTo>
                  <a:lnTo>
                    <a:pt x="135373" y="384885"/>
                  </a:lnTo>
                  <a:lnTo>
                    <a:pt x="135524" y="384454"/>
                  </a:lnTo>
                  <a:lnTo>
                    <a:pt x="135662" y="384023"/>
                  </a:lnTo>
                  <a:lnTo>
                    <a:pt x="135796" y="383581"/>
                  </a:lnTo>
                  <a:lnTo>
                    <a:pt x="135916" y="383138"/>
                  </a:lnTo>
                  <a:lnTo>
                    <a:pt x="136028" y="382696"/>
                  </a:lnTo>
                  <a:lnTo>
                    <a:pt x="136130" y="382242"/>
                  </a:lnTo>
                  <a:lnTo>
                    <a:pt x="136219" y="381800"/>
                  </a:lnTo>
                  <a:lnTo>
                    <a:pt x="136304" y="381335"/>
                  </a:lnTo>
                  <a:lnTo>
                    <a:pt x="136375" y="380881"/>
                  </a:lnTo>
                  <a:lnTo>
                    <a:pt x="136442" y="380428"/>
                  </a:lnTo>
                  <a:lnTo>
                    <a:pt x="136495" y="379963"/>
                  </a:lnTo>
                  <a:lnTo>
                    <a:pt x="136544" y="379509"/>
                  </a:lnTo>
                  <a:lnTo>
                    <a:pt x="136580" y="379044"/>
                  </a:lnTo>
                  <a:lnTo>
                    <a:pt x="136611" y="378579"/>
                  </a:lnTo>
                  <a:lnTo>
                    <a:pt x="136629" y="378114"/>
                  </a:lnTo>
                  <a:lnTo>
                    <a:pt x="136642" y="377660"/>
                  </a:lnTo>
                  <a:lnTo>
                    <a:pt x="136651" y="377195"/>
                  </a:lnTo>
                  <a:lnTo>
                    <a:pt x="136646" y="376730"/>
                  </a:lnTo>
                  <a:lnTo>
                    <a:pt x="136638" y="376277"/>
                  </a:lnTo>
                  <a:lnTo>
                    <a:pt x="136620" y="375812"/>
                  </a:lnTo>
                  <a:lnTo>
                    <a:pt x="136593" y="375358"/>
                  </a:lnTo>
                  <a:lnTo>
                    <a:pt x="136562" y="374905"/>
                  </a:lnTo>
                  <a:lnTo>
                    <a:pt x="136522" y="374451"/>
                  </a:lnTo>
                  <a:lnTo>
                    <a:pt x="136473" y="374009"/>
                  </a:lnTo>
                  <a:lnTo>
                    <a:pt x="136419" y="373555"/>
                  </a:lnTo>
                  <a:lnTo>
                    <a:pt x="136362" y="373113"/>
                  </a:lnTo>
                  <a:lnTo>
                    <a:pt x="136295" y="372682"/>
                  </a:lnTo>
                  <a:lnTo>
                    <a:pt x="136223" y="372239"/>
                  </a:lnTo>
                  <a:lnTo>
                    <a:pt x="136143" y="371808"/>
                  </a:lnTo>
                  <a:lnTo>
                    <a:pt x="136059" y="371389"/>
                  </a:lnTo>
                  <a:lnTo>
                    <a:pt x="135970" y="370969"/>
                  </a:lnTo>
                  <a:lnTo>
                    <a:pt x="135872" y="370550"/>
                  </a:lnTo>
                  <a:lnTo>
                    <a:pt x="135769" y="370141"/>
                  </a:lnTo>
                  <a:lnTo>
                    <a:pt x="135667" y="369744"/>
                  </a:lnTo>
                  <a:lnTo>
                    <a:pt x="135551" y="369347"/>
                  </a:lnTo>
                  <a:lnTo>
                    <a:pt x="135435" y="368950"/>
                  </a:lnTo>
                  <a:lnTo>
                    <a:pt x="135315" y="368576"/>
                  </a:lnTo>
                  <a:lnTo>
                    <a:pt x="135186" y="368202"/>
                  </a:lnTo>
                  <a:lnTo>
                    <a:pt x="135057" y="367828"/>
                  </a:lnTo>
                  <a:lnTo>
                    <a:pt x="134923" y="367465"/>
                  </a:lnTo>
                  <a:lnTo>
                    <a:pt x="134781" y="367125"/>
                  </a:lnTo>
                  <a:lnTo>
                    <a:pt x="134638" y="366773"/>
                  </a:lnTo>
                  <a:lnTo>
                    <a:pt x="134491" y="366444"/>
                  </a:lnTo>
                  <a:lnTo>
                    <a:pt x="134340" y="366127"/>
                  </a:lnTo>
                  <a:lnTo>
                    <a:pt x="134184" y="365809"/>
                  </a:lnTo>
                  <a:lnTo>
                    <a:pt x="134028" y="365503"/>
                  </a:lnTo>
                  <a:lnTo>
                    <a:pt x="133863" y="365208"/>
                  </a:lnTo>
                  <a:lnTo>
                    <a:pt x="133699" y="364924"/>
                  </a:lnTo>
                  <a:lnTo>
                    <a:pt x="133534" y="364664"/>
                  </a:lnTo>
                  <a:lnTo>
                    <a:pt x="133360" y="364403"/>
                  </a:lnTo>
                  <a:lnTo>
                    <a:pt x="133187" y="364153"/>
                  </a:lnTo>
                  <a:lnTo>
                    <a:pt x="133013" y="363915"/>
                  </a:lnTo>
                  <a:lnTo>
                    <a:pt x="132835" y="363688"/>
                  </a:lnTo>
                  <a:lnTo>
                    <a:pt x="132657" y="363484"/>
                  </a:lnTo>
                  <a:lnTo>
                    <a:pt x="132474" y="363280"/>
                  </a:lnTo>
                  <a:lnTo>
                    <a:pt x="132287" y="363098"/>
                  </a:lnTo>
                  <a:lnTo>
                    <a:pt x="132105" y="362928"/>
                  </a:lnTo>
                  <a:lnTo>
                    <a:pt x="131913" y="362770"/>
                  </a:lnTo>
                  <a:lnTo>
                    <a:pt x="131726" y="362633"/>
                  </a:lnTo>
                  <a:lnTo>
                    <a:pt x="131535" y="362509"/>
                  </a:lnTo>
                  <a:lnTo>
                    <a:pt x="131343" y="362395"/>
                  </a:lnTo>
                  <a:lnTo>
                    <a:pt x="131152" y="362293"/>
                  </a:lnTo>
                  <a:lnTo>
                    <a:pt x="130960" y="362214"/>
                  </a:lnTo>
                  <a:lnTo>
                    <a:pt x="130742" y="362134"/>
                  </a:lnTo>
                  <a:lnTo>
                    <a:pt x="130524" y="362078"/>
                  </a:lnTo>
                  <a:lnTo>
                    <a:pt x="130306" y="362032"/>
                  </a:lnTo>
                  <a:lnTo>
                    <a:pt x="130083" y="362010"/>
                  </a:lnTo>
                  <a:lnTo>
                    <a:pt x="129865" y="361987"/>
                  </a:lnTo>
                  <a:lnTo>
                    <a:pt x="129642" y="361987"/>
                  </a:lnTo>
                  <a:lnTo>
                    <a:pt x="129424" y="361998"/>
                  </a:lnTo>
                  <a:lnTo>
                    <a:pt x="129206" y="362032"/>
                  </a:lnTo>
                  <a:lnTo>
                    <a:pt x="128983" y="362078"/>
                  </a:lnTo>
                  <a:lnTo>
                    <a:pt x="128765" y="362134"/>
                  </a:lnTo>
                  <a:lnTo>
                    <a:pt x="128547" y="362203"/>
                  </a:lnTo>
                  <a:lnTo>
                    <a:pt x="128328" y="362293"/>
                  </a:lnTo>
                  <a:lnTo>
                    <a:pt x="128115" y="362395"/>
                  </a:lnTo>
                  <a:lnTo>
                    <a:pt x="127897" y="362497"/>
                  </a:lnTo>
                  <a:lnTo>
                    <a:pt x="127683" y="362633"/>
                  </a:lnTo>
                  <a:lnTo>
                    <a:pt x="127469" y="362770"/>
                  </a:lnTo>
                  <a:lnTo>
                    <a:pt x="127255" y="362917"/>
                  </a:lnTo>
                  <a:lnTo>
                    <a:pt x="127046" y="363087"/>
                  </a:lnTo>
                  <a:lnTo>
                    <a:pt x="126837" y="363257"/>
                  </a:lnTo>
                  <a:lnTo>
                    <a:pt x="126632" y="363450"/>
                  </a:lnTo>
                  <a:lnTo>
                    <a:pt x="126427" y="363654"/>
                  </a:lnTo>
                  <a:lnTo>
                    <a:pt x="126222" y="363870"/>
                  </a:lnTo>
                  <a:lnTo>
                    <a:pt x="126022" y="364096"/>
                  </a:lnTo>
                  <a:lnTo>
                    <a:pt x="125826" y="364335"/>
                  </a:lnTo>
                  <a:lnTo>
                    <a:pt x="125630" y="364584"/>
                  </a:lnTo>
                  <a:lnTo>
                    <a:pt x="125439" y="364856"/>
                  </a:lnTo>
                  <a:lnTo>
                    <a:pt x="125247" y="365129"/>
                  </a:lnTo>
                  <a:lnTo>
                    <a:pt x="125060" y="365412"/>
                  </a:lnTo>
                  <a:lnTo>
                    <a:pt x="124877" y="365707"/>
                  </a:lnTo>
                  <a:lnTo>
                    <a:pt x="124695" y="366013"/>
                  </a:lnTo>
                  <a:lnTo>
                    <a:pt x="124517" y="366342"/>
                  </a:lnTo>
                  <a:lnTo>
                    <a:pt x="124343" y="366671"/>
                  </a:lnTo>
                  <a:lnTo>
                    <a:pt x="124174" y="367011"/>
                  </a:lnTo>
                  <a:lnTo>
                    <a:pt x="124009" y="367363"/>
                  </a:lnTo>
                  <a:lnTo>
                    <a:pt x="123844" y="367714"/>
                  </a:lnTo>
                  <a:lnTo>
                    <a:pt x="123689" y="368089"/>
                  </a:lnTo>
                  <a:lnTo>
                    <a:pt x="123533" y="368474"/>
                  </a:lnTo>
                  <a:lnTo>
                    <a:pt x="123381" y="368860"/>
                  </a:lnTo>
                  <a:lnTo>
                    <a:pt x="123239" y="369268"/>
                  </a:lnTo>
                  <a:lnTo>
                    <a:pt x="123096" y="369676"/>
                  </a:lnTo>
                  <a:lnTo>
                    <a:pt x="122958" y="370096"/>
                  </a:lnTo>
                  <a:lnTo>
                    <a:pt x="122829" y="370527"/>
                  </a:lnTo>
                  <a:lnTo>
                    <a:pt x="122704" y="370958"/>
                  </a:lnTo>
                  <a:lnTo>
                    <a:pt x="122580" y="371411"/>
                  </a:lnTo>
                  <a:lnTo>
                    <a:pt x="122464" y="371865"/>
                  </a:lnTo>
                  <a:lnTo>
                    <a:pt x="122353" y="372330"/>
                  </a:lnTo>
                  <a:lnTo>
                    <a:pt x="122250" y="372806"/>
                  </a:lnTo>
                  <a:lnTo>
                    <a:pt x="122152" y="373283"/>
                  </a:lnTo>
                  <a:lnTo>
                    <a:pt x="122059" y="373770"/>
                  </a:lnTo>
                  <a:lnTo>
                    <a:pt x="121970" y="374269"/>
                  </a:lnTo>
                  <a:lnTo>
                    <a:pt x="121890" y="374768"/>
                  </a:lnTo>
                  <a:lnTo>
                    <a:pt x="121814" y="375290"/>
                  </a:lnTo>
                  <a:lnTo>
                    <a:pt x="121747" y="375812"/>
                  </a:lnTo>
                  <a:lnTo>
                    <a:pt x="121685" y="376334"/>
                  </a:lnTo>
                  <a:lnTo>
                    <a:pt x="121627" y="376867"/>
                  </a:lnTo>
                  <a:lnTo>
                    <a:pt x="121578" y="377411"/>
                  </a:lnTo>
                  <a:lnTo>
                    <a:pt x="121538" y="377955"/>
                  </a:lnTo>
                  <a:lnTo>
                    <a:pt x="121502" y="378511"/>
                  </a:lnTo>
                  <a:lnTo>
                    <a:pt x="121475" y="379078"/>
                  </a:lnTo>
                  <a:lnTo>
                    <a:pt x="121453" y="379645"/>
                  </a:lnTo>
                  <a:lnTo>
                    <a:pt x="121440" y="380224"/>
                  </a:lnTo>
                  <a:lnTo>
                    <a:pt x="121435" y="380802"/>
                  </a:lnTo>
                  <a:lnTo>
                    <a:pt x="121440" y="381392"/>
                  </a:lnTo>
                  <a:lnTo>
                    <a:pt x="121449" y="381981"/>
                  </a:lnTo>
                  <a:lnTo>
                    <a:pt x="121369" y="381834"/>
                  </a:lnTo>
                  <a:lnTo>
                    <a:pt x="121284" y="381698"/>
                  </a:lnTo>
                  <a:lnTo>
                    <a:pt x="121195" y="381562"/>
                  </a:lnTo>
                  <a:lnTo>
                    <a:pt x="121106" y="381437"/>
                  </a:lnTo>
                  <a:lnTo>
                    <a:pt x="121017" y="381324"/>
                  </a:lnTo>
                  <a:lnTo>
                    <a:pt x="120923" y="381210"/>
                  </a:lnTo>
                  <a:lnTo>
                    <a:pt x="120732" y="381006"/>
                  </a:lnTo>
                  <a:lnTo>
                    <a:pt x="120536" y="380813"/>
                  </a:lnTo>
                  <a:lnTo>
                    <a:pt x="120340" y="380643"/>
                  </a:lnTo>
                  <a:lnTo>
                    <a:pt x="120148" y="380496"/>
                  </a:lnTo>
                  <a:lnTo>
                    <a:pt x="119957" y="380348"/>
                  </a:lnTo>
                  <a:lnTo>
                    <a:pt x="119717" y="380178"/>
                  </a:lnTo>
                  <a:lnTo>
                    <a:pt x="119472" y="380019"/>
                  </a:lnTo>
                  <a:lnTo>
                    <a:pt x="119227" y="379883"/>
                  </a:lnTo>
                  <a:lnTo>
                    <a:pt x="118982" y="379770"/>
                  </a:lnTo>
                  <a:lnTo>
                    <a:pt x="118857" y="379713"/>
                  </a:lnTo>
                  <a:lnTo>
                    <a:pt x="118732" y="379679"/>
                  </a:lnTo>
                  <a:lnTo>
                    <a:pt x="118608" y="379645"/>
                  </a:lnTo>
                  <a:lnTo>
                    <a:pt x="118483" y="379611"/>
                  </a:lnTo>
                  <a:lnTo>
                    <a:pt x="118358" y="379600"/>
                  </a:lnTo>
                  <a:lnTo>
                    <a:pt x="118234" y="379588"/>
                  </a:lnTo>
                  <a:lnTo>
                    <a:pt x="117980" y="379588"/>
                  </a:lnTo>
                  <a:lnTo>
                    <a:pt x="117980" y="379554"/>
                  </a:lnTo>
                  <a:lnTo>
                    <a:pt x="117998" y="378704"/>
                  </a:lnTo>
                  <a:lnTo>
                    <a:pt x="118020" y="377853"/>
                  </a:lnTo>
                  <a:lnTo>
                    <a:pt x="118056" y="377025"/>
                  </a:lnTo>
                  <a:lnTo>
                    <a:pt x="118096" y="376186"/>
                  </a:lnTo>
                  <a:lnTo>
                    <a:pt x="118140" y="375370"/>
                  </a:lnTo>
                  <a:lnTo>
                    <a:pt x="118198" y="374553"/>
                  </a:lnTo>
                  <a:lnTo>
                    <a:pt x="118260" y="373748"/>
                  </a:lnTo>
                  <a:lnTo>
                    <a:pt x="118327" y="372943"/>
                  </a:lnTo>
                  <a:lnTo>
                    <a:pt x="118407" y="372149"/>
                  </a:lnTo>
                  <a:lnTo>
                    <a:pt x="118492" y="371377"/>
                  </a:lnTo>
                  <a:lnTo>
                    <a:pt x="118581" y="370595"/>
                  </a:lnTo>
                  <a:lnTo>
                    <a:pt x="118679" y="369835"/>
                  </a:lnTo>
                  <a:lnTo>
                    <a:pt x="118786" y="369087"/>
                  </a:lnTo>
                  <a:lnTo>
                    <a:pt x="118902" y="368338"/>
                  </a:lnTo>
                  <a:lnTo>
                    <a:pt x="119017" y="367612"/>
                  </a:lnTo>
                  <a:lnTo>
                    <a:pt x="119147" y="366886"/>
                  </a:lnTo>
                  <a:lnTo>
                    <a:pt x="119280" y="366172"/>
                  </a:lnTo>
                  <a:lnTo>
                    <a:pt x="119418" y="365469"/>
                  </a:lnTo>
                  <a:lnTo>
                    <a:pt x="119565" y="364777"/>
                  </a:lnTo>
                  <a:lnTo>
                    <a:pt x="119717" y="364108"/>
                  </a:lnTo>
                  <a:lnTo>
                    <a:pt x="119872" y="363439"/>
                  </a:lnTo>
                  <a:lnTo>
                    <a:pt x="120037" y="362781"/>
                  </a:lnTo>
                  <a:lnTo>
                    <a:pt x="120206" y="362146"/>
                  </a:lnTo>
                  <a:lnTo>
                    <a:pt x="120384" y="361511"/>
                  </a:lnTo>
                  <a:lnTo>
                    <a:pt x="120567" y="360898"/>
                  </a:lnTo>
                  <a:lnTo>
                    <a:pt x="120754" y="360297"/>
                  </a:lnTo>
                  <a:lnTo>
                    <a:pt x="120950" y="359696"/>
                  </a:lnTo>
                  <a:lnTo>
                    <a:pt x="121146" y="359129"/>
                  </a:lnTo>
                  <a:lnTo>
                    <a:pt x="121351" y="358562"/>
                  </a:lnTo>
                  <a:lnTo>
                    <a:pt x="121564" y="358018"/>
                  </a:lnTo>
                  <a:lnTo>
                    <a:pt x="121778" y="357485"/>
                  </a:lnTo>
                  <a:lnTo>
                    <a:pt x="122001" y="356963"/>
                  </a:lnTo>
                  <a:lnTo>
                    <a:pt x="122224" y="356453"/>
                  </a:lnTo>
                  <a:lnTo>
                    <a:pt x="122455" y="355965"/>
                  </a:lnTo>
                  <a:lnTo>
                    <a:pt x="122691" y="355489"/>
                  </a:lnTo>
                  <a:lnTo>
                    <a:pt x="122932" y="355035"/>
                  </a:lnTo>
                  <a:lnTo>
                    <a:pt x="123176" y="354593"/>
                  </a:lnTo>
                  <a:lnTo>
                    <a:pt x="123430" y="354162"/>
                  </a:lnTo>
                  <a:lnTo>
                    <a:pt x="123684" y="353753"/>
                  </a:lnTo>
                  <a:lnTo>
                    <a:pt x="123942" y="353368"/>
                  </a:lnTo>
                  <a:lnTo>
                    <a:pt x="124205" y="352994"/>
                  </a:lnTo>
                  <a:lnTo>
                    <a:pt x="124477" y="352631"/>
                  </a:lnTo>
                  <a:lnTo>
                    <a:pt x="124748" y="352290"/>
                  </a:lnTo>
                  <a:lnTo>
                    <a:pt x="125024" y="351961"/>
                  </a:lnTo>
                  <a:lnTo>
                    <a:pt x="125305" y="351667"/>
                  </a:lnTo>
                  <a:lnTo>
                    <a:pt x="125585" y="351372"/>
                  </a:lnTo>
                  <a:lnTo>
                    <a:pt x="125875" y="351111"/>
                  </a:lnTo>
                  <a:lnTo>
                    <a:pt x="126169" y="350861"/>
                  </a:lnTo>
                  <a:lnTo>
                    <a:pt x="126463" y="350623"/>
                  </a:lnTo>
                  <a:lnTo>
                    <a:pt x="126761" y="350419"/>
                  </a:lnTo>
                  <a:lnTo>
                    <a:pt x="127064" y="350226"/>
                  </a:lnTo>
                  <a:lnTo>
                    <a:pt x="127371" y="350056"/>
                  </a:lnTo>
                  <a:lnTo>
                    <a:pt x="127678" y="349909"/>
                  </a:lnTo>
                  <a:lnTo>
                    <a:pt x="127994" y="349773"/>
                  </a:lnTo>
                  <a:lnTo>
                    <a:pt x="128306" y="349659"/>
                  </a:lnTo>
                  <a:lnTo>
                    <a:pt x="128627" y="349580"/>
                  </a:lnTo>
                  <a:lnTo>
                    <a:pt x="128947" y="349512"/>
                  </a:lnTo>
                  <a:lnTo>
                    <a:pt x="129272" y="349466"/>
                  </a:lnTo>
                  <a:lnTo>
                    <a:pt x="129598" y="349432"/>
                  </a:lnTo>
                  <a:close/>
                  <a:moveTo>
                    <a:pt x="13835" y="348344"/>
                  </a:moveTo>
                  <a:lnTo>
                    <a:pt x="14160" y="348355"/>
                  </a:lnTo>
                  <a:lnTo>
                    <a:pt x="14481" y="348389"/>
                  </a:lnTo>
                  <a:lnTo>
                    <a:pt x="14801" y="348457"/>
                  </a:lnTo>
                  <a:lnTo>
                    <a:pt x="15118" y="348536"/>
                  </a:lnTo>
                  <a:lnTo>
                    <a:pt x="15434" y="348650"/>
                  </a:lnTo>
                  <a:lnTo>
                    <a:pt x="15741" y="348775"/>
                  </a:lnTo>
                  <a:lnTo>
                    <a:pt x="16048" y="348922"/>
                  </a:lnTo>
                  <a:lnTo>
                    <a:pt x="16351" y="349092"/>
                  </a:lnTo>
                  <a:lnTo>
                    <a:pt x="16649" y="349285"/>
                  </a:lnTo>
                  <a:lnTo>
                    <a:pt x="16948" y="349500"/>
                  </a:lnTo>
                  <a:lnTo>
                    <a:pt x="17237" y="349739"/>
                  </a:lnTo>
                  <a:lnTo>
                    <a:pt x="17527" y="349999"/>
                  </a:lnTo>
                  <a:lnTo>
                    <a:pt x="17807" y="350272"/>
                  </a:lnTo>
                  <a:lnTo>
                    <a:pt x="18088" y="350578"/>
                  </a:lnTo>
                  <a:lnTo>
                    <a:pt x="18364" y="350895"/>
                  </a:lnTo>
                  <a:lnTo>
                    <a:pt x="18631" y="351236"/>
                  </a:lnTo>
                  <a:lnTo>
                    <a:pt x="18898" y="351587"/>
                  </a:lnTo>
                  <a:lnTo>
                    <a:pt x="19161" y="351973"/>
                  </a:lnTo>
                  <a:lnTo>
                    <a:pt x="19415" y="352370"/>
                  </a:lnTo>
                  <a:lnTo>
                    <a:pt x="19669" y="352778"/>
                  </a:lnTo>
                  <a:lnTo>
                    <a:pt x="19913" y="353220"/>
                  </a:lnTo>
                  <a:lnTo>
                    <a:pt x="20154" y="353674"/>
                  </a:lnTo>
                  <a:lnTo>
                    <a:pt x="20394" y="354150"/>
                  </a:lnTo>
                  <a:lnTo>
                    <a:pt x="20621" y="354638"/>
                  </a:lnTo>
                  <a:lnTo>
                    <a:pt x="20849" y="355148"/>
                  </a:lnTo>
                  <a:lnTo>
                    <a:pt x="21071" y="355670"/>
                  </a:lnTo>
                  <a:lnTo>
                    <a:pt x="21285" y="356214"/>
                  </a:lnTo>
                  <a:lnTo>
                    <a:pt x="21494" y="356770"/>
                  </a:lnTo>
                  <a:lnTo>
                    <a:pt x="21695" y="357349"/>
                  </a:lnTo>
                  <a:lnTo>
                    <a:pt x="21895" y="357950"/>
                  </a:lnTo>
                  <a:lnTo>
                    <a:pt x="22086" y="358562"/>
                  </a:lnTo>
                  <a:lnTo>
                    <a:pt x="22269" y="359186"/>
                  </a:lnTo>
                  <a:lnTo>
                    <a:pt x="22452" y="359832"/>
                  </a:lnTo>
                  <a:lnTo>
                    <a:pt x="22621" y="360490"/>
                  </a:lnTo>
                  <a:lnTo>
                    <a:pt x="22790" y="361170"/>
                  </a:lnTo>
                  <a:lnTo>
                    <a:pt x="22946" y="361862"/>
                  </a:lnTo>
                  <a:lnTo>
                    <a:pt x="23102" y="362565"/>
                  </a:lnTo>
                  <a:lnTo>
                    <a:pt x="23249" y="363291"/>
                  </a:lnTo>
                  <a:lnTo>
                    <a:pt x="23387" y="364028"/>
                  </a:lnTo>
                  <a:lnTo>
                    <a:pt x="23520" y="364777"/>
                  </a:lnTo>
                  <a:lnTo>
                    <a:pt x="23645" y="365548"/>
                  </a:lnTo>
                  <a:lnTo>
                    <a:pt x="23761" y="366319"/>
                  </a:lnTo>
                  <a:lnTo>
                    <a:pt x="23872" y="367113"/>
                  </a:lnTo>
                  <a:lnTo>
                    <a:pt x="23974" y="367918"/>
                  </a:lnTo>
                  <a:lnTo>
                    <a:pt x="24072" y="368746"/>
                  </a:lnTo>
                  <a:lnTo>
                    <a:pt x="24157" y="369574"/>
                  </a:lnTo>
                  <a:lnTo>
                    <a:pt x="24242" y="370425"/>
                  </a:lnTo>
                  <a:lnTo>
                    <a:pt x="24313" y="371287"/>
                  </a:lnTo>
                  <a:lnTo>
                    <a:pt x="24375" y="372160"/>
                  </a:lnTo>
                  <a:lnTo>
                    <a:pt x="24433" y="373045"/>
                  </a:lnTo>
                  <a:lnTo>
                    <a:pt x="24482" y="373941"/>
                  </a:lnTo>
                  <a:lnTo>
                    <a:pt x="24522" y="374848"/>
                  </a:lnTo>
                  <a:lnTo>
                    <a:pt x="23979" y="375075"/>
                  </a:lnTo>
                  <a:lnTo>
                    <a:pt x="23445" y="375324"/>
                  </a:lnTo>
                  <a:lnTo>
                    <a:pt x="22376" y="375823"/>
                  </a:lnTo>
                  <a:lnTo>
                    <a:pt x="22086" y="375948"/>
                  </a:lnTo>
                  <a:lnTo>
                    <a:pt x="21788" y="376073"/>
                  </a:lnTo>
                  <a:lnTo>
                    <a:pt x="21481" y="376186"/>
                  </a:lnTo>
                  <a:lnTo>
                    <a:pt x="21329" y="376254"/>
                  </a:lnTo>
                  <a:lnTo>
                    <a:pt x="21178" y="376334"/>
                  </a:lnTo>
                  <a:lnTo>
                    <a:pt x="21027" y="376413"/>
                  </a:lnTo>
                  <a:lnTo>
                    <a:pt x="20875" y="376504"/>
                  </a:lnTo>
                  <a:lnTo>
                    <a:pt x="20728" y="376606"/>
                  </a:lnTo>
                  <a:lnTo>
                    <a:pt x="20586" y="376719"/>
                  </a:lnTo>
                  <a:lnTo>
                    <a:pt x="20443" y="376844"/>
                  </a:lnTo>
                  <a:lnTo>
                    <a:pt x="20305" y="376991"/>
                  </a:lnTo>
                  <a:lnTo>
                    <a:pt x="20172" y="377161"/>
                  </a:lnTo>
                  <a:lnTo>
                    <a:pt x="20043" y="377343"/>
                  </a:lnTo>
                  <a:lnTo>
                    <a:pt x="20007" y="376957"/>
                  </a:lnTo>
                  <a:lnTo>
                    <a:pt x="19971" y="376560"/>
                  </a:lnTo>
                  <a:lnTo>
                    <a:pt x="19927" y="376175"/>
                  </a:lnTo>
                  <a:lnTo>
                    <a:pt x="19882" y="375801"/>
                  </a:lnTo>
                  <a:lnTo>
                    <a:pt x="19833" y="375415"/>
                  </a:lnTo>
                  <a:lnTo>
                    <a:pt x="19780" y="375041"/>
                  </a:lnTo>
                  <a:lnTo>
                    <a:pt x="19726" y="374666"/>
                  </a:lnTo>
                  <a:lnTo>
                    <a:pt x="19664" y="374303"/>
                  </a:lnTo>
                  <a:lnTo>
                    <a:pt x="19602" y="373929"/>
                  </a:lnTo>
                  <a:lnTo>
                    <a:pt x="19535" y="373578"/>
                  </a:lnTo>
                  <a:lnTo>
                    <a:pt x="19468" y="373215"/>
                  </a:lnTo>
                  <a:lnTo>
                    <a:pt x="19397" y="372863"/>
                  </a:lnTo>
                  <a:lnTo>
                    <a:pt x="19321" y="372512"/>
                  </a:lnTo>
                  <a:lnTo>
                    <a:pt x="19241" y="372171"/>
                  </a:lnTo>
                  <a:lnTo>
                    <a:pt x="19161" y="371831"/>
                  </a:lnTo>
                  <a:lnTo>
                    <a:pt x="19076" y="371502"/>
                  </a:lnTo>
                  <a:lnTo>
                    <a:pt x="18992" y="371173"/>
                  </a:lnTo>
                  <a:lnTo>
                    <a:pt x="18903" y="370844"/>
                  </a:lnTo>
                  <a:lnTo>
                    <a:pt x="18809" y="370527"/>
                  </a:lnTo>
                  <a:lnTo>
                    <a:pt x="18711" y="370209"/>
                  </a:lnTo>
                  <a:lnTo>
                    <a:pt x="18618" y="369903"/>
                  </a:lnTo>
                  <a:lnTo>
                    <a:pt x="18515" y="369597"/>
                  </a:lnTo>
                  <a:lnTo>
                    <a:pt x="18413" y="369302"/>
                  </a:lnTo>
                  <a:lnTo>
                    <a:pt x="18306" y="369019"/>
                  </a:lnTo>
                  <a:lnTo>
                    <a:pt x="18199" y="368735"/>
                  </a:lnTo>
                  <a:lnTo>
                    <a:pt x="18088" y="368451"/>
                  </a:lnTo>
                  <a:lnTo>
                    <a:pt x="17976" y="368179"/>
                  </a:lnTo>
                  <a:lnTo>
                    <a:pt x="17861" y="367918"/>
                  </a:lnTo>
                  <a:lnTo>
                    <a:pt x="17745" y="367658"/>
                  </a:lnTo>
                  <a:lnTo>
                    <a:pt x="17625" y="367397"/>
                  </a:lnTo>
                  <a:lnTo>
                    <a:pt x="17504" y="367159"/>
                  </a:lnTo>
                  <a:lnTo>
                    <a:pt x="17380" y="366920"/>
                  </a:lnTo>
                  <a:lnTo>
                    <a:pt x="17255" y="366682"/>
                  </a:lnTo>
                  <a:lnTo>
                    <a:pt x="17126" y="366455"/>
                  </a:lnTo>
                  <a:lnTo>
                    <a:pt x="16997" y="366240"/>
                  </a:lnTo>
                  <a:lnTo>
                    <a:pt x="16868" y="366036"/>
                  </a:lnTo>
                  <a:lnTo>
                    <a:pt x="16734" y="365832"/>
                  </a:lnTo>
                  <a:lnTo>
                    <a:pt x="16600" y="365639"/>
                  </a:lnTo>
                  <a:lnTo>
                    <a:pt x="16462" y="365446"/>
                  </a:lnTo>
                  <a:lnTo>
                    <a:pt x="16324" y="365265"/>
                  </a:lnTo>
                  <a:lnTo>
                    <a:pt x="16186" y="365094"/>
                  </a:lnTo>
                  <a:lnTo>
                    <a:pt x="16044" y="364936"/>
                  </a:lnTo>
                  <a:lnTo>
                    <a:pt x="15901" y="364788"/>
                  </a:lnTo>
                  <a:lnTo>
                    <a:pt x="15754" y="364641"/>
                  </a:lnTo>
                  <a:lnTo>
                    <a:pt x="15612" y="364505"/>
                  </a:lnTo>
                  <a:lnTo>
                    <a:pt x="15465" y="364369"/>
                  </a:lnTo>
                  <a:lnTo>
                    <a:pt x="15314" y="364255"/>
                  </a:lnTo>
                  <a:lnTo>
                    <a:pt x="15167" y="364142"/>
                  </a:lnTo>
                  <a:lnTo>
                    <a:pt x="15015" y="364040"/>
                  </a:lnTo>
                  <a:lnTo>
                    <a:pt x="14864" y="363949"/>
                  </a:lnTo>
                  <a:lnTo>
                    <a:pt x="14708" y="363870"/>
                  </a:lnTo>
                  <a:lnTo>
                    <a:pt x="14552" y="363802"/>
                  </a:lnTo>
                  <a:lnTo>
                    <a:pt x="14401" y="363734"/>
                  </a:lnTo>
                  <a:lnTo>
                    <a:pt x="14245" y="363688"/>
                  </a:lnTo>
                  <a:lnTo>
                    <a:pt x="14085" y="363643"/>
                  </a:lnTo>
                  <a:lnTo>
                    <a:pt x="13929" y="363609"/>
                  </a:lnTo>
                  <a:lnTo>
                    <a:pt x="13768" y="363586"/>
                  </a:lnTo>
                  <a:lnTo>
                    <a:pt x="13608" y="363575"/>
                  </a:lnTo>
                  <a:lnTo>
                    <a:pt x="13448" y="363575"/>
                  </a:lnTo>
                  <a:lnTo>
                    <a:pt x="13287" y="363586"/>
                  </a:lnTo>
                  <a:lnTo>
                    <a:pt x="13127" y="363609"/>
                  </a:lnTo>
                  <a:lnTo>
                    <a:pt x="12962" y="363643"/>
                  </a:lnTo>
                  <a:lnTo>
                    <a:pt x="12802" y="363677"/>
                  </a:lnTo>
                  <a:lnTo>
                    <a:pt x="12637" y="363734"/>
                  </a:lnTo>
                  <a:lnTo>
                    <a:pt x="12473" y="363802"/>
                  </a:lnTo>
                  <a:lnTo>
                    <a:pt x="12308" y="363881"/>
                  </a:lnTo>
                  <a:lnTo>
                    <a:pt x="12148" y="363972"/>
                  </a:lnTo>
                  <a:lnTo>
                    <a:pt x="11983" y="364074"/>
                  </a:lnTo>
                  <a:lnTo>
                    <a:pt x="11822" y="364199"/>
                  </a:lnTo>
                  <a:lnTo>
                    <a:pt x="11658" y="364323"/>
                  </a:lnTo>
                  <a:lnTo>
                    <a:pt x="11497" y="364471"/>
                  </a:lnTo>
                  <a:lnTo>
                    <a:pt x="11337" y="364618"/>
                  </a:lnTo>
                  <a:lnTo>
                    <a:pt x="11177" y="364788"/>
                  </a:lnTo>
                  <a:lnTo>
                    <a:pt x="11021" y="364970"/>
                  </a:lnTo>
                  <a:lnTo>
                    <a:pt x="10865" y="365151"/>
                  </a:lnTo>
                  <a:lnTo>
                    <a:pt x="10709" y="365355"/>
                  </a:lnTo>
                  <a:lnTo>
                    <a:pt x="10553" y="365559"/>
                  </a:lnTo>
                  <a:lnTo>
                    <a:pt x="10402" y="365775"/>
                  </a:lnTo>
                  <a:lnTo>
                    <a:pt x="10251" y="366013"/>
                  </a:lnTo>
                  <a:lnTo>
                    <a:pt x="10104" y="366251"/>
                  </a:lnTo>
                  <a:lnTo>
                    <a:pt x="9957" y="366501"/>
                  </a:lnTo>
                  <a:lnTo>
                    <a:pt x="9810" y="366762"/>
                  </a:lnTo>
                  <a:lnTo>
                    <a:pt x="9667" y="367022"/>
                  </a:lnTo>
                  <a:lnTo>
                    <a:pt x="9525" y="367306"/>
                  </a:lnTo>
                  <a:lnTo>
                    <a:pt x="9387" y="367590"/>
                  </a:lnTo>
                  <a:lnTo>
                    <a:pt x="9249" y="367884"/>
                  </a:lnTo>
                  <a:lnTo>
                    <a:pt x="9115" y="368191"/>
                  </a:lnTo>
                  <a:lnTo>
                    <a:pt x="8986" y="368497"/>
                  </a:lnTo>
                  <a:lnTo>
                    <a:pt x="8857" y="368814"/>
                  </a:lnTo>
                  <a:lnTo>
                    <a:pt x="8732" y="369143"/>
                  </a:lnTo>
                  <a:lnTo>
                    <a:pt x="8607" y="369472"/>
                  </a:lnTo>
                  <a:lnTo>
                    <a:pt x="8487" y="369812"/>
                  </a:lnTo>
                  <a:lnTo>
                    <a:pt x="8371" y="370153"/>
                  </a:lnTo>
                  <a:lnTo>
                    <a:pt x="8256" y="370504"/>
                  </a:lnTo>
                  <a:lnTo>
                    <a:pt x="8144" y="370867"/>
                  </a:lnTo>
                  <a:lnTo>
                    <a:pt x="8038" y="371230"/>
                  </a:lnTo>
                  <a:lnTo>
                    <a:pt x="7935" y="371604"/>
                  </a:lnTo>
                  <a:lnTo>
                    <a:pt x="7833" y="371979"/>
                  </a:lnTo>
                  <a:lnTo>
                    <a:pt x="7739" y="372364"/>
                  </a:lnTo>
                  <a:lnTo>
                    <a:pt x="7646" y="372750"/>
                  </a:lnTo>
                  <a:lnTo>
                    <a:pt x="7557" y="373135"/>
                  </a:lnTo>
                  <a:lnTo>
                    <a:pt x="7472" y="373532"/>
                  </a:lnTo>
                  <a:lnTo>
                    <a:pt x="7392" y="373941"/>
                  </a:lnTo>
                  <a:lnTo>
                    <a:pt x="7316" y="374338"/>
                  </a:lnTo>
                  <a:lnTo>
                    <a:pt x="7245" y="374746"/>
                  </a:lnTo>
                  <a:lnTo>
                    <a:pt x="7174" y="375154"/>
                  </a:lnTo>
                  <a:lnTo>
                    <a:pt x="7111" y="375574"/>
                  </a:lnTo>
                  <a:lnTo>
                    <a:pt x="7053" y="375993"/>
                  </a:lnTo>
                  <a:lnTo>
                    <a:pt x="7000" y="376413"/>
                  </a:lnTo>
                  <a:lnTo>
                    <a:pt x="6951" y="376833"/>
                  </a:lnTo>
                  <a:lnTo>
                    <a:pt x="6906" y="377264"/>
                  </a:lnTo>
                  <a:lnTo>
                    <a:pt x="6866" y="377694"/>
                  </a:lnTo>
                  <a:lnTo>
                    <a:pt x="6835" y="378114"/>
                  </a:lnTo>
                  <a:lnTo>
                    <a:pt x="6804" y="378545"/>
                  </a:lnTo>
                  <a:lnTo>
                    <a:pt x="6782" y="378987"/>
                  </a:lnTo>
                  <a:lnTo>
                    <a:pt x="6764" y="379418"/>
                  </a:lnTo>
                  <a:lnTo>
                    <a:pt x="6751" y="379849"/>
                  </a:lnTo>
                  <a:lnTo>
                    <a:pt x="6746" y="380292"/>
                  </a:lnTo>
                  <a:lnTo>
                    <a:pt x="6742" y="380723"/>
                  </a:lnTo>
                  <a:lnTo>
                    <a:pt x="6746" y="381154"/>
                  </a:lnTo>
                  <a:lnTo>
                    <a:pt x="6760" y="381596"/>
                  </a:lnTo>
                  <a:lnTo>
                    <a:pt x="6777" y="382027"/>
                  </a:lnTo>
                  <a:lnTo>
                    <a:pt x="6800" y="382469"/>
                  </a:lnTo>
                  <a:lnTo>
                    <a:pt x="6826" y="382900"/>
                  </a:lnTo>
                  <a:lnTo>
                    <a:pt x="6862" y="383331"/>
                  </a:lnTo>
                  <a:lnTo>
                    <a:pt x="6906" y="383762"/>
                  </a:lnTo>
                  <a:lnTo>
                    <a:pt x="6955" y="384193"/>
                  </a:lnTo>
                  <a:lnTo>
                    <a:pt x="7009" y="384624"/>
                  </a:lnTo>
                  <a:lnTo>
                    <a:pt x="7036" y="384783"/>
                  </a:lnTo>
                  <a:lnTo>
                    <a:pt x="7067" y="384930"/>
                  </a:lnTo>
                  <a:lnTo>
                    <a:pt x="7102" y="385066"/>
                  </a:lnTo>
                  <a:lnTo>
                    <a:pt x="7138" y="385191"/>
                  </a:lnTo>
                  <a:lnTo>
                    <a:pt x="7178" y="385316"/>
                  </a:lnTo>
                  <a:lnTo>
                    <a:pt x="7218" y="385418"/>
                  </a:lnTo>
                  <a:lnTo>
                    <a:pt x="7263" y="385520"/>
                  </a:lnTo>
                  <a:lnTo>
                    <a:pt x="7307" y="385599"/>
                  </a:lnTo>
                  <a:lnTo>
                    <a:pt x="7013" y="385645"/>
                  </a:lnTo>
                  <a:lnTo>
                    <a:pt x="6715" y="385690"/>
                  </a:lnTo>
                  <a:lnTo>
                    <a:pt x="6421" y="385747"/>
                  </a:lnTo>
                  <a:lnTo>
                    <a:pt x="6123" y="385815"/>
                  </a:lnTo>
                  <a:lnTo>
                    <a:pt x="5829" y="385894"/>
                  </a:lnTo>
                  <a:lnTo>
                    <a:pt x="5531" y="385985"/>
                  </a:lnTo>
                  <a:lnTo>
                    <a:pt x="5237" y="386076"/>
                  </a:lnTo>
                  <a:lnTo>
                    <a:pt x="4943" y="386189"/>
                  </a:lnTo>
                  <a:lnTo>
                    <a:pt x="4649" y="386314"/>
                  </a:lnTo>
                  <a:lnTo>
                    <a:pt x="4355" y="386438"/>
                  </a:lnTo>
                  <a:lnTo>
                    <a:pt x="4061" y="386586"/>
                  </a:lnTo>
                  <a:lnTo>
                    <a:pt x="3772" y="386745"/>
                  </a:lnTo>
                  <a:lnTo>
                    <a:pt x="3478" y="386903"/>
                  </a:lnTo>
                  <a:lnTo>
                    <a:pt x="3193" y="387085"/>
                  </a:lnTo>
                  <a:lnTo>
                    <a:pt x="2903" y="387278"/>
                  </a:lnTo>
                  <a:lnTo>
                    <a:pt x="2618" y="387482"/>
                  </a:lnTo>
                  <a:lnTo>
                    <a:pt x="2543" y="386745"/>
                  </a:lnTo>
                  <a:lnTo>
                    <a:pt x="2476" y="386008"/>
                  </a:lnTo>
                  <a:lnTo>
                    <a:pt x="2409" y="385270"/>
                  </a:lnTo>
                  <a:lnTo>
                    <a:pt x="2351" y="384533"/>
                  </a:lnTo>
                  <a:lnTo>
                    <a:pt x="2302" y="383796"/>
                  </a:lnTo>
                  <a:lnTo>
                    <a:pt x="2253" y="383059"/>
                  </a:lnTo>
                  <a:lnTo>
                    <a:pt x="2213" y="382322"/>
                  </a:lnTo>
                  <a:lnTo>
                    <a:pt x="2182" y="381584"/>
                  </a:lnTo>
                  <a:lnTo>
                    <a:pt x="2151" y="380847"/>
                  </a:lnTo>
                  <a:lnTo>
                    <a:pt x="2128" y="380121"/>
                  </a:lnTo>
                  <a:lnTo>
                    <a:pt x="2111" y="379384"/>
                  </a:lnTo>
                  <a:lnTo>
                    <a:pt x="2097" y="378658"/>
                  </a:lnTo>
                  <a:lnTo>
                    <a:pt x="2093" y="377933"/>
                  </a:lnTo>
                  <a:lnTo>
                    <a:pt x="2093" y="377207"/>
                  </a:lnTo>
                  <a:lnTo>
                    <a:pt x="2097" y="376492"/>
                  </a:lnTo>
                  <a:lnTo>
                    <a:pt x="2111" y="375766"/>
                  </a:lnTo>
                  <a:lnTo>
                    <a:pt x="2124" y="375052"/>
                  </a:lnTo>
                  <a:lnTo>
                    <a:pt x="2151" y="374349"/>
                  </a:lnTo>
                  <a:lnTo>
                    <a:pt x="2177" y="373634"/>
                  </a:lnTo>
                  <a:lnTo>
                    <a:pt x="2213" y="372931"/>
                  </a:lnTo>
                  <a:lnTo>
                    <a:pt x="2253" y="372239"/>
                  </a:lnTo>
                  <a:lnTo>
                    <a:pt x="2302" y="371536"/>
                  </a:lnTo>
                  <a:lnTo>
                    <a:pt x="2351" y="370856"/>
                  </a:lnTo>
                  <a:lnTo>
                    <a:pt x="2409" y="370164"/>
                  </a:lnTo>
                  <a:lnTo>
                    <a:pt x="2476" y="369484"/>
                  </a:lnTo>
                  <a:lnTo>
                    <a:pt x="2547" y="368814"/>
                  </a:lnTo>
                  <a:lnTo>
                    <a:pt x="2623" y="368145"/>
                  </a:lnTo>
                  <a:lnTo>
                    <a:pt x="2703" y="367487"/>
                  </a:lnTo>
                  <a:lnTo>
                    <a:pt x="2792" y="366830"/>
                  </a:lnTo>
                  <a:lnTo>
                    <a:pt x="2885" y="366183"/>
                  </a:lnTo>
                  <a:lnTo>
                    <a:pt x="2988" y="365548"/>
                  </a:lnTo>
                  <a:lnTo>
                    <a:pt x="3090" y="364913"/>
                  </a:lnTo>
                  <a:lnTo>
                    <a:pt x="3206" y="364289"/>
                  </a:lnTo>
                  <a:lnTo>
                    <a:pt x="3322" y="363666"/>
                  </a:lnTo>
                  <a:lnTo>
                    <a:pt x="3447" y="363053"/>
                  </a:lnTo>
                  <a:lnTo>
                    <a:pt x="3576" y="362452"/>
                  </a:lnTo>
                  <a:lnTo>
                    <a:pt x="3714" y="361862"/>
                  </a:lnTo>
                  <a:lnTo>
                    <a:pt x="3856" y="361284"/>
                  </a:lnTo>
                  <a:lnTo>
                    <a:pt x="4003" y="360705"/>
                  </a:lnTo>
                  <a:lnTo>
                    <a:pt x="4159" y="360138"/>
                  </a:lnTo>
                  <a:lnTo>
                    <a:pt x="4319" y="359583"/>
                  </a:lnTo>
                  <a:lnTo>
                    <a:pt x="4489" y="359038"/>
                  </a:lnTo>
                  <a:lnTo>
                    <a:pt x="4658" y="358494"/>
                  </a:lnTo>
                  <a:lnTo>
                    <a:pt x="4840" y="357972"/>
                  </a:lnTo>
                  <a:lnTo>
                    <a:pt x="5023" y="357462"/>
                  </a:lnTo>
                  <a:lnTo>
                    <a:pt x="5214" y="356952"/>
                  </a:lnTo>
                  <a:lnTo>
                    <a:pt x="5415" y="356464"/>
                  </a:lnTo>
                  <a:lnTo>
                    <a:pt x="5620" y="355976"/>
                  </a:lnTo>
                  <a:lnTo>
                    <a:pt x="5829" y="355511"/>
                  </a:lnTo>
                  <a:lnTo>
                    <a:pt x="6043" y="355058"/>
                  </a:lnTo>
                  <a:lnTo>
                    <a:pt x="6265" y="354604"/>
                  </a:lnTo>
                  <a:lnTo>
                    <a:pt x="6497" y="354173"/>
                  </a:lnTo>
                  <a:lnTo>
                    <a:pt x="6733" y="353753"/>
                  </a:lnTo>
                  <a:lnTo>
                    <a:pt x="6973" y="353345"/>
                  </a:lnTo>
                  <a:lnTo>
                    <a:pt x="7223" y="352948"/>
                  </a:lnTo>
                  <a:lnTo>
                    <a:pt x="7476" y="352574"/>
                  </a:lnTo>
                  <a:lnTo>
                    <a:pt x="7735" y="352211"/>
                  </a:lnTo>
                  <a:lnTo>
                    <a:pt x="8002" y="351859"/>
                  </a:lnTo>
                  <a:lnTo>
                    <a:pt x="8278" y="351519"/>
                  </a:lnTo>
                  <a:lnTo>
                    <a:pt x="8554" y="351190"/>
                  </a:lnTo>
                  <a:lnTo>
                    <a:pt x="8843" y="350884"/>
                  </a:lnTo>
                  <a:lnTo>
                    <a:pt x="9133" y="350589"/>
                  </a:lnTo>
                  <a:lnTo>
                    <a:pt x="9436" y="350317"/>
                  </a:lnTo>
                  <a:lnTo>
                    <a:pt x="9739" y="350045"/>
                  </a:lnTo>
                  <a:lnTo>
                    <a:pt x="10090" y="349773"/>
                  </a:lnTo>
                  <a:lnTo>
                    <a:pt x="10442" y="349512"/>
                  </a:lnTo>
                  <a:lnTo>
                    <a:pt x="10789" y="349285"/>
                  </a:lnTo>
                  <a:lnTo>
                    <a:pt x="11137" y="349081"/>
                  </a:lnTo>
                  <a:lnTo>
                    <a:pt x="11484" y="348899"/>
                  </a:lnTo>
                  <a:lnTo>
                    <a:pt x="11827" y="348752"/>
                  </a:lnTo>
                  <a:lnTo>
                    <a:pt x="12165" y="348616"/>
                  </a:lnTo>
                  <a:lnTo>
                    <a:pt x="12504" y="348514"/>
                  </a:lnTo>
                  <a:lnTo>
                    <a:pt x="12842" y="348434"/>
                  </a:lnTo>
                  <a:lnTo>
                    <a:pt x="13176" y="348378"/>
                  </a:lnTo>
                  <a:lnTo>
                    <a:pt x="13506" y="348344"/>
                  </a:lnTo>
                  <a:close/>
                  <a:moveTo>
                    <a:pt x="70120" y="376867"/>
                  </a:moveTo>
                  <a:lnTo>
                    <a:pt x="70654" y="376889"/>
                  </a:lnTo>
                  <a:lnTo>
                    <a:pt x="71184" y="376923"/>
                  </a:lnTo>
                  <a:lnTo>
                    <a:pt x="71701" y="376969"/>
                  </a:lnTo>
                  <a:lnTo>
                    <a:pt x="72217" y="377048"/>
                  </a:lnTo>
                  <a:lnTo>
                    <a:pt x="72725" y="377139"/>
                  </a:lnTo>
                  <a:lnTo>
                    <a:pt x="73224" y="377241"/>
                  </a:lnTo>
                  <a:lnTo>
                    <a:pt x="73718" y="377366"/>
                  </a:lnTo>
                  <a:lnTo>
                    <a:pt x="74203" y="377513"/>
                  </a:lnTo>
                  <a:lnTo>
                    <a:pt x="74684" y="377672"/>
                  </a:lnTo>
                  <a:lnTo>
                    <a:pt x="75161" y="377853"/>
                  </a:lnTo>
                  <a:lnTo>
                    <a:pt x="75628" y="378046"/>
                  </a:lnTo>
                  <a:lnTo>
                    <a:pt x="76091" y="378262"/>
                  </a:lnTo>
                  <a:lnTo>
                    <a:pt x="76546" y="378488"/>
                  </a:lnTo>
                  <a:lnTo>
                    <a:pt x="76995" y="378738"/>
                  </a:lnTo>
                  <a:lnTo>
                    <a:pt x="77436" y="379010"/>
                  </a:lnTo>
                  <a:lnTo>
                    <a:pt x="77873" y="379294"/>
                  </a:lnTo>
                  <a:lnTo>
                    <a:pt x="78304" y="379588"/>
                  </a:lnTo>
                  <a:lnTo>
                    <a:pt x="78727" y="379906"/>
                  </a:lnTo>
                  <a:lnTo>
                    <a:pt x="79146" y="380235"/>
                  </a:lnTo>
                  <a:lnTo>
                    <a:pt x="79556" y="380586"/>
                  </a:lnTo>
                  <a:lnTo>
                    <a:pt x="79961" y="380949"/>
                  </a:lnTo>
                  <a:lnTo>
                    <a:pt x="80362" y="381335"/>
                  </a:lnTo>
                  <a:lnTo>
                    <a:pt x="80754" y="381732"/>
                  </a:lnTo>
                  <a:lnTo>
                    <a:pt x="81141" y="382140"/>
                  </a:lnTo>
                  <a:lnTo>
                    <a:pt x="81519" y="382571"/>
                  </a:lnTo>
                  <a:lnTo>
                    <a:pt x="81898" y="383013"/>
                  </a:lnTo>
                  <a:lnTo>
                    <a:pt x="82268" y="383467"/>
                  </a:lnTo>
                  <a:lnTo>
                    <a:pt x="82628" y="383943"/>
                  </a:lnTo>
                  <a:lnTo>
                    <a:pt x="82984" y="384431"/>
                  </a:lnTo>
                  <a:lnTo>
                    <a:pt x="83336" y="384941"/>
                  </a:lnTo>
                  <a:lnTo>
                    <a:pt x="83684" y="385452"/>
                  </a:lnTo>
                  <a:lnTo>
                    <a:pt x="83657" y="385599"/>
                  </a:lnTo>
                  <a:lnTo>
                    <a:pt x="83639" y="385758"/>
                  </a:lnTo>
                  <a:lnTo>
                    <a:pt x="83626" y="385905"/>
                  </a:lnTo>
                  <a:lnTo>
                    <a:pt x="83617" y="386064"/>
                  </a:lnTo>
                  <a:lnTo>
                    <a:pt x="83617" y="386223"/>
                  </a:lnTo>
                  <a:lnTo>
                    <a:pt x="83621" y="386370"/>
                  </a:lnTo>
                  <a:lnTo>
                    <a:pt x="83630" y="386518"/>
                  </a:lnTo>
                  <a:lnTo>
                    <a:pt x="83643" y="386665"/>
                  </a:lnTo>
                  <a:lnTo>
                    <a:pt x="83666" y="386813"/>
                  </a:lnTo>
                  <a:lnTo>
                    <a:pt x="83697" y="386938"/>
                  </a:lnTo>
                  <a:lnTo>
                    <a:pt x="83733" y="387062"/>
                  </a:lnTo>
                  <a:lnTo>
                    <a:pt x="83777" y="387164"/>
                  </a:lnTo>
                  <a:lnTo>
                    <a:pt x="83826" y="387266"/>
                  </a:lnTo>
                  <a:lnTo>
                    <a:pt x="83884" y="387346"/>
                  </a:lnTo>
                  <a:lnTo>
                    <a:pt x="83951" y="387402"/>
                  </a:lnTo>
                  <a:lnTo>
                    <a:pt x="84022" y="387448"/>
                  </a:lnTo>
                  <a:lnTo>
                    <a:pt x="84156" y="387505"/>
                  </a:lnTo>
                  <a:lnTo>
                    <a:pt x="84289" y="387561"/>
                  </a:lnTo>
                  <a:lnTo>
                    <a:pt x="84547" y="387641"/>
                  </a:lnTo>
                  <a:lnTo>
                    <a:pt x="84806" y="387697"/>
                  </a:lnTo>
                  <a:lnTo>
                    <a:pt x="85060" y="387777"/>
                  </a:lnTo>
                  <a:lnTo>
                    <a:pt x="85251" y="388128"/>
                  </a:lnTo>
                  <a:lnTo>
                    <a:pt x="85438" y="388480"/>
                  </a:lnTo>
                  <a:lnTo>
                    <a:pt x="85625" y="388843"/>
                  </a:lnTo>
                  <a:lnTo>
                    <a:pt x="85808" y="389206"/>
                  </a:lnTo>
                  <a:lnTo>
                    <a:pt x="85990" y="389580"/>
                  </a:lnTo>
                  <a:lnTo>
                    <a:pt x="86173" y="389954"/>
                  </a:lnTo>
                  <a:lnTo>
                    <a:pt x="86351" y="390340"/>
                  </a:lnTo>
                  <a:lnTo>
                    <a:pt x="86525" y="390714"/>
                  </a:lnTo>
                  <a:lnTo>
                    <a:pt x="86698" y="391111"/>
                  </a:lnTo>
                  <a:lnTo>
                    <a:pt x="86872" y="391508"/>
                  </a:lnTo>
                  <a:lnTo>
                    <a:pt x="87210" y="392302"/>
                  </a:lnTo>
                  <a:lnTo>
                    <a:pt x="87540" y="393130"/>
                  </a:lnTo>
                  <a:lnTo>
                    <a:pt x="87860" y="393969"/>
                  </a:lnTo>
                  <a:lnTo>
                    <a:pt x="88177" y="394820"/>
                  </a:lnTo>
                  <a:lnTo>
                    <a:pt x="88484" y="395704"/>
                  </a:lnTo>
                  <a:lnTo>
                    <a:pt x="88787" y="396589"/>
                  </a:lnTo>
                  <a:lnTo>
                    <a:pt x="89076" y="397496"/>
                  </a:lnTo>
                  <a:lnTo>
                    <a:pt x="89361" y="398426"/>
                  </a:lnTo>
                  <a:lnTo>
                    <a:pt x="89642" y="399367"/>
                  </a:lnTo>
                  <a:lnTo>
                    <a:pt x="89909" y="400331"/>
                  </a:lnTo>
                  <a:lnTo>
                    <a:pt x="90171" y="401307"/>
                  </a:lnTo>
                  <a:lnTo>
                    <a:pt x="90430" y="402293"/>
                  </a:lnTo>
                  <a:lnTo>
                    <a:pt x="90679" y="403303"/>
                  </a:lnTo>
                  <a:lnTo>
                    <a:pt x="90920" y="404323"/>
                  </a:lnTo>
                  <a:lnTo>
                    <a:pt x="91151" y="405355"/>
                  </a:lnTo>
                  <a:lnTo>
                    <a:pt x="91383" y="406410"/>
                  </a:lnTo>
                  <a:lnTo>
                    <a:pt x="91601" y="407476"/>
                  </a:lnTo>
                  <a:lnTo>
                    <a:pt x="91815" y="408554"/>
                  </a:lnTo>
                  <a:lnTo>
                    <a:pt x="92019" y="409654"/>
                  </a:lnTo>
                  <a:lnTo>
                    <a:pt x="92220" y="410765"/>
                  </a:lnTo>
                  <a:lnTo>
                    <a:pt x="92411" y="411888"/>
                  </a:lnTo>
                  <a:lnTo>
                    <a:pt x="92598" y="413022"/>
                  </a:lnTo>
                  <a:lnTo>
                    <a:pt x="92776" y="414168"/>
                  </a:lnTo>
                  <a:lnTo>
                    <a:pt x="92950" y="415324"/>
                  </a:lnTo>
                  <a:lnTo>
                    <a:pt x="93119" y="416504"/>
                  </a:lnTo>
                  <a:lnTo>
                    <a:pt x="93275" y="417683"/>
                  </a:lnTo>
                  <a:lnTo>
                    <a:pt x="93431" y="418885"/>
                  </a:lnTo>
                  <a:lnTo>
                    <a:pt x="93578" y="420099"/>
                  </a:lnTo>
                  <a:lnTo>
                    <a:pt x="93716" y="421312"/>
                  </a:lnTo>
                  <a:lnTo>
                    <a:pt x="93850" y="422549"/>
                  </a:lnTo>
                  <a:lnTo>
                    <a:pt x="93979" y="423796"/>
                  </a:lnTo>
                  <a:lnTo>
                    <a:pt x="94099" y="425044"/>
                  </a:lnTo>
                  <a:lnTo>
                    <a:pt x="94215" y="426314"/>
                  </a:lnTo>
                  <a:lnTo>
                    <a:pt x="94326" y="427584"/>
                  </a:lnTo>
                  <a:lnTo>
                    <a:pt x="94428" y="428866"/>
                  </a:lnTo>
                  <a:lnTo>
                    <a:pt x="94526" y="430159"/>
                  </a:lnTo>
                  <a:lnTo>
                    <a:pt x="94615" y="431463"/>
                  </a:lnTo>
                  <a:lnTo>
                    <a:pt x="94700" y="432778"/>
                  </a:lnTo>
                  <a:lnTo>
                    <a:pt x="94780" y="434105"/>
                  </a:lnTo>
                  <a:lnTo>
                    <a:pt x="94856" y="435432"/>
                  </a:lnTo>
                  <a:lnTo>
                    <a:pt x="94923" y="436770"/>
                  </a:lnTo>
                  <a:lnTo>
                    <a:pt x="94985" y="438120"/>
                  </a:lnTo>
                  <a:lnTo>
                    <a:pt x="95038" y="439470"/>
                  </a:lnTo>
                  <a:lnTo>
                    <a:pt x="95092" y="440831"/>
                  </a:lnTo>
                  <a:lnTo>
                    <a:pt x="95136" y="442203"/>
                  </a:lnTo>
                  <a:lnTo>
                    <a:pt x="95177" y="443586"/>
                  </a:lnTo>
                  <a:lnTo>
                    <a:pt x="95208" y="444970"/>
                  </a:lnTo>
                  <a:lnTo>
                    <a:pt x="95239" y="446354"/>
                  </a:lnTo>
                  <a:lnTo>
                    <a:pt x="95261" y="447760"/>
                  </a:lnTo>
                  <a:lnTo>
                    <a:pt x="95279" y="449155"/>
                  </a:lnTo>
                  <a:lnTo>
                    <a:pt x="95292" y="450573"/>
                  </a:lnTo>
                  <a:lnTo>
                    <a:pt x="95301" y="451979"/>
                  </a:lnTo>
                  <a:lnTo>
                    <a:pt x="95301" y="453408"/>
                  </a:lnTo>
                  <a:lnTo>
                    <a:pt x="95301" y="454825"/>
                  </a:lnTo>
                  <a:lnTo>
                    <a:pt x="95292" y="456254"/>
                  </a:lnTo>
                  <a:lnTo>
                    <a:pt x="95279" y="457695"/>
                  </a:lnTo>
                  <a:lnTo>
                    <a:pt x="95261" y="459135"/>
                  </a:lnTo>
                  <a:lnTo>
                    <a:pt x="95239" y="460575"/>
                  </a:lnTo>
                  <a:lnTo>
                    <a:pt x="95212" y="462027"/>
                  </a:lnTo>
                  <a:lnTo>
                    <a:pt x="95212" y="462163"/>
                  </a:lnTo>
                  <a:lnTo>
                    <a:pt x="95221" y="462288"/>
                  </a:lnTo>
                  <a:lnTo>
                    <a:pt x="95234" y="462413"/>
                  </a:lnTo>
                  <a:lnTo>
                    <a:pt x="95252" y="462537"/>
                  </a:lnTo>
                  <a:lnTo>
                    <a:pt x="94482" y="462390"/>
                  </a:lnTo>
                  <a:lnTo>
                    <a:pt x="93707" y="462254"/>
                  </a:lnTo>
                  <a:lnTo>
                    <a:pt x="92937" y="462129"/>
                  </a:lnTo>
                  <a:lnTo>
                    <a:pt x="92162" y="462016"/>
                  </a:lnTo>
                  <a:lnTo>
                    <a:pt x="91387" y="461902"/>
                  </a:lnTo>
                  <a:lnTo>
                    <a:pt x="90612" y="461800"/>
                  </a:lnTo>
                  <a:lnTo>
                    <a:pt x="89837" y="461710"/>
                  </a:lnTo>
                  <a:lnTo>
                    <a:pt x="89063" y="461619"/>
                  </a:lnTo>
                  <a:lnTo>
                    <a:pt x="87513" y="461449"/>
                  </a:lnTo>
                  <a:lnTo>
                    <a:pt x="85959" y="461324"/>
                  </a:lnTo>
                  <a:lnTo>
                    <a:pt x="84405" y="461211"/>
                  </a:lnTo>
                  <a:lnTo>
                    <a:pt x="82846" y="461120"/>
                  </a:lnTo>
                  <a:lnTo>
                    <a:pt x="81288" y="461052"/>
                  </a:lnTo>
                  <a:lnTo>
                    <a:pt x="79734" y="461006"/>
                  </a:lnTo>
                  <a:lnTo>
                    <a:pt x="78171" y="460972"/>
                  </a:lnTo>
                  <a:lnTo>
                    <a:pt x="76612" y="460961"/>
                  </a:lnTo>
                  <a:lnTo>
                    <a:pt x="75054" y="460972"/>
                  </a:lnTo>
                  <a:lnTo>
                    <a:pt x="73491" y="460995"/>
                  </a:lnTo>
                  <a:lnTo>
                    <a:pt x="71928" y="461029"/>
                  </a:lnTo>
                  <a:lnTo>
                    <a:pt x="70369" y="461074"/>
                  </a:lnTo>
                  <a:lnTo>
                    <a:pt x="68806" y="461142"/>
                  </a:lnTo>
                  <a:lnTo>
                    <a:pt x="67243" y="461211"/>
                  </a:lnTo>
                  <a:lnTo>
                    <a:pt x="65680" y="461290"/>
                  </a:lnTo>
                  <a:lnTo>
                    <a:pt x="64122" y="461381"/>
                  </a:lnTo>
                  <a:lnTo>
                    <a:pt x="61000" y="461573"/>
                  </a:lnTo>
                  <a:lnTo>
                    <a:pt x="57883" y="461789"/>
                  </a:lnTo>
                  <a:lnTo>
                    <a:pt x="51658" y="462243"/>
                  </a:lnTo>
                  <a:lnTo>
                    <a:pt x="48555" y="462447"/>
                  </a:lnTo>
                  <a:lnTo>
                    <a:pt x="45460" y="462640"/>
                  </a:lnTo>
                  <a:lnTo>
                    <a:pt x="45397" y="462651"/>
                  </a:lnTo>
                  <a:lnTo>
                    <a:pt x="45335" y="462662"/>
                  </a:lnTo>
                  <a:lnTo>
                    <a:pt x="45282" y="462685"/>
                  </a:lnTo>
                  <a:lnTo>
                    <a:pt x="45224" y="462708"/>
                  </a:lnTo>
                  <a:lnTo>
                    <a:pt x="45170" y="462753"/>
                  </a:lnTo>
                  <a:lnTo>
                    <a:pt x="45121" y="462798"/>
                  </a:lnTo>
                  <a:lnTo>
                    <a:pt x="45072" y="462844"/>
                  </a:lnTo>
                  <a:lnTo>
                    <a:pt x="45028" y="462900"/>
                  </a:lnTo>
                  <a:lnTo>
                    <a:pt x="44983" y="462968"/>
                  </a:lnTo>
                  <a:lnTo>
                    <a:pt x="44943" y="463036"/>
                  </a:lnTo>
                  <a:lnTo>
                    <a:pt x="44903" y="463116"/>
                  </a:lnTo>
                  <a:lnTo>
                    <a:pt x="44868" y="463195"/>
                  </a:lnTo>
                  <a:lnTo>
                    <a:pt x="44796" y="463365"/>
                  </a:lnTo>
                  <a:lnTo>
                    <a:pt x="44734" y="463547"/>
                  </a:lnTo>
                  <a:lnTo>
                    <a:pt x="44658" y="459872"/>
                  </a:lnTo>
                  <a:lnTo>
                    <a:pt x="44583" y="456186"/>
                  </a:lnTo>
                  <a:lnTo>
                    <a:pt x="44547" y="454326"/>
                  </a:lnTo>
                  <a:lnTo>
                    <a:pt x="44511" y="452478"/>
                  </a:lnTo>
                  <a:lnTo>
                    <a:pt x="44485" y="450618"/>
                  </a:lnTo>
                  <a:lnTo>
                    <a:pt x="44458" y="448758"/>
                  </a:lnTo>
                  <a:lnTo>
                    <a:pt x="44436" y="446898"/>
                  </a:lnTo>
                  <a:lnTo>
                    <a:pt x="44418" y="445038"/>
                  </a:lnTo>
                  <a:lnTo>
                    <a:pt x="44409" y="443167"/>
                  </a:lnTo>
                  <a:lnTo>
                    <a:pt x="44409" y="441307"/>
                  </a:lnTo>
                  <a:lnTo>
                    <a:pt x="44418" y="439447"/>
                  </a:lnTo>
                  <a:lnTo>
                    <a:pt x="44431" y="437598"/>
                  </a:lnTo>
                  <a:lnTo>
                    <a:pt x="44458" y="435738"/>
                  </a:lnTo>
                  <a:lnTo>
                    <a:pt x="44471" y="434808"/>
                  </a:lnTo>
                  <a:lnTo>
                    <a:pt x="44493" y="433890"/>
                  </a:lnTo>
                  <a:lnTo>
                    <a:pt x="44511" y="432960"/>
                  </a:lnTo>
                  <a:lnTo>
                    <a:pt x="44538" y="432041"/>
                  </a:lnTo>
                  <a:lnTo>
                    <a:pt x="44565" y="431123"/>
                  </a:lnTo>
                  <a:lnTo>
                    <a:pt x="44596" y="430193"/>
                  </a:lnTo>
                  <a:lnTo>
                    <a:pt x="44632" y="429274"/>
                  </a:lnTo>
                  <a:lnTo>
                    <a:pt x="44667" y="428355"/>
                  </a:lnTo>
                  <a:lnTo>
                    <a:pt x="44712" y="427437"/>
                  </a:lnTo>
                  <a:lnTo>
                    <a:pt x="44756" y="426529"/>
                  </a:lnTo>
                  <a:lnTo>
                    <a:pt x="44801" y="425611"/>
                  </a:lnTo>
                  <a:lnTo>
                    <a:pt x="44854" y="424703"/>
                  </a:lnTo>
                  <a:lnTo>
                    <a:pt x="44908" y="423796"/>
                  </a:lnTo>
                  <a:lnTo>
                    <a:pt x="44970" y="422889"/>
                  </a:lnTo>
                  <a:lnTo>
                    <a:pt x="45032" y="421982"/>
                  </a:lnTo>
                  <a:lnTo>
                    <a:pt x="45099" y="421074"/>
                  </a:lnTo>
                  <a:lnTo>
                    <a:pt x="45170" y="420178"/>
                  </a:lnTo>
                  <a:lnTo>
                    <a:pt x="45250" y="419271"/>
                  </a:lnTo>
                  <a:lnTo>
                    <a:pt x="45331" y="418375"/>
                  </a:lnTo>
                  <a:lnTo>
                    <a:pt x="45415" y="417479"/>
                  </a:lnTo>
                  <a:lnTo>
                    <a:pt x="45504" y="416595"/>
                  </a:lnTo>
                  <a:lnTo>
                    <a:pt x="45598" y="415699"/>
                  </a:lnTo>
                  <a:lnTo>
                    <a:pt x="45700" y="414814"/>
                  </a:lnTo>
                  <a:lnTo>
                    <a:pt x="45803" y="413929"/>
                  </a:lnTo>
                  <a:lnTo>
                    <a:pt x="45910" y="413045"/>
                  </a:lnTo>
                  <a:lnTo>
                    <a:pt x="46025" y="412172"/>
                  </a:lnTo>
                  <a:lnTo>
                    <a:pt x="46146" y="411298"/>
                  </a:lnTo>
                  <a:lnTo>
                    <a:pt x="46270" y="410425"/>
                  </a:lnTo>
                  <a:lnTo>
                    <a:pt x="46399" y="409552"/>
                  </a:lnTo>
                  <a:lnTo>
                    <a:pt x="46537" y="408690"/>
                  </a:lnTo>
                  <a:lnTo>
                    <a:pt x="46680" y="407828"/>
                  </a:lnTo>
                  <a:lnTo>
                    <a:pt x="46827" y="406966"/>
                  </a:lnTo>
                  <a:lnTo>
                    <a:pt x="46978" y="406115"/>
                  </a:lnTo>
                  <a:lnTo>
                    <a:pt x="47139" y="405265"/>
                  </a:lnTo>
                  <a:lnTo>
                    <a:pt x="47348" y="404187"/>
                  </a:lnTo>
                  <a:lnTo>
                    <a:pt x="47566" y="403133"/>
                  </a:lnTo>
                  <a:lnTo>
                    <a:pt x="47789" y="402112"/>
                  </a:lnTo>
                  <a:lnTo>
                    <a:pt x="48020" y="401114"/>
                  </a:lnTo>
                  <a:lnTo>
                    <a:pt x="48256" y="400139"/>
                  </a:lnTo>
                  <a:lnTo>
                    <a:pt x="48497" y="399197"/>
                  </a:lnTo>
                  <a:lnTo>
                    <a:pt x="48742" y="398279"/>
                  </a:lnTo>
                  <a:lnTo>
                    <a:pt x="48995" y="397383"/>
                  </a:lnTo>
                  <a:lnTo>
                    <a:pt x="49254" y="396509"/>
                  </a:lnTo>
                  <a:lnTo>
                    <a:pt x="49516" y="395659"/>
                  </a:lnTo>
                  <a:lnTo>
                    <a:pt x="49784" y="394831"/>
                  </a:lnTo>
                  <a:lnTo>
                    <a:pt x="50060" y="394026"/>
                  </a:lnTo>
                  <a:lnTo>
                    <a:pt x="50336" y="393255"/>
                  </a:lnTo>
                  <a:lnTo>
                    <a:pt x="50621" y="392495"/>
                  </a:lnTo>
                  <a:lnTo>
                    <a:pt x="50910" y="391769"/>
                  </a:lnTo>
                  <a:lnTo>
                    <a:pt x="51204" y="391054"/>
                  </a:lnTo>
                  <a:lnTo>
                    <a:pt x="51502" y="390363"/>
                  </a:lnTo>
                  <a:lnTo>
                    <a:pt x="51805" y="389705"/>
                  </a:lnTo>
                  <a:lnTo>
                    <a:pt x="52112" y="389058"/>
                  </a:lnTo>
                  <a:lnTo>
                    <a:pt x="52429" y="388423"/>
                  </a:lnTo>
                  <a:lnTo>
                    <a:pt x="52745" y="387822"/>
                  </a:lnTo>
                  <a:lnTo>
                    <a:pt x="53065" y="387244"/>
                  </a:lnTo>
                  <a:lnTo>
                    <a:pt x="53395" y="386677"/>
                  </a:lnTo>
                  <a:lnTo>
                    <a:pt x="53724" y="386132"/>
                  </a:lnTo>
                  <a:lnTo>
                    <a:pt x="54058" y="385611"/>
                  </a:lnTo>
                  <a:lnTo>
                    <a:pt x="54397" y="385100"/>
                  </a:lnTo>
                  <a:lnTo>
                    <a:pt x="54740" y="384613"/>
                  </a:lnTo>
                  <a:lnTo>
                    <a:pt x="55087" y="384148"/>
                  </a:lnTo>
                  <a:lnTo>
                    <a:pt x="55439" y="383694"/>
                  </a:lnTo>
                  <a:lnTo>
                    <a:pt x="55795" y="383263"/>
                  </a:lnTo>
                  <a:lnTo>
                    <a:pt x="56151" y="382843"/>
                  </a:lnTo>
                  <a:lnTo>
                    <a:pt x="56516" y="382446"/>
                  </a:lnTo>
                  <a:lnTo>
                    <a:pt x="56881" y="382061"/>
                  </a:lnTo>
                  <a:lnTo>
                    <a:pt x="57251" y="381698"/>
                  </a:lnTo>
                  <a:lnTo>
                    <a:pt x="57625" y="381346"/>
                  </a:lnTo>
                  <a:lnTo>
                    <a:pt x="57999" y="381017"/>
                  </a:lnTo>
                  <a:lnTo>
                    <a:pt x="58378" y="380700"/>
                  </a:lnTo>
                  <a:lnTo>
                    <a:pt x="58761" y="380405"/>
                  </a:lnTo>
                  <a:lnTo>
                    <a:pt x="59148" y="380110"/>
                  </a:lnTo>
                  <a:lnTo>
                    <a:pt x="59535" y="379838"/>
                  </a:lnTo>
                  <a:lnTo>
                    <a:pt x="59927" y="379577"/>
                  </a:lnTo>
                  <a:lnTo>
                    <a:pt x="60324" y="379339"/>
                  </a:lnTo>
                  <a:lnTo>
                    <a:pt x="60720" y="379112"/>
                  </a:lnTo>
                  <a:lnTo>
                    <a:pt x="61121" y="378885"/>
                  </a:lnTo>
                  <a:lnTo>
                    <a:pt x="61526" y="378681"/>
                  </a:lnTo>
                  <a:lnTo>
                    <a:pt x="61931" y="378500"/>
                  </a:lnTo>
                  <a:lnTo>
                    <a:pt x="62336" y="378318"/>
                  </a:lnTo>
                  <a:lnTo>
                    <a:pt x="62750" y="378148"/>
                  </a:lnTo>
                  <a:lnTo>
                    <a:pt x="63160" y="377989"/>
                  </a:lnTo>
                  <a:lnTo>
                    <a:pt x="63579" y="377853"/>
                  </a:lnTo>
                  <a:lnTo>
                    <a:pt x="63993" y="377717"/>
                  </a:lnTo>
                  <a:lnTo>
                    <a:pt x="64411" y="377592"/>
                  </a:lnTo>
                  <a:lnTo>
                    <a:pt x="64834" y="377490"/>
                  </a:lnTo>
                  <a:lnTo>
                    <a:pt x="65257" y="377388"/>
                  </a:lnTo>
                  <a:lnTo>
                    <a:pt x="65685" y="377298"/>
                  </a:lnTo>
                  <a:lnTo>
                    <a:pt x="66112" y="377218"/>
                  </a:lnTo>
                  <a:lnTo>
                    <a:pt x="66540" y="377139"/>
                  </a:lnTo>
                  <a:lnTo>
                    <a:pt x="66972" y="377082"/>
                  </a:lnTo>
                  <a:lnTo>
                    <a:pt x="67404" y="377025"/>
                  </a:lnTo>
                  <a:lnTo>
                    <a:pt x="67836" y="376980"/>
                  </a:lnTo>
                  <a:lnTo>
                    <a:pt x="68268" y="376946"/>
                  </a:lnTo>
                  <a:lnTo>
                    <a:pt x="68704" y="376912"/>
                  </a:lnTo>
                  <a:lnTo>
                    <a:pt x="69145" y="376889"/>
                  </a:lnTo>
                  <a:lnTo>
                    <a:pt x="69581" y="376878"/>
                  </a:lnTo>
                  <a:lnTo>
                    <a:pt x="70120" y="376867"/>
                  </a:lnTo>
                  <a:close/>
                  <a:moveTo>
                    <a:pt x="80798" y="467097"/>
                  </a:moveTo>
                  <a:lnTo>
                    <a:pt x="80785" y="467811"/>
                  </a:lnTo>
                  <a:lnTo>
                    <a:pt x="80767" y="468514"/>
                  </a:lnTo>
                  <a:lnTo>
                    <a:pt x="80740" y="469206"/>
                  </a:lnTo>
                  <a:lnTo>
                    <a:pt x="80709" y="469886"/>
                  </a:lnTo>
                  <a:lnTo>
                    <a:pt x="80669" y="470567"/>
                  </a:lnTo>
                  <a:lnTo>
                    <a:pt x="80624" y="471225"/>
                  </a:lnTo>
                  <a:lnTo>
                    <a:pt x="80571" y="471871"/>
                  </a:lnTo>
                  <a:lnTo>
                    <a:pt x="80509" y="472518"/>
                  </a:lnTo>
                  <a:lnTo>
                    <a:pt x="80446" y="473141"/>
                  </a:lnTo>
                  <a:lnTo>
                    <a:pt x="80375" y="473765"/>
                  </a:lnTo>
                  <a:lnTo>
                    <a:pt x="80295" y="474378"/>
                  </a:lnTo>
                  <a:lnTo>
                    <a:pt x="80210" y="474967"/>
                  </a:lnTo>
                  <a:lnTo>
                    <a:pt x="80121" y="475557"/>
                  </a:lnTo>
                  <a:lnTo>
                    <a:pt x="80028" y="476135"/>
                  </a:lnTo>
                  <a:lnTo>
                    <a:pt x="79925" y="476703"/>
                  </a:lnTo>
                  <a:lnTo>
                    <a:pt x="79818" y="477247"/>
                  </a:lnTo>
                  <a:lnTo>
                    <a:pt x="79707" y="477791"/>
                  </a:lnTo>
                  <a:lnTo>
                    <a:pt x="79587" y="478324"/>
                  </a:lnTo>
                  <a:lnTo>
                    <a:pt x="79467" y="478846"/>
                  </a:lnTo>
                  <a:lnTo>
                    <a:pt x="79338" y="479356"/>
                  </a:lnTo>
                  <a:lnTo>
                    <a:pt x="79208" y="479855"/>
                  </a:lnTo>
                  <a:lnTo>
                    <a:pt x="79070" y="480354"/>
                  </a:lnTo>
                  <a:lnTo>
                    <a:pt x="78928" y="480831"/>
                  </a:lnTo>
                  <a:lnTo>
                    <a:pt x="78781" y="481296"/>
                  </a:lnTo>
                  <a:lnTo>
                    <a:pt x="78630" y="481749"/>
                  </a:lnTo>
                  <a:lnTo>
                    <a:pt x="78474" y="482192"/>
                  </a:lnTo>
                  <a:lnTo>
                    <a:pt x="78318" y="482634"/>
                  </a:lnTo>
                  <a:lnTo>
                    <a:pt x="78153" y="483054"/>
                  </a:lnTo>
                  <a:lnTo>
                    <a:pt x="77984" y="483462"/>
                  </a:lnTo>
                  <a:lnTo>
                    <a:pt x="77815" y="483870"/>
                  </a:lnTo>
                  <a:lnTo>
                    <a:pt x="77637" y="484256"/>
                  </a:lnTo>
                  <a:lnTo>
                    <a:pt x="77458" y="484630"/>
                  </a:lnTo>
                  <a:lnTo>
                    <a:pt x="77276" y="485004"/>
                  </a:lnTo>
                  <a:lnTo>
                    <a:pt x="77089" y="485356"/>
                  </a:lnTo>
                  <a:lnTo>
                    <a:pt x="76902" y="485707"/>
                  </a:lnTo>
                  <a:lnTo>
                    <a:pt x="76710" y="486036"/>
                  </a:lnTo>
                  <a:lnTo>
                    <a:pt x="76514" y="486365"/>
                  </a:lnTo>
                  <a:lnTo>
                    <a:pt x="76318" y="486671"/>
                  </a:lnTo>
                  <a:lnTo>
                    <a:pt x="76114" y="486978"/>
                  </a:lnTo>
                  <a:lnTo>
                    <a:pt x="75913" y="487261"/>
                  </a:lnTo>
                  <a:lnTo>
                    <a:pt x="75704" y="487545"/>
                  </a:lnTo>
                  <a:lnTo>
                    <a:pt x="75499" y="487805"/>
                  </a:lnTo>
                  <a:lnTo>
                    <a:pt x="75285" y="488066"/>
                  </a:lnTo>
                  <a:lnTo>
                    <a:pt x="75072" y="488316"/>
                  </a:lnTo>
                  <a:lnTo>
                    <a:pt x="74858" y="488543"/>
                  </a:lnTo>
                  <a:lnTo>
                    <a:pt x="74640" y="488769"/>
                  </a:lnTo>
                  <a:lnTo>
                    <a:pt x="74422" y="488974"/>
                  </a:lnTo>
                  <a:lnTo>
                    <a:pt x="74199" y="489178"/>
                  </a:lnTo>
                  <a:lnTo>
                    <a:pt x="73976" y="489371"/>
                  </a:lnTo>
                  <a:lnTo>
                    <a:pt x="73754" y="489541"/>
                  </a:lnTo>
                  <a:lnTo>
                    <a:pt x="73526" y="489711"/>
                  </a:lnTo>
                  <a:lnTo>
                    <a:pt x="73299" y="489858"/>
                  </a:lnTo>
                  <a:lnTo>
                    <a:pt x="73072" y="490006"/>
                  </a:lnTo>
                  <a:lnTo>
                    <a:pt x="72845" y="490142"/>
                  </a:lnTo>
                  <a:lnTo>
                    <a:pt x="72614" y="490255"/>
                  </a:lnTo>
                  <a:lnTo>
                    <a:pt x="72382" y="490369"/>
                  </a:lnTo>
                  <a:lnTo>
                    <a:pt x="72151" y="490459"/>
                  </a:lnTo>
                  <a:lnTo>
                    <a:pt x="71919" y="490550"/>
                  </a:lnTo>
                  <a:lnTo>
                    <a:pt x="71687" y="490618"/>
                  </a:lnTo>
                  <a:lnTo>
                    <a:pt x="71456" y="490686"/>
                  </a:lnTo>
                  <a:lnTo>
                    <a:pt x="71220" y="490731"/>
                  </a:lnTo>
                  <a:lnTo>
                    <a:pt x="70988" y="490777"/>
                  </a:lnTo>
                  <a:lnTo>
                    <a:pt x="70757" y="490800"/>
                  </a:lnTo>
                  <a:lnTo>
                    <a:pt x="70521" y="490822"/>
                  </a:lnTo>
                  <a:lnTo>
                    <a:pt x="70058" y="490822"/>
                  </a:lnTo>
                  <a:lnTo>
                    <a:pt x="69826" y="490800"/>
                  </a:lnTo>
                  <a:lnTo>
                    <a:pt x="69595" y="490766"/>
                  </a:lnTo>
                  <a:lnTo>
                    <a:pt x="69363" y="490731"/>
                  </a:lnTo>
                  <a:lnTo>
                    <a:pt x="69131" y="490675"/>
                  </a:lnTo>
                  <a:lnTo>
                    <a:pt x="68904" y="490607"/>
                  </a:lnTo>
                  <a:lnTo>
                    <a:pt x="68677" y="490539"/>
                  </a:lnTo>
                  <a:lnTo>
                    <a:pt x="68450" y="490448"/>
                  </a:lnTo>
                  <a:lnTo>
                    <a:pt x="68223" y="490346"/>
                  </a:lnTo>
                  <a:lnTo>
                    <a:pt x="68000" y="490232"/>
                  </a:lnTo>
                  <a:lnTo>
                    <a:pt x="67778" y="490108"/>
                  </a:lnTo>
                  <a:lnTo>
                    <a:pt x="67555" y="489983"/>
                  </a:lnTo>
                  <a:lnTo>
                    <a:pt x="67337" y="489836"/>
                  </a:lnTo>
                  <a:lnTo>
                    <a:pt x="67119" y="489677"/>
                  </a:lnTo>
                  <a:lnTo>
                    <a:pt x="66905" y="489507"/>
                  </a:lnTo>
                  <a:lnTo>
                    <a:pt x="66691" y="489325"/>
                  </a:lnTo>
                  <a:lnTo>
                    <a:pt x="66482" y="489121"/>
                  </a:lnTo>
                  <a:lnTo>
                    <a:pt x="66273" y="488917"/>
                  </a:lnTo>
                  <a:lnTo>
                    <a:pt x="66068" y="488701"/>
                  </a:lnTo>
                  <a:lnTo>
                    <a:pt x="65863" y="488475"/>
                  </a:lnTo>
                  <a:lnTo>
                    <a:pt x="65663" y="488236"/>
                  </a:lnTo>
                  <a:lnTo>
                    <a:pt x="65467" y="487976"/>
                  </a:lnTo>
                  <a:lnTo>
                    <a:pt x="65271" y="487715"/>
                  </a:lnTo>
                  <a:lnTo>
                    <a:pt x="65079" y="487443"/>
                  </a:lnTo>
                  <a:lnTo>
                    <a:pt x="64892" y="487148"/>
                  </a:lnTo>
                  <a:lnTo>
                    <a:pt x="64705" y="486841"/>
                  </a:lnTo>
                  <a:lnTo>
                    <a:pt x="64523" y="486535"/>
                  </a:lnTo>
                  <a:lnTo>
                    <a:pt x="64345" y="486206"/>
                  </a:lnTo>
                  <a:lnTo>
                    <a:pt x="64171" y="485877"/>
                  </a:lnTo>
                  <a:lnTo>
                    <a:pt x="63997" y="485526"/>
                  </a:lnTo>
                  <a:lnTo>
                    <a:pt x="63832" y="485163"/>
                  </a:lnTo>
                  <a:lnTo>
                    <a:pt x="63668" y="484789"/>
                  </a:lnTo>
                  <a:lnTo>
                    <a:pt x="63512" y="484403"/>
                  </a:lnTo>
                  <a:lnTo>
                    <a:pt x="63356" y="484006"/>
                  </a:lnTo>
                  <a:lnTo>
                    <a:pt x="63205" y="483598"/>
                  </a:lnTo>
                  <a:lnTo>
                    <a:pt x="63058" y="483178"/>
                  </a:lnTo>
                  <a:lnTo>
                    <a:pt x="62920" y="482747"/>
                  </a:lnTo>
                  <a:lnTo>
                    <a:pt x="62782" y="482294"/>
                  </a:lnTo>
                  <a:lnTo>
                    <a:pt x="62648" y="481840"/>
                  </a:lnTo>
                  <a:lnTo>
                    <a:pt x="62523" y="481364"/>
                  </a:lnTo>
                  <a:lnTo>
                    <a:pt x="62399" y="480887"/>
                  </a:lnTo>
                  <a:lnTo>
                    <a:pt x="62283" y="480388"/>
                  </a:lnTo>
                  <a:lnTo>
                    <a:pt x="62172" y="479889"/>
                  </a:lnTo>
                  <a:lnTo>
                    <a:pt x="62065" y="479368"/>
                  </a:lnTo>
                  <a:lnTo>
                    <a:pt x="61967" y="478835"/>
                  </a:lnTo>
                  <a:lnTo>
                    <a:pt x="61873" y="478290"/>
                  </a:lnTo>
                  <a:lnTo>
                    <a:pt x="61784" y="477735"/>
                  </a:lnTo>
                  <a:lnTo>
                    <a:pt x="61700" y="477168"/>
                  </a:lnTo>
                  <a:lnTo>
                    <a:pt x="61624" y="476589"/>
                  </a:lnTo>
                  <a:lnTo>
                    <a:pt x="61553" y="475999"/>
                  </a:lnTo>
                  <a:lnTo>
                    <a:pt x="61486" y="475387"/>
                  </a:lnTo>
                  <a:lnTo>
                    <a:pt x="61428" y="474775"/>
                  </a:lnTo>
                  <a:lnTo>
                    <a:pt x="61374" y="474139"/>
                  </a:lnTo>
                  <a:lnTo>
                    <a:pt x="61330" y="473504"/>
                  </a:lnTo>
                  <a:lnTo>
                    <a:pt x="61294" y="472847"/>
                  </a:lnTo>
                  <a:lnTo>
                    <a:pt x="61259" y="472177"/>
                  </a:lnTo>
                  <a:lnTo>
                    <a:pt x="61236" y="471508"/>
                  </a:lnTo>
                  <a:lnTo>
                    <a:pt x="61219" y="470816"/>
                  </a:lnTo>
                  <a:lnTo>
                    <a:pt x="61205" y="470102"/>
                  </a:lnTo>
                  <a:lnTo>
                    <a:pt x="61205" y="469387"/>
                  </a:lnTo>
                  <a:lnTo>
                    <a:pt x="61205" y="468662"/>
                  </a:lnTo>
                  <a:lnTo>
                    <a:pt x="61219" y="467924"/>
                  </a:lnTo>
                  <a:lnTo>
                    <a:pt x="61236" y="467165"/>
                  </a:lnTo>
                  <a:lnTo>
                    <a:pt x="63686" y="467176"/>
                  </a:lnTo>
                  <a:lnTo>
                    <a:pt x="66130" y="467176"/>
                  </a:lnTo>
                  <a:lnTo>
                    <a:pt x="71019" y="467199"/>
                  </a:lnTo>
                  <a:lnTo>
                    <a:pt x="73460" y="467199"/>
                  </a:lnTo>
                  <a:lnTo>
                    <a:pt x="75904" y="467176"/>
                  </a:lnTo>
                  <a:lnTo>
                    <a:pt x="78349" y="467153"/>
                  </a:lnTo>
                  <a:lnTo>
                    <a:pt x="80798" y="467097"/>
                  </a:lnTo>
                  <a:close/>
                  <a:moveTo>
                    <a:pt x="92781" y="466303"/>
                  </a:moveTo>
                  <a:lnTo>
                    <a:pt x="92763" y="469660"/>
                  </a:lnTo>
                  <a:lnTo>
                    <a:pt x="92741" y="473005"/>
                  </a:lnTo>
                  <a:lnTo>
                    <a:pt x="92727" y="474661"/>
                  </a:lnTo>
                  <a:lnTo>
                    <a:pt x="92705" y="476317"/>
                  </a:lnTo>
                  <a:lnTo>
                    <a:pt x="92683" y="477973"/>
                  </a:lnTo>
                  <a:lnTo>
                    <a:pt x="92652" y="479617"/>
                  </a:lnTo>
                  <a:lnTo>
                    <a:pt x="92616" y="481250"/>
                  </a:lnTo>
                  <a:lnTo>
                    <a:pt x="92567" y="482872"/>
                  </a:lnTo>
                  <a:lnTo>
                    <a:pt x="92540" y="483677"/>
                  </a:lnTo>
                  <a:lnTo>
                    <a:pt x="92509" y="484483"/>
                  </a:lnTo>
                  <a:lnTo>
                    <a:pt x="92478" y="485288"/>
                  </a:lnTo>
                  <a:lnTo>
                    <a:pt x="92442" y="486093"/>
                  </a:lnTo>
                  <a:lnTo>
                    <a:pt x="92407" y="486887"/>
                  </a:lnTo>
                  <a:lnTo>
                    <a:pt x="92367" y="487681"/>
                  </a:lnTo>
                  <a:lnTo>
                    <a:pt x="92322" y="488475"/>
                  </a:lnTo>
                  <a:lnTo>
                    <a:pt x="92273" y="489257"/>
                  </a:lnTo>
                  <a:lnTo>
                    <a:pt x="92220" y="490051"/>
                  </a:lnTo>
                  <a:lnTo>
                    <a:pt x="92166" y="490834"/>
                  </a:lnTo>
                  <a:lnTo>
                    <a:pt x="92108" y="491605"/>
                  </a:lnTo>
                  <a:lnTo>
                    <a:pt x="92046" y="492387"/>
                  </a:lnTo>
                  <a:lnTo>
                    <a:pt x="91979" y="493158"/>
                  </a:lnTo>
                  <a:lnTo>
                    <a:pt x="91908" y="493930"/>
                  </a:lnTo>
                  <a:lnTo>
                    <a:pt x="91832" y="494690"/>
                  </a:lnTo>
                  <a:lnTo>
                    <a:pt x="91752" y="495449"/>
                  </a:lnTo>
                  <a:lnTo>
                    <a:pt x="91672" y="496209"/>
                  </a:lnTo>
                  <a:lnTo>
                    <a:pt x="91583" y="496969"/>
                  </a:lnTo>
                  <a:lnTo>
                    <a:pt x="91490" y="497718"/>
                  </a:lnTo>
                  <a:lnTo>
                    <a:pt x="91387" y="498466"/>
                  </a:lnTo>
                  <a:lnTo>
                    <a:pt x="91285" y="499203"/>
                  </a:lnTo>
                  <a:lnTo>
                    <a:pt x="91178" y="499940"/>
                  </a:lnTo>
                  <a:lnTo>
                    <a:pt x="91062" y="500678"/>
                  </a:lnTo>
                  <a:lnTo>
                    <a:pt x="90942" y="501403"/>
                  </a:lnTo>
                  <a:lnTo>
                    <a:pt x="90817" y="502129"/>
                  </a:lnTo>
                  <a:lnTo>
                    <a:pt x="90684" y="502844"/>
                  </a:lnTo>
                  <a:lnTo>
                    <a:pt x="90545" y="503558"/>
                  </a:lnTo>
                  <a:lnTo>
                    <a:pt x="90403" y="504273"/>
                  </a:lnTo>
                  <a:lnTo>
                    <a:pt x="90252" y="504976"/>
                  </a:lnTo>
                  <a:lnTo>
                    <a:pt x="90096" y="505679"/>
                  </a:lnTo>
                  <a:lnTo>
                    <a:pt x="89935" y="506371"/>
                  </a:lnTo>
                  <a:lnTo>
                    <a:pt x="89766" y="507063"/>
                  </a:lnTo>
                  <a:lnTo>
                    <a:pt x="89588" y="507743"/>
                  </a:lnTo>
                  <a:lnTo>
                    <a:pt x="89406" y="508424"/>
                  </a:lnTo>
                  <a:lnTo>
                    <a:pt x="89214" y="509104"/>
                  </a:lnTo>
                  <a:lnTo>
                    <a:pt x="89018" y="509773"/>
                  </a:lnTo>
                  <a:lnTo>
                    <a:pt x="88813" y="510431"/>
                  </a:lnTo>
                  <a:lnTo>
                    <a:pt x="88600" y="511089"/>
                  </a:lnTo>
                  <a:lnTo>
                    <a:pt x="88381" y="511747"/>
                  </a:lnTo>
                  <a:lnTo>
                    <a:pt x="88154" y="512393"/>
                  </a:lnTo>
                  <a:lnTo>
                    <a:pt x="87918" y="513028"/>
                  </a:lnTo>
                  <a:lnTo>
                    <a:pt x="87678" y="513663"/>
                  </a:lnTo>
                  <a:lnTo>
                    <a:pt x="87424" y="514298"/>
                  </a:lnTo>
                  <a:lnTo>
                    <a:pt x="87166" y="514922"/>
                  </a:lnTo>
                  <a:lnTo>
                    <a:pt x="86948" y="515421"/>
                  </a:lnTo>
                  <a:lnTo>
                    <a:pt x="86725" y="515920"/>
                  </a:lnTo>
                  <a:lnTo>
                    <a:pt x="86502" y="516396"/>
                  </a:lnTo>
                  <a:lnTo>
                    <a:pt x="86275" y="516873"/>
                  </a:lnTo>
                  <a:lnTo>
                    <a:pt x="86044" y="517338"/>
                  </a:lnTo>
                  <a:lnTo>
                    <a:pt x="85812" y="517791"/>
                  </a:lnTo>
                  <a:lnTo>
                    <a:pt x="85581" y="518234"/>
                  </a:lnTo>
                  <a:lnTo>
                    <a:pt x="85344" y="518665"/>
                  </a:lnTo>
                  <a:lnTo>
                    <a:pt x="85104" y="519084"/>
                  </a:lnTo>
                  <a:lnTo>
                    <a:pt x="84864" y="519493"/>
                  </a:lnTo>
                  <a:lnTo>
                    <a:pt x="84623" y="519890"/>
                  </a:lnTo>
                  <a:lnTo>
                    <a:pt x="84378" y="520286"/>
                  </a:lnTo>
                  <a:lnTo>
                    <a:pt x="84133" y="520661"/>
                  </a:lnTo>
                  <a:lnTo>
                    <a:pt x="83884" y="521035"/>
                  </a:lnTo>
                  <a:lnTo>
                    <a:pt x="83635" y="521398"/>
                  </a:lnTo>
                  <a:lnTo>
                    <a:pt x="83381" y="521749"/>
                  </a:lnTo>
                  <a:lnTo>
                    <a:pt x="83127" y="522090"/>
                  </a:lnTo>
                  <a:lnTo>
                    <a:pt x="82869" y="522430"/>
                  </a:lnTo>
                  <a:lnTo>
                    <a:pt x="82610" y="522747"/>
                  </a:lnTo>
                  <a:lnTo>
                    <a:pt x="82352" y="523065"/>
                  </a:lnTo>
                  <a:lnTo>
                    <a:pt x="82094" y="523371"/>
                  </a:lnTo>
                  <a:lnTo>
                    <a:pt x="81831" y="523666"/>
                  </a:lnTo>
                  <a:lnTo>
                    <a:pt x="81564" y="523961"/>
                  </a:lnTo>
                  <a:lnTo>
                    <a:pt x="81301" y="524233"/>
                  </a:lnTo>
                  <a:lnTo>
                    <a:pt x="81034" y="524505"/>
                  </a:lnTo>
                  <a:lnTo>
                    <a:pt x="80762" y="524766"/>
                  </a:lnTo>
                  <a:lnTo>
                    <a:pt x="80495" y="525016"/>
                  </a:lnTo>
                  <a:lnTo>
                    <a:pt x="80224" y="525265"/>
                  </a:lnTo>
                  <a:lnTo>
                    <a:pt x="79952" y="525503"/>
                  </a:lnTo>
                  <a:lnTo>
                    <a:pt x="79676" y="525730"/>
                  </a:lnTo>
                  <a:lnTo>
                    <a:pt x="79400" y="525946"/>
                  </a:lnTo>
                  <a:lnTo>
                    <a:pt x="79124" y="526161"/>
                  </a:lnTo>
                  <a:lnTo>
                    <a:pt x="78848" y="526365"/>
                  </a:lnTo>
                  <a:lnTo>
                    <a:pt x="78572" y="526569"/>
                  </a:lnTo>
                  <a:lnTo>
                    <a:pt x="78291" y="526751"/>
                  </a:lnTo>
                  <a:lnTo>
                    <a:pt x="78011" y="526932"/>
                  </a:lnTo>
                  <a:lnTo>
                    <a:pt x="77730" y="527102"/>
                  </a:lnTo>
                  <a:lnTo>
                    <a:pt x="77445" y="527273"/>
                  </a:lnTo>
                  <a:lnTo>
                    <a:pt x="77165" y="527431"/>
                  </a:lnTo>
                  <a:lnTo>
                    <a:pt x="76880" y="527579"/>
                  </a:lnTo>
                  <a:lnTo>
                    <a:pt x="76595" y="527726"/>
                  </a:lnTo>
                  <a:lnTo>
                    <a:pt x="76310" y="527862"/>
                  </a:lnTo>
                  <a:lnTo>
                    <a:pt x="76025" y="527998"/>
                  </a:lnTo>
                  <a:lnTo>
                    <a:pt x="75740" y="528123"/>
                  </a:lnTo>
                  <a:lnTo>
                    <a:pt x="75455" y="528237"/>
                  </a:lnTo>
                  <a:lnTo>
                    <a:pt x="75165" y="528350"/>
                  </a:lnTo>
                  <a:lnTo>
                    <a:pt x="74591" y="528543"/>
                  </a:lnTo>
                  <a:lnTo>
                    <a:pt x="74012" y="528724"/>
                  </a:lnTo>
                  <a:lnTo>
                    <a:pt x="73433" y="528872"/>
                  </a:lnTo>
                  <a:lnTo>
                    <a:pt x="72854" y="528996"/>
                  </a:lnTo>
                  <a:lnTo>
                    <a:pt x="72275" y="529099"/>
                  </a:lnTo>
                  <a:lnTo>
                    <a:pt x="71696" y="529178"/>
                  </a:lnTo>
                  <a:lnTo>
                    <a:pt x="71117" y="529235"/>
                  </a:lnTo>
                  <a:lnTo>
                    <a:pt x="70543" y="529269"/>
                  </a:lnTo>
                  <a:lnTo>
                    <a:pt x="69964" y="529291"/>
                  </a:lnTo>
                  <a:lnTo>
                    <a:pt x="69367" y="529280"/>
                  </a:lnTo>
                  <a:lnTo>
                    <a:pt x="68766" y="529257"/>
                  </a:lnTo>
                  <a:lnTo>
                    <a:pt x="68161" y="529201"/>
                  </a:lnTo>
                  <a:lnTo>
                    <a:pt x="67555" y="529133"/>
                  </a:lnTo>
                  <a:lnTo>
                    <a:pt x="66950" y="529030"/>
                  </a:lnTo>
                  <a:lnTo>
                    <a:pt x="66339" y="528906"/>
                  </a:lnTo>
                  <a:lnTo>
                    <a:pt x="66037" y="528838"/>
                  </a:lnTo>
                  <a:lnTo>
                    <a:pt x="65734" y="528758"/>
                  </a:lnTo>
                  <a:lnTo>
                    <a:pt x="65431" y="528668"/>
                  </a:lnTo>
                  <a:lnTo>
                    <a:pt x="65128" y="528577"/>
                  </a:lnTo>
                  <a:lnTo>
                    <a:pt x="64825" y="528475"/>
                  </a:lnTo>
                  <a:lnTo>
                    <a:pt x="64523" y="528361"/>
                  </a:lnTo>
                  <a:lnTo>
                    <a:pt x="64220" y="528248"/>
                  </a:lnTo>
                  <a:lnTo>
                    <a:pt x="63917" y="528123"/>
                  </a:lnTo>
                  <a:lnTo>
                    <a:pt x="63619" y="527998"/>
                  </a:lnTo>
                  <a:lnTo>
                    <a:pt x="63320" y="527851"/>
                  </a:lnTo>
                  <a:lnTo>
                    <a:pt x="63022" y="527704"/>
                  </a:lnTo>
                  <a:lnTo>
                    <a:pt x="62724" y="527545"/>
                  </a:lnTo>
                  <a:lnTo>
                    <a:pt x="62425" y="527386"/>
                  </a:lnTo>
                  <a:lnTo>
                    <a:pt x="62131" y="527205"/>
                  </a:lnTo>
                  <a:lnTo>
                    <a:pt x="61833" y="527023"/>
                  </a:lnTo>
                  <a:lnTo>
                    <a:pt x="61539" y="526830"/>
                  </a:lnTo>
                  <a:lnTo>
                    <a:pt x="61250" y="526626"/>
                  </a:lnTo>
                  <a:lnTo>
                    <a:pt x="60960" y="526422"/>
                  </a:lnTo>
                  <a:lnTo>
                    <a:pt x="60671" y="526195"/>
                  </a:lnTo>
                  <a:lnTo>
                    <a:pt x="60381" y="525968"/>
                  </a:lnTo>
                  <a:lnTo>
                    <a:pt x="60096" y="525730"/>
                  </a:lnTo>
                  <a:lnTo>
                    <a:pt x="59812" y="525481"/>
                  </a:lnTo>
                  <a:lnTo>
                    <a:pt x="59527" y="525220"/>
                  </a:lnTo>
                  <a:lnTo>
                    <a:pt x="59246" y="524948"/>
                  </a:lnTo>
                  <a:lnTo>
                    <a:pt x="58970" y="524664"/>
                  </a:lnTo>
                  <a:lnTo>
                    <a:pt x="58694" y="524381"/>
                  </a:lnTo>
                  <a:lnTo>
                    <a:pt x="58418" y="524074"/>
                  </a:lnTo>
                  <a:lnTo>
                    <a:pt x="58146" y="523757"/>
                  </a:lnTo>
                  <a:lnTo>
                    <a:pt x="57874" y="523439"/>
                  </a:lnTo>
                  <a:lnTo>
                    <a:pt x="57607" y="523099"/>
                  </a:lnTo>
                  <a:lnTo>
                    <a:pt x="57345" y="522759"/>
                  </a:lnTo>
                  <a:lnTo>
                    <a:pt x="57082" y="522396"/>
                  </a:lnTo>
                  <a:lnTo>
                    <a:pt x="56819" y="522033"/>
                  </a:lnTo>
                  <a:lnTo>
                    <a:pt x="56565" y="521647"/>
                  </a:lnTo>
                  <a:lnTo>
                    <a:pt x="56307" y="521250"/>
                  </a:lnTo>
                  <a:lnTo>
                    <a:pt x="56058" y="520854"/>
                  </a:lnTo>
                  <a:lnTo>
                    <a:pt x="55808" y="520434"/>
                  </a:lnTo>
                  <a:lnTo>
                    <a:pt x="55563" y="520003"/>
                  </a:lnTo>
                  <a:lnTo>
                    <a:pt x="55319" y="519561"/>
                  </a:lnTo>
                  <a:lnTo>
                    <a:pt x="55083" y="519107"/>
                  </a:lnTo>
                  <a:lnTo>
                    <a:pt x="54842" y="518642"/>
                  </a:lnTo>
                  <a:lnTo>
                    <a:pt x="54611" y="518154"/>
                  </a:lnTo>
                  <a:lnTo>
                    <a:pt x="54383" y="517667"/>
                  </a:lnTo>
                  <a:lnTo>
                    <a:pt x="54156" y="517156"/>
                  </a:lnTo>
                  <a:lnTo>
                    <a:pt x="53934" y="516635"/>
                  </a:lnTo>
                  <a:lnTo>
                    <a:pt x="53715" y="516102"/>
                  </a:lnTo>
                  <a:lnTo>
                    <a:pt x="53497" y="515557"/>
                  </a:lnTo>
                  <a:lnTo>
                    <a:pt x="53288" y="514990"/>
                  </a:lnTo>
                  <a:lnTo>
                    <a:pt x="53079" y="514412"/>
                  </a:lnTo>
                  <a:lnTo>
                    <a:pt x="52878" y="513822"/>
                  </a:lnTo>
                  <a:lnTo>
                    <a:pt x="52678" y="513221"/>
                  </a:lnTo>
                  <a:lnTo>
                    <a:pt x="52482" y="512597"/>
                  </a:lnTo>
                  <a:lnTo>
                    <a:pt x="52308" y="512019"/>
                  </a:lnTo>
                  <a:lnTo>
                    <a:pt x="52135" y="511429"/>
                  </a:lnTo>
                  <a:lnTo>
                    <a:pt x="51970" y="510839"/>
                  </a:lnTo>
                  <a:lnTo>
                    <a:pt x="51805" y="510227"/>
                  </a:lnTo>
                  <a:lnTo>
                    <a:pt x="51645" y="509626"/>
                  </a:lnTo>
                  <a:lnTo>
                    <a:pt x="51489" y="509002"/>
                  </a:lnTo>
                  <a:lnTo>
                    <a:pt x="51338" y="508378"/>
                  </a:lnTo>
                  <a:lnTo>
                    <a:pt x="51186" y="507743"/>
                  </a:lnTo>
                  <a:lnTo>
                    <a:pt x="51044" y="507108"/>
                  </a:lnTo>
                  <a:lnTo>
                    <a:pt x="50901" y="506462"/>
                  </a:lnTo>
                  <a:lnTo>
                    <a:pt x="50763" y="505815"/>
                  </a:lnTo>
                  <a:lnTo>
                    <a:pt x="50630" y="505157"/>
                  </a:lnTo>
                  <a:lnTo>
                    <a:pt x="50496" y="504500"/>
                  </a:lnTo>
                  <a:lnTo>
                    <a:pt x="50367" y="503830"/>
                  </a:lnTo>
                  <a:lnTo>
                    <a:pt x="50242" y="503150"/>
                  </a:lnTo>
                  <a:lnTo>
                    <a:pt x="50122" y="502481"/>
                  </a:lnTo>
                  <a:lnTo>
                    <a:pt x="50006" y="501789"/>
                  </a:lnTo>
                  <a:lnTo>
                    <a:pt x="49890" y="501109"/>
                  </a:lnTo>
                  <a:lnTo>
                    <a:pt x="49779" y="500417"/>
                  </a:lnTo>
                  <a:lnTo>
                    <a:pt x="49672" y="499714"/>
                  </a:lnTo>
                  <a:lnTo>
                    <a:pt x="49565" y="499011"/>
                  </a:lnTo>
                  <a:lnTo>
                    <a:pt x="49463" y="498307"/>
                  </a:lnTo>
                  <a:lnTo>
                    <a:pt x="49365" y="497593"/>
                  </a:lnTo>
                  <a:lnTo>
                    <a:pt x="49271" y="496890"/>
                  </a:lnTo>
                  <a:lnTo>
                    <a:pt x="49178" y="496164"/>
                  </a:lnTo>
                  <a:lnTo>
                    <a:pt x="49084" y="495449"/>
                  </a:lnTo>
                  <a:lnTo>
                    <a:pt x="49000" y="494724"/>
                  </a:lnTo>
                  <a:lnTo>
                    <a:pt x="48915" y="493998"/>
                  </a:lnTo>
                  <a:lnTo>
                    <a:pt x="48831" y="493272"/>
                  </a:lnTo>
                  <a:lnTo>
                    <a:pt x="48755" y="492535"/>
                  </a:lnTo>
                  <a:lnTo>
                    <a:pt x="48675" y="491798"/>
                  </a:lnTo>
                  <a:lnTo>
                    <a:pt x="48604" y="491060"/>
                  </a:lnTo>
                  <a:lnTo>
                    <a:pt x="48532" y="490323"/>
                  </a:lnTo>
                  <a:lnTo>
                    <a:pt x="48461" y="489586"/>
                  </a:lnTo>
                  <a:lnTo>
                    <a:pt x="48332" y="488100"/>
                  </a:lnTo>
                  <a:lnTo>
                    <a:pt x="48212" y="486603"/>
                  </a:lnTo>
                  <a:lnTo>
                    <a:pt x="48105" y="485106"/>
                  </a:lnTo>
                  <a:lnTo>
                    <a:pt x="48002" y="483609"/>
                  </a:lnTo>
                  <a:lnTo>
                    <a:pt x="47909" y="482112"/>
                  </a:lnTo>
                  <a:lnTo>
                    <a:pt x="47824" y="480615"/>
                  </a:lnTo>
                  <a:lnTo>
                    <a:pt x="47749" y="479118"/>
                  </a:lnTo>
                  <a:lnTo>
                    <a:pt x="47677" y="477621"/>
                  </a:lnTo>
                  <a:lnTo>
                    <a:pt x="47615" y="476135"/>
                  </a:lnTo>
                  <a:lnTo>
                    <a:pt x="47562" y="474650"/>
                  </a:lnTo>
                  <a:lnTo>
                    <a:pt x="47513" y="473175"/>
                  </a:lnTo>
                  <a:lnTo>
                    <a:pt x="47472" y="471712"/>
                  </a:lnTo>
                  <a:lnTo>
                    <a:pt x="47432" y="470261"/>
                  </a:lnTo>
                  <a:lnTo>
                    <a:pt x="47406" y="468809"/>
                  </a:lnTo>
                  <a:lnTo>
                    <a:pt x="47379" y="467380"/>
                  </a:lnTo>
                  <a:lnTo>
                    <a:pt x="48889" y="467323"/>
                  </a:lnTo>
                  <a:lnTo>
                    <a:pt x="50398" y="467278"/>
                  </a:lnTo>
                  <a:lnTo>
                    <a:pt x="51908" y="467233"/>
                  </a:lnTo>
                  <a:lnTo>
                    <a:pt x="53422" y="467210"/>
                  </a:lnTo>
                  <a:lnTo>
                    <a:pt x="54936" y="467187"/>
                  </a:lnTo>
                  <a:lnTo>
                    <a:pt x="56450" y="467176"/>
                  </a:lnTo>
                  <a:lnTo>
                    <a:pt x="59473" y="467165"/>
                  </a:lnTo>
                  <a:lnTo>
                    <a:pt x="59451" y="468072"/>
                  </a:lnTo>
                  <a:lnTo>
                    <a:pt x="59437" y="468968"/>
                  </a:lnTo>
                  <a:lnTo>
                    <a:pt x="59433" y="469852"/>
                  </a:lnTo>
                  <a:lnTo>
                    <a:pt x="59437" y="470714"/>
                  </a:lnTo>
                  <a:lnTo>
                    <a:pt x="59451" y="471554"/>
                  </a:lnTo>
                  <a:lnTo>
                    <a:pt x="59473" y="472393"/>
                  </a:lnTo>
                  <a:lnTo>
                    <a:pt x="59504" y="473198"/>
                  </a:lnTo>
                  <a:lnTo>
                    <a:pt x="59544" y="474003"/>
                  </a:lnTo>
                  <a:lnTo>
                    <a:pt x="59593" y="474786"/>
                  </a:lnTo>
                  <a:lnTo>
                    <a:pt x="59651" y="475557"/>
                  </a:lnTo>
                  <a:lnTo>
                    <a:pt x="59718" y="476306"/>
                  </a:lnTo>
                  <a:lnTo>
                    <a:pt x="59794" y="477043"/>
                  </a:lnTo>
                  <a:lnTo>
                    <a:pt x="59874" y="477757"/>
                  </a:lnTo>
                  <a:lnTo>
                    <a:pt x="59963" y="478472"/>
                  </a:lnTo>
                  <a:lnTo>
                    <a:pt x="60061" y="479152"/>
                  </a:lnTo>
                  <a:lnTo>
                    <a:pt x="60168" y="479833"/>
                  </a:lnTo>
                  <a:lnTo>
                    <a:pt x="60279" y="480490"/>
                  </a:lnTo>
                  <a:lnTo>
                    <a:pt x="60399" y="481137"/>
                  </a:lnTo>
                  <a:lnTo>
                    <a:pt x="60524" y="481761"/>
                  </a:lnTo>
                  <a:lnTo>
                    <a:pt x="60658" y="482373"/>
                  </a:lnTo>
                  <a:lnTo>
                    <a:pt x="60796" y="482974"/>
                  </a:lnTo>
                  <a:lnTo>
                    <a:pt x="60943" y="483553"/>
                  </a:lnTo>
                  <a:lnTo>
                    <a:pt x="61098" y="484120"/>
                  </a:lnTo>
                  <a:lnTo>
                    <a:pt x="61254" y="484675"/>
                  </a:lnTo>
                  <a:lnTo>
                    <a:pt x="61423" y="485220"/>
                  </a:lnTo>
                  <a:lnTo>
                    <a:pt x="61593" y="485741"/>
                  </a:lnTo>
                  <a:lnTo>
                    <a:pt x="61771" y="486240"/>
                  </a:lnTo>
                  <a:lnTo>
                    <a:pt x="61953" y="486739"/>
                  </a:lnTo>
                  <a:lnTo>
                    <a:pt x="62140" y="487216"/>
                  </a:lnTo>
                  <a:lnTo>
                    <a:pt x="62336" y="487681"/>
                  </a:lnTo>
                  <a:lnTo>
                    <a:pt x="62532" y="488123"/>
                  </a:lnTo>
                  <a:lnTo>
                    <a:pt x="62737" y="488554"/>
                  </a:lnTo>
                  <a:lnTo>
                    <a:pt x="62946" y="488974"/>
                  </a:lnTo>
                  <a:lnTo>
                    <a:pt x="63160" y="489382"/>
                  </a:lnTo>
                  <a:lnTo>
                    <a:pt x="63378" y="489767"/>
                  </a:lnTo>
                  <a:lnTo>
                    <a:pt x="63601" y="490142"/>
                  </a:lnTo>
                  <a:lnTo>
                    <a:pt x="63824" y="490505"/>
                  </a:lnTo>
                  <a:lnTo>
                    <a:pt x="64055" y="490845"/>
                  </a:lnTo>
                  <a:lnTo>
                    <a:pt x="64291" y="491174"/>
                  </a:lnTo>
                  <a:lnTo>
                    <a:pt x="64527" y="491491"/>
                  </a:lnTo>
                  <a:lnTo>
                    <a:pt x="64772" y="491798"/>
                  </a:lnTo>
                  <a:lnTo>
                    <a:pt x="65017" y="492081"/>
                  </a:lnTo>
                  <a:lnTo>
                    <a:pt x="65266" y="492353"/>
                  </a:lnTo>
                  <a:lnTo>
                    <a:pt x="65516" y="492614"/>
                  </a:lnTo>
                  <a:lnTo>
                    <a:pt x="65770" y="492852"/>
                  </a:lnTo>
                  <a:lnTo>
                    <a:pt x="66028" y="493079"/>
                  </a:lnTo>
                  <a:lnTo>
                    <a:pt x="66286" y="493295"/>
                  </a:lnTo>
                  <a:lnTo>
                    <a:pt x="66549" y="493499"/>
                  </a:lnTo>
                  <a:lnTo>
                    <a:pt x="66816" y="493692"/>
                  </a:lnTo>
                  <a:lnTo>
                    <a:pt x="67083" y="493862"/>
                  </a:lnTo>
                  <a:lnTo>
                    <a:pt x="67350" y="494020"/>
                  </a:lnTo>
                  <a:lnTo>
                    <a:pt x="67622" y="494168"/>
                  </a:lnTo>
                  <a:lnTo>
                    <a:pt x="67898" y="494293"/>
                  </a:lnTo>
                  <a:lnTo>
                    <a:pt x="68170" y="494406"/>
                  </a:lnTo>
                  <a:lnTo>
                    <a:pt x="68446" y="494519"/>
                  </a:lnTo>
                  <a:lnTo>
                    <a:pt x="68722" y="494599"/>
                  </a:lnTo>
                  <a:lnTo>
                    <a:pt x="69002" y="494678"/>
                  </a:lnTo>
                  <a:lnTo>
                    <a:pt x="69278" y="494735"/>
                  </a:lnTo>
                  <a:lnTo>
                    <a:pt x="69559" y="494792"/>
                  </a:lnTo>
                  <a:lnTo>
                    <a:pt x="69839" y="494826"/>
                  </a:lnTo>
                  <a:lnTo>
                    <a:pt x="70120" y="494837"/>
                  </a:lnTo>
                  <a:lnTo>
                    <a:pt x="70405" y="494848"/>
                  </a:lnTo>
                  <a:lnTo>
                    <a:pt x="70686" y="494837"/>
                  </a:lnTo>
                  <a:lnTo>
                    <a:pt x="70966" y="494826"/>
                  </a:lnTo>
                  <a:lnTo>
                    <a:pt x="71247" y="494792"/>
                  </a:lnTo>
                  <a:lnTo>
                    <a:pt x="71527" y="494735"/>
                  </a:lnTo>
                  <a:lnTo>
                    <a:pt x="71808" y="494678"/>
                  </a:lnTo>
                  <a:lnTo>
                    <a:pt x="72088" y="494599"/>
                  </a:lnTo>
                  <a:lnTo>
                    <a:pt x="72369" y="494519"/>
                  </a:lnTo>
                  <a:lnTo>
                    <a:pt x="72645" y="494417"/>
                  </a:lnTo>
                  <a:lnTo>
                    <a:pt x="72925" y="494304"/>
                  </a:lnTo>
                  <a:lnTo>
                    <a:pt x="73201" y="494168"/>
                  </a:lnTo>
                  <a:lnTo>
                    <a:pt x="73473" y="494032"/>
                  </a:lnTo>
                  <a:lnTo>
                    <a:pt x="73745" y="493873"/>
                  </a:lnTo>
                  <a:lnTo>
                    <a:pt x="74016" y="493714"/>
                  </a:lnTo>
                  <a:lnTo>
                    <a:pt x="74288" y="493533"/>
                  </a:lnTo>
                  <a:lnTo>
                    <a:pt x="74555" y="493340"/>
                  </a:lnTo>
                  <a:lnTo>
                    <a:pt x="74818" y="493124"/>
                  </a:lnTo>
                  <a:lnTo>
                    <a:pt x="75085" y="492909"/>
                  </a:lnTo>
                  <a:lnTo>
                    <a:pt x="75343" y="492682"/>
                  </a:lnTo>
                  <a:lnTo>
                    <a:pt x="75602" y="492433"/>
                  </a:lnTo>
                  <a:lnTo>
                    <a:pt x="75855" y="492172"/>
                  </a:lnTo>
                  <a:lnTo>
                    <a:pt x="76109" y="491900"/>
                  </a:lnTo>
                  <a:lnTo>
                    <a:pt x="76359" y="491616"/>
                  </a:lnTo>
                  <a:lnTo>
                    <a:pt x="76603" y="491321"/>
                  </a:lnTo>
                  <a:lnTo>
                    <a:pt x="76844" y="491015"/>
                  </a:lnTo>
                  <a:lnTo>
                    <a:pt x="77084" y="490686"/>
                  </a:lnTo>
                  <a:lnTo>
                    <a:pt x="77316" y="490357"/>
                  </a:lnTo>
                  <a:lnTo>
                    <a:pt x="77547" y="490006"/>
                  </a:lnTo>
                  <a:lnTo>
                    <a:pt x="77775" y="489654"/>
                  </a:lnTo>
                  <a:lnTo>
                    <a:pt x="77997" y="489280"/>
                  </a:lnTo>
                  <a:lnTo>
                    <a:pt x="78215" y="488894"/>
                  </a:lnTo>
                  <a:lnTo>
                    <a:pt x="78429" y="488497"/>
                  </a:lnTo>
                  <a:lnTo>
                    <a:pt x="78638" y="488089"/>
                  </a:lnTo>
                  <a:lnTo>
                    <a:pt x="78843" y="487669"/>
                  </a:lnTo>
                  <a:lnTo>
                    <a:pt x="79044" y="487227"/>
                  </a:lnTo>
                  <a:lnTo>
                    <a:pt x="79235" y="486785"/>
                  </a:lnTo>
                  <a:lnTo>
                    <a:pt x="79427" y="486320"/>
                  </a:lnTo>
                  <a:lnTo>
                    <a:pt x="79609" y="485855"/>
                  </a:lnTo>
                  <a:lnTo>
                    <a:pt x="79787" y="485367"/>
                  </a:lnTo>
                  <a:lnTo>
                    <a:pt x="79956" y="484879"/>
                  </a:lnTo>
                  <a:lnTo>
                    <a:pt x="80126" y="484369"/>
                  </a:lnTo>
                  <a:lnTo>
                    <a:pt x="80286" y="483847"/>
                  </a:lnTo>
                  <a:lnTo>
                    <a:pt x="80437" y="483314"/>
                  </a:lnTo>
                  <a:lnTo>
                    <a:pt x="80584" y="482770"/>
                  </a:lnTo>
                  <a:lnTo>
                    <a:pt x="80727" y="482214"/>
                  </a:lnTo>
                  <a:lnTo>
                    <a:pt x="80860" y="481647"/>
                  </a:lnTo>
                  <a:lnTo>
                    <a:pt x="80990" y="481069"/>
                  </a:lnTo>
                  <a:lnTo>
                    <a:pt x="81110" y="480479"/>
                  </a:lnTo>
                  <a:lnTo>
                    <a:pt x="81221" y="479878"/>
                  </a:lnTo>
                  <a:lnTo>
                    <a:pt x="81328" y="479266"/>
                  </a:lnTo>
                  <a:lnTo>
                    <a:pt x="81426" y="478642"/>
                  </a:lnTo>
                  <a:lnTo>
                    <a:pt x="81515" y="477995"/>
                  </a:lnTo>
                  <a:lnTo>
                    <a:pt x="81600" y="477349"/>
                  </a:lnTo>
                  <a:lnTo>
                    <a:pt x="81671" y="476691"/>
                  </a:lnTo>
                  <a:lnTo>
                    <a:pt x="81738" y="476011"/>
                  </a:lnTo>
                  <a:lnTo>
                    <a:pt x="81796" y="475330"/>
                  </a:lnTo>
                  <a:lnTo>
                    <a:pt x="81849" y="474638"/>
                  </a:lnTo>
                  <a:lnTo>
                    <a:pt x="81889" y="473924"/>
                  </a:lnTo>
                  <a:lnTo>
                    <a:pt x="81920" y="473209"/>
                  </a:lnTo>
                  <a:lnTo>
                    <a:pt x="81947" y="472484"/>
                  </a:lnTo>
                  <a:lnTo>
                    <a:pt x="81960" y="471735"/>
                  </a:lnTo>
                  <a:lnTo>
                    <a:pt x="81965" y="470987"/>
                  </a:lnTo>
                  <a:lnTo>
                    <a:pt x="81960" y="470227"/>
                  </a:lnTo>
                  <a:lnTo>
                    <a:pt x="81947" y="469444"/>
                  </a:lnTo>
                  <a:lnTo>
                    <a:pt x="81925" y="468662"/>
                  </a:lnTo>
                  <a:lnTo>
                    <a:pt x="81893" y="467868"/>
                  </a:lnTo>
                  <a:lnTo>
                    <a:pt x="81849" y="467063"/>
                  </a:lnTo>
                  <a:lnTo>
                    <a:pt x="83216" y="466995"/>
                  </a:lnTo>
                  <a:lnTo>
                    <a:pt x="84588" y="466938"/>
                  </a:lnTo>
                  <a:lnTo>
                    <a:pt x="85955" y="466858"/>
                  </a:lnTo>
                  <a:lnTo>
                    <a:pt x="87322" y="466768"/>
                  </a:lnTo>
                  <a:lnTo>
                    <a:pt x="88684" y="466677"/>
                  </a:lnTo>
                  <a:lnTo>
                    <a:pt x="90051" y="466564"/>
                  </a:lnTo>
                  <a:lnTo>
                    <a:pt x="91414" y="466439"/>
                  </a:lnTo>
                  <a:lnTo>
                    <a:pt x="92781" y="466303"/>
                  </a:lnTo>
                  <a:close/>
                  <a:moveTo>
                    <a:pt x="72636" y="1"/>
                  </a:moveTo>
                  <a:lnTo>
                    <a:pt x="72444" y="12"/>
                  </a:lnTo>
                  <a:lnTo>
                    <a:pt x="72257" y="46"/>
                  </a:lnTo>
                  <a:lnTo>
                    <a:pt x="72075" y="103"/>
                  </a:lnTo>
                  <a:lnTo>
                    <a:pt x="71892" y="182"/>
                  </a:lnTo>
                  <a:lnTo>
                    <a:pt x="71719" y="284"/>
                  </a:lnTo>
                  <a:lnTo>
                    <a:pt x="71545" y="398"/>
                  </a:lnTo>
                  <a:lnTo>
                    <a:pt x="71376" y="545"/>
                  </a:lnTo>
                  <a:lnTo>
                    <a:pt x="71211" y="704"/>
                  </a:lnTo>
                  <a:lnTo>
                    <a:pt x="71055" y="874"/>
                  </a:lnTo>
                  <a:lnTo>
                    <a:pt x="70899" y="1078"/>
                  </a:lnTo>
                  <a:lnTo>
                    <a:pt x="70748" y="1294"/>
                  </a:lnTo>
                  <a:lnTo>
                    <a:pt x="70605" y="1521"/>
                  </a:lnTo>
                  <a:lnTo>
                    <a:pt x="70467" y="1770"/>
                  </a:lnTo>
                  <a:lnTo>
                    <a:pt x="70334" y="2042"/>
                  </a:lnTo>
                  <a:lnTo>
                    <a:pt x="70205" y="2326"/>
                  </a:lnTo>
                  <a:lnTo>
                    <a:pt x="70080" y="2621"/>
                  </a:lnTo>
                  <a:lnTo>
                    <a:pt x="69964" y="2938"/>
                  </a:lnTo>
                  <a:lnTo>
                    <a:pt x="69853" y="3256"/>
                  </a:lnTo>
                  <a:lnTo>
                    <a:pt x="69750" y="3607"/>
                  </a:lnTo>
                  <a:lnTo>
                    <a:pt x="69652" y="3959"/>
                  </a:lnTo>
                  <a:lnTo>
                    <a:pt x="69559" y="4322"/>
                  </a:lnTo>
                  <a:lnTo>
                    <a:pt x="69474" y="4707"/>
                  </a:lnTo>
                  <a:lnTo>
                    <a:pt x="69399" y="5093"/>
                  </a:lnTo>
                  <a:lnTo>
                    <a:pt x="69327" y="5501"/>
                  </a:lnTo>
                  <a:lnTo>
                    <a:pt x="69261" y="5921"/>
                  </a:lnTo>
                  <a:lnTo>
                    <a:pt x="69207" y="6341"/>
                  </a:lnTo>
                  <a:lnTo>
                    <a:pt x="69158" y="6783"/>
                  </a:lnTo>
                  <a:lnTo>
                    <a:pt x="69114" y="7225"/>
                  </a:lnTo>
                  <a:lnTo>
                    <a:pt x="69082" y="7679"/>
                  </a:lnTo>
                  <a:lnTo>
                    <a:pt x="69056" y="8144"/>
                  </a:lnTo>
                  <a:lnTo>
                    <a:pt x="69038" y="8609"/>
                  </a:lnTo>
                  <a:lnTo>
                    <a:pt x="69029" y="9097"/>
                  </a:lnTo>
                  <a:lnTo>
                    <a:pt x="69025" y="9471"/>
                  </a:lnTo>
                  <a:lnTo>
                    <a:pt x="69029" y="9856"/>
                  </a:lnTo>
                  <a:lnTo>
                    <a:pt x="69042" y="10253"/>
                  </a:lnTo>
                  <a:lnTo>
                    <a:pt x="69060" y="10650"/>
                  </a:lnTo>
                  <a:lnTo>
                    <a:pt x="69082" y="11070"/>
                  </a:lnTo>
                  <a:lnTo>
                    <a:pt x="69114" y="11478"/>
                  </a:lnTo>
                  <a:lnTo>
                    <a:pt x="69154" y="11898"/>
                  </a:lnTo>
                  <a:lnTo>
                    <a:pt x="69194" y="12317"/>
                  </a:lnTo>
                  <a:lnTo>
                    <a:pt x="69247" y="12748"/>
                  </a:lnTo>
                  <a:lnTo>
                    <a:pt x="69301" y="13168"/>
                  </a:lnTo>
                  <a:lnTo>
                    <a:pt x="69363" y="13588"/>
                  </a:lnTo>
                  <a:lnTo>
                    <a:pt x="69430" y="14007"/>
                  </a:lnTo>
                  <a:lnTo>
                    <a:pt x="69501" y="14416"/>
                  </a:lnTo>
                  <a:lnTo>
                    <a:pt x="69581" y="14824"/>
                  </a:lnTo>
                  <a:lnTo>
                    <a:pt x="69666" y="15221"/>
                  </a:lnTo>
                  <a:lnTo>
                    <a:pt x="69755" y="15606"/>
                  </a:lnTo>
                  <a:lnTo>
                    <a:pt x="69853" y="15981"/>
                  </a:lnTo>
                  <a:lnTo>
                    <a:pt x="69951" y="16343"/>
                  </a:lnTo>
                  <a:lnTo>
                    <a:pt x="70058" y="16695"/>
                  </a:lnTo>
                  <a:lnTo>
                    <a:pt x="70169" y="17035"/>
                  </a:lnTo>
                  <a:lnTo>
                    <a:pt x="70285" y="17353"/>
                  </a:lnTo>
                  <a:lnTo>
                    <a:pt x="70405" y="17659"/>
                  </a:lnTo>
                  <a:lnTo>
                    <a:pt x="70530" y="17943"/>
                  </a:lnTo>
                  <a:lnTo>
                    <a:pt x="70663" y="18203"/>
                  </a:lnTo>
                  <a:lnTo>
                    <a:pt x="70797" y="18442"/>
                  </a:lnTo>
                  <a:lnTo>
                    <a:pt x="70939" y="18657"/>
                  </a:lnTo>
                  <a:lnTo>
                    <a:pt x="71011" y="18748"/>
                  </a:lnTo>
                  <a:lnTo>
                    <a:pt x="71082" y="18850"/>
                  </a:lnTo>
                  <a:lnTo>
                    <a:pt x="71158" y="18929"/>
                  </a:lnTo>
                  <a:lnTo>
                    <a:pt x="71233" y="19009"/>
                  </a:lnTo>
                  <a:lnTo>
                    <a:pt x="71309" y="19077"/>
                  </a:lnTo>
                  <a:lnTo>
                    <a:pt x="71385" y="19145"/>
                  </a:lnTo>
                  <a:lnTo>
                    <a:pt x="71465" y="19201"/>
                  </a:lnTo>
                  <a:lnTo>
                    <a:pt x="71540" y="19258"/>
                  </a:lnTo>
                  <a:lnTo>
                    <a:pt x="71625" y="19292"/>
                  </a:lnTo>
                  <a:lnTo>
                    <a:pt x="71705" y="19326"/>
                  </a:lnTo>
                  <a:lnTo>
                    <a:pt x="71785" y="19360"/>
                  </a:lnTo>
                  <a:lnTo>
                    <a:pt x="71870" y="19372"/>
                  </a:lnTo>
                  <a:lnTo>
                    <a:pt x="71870" y="21844"/>
                  </a:lnTo>
                  <a:lnTo>
                    <a:pt x="71879" y="24316"/>
                  </a:lnTo>
                  <a:lnTo>
                    <a:pt x="71897" y="26789"/>
                  </a:lnTo>
                  <a:lnTo>
                    <a:pt x="71919" y="29261"/>
                  </a:lnTo>
                  <a:lnTo>
                    <a:pt x="71955" y="31722"/>
                  </a:lnTo>
                  <a:lnTo>
                    <a:pt x="71995" y="34194"/>
                  </a:lnTo>
                  <a:lnTo>
                    <a:pt x="72044" y="36667"/>
                  </a:lnTo>
                  <a:lnTo>
                    <a:pt x="72097" y="39139"/>
                  </a:lnTo>
                  <a:lnTo>
                    <a:pt x="71126" y="39150"/>
                  </a:lnTo>
                  <a:lnTo>
                    <a:pt x="70156" y="39173"/>
                  </a:lnTo>
                  <a:lnTo>
                    <a:pt x="69185" y="39196"/>
                  </a:lnTo>
                  <a:lnTo>
                    <a:pt x="68214" y="39230"/>
                  </a:lnTo>
                  <a:lnTo>
                    <a:pt x="67243" y="39275"/>
                  </a:lnTo>
                  <a:lnTo>
                    <a:pt x="66273" y="39332"/>
                  </a:lnTo>
                  <a:lnTo>
                    <a:pt x="65302" y="39400"/>
                  </a:lnTo>
                  <a:lnTo>
                    <a:pt x="64331" y="39468"/>
                  </a:lnTo>
                  <a:lnTo>
                    <a:pt x="63356" y="39547"/>
                  </a:lnTo>
                  <a:lnTo>
                    <a:pt x="62385" y="39638"/>
                  </a:lnTo>
                  <a:lnTo>
                    <a:pt x="61415" y="39740"/>
                  </a:lnTo>
                  <a:lnTo>
                    <a:pt x="60444" y="39842"/>
                  </a:lnTo>
                  <a:lnTo>
                    <a:pt x="59473" y="39967"/>
                  </a:lnTo>
                  <a:lnTo>
                    <a:pt x="58502" y="40092"/>
                  </a:lnTo>
                  <a:lnTo>
                    <a:pt x="57532" y="40228"/>
                  </a:lnTo>
                  <a:lnTo>
                    <a:pt x="56561" y="40375"/>
                  </a:lnTo>
                  <a:lnTo>
                    <a:pt x="56124" y="40432"/>
                  </a:lnTo>
                  <a:lnTo>
                    <a:pt x="55684" y="40489"/>
                  </a:lnTo>
                  <a:lnTo>
                    <a:pt x="54780" y="40602"/>
                  </a:lnTo>
                  <a:lnTo>
                    <a:pt x="53854" y="40704"/>
                  </a:lnTo>
                  <a:lnTo>
                    <a:pt x="52918" y="40806"/>
                  </a:lnTo>
                  <a:lnTo>
                    <a:pt x="51965" y="40931"/>
                  </a:lnTo>
                  <a:lnTo>
                    <a:pt x="51489" y="41010"/>
                  </a:lnTo>
                  <a:lnTo>
                    <a:pt x="51013" y="41090"/>
                  </a:lnTo>
                  <a:lnTo>
                    <a:pt x="50532" y="41181"/>
                  </a:lnTo>
                  <a:lnTo>
                    <a:pt x="50051" y="41283"/>
                  </a:lnTo>
                  <a:lnTo>
                    <a:pt x="49570" y="41407"/>
                  </a:lnTo>
                  <a:lnTo>
                    <a:pt x="49093" y="41543"/>
                  </a:lnTo>
                  <a:lnTo>
                    <a:pt x="48612" y="41691"/>
                  </a:lnTo>
                  <a:lnTo>
                    <a:pt x="48136" y="41850"/>
                  </a:lnTo>
                  <a:lnTo>
                    <a:pt x="47664" y="42042"/>
                  </a:lnTo>
                  <a:lnTo>
                    <a:pt x="47196" y="42247"/>
                  </a:lnTo>
                  <a:lnTo>
                    <a:pt x="46729" y="42473"/>
                  </a:lnTo>
                  <a:lnTo>
                    <a:pt x="46266" y="42734"/>
                  </a:lnTo>
                  <a:lnTo>
                    <a:pt x="46034" y="42870"/>
                  </a:lnTo>
                  <a:lnTo>
                    <a:pt x="45807" y="43006"/>
                  </a:lnTo>
                  <a:lnTo>
                    <a:pt x="45576" y="43154"/>
                  </a:lnTo>
                  <a:lnTo>
                    <a:pt x="45353" y="43313"/>
                  </a:lnTo>
                  <a:lnTo>
                    <a:pt x="45126" y="43471"/>
                  </a:lnTo>
                  <a:lnTo>
                    <a:pt x="44903" y="43642"/>
                  </a:lnTo>
                  <a:lnTo>
                    <a:pt x="44681" y="43823"/>
                  </a:lnTo>
                  <a:lnTo>
                    <a:pt x="44462" y="44005"/>
                  </a:lnTo>
                  <a:lnTo>
                    <a:pt x="44244" y="44197"/>
                  </a:lnTo>
                  <a:lnTo>
                    <a:pt x="44026" y="44401"/>
                  </a:lnTo>
                  <a:lnTo>
                    <a:pt x="43812" y="44606"/>
                  </a:lnTo>
                  <a:lnTo>
                    <a:pt x="43598" y="44832"/>
                  </a:lnTo>
                  <a:lnTo>
                    <a:pt x="43385" y="45059"/>
                  </a:lnTo>
                  <a:lnTo>
                    <a:pt x="43175" y="45286"/>
                  </a:lnTo>
                  <a:lnTo>
                    <a:pt x="42966" y="45536"/>
                  </a:lnTo>
                  <a:lnTo>
                    <a:pt x="42761" y="45785"/>
                  </a:lnTo>
                  <a:lnTo>
                    <a:pt x="42561" y="46046"/>
                  </a:lnTo>
                  <a:lnTo>
                    <a:pt x="42356" y="46318"/>
                  </a:lnTo>
                  <a:lnTo>
                    <a:pt x="42160" y="46602"/>
                  </a:lnTo>
                  <a:lnTo>
                    <a:pt x="41964" y="46885"/>
                  </a:lnTo>
                  <a:lnTo>
                    <a:pt x="41768" y="47191"/>
                  </a:lnTo>
                  <a:lnTo>
                    <a:pt x="41581" y="47498"/>
                  </a:lnTo>
                  <a:lnTo>
                    <a:pt x="41394" y="47804"/>
                  </a:lnTo>
                  <a:lnTo>
                    <a:pt x="41212" y="48133"/>
                  </a:lnTo>
                  <a:lnTo>
                    <a:pt x="41034" y="48462"/>
                  </a:lnTo>
                  <a:lnTo>
                    <a:pt x="40860" y="48802"/>
                  </a:lnTo>
                  <a:lnTo>
                    <a:pt x="40686" y="49142"/>
                  </a:lnTo>
                  <a:lnTo>
                    <a:pt x="40517" y="49494"/>
                  </a:lnTo>
                  <a:lnTo>
                    <a:pt x="40352" y="49857"/>
                  </a:lnTo>
                  <a:lnTo>
                    <a:pt x="40188" y="50219"/>
                  </a:lnTo>
                  <a:lnTo>
                    <a:pt x="40032" y="50594"/>
                  </a:lnTo>
                  <a:lnTo>
                    <a:pt x="39876" y="50979"/>
                  </a:lnTo>
                  <a:lnTo>
                    <a:pt x="39720" y="51365"/>
                  </a:lnTo>
                  <a:lnTo>
                    <a:pt x="39573" y="51762"/>
                  </a:lnTo>
                  <a:lnTo>
                    <a:pt x="39426" y="52159"/>
                  </a:lnTo>
                  <a:lnTo>
                    <a:pt x="39284" y="52567"/>
                  </a:lnTo>
                  <a:lnTo>
                    <a:pt x="39141" y="52987"/>
                  </a:lnTo>
                  <a:lnTo>
                    <a:pt x="39003" y="53406"/>
                  </a:lnTo>
                  <a:lnTo>
                    <a:pt x="38869" y="53837"/>
                  </a:lnTo>
                  <a:lnTo>
                    <a:pt x="38740" y="54268"/>
                  </a:lnTo>
                  <a:lnTo>
                    <a:pt x="38611" y="54699"/>
                  </a:lnTo>
                  <a:lnTo>
                    <a:pt x="38487" y="55153"/>
                  </a:lnTo>
                  <a:lnTo>
                    <a:pt x="38362" y="55595"/>
                  </a:lnTo>
                  <a:lnTo>
                    <a:pt x="38242" y="56060"/>
                  </a:lnTo>
                  <a:lnTo>
                    <a:pt x="38126" y="56514"/>
                  </a:lnTo>
                  <a:lnTo>
                    <a:pt x="38010" y="56979"/>
                  </a:lnTo>
                  <a:lnTo>
                    <a:pt x="37899" y="57455"/>
                  </a:lnTo>
                  <a:lnTo>
                    <a:pt x="37792" y="57931"/>
                  </a:lnTo>
                  <a:lnTo>
                    <a:pt x="37685" y="58419"/>
                  </a:lnTo>
                  <a:lnTo>
                    <a:pt x="37583" y="58907"/>
                  </a:lnTo>
                  <a:lnTo>
                    <a:pt x="37480" y="59394"/>
                  </a:lnTo>
                  <a:lnTo>
                    <a:pt x="37382" y="59893"/>
                  </a:lnTo>
                  <a:lnTo>
                    <a:pt x="37289" y="60404"/>
                  </a:lnTo>
                  <a:lnTo>
                    <a:pt x="37195" y="60903"/>
                  </a:lnTo>
                  <a:lnTo>
                    <a:pt x="37102" y="61413"/>
                  </a:lnTo>
                  <a:lnTo>
                    <a:pt x="37017" y="61935"/>
                  </a:lnTo>
                  <a:lnTo>
                    <a:pt x="36928" y="62457"/>
                  </a:lnTo>
                  <a:lnTo>
                    <a:pt x="36848" y="62978"/>
                  </a:lnTo>
                  <a:lnTo>
                    <a:pt x="36768" y="63511"/>
                  </a:lnTo>
                  <a:lnTo>
                    <a:pt x="36688" y="64044"/>
                  </a:lnTo>
                  <a:lnTo>
                    <a:pt x="36612" y="64577"/>
                  </a:lnTo>
                  <a:lnTo>
                    <a:pt x="36536" y="65122"/>
                  </a:lnTo>
                  <a:lnTo>
                    <a:pt x="36398" y="66210"/>
                  </a:lnTo>
                  <a:lnTo>
                    <a:pt x="36265" y="67322"/>
                  </a:lnTo>
                  <a:lnTo>
                    <a:pt x="36140" y="68445"/>
                  </a:lnTo>
                  <a:lnTo>
                    <a:pt x="36029" y="69579"/>
                  </a:lnTo>
                  <a:lnTo>
                    <a:pt x="35922" y="70724"/>
                  </a:lnTo>
                  <a:lnTo>
                    <a:pt x="35819" y="71870"/>
                  </a:lnTo>
                  <a:lnTo>
                    <a:pt x="35730" y="73038"/>
                  </a:lnTo>
                  <a:lnTo>
                    <a:pt x="35646" y="74217"/>
                  </a:lnTo>
                  <a:lnTo>
                    <a:pt x="35570" y="75397"/>
                  </a:lnTo>
                  <a:lnTo>
                    <a:pt x="35499" y="76588"/>
                  </a:lnTo>
                  <a:lnTo>
                    <a:pt x="35436" y="77790"/>
                  </a:lnTo>
                  <a:lnTo>
                    <a:pt x="35378" y="78992"/>
                  </a:lnTo>
                  <a:lnTo>
                    <a:pt x="35329" y="80194"/>
                  </a:lnTo>
                  <a:lnTo>
                    <a:pt x="35285" y="81408"/>
                  </a:lnTo>
                  <a:lnTo>
                    <a:pt x="35245" y="82632"/>
                  </a:lnTo>
                  <a:lnTo>
                    <a:pt x="35214" y="83846"/>
                  </a:lnTo>
                  <a:lnTo>
                    <a:pt x="35187" y="85071"/>
                  </a:lnTo>
                  <a:lnTo>
                    <a:pt x="35160" y="86284"/>
                  </a:lnTo>
                  <a:lnTo>
                    <a:pt x="35142" y="87509"/>
                  </a:lnTo>
                  <a:lnTo>
                    <a:pt x="35129" y="88734"/>
                  </a:lnTo>
                  <a:lnTo>
                    <a:pt x="35120" y="89947"/>
                  </a:lnTo>
                  <a:lnTo>
                    <a:pt x="35116" y="91172"/>
                  </a:lnTo>
                  <a:lnTo>
                    <a:pt x="35116" y="92386"/>
                  </a:lnTo>
                  <a:lnTo>
                    <a:pt x="35116" y="93599"/>
                  </a:lnTo>
                  <a:lnTo>
                    <a:pt x="35120" y="94801"/>
                  </a:lnTo>
                  <a:lnTo>
                    <a:pt x="35129" y="96004"/>
                  </a:lnTo>
                  <a:lnTo>
                    <a:pt x="35142" y="97194"/>
                  </a:lnTo>
                  <a:lnTo>
                    <a:pt x="35169" y="99565"/>
                  </a:lnTo>
                  <a:lnTo>
                    <a:pt x="35209" y="101890"/>
                  </a:lnTo>
                  <a:lnTo>
                    <a:pt x="35254" y="104181"/>
                  </a:lnTo>
                  <a:lnTo>
                    <a:pt x="35303" y="106426"/>
                  </a:lnTo>
                  <a:lnTo>
                    <a:pt x="35356" y="108604"/>
                  </a:lnTo>
                  <a:lnTo>
                    <a:pt x="35410" y="110736"/>
                  </a:lnTo>
                  <a:lnTo>
                    <a:pt x="35508" y="114762"/>
                  </a:lnTo>
                  <a:lnTo>
                    <a:pt x="34265" y="114932"/>
                  </a:lnTo>
                  <a:lnTo>
                    <a:pt x="33642" y="115023"/>
                  </a:lnTo>
                  <a:lnTo>
                    <a:pt x="33023" y="115125"/>
                  </a:lnTo>
                  <a:lnTo>
                    <a:pt x="32934" y="115147"/>
                  </a:lnTo>
                  <a:lnTo>
                    <a:pt x="32845" y="115193"/>
                  </a:lnTo>
                  <a:lnTo>
                    <a:pt x="32769" y="115249"/>
                  </a:lnTo>
                  <a:lnTo>
                    <a:pt x="32693" y="115318"/>
                  </a:lnTo>
                  <a:lnTo>
                    <a:pt x="32626" y="115397"/>
                  </a:lnTo>
                  <a:lnTo>
                    <a:pt x="32564" y="115499"/>
                  </a:lnTo>
                  <a:lnTo>
                    <a:pt x="32506" y="115601"/>
                  </a:lnTo>
                  <a:lnTo>
                    <a:pt x="32453" y="115726"/>
                  </a:lnTo>
                  <a:lnTo>
                    <a:pt x="32404" y="115851"/>
                  </a:lnTo>
                  <a:lnTo>
                    <a:pt x="32364" y="115987"/>
                  </a:lnTo>
                  <a:lnTo>
                    <a:pt x="32324" y="116134"/>
                  </a:lnTo>
                  <a:lnTo>
                    <a:pt x="32293" y="116282"/>
                  </a:lnTo>
                  <a:lnTo>
                    <a:pt x="32266" y="116440"/>
                  </a:lnTo>
                  <a:lnTo>
                    <a:pt x="32244" y="116610"/>
                  </a:lnTo>
                  <a:lnTo>
                    <a:pt x="32226" y="116769"/>
                  </a:lnTo>
                  <a:lnTo>
                    <a:pt x="32212" y="116939"/>
                  </a:lnTo>
                  <a:lnTo>
                    <a:pt x="32163" y="116973"/>
                  </a:lnTo>
                  <a:lnTo>
                    <a:pt x="32119" y="117007"/>
                  </a:lnTo>
                  <a:lnTo>
                    <a:pt x="32070" y="117053"/>
                  </a:lnTo>
                  <a:lnTo>
                    <a:pt x="32025" y="117098"/>
                  </a:lnTo>
                  <a:lnTo>
                    <a:pt x="31981" y="117155"/>
                  </a:lnTo>
                  <a:lnTo>
                    <a:pt x="31936" y="117223"/>
                  </a:lnTo>
                  <a:lnTo>
                    <a:pt x="31896" y="117291"/>
                  </a:lnTo>
                  <a:lnTo>
                    <a:pt x="31856" y="117370"/>
                  </a:lnTo>
                  <a:lnTo>
                    <a:pt x="31821" y="117450"/>
                  </a:lnTo>
                  <a:lnTo>
                    <a:pt x="31785" y="117540"/>
                  </a:lnTo>
                  <a:lnTo>
                    <a:pt x="31749" y="117642"/>
                  </a:lnTo>
                  <a:lnTo>
                    <a:pt x="31718" y="117745"/>
                  </a:lnTo>
                  <a:lnTo>
                    <a:pt x="31691" y="117847"/>
                  </a:lnTo>
                  <a:lnTo>
                    <a:pt x="31669" y="117960"/>
                  </a:lnTo>
                  <a:lnTo>
                    <a:pt x="31647" y="118085"/>
                  </a:lnTo>
                  <a:lnTo>
                    <a:pt x="31629" y="118209"/>
                  </a:lnTo>
                  <a:lnTo>
                    <a:pt x="31549" y="118822"/>
                  </a:lnTo>
                  <a:lnTo>
                    <a:pt x="31473" y="119434"/>
                  </a:lnTo>
                  <a:lnTo>
                    <a:pt x="31402" y="120058"/>
                  </a:lnTo>
                  <a:lnTo>
                    <a:pt x="31335" y="120682"/>
                  </a:lnTo>
                  <a:lnTo>
                    <a:pt x="31273" y="121317"/>
                  </a:lnTo>
                  <a:lnTo>
                    <a:pt x="31210" y="121952"/>
                  </a:lnTo>
                  <a:lnTo>
                    <a:pt x="31153" y="122599"/>
                  </a:lnTo>
                  <a:lnTo>
                    <a:pt x="31104" y="123245"/>
                  </a:lnTo>
                  <a:lnTo>
                    <a:pt x="31055" y="123891"/>
                  </a:lnTo>
                  <a:lnTo>
                    <a:pt x="31010" y="124549"/>
                  </a:lnTo>
                  <a:lnTo>
                    <a:pt x="30966" y="125207"/>
                  </a:lnTo>
                  <a:lnTo>
                    <a:pt x="30930" y="125876"/>
                  </a:lnTo>
                  <a:lnTo>
                    <a:pt x="30894" y="126545"/>
                  </a:lnTo>
                  <a:lnTo>
                    <a:pt x="30868" y="127214"/>
                  </a:lnTo>
                  <a:lnTo>
                    <a:pt x="30841" y="127883"/>
                  </a:lnTo>
                  <a:lnTo>
                    <a:pt x="30819" y="128553"/>
                  </a:lnTo>
                  <a:lnTo>
                    <a:pt x="30796" y="129233"/>
                  </a:lnTo>
                  <a:lnTo>
                    <a:pt x="30783" y="129914"/>
                  </a:lnTo>
                  <a:lnTo>
                    <a:pt x="30770" y="130594"/>
                  </a:lnTo>
                  <a:lnTo>
                    <a:pt x="30765" y="131274"/>
                  </a:lnTo>
                  <a:lnTo>
                    <a:pt x="30761" y="131966"/>
                  </a:lnTo>
                  <a:lnTo>
                    <a:pt x="30761" y="132647"/>
                  </a:lnTo>
                  <a:lnTo>
                    <a:pt x="30761" y="133339"/>
                  </a:lnTo>
                  <a:lnTo>
                    <a:pt x="30770" y="134019"/>
                  </a:lnTo>
                  <a:lnTo>
                    <a:pt x="30779" y="134711"/>
                  </a:lnTo>
                  <a:lnTo>
                    <a:pt x="30792" y="135403"/>
                  </a:lnTo>
                  <a:lnTo>
                    <a:pt x="30810" y="136094"/>
                  </a:lnTo>
                  <a:lnTo>
                    <a:pt x="30832" y="136775"/>
                  </a:lnTo>
                  <a:lnTo>
                    <a:pt x="30859" y="137467"/>
                  </a:lnTo>
                  <a:lnTo>
                    <a:pt x="30885" y="138159"/>
                  </a:lnTo>
                  <a:lnTo>
                    <a:pt x="30917" y="138839"/>
                  </a:lnTo>
                  <a:lnTo>
                    <a:pt x="30952" y="139531"/>
                  </a:lnTo>
                  <a:lnTo>
                    <a:pt x="30992" y="140211"/>
                  </a:lnTo>
                  <a:lnTo>
                    <a:pt x="31032" y="140903"/>
                  </a:lnTo>
                  <a:lnTo>
                    <a:pt x="31081" y="141584"/>
                  </a:lnTo>
                  <a:lnTo>
                    <a:pt x="31130" y="142264"/>
                  </a:lnTo>
                  <a:lnTo>
                    <a:pt x="31184" y="142933"/>
                  </a:lnTo>
                  <a:lnTo>
                    <a:pt x="31237" y="143614"/>
                  </a:lnTo>
                  <a:lnTo>
                    <a:pt x="31300" y="144283"/>
                  </a:lnTo>
                  <a:lnTo>
                    <a:pt x="31362" y="144952"/>
                  </a:lnTo>
                  <a:lnTo>
                    <a:pt x="31429" y="145621"/>
                  </a:lnTo>
                  <a:lnTo>
                    <a:pt x="31500" y="146279"/>
                  </a:lnTo>
                  <a:lnTo>
                    <a:pt x="31571" y="146948"/>
                  </a:lnTo>
                  <a:lnTo>
                    <a:pt x="31647" y="147594"/>
                  </a:lnTo>
                  <a:lnTo>
                    <a:pt x="31731" y="148252"/>
                  </a:lnTo>
                  <a:lnTo>
                    <a:pt x="31812" y="148899"/>
                  </a:lnTo>
                  <a:lnTo>
                    <a:pt x="31901" y="149545"/>
                  </a:lnTo>
                  <a:lnTo>
                    <a:pt x="31990" y="150180"/>
                  </a:lnTo>
                  <a:lnTo>
                    <a:pt x="32083" y="150815"/>
                  </a:lnTo>
                  <a:lnTo>
                    <a:pt x="32181" y="151439"/>
                  </a:lnTo>
                  <a:lnTo>
                    <a:pt x="32284" y="152063"/>
                  </a:lnTo>
                  <a:lnTo>
                    <a:pt x="32386" y="152675"/>
                  </a:lnTo>
                  <a:lnTo>
                    <a:pt x="32493" y="153288"/>
                  </a:lnTo>
                  <a:lnTo>
                    <a:pt x="32604" y="153889"/>
                  </a:lnTo>
                  <a:lnTo>
                    <a:pt x="32720" y="154490"/>
                  </a:lnTo>
                  <a:lnTo>
                    <a:pt x="32836" y="155079"/>
                  </a:lnTo>
                  <a:lnTo>
                    <a:pt x="32956" y="155669"/>
                  </a:lnTo>
                  <a:lnTo>
                    <a:pt x="33081" y="156248"/>
                  </a:lnTo>
                  <a:lnTo>
                    <a:pt x="33205" y="156815"/>
                  </a:lnTo>
                  <a:lnTo>
                    <a:pt x="33334" y="157382"/>
                  </a:lnTo>
                  <a:lnTo>
                    <a:pt x="33468" y="157937"/>
                  </a:lnTo>
                  <a:lnTo>
                    <a:pt x="33606" y="158482"/>
                  </a:lnTo>
                  <a:lnTo>
                    <a:pt x="33744" y="159015"/>
                  </a:lnTo>
                  <a:lnTo>
                    <a:pt x="33891" y="159548"/>
                  </a:lnTo>
                  <a:lnTo>
                    <a:pt x="33887" y="159786"/>
                  </a:lnTo>
                  <a:lnTo>
                    <a:pt x="33887" y="160024"/>
                  </a:lnTo>
                  <a:lnTo>
                    <a:pt x="33900" y="160262"/>
                  </a:lnTo>
                  <a:lnTo>
                    <a:pt x="33918" y="160501"/>
                  </a:lnTo>
                  <a:lnTo>
                    <a:pt x="33949" y="160727"/>
                  </a:lnTo>
                  <a:lnTo>
                    <a:pt x="33980" y="160954"/>
                  </a:lnTo>
                  <a:lnTo>
                    <a:pt x="34025" y="161158"/>
                  </a:lnTo>
                  <a:lnTo>
                    <a:pt x="34078" y="161362"/>
                  </a:lnTo>
                  <a:lnTo>
                    <a:pt x="34136" y="161544"/>
                  </a:lnTo>
                  <a:lnTo>
                    <a:pt x="34172" y="161623"/>
                  </a:lnTo>
                  <a:lnTo>
                    <a:pt x="34207" y="161703"/>
                  </a:lnTo>
                  <a:lnTo>
                    <a:pt x="34243" y="161782"/>
                  </a:lnTo>
                  <a:lnTo>
                    <a:pt x="34283" y="161850"/>
                  </a:lnTo>
                  <a:lnTo>
                    <a:pt x="34323" y="161918"/>
                  </a:lnTo>
                  <a:lnTo>
                    <a:pt x="34368" y="161975"/>
                  </a:lnTo>
                  <a:lnTo>
                    <a:pt x="34417" y="162020"/>
                  </a:lnTo>
                  <a:lnTo>
                    <a:pt x="34461" y="162066"/>
                  </a:lnTo>
                  <a:lnTo>
                    <a:pt x="34515" y="162111"/>
                  </a:lnTo>
                  <a:lnTo>
                    <a:pt x="34568" y="162145"/>
                  </a:lnTo>
                  <a:lnTo>
                    <a:pt x="34621" y="162168"/>
                  </a:lnTo>
                  <a:lnTo>
                    <a:pt x="34679" y="162179"/>
                  </a:lnTo>
                  <a:lnTo>
                    <a:pt x="34737" y="162190"/>
                  </a:lnTo>
                  <a:lnTo>
                    <a:pt x="34800" y="162190"/>
                  </a:lnTo>
                  <a:lnTo>
                    <a:pt x="36305" y="162156"/>
                  </a:lnTo>
                  <a:lnTo>
                    <a:pt x="37810" y="162134"/>
                  </a:lnTo>
                  <a:lnTo>
                    <a:pt x="40820" y="162134"/>
                  </a:lnTo>
                  <a:lnTo>
                    <a:pt x="42320" y="162145"/>
                  </a:lnTo>
                  <a:lnTo>
                    <a:pt x="43826" y="162179"/>
                  </a:lnTo>
                  <a:lnTo>
                    <a:pt x="45326" y="162213"/>
                  </a:lnTo>
                  <a:lnTo>
                    <a:pt x="46831" y="162258"/>
                  </a:lnTo>
                  <a:lnTo>
                    <a:pt x="48332" y="162315"/>
                  </a:lnTo>
                  <a:lnTo>
                    <a:pt x="49833" y="162383"/>
                  </a:lnTo>
                  <a:lnTo>
                    <a:pt x="51338" y="162463"/>
                  </a:lnTo>
                  <a:lnTo>
                    <a:pt x="52838" y="162542"/>
                  </a:lnTo>
                  <a:lnTo>
                    <a:pt x="54343" y="162633"/>
                  </a:lnTo>
                  <a:lnTo>
                    <a:pt x="55844" y="162735"/>
                  </a:lnTo>
                  <a:lnTo>
                    <a:pt x="58850" y="162950"/>
                  </a:lnTo>
                  <a:lnTo>
                    <a:pt x="58832" y="164561"/>
                  </a:lnTo>
                  <a:lnTo>
                    <a:pt x="58819" y="166171"/>
                  </a:lnTo>
                  <a:lnTo>
                    <a:pt x="58810" y="167782"/>
                  </a:lnTo>
                  <a:lnTo>
                    <a:pt x="58805" y="169392"/>
                  </a:lnTo>
                  <a:lnTo>
                    <a:pt x="58801" y="171014"/>
                  </a:lnTo>
                  <a:lnTo>
                    <a:pt x="58805" y="172636"/>
                  </a:lnTo>
                  <a:lnTo>
                    <a:pt x="58810" y="174269"/>
                  </a:lnTo>
                  <a:lnTo>
                    <a:pt x="58823" y="175890"/>
                  </a:lnTo>
                  <a:lnTo>
                    <a:pt x="58836" y="177524"/>
                  </a:lnTo>
                  <a:lnTo>
                    <a:pt x="58854" y="179157"/>
                  </a:lnTo>
                  <a:lnTo>
                    <a:pt x="58872" y="180790"/>
                  </a:lnTo>
                  <a:lnTo>
                    <a:pt x="58894" y="182434"/>
                  </a:lnTo>
                  <a:lnTo>
                    <a:pt x="58921" y="184067"/>
                  </a:lnTo>
                  <a:lnTo>
                    <a:pt x="58952" y="185701"/>
                  </a:lnTo>
                  <a:lnTo>
                    <a:pt x="58983" y="187334"/>
                  </a:lnTo>
                  <a:lnTo>
                    <a:pt x="59019" y="188978"/>
                  </a:lnTo>
                  <a:lnTo>
                    <a:pt x="59099" y="192244"/>
                  </a:lnTo>
                  <a:lnTo>
                    <a:pt x="59188" y="195511"/>
                  </a:lnTo>
                  <a:lnTo>
                    <a:pt x="59286" y="198766"/>
                  </a:lnTo>
                  <a:lnTo>
                    <a:pt x="59388" y="202009"/>
                  </a:lnTo>
                  <a:lnTo>
                    <a:pt x="59500" y="205241"/>
                  </a:lnTo>
                  <a:lnTo>
                    <a:pt x="59620" y="208462"/>
                  </a:lnTo>
                  <a:lnTo>
                    <a:pt x="59745" y="211660"/>
                  </a:lnTo>
                  <a:lnTo>
                    <a:pt x="59874" y="214836"/>
                  </a:lnTo>
                  <a:lnTo>
                    <a:pt x="59883" y="214995"/>
                  </a:lnTo>
                  <a:lnTo>
                    <a:pt x="59896" y="215142"/>
                  </a:lnTo>
                  <a:lnTo>
                    <a:pt x="59918" y="215290"/>
                  </a:lnTo>
                  <a:lnTo>
                    <a:pt x="59941" y="215426"/>
                  </a:lnTo>
                  <a:lnTo>
                    <a:pt x="59967" y="215562"/>
                  </a:lnTo>
                  <a:lnTo>
                    <a:pt x="60003" y="215686"/>
                  </a:lnTo>
                  <a:lnTo>
                    <a:pt x="60034" y="215811"/>
                  </a:lnTo>
                  <a:lnTo>
                    <a:pt x="60074" y="215913"/>
                  </a:lnTo>
                  <a:lnTo>
                    <a:pt x="58618" y="215913"/>
                  </a:lnTo>
                  <a:lnTo>
                    <a:pt x="57166" y="215925"/>
                  </a:lnTo>
                  <a:lnTo>
                    <a:pt x="55719" y="215936"/>
                  </a:lnTo>
                  <a:lnTo>
                    <a:pt x="54268" y="215959"/>
                  </a:lnTo>
                  <a:lnTo>
                    <a:pt x="52820" y="215993"/>
                  </a:lnTo>
                  <a:lnTo>
                    <a:pt x="51369" y="216038"/>
                  </a:lnTo>
                  <a:lnTo>
                    <a:pt x="49922" y="216095"/>
                  </a:lnTo>
                  <a:lnTo>
                    <a:pt x="48474" y="216163"/>
                  </a:lnTo>
                  <a:lnTo>
                    <a:pt x="47027" y="216242"/>
                  </a:lnTo>
                  <a:lnTo>
                    <a:pt x="45584" y="216333"/>
                  </a:lnTo>
                  <a:lnTo>
                    <a:pt x="44137" y="216435"/>
                  </a:lnTo>
                  <a:lnTo>
                    <a:pt x="42695" y="216560"/>
                  </a:lnTo>
                  <a:lnTo>
                    <a:pt x="41252" y="216684"/>
                  </a:lnTo>
                  <a:lnTo>
                    <a:pt x="39813" y="216821"/>
                  </a:lnTo>
                  <a:lnTo>
                    <a:pt x="38371" y="216979"/>
                  </a:lnTo>
                  <a:lnTo>
                    <a:pt x="36932" y="217149"/>
                  </a:lnTo>
                  <a:lnTo>
                    <a:pt x="36821" y="217172"/>
                  </a:lnTo>
                  <a:lnTo>
                    <a:pt x="36723" y="217218"/>
                  </a:lnTo>
                  <a:lnTo>
                    <a:pt x="36625" y="217286"/>
                  </a:lnTo>
                  <a:lnTo>
                    <a:pt x="36541" y="217376"/>
                  </a:lnTo>
                  <a:lnTo>
                    <a:pt x="36456" y="217478"/>
                  </a:lnTo>
                  <a:lnTo>
                    <a:pt x="36385" y="217592"/>
                  </a:lnTo>
                  <a:lnTo>
                    <a:pt x="36318" y="217728"/>
                  </a:lnTo>
                  <a:lnTo>
                    <a:pt x="36256" y="217875"/>
                  </a:lnTo>
                  <a:lnTo>
                    <a:pt x="36202" y="218034"/>
                  </a:lnTo>
                  <a:lnTo>
                    <a:pt x="36153" y="218204"/>
                  </a:lnTo>
                  <a:lnTo>
                    <a:pt x="36113" y="218386"/>
                  </a:lnTo>
                  <a:lnTo>
                    <a:pt x="36077" y="218578"/>
                  </a:lnTo>
                  <a:lnTo>
                    <a:pt x="36051" y="218771"/>
                  </a:lnTo>
                  <a:lnTo>
                    <a:pt x="36029" y="218975"/>
                  </a:lnTo>
                  <a:lnTo>
                    <a:pt x="36015" y="219180"/>
                  </a:lnTo>
                  <a:lnTo>
                    <a:pt x="36006" y="219395"/>
                  </a:lnTo>
                  <a:lnTo>
                    <a:pt x="35984" y="219474"/>
                  </a:lnTo>
                  <a:lnTo>
                    <a:pt x="35957" y="219565"/>
                  </a:lnTo>
                  <a:lnTo>
                    <a:pt x="35939" y="219656"/>
                  </a:lnTo>
                  <a:lnTo>
                    <a:pt x="35922" y="219747"/>
                  </a:lnTo>
                  <a:lnTo>
                    <a:pt x="35890" y="219962"/>
                  </a:lnTo>
                  <a:lnTo>
                    <a:pt x="35864" y="220189"/>
                  </a:lnTo>
                  <a:lnTo>
                    <a:pt x="35739" y="222559"/>
                  </a:lnTo>
                  <a:lnTo>
                    <a:pt x="35614" y="224929"/>
                  </a:lnTo>
                  <a:lnTo>
                    <a:pt x="35499" y="227311"/>
                  </a:lnTo>
                  <a:lnTo>
                    <a:pt x="35445" y="228491"/>
                  </a:lnTo>
                  <a:lnTo>
                    <a:pt x="35396" y="229670"/>
                  </a:lnTo>
                  <a:lnTo>
                    <a:pt x="35098" y="229602"/>
                  </a:lnTo>
                  <a:lnTo>
                    <a:pt x="34795" y="229523"/>
                  </a:lnTo>
                  <a:lnTo>
                    <a:pt x="34501" y="229466"/>
                  </a:lnTo>
                  <a:lnTo>
                    <a:pt x="34203" y="229409"/>
                  </a:lnTo>
                  <a:lnTo>
                    <a:pt x="33909" y="229353"/>
                  </a:lnTo>
                  <a:lnTo>
                    <a:pt x="33615" y="229307"/>
                  </a:lnTo>
                  <a:lnTo>
                    <a:pt x="33321" y="229273"/>
                  </a:lnTo>
                  <a:lnTo>
                    <a:pt x="33027" y="229250"/>
                  </a:lnTo>
                  <a:lnTo>
                    <a:pt x="32738" y="229228"/>
                  </a:lnTo>
                  <a:lnTo>
                    <a:pt x="32448" y="229216"/>
                  </a:lnTo>
                  <a:lnTo>
                    <a:pt x="32159" y="229205"/>
                  </a:lnTo>
                  <a:lnTo>
                    <a:pt x="31869" y="229216"/>
                  </a:lnTo>
                  <a:lnTo>
                    <a:pt x="31585" y="229216"/>
                  </a:lnTo>
                  <a:lnTo>
                    <a:pt x="31300" y="229239"/>
                  </a:lnTo>
                  <a:lnTo>
                    <a:pt x="31015" y="229262"/>
                  </a:lnTo>
                  <a:lnTo>
                    <a:pt x="30730" y="229284"/>
                  </a:lnTo>
                  <a:lnTo>
                    <a:pt x="30449" y="229319"/>
                  </a:lnTo>
                  <a:lnTo>
                    <a:pt x="30168" y="229364"/>
                  </a:lnTo>
                  <a:lnTo>
                    <a:pt x="29888" y="229409"/>
                  </a:lnTo>
                  <a:lnTo>
                    <a:pt x="29612" y="229466"/>
                  </a:lnTo>
                  <a:lnTo>
                    <a:pt x="29336" y="229534"/>
                  </a:lnTo>
                  <a:lnTo>
                    <a:pt x="29060" y="229602"/>
                  </a:lnTo>
                  <a:lnTo>
                    <a:pt x="28784" y="229681"/>
                  </a:lnTo>
                  <a:lnTo>
                    <a:pt x="28508" y="229761"/>
                  </a:lnTo>
                  <a:lnTo>
                    <a:pt x="28236" y="229852"/>
                  </a:lnTo>
                  <a:lnTo>
                    <a:pt x="27964" y="229954"/>
                  </a:lnTo>
                  <a:lnTo>
                    <a:pt x="27697" y="230056"/>
                  </a:lnTo>
                  <a:lnTo>
                    <a:pt x="27425" y="230169"/>
                  </a:lnTo>
                  <a:lnTo>
                    <a:pt x="27158" y="230283"/>
                  </a:lnTo>
                  <a:lnTo>
                    <a:pt x="26891" y="230407"/>
                  </a:lnTo>
                  <a:lnTo>
                    <a:pt x="26628" y="230532"/>
                  </a:lnTo>
                  <a:lnTo>
                    <a:pt x="26361" y="230668"/>
                  </a:lnTo>
                  <a:lnTo>
                    <a:pt x="26099" y="230804"/>
                  </a:lnTo>
                  <a:lnTo>
                    <a:pt x="25836" y="230952"/>
                  </a:lnTo>
                  <a:lnTo>
                    <a:pt x="25319" y="231269"/>
                  </a:lnTo>
                  <a:lnTo>
                    <a:pt x="24803" y="231609"/>
                  </a:lnTo>
                  <a:lnTo>
                    <a:pt x="24295" y="231972"/>
                  </a:lnTo>
                  <a:lnTo>
                    <a:pt x="23787" y="232358"/>
                  </a:lnTo>
                  <a:lnTo>
                    <a:pt x="23289" y="232778"/>
                  </a:lnTo>
                  <a:lnTo>
                    <a:pt x="22794" y="233209"/>
                  </a:lnTo>
                  <a:lnTo>
                    <a:pt x="22305" y="233662"/>
                  </a:lnTo>
                  <a:lnTo>
                    <a:pt x="21819" y="234150"/>
                  </a:lnTo>
                  <a:lnTo>
                    <a:pt x="21338" y="234649"/>
                  </a:lnTo>
                  <a:lnTo>
                    <a:pt x="20862" y="235182"/>
                  </a:lnTo>
                  <a:lnTo>
                    <a:pt x="20394" y="235726"/>
                  </a:lnTo>
                  <a:lnTo>
                    <a:pt x="19927" y="236293"/>
                  </a:lnTo>
                  <a:lnTo>
                    <a:pt x="19468" y="236894"/>
                  </a:lnTo>
                  <a:lnTo>
                    <a:pt x="19014" y="237507"/>
                  </a:lnTo>
                  <a:lnTo>
                    <a:pt x="18564" y="238142"/>
                  </a:lnTo>
                  <a:lnTo>
                    <a:pt x="18119" y="238788"/>
                  </a:lnTo>
                  <a:lnTo>
                    <a:pt x="17683" y="239469"/>
                  </a:lnTo>
                  <a:lnTo>
                    <a:pt x="17251" y="240161"/>
                  </a:lnTo>
                  <a:lnTo>
                    <a:pt x="16823" y="240875"/>
                  </a:lnTo>
                  <a:lnTo>
                    <a:pt x="16400" y="241612"/>
                  </a:lnTo>
                  <a:lnTo>
                    <a:pt x="15982" y="242372"/>
                  </a:lnTo>
                  <a:lnTo>
                    <a:pt x="15567" y="243143"/>
                  </a:lnTo>
                  <a:lnTo>
                    <a:pt x="15162" y="243926"/>
                  </a:lnTo>
                  <a:lnTo>
                    <a:pt x="14761" y="244742"/>
                  </a:lnTo>
                  <a:lnTo>
                    <a:pt x="14365" y="245570"/>
                  </a:lnTo>
                  <a:lnTo>
                    <a:pt x="13978" y="246410"/>
                  </a:lnTo>
                  <a:lnTo>
                    <a:pt x="13590" y="247272"/>
                  </a:lnTo>
                  <a:lnTo>
                    <a:pt x="13212" y="248156"/>
                  </a:lnTo>
                  <a:lnTo>
                    <a:pt x="12838" y="249052"/>
                  </a:lnTo>
                  <a:lnTo>
                    <a:pt x="12473" y="249971"/>
                  </a:lnTo>
                  <a:lnTo>
                    <a:pt x="12107" y="250901"/>
                  </a:lnTo>
                  <a:lnTo>
                    <a:pt x="11751" y="251842"/>
                  </a:lnTo>
                  <a:lnTo>
                    <a:pt x="11399" y="252806"/>
                  </a:lnTo>
                  <a:lnTo>
                    <a:pt x="11057" y="253781"/>
                  </a:lnTo>
                  <a:lnTo>
                    <a:pt x="10718" y="254768"/>
                  </a:lnTo>
                  <a:lnTo>
                    <a:pt x="10384" y="255777"/>
                  </a:lnTo>
                  <a:lnTo>
                    <a:pt x="10055" y="256798"/>
                  </a:lnTo>
                  <a:lnTo>
                    <a:pt x="9734" y="257841"/>
                  </a:lnTo>
                  <a:lnTo>
                    <a:pt x="9418" y="258885"/>
                  </a:lnTo>
                  <a:lnTo>
                    <a:pt x="9106" y="259951"/>
                  </a:lnTo>
                  <a:lnTo>
                    <a:pt x="8803" y="261028"/>
                  </a:lnTo>
                  <a:lnTo>
                    <a:pt x="8505" y="262117"/>
                  </a:lnTo>
                  <a:lnTo>
                    <a:pt x="8211" y="263217"/>
                  </a:lnTo>
                  <a:lnTo>
                    <a:pt x="7926" y="264340"/>
                  </a:lnTo>
                  <a:lnTo>
                    <a:pt x="7646" y="265463"/>
                  </a:lnTo>
                  <a:lnTo>
                    <a:pt x="7370" y="266597"/>
                  </a:lnTo>
                  <a:lnTo>
                    <a:pt x="7102" y="267754"/>
                  </a:lnTo>
                  <a:lnTo>
                    <a:pt x="6840" y="268910"/>
                  </a:lnTo>
                  <a:lnTo>
                    <a:pt x="6581" y="270090"/>
                  </a:lnTo>
                  <a:lnTo>
                    <a:pt x="6332" y="271269"/>
                  </a:lnTo>
                  <a:lnTo>
                    <a:pt x="6087" y="272460"/>
                  </a:lnTo>
                  <a:lnTo>
                    <a:pt x="5847" y="273674"/>
                  </a:lnTo>
                  <a:lnTo>
                    <a:pt x="5615" y="274887"/>
                  </a:lnTo>
                  <a:lnTo>
                    <a:pt x="5392" y="276112"/>
                  </a:lnTo>
                  <a:lnTo>
                    <a:pt x="5170" y="277337"/>
                  </a:lnTo>
                  <a:lnTo>
                    <a:pt x="4961" y="278584"/>
                  </a:lnTo>
                  <a:lnTo>
                    <a:pt x="4751" y="279832"/>
                  </a:lnTo>
                  <a:lnTo>
                    <a:pt x="4551" y="281091"/>
                  </a:lnTo>
                  <a:lnTo>
                    <a:pt x="4359" y="282361"/>
                  </a:lnTo>
                  <a:lnTo>
                    <a:pt x="4168" y="283643"/>
                  </a:lnTo>
                  <a:lnTo>
                    <a:pt x="3990" y="284924"/>
                  </a:lnTo>
                  <a:lnTo>
                    <a:pt x="3812" y="286206"/>
                  </a:lnTo>
                  <a:lnTo>
                    <a:pt x="3647" y="287510"/>
                  </a:lnTo>
                  <a:lnTo>
                    <a:pt x="3482" y="288814"/>
                  </a:lnTo>
                  <a:lnTo>
                    <a:pt x="3326" y="290118"/>
                  </a:lnTo>
                  <a:lnTo>
                    <a:pt x="3179" y="291434"/>
                  </a:lnTo>
                  <a:lnTo>
                    <a:pt x="3037" y="292761"/>
                  </a:lnTo>
                  <a:lnTo>
                    <a:pt x="2899" y="294088"/>
                  </a:lnTo>
                  <a:lnTo>
                    <a:pt x="2770" y="295426"/>
                  </a:lnTo>
                  <a:lnTo>
                    <a:pt x="2649" y="296764"/>
                  </a:lnTo>
                  <a:lnTo>
                    <a:pt x="2534" y="298102"/>
                  </a:lnTo>
                  <a:lnTo>
                    <a:pt x="2422" y="299452"/>
                  </a:lnTo>
                  <a:lnTo>
                    <a:pt x="2320" y="300802"/>
                  </a:lnTo>
                  <a:lnTo>
                    <a:pt x="2226" y="302151"/>
                  </a:lnTo>
                  <a:lnTo>
                    <a:pt x="2137" y="303512"/>
                  </a:lnTo>
                  <a:lnTo>
                    <a:pt x="2053" y="304873"/>
                  </a:lnTo>
                  <a:lnTo>
                    <a:pt x="1977" y="306234"/>
                  </a:lnTo>
                  <a:lnTo>
                    <a:pt x="1910" y="307606"/>
                  </a:lnTo>
                  <a:lnTo>
                    <a:pt x="1848" y="308979"/>
                  </a:lnTo>
                  <a:lnTo>
                    <a:pt x="1795" y="310340"/>
                  </a:lnTo>
                  <a:lnTo>
                    <a:pt x="1746" y="311712"/>
                  </a:lnTo>
                  <a:lnTo>
                    <a:pt x="1705" y="313095"/>
                  </a:lnTo>
                  <a:lnTo>
                    <a:pt x="1670" y="314468"/>
                  </a:lnTo>
                  <a:lnTo>
                    <a:pt x="1643" y="315840"/>
                  </a:lnTo>
                  <a:lnTo>
                    <a:pt x="1625" y="317224"/>
                  </a:lnTo>
                  <a:lnTo>
                    <a:pt x="1612" y="318596"/>
                  </a:lnTo>
                  <a:lnTo>
                    <a:pt x="1603" y="319979"/>
                  </a:lnTo>
                  <a:lnTo>
                    <a:pt x="1608" y="321352"/>
                  </a:lnTo>
                  <a:lnTo>
                    <a:pt x="1616" y="322724"/>
                  </a:lnTo>
                  <a:lnTo>
                    <a:pt x="1630" y="324096"/>
                  </a:lnTo>
                  <a:lnTo>
                    <a:pt x="1652" y="325480"/>
                  </a:lnTo>
                  <a:lnTo>
                    <a:pt x="1683" y="326852"/>
                  </a:lnTo>
                  <a:lnTo>
                    <a:pt x="1719" y="328224"/>
                  </a:lnTo>
                  <a:lnTo>
                    <a:pt x="1763" y="329585"/>
                  </a:lnTo>
                  <a:lnTo>
                    <a:pt x="1817" y="330958"/>
                  </a:lnTo>
                  <a:lnTo>
                    <a:pt x="1875" y="332319"/>
                  </a:lnTo>
                  <a:lnTo>
                    <a:pt x="1941" y="333680"/>
                  </a:lnTo>
                  <a:lnTo>
                    <a:pt x="2017" y="335041"/>
                  </a:lnTo>
                  <a:lnTo>
                    <a:pt x="2097" y="336390"/>
                  </a:lnTo>
                  <a:lnTo>
                    <a:pt x="2186" y="337740"/>
                  </a:lnTo>
                  <a:lnTo>
                    <a:pt x="2280" y="339089"/>
                  </a:lnTo>
                  <a:lnTo>
                    <a:pt x="2382" y="340428"/>
                  </a:lnTo>
                  <a:lnTo>
                    <a:pt x="2494" y="341766"/>
                  </a:lnTo>
                  <a:lnTo>
                    <a:pt x="2614" y="343093"/>
                  </a:lnTo>
                  <a:lnTo>
                    <a:pt x="2739" y="344420"/>
                  </a:lnTo>
                  <a:lnTo>
                    <a:pt x="2872" y="345747"/>
                  </a:lnTo>
                  <a:lnTo>
                    <a:pt x="3015" y="347062"/>
                  </a:lnTo>
                  <a:lnTo>
                    <a:pt x="3162" y="348366"/>
                  </a:lnTo>
                  <a:lnTo>
                    <a:pt x="3317" y="349671"/>
                  </a:lnTo>
                  <a:lnTo>
                    <a:pt x="3482" y="350975"/>
                  </a:lnTo>
                  <a:lnTo>
                    <a:pt x="3656" y="352256"/>
                  </a:lnTo>
                  <a:lnTo>
                    <a:pt x="3687" y="352472"/>
                  </a:lnTo>
                  <a:lnTo>
                    <a:pt x="3723" y="352676"/>
                  </a:lnTo>
                  <a:lnTo>
                    <a:pt x="3767" y="352846"/>
                  </a:lnTo>
                  <a:lnTo>
                    <a:pt x="3816" y="353005"/>
                  </a:lnTo>
                  <a:lnTo>
                    <a:pt x="3870" y="353130"/>
                  </a:lnTo>
                  <a:lnTo>
                    <a:pt x="3927" y="353243"/>
                  </a:lnTo>
                  <a:lnTo>
                    <a:pt x="3990" y="353345"/>
                  </a:lnTo>
                  <a:lnTo>
                    <a:pt x="4052" y="353413"/>
                  </a:lnTo>
                  <a:lnTo>
                    <a:pt x="3883" y="353844"/>
                  </a:lnTo>
                  <a:lnTo>
                    <a:pt x="3714" y="354286"/>
                  </a:lnTo>
                  <a:lnTo>
                    <a:pt x="3549" y="354729"/>
                  </a:lnTo>
                  <a:lnTo>
                    <a:pt x="3384" y="355182"/>
                  </a:lnTo>
                  <a:lnTo>
                    <a:pt x="3228" y="355636"/>
                  </a:lnTo>
                  <a:lnTo>
                    <a:pt x="3073" y="356101"/>
                  </a:lnTo>
                  <a:lnTo>
                    <a:pt x="2921" y="356566"/>
                  </a:lnTo>
                  <a:lnTo>
                    <a:pt x="2770" y="357054"/>
                  </a:lnTo>
                  <a:lnTo>
                    <a:pt x="2627" y="357530"/>
                  </a:lnTo>
                  <a:lnTo>
                    <a:pt x="2485" y="358018"/>
                  </a:lnTo>
                  <a:lnTo>
                    <a:pt x="2347" y="358517"/>
                  </a:lnTo>
                  <a:lnTo>
                    <a:pt x="2209" y="359016"/>
                  </a:lnTo>
                  <a:lnTo>
                    <a:pt x="2080" y="359526"/>
                  </a:lnTo>
                  <a:lnTo>
                    <a:pt x="1950" y="360036"/>
                  </a:lnTo>
                  <a:lnTo>
                    <a:pt x="1826" y="360558"/>
                  </a:lnTo>
                  <a:lnTo>
                    <a:pt x="1705" y="361080"/>
                  </a:lnTo>
                  <a:lnTo>
                    <a:pt x="1590" y="361613"/>
                  </a:lnTo>
                  <a:lnTo>
                    <a:pt x="1478" y="362146"/>
                  </a:lnTo>
                  <a:lnTo>
                    <a:pt x="1367" y="362679"/>
                  </a:lnTo>
                  <a:lnTo>
                    <a:pt x="1265" y="363223"/>
                  </a:lnTo>
                  <a:lnTo>
                    <a:pt x="1162" y="363768"/>
                  </a:lnTo>
                  <a:lnTo>
                    <a:pt x="1064" y="364323"/>
                  </a:lnTo>
                  <a:lnTo>
                    <a:pt x="971" y="364879"/>
                  </a:lnTo>
                  <a:lnTo>
                    <a:pt x="882" y="365435"/>
                  </a:lnTo>
                  <a:lnTo>
                    <a:pt x="797" y="366002"/>
                  </a:lnTo>
                  <a:lnTo>
                    <a:pt x="717" y="366569"/>
                  </a:lnTo>
                  <a:lnTo>
                    <a:pt x="641" y="367147"/>
                  </a:lnTo>
                  <a:lnTo>
                    <a:pt x="566" y="367714"/>
                  </a:lnTo>
                  <a:lnTo>
                    <a:pt x="499" y="368293"/>
                  </a:lnTo>
                  <a:lnTo>
                    <a:pt x="432" y="368882"/>
                  </a:lnTo>
                  <a:lnTo>
                    <a:pt x="374" y="369461"/>
                  </a:lnTo>
                  <a:lnTo>
                    <a:pt x="316" y="370051"/>
                  </a:lnTo>
                  <a:lnTo>
                    <a:pt x="267" y="370640"/>
                  </a:lnTo>
                  <a:lnTo>
                    <a:pt x="218" y="371241"/>
                  </a:lnTo>
                  <a:lnTo>
                    <a:pt x="178" y="371831"/>
                  </a:lnTo>
                  <a:lnTo>
                    <a:pt x="138" y="372432"/>
                  </a:lnTo>
                  <a:lnTo>
                    <a:pt x="107" y="373033"/>
                  </a:lnTo>
                  <a:lnTo>
                    <a:pt x="76" y="373634"/>
                  </a:lnTo>
                  <a:lnTo>
                    <a:pt x="53" y="374247"/>
                  </a:lnTo>
                  <a:lnTo>
                    <a:pt x="31" y="374848"/>
                  </a:lnTo>
                  <a:lnTo>
                    <a:pt x="18" y="375460"/>
                  </a:lnTo>
                  <a:lnTo>
                    <a:pt x="4" y="376073"/>
                  </a:lnTo>
                  <a:lnTo>
                    <a:pt x="0" y="376685"/>
                  </a:lnTo>
                  <a:lnTo>
                    <a:pt x="0" y="377298"/>
                  </a:lnTo>
                  <a:lnTo>
                    <a:pt x="4" y="377910"/>
                  </a:lnTo>
                  <a:lnTo>
                    <a:pt x="13" y="378522"/>
                  </a:lnTo>
                  <a:lnTo>
                    <a:pt x="27" y="379146"/>
                  </a:lnTo>
                  <a:lnTo>
                    <a:pt x="45" y="379759"/>
                  </a:lnTo>
                  <a:lnTo>
                    <a:pt x="67" y="380371"/>
                  </a:lnTo>
                  <a:lnTo>
                    <a:pt x="94" y="380995"/>
                  </a:lnTo>
                  <a:lnTo>
                    <a:pt x="129" y="381607"/>
                  </a:lnTo>
                  <a:lnTo>
                    <a:pt x="165" y="382231"/>
                  </a:lnTo>
                  <a:lnTo>
                    <a:pt x="209" y="382855"/>
                  </a:lnTo>
                  <a:lnTo>
                    <a:pt x="258" y="383467"/>
                  </a:lnTo>
                  <a:lnTo>
                    <a:pt x="312" y="384091"/>
                  </a:lnTo>
                  <a:lnTo>
                    <a:pt x="374" y="384703"/>
                  </a:lnTo>
                  <a:lnTo>
                    <a:pt x="436" y="385327"/>
                  </a:lnTo>
                  <a:lnTo>
                    <a:pt x="508" y="385939"/>
                  </a:lnTo>
                  <a:lnTo>
                    <a:pt x="583" y="386552"/>
                  </a:lnTo>
                  <a:lnTo>
                    <a:pt x="663" y="387176"/>
                  </a:lnTo>
                  <a:lnTo>
                    <a:pt x="748" y="387788"/>
                  </a:lnTo>
                  <a:lnTo>
                    <a:pt x="842" y="388401"/>
                  </a:lnTo>
                  <a:lnTo>
                    <a:pt x="935" y="389013"/>
                  </a:lnTo>
                  <a:lnTo>
                    <a:pt x="1038" y="389625"/>
                  </a:lnTo>
                  <a:lnTo>
                    <a:pt x="1024" y="389750"/>
                  </a:lnTo>
                  <a:lnTo>
                    <a:pt x="1011" y="389886"/>
                  </a:lnTo>
                  <a:lnTo>
                    <a:pt x="1002" y="390011"/>
                  </a:lnTo>
                  <a:lnTo>
                    <a:pt x="997" y="390147"/>
                  </a:lnTo>
                  <a:lnTo>
                    <a:pt x="993" y="390283"/>
                  </a:lnTo>
                  <a:lnTo>
                    <a:pt x="993" y="390419"/>
                  </a:lnTo>
                  <a:lnTo>
                    <a:pt x="997" y="390544"/>
                  </a:lnTo>
                  <a:lnTo>
                    <a:pt x="1002" y="390680"/>
                  </a:lnTo>
                  <a:lnTo>
                    <a:pt x="1011" y="390805"/>
                  </a:lnTo>
                  <a:lnTo>
                    <a:pt x="1024" y="390941"/>
                  </a:lnTo>
                  <a:lnTo>
                    <a:pt x="1038" y="391066"/>
                  </a:lnTo>
                  <a:lnTo>
                    <a:pt x="1055" y="391179"/>
                  </a:lnTo>
                  <a:lnTo>
                    <a:pt x="1073" y="391304"/>
                  </a:lnTo>
                  <a:lnTo>
                    <a:pt x="1095" y="391417"/>
                  </a:lnTo>
                  <a:lnTo>
                    <a:pt x="1122" y="391519"/>
                  </a:lnTo>
                  <a:lnTo>
                    <a:pt x="1153" y="391633"/>
                  </a:lnTo>
                  <a:lnTo>
                    <a:pt x="1184" y="391723"/>
                  </a:lnTo>
                  <a:lnTo>
                    <a:pt x="1216" y="391826"/>
                  </a:lnTo>
                  <a:lnTo>
                    <a:pt x="1251" y="391905"/>
                  </a:lnTo>
                  <a:lnTo>
                    <a:pt x="1291" y="391984"/>
                  </a:lnTo>
                  <a:lnTo>
                    <a:pt x="1331" y="392064"/>
                  </a:lnTo>
                  <a:lnTo>
                    <a:pt x="1376" y="392120"/>
                  </a:lnTo>
                  <a:lnTo>
                    <a:pt x="1420" y="392177"/>
                  </a:lnTo>
                  <a:lnTo>
                    <a:pt x="1469" y="392222"/>
                  </a:lnTo>
                  <a:lnTo>
                    <a:pt x="1518" y="392268"/>
                  </a:lnTo>
                  <a:lnTo>
                    <a:pt x="1572" y="392291"/>
                  </a:lnTo>
                  <a:lnTo>
                    <a:pt x="1630" y="392313"/>
                  </a:lnTo>
                  <a:lnTo>
                    <a:pt x="1746" y="392313"/>
                  </a:lnTo>
                  <a:lnTo>
                    <a:pt x="1808" y="392291"/>
                  </a:lnTo>
                  <a:lnTo>
                    <a:pt x="1870" y="392268"/>
                  </a:lnTo>
                  <a:lnTo>
                    <a:pt x="1937" y="392222"/>
                  </a:lnTo>
                  <a:lnTo>
                    <a:pt x="2730" y="391678"/>
                  </a:lnTo>
                  <a:lnTo>
                    <a:pt x="3518" y="391111"/>
                  </a:lnTo>
                  <a:lnTo>
                    <a:pt x="5094" y="389977"/>
                  </a:lnTo>
                  <a:lnTo>
                    <a:pt x="5882" y="389421"/>
                  </a:lnTo>
                  <a:lnTo>
                    <a:pt x="6675" y="388888"/>
                  </a:lnTo>
                  <a:lnTo>
                    <a:pt x="7076" y="388639"/>
                  </a:lnTo>
                  <a:lnTo>
                    <a:pt x="7472" y="388389"/>
                  </a:lnTo>
                  <a:lnTo>
                    <a:pt x="7873" y="388151"/>
                  </a:lnTo>
                  <a:lnTo>
                    <a:pt x="8274" y="387913"/>
                  </a:lnTo>
                  <a:lnTo>
                    <a:pt x="8322" y="387890"/>
                  </a:lnTo>
                  <a:lnTo>
                    <a:pt x="8367" y="387845"/>
                  </a:lnTo>
                  <a:lnTo>
                    <a:pt x="8407" y="387788"/>
                  </a:lnTo>
                  <a:lnTo>
                    <a:pt x="8443" y="387731"/>
                  </a:lnTo>
                  <a:lnTo>
                    <a:pt x="8474" y="387663"/>
                  </a:lnTo>
                  <a:lnTo>
                    <a:pt x="8505" y="387595"/>
                  </a:lnTo>
                  <a:lnTo>
                    <a:pt x="8532" y="387505"/>
                  </a:lnTo>
                  <a:lnTo>
                    <a:pt x="8554" y="387425"/>
                  </a:lnTo>
                  <a:lnTo>
                    <a:pt x="8572" y="387334"/>
                  </a:lnTo>
                  <a:lnTo>
                    <a:pt x="8585" y="387232"/>
                  </a:lnTo>
                  <a:lnTo>
                    <a:pt x="8599" y="387130"/>
                  </a:lnTo>
                  <a:lnTo>
                    <a:pt x="8607" y="387028"/>
                  </a:lnTo>
                  <a:lnTo>
                    <a:pt x="8616" y="386926"/>
                  </a:lnTo>
                  <a:lnTo>
                    <a:pt x="8616" y="386824"/>
                  </a:lnTo>
                  <a:lnTo>
                    <a:pt x="8616" y="386722"/>
                  </a:lnTo>
                  <a:lnTo>
                    <a:pt x="8612" y="386609"/>
                  </a:lnTo>
                  <a:lnTo>
                    <a:pt x="8607" y="386507"/>
                  </a:lnTo>
                  <a:lnTo>
                    <a:pt x="8594" y="386404"/>
                  </a:lnTo>
                  <a:lnTo>
                    <a:pt x="8581" y="386302"/>
                  </a:lnTo>
                  <a:lnTo>
                    <a:pt x="8567" y="386200"/>
                  </a:lnTo>
                  <a:lnTo>
                    <a:pt x="8550" y="386110"/>
                  </a:lnTo>
                  <a:lnTo>
                    <a:pt x="8527" y="386008"/>
                  </a:lnTo>
                  <a:lnTo>
                    <a:pt x="8501" y="385928"/>
                  </a:lnTo>
                  <a:lnTo>
                    <a:pt x="8474" y="385849"/>
                  </a:lnTo>
                  <a:lnTo>
                    <a:pt x="8443" y="385769"/>
                  </a:lnTo>
                  <a:lnTo>
                    <a:pt x="8412" y="385701"/>
                  </a:lnTo>
                  <a:lnTo>
                    <a:pt x="8376" y="385645"/>
                  </a:lnTo>
                  <a:lnTo>
                    <a:pt x="8340" y="385599"/>
                  </a:lnTo>
                  <a:lnTo>
                    <a:pt x="8296" y="385554"/>
                  </a:lnTo>
                  <a:lnTo>
                    <a:pt x="8256" y="385520"/>
                  </a:lnTo>
                  <a:lnTo>
                    <a:pt x="8211" y="385497"/>
                  </a:lnTo>
                  <a:lnTo>
                    <a:pt x="8162" y="385497"/>
                  </a:lnTo>
                  <a:lnTo>
                    <a:pt x="8211" y="385361"/>
                  </a:lnTo>
                  <a:lnTo>
                    <a:pt x="8260" y="385225"/>
                  </a:lnTo>
                  <a:lnTo>
                    <a:pt x="8305" y="385078"/>
                  </a:lnTo>
                  <a:lnTo>
                    <a:pt x="8345" y="384919"/>
                  </a:lnTo>
                  <a:lnTo>
                    <a:pt x="8376" y="384749"/>
                  </a:lnTo>
                  <a:lnTo>
                    <a:pt x="8403" y="384556"/>
                  </a:lnTo>
                  <a:lnTo>
                    <a:pt x="8420" y="384363"/>
                  </a:lnTo>
                  <a:lnTo>
                    <a:pt x="8429" y="384148"/>
                  </a:lnTo>
                  <a:lnTo>
                    <a:pt x="8452" y="383456"/>
                  </a:lnTo>
                  <a:lnTo>
                    <a:pt x="8474" y="382764"/>
                  </a:lnTo>
                  <a:lnTo>
                    <a:pt x="8505" y="382072"/>
                  </a:lnTo>
                  <a:lnTo>
                    <a:pt x="8541" y="381380"/>
                  </a:lnTo>
                  <a:lnTo>
                    <a:pt x="8581" y="380700"/>
                  </a:lnTo>
                  <a:lnTo>
                    <a:pt x="8630" y="380019"/>
                  </a:lnTo>
                  <a:lnTo>
                    <a:pt x="8679" y="379350"/>
                  </a:lnTo>
                  <a:lnTo>
                    <a:pt x="8741" y="378693"/>
                  </a:lnTo>
                  <a:lnTo>
                    <a:pt x="8808" y="378046"/>
                  </a:lnTo>
                  <a:lnTo>
                    <a:pt x="8879" y="377400"/>
                  </a:lnTo>
                  <a:lnTo>
                    <a:pt x="8959" y="376776"/>
                  </a:lnTo>
                  <a:lnTo>
                    <a:pt x="9048" y="376163"/>
                  </a:lnTo>
                  <a:lnTo>
                    <a:pt x="9146" y="375551"/>
                  </a:lnTo>
                  <a:lnTo>
                    <a:pt x="9253" y="374973"/>
                  </a:lnTo>
                  <a:lnTo>
                    <a:pt x="9364" y="374394"/>
                  </a:lnTo>
                  <a:lnTo>
                    <a:pt x="9422" y="374111"/>
                  </a:lnTo>
                  <a:lnTo>
                    <a:pt x="9485" y="373838"/>
                  </a:lnTo>
                  <a:lnTo>
                    <a:pt x="9551" y="373566"/>
                  </a:lnTo>
                  <a:lnTo>
                    <a:pt x="9618" y="373305"/>
                  </a:lnTo>
                  <a:lnTo>
                    <a:pt x="9685" y="373045"/>
                  </a:lnTo>
                  <a:lnTo>
                    <a:pt x="9756" y="372784"/>
                  </a:lnTo>
                  <a:lnTo>
                    <a:pt x="9832" y="372534"/>
                  </a:lnTo>
                  <a:lnTo>
                    <a:pt x="9908" y="372285"/>
                  </a:lnTo>
                  <a:lnTo>
                    <a:pt x="9988" y="372035"/>
                  </a:lnTo>
                  <a:lnTo>
                    <a:pt x="10068" y="371797"/>
                  </a:lnTo>
                  <a:lnTo>
                    <a:pt x="10153" y="371570"/>
                  </a:lnTo>
                  <a:lnTo>
                    <a:pt x="10237" y="371343"/>
                  </a:lnTo>
                  <a:lnTo>
                    <a:pt x="10326" y="371117"/>
                  </a:lnTo>
                  <a:lnTo>
                    <a:pt x="10420" y="370912"/>
                  </a:lnTo>
                  <a:lnTo>
                    <a:pt x="10513" y="370697"/>
                  </a:lnTo>
                  <a:lnTo>
                    <a:pt x="10611" y="370493"/>
                  </a:lnTo>
                  <a:lnTo>
                    <a:pt x="10709" y="370300"/>
                  </a:lnTo>
                  <a:lnTo>
                    <a:pt x="10812" y="370107"/>
                  </a:lnTo>
                  <a:lnTo>
                    <a:pt x="10919" y="369926"/>
                  </a:lnTo>
                  <a:lnTo>
                    <a:pt x="11030" y="369744"/>
                  </a:lnTo>
                  <a:lnTo>
                    <a:pt x="11141" y="369574"/>
                  </a:lnTo>
                  <a:lnTo>
                    <a:pt x="11253" y="369404"/>
                  </a:lnTo>
                  <a:lnTo>
                    <a:pt x="11368" y="369257"/>
                  </a:lnTo>
                  <a:lnTo>
                    <a:pt x="11489" y="369098"/>
                  </a:lnTo>
                  <a:lnTo>
                    <a:pt x="11613" y="368962"/>
                  </a:lnTo>
                  <a:lnTo>
                    <a:pt x="11742" y="368826"/>
                  </a:lnTo>
                  <a:lnTo>
                    <a:pt x="11871" y="368690"/>
                  </a:lnTo>
                  <a:lnTo>
                    <a:pt x="12001" y="368565"/>
                  </a:lnTo>
                  <a:lnTo>
                    <a:pt x="12139" y="368451"/>
                  </a:lnTo>
                  <a:lnTo>
                    <a:pt x="12277" y="368349"/>
                  </a:lnTo>
                  <a:lnTo>
                    <a:pt x="12419" y="368247"/>
                  </a:lnTo>
                  <a:lnTo>
                    <a:pt x="12566" y="368168"/>
                  </a:lnTo>
                  <a:lnTo>
                    <a:pt x="12713" y="368077"/>
                  </a:lnTo>
                  <a:lnTo>
                    <a:pt x="12864" y="368009"/>
                  </a:lnTo>
                  <a:lnTo>
                    <a:pt x="13007" y="367941"/>
                  </a:lnTo>
                  <a:lnTo>
                    <a:pt x="13149" y="367896"/>
                  </a:lnTo>
                  <a:lnTo>
                    <a:pt x="13292" y="367862"/>
                  </a:lnTo>
                  <a:lnTo>
                    <a:pt x="13434" y="367828"/>
                  </a:lnTo>
                  <a:lnTo>
                    <a:pt x="13572" y="367816"/>
                  </a:lnTo>
                  <a:lnTo>
                    <a:pt x="13711" y="367805"/>
                  </a:lnTo>
                  <a:lnTo>
                    <a:pt x="13849" y="367805"/>
                  </a:lnTo>
                  <a:lnTo>
                    <a:pt x="13987" y="367816"/>
                  </a:lnTo>
                  <a:lnTo>
                    <a:pt x="14125" y="367839"/>
                  </a:lnTo>
                  <a:lnTo>
                    <a:pt x="14258" y="367873"/>
                  </a:lnTo>
                  <a:lnTo>
                    <a:pt x="14396" y="367918"/>
                  </a:lnTo>
                  <a:lnTo>
                    <a:pt x="14525" y="367964"/>
                  </a:lnTo>
                  <a:lnTo>
                    <a:pt x="14659" y="368032"/>
                  </a:lnTo>
                  <a:lnTo>
                    <a:pt x="14793" y="368100"/>
                  </a:lnTo>
                  <a:lnTo>
                    <a:pt x="14922" y="368179"/>
                  </a:lnTo>
                  <a:lnTo>
                    <a:pt x="15051" y="368259"/>
                  </a:lnTo>
                  <a:lnTo>
                    <a:pt x="15180" y="368361"/>
                  </a:lnTo>
                  <a:lnTo>
                    <a:pt x="15305" y="368463"/>
                  </a:lnTo>
                  <a:lnTo>
                    <a:pt x="15429" y="368576"/>
                  </a:lnTo>
                  <a:lnTo>
                    <a:pt x="15554" y="368701"/>
                  </a:lnTo>
                  <a:lnTo>
                    <a:pt x="15674" y="368826"/>
                  </a:lnTo>
                  <a:lnTo>
                    <a:pt x="15799" y="368962"/>
                  </a:lnTo>
                  <a:lnTo>
                    <a:pt x="15919" y="369109"/>
                  </a:lnTo>
                  <a:lnTo>
                    <a:pt x="16035" y="369257"/>
                  </a:lnTo>
                  <a:lnTo>
                    <a:pt x="16151" y="369415"/>
                  </a:lnTo>
                  <a:lnTo>
                    <a:pt x="16266" y="369586"/>
                  </a:lnTo>
                  <a:lnTo>
                    <a:pt x="16382" y="369767"/>
                  </a:lnTo>
                  <a:lnTo>
                    <a:pt x="16494" y="369948"/>
                  </a:lnTo>
                  <a:lnTo>
                    <a:pt x="16605" y="370130"/>
                  </a:lnTo>
                  <a:lnTo>
                    <a:pt x="16716" y="370323"/>
                  </a:lnTo>
                  <a:lnTo>
                    <a:pt x="16823" y="370527"/>
                  </a:lnTo>
                  <a:lnTo>
                    <a:pt x="16930" y="370731"/>
                  </a:lnTo>
                  <a:lnTo>
                    <a:pt x="17032" y="370947"/>
                  </a:lnTo>
                  <a:lnTo>
                    <a:pt x="17135" y="371173"/>
                  </a:lnTo>
                  <a:lnTo>
                    <a:pt x="17233" y="371400"/>
                  </a:lnTo>
                  <a:lnTo>
                    <a:pt x="17335" y="371627"/>
                  </a:lnTo>
                  <a:lnTo>
                    <a:pt x="17429" y="371865"/>
                  </a:lnTo>
                  <a:lnTo>
                    <a:pt x="17527" y="372103"/>
                  </a:lnTo>
                  <a:lnTo>
                    <a:pt x="17620" y="372353"/>
                  </a:lnTo>
                  <a:lnTo>
                    <a:pt x="17709" y="372614"/>
                  </a:lnTo>
                  <a:lnTo>
                    <a:pt x="17798" y="372863"/>
                  </a:lnTo>
                  <a:lnTo>
                    <a:pt x="17887" y="373135"/>
                  </a:lnTo>
                  <a:lnTo>
                    <a:pt x="17972" y="373396"/>
                  </a:lnTo>
                  <a:lnTo>
                    <a:pt x="18052" y="373668"/>
                  </a:lnTo>
                  <a:lnTo>
                    <a:pt x="18132" y="373952"/>
                  </a:lnTo>
                  <a:lnTo>
                    <a:pt x="18212" y="374224"/>
                  </a:lnTo>
                  <a:lnTo>
                    <a:pt x="18288" y="374519"/>
                  </a:lnTo>
                  <a:lnTo>
                    <a:pt x="18364" y="374802"/>
                  </a:lnTo>
                  <a:lnTo>
                    <a:pt x="18435" y="375097"/>
                  </a:lnTo>
                  <a:lnTo>
                    <a:pt x="18506" y="375392"/>
                  </a:lnTo>
                  <a:lnTo>
                    <a:pt x="18573" y="375698"/>
                  </a:lnTo>
                  <a:lnTo>
                    <a:pt x="18635" y="375993"/>
                  </a:lnTo>
                  <a:lnTo>
                    <a:pt x="18698" y="376300"/>
                  </a:lnTo>
                  <a:lnTo>
                    <a:pt x="18760" y="376617"/>
                  </a:lnTo>
                  <a:lnTo>
                    <a:pt x="18818" y="376923"/>
                  </a:lnTo>
                  <a:lnTo>
                    <a:pt x="18871" y="377241"/>
                  </a:lnTo>
                  <a:lnTo>
                    <a:pt x="18925" y="377558"/>
                  </a:lnTo>
                  <a:lnTo>
                    <a:pt x="18974" y="377876"/>
                  </a:lnTo>
                  <a:lnTo>
                    <a:pt x="19023" y="378205"/>
                  </a:lnTo>
                  <a:lnTo>
                    <a:pt x="19067" y="378522"/>
                  </a:lnTo>
                  <a:lnTo>
                    <a:pt x="19107" y="378851"/>
                  </a:lnTo>
                  <a:lnTo>
                    <a:pt x="19148" y="379180"/>
                  </a:lnTo>
                  <a:lnTo>
                    <a:pt x="19188" y="379509"/>
                  </a:lnTo>
                  <a:lnTo>
                    <a:pt x="19219" y="379849"/>
                  </a:lnTo>
                  <a:lnTo>
                    <a:pt x="19232" y="379940"/>
                  </a:lnTo>
                  <a:lnTo>
                    <a:pt x="19245" y="380031"/>
                  </a:lnTo>
                  <a:lnTo>
                    <a:pt x="19259" y="380110"/>
                  </a:lnTo>
                  <a:lnTo>
                    <a:pt x="19277" y="380190"/>
                  </a:lnTo>
                  <a:lnTo>
                    <a:pt x="19294" y="380269"/>
                  </a:lnTo>
                  <a:lnTo>
                    <a:pt x="19317" y="380337"/>
                  </a:lnTo>
                  <a:lnTo>
                    <a:pt x="19361" y="380450"/>
                  </a:lnTo>
                  <a:lnTo>
                    <a:pt x="19415" y="380552"/>
                  </a:lnTo>
                  <a:lnTo>
                    <a:pt x="19473" y="380632"/>
                  </a:lnTo>
                  <a:lnTo>
                    <a:pt x="19535" y="380689"/>
                  </a:lnTo>
                  <a:lnTo>
                    <a:pt x="19602" y="380723"/>
                  </a:lnTo>
                  <a:lnTo>
                    <a:pt x="19664" y="380745"/>
                  </a:lnTo>
                  <a:lnTo>
                    <a:pt x="19731" y="380734"/>
                  </a:lnTo>
                  <a:lnTo>
                    <a:pt x="19798" y="380723"/>
                  </a:lnTo>
                  <a:lnTo>
                    <a:pt x="19864" y="380677"/>
                  </a:lnTo>
                  <a:lnTo>
                    <a:pt x="19927" y="380620"/>
                  </a:lnTo>
                  <a:lnTo>
                    <a:pt x="19985" y="380552"/>
                  </a:lnTo>
                  <a:lnTo>
                    <a:pt x="20038" y="380462"/>
                  </a:lnTo>
                  <a:lnTo>
                    <a:pt x="20087" y="380348"/>
                  </a:lnTo>
                  <a:lnTo>
                    <a:pt x="20127" y="380394"/>
                  </a:lnTo>
                  <a:lnTo>
                    <a:pt x="20167" y="380439"/>
                  </a:lnTo>
                  <a:lnTo>
                    <a:pt x="20203" y="380496"/>
                  </a:lnTo>
                  <a:lnTo>
                    <a:pt x="20243" y="380530"/>
                  </a:lnTo>
                  <a:lnTo>
                    <a:pt x="20319" y="380552"/>
                  </a:lnTo>
                  <a:lnTo>
                    <a:pt x="20390" y="380564"/>
                  </a:lnTo>
                  <a:lnTo>
                    <a:pt x="20537" y="380575"/>
                  </a:lnTo>
                  <a:lnTo>
                    <a:pt x="20684" y="380552"/>
                  </a:lnTo>
                  <a:lnTo>
                    <a:pt x="20831" y="380507"/>
                  </a:lnTo>
                  <a:lnTo>
                    <a:pt x="20973" y="380439"/>
                  </a:lnTo>
                  <a:lnTo>
                    <a:pt x="21120" y="380360"/>
                  </a:lnTo>
                  <a:lnTo>
                    <a:pt x="21267" y="380258"/>
                  </a:lnTo>
                  <a:lnTo>
                    <a:pt x="21410" y="380156"/>
                  </a:lnTo>
                  <a:lnTo>
                    <a:pt x="21557" y="380031"/>
                  </a:lnTo>
                  <a:lnTo>
                    <a:pt x="21699" y="379906"/>
                  </a:lnTo>
                  <a:lnTo>
                    <a:pt x="21984" y="379634"/>
                  </a:lnTo>
                  <a:lnTo>
                    <a:pt x="22269" y="379373"/>
                  </a:lnTo>
                  <a:lnTo>
                    <a:pt x="22407" y="379237"/>
                  </a:lnTo>
                  <a:lnTo>
                    <a:pt x="22545" y="379123"/>
                  </a:lnTo>
                  <a:lnTo>
                    <a:pt x="22848" y="378863"/>
                  </a:lnTo>
                  <a:lnTo>
                    <a:pt x="23146" y="378624"/>
                  </a:lnTo>
                  <a:lnTo>
                    <a:pt x="23752" y="378125"/>
                  </a:lnTo>
                  <a:lnTo>
                    <a:pt x="24055" y="377876"/>
                  </a:lnTo>
                  <a:lnTo>
                    <a:pt x="24353" y="377615"/>
                  </a:lnTo>
                  <a:lnTo>
                    <a:pt x="24651" y="377343"/>
                  </a:lnTo>
                  <a:lnTo>
                    <a:pt x="24950" y="377059"/>
                  </a:lnTo>
                  <a:lnTo>
                    <a:pt x="24999" y="377093"/>
                  </a:lnTo>
                  <a:lnTo>
                    <a:pt x="25048" y="377116"/>
                  </a:lnTo>
                  <a:lnTo>
                    <a:pt x="25097" y="377139"/>
                  </a:lnTo>
                  <a:lnTo>
                    <a:pt x="25195" y="377139"/>
                  </a:lnTo>
                  <a:lnTo>
                    <a:pt x="25239" y="377116"/>
                  </a:lnTo>
                  <a:lnTo>
                    <a:pt x="25288" y="377093"/>
                  </a:lnTo>
                  <a:lnTo>
                    <a:pt x="25328" y="377048"/>
                  </a:lnTo>
                  <a:lnTo>
                    <a:pt x="25373" y="376991"/>
                  </a:lnTo>
                  <a:lnTo>
                    <a:pt x="25413" y="376923"/>
                  </a:lnTo>
                  <a:lnTo>
                    <a:pt x="25448" y="376844"/>
                  </a:lnTo>
                  <a:lnTo>
                    <a:pt x="25484" y="376753"/>
                  </a:lnTo>
                  <a:lnTo>
                    <a:pt x="25511" y="376640"/>
                  </a:lnTo>
                  <a:lnTo>
                    <a:pt x="25537" y="376515"/>
                  </a:lnTo>
                  <a:lnTo>
                    <a:pt x="25560" y="376379"/>
                  </a:lnTo>
                  <a:lnTo>
                    <a:pt x="25573" y="376220"/>
                  </a:lnTo>
                  <a:lnTo>
                    <a:pt x="25622" y="375517"/>
                  </a:lnTo>
                  <a:lnTo>
                    <a:pt x="25667" y="374825"/>
                  </a:lnTo>
                  <a:lnTo>
                    <a:pt x="25702" y="374133"/>
                  </a:lnTo>
                  <a:lnTo>
                    <a:pt x="25733" y="373453"/>
                  </a:lnTo>
                  <a:lnTo>
                    <a:pt x="25756" y="372784"/>
                  </a:lnTo>
                  <a:lnTo>
                    <a:pt x="25773" y="372115"/>
                  </a:lnTo>
                  <a:lnTo>
                    <a:pt x="25782" y="371446"/>
                  </a:lnTo>
                  <a:lnTo>
                    <a:pt x="25787" y="370799"/>
                  </a:lnTo>
                  <a:lnTo>
                    <a:pt x="25782" y="370198"/>
                  </a:lnTo>
                  <a:lnTo>
                    <a:pt x="25778" y="369608"/>
                  </a:lnTo>
                  <a:lnTo>
                    <a:pt x="25765" y="369030"/>
                  </a:lnTo>
                  <a:lnTo>
                    <a:pt x="25747" y="368451"/>
                  </a:lnTo>
                  <a:lnTo>
                    <a:pt x="25720" y="367884"/>
                  </a:lnTo>
                  <a:lnTo>
                    <a:pt x="25693" y="367317"/>
                  </a:lnTo>
                  <a:lnTo>
                    <a:pt x="25658" y="366750"/>
                  </a:lnTo>
                  <a:lnTo>
                    <a:pt x="25622" y="366195"/>
                  </a:lnTo>
                  <a:lnTo>
                    <a:pt x="25578" y="365650"/>
                  </a:lnTo>
                  <a:lnTo>
                    <a:pt x="25529" y="365106"/>
                  </a:lnTo>
                  <a:lnTo>
                    <a:pt x="25475" y="364561"/>
                  </a:lnTo>
                  <a:lnTo>
                    <a:pt x="25417" y="364028"/>
                  </a:lnTo>
                  <a:lnTo>
                    <a:pt x="25355" y="363507"/>
                  </a:lnTo>
                  <a:lnTo>
                    <a:pt x="25288" y="362985"/>
                  </a:lnTo>
                  <a:lnTo>
                    <a:pt x="25217" y="362463"/>
                  </a:lnTo>
                  <a:lnTo>
                    <a:pt x="25141" y="361953"/>
                  </a:lnTo>
                  <a:lnTo>
                    <a:pt x="25061" y="361454"/>
                  </a:lnTo>
                  <a:lnTo>
                    <a:pt x="24976" y="360955"/>
                  </a:lnTo>
                  <a:lnTo>
                    <a:pt x="24887" y="360467"/>
                  </a:lnTo>
                  <a:lnTo>
                    <a:pt x="24798" y="359980"/>
                  </a:lnTo>
                  <a:lnTo>
                    <a:pt x="24700" y="359492"/>
                  </a:lnTo>
                  <a:lnTo>
                    <a:pt x="24598" y="359027"/>
                  </a:lnTo>
                  <a:lnTo>
                    <a:pt x="24495" y="358551"/>
                  </a:lnTo>
                  <a:lnTo>
                    <a:pt x="24384" y="358097"/>
                  </a:lnTo>
                  <a:lnTo>
                    <a:pt x="24273" y="357643"/>
                  </a:lnTo>
                  <a:lnTo>
                    <a:pt x="24157" y="357190"/>
                  </a:lnTo>
                  <a:lnTo>
                    <a:pt x="24037" y="356747"/>
                  </a:lnTo>
                  <a:lnTo>
                    <a:pt x="23912" y="356316"/>
                  </a:lnTo>
                  <a:lnTo>
                    <a:pt x="23783" y="355885"/>
                  </a:lnTo>
                  <a:lnTo>
                    <a:pt x="23654" y="355466"/>
                  </a:lnTo>
                  <a:lnTo>
                    <a:pt x="23520" y="355046"/>
                  </a:lnTo>
                  <a:lnTo>
                    <a:pt x="23382" y="354638"/>
                  </a:lnTo>
                  <a:lnTo>
                    <a:pt x="23240" y="354241"/>
                  </a:lnTo>
                  <a:lnTo>
                    <a:pt x="23097" y="353844"/>
                  </a:lnTo>
                  <a:lnTo>
                    <a:pt x="22946" y="353447"/>
                  </a:lnTo>
                  <a:lnTo>
                    <a:pt x="22794" y="353073"/>
                  </a:lnTo>
                  <a:lnTo>
                    <a:pt x="22643" y="352699"/>
                  </a:lnTo>
                  <a:lnTo>
                    <a:pt x="22487" y="352324"/>
                  </a:lnTo>
                  <a:lnTo>
                    <a:pt x="22327" y="351973"/>
                  </a:lnTo>
                  <a:lnTo>
                    <a:pt x="22162" y="351610"/>
                  </a:lnTo>
                  <a:lnTo>
                    <a:pt x="21997" y="351270"/>
                  </a:lnTo>
                  <a:lnTo>
                    <a:pt x="21828" y="350929"/>
                  </a:lnTo>
                  <a:lnTo>
                    <a:pt x="21659" y="350601"/>
                  </a:lnTo>
                  <a:lnTo>
                    <a:pt x="21481" y="350272"/>
                  </a:lnTo>
                  <a:lnTo>
                    <a:pt x="21307" y="349954"/>
                  </a:lnTo>
                  <a:lnTo>
                    <a:pt x="21129" y="349648"/>
                  </a:lnTo>
                  <a:lnTo>
                    <a:pt x="20946" y="349342"/>
                  </a:lnTo>
                  <a:lnTo>
                    <a:pt x="20764" y="349047"/>
                  </a:lnTo>
                  <a:lnTo>
                    <a:pt x="20577" y="348763"/>
                  </a:lnTo>
                  <a:lnTo>
                    <a:pt x="20385" y="348480"/>
                  </a:lnTo>
                  <a:lnTo>
                    <a:pt x="20194" y="348208"/>
                  </a:lnTo>
                  <a:lnTo>
                    <a:pt x="20002" y="347935"/>
                  </a:lnTo>
                  <a:lnTo>
                    <a:pt x="19807" y="347686"/>
                  </a:lnTo>
                  <a:lnTo>
                    <a:pt x="19611" y="347436"/>
                  </a:lnTo>
                  <a:lnTo>
                    <a:pt x="19410" y="347187"/>
                  </a:lnTo>
                  <a:lnTo>
                    <a:pt x="19210" y="346960"/>
                  </a:lnTo>
                  <a:lnTo>
                    <a:pt x="19009" y="346733"/>
                  </a:lnTo>
                  <a:lnTo>
                    <a:pt x="18805" y="346518"/>
                  </a:lnTo>
                  <a:lnTo>
                    <a:pt x="18595" y="346302"/>
                  </a:lnTo>
                  <a:lnTo>
                    <a:pt x="18391" y="346109"/>
                  </a:lnTo>
                  <a:lnTo>
                    <a:pt x="18181" y="345905"/>
                  </a:lnTo>
                  <a:lnTo>
                    <a:pt x="17967" y="345724"/>
                  </a:lnTo>
                  <a:lnTo>
                    <a:pt x="17758" y="345554"/>
                  </a:lnTo>
                  <a:lnTo>
                    <a:pt x="17544" y="345384"/>
                  </a:lnTo>
                  <a:lnTo>
                    <a:pt x="17478" y="343785"/>
                  </a:lnTo>
                  <a:lnTo>
                    <a:pt x="17415" y="342185"/>
                  </a:lnTo>
                  <a:lnTo>
                    <a:pt x="17357" y="340564"/>
                  </a:lnTo>
                  <a:lnTo>
                    <a:pt x="17308" y="338931"/>
                  </a:lnTo>
                  <a:lnTo>
                    <a:pt x="17264" y="337286"/>
                  </a:lnTo>
                  <a:lnTo>
                    <a:pt x="17228" y="335630"/>
                  </a:lnTo>
                  <a:lnTo>
                    <a:pt x="17197" y="333974"/>
                  </a:lnTo>
                  <a:lnTo>
                    <a:pt x="17170" y="332307"/>
                  </a:lnTo>
                  <a:lnTo>
                    <a:pt x="17153" y="330629"/>
                  </a:lnTo>
                  <a:lnTo>
                    <a:pt x="17139" y="328950"/>
                  </a:lnTo>
                  <a:lnTo>
                    <a:pt x="17139" y="327260"/>
                  </a:lnTo>
                  <a:lnTo>
                    <a:pt x="17144" y="325582"/>
                  </a:lnTo>
                  <a:lnTo>
                    <a:pt x="17153" y="323892"/>
                  </a:lnTo>
                  <a:lnTo>
                    <a:pt x="17175" y="322202"/>
                  </a:lnTo>
                  <a:lnTo>
                    <a:pt x="17206" y="320513"/>
                  </a:lnTo>
                  <a:lnTo>
                    <a:pt x="17242" y="318834"/>
                  </a:lnTo>
                  <a:lnTo>
                    <a:pt x="17291" y="317156"/>
                  </a:lnTo>
                  <a:lnTo>
                    <a:pt x="17344" y="315477"/>
                  </a:lnTo>
                  <a:lnTo>
                    <a:pt x="17411" y="313799"/>
                  </a:lnTo>
                  <a:lnTo>
                    <a:pt x="17487" y="312143"/>
                  </a:lnTo>
                  <a:lnTo>
                    <a:pt x="17571" y="310487"/>
                  </a:lnTo>
                  <a:lnTo>
                    <a:pt x="17620" y="309659"/>
                  </a:lnTo>
                  <a:lnTo>
                    <a:pt x="17669" y="308831"/>
                  </a:lnTo>
                  <a:lnTo>
                    <a:pt x="17723" y="308015"/>
                  </a:lnTo>
                  <a:lnTo>
                    <a:pt x="17776" y="307198"/>
                  </a:lnTo>
                  <a:lnTo>
                    <a:pt x="17834" y="306381"/>
                  </a:lnTo>
                  <a:lnTo>
                    <a:pt x="17896" y="305576"/>
                  </a:lnTo>
                  <a:lnTo>
                    <a:pt x="17959" y="304771"/>
                  </a:lnTo>
                  <a:lnTo>
                    <a:pt x="18025" y="303966"/>
                  </a:lnTo>
                  <a:lnTo>
                    <a:pt x="18092" y="303161"/>
                  </a:lnTo>
                  <a:lnTo>
                    <a:pt x="18163" y="302367"/>
                  </a:lnTo>
                  <a:lnTo>
                    <a:pt x="18239" y="301573"/>
                  </a:lnTo>
                  <a:lnTo>
                    <a:pt x="18315" y="300779"/>
                  </a:lnTo>
                  <a:lnTo>
                    <a:pt x="18399" y="299996"/>
                  </a:lnTo>
                  <a:lnTo>
                    <a:pt x="18480" y="299214"/>
                  </a:lnTo>
                  <a:lnTo>
                    <a:pt x="18569" y="298443"/>
                  </a:lnTo>
                  <a:lnTo>
                    <a:pt x="18658" y="297671"/>
                  </a:lnTo>
                  <a:lnTo>
                    <a:pt x="18751" y="296900"/>
                  </a:lnTo>
                  <a:lnTo>
                    <a:pt x="18849" y="296140"/>
                  </a:lnTo>
                  <a:lnTo>
                    <a:pt x="18947" y="295381"/>
                  </a:lnTo>
                  <a:lnTo>
                    <a:pt x="19050" y="294632"/>
                  </a:lnTo>
                  <a:lnTo>
                    <a:pt x="19156" y="293884"/>
                  </a:lnTo>
                  <a:lnTo>
                    <a:pt x="19263" y="293135"/>
                  </a:lnTo>
                  <a:lnTo>
                    <a:pt x="19379" y="292398"/>
                  </a:lnTo>
                  <a:lnTo>
                    <a:pt x="19495" y="291672"/>
                  </a:lnTo>
                  <a:lnTo>
                    <a:pt x="19611" y="290946"/>
                  </a:lnTo>
                  <a:lnTo>
                    <a:pt x="19735" y="290232"/>
                  </a:lnTo>
                  <a:lnTo>
                    <a:pt x="19860" y="289517"/>
                  </a:lnTo>
                  <a:lnTo>
                    <a:pt x="19989" y="288814"/>
                  </a:lnTo>
                  <a:lnTo>
                    <a:pt x="20123" y="288111"/>
                  </a:lnTo>
                  <a:lnTo>
                    <a:pt x="20261" y="287419"/>
                  </a:lnTo>
                  <a:lnTo>
                    <a:pt x="20403" y="286727"/>
                  </a:lnTo>
                  <a:lnTo>
                    <a:pt x="20546" y="286047"/>
                  </a:lnTo>
                  <a:lnTo>
                    <a:pt x="20693" y="285378"/>
                  </a:lnTo>
                  <a:lnTo>
                    <a:pt x="20844" y="284709"/>
                  </a:lnTo>
                  <a:lnTo>
                    <a:pt x="21000" y="284051"/>
                  </a:lnTo>
                  <a:lnTo>
                    <a:pt x="21160" y="283404"/>
                  </a:lnTo>
                  <a:lnTo>
                    <a:pt x="21321" y="282758"/>
                  </a:lnTo>
                  <a:lnTo>
                    <a:pt x="21490" y="282123"/>
                  </a:lnTo>
                  <a:lnTo>
                    <a:pt x="21659" y="281499"/>
                  </a:lnTo>
                  <a:lnTo>
                    <a:pt x="21833" y="280887"/>
                  </a:lnTo>
                  <a:lnTo>
                    <a:pt x="22011" y="280274"/>
                  </a:lnTo>
                  <a:lnTo>
                    <a:pt x="22193" y="279673"/>
                  </a:lnTo>
                  <a:lnTo>
                    <a:pt x="22380" y="279072"/>
                  </a:lnTo>
                  <a:lnTo>
                    <a:pt x="22567" y="278494"/>
                  </a:lnTo>
                  <a:lnTo>
                    <a:pt x="22763" y="277915"/>
                  </a:lnTo>
                  <a:lnTo>
                    <a:pt x="22964" y="277348"/>
                  </a:lnTo>
                  <a:lnTo>
                    <a:pt x="23164" y="276792"/>
                  </a:lnTo>
                  <a:lnTo>
                    <a:pt x="23369" y="276237"/>
                  </a:lnTo>
                  <a:lnTo>
                    <a:pt x="23583" y="275704"/>
                  </a:lnTo>
                  <a:lnTo>
                    <a:pt x="23796" y="275171"/>
                  </a:lnTo>
                  <a:lnTo>
                    <a:pt x="24015" y="274649"/>
                  </a:lnTo>
                  <a:lnTo>
                    <a:pt x="24242" y="274139"/>
                  </a:lnTo>
                  <a:lnTo>
                    <a:pt x="24469" y="273640"/>
                  </a:lnTo>
                  <a:lnTo>
                    <a:pt x="24700" y="273152"/>
                  </a:lnTo>
                  <a:lnTo>
                    <a:pt x="24936" y="272664"/>
                  </a:lnTo>
                  <a:lnTo>
                    <a:pt x="25177" y="272199"/>
                  </a:lnTo>
                  <a:lnTo>
                    <a:pt x="25426" y="271734"/>
                  </a:lnTo>
                  <a:lnTo>
                    <a:pt x="25675" y="271292"/>
                  </a:lnTo>
                  <a:lnTo>
                    <a:pt x="25929" y="270850"/>
                  </a:lnTo>
                  <a:lnTo>
                    <a:pt x="26188" y="270430"/>
                  </a:lnTo>
                  <a:lnTo>
                    <a:pt x="26455" y="270010"/>
                  </a:lnTo>
                  <a:lnTo>
                    <a:pt x="26722" y="269614"/>
                  </a:lnTo>
                  <a:lnTo>
                    <a:pt x="26994" y="269217"/>
                  </a:lnTo>
                  <a:lnTo>
                    <a:pt x="27274" y="268842"/>
                  </a:lnTo>
                  <a:lnTo>
                    <a:pt x="27555" y="268468"/>
                  </a:lnTo>
                  <a:lnTo>
                    <a:pt x="27844" y="268117"/>
                  </a:lnTo>
                  <a:lnTo>
                    <a:pt x="28133" y="267765"/>
                  </a:lnTo>
                  <a:lnTo>
                    <a:pt x="28432" y="267436"/>
                  </a:lnTo>
                  <a:lnTo>
                    <a:pt x="28735" y="267118"/>
                  </a:lnTo>
                  <a:lnTo>
                    <a:pt x="29042" y="266801"/>
                  </a:lnTo>
                  <a:lnTo>
                    <a:pt x="29354" y="266506"/>
                  </a:lnTo>
                  <a:lnTo>
                    <a:pt x="29670" y="266234"/>
                  </a:lnTo>
                  <a:lnTo>
                    <a:pt x="29990" y="265962"/>
                  </a:lnTo>
                  <a:lnTo>
                    <a:pt x="30315" y="265701"/>
                  </a:lnTo>
                  <a:lnTo>
                    <a:pt x="30649" y="265463"/>
                  </a:lnTo>
                  <a:lnTo>
                    <a:pt x="30988" y="265236"/>
                  </a:lnTo>
                  <a:lnTo>
                    <a:pt x="31326" y="265020"/>
                  </a:lnTo>
                  <a:lnTo>
                    <a:pt x="31674" y="264816"/>
                  </a:lnTo>
                  <a:lnTo>
                    <a:pt x="32025" y="264623"/>
                  </a:lnTo>
                  <a:lnTo>
                    <a:pt x="32386" y="264453"/>
                  </a:lnTo>
                  <a:lnTo>
                    <a:pt x="32747" y="264295"/>
                  </a:lnTo>
                  <a:lnTo>
                    <a:pt x="33116" y="264147"/>
                  </a:lnTo>
                  <a:lnTo>
                    <a:pt x="33490" y="264011"/>
                  </a:lnTo>
                  <a:lnTo>
                    <a:pt x="33869" y="263898"/>
                  </a:lnTo>
                  <a:lnTo>
                    <a:pt x="34252" y="263796"/>
                  </a:lnTo>
                  <a:lnTo>
                    <a:pt x="34644" y="263705"/>
                  </a:lnTo>
                  <a:lnTo>
                    <a:pt x="34644" y="263705"/>
                  </a:lnTo>
                  <a:lnTo>
                    <a:pt x="34639" y="265837"/>
                  </a:lnTo>
                  <a:lnTo>
                    <a:pt x="34639" y="267969"/>
                  </a:lnTo>
                  <a:lnTo>
                    <a:pt x="34648" y="270090"/>
                  </a:lnTo>
                  <a:lnTo>
                    <a:pt x="34657" y="272222"/>
                  </a:lnTo>
                  <a:lnTo>
                    <a:pt x="34675" y="274354"/>
                  </a:lnTo>
                  <a:lnTo>
                    <a:pt x="34693" y="276486"/>
                  </a:lnTo>
                  <a:lnTo>
                    <a:pt x="34719" y="278618"/>
                  </a:lnTo>
                  <a:lnTo>
                    <a:pt x="34746" y="280751"/>
                  </a:lnTo>
                  <a:lnTo>
                    <a:pt x="34777" y="282883"/>
                  </a:lnTo>
                  <a:lnTo>
                    <a:pt x="34813" y="285015"/>
                  </a:lnTo>
                  <a:lnTo>
                    <a:pt x="34853" y="287147"/>
                  </a:lnTo>
                  <a:lnTo>
                    <a:pt x="34897" y="289279"/>
                  </a:lnTo>
                  <a:lnTo>
                    <a:pt x="34946" y="291400"/>
                  </a:lnTo>
                  <a:lnTo>
                    <a:pt x="35000" y="293532"/>
                  </a:lnTo>
                  <a:lnTo>
                    <a:pt x="35053" y="295653"/>
                  </a:lnTo>
                  <a:lnTo>
                    <a:pt x="35116" y="297774"/>
                  </a:lnTo>
                  <a:lnTo>
                    <a:pt x="35178" y="299894"/>
                  </a:lnTo>
                  <a:lnTo>
                    <a:pt x="35240" y="302015"/>
                  </a:lnTo>
                  <a:lnTo>
                    <a:pt x="35312" y="304136"/>
                  </a:lnTo>
                  <a:lnTo>
                    <a:pt x="35383" y="306245"/>
                  </a:lnTo>
                  <a:lnTo>
                    <a:pt x="35463" y="308355"/>
                  </a:lnTo>
                  <a:lnTo>
                    <a:pt x="35539" y="310464"/>
                  </a:lnTo>
                  <a:lnTo>
                    <a:pt x="35623" y="312574"/>
                  </a:lnTo>
                  <a:lnTo>
                    <a:pt x="35708" y="314672"/>
                  </a:lnTo>
                  <a:lnTo>
                    <a:pt x="35797" y="316770"/>
                  </a:lnTo>
                  <a:lnTo>
                    <a:pt x="35886" y="318868"/>
                  </a:lnTo>
                  <a:lnTo>
                    <a:pt x="35980" y="320955"/>
                  </a:lnTo>
                  <a:lnTo>
                    <a:pt x="36077" y="323042"/>
                  </a:lnTo>
                  <a:lnTo>
                    <a:pt x="36175" y="325117"/>
                  </a:lnTo>
                  <a:lnTo>
                    <a:pt x="36278" y="327192"/>
                  </a:lnTo>
                  <a:lnTo>
                    <a:pt x="36492" y="331332"/>
                  </a:lnTo>
                  <a:lnTo>
                    <a:pt x="36603" y="333430"/>
                  </a:lnTo>
                  <a:lnTo>
                    <a:pt x="36723" y="335551"/>
                  </a:lnTo>
                  <a:lnTo>
                    <a:pt x="36852" y="337717"/>
                  </a:lnTo>
                  <a:lnTo>
                    <a:pt x="36990" y="339895"/>
                  </a:lnTo>
                  <a:lnTo>
                    <a:pt x="37137" y="342095"/>
                  </a:lnTo>
                  <a:lnTo>
                    <a:pt x="37217" y="343195"/>
                  </a:lnTo>
                  <a:lnTo>
                    <a:pt x="37302" y="344306"/>
                  </a:lnTo>
                  <a:lnTo>
                    <a:pt x="37387" y="345418"/>
                  </a:lnTo>
                  <a:lnTo>
                    <a:pt x="37476" y="346529"/>
                  </a:lnTo>
                  <a:lnTo>
                    <a:pt x="37569" y="347640"/>
                  </a:lnTo>
                  <a:lnTo>
                    <a:pt x="37663" y="348741"/>
                  </a:lnTo>
                  <a:lnTo>
                    <a:pt x="37765" y="349852"/>
                  </a:lnTo>
                  <a:lnTo>
                    <a:pt x="37868" y="350963"/>
                  </a:lnTo>
                  <a:lnTo>
                    <a:pt x="37979" y="352064"/>
                  </a:lnTo>
                  <a:lnTo>
                    <a:pt x="38090" y="353164"/>
                  </a:lnTo>
                  <a:lnTo>
                    <a:pt x="38210" y="354264"/>
                  </a:lnTo>
                  <a:lnTo>
                    <a:pt x="38331" y="355352"/>
                  </a:lnTo>
                  <a:lnTo>
                    <a:pt x="38460" y="356441"/>
                  </a:lnTo>
                  <a:lnTo>
                    <a:pt x="38589" y="357519"/>
                  </a:lnTo>
                  <a:lnTo>
                    <a:pt x="38727" y="358585"/>
                  </a:lnTo>
                  <a:lnTo>
                    <a:pt x="38869" y="359651"/>
                  </a:lnTo>
                  <a:lnTo>
                    <a:pt x="39021" y="360705"/>
                  </a:lnTo>
                  <a:lnTo>
                    <a:pt x="39172" y="361760"/>
                  </a:lnTo>
                  <a:lnTo>
                    <a:pt x="39333" y="362792"/>
                  </a:lnTo>
                  <a:lnTo>
                    <a:pt x="39497" y="363824"/>
                  </a:lnTo>
                  <a:lnTo>
                    <a:pt x="39671" y="364845"/>
                  </a:lnTo>
                  <a:lnTo>
                    <a:pt x="39845" y="365843"/>
                  </a:lnTo>
                  <a:lnTo>
                    <a:pt x="40032" y="366830"/>
                  </a:lnTo>
                  <a:lnTo>
                    <a:pt x="40223" y="367816"/>
                  </a:lnTo>
                  <a:lnTo>
                    <a:pt x="40419" y="368780"/>
                  </a:lnTo>
                  <a:lnTo>
                    <a:pt x="40624" y="369722"/>
                  </a:lnTo>
                  <a:lnTo>
                    <a:pt x="40833" y="370663"/>
                  </a:lnTo>
                  <a:lnTo>
                    <a:pt x="41051" y="371582"/>
                  </a:lnTo>
                  <a:lnTo>
                    <a:pt x="41274" y="372478"/>
                  </a:lnTo>
                  <a:lnTo>
                    <a:pt x="41510" y="373362"/>
                  </a:lnTo>
                  <a:lnTo>
                    <a:pt x="41750" y="374224"/>
                  </a:lnTo>
                  <a:lnTo>
                    <a:pt x="41871" y="374644"/>
                  </a:lnTo>
                  <a:lnTo>
                    <a:pt x="41995" y="375063"/>
                  </a:lnTo>
                  <a:lnTo>
                    <a:pt x="42125" y="375483"/>
                  </a:lnTo>
                  <a:lnTo>
                    <a:pt x="42254" y="375891"/>
                  </a:lnTo>
                  <a:lnTo>
                    <a:pt x="42383" y="376300"/>
                  </a:lnTo>
                  <a:lnTo>
                    <a:pt x="42516" y="376696"/>
                  </a:lnTo>
                  <a:lnTo>
                    <a:pt x="42650" y="377093"/>
                  </a:lnTo>
                  <a:lnTo>
                    <a:pt x="42788" y="377479"/>
                  </a:lnTo>
                  <a:lnTo>
                    <a:pt x="42926" y="377865"/>
                  </a:lnTo>
                  <a:lnTo>
                    <a:pt x="43069" y="378239"/>
                  </a:lnTo>
                  <a:lnTo>
                    <a:pt x="43211" y="378613"/>
                  </a:lnTo>
                  <a:lnTo>
                    <a:pt x="43354" y="378987"/>
                  </a:lnTo>
                  <a:lnTo>
                    <a:pt x="43505" y="379339"/>
                  </a:lnTo>
                  <a:lnTo>
                    <a:pt x="43652" y="379702"/>
                  </a:lnTo>
                  <a:lnTo>
                    <a:pt x="43803" y="380042"/>
                  </a:lnTo>
                  <a:lnTo>
                    <a:pt x="43959" y="380394"/>
                  </a:lnTo>
                  <a:lnTo>
                    <a:pt x="44115" y="380723"/>
                  </a:lnTo>
                  <a:lnTo>
                    <a:pt x="44271" y="381051"/>
                  </a:lnTo>
                  <a:lnTo>
                    <a:pt x="44436" y="381380"/>
                  </a:lnTo>
                  <a:lnTo>
                    <a:pt x="44596" y="381698"/>
                  </a:lnTo>
                  <a:lnTo>
                    <a:pt x="44761" y="382004"/>
                  </a:lnTo>
                  <a:lnTo>
                    <a:pt x="44930" y="382310"/>
                  </a:lnTo>
                  <a:lnTo>
                    <a:pt x="45099" y="382605"/>
                  </a:lnTo>
                  <a:lnTo>
                    <a:pt x="45273" y="382900"/>
                  </a:lnTo>
                  <a:lnTo>
                    <a:pt x="45446" y="383184"/>
                  </a:lnTo>
                  <a:lnTo>
                    <a:pt x="45625" y="383456"/>
                  </a:lnTo>
                  <a:lnTo>
                    <a:pt x="45803" y="383728"/>
                  </a:lnTo>
                  <a:lnTo>
                    <a:pt x="45985" y="383989"/>
                  </a:lnTo>
                  <a:lnTo>
                    <a:pt x="46168" y="384250"/>
                  </a:lnTo>
                  <a:lnTo>
                    <a:pt x="46355" y="384488"/>
                  </a:lnTo>
                  <a:lnTo>
                    <a:pt x="46546" y="384737"/>
                  </a:lnTo>
                  <a:lnTo>
                    <a:pt x="46738" y="384964"/>
                  </a:lnTo>
                  <a:lnTo>
                    <a:pt x="46934" y="385191"/>
                  </a:lnTo>
                  <a:lnTo>
                    <a:pt x="47130" y="385406"/>
                  </a:lnTo>
                  <a:lnTo>
                    <a:pt x="47326" y="385611"/>
                  </a:lnTo>
                  <a:lnTo>
                    <a:pt x="47530" y="385815"/>
                  </a:lnTo>
                  <a:lnTo>
                    <a:pt x="47735" y="386008"/>
                  </a:lnTo>
                  <a:lnTo>
                    <a:pt x="47940" y="386200"/>
                  </a:lnTo>
                  <a:lnTo>
                    <a:pt x="48149" y="386370"/>
                  </a:lnTo>
                  <a:lnTo>
                    <a:pt x="48363" y="386541"/>
                  </a:lnTo>
                  <a:lnTo>
                    <a:pt x="48581" y="386699"/>
                  </a:lnTo>
                  <a:lnTo>
                    <a:pt x="48795" y="386858"/>
                  </a:lnTo>
                  <a:lnTo>
                    <a:pt x="49018" y="386994"/>
                  </a:lnTo>
                  <a:lnTo>
                    <a:pt x="49240" y="387130"/>
                  </a:lnTo>
                  <a:lnTo>
                    <a:pt x="49467" y="387255"/>
                  </a:lnTo>
                  <a:lnTo>
                    <a:pt x="49694" y="387380"/>
                  </a:lnTo>
                  <a:lnTo>
                    <a:pt x="49432" y="388026"/>
                  </a:lnTo>
                  <a:lnTo>
                    <a:pt x="49169" y="388684"/>
                  </a:lnTo>
                  <a:lnTo>
                    <a:pt x="48915" y="389365"/>
                  </a:lnTo>
                  <a:lnTo>
                    <a:pt x="48661" y="390068"/>
                  </a:lnTo>
                  <a:lnTo>
                    <a:pt x="48412" y="390782"/>
                  </a:lnTo>
                  <a:lnTo>
                    <a:pt x="48167" y="391508"/>
                  </a:lnTo>
                  <a:lnTo>
                    <a:pt x="47927" y="392256"/>
                  </a:lnTo>
                  <a:lnTo>
                    <a:pt x="47691" y="393028"/>
                  </a:lnTo>
                  <a:lnTo>
                    <a:pt x="47415" y="393969"/>
                  </a:lnTo>
                  <a:lnTo>
                    <a:pt x="47147" y="394922"/>
                  </a:lnTo>
                  <a:lnTo>
                    <a:pt x="46889" y="395897"/>
                  </a:lnTo>
                  <a:lnTo>
                    <a:pt x="46640" y="396872"/>
                  </a:lnTo>
                  <a:lnTo>
                    <a:pt x="46399" y="397848"/>
                  </a:lnTo>
                  <a:lnTo>
                    <a:pt x="46168" y="398846"/>
                  </a:lnTo>
                  <a:lnTo>
                    <a:pt x="45945" y="399844"/>
                  </a:lnTo>
                  <a:lnTo>
                    <a:pt x="45731" y="400853"/>
                  </a:lnTo>
                  <a:lnTo>
                    <a:pt x="45527" y="401874"/>
                  </a:lnTo>
                  <a:lnTo>
                    <a:pt x="45331" y="402906"/>
                  </a:lnTo>
                  <a:lnTo>
                    <a:pt x="45139" y="403938"/>
                  </a:lnTo>
                  <a:lnTo>
                    <a:pt x="44957" y="404981"/>
                  </a:lnTo>
                  <a:lnTo>
                    <a:pt x="44783" y="406025"/>
                  </a:lnTo>
                  <a:lnTo>
                    <a:pt x="44618" y="407091"/>
                  </a:lnTo>
                  <a:lnTo>
                    <a:pt x="44458" y="408145"/>
                  </a:lnTo>
                  <a:lnTo>
                    <a:pt x="44306" y="409223"/>
                  </a:lnTo>
                  <a:lnTo>
                    <a:pt x="44164" y="410289"/>
                  </a:lnTo>
                  <a:lnTo>
                    <a:pt x="44026" y="411378"/>
                  </a:lnTo>
                  <a:lnTo>
                    <a:pt x="43892" y="412466"/>
                  </a:lnTo>
                  <a:lnTo>
                    <a:pt x="43772" y="413555"/>
                  </a:lnTo>
                  <a:lnTo>
                    <a:pt x="43652" y="414655"/>
                  </a:lnTo>
                  <a:lnTo>
                    <a:pt x="43545" y="415767"/>
                  </a:lnTo>
                  <a:lnTo>
                    <a:pt x="43438" y="416867"/>
                  </a:lnTo>
                  <a:lnTo>
                    <a:pt x="43340" y="417990"/>
                  </a:lnTo>
                  <a:lnTo>
                    <a:pt x="43251" y="419101"/>
                  </a:lnTo>
                  <a:lnTo>
                    <a:pt x="43162" y="420224"/>
                  </a:lnTo>
                  <a:lnTo>
                    <a:pt x="43082" y="421358"/>
                  </a:lnTo>
                  <a:lnTo>
                    <a:pt x="43011" y="422481"/>
                  </a:lnTo>
                  <a:lnTo>
                    <a:pt x="42939" y="423615"/>
                  </a:lnTo>
                  <a:lnTo>
                    <a:pt x="42877" y="424760"/>
                  </a:lnTo>
                  <a:lnTo>
                    <a:pt x="42819" y="425894"/>
                  </a:lnTo>
                  <a:lnTo>
                    <a:pt x="42766" y="427040"/>
                  </a:lnTo>
                  <a:lnTo>
                    <a:pt x="42717" y="428185"/>
                  </a:lnTo>
                  <a:lnTo>
                    <a:pt x="42672" y="429331"/>
                  </a:lnTo>
                  <a:lnTo>
                    <a:pt x="42632" y="430487"/>
                  </a:lnTo>
                  <a:lnTo>
                    <a:pt x="42601" y="431644"/>
                  </a:lnTo>
                  <a:lnTo>
                    <a:pt x="42570" y="432790"/>
                  </a:lnTo>
                  <a:lnTo>
                    <a:pt x="42543" y="433946"/>
                  </a:lnTo>
                  <a:lnTo>
                    <a:pt x="42521" y="435103"/>
                  </a:lnTo>
                  <a:lnTo>
                    <a:pt x="42503" y="436271"/>
                  </a:lnTo>
                  <a:lnTo>
                    <a:pt x="42490" y="437428"/>
                  </a:lnTo>
                  <a:lnTo>
                    <a:pt x="42481" y="438585"/>
                  </a:lnTo>
                  <a:lnTo>
                    <a:pt x="42472" y="439742"/>
                  </a:lnTo>
                  <a:lnTo>
                    <a:pt x="42472" y="440910"/>
                  </a:lnTo>
                  <a:lnTo>
                    <a:pt x="42472" y="442067"/>
                  </a:lnTo>
                  <a:lnTo>
                    <a:pt x="42472" y="443224"/>
                  </a:lnTo>
                  <a:lnTo>
                    <a:pt x="42481" y="444392"/>
                  </a:lnTo>
                  <a:lnTo>
                    <a:pt x="42490" y="445548"/>
                  </a:lnTo>
                  <a:lnTo>
                    <a:pt x="42512" y="447862"/>
                  </a:lnTo>
                  <a:lnTo>
                    <a:pt x="42548" y="450176"/>
                  </a:lnTo>
                  <a:lnTo>
                    <a:pt x="42592" y="452467"/>
                  </a:lnTo>
                  <a:lnTo>
                    <a:pt x="42646" y="454769"/>
                  </a:lnTo>
                  <a:lnTo>
                    <a:pt x="42703" y="457048"/>
                  </a:lnTo>
                  <a:lnTo>
                    <a:pt x="42766" y="459317"/>
                  </a:lnTo>
                  <a:lnTo>
                    <a:pt x="42833" y="461562"/>
                  </a:lnTo>
                  <a:lnTo>
                    <a:pt x="42899" y="463796"/>
                  </a:lnTo>
                  <a:lnTo>
                    <a:pt x="42908" y="463944"/>
                  </a:lnTo>
                  <a:lnTo>
                    <a:pt x="42913" y="464080"/>
                  </a:lnTo>
                  <a:lnTo>
                    <a:pt x="42926" y="464205"/>
                  </a:lnTo>
                  <a:lnTo>
                    <a:pt x="42939" y="464329"/>
                  </a:lnTo>
                  <a:lnTo>
                    <a:pt x="42953" y="464454"/>
                  </a:lnTo>
                  <a:lnTo>
                    <a:pt x="42971" y="464568"/>
                  </a:lnTo>
                  <a:lnTo>
                    <a:pt x="43011" y="464794"/>
                  </a:lnTo>
                  <a:lnTo>
                    <a:pt x="43060" y="464987"/>
                  </a:lnTo>
                  <a:lnTo>
                    <a:pt x="43113" y="465180"/>
                  </a:lnTo>
                  <a:lnTo>
                    <a:pt x="43175" y="465339"/>
                  </a:lnTo>
                  <a:lnTo>
                    <a:pt x="43242" y="465486"/>
                  </a:lnTo>
                  <a:lnTo>
                    <a:pt x="43318" y="465611"/>
                  </a:lnTo>
                  <a:lnTo>
                    <a:pt x="43394" y="465724"/>
                  </a:lnTo>
                  <a:lnTo>
                    <a:pt x="43474" y="465815"/>
                  </a:lnTo>
                  <a:lnTo>
                    <a:pt x="43554" y="465894"/>
                  </a:lnTo>
                  <a:lnTo>
                    <a:pt x="43639" y="465951"/>
                  </a:lnTo>
                  <a:lnTo>
                    <a:pt x="43723" y="465985"/>
                  </a:lnTo>
                  <a:lnTo>
                    <a:pt x="43812" y="466008"/>
                  </a:lnTo>
                  <a:lnTo>
                    <a:pt x="43897" y="466008"/>
                  </a:lnTo>
                  <a:lnTo>
                    <a:pt x="43928" y="466178"/>
                  </a:lnTo>
                  <a:lnTo>
                    <a:pt x="43968" y="466348"/>
                  </a:lnTo>
                  <a:lnTo>
                    <a:pt x="43990" y="466416"/>
                  </a:lnTo>
                  <a:lnTo>
                    <a:pt x="44013" y="466496"/>
                  </a:lnTo>
                  <a:lnTo>
                    <a:pt x="44039" y="466564"/>
                  </a:lnTo>
                  <a:lnTo>
                    <a:pt x="44070" y="466620"/>
                  </a:lnTo>
                  <a:lnTo>
                    <a:pt x="44102" y="466677"/>
                  </a:lnTo>
                  <a:lnTo>
                    <a:pt x="44137" y="466734"/>
                  </a:lnTo>
                  <a:lnTo>
                    <a:pt x="44173" y="466779"/>
                  </a:lnTo>
                  <a:lnTo>
                    <a:pt x="44213" y="466824"/>
                  </a:lnTo>
                  <a:lnTo>
                    <a:pt x="44253" y="466858"/>
                  </a:lnTo>
                  <a:lnTo>
                    <a:pt x="44298" y="466881"/>
                  </a:lnTo>
                  <a:lnTo>
                    <a:pt x="44347" y="466904"/>
                  </a:lnTo>
                  <a:lnTo>
                    <a:pt x="44396" y="466915"/>
                  </a:lnTo>
                  <a:lnTo>
                    <a:pt x="44507" y="466926"/>
                  </a:lnTo>
                  <a:lnTo>
                    <a:pt x="44623" y="466926"/>
                  </a:lnTo>
                  <a:lnTo>
                    <a:pt x="44863" y="466915"/>
                  </a:lnTo>
                  <a:lnTo>
                    <a:pt x="44921" y="467029"/>
                  </a:lnTo>
                  <a:lnTo>
                    <a:pt x="44979" y="467142"/>
                  </a:lnTo>
                  <a:lnTo>
                    <a:pt x="45046" y="467233"/>
                  </a:lnTo>
                  <a:lnTo>
                    <a:pt x="45117" y="467323"/>
                  </a:lnTo>
                  <a:lnTo>
                    <a:pt x="45197" y="467391"/>
                  </a:lnTo>
                  <a:lnTo>
                    <a:pt x="45277" y="467437"/>
                  </a:lnTo>
                  <a:lnTo>
                    <a:pt x="45366" y="467459"/>
                  </a:lnTo>
                  <a:lnTo>
                    <a:pt x="45660" y="467459"/>
                  </a:lnTo>
                  <a:lnTo>
                    <a:pt x="45678" y="469115"/>
                  </a:lnTo>
                  <a:lnTo>
                    <a:pt x="45700" y="470794"/>
                  </a:lnTo>
                  <a:lnTo>
                    <a:pt x="45731" y="472495"/>
                  </a:lnTo>
                  <a:lnTo>
                    <a:pt x="45776" y="474219"/>
                  </a:lnTo>
                  <a:lnTo>
                    <a:pt x="45825" y="475943"/>
                  </a:lnTo>
                  <a:lnTo>
                    <a:pt x="45883" y="477689"/>
                  </a:lnTo>
                  <a:lnTo>
                    <a:pt x="45954" y="479447"/>
                  </a:lnTo>
                  <a:lnTo>
                    <a:pt x="46034" y="481205"/>
                  </a:lnTo>
                  <a:lnTo>
                    <a:pt x="46079" y="482078"/>
                  </a:lnTo>
                  <a:lnTo>
                    <a:pt x="46128" y="482963"/>
                  </a:lnTo>
                  <a:lnTo>
                    <a:pt x="46177" y="483847"/>
                  </a:lnTo>
                  <a:lnTo>
                    <a:pt x="46230" y="484732"/>
                  </a:lnTo>
                  <a:lnTo>
                    <a:pt x="46284" y="485617"/>
                  </a:lnTo>
                  <a:lnTo>
                    <a:pt x="46341" y="486501"/>
                  </a:lnTo>
                  <a:lnTo>
                    <a:pt x="46404" y="487386"/>
                  </a:lnTo>
                  <a:lnTo>
                    <a:pt x="46471" y="488259"/>
                  </a:lnTo>
                  <a:lnTo>
                    <a:pt x="46537" y="489144"/>
                  </a:lnTo>
                  <a:lnTo>
                    <a:pt x="46609" y="490028"/>
                  </a:lnTo>
                  <a:lnTo>
                    <a:pt x="46684" y="490902"/>
                  </a:lnTo>
                  <a:lnTo>
                    <a:pt x="46760" y="491775"/>
                  </a:lnTo>
                  <a:lnTo>
                    <a:pt x="46840" y="492648"/>
                  </a:lnTo>
                  <a:lnTo>
                    <a:pt x="46925" y="493521"/>
                  </a:lnTo>
                  <a:lnTo>
                    <a:pt x="47014" y="494395"/>
                  </a:lnTo>
                  <a:lnTo>
                    <a:pt x="47107" y="495257"/>
                  </a:lnTo>
                  <a:lnTo>
                    <a:pt x="47201" y="496119"/>
                  </a:lnTo>
                  <a:lnTo>
                    <a:pt x="47303" y="496969"/>
                  </a:lnTo>
                  <a:lnTo>
                    <a:pt x="47406" y="497831"/>
                  </a:lnTo>
                  <a:lnTo>
                    <a:pt x="47513" y="498682"/>
                  </a:lnTo>
                  <a:lnTo>
                    <a:pt x="47624" y="499521"/>
                  </a:lnTo>
                  <a:lnTo>
                    <a:pt x="47740" y="500360"/>
                  </a:lnTo>
                  <a:lnTo>
                    <a:pt x="47855" y="501199"/>
                  </a:lnTo>
                  <a:lnTo>
                    <a:pt x="47980" y="502027"/>
                  </a:lnTo>
                  <a:lnTo>
                    <a:pt x="48105" y="502855"/>
                  </a:lnTo>
                  <a:lnTo>
                    <a:pt x="48238" y="503672"/>
                  </a:lnTo>
                  <a:lnTo>
                    <a:pt x="48372" y="504477"/>
                  </a:lnTo>
                  <a:lnTo>
                    <a:pt x="48510" y="505282"/>
                  </a:lnTo>
                  <a:lnTo>
                    <a:pt x="48657" y="506087"/>
                  </a:lnTo>
                  <a:lnTo>
                    <a:pt x="48804" y="506870"/>
                  </a:lnTo>
                  <a:lnTo>
                    <a:pt x="48955" y="507652"/>
                  </a:lnTo>
                  <a:lnTo>
                    <a:pt x="49116" y="508435"/>
                  </a:lnTo>
                  <a:lnTo>
                    <a:pt x="49276" y="509206"/>
                  </a:lnTo>
                  <a:lnTo>
                    <a:pt x="49445" y="509955"/>
                  </a:lnTo>
                  <a:lnTo>
                    <a:pt x="49614" y="510715"/>
                  </a:lnTo>
                  <a:lnTo>
                    <a:pt x="49792" y="511452"/>
                  </a:lnTo>
                  <a:lnTo>
                    <a:pt x="49971" y="512189"/>
                  </a:lnTo>
                  <a:lnTo>
                    <a:pt x="50158" y="512903"/>
                  </a:lnTo>
                  <a:lnTo>
                    <a:pt x="50349" y="513618"/>
                  </a:lnTo>
                  <a:lnTo>
                    <a:pt x="50545" y="514321"/>
                  </a:lnTo>
                  <a:lnTo>
                    <a:pt x="50745" y="515013"/>
                  </a:lnTo>
                  <a:lnTo>
                    <a:pt x="50950" y="515705"/>
                  </a:lnTo>
                  <a:lnTo>
                    <a:pt x="51164" y="516374"/>
                  </a:lnTo>
                  <a:lnTo>
                    <a:pt x="51378" y="517032"/>
                  </a:lnTo>
                  <a:lnTo>
                    <a:pt x="51600" y="517678"/>
                  </a:lnTo>
                  <a:lnTo>
                    <a:pt x="51827" y="518313"/>
                  </a:lnTo>
                  <a:lnTo>
                    <a:pt x="52059" y="518937"/>
                  </a:lnTo>
                  <a:lnTo>
                    <a:pt x="52295" y="519549"/>
                  </a:lnTo>
                  <a:lnTo>
                    <a:pt x="52522" y="520105"/>
                  </a:lnTo>
                  <a:lnTo>
                    <a:pt x="52754" y="520649"/>
                  </a:lnTo>
                  <a:lnTo>
                    <a:pt x="52985" y="521182"/>
                  </a:lnTo>
                  <a:lnTo>
                    <a:pt x="53226" y="521704"/>
                  </a:lnTo>
                  <a:lnTo>
                    <a:pt x="53466" y="522203"/>
                  </a:lnTo>
                  <a:lnTo>
                    <a:pt x="53711" y="522691"/>
                  </a:lnTo>
                  <a:lnTo>
                    <a:pt x="53960" y="523167"/>
                  </a:lnTo>
                  <a:lnTo>
                    <a:pt x="54214" y="523632"/>
                  </a:lnTo>
                  <a:lnTo>
                    <a:pt x="54468" y="524086"/>
                  </a:lnTo>
                  <a:lnTo>
                    <a:pt x="54726" y="524528"/>
                  </a:lnTo>
                  <a:lnTo>
                    <a:pt x="54989" y="524948"/>
                  </a:lnTo>
                  <a:lnTo>
                    <a:pt x="55256" y="525367"/>
                  </a:lnTo>
                  <a:lnTo>
                    <a:pt x="55523" y="525764"/>
                  </a:lnTo>
                  <a:lnTo>
                    <a:pt x="55795" y="526150"/>
                  </a:lnTo>
                  <a:lnTo>
                    <a:pt x="56071" y="526524"/>
                  </a:lnTo>
                  <a:lnTo>
                    <a:pt x="56347" y="526898"/>
                  </a:lnTo>
                  <a:lnTo>
                    <a:pt x="56628" y="527250"/>
                  </a:lnTo>
                  <a:lnTo>
                    <a:pt x="56908" y="527590"/>
                  </a:lnTo>
                  <a:lnTo>
                    <a:pt x="57193" y="527919"/>
                  </a:lnTo>
                  <a:lnTo>
                    <a:pt x="57483" y="528237"/>
                  </a:lnTo>
                  <a:lnTo>
                    <a:pt x="57772" y="528554"/>
                  </a:lnTo>
                  <a:lnTo>
                    <a:pt x="58062" y="528849"/>
                  </a:lnTo>
                  <a:lnTo>
                    <a:pt x="58355" y="529133"/>
                  </a:lnTo>
                  <a:lnTo>
                    <a:pt x="58654" y="529416"/>
                  </a:lnTo>
                  <a:lnTo>
                    <a:pt x="58952" y="529677"/>
                  </a:lnTo>
                  <a:lnTo>
                    <a:pt x="59250" y="529938"/>
                  </a:lnTo>
                  <a:lnTo>
                    <a:pt x="59553" y="530187"/>
                  </a:lnTo>
                  <a:lnTo>
                    <a:pt x="59856" y="530414"/>
                  </a:lnTo>
                  <a:lnTo>
                    <a:pt x="60159" y="530641"/>
                  </a:lnTo>
                  <a:lnTo>
                    <a:pt x="60466" y="530856"/>
                  </a:lnTo>
                  <a:lnTo>
                    <a:pt x="60773" y="531072"/>
                  </a:lnTo>
                  <a:lnTo>
                    <a:pt x="61081" y="531265"/>
                  </a:lnTo>
                  <a:lnTo>
                    <a:pt x="61392" y="531457"/>
                  </a:lnTo>
                  <a:lnTo>
                    <a:pt x="61704" y="531639"/>
                  </a:lnTo>
                  <a:lnTo>
                    <a:pt x="62016" y="531809"/>
                  </a:lnTo>
                  <a:lnTo>
                    <a:pt x="62327" y="531968"/>
                  </a:lnTo>
                  <a:lnTo>
                    <a:pt x="62644" y="532127"/>
                  </a:lnTo>
                  <a:lnTo>
                    <a:pt x="62955" y="532274"/>
                  </a:lnTo>
                  <a:lnTo>
                    <a:pt x="63271" y="532410"/>
                  </a:lnTo>
                  <a:lnTo>
                    <a:pt x="63588" y="532546"/>
                  </a:lnTo>
                  <a:lnTo>
                    <a:pt x="63904" y="532660"/>
                  </a:lnTo>
                  <a:lnTo>
                    <a:pt x="64220" y="532773"/>
                  </a:lnTo>
                  <a:lnTo>
                    <a:pt x="64540" y="532886"/>
                  </a:lnTo>
                  <a:lnTo>
                    <a:pt x="64857" y="532989"/>
                  </a:lnTo>
                  <a:lnTo>
                    <a:pt x="65173" y="533079"/>
                  </a:lnTo>
                  <a:lnTo>
                    <a:pt x="65489" y="533159"/>
                  </a:lnTo>
                  <a:lnTo>
                    <a:pt x="66126" y="533317"/>
                  </a:lnTo>
                  <a:lnTo>
                    <a:pt x="66758" y="533442"/>
                  </a:lnTo>
                  <a:lnTo>
                    <a:pt x="67390" y="533533"/>
                  </a:lnTo>
                  <a:lnTo>
                    <a:pt x="68018" y="533612"/>
                  </a:lnTo>
                  <a:lnTo>
                    <a:pt x="68646" y="533658"/>
                  </a:lnTo>
                  <a:lnTo>
                    <a:pt x="69269" y="533692"/>
                  </a:lnTo>
                  <a:lnTo>
                    <a:pt x="69884" y="533703"/>
                  </a:lnTo>
                  <a:lnTo>
                    <a:pt x="70498" y="533692"/>
                  </a:lnTo>
                  <a:lnTo>
                    <a:pt x="71104" y="533669"/>
                  </a:lnTo>
                  <a:lnTo>
                    <a:pt x="71474" y="533646"/>
                  </a:lnTo>
                  <a:lnTo>
                    <a:pt x="71843" y="533612"/>
                  </a:lnTo>
                  <a:lnTo>
                    <a:pt x="72208" y="533567"/>
                  </a:lnTo>
                  <a:lnTo>
                    <a:pt x="72574" y="533510"/>
                  </a:lnTo>
                  <a:lnTo>
                    <a:pt x="72934" y="533454"/>
                  </a:lnTo>
                  <a:lnTo>
                    <a:pt x="73295" y="533374"/>
                  </a:lnTo>
                  <a:lnTo>
                    <a:pt x="73651" y="533295"/>
                  </a:lnTo>
                  <a:lnTo>
                    <a:pt x="74003" y="533204"/>
                  </a:lnTo>
                  <a:lnTo>
                    <a:pt x="74355" y="533102"/>
                  </a:lnTo>
                  <a:lnTo>
                    <a:pt x="74702" y="532989"/>
                  </a:lnTo>
                  <a:lnTo>
                    <a:pt x="75045" y="532875"/>
                  </a:lnTo>
                  <a:lnTo>
                    <a:pt x="75388" y="532739"/>
                  </a:lnTo>
                  <a:lnTo>
                    <a:pt x="75731" y="532603"/>
                  </a:lnTo>
                  <a:lnTo>
                    <a:pt x="76069" y="532456"/>
                  </a:lnTo>
                  <a:lnTo>
                    <a:pt x="76403" y="532297"/>
                  </a:lnTo>
                  <a:lnTo>
                    <a:pt x="76733" y="532127"/>
                  </a:lnTo>
                  <a:lnTo>
                    <a:pt x="77062" y="531956"/>
                  </a:lnTo>
                  <a:lnTo>
                    <a:pt x="77392" y="531775"/>
                  </a:lnTo>
                  <a:lnTo>
                    <a:pt x="77712" y="531582"/>
                  </a:lnTo>
                  <a:lnTo>
                    <a:pt x="78033" y="531378"/>
                  </a:lnTo>
                  <a:lnTo>
                    <a:pt x="78353" y="531163"/>
                  </a:lnTo>
                  <a:lnTo>
                    <a:pt x="78670" y="530947"/>
                  </a:lnTo>
                  <a:lnTo>
                    <a:pt x="78981" y="530709"/>
                  </a:lnTo>
                  <a:lnTo>
                    <a:pt x="79289" y="530471"/>
                  </a:lnTo>
                  <a:lnTo>
                    <a:pt x="79596" y="530233"/>
                  </a:lnTo>
                  <a:lnTo>
                    <a:pt x="79903" y="529972"/>
                  </a:lnTo>
                  <a:lnTo>
                    <a:pt x="80201" y="529711"/>
                  </a:lnTo>
                  <a:lnTo>
                    <a:pt x="80500" y="529439"/>
                  </a:lnTo>
                  <a:lnTo>
                    <a:pt x="80798" y="529155"/>
                  </a:lnTo>
                  <a:lnTo>
                    <a:pt x="81088" y="528860"/>
                  </a:lnTo>
                  <a:lnTo>
                    <a:pt x="81381" y="528566"/>
                  </a:lnTo>
                  <a:lnTo>
                    <a:pt x="81666" y="528259"/>
                  </a:lnTo>
                  <a:lnTo>
                    <a:pt x="81951" y="527942"/>
                  </a:lnTo>
                  <a:lnTo>
                    <a:pt x="82232" y="527624"/>
                  </a:lnTo>
                  <a:lnTo>
                    <a:pt x="82508" y="527284"/>
                  </a:lnTo>
                  <a:lnTo>
                    <a:pt x="82784" y="526944"/>
                  </a:lnTo>
                  <a:lnTo>
                    <a:pt x="83056" y="526603"/>
                  </a:lnTo>
                  <a:lnTo>
                    <a:pt x="83327" y="526241"/>
                  </a:lnTo>
                  <a:lnTo>
                    <a:pt x="83590" y="525878"/>
                  </a:lnTo>
                  <a:lnTo>
                    <a:pt x="83853" y="525503"/>
                  </a:lnTo>
                  <a:lnTo>
                    <a:pt x="84115" y="525118"/>
                  </a:lnTo>
                  <a:lnTo>
                    <a:pt x="84374" y="524732"/>
                  </a:lnTo>
                  <a:lnTo>
                    <a:pt x="84628" y="524335"/>
                  </a:lnTo>
                  <a:lnTo>
                    <a:pt x="84877" y="523927"/>
                  </a:lnTo>
                  <a:lnTo>
                    <a:pt x="85126" y="523519"/>
                  </a:lnTo>
                  <a:lnTo>
                    <a:pt x="85371" y="523099"/>
                  </a:lnTo>
                  <a:lnTo>
                    <a:pt x="85612" y="522668"/>
                  </a:lnTo>
                  <a:lnTo>
                    <a:pt x="85848" y="522237"/>
                  </a:lnTo>
                  <a:lnTo>
                    <a:pt x="86084" y="521795"/>
                  </a:lnTo>
                  <a:lnTo>
                    <a:pt x="86315" y="521341"/>
                  </a:lnTo>
                  <a:lnTo>
                    <a:pt x="86547" y="520876"/>
                  </a:lnTo>
                  <a:lnTo>
                    <a:pt x="86774" y="520411"/>
                  </a:lnTo>
                  <a:lnTo>
                    <a:pt x="86997" y="519935"/>
                  </a:lnTo>
                  <a:lnTo>
                    <a:pt x="87215" y="519459"/>
                  </a:lnTo>
                  <a:lnTo>
                    <a:pt x="87433" y="518971"/>
                  </a:lnTo>
                  <a:lnTo>
                    <a:pt x="87647" y="518472"/>
                  </a:lnTo>
                  <a:lnTo>
                    <a:pt x="87856" y="517973"/>
                  </a:lnTo>
                  <a:lnTo>
                    <a:pt x="88061" y="517451"/>
                  </a:lnTo>
                  <a:lnTo>
                    <a:pt x="88266" y="516941"/>
                  </a:lnTo>
                  <a:lnTo>
                    <a:pt x="88466" y="516408"/>
                  </a:lnTo>
                  <a:lnTo>
                    <a:pt x="88662" y="515875"/>
                  </a:lnTo>
                  <a:lnTo>
                    <a:pt x="88858" y="515342"/>
                  </a:lnTo>
                  <a:lnTo>
                    <a:pt x="89049" y="514797"/>
                  </a:lnTo>
                  <a:lnTo>
                    <a:pt x="89236" y="514242"/>
                  </a:lnTo>
                  <a:lnTo>
                    <a:pt x="89419" y="513675"/>
                  </a:lnTo>
                  <a:lnTo>
                    <a:pt x="89601" y="513108"/>
                  </a:lnTo>
                  <a:lnTo>
                    <a:pt x="89775" y="512540"/>
                  </a:lnTo>
                  <a:lnTo>
                    <a:pt x="89953" y="511951"/>
                  </a:lnTo>
                  <a:lnTo>
                    <a:pt x="90122" y="511361"/>
                  </a:lnTo>
                  <a:lnTo>
                    <a:pt x="90287" y="510771"/>
                  </a:lnTo>
                  <a:lnTo>
                    <a:pt x="90452" y="510170"/>
                  </a:lnTo>
                  <a:lnTo>
                    <a:pt x="90612" y="509558"/>
                  </a:lnTo>
                  <a:lnTo>
                    <a:pt x="90773" y="508945"/>
                  </a:lnTo>
                  <a:lnTo>
                    <a:pt x="90924" y="508322"/>
                  </a:lnTo>
                  <a:lnTo>
                    <a:pt x="91075" y="507698"/>
                  </a:lnTo>
                  <a:lnTo>
                    <a:pt x="91222" y="507063"/>
                  </a:lnTo>
                  <a:lnTo>
                    <a:pt x="91365" y="506416"/>
                  </a:lnTo>
                  <a:lnTo>
                    <a:pt x="91503" y="505770"/>
                  </a:lnTo>
                  <a:lnTo>
                    <a:pt x="91641" y="505112"/>
                  </a:lnTo>
                  <a:lnTo>
                    <a:pt x="91775" y="504454"/>
                  </a:lnTo>
                  <a:lnTo>
                    <a:pt x="91904" y="503785"/>
                  </a:lnTo>
                  <a:lnTo>
                    <a:pt x="92028" y="503116"/>
                  </a:lnTo>
                  <a:lnTo>
                    <a:pt x="92153" y="502436"/>
                  </a:lnTo>
                  <a:lnTo>
                    <a:pt x="92269" y="501755"/>
                  </a:lnTo>
                  <a:lnTo>
                    <a:pt x="92385" y="501063"/>
                  </a:lnTo>
                  <a:lnTo>
                    <a:pt x="92496" y="500360"/>
                  </a:lnTo>
                  <a:lnTo>
                    <a:pt x="92607" y="499657"/>
                  </a:lnTo>
                  <a:lnTo>
                    <a:pt x="92710" y="498954"/>
                  </a:lnTo>
                  <a:lnTo>
                    <a:pt x="92812" y="498239"/>
                  </a:lnTo>
                  <a:lnTo>
                    <a:pt x="92910" y="497513"/>
                  </a:lnTo>
                  <a:lnTo>
                    <a:pt x="93004" y="496788"/>
                  </a:lnTo>
                  <a:lnTo>
                    <a:pt x="93093" y="496050"/>
                  </a:lnTo>
                  <a:lnTo>
                    <a:pt x="93177" y="495313"/>
                  </a:lnTo>
                  <a:lnTo>
                    <a:pt x="93262" y="494565"/>
                  </a:lnTo>
                  <a:lnTo>
                    <a:pt x="93342" y="493816"/>
                  </a:lnTo>
                  <a:lnTo>
                    <a:pt x="93418" y="493068"/>
                  </a:lnTo>
                  <a:lnTo>
                    <a:pt x="93489" y="492308"/>
                  </a:lnTo>
                  <a:lnTo>
                    <a:pt x="93556" y="491537"/>
                  </a:lnTo>
                  <a:lnTo>
                    <a:pt x="93622" y="490766"/>
                  </a:lnTo>
                  <a:lnTo>
                    <a:pt x="93680" y="489983"/>
                  </a:lnTo>
                  <a:lnTo>
                    <a:pt x="93738" y="489200"/>
                  </a:lnTo>
                  <a:lnTo>
                    <a:pt x="93792" y="488418"/>
                  </a:lnTo>
                  <a:lnTo>
                    <a:pt x="93841" y="487624"/>
                  </a:lnTo>
                  <a:lnTo>
                    <a:pt x="93885" y="486819"/>
                  </a:lnTo>
                  <a:lnTo>
                    <a:pt x="93930" y="486025"/>
                  </a:lnTo>
                  <a:lnTo>
                    <a:pt x="93965" y="485208"/>
                  </a:lnTo>
                  <a:lnTo>
                    <a:pt x="94001" y="484392"/>
                  </a:lnTo>
                  <a:lnTo>
                    <a:pt x="94032" y="483575"/>
                  </a:lnTo>
                  <a:lnTo>
                    <a:pt x="94059" y="482747"/>
                  </a:lnTo>
                  <a:lnTo>
                    <a:pt x="94081" y="481919"/>
                  </a:lnTo>
                  <a:lnTo>
                    <a:pt x="94099" y="481092"/>
                  </a:lnTo>
                  <a:lnTo>
                    <a:pt x="94112" y="480252"/>
                  </a:lnTo>
                  <a:lnTo>
                    <a:pt x="94126" y="479402"/>
                  </a:lnTo>
                  <a:lnTo>
                    <a:pt x="94135" y="478551"/>
                  </a:lnTo>
                  <a:lnTo>
                    <a:pt x="94135" y="477701"/>
                  </a:lnTo>
                  <a:lnTo>
                    <a:pt x="94135" y="476839"/>
                  </a:lnTo>
                  <a:lnTo>
                    <a:pt x="94130" y="475977"/>
                  </a:lnTo>
                  <a:lnTo>
                    <a:pt x="94121" y="475115"/>
                  </a:lnTo>
                  <a:lnTo>
                    <a:pt x="94108" y="474241"/>
                  </a:lnTo>
                  <a:lnTo>
                    <a:pt x="94094" y="473368"/>
                  </a:lnTo>
                  <a:lnTo>
                    <a:pt x="94072" y="472484"/>
                  </a:lnTo>
                  <a:lnTo>
                    <a:pt x="94050" y="471599"/>
                  </a:lnTo>
                  <a:lnTo>
                    <a:pt x="94019" y="470703"/>
                  </a:lnTo>
                  <a:lnTo>
                    <a:pt x="93988" y="469807"/>
                  </a:lnTo>
                  <a:lnTo>
                    <a:pt x="93952" y="468911"/>
                  </a:lnTo>
                  <a:lnTo>
                    <a:pt x="93912" y="468004"/>
                  </a:lnTo>
                  <a:lnTo>
                    <a:pt x="93867" y="467097"/>
                  </a:lnTo>
                  <a:lnTo>
                    <a:pt x="93818" y="466189"/>
                  </a:lnTo>
                  <a:lnTo>
                    <a:pt x="94691" y="466099"/>
                  </a:lnTo>
                  <a:lnTo>
                    <a:pt x="95128" y="466042"/>
                  </a:lnTo>
                  <a:lnTo>
                    <a:pt x="95564" y="465974"/>
                  </a:lnTo>
                  <a:lnTo>
                    <a:pt x="95622" y="465962"/>
                  </a:lnTo>
                  <a:lnTo>
                    <a:pt x="95675" y="465940"/>
                  </a:lnTo>
                  <a:lnTo>
                    <a:pt x="95724" y="465917"/>
                  </a:lnTo>
                  <a:lnTo>
                    <a:pt x="95773" y="465883"/>
                  </a:lnTo>
                  <a:lnTo>
                    <a:pt x="95818" y="465838"/>
                  </a:lnTo>
                  <a:lnTo>
                    <a:pt x="95862" y="465792"/>
                  </a:lnTo>
                  <a:lnTo>
                    <a:pt x="95902" y="465736"/>
                  </a:lnTo>
                  <a:lnTo>
                    <a:pt x="95938" y="465668"/>
                  </a:lnTo>
                  <a:lnTo>
                    <a:pt x="95974" y="465600"/>
                  </a:lnTo>
                  <a:lnTo>
                    <a:pt x="96009" y="465532"/>
                  </a:lnTo>
                  <a:lnTo>
                    <a:pt x="96036" y="465452"/>
                  </a:lnTo>
                  <a:lnTo>
                    <a:pt x="96063" y="465373"/>
                  </a:lnTo>
                  <a:lnTo>
                    <a:pt x="96089" y="465282"/>
                  </a:lnTo>
                  <a:lnTo>
                    <a:pt x="96112" y="465203"/>
                  </a:lnTo>
                  <a:lnTo>
                    <a:pt x="96129" y="465101"/>
                  </a:lnTo>
                  <a:lnTo>
                    <a:pt x="96147" y="465010"/>
                  </a:lnTo>
                  <a:lnTo>
                    <a:pt x="96174" y="464806"/>
                  </a:lnTo>
                  <a:lnTo>
                    <a:pt x="96192" y="464602"/>
                  </a:lnTo>
                  <a:lnTo>
                    <a:pt x="96201" y="464386"/>
                  </a:lnTo>
                  <a:lnTo>
                    <a:pt x="96196" y="464171"/>
                  </a:lnTo>
                  <a:lnTo>
                    <a:pt x="96187" y="463966"/>
                  </a:lnTo>
                  <a:lnTo>
                    <a:pt x="96165" y="463751"/>
                  </a:lnTo>
                  <a:lnTo>
                    <a:pt x="96134" y="463558"/>
                  </a:lnTo>
                  <a:lnTo>
                    <a:pt x="96094" y="463365"/>
                  </a:lnTo>
                  <a:lnTo>
                    <a:pt x="96143" y="463309"/>
                  </a:lnTo>
                  <a:lnTo>
                    <a:pt x="96196" y="463229"/>
                  </a:lnTo>
                  <a:lnTo>
                    <a:pt x="96241" y="463139"/>
                  </a:lnTo>
                  <a:lnTo>
                    <a:pt x="96285" y="463025"/>
                  </a:lnTo>
                  <a:lnTo>
                    <a:pt x="96321" y="462912"/>
                  </a:lnTo>
                  <a:lnTo>
                    <a:pt x="96352" y="462764"/>
                  </a:lnTo>
                  <a:lnTo>
                    <a:pt x="96374" y="462605"/>
                  </a:lnTo>
                  <a:lnTo>
                    <a:pt x="96392" y="462424"/>
                  </a:lnTo>
                  <a:lnTo>
                    <a:pt x="96468" y="461029"/>
                  </a:lnTo>
                  <a:lnTo>
                    <a:pt x="96544" y="459645"/>
                  </a:lnTo>
                  <a:lnTo>
                    <a:pt x="96610" y="458262"/>
                  </a:lnTo>
                  <a:lnTo>
                    <a:pt x="96668" y="456878"/>
                  </a:lnTo>
                  <a:lnTo>
                    <a:pt x="96722" y="455495"/>
                  </a:lnTo>
                  <a:lnTo>
                    <a:pt x="96766" y="454122"/>
                  </a:lnTo>
                  <a:lnTo>
                    <a:pt x="96806" y="452750"/>
                  </a:lnTo>
                  <a:lnTo>
                    <a:pt x="96842" y="451378"/>
                  </a:lnTo>
                  <a:lnTo>
                    <a:pt x="96869" y="450017"/>
                  </a:lnTo>
                  <a:lnTo>
                    <a:pt x="96886" y="448656"/>
                  </a:lnTo>
                  <a:lnTo>
                    <a:pt x="96900" y="447306"/>
                  </a:lnTo>
                  <a:lnTo>
                    <a:pt x="96909" y="445957"/>
                  </a:lnTo>
                  <a:lnTo>
                    <a:pt x="96909" y="444607"/>
                  </a:lnTo>
                  <a:lnTo>
                    <a:pt x="96904" y="443269"/>
                  </a:lnTo>
                  <a:lnTo>
                    <a:pt x="96891" y="441942"/>
                  </a:lnTo>
                  <a:lnTo>
                    <a:pt x="96869" y="440615"/>
                  </a:lnTo>
                  <a:lnTo>
                    <a:pt x="96846" y="439288"/>
                  </a:lnTo>
                  <a:lnTo>
                    <a:pt x="96811" y="437973"/>
                  </a:lnTo>
                  <a:lnTo>
                    <a:pt x="96771" y="436668"/>
                  </a:lnTo>
                  <a:lnTo>
                    <a:pt x="96726" y="435364"/>
                  </a:lnTo>
                  <a:lnTo>
                    <a:pt x="96673" y="434071"/>
                  </a:lnTo>
                  <a:lnTo>
                    <a:pt x="96615" y="432790"/>
                  </a:lnTo>
                  <a:lnTo>
                    <a:pt x="96548" y="431508"/>
                  </a:lnTo>
                  <a:lnTo>
                    <a:pt x="96477" y="430238"/>
                  </a:lnTo>
                  <a:lnTo>
                    <a:pt x="96397" y="428968"/>
                  </a:lnTo>
                  <a:lnTo>
                    <a:pt x="96312" y="427709"/>
                  </a:lnTo>
                  <a:lnTo>
                    <a:pt x="96223" y="426461"/>
                  </a:lnTo>
                  <a:lnTo>
                    <a:pt x="96121" y="425225"/>
                  </a:lnTo>
                  <a:lnTo>
                    <a:pt x="96018" y="423989"/>
                  </a:lnTo>
                  <a:lnTo>
                    <a:pt x="95902" y="422764"/>
                  </a:lnTo>
                  <a:lnTo>
                    <a:pt x="95787" y="421551"/>
                  </a:lnTo>
                  <a:lnTo>
                    <a:pt x="95662" y="420348"/>
                  </a:lnTo>
                  <a:lnTo>
                    <a:pt x="95528" y="419158"/>
                  </a:lnTo>
                  <a:lnTo>
                    <a:pt x="95390" y="417967"/>
                  </a:lnTo>
                  <a:lnTo>
                    <a:pt x="95243" y="416799"/>
                  </a:lnTo>
                  <a:lnTo>
                    <a:pt x="95092" y="415631"/>
                  </a:lnTo>
                  <a:lnTo>
                    <a:pt x="94932" y="414474"/>
                  </a:lnTo>
                  <a:lnTo>
                    <a:pt x="94767" y="413340"/>
                  </a:lnTo>
                  <a:lnTo>
                    <a:pt x="94598" y="412206"/>
                  </a:lnTo>
                  <a:lnTo>
                    <a:pt x="94415" y="411083"/>
                  </a:lnTo>
                  <a:lnTo>
                    <a:pt x="94233" y="409971"/>
                  </a:lnTo>
                  <a:lnTo>
                    <a:pt x="94041" y="408871"/>
                  </a:lnTo>
                  <a:lnTo>
                    <a:pt x="93841" y="407782"/>
                  </a:lnTo>
                  <a:lnTo>
                    <a:pt x="93636" y="406705"/>
                  </a:lnTo>
                  <a:lnTo>
                    <a:pt x="93422" y="405639"/>
                  </a:lnTo>
                  <a:lnTo>
                    <a:pt x="93204" y="404596"/>
                  </a:lnTo>
                  <a:lnTo>
                    <a:pt x="92977" y="403552"/>
                  </a:lnTo>
                  <a:lnTo>
                    <a:pt x="92745" y="402532"/>
                  </a:lnTo>
                  <a:lnTo>
                    <a:pt x="92509" y="401511"/>
                  </a:lnTo>
                  <a:lnTo>
                    <a:pt x="92260" y="400513"/>
                  </a:lnTo>
                  <a:lnTo>
                    <a:pt x="92011" y="399526"/>
                  </a:lnTo>
                  <a:lnTo>
                    <a:pt x="91752" y="398551"/>
                  </a:lnTo>
                  <a:lnTo>
                    <a:pt x="91485" y="397598"/>
                  </a:lnTo>
                  <a:lnTo>
                    <a:pt x="91213" y="396657"/>
                  </a:lnTo>
                  <a:lnTo>
                    <a:pt x="90933" y="395727"/>
                  </a:lnTo>
                  <a:lnTo>
                    <a:pt x="90648" y="394808"/>
                  </a:lnTo>
                  <a:lnTo>
                    <a:pt x="90354" y="393901"/>
                  </a:lnTo>
                  <a:lnTo>
                    <a:pt x="90056" y="393016"/>
                  </a:lnTo>
                  <a:lnTo>
                    <a:pt x="89748" y="392143"/>
                  </a:lnTo>
                  <a:lnTo>
                    <a:pt x="89437" y="391292"/>
                  </a:lnTo>
                  <a:lnTo>
                    <a:pt x="89116" y="390453"/>
                  </a:lnTo>
                  <a:lnTo>
                    <a:pt x="88791" y="389625"/>
                  </a:lnTo>
                  <a:lnTo>
                    <a:pt x="88457" y="388820"/>
                  </a:lnTo>
                  <a:lnTo>
                    <a:pt x="88119" y="388026"/>
                  </a:lnTo>
                  <a:lnTo>
                    <a:pt x="88332" y="387981"/>
                  </a:lnTo>
                  <a:lnTo>
                    <a:pt x="88546" y="387924"/>
                  </a:lnTo>
                  <a:lnTo>
                    <a:pt x="88755" y="387856"/>
                  </a:lnTo>
                  <a:lnTo>
                    <a:pt x="88965" y="387788"/>
                  </a:lnTo>
                  <a:lnTo>
                    <a:pt x="89178" y="387709"/>
                  </a:lnTo>
                  <a:lnTo>
                    <a:pt x="89383" y="387629"/>
                  </a:lnTo>
                  <a:lnTo>
                    <a:pt x="89593" y="387527"/>
                  </a:lnTo>
                  <a:lnTo>
                    <a:pt x="89797" y="387425"/>
                  </a:lnTo>
                  <a:lnTo>
                    <a:pt x="90002" y="387323"/>
                  </a:lnTo>
                  <a:lnTo>
                    <a:pt x="90207" y="387210"/>
                  </a:lnTo>
                  <a:lnTo>
                    <a:pt x="90412" y="387085"/>
                  </a:lnTo>
                  <a:lnTo>
                    <a:pt x="90612" y="386960"/>
                  </a:lnTo>
                  <a:lnTo>
                    <a:pt x="90813" y="386824"/>
                  </a:lnTo>
                  <a:lnTo>
                    <a:pt x="91013" y="386677"/>
                  </a:lnTo>
                  <a:lnTo>
                    <a:pt x="91209" y="386529"/>
                  </a:lnTo>
                  <a:lnTo>
                    <a:pt x="91409" y="386370"/>
                  </a:lnTo>
                  <a:lnTo>
                    <a:pt x="91605" y="386200"/>
                  </a:lnTo>
                  <a:lnTo>
                    <a:pt x="91797" y="386030"/>
                  </a:lnTo>
                  <a:lnTo>
                    <a:pt x="91993" y="385860"/>
                  </a:lnTo>
                  <a:lnTo>
                    <a:pt x="92184" y="385679"/>
                  </a:lnTo>
                  <a:lnTo>
                    <a:pt x="92376" y="385486"/>
                  </a:lnTo>
                  <a:lnTo>
                    <a:pt x="92567" y="385293"/>
                  </a:lnTo>
                  <a:lnTo>
                    <a:pt x="92759" y="385089"/>
                  </a:lnTo>
                  <a:lnTo>
                    <a:pt x="92946" y="384873"/>
                  </a:lnTo>
                  <a:lnTo>
                    <a:pt x="93320" y="384442"/>
                  </a:lnTo>
                  <a:lnTo>
                    <a:pt x="93689" y="383977"/>
                  </a:lnTo>
                  <a:lnTo>
                    <a:pt x="94050" y="383490"/>
                  </a:lnTo>
                  <a:lnTo>
                    <a:pt x="94411" y="382991"/>
                  </a:lnTo>
                  <a:lnTo>
                    <a:pt x="94767" y="382458"/>
                  </a:lnTo>
                  <a:lnTo>
                    <a:pt x="95119" y="381902"/>
                  </a:lnTo>
                  <a:lnTo>
                    <a:pt x="95462" y="381324"/>
                  </a:lnTo>
                  <a:lnTo>
                    <a:pt x="95804" y="380734"/>
                  </a:lnTo>
                  <a:lnTo>
                    <a:pt x="96143" y="380121"/>
                  </a:lnTo>
                  <a:lnTo>
                    <a:pt x="96477" y="379486"/>
                  </a:lnTo>
                  <a:lnTo>
                    <a:pt x="96802" y="378829"/>
                  </a:lnTo>
                  <a:lnTo>
                    <a:pt x="97127" y="378148"/>
                  </a:lnTo>
                  <a:lnTo>
                    <a:pt x="97448" y="377456"/>
                  </a:lnTo>
                  <a:lnTo>
                    <a:pt x="97759" y="376753"/>
                  </a:lnTo>
                  <a:lnTo>
                    <a:pt x="98071" y="376016"/>
                  </a:lnTo>
                  <a:lnTo>
                    <a:pt x="98378" y="375279"/>
                  </a:lnTo>
                  <a:lnTo>
                    <a:pt x="98677" y="374519"/>
                  </a:lnTo>
                  <a:lnTo>
                    <a:pt x="98975" y="373736"/>
                  </a:lnTo>
                  <a:lnTo>
                    <a:pt x="99269" y="372943"/>
                  </a:lnTo>
                  <a:lnTo>
                    <a:pt x="99554" y="372137"/>
                  </a:lnTo>
                  <a:lnTo>
                    <a:pt x="99839" y="371321"/>
                  </a:lnTo>
                  <a:lnTo>
                    <a:pt x="100115" y="370482"/>
                  </a:lnTo>
                  <a:lnTo>
                    <a:pt x="100391" y="369631"/>
                  </a:lnTo>
                  <a:lnTo>
                    <a:pt x="100658" y="368769"/>
                  </a:lnTo>
                  <a:lnTo>
                    <a:pt x="100925" y="367896"/>
                  </a:lnTo>
                  <a:lnTo>
                    <a:pt x="101184" y="367022"/>
                  </a:lnTo>
                  <a:lnTo>
                    <a:pt x="101442" y="366127"/>
                  </a:lnTo>
                  <a:lnTo>
                    <a:pt x="101691" y="365219"/>
                  </a:lnTo>
                  <a:lnTo>
                    <a:pt x="101940" y="364301"/>
                  </a:lnTo>
                  <a:lnTo>
                    <a:pt x="102181" y="363371"/>
                  </a:lnTo>
                  <a:lnTo>
                    <a:pt x="102417" y="362441"/>
                  </a:lnTo>
                  <a:lnTo>
                    <a:pt x="102653" y="361499"/>
                  </a:lnTo>
                  <a:lnTo>
                    <a:pt x="102880" y="360547"/>
                  </a:lnTo>
                  <a:lnTo>
                    <a:pt x="103103" y="359594"/>
                  </a:lnTo>
                  <a:lnTo>
                    <a:pt x="103325" y="358630"/>
                  </a:lnTo>
                  <a:lnTo>
                    <a:pt x="103539" y="357655"/>
                  </a:lnTo>
                  <a:lnTo>
                    <a:pt x="103748" y="356679"/>
                  </a:lnTo>
                  <a:lnTo>
                    <a:pt x="103953" y="355704"/>
                  </a:lnTo>
                  <a:lnTo>
                    <a:pt x="104158" y="354717"/>
                  </a:lnTo>
                  <a:lnTo>
                    <a:pt x="104354" y="353731"/>
                  </a:lnTo>
                  <a:lnTo>
                    <a:pt x="104545" y="352733"/>
                  </a:lnTo>
                  <a:lnTo>
                    <a:pt x="104732" y="351735"/>
                  </a:lnTo>
                  <a:lnTo>
                    <a:pt x="104915" y="350737"/>
                  </a:lnTo>
                  <a:lnTo>
                    <a:pt x="105093" y="349739"/>
                  </a:lnTo>
                  <a:lnTo>
                    <a:pt x="105267" y="348729"/>
                  </a:lnTo>
                  <a:lnTo>
                    <a:pt x="105436" y="347731"/>
                  </a:lnTo>
                  <a:lnTo>
                    <a:pt x="105601" y="346733"/>
                  </a:lnTo>
                  <a:lnTo>
                    <a:pt x="105761" y="345724"/>
                  </a:lnTo>
                  <a:lnTo>
                    <a:pt x="105917" y="344726"/>
                  </a:lnTo>
                  <a:lnTo>
                    <a:pt x="106068" y="343716"/>
                  </a:lnTo>
                  <a:lnTo>
                    <a:pt x="106215" y="342718"/>
                  </a:lnTo>
                  <a:lnTo>
                    <a:pt x="106353" y="341720"/>
                  </a:lnTo>
                  <a:lnTo>
                    <a:pt x="106514" y="340575"/>
                  </a:lnTo>
                  <a:lnTo>
                    <a:pt x="106669" y="339430"/>
                  </a:lnTo>
                  <a:lnTo>
                    <a:pt x="106821" y="338284"/>
                  </a:lnTo>
                  <a:lnTo>
                    <a:pt x="106968" y="337127"/>
                  </a:lnTo>
                  <a:lnTo>
                    <a:pt x="107110" y="335970"/>
                  </a:lnTo>
                  <a:lnTo>
                    <a:pt x="107253" y="334825"/>
                  </a:lnTo>
                  <a:lnTo>
                    <a:pt x="107391" y="333668"/>
                  </a:lnTo>
                  <a:lnTo>
                    <a:pt x="107524" y="332511"/>
                  </a:lnTo>
                  <a:lnTo>
                    <a:pt x="107654" y="331343"/>
                  </a:lnTo>
                  <a:lnTo>
                    <a:pt x="107783" y="330187"/>
                  </a:lnTo>
                  <a:lnTo>
                    <a:pt x="107907" y="329030"/>
                  </a:lnTo>
                  <a:lnTo>
                    <a:pt x="108032" y="327862"/>
                  </a:lnTo>
                  <a:lnTo>
                    <a:pt x="108148" y="326693"/>
                  </a:lnTo>
                  <a:lnTo>
                    <a:pt x="108264" y="325537"/>
                  </a:lnTo>
                  <a:lnTo>
                    <a:pt x="108375" y="324369"/>
                  </a:lnTo>
                  <a:lnTo>
                    <a:pt x="108486" y="323200"/>
                  </a:lnTo>
                  <a:lnTo>
                    <a:pt x="108593" y="322021"/>
                  </a:lnTo>
                  <a:lnTo>
                    <a:pt x="108696" y="320853"/>
                  </a:lnTo>
                  <a:lnTo>
                    <a:pt x="108798" y="319685"/>
                  </a:lnTo>
                  <a:lnTo>
                    <a:pt x="108896" y="318505"/>
                  </a:lnTo>
                  <a:lnTo>
                    <a:pt x="108989" y="317326"/>
                  </a:lnTo>
                  <a:lnTo>
                    <a:pt x="109079" y="316158"/>
                  </a:lnTo>
                  <a:lnTo>
                    <a:pt x="109172" y="314978"/>
                  </a:lnTo>
                  <a:lnTo>
                    <a:pt x="109257" y="313799"/>
                  </a:lnTo>
                  <a:lnTo>
                    <a:pt x="109341" y="312619"/>
                  </a:lnTo>
                  <a:lnTo>
                    <a:pt x="109421" y="311440"/>
                  </a:lnTo>
                  <a:lnTo>
                    <a:pt x="109577" y="309069"/>
                  </a:lnTo>
                  <a:lnTo>
                    <a:pt x="109720" y="306699"/>
                  </a:lnTo>
                  <a:lnTo>
                    <a:pt x="109853" y="304329"/>
                  </a:lnTo>
                  <a:lnTo>
                    <a:pt x="109978" y="301958"/>
                  </a:lnTo>
                  <a:lnTo>
                    <a:pt x="110094" y="299577"/>
                  </a:lnTo>
                  <a:lnTo>
                    <a:pt x="110196" y="297184"/>
                  </a:lnTo>
                  <a:lnTo>
                    <a:pt x="110294" y="294802"/>
                  </a:lnTo>
                  <a:lnTo>
                    <a:pt x="110383" y="292409"/>
                  </a:lnTo>
                  <a:lnTo>
                    <a:pt x="110459" y="290016"/>
                  </a:lnTo>
                  <a:lnTo>
                    <a:pt x="110530" y="287623"/>
                  </a:lnTo>
                  <a:lnTo>
                    <a:pt x="110593" y="285230"/>
                  </a:lnTo>
                  <a:lnTo>
                    <a:pt x="110650" y="282826"/>
                  </a:lnTo>
                  <a:lnTo>
                    <a:pt x="110699" y="280422"/>
                  </a:lnTo>
                  <a:lnTo>
                    <a:pt x="110739" y="278029"/>
                  </a:lnTo>
                  <a:lnTo>
                    <a:pt x="110775" y="275613"/>
                  </a:lnTo>
                  <a:lnTo>
                    <a:pt x="110802" y="273209"/>
                  </a:lnTo>
                  <a:lnTo>
                    <a:pt x="110820" y="270804"/>
                  </a:lnTo>
                  <a:lnTo>
                    <a:pt x="110837" y="268400"/>
                  </a:lnTo>
                  <a:lnTo>
                    <a:pt x="110846" y="265984"/>
                  </a:lnTo>
                  <a:lnTo>
                    <a:pt x="111216" y="265962"/>
                  </a:lnTo>
                  <a:lnTo>
                    <a:pt x="111577" y="265962"/>
                  </a:lnTo>
                  <a:lnTo>
                    <a:pt x="111937" y="265973"/>
                  </a:lnTo>
                  <a:lnTo>
                    <a:pt x="112289" y="266007"/>
                  </a:lnTo>
                  <a:lnTo>
                    <a:pt x="112636" y="266064"/>
                  </a:lnTo>
                  <a:lnTo>
                    <a:pt x="112979" y="266132"/>
                  </a:lnTo>
                  <a:lnTo>
                    <a:pt x="113318" y="266223"/>
                  </a:lnTo>
                  <a:lnTo>
                    <a:pt x="113647" y="266325"/>
                  </a:lnTo>
                  <a:lnTo>
                    <a:pt x="113977" y="266449"/>
                  </a:lnTo>
                  <a:lnTo>
                    <a:pt x="114297" y="266585"/>
                  </a:lnTo>
                  <a:lnTo>
                    <a:pt x="114613" y="266744"/>
                  </a:lnTo>
                  <a:lnTo>
                    <a:pt x="114925" y="266926"/>
                  </a:lnTo>
                  <a:lnTo>
                    <a:pt x="115232" y="267118"/>
                  </a:lnTo>
                  <a:lnTo>
                    <a:pt x="115535" y="267323"/>
                  </a:lnTo>
                  <a:lnTo>
                    <a:pt x="115834" y="267549"/>
                  </a:lnTo>
                  <a:lnTo>
                    <a:pt x="116123" y="267799"/>
                  </a:lnTo>
                  <a:lnTo>
                    <a:pt x="116412" y="268048"/>
                  </a:lnTo>
                  <a:lnTo>
                    <a:pt x="116693" y="268332"/>
                  </a:lnTo>
                  <a:lnTo>
                    <a:pt x="116974" y="268616"/>
                  </a:lnTo>
                  <a:lnTo>
                    <a:pt x="117245" y="268922"/>
                  </a:lnTo>
                  <a:lnTo>
                    <a:pt x="117512" y="269239"/>
                  </a:lnTo>
                  <a:lnTo>
                    <a:pt x="117775" y="269580"/>
                  </a:lnTo>
                  <a:lnTo>
                    <a:pt x="118033" y="269920"/>
                  </a:lnTo>
                  <a:lnTo>
                    <a:pt x="118287" y="270283"/>
                  </a:lnTo>
                  <a:lnTo>
                    <a:pt x="118536" y="270668"/>
                  </a:lnTo>
                  <a:lnTo>
                    <a:pt x="118781" y="271054"/>
                  </a:lnTo>
                  <a:lnTo>
                    <a:pt x="119022" y="271462"/>
                  </a:lnTo>
                  <a:lnTo>
                    <a:pt x="119258" y="271882"/>
                  </a:lnTo>
                  <a:lnTo>
                    <a:pt x="119489" y="272313"/>
                  </a:lnTo>
                  <a:lnTo>
                    <a:pt x="119717" y="272755"/>
                  </a:lnTo>
                  <a:lnTo>
                    <a:pt x="119939" y="273220"/>
                  </a:lnTo>
                  <a:lnTo>
                    <a:pt x="120157" y="273685"/>
                  </a:lnTo>
                  <a:lnTo>
                    <a:pt x="120371" y="274173"/>
                  </a:lnTo>
                  <a:lnTo>
                    <a:pt x="120580" y="274672"/>
                  </a:lnTo>
                  <a:lnTo>
                    <a:pt x="120785" y="275171"/>
                  </a:lnTo>
                  <a:lnTo>
                    <a:pt x="120986" y="275692"/>
                  </a:lnTo>
                  <a:lnTo>
                    <a:pt x="121182" y="276225"/>
                  </a:lnTo>
                  <a:lnTo>
                    <a:pt x="121373" y="276770"/>
                  </a:lnTo>
                  <a:lnTo>
                    <a:pt x="121564" y="277326"/>
                  </a:lnTo>
                  <a:lnTo>
                    <a:pt x="121747" y="277893"/>
                  </a:lnTo>
                  <a:lnTo>
                    <a:pt x="121925" y="278460"/>
                  </a:lnTo>
                  <a:lnTo>
                    <a:pt x="122103" y="279049"/>
                  </a:lnTo>
                  <a:lnTo>
                    <a:pt x="122272" y="279650"/>
                  </a:lnTo>
                  <a:lnTo>
                    <a:pt x="122442" y="280252"/>
                  </a:lnTo>
                  <a:lnTo>
                    <a:pt x="122606" y="280864"/>
                  </a:lnTo>
                  <a:lnTo>
                    <a:pt x="122767" y="281499"/>
                  </a:lnTo>
                  <a:lnTo>
                    <a:pt x="122923" y="282134"/>
                  </a:lnTo>
                  <a:lnTo>
                    <a:pt x="123074" y="282781"/>
                  </a:lnTo>
                  <a:lnTo>
                    <a:pt x="123221" y="283427"/>
                  </a:lnTo>
                  <a:lnTo>
                    <a:pt x="123363" y="284096"/>
                  </a:lnTo>
                  <a:lnTo>
                    <a:pt x="123506" y="284765"/>
                  </a:lnTo>
                  <a:lnTo>
                    <a:pt x="123644" y="285446"/>
                  </a:lnTo>
                  <a:lnTo>
                    <a:pt x="123773" y="286126"/>
                  </a:lnTo>
                  <a:lnTo>
                    <a:pt x="123907" y="286829"/>
                  </a:lnTo>
                  <a:lnTo>
                    <a:pt x="124031" y="287533"/>
                  </a:lnTo>
                  <a:lnTo>
                    <a:pt x="124152" y="288236"/>
                  </a:lnTo>
                  <a:lnTo>
                    <a:pt x="124272" y="288962"/>
                  </a:lnTo>
                  <a:lnTo>
                    <a:pt x="124383" y="289687"/>
                  </a:lnTo>
                  <a:lnTo>
                    <a:pt x="124494" y="290413"/>
                  </a:lnTo>
                  <a:lnTo>
                    <a:pt x="124606" y="291150"/>
                  </a:lnTo>
                  <a:lnTo>
                    <a:pt x="124708" y="291899"/>
                  </a:lnTo>
                  <a:lnTo>
                    <a:pt x="124811" y="292647"/>
                  </a:lnTo>
                  <a:lnTo>
                    <a:pt x="124909" y="293407"/>
                  </a:lnTo>
                  <a:lnTo>
                    <a:pt x="125002" y="294167"/>
                  </a:lnTo>
                  <a:lnTo>
                    <a:pt x="125091" y="294938"/>
                  </a:lnTo>
                  <a:lnTo>
                    <a:pt x="125180" y="295709"/>
                  </a:lnTo>
                  <a:lnTo>
                    <a:pt x="125260" y="296492"/>
                  </a:lnTo>
                  <a:lnTo>
                    <a:pt x="125345" y="297275"/>
                  </a:lnTo>
                  <a:lnTo>
                    <a:pt x="125421" y="298068"/>
                  </a:lnTo>
                  <a:lnTo>
                    <a:pt x="125496" y="298862"/>
                  </a:lnTo>
                  <a:lnTo>
                    <a:pt x="125568" y="299656"/>
                  </a:lnTo>
                  <a:lnTo>
                    <a:pt x="125634" y="300461"/>
                  </a:lnTo>
                  <a:lnTo>
                    <a:pt x="125697" y="301255"/>
                  </a:lnTo>
                  <a:lnTo>
                    <a:pt x="125759" y="302072"/>
                  </a:lnTo>
                  <a:lnTo>
                    <a:pt x="125821" y="302877"/>
                  </a:lnTo>
                  <a:lnTo>
                    <a:pt x="125875" y="303694"/>
                  </a:lnTo>
                  <a:lnTo>
                    <a:pt x="125928" y="304510"/>
                  </a:lnTo>
                  <a:lnTo>
                    <a:pt x="125977" y="305338"/>
                  </a:lnTo>
                  <a:lnTo>
                    <a:pt x="126026" y="306155"/>
                  </a:lnTo>
                  <a:lnTo>
                    <a:pt x="126071" y="306983"/>
                  </a:lnTo>
                  <a:lnTo>
                    <a:pt x="126111" y="307810"/>
                  </a:lnTo>
                  <a:lnTo>
                    <a:pt x="126147" y="308638"/>
                  </a:lnTo>
                  <a:lnTo>
                    <a:pt x="126182" y="309478"/>
                  </a:lnTo>
                  <a:lnTo>
                    <a:pt x="126218" y="310306"/>
                  </a:lnTo>
                  <a:lnTo>
                    <a:pt x="126244" y="311145"/>
                  </a:lnTo>
                  <a:lnTo>
                    <a:pt x="126276" y="311973"/>
                  </a:lnTo>
                  <a:lnTo>
                    <a:pt x="126320" y="313651"/>
                  </a:lnTo>
                  <a:lnTo>
                    <a:pt x="126356" y="315318"/>
                  </a:lnTo>
                  <a:lnTo>
                    <a:pt x="126383" y="316997"/>
                  </a:lnTo>
                  <a:lnTo>
                    <a:pt x="126400" y="318664"/>
                  </a:lnTo>
                  <a:lnTo>
                    <a:pt x="126405" y="320331"/>
                  </a:lnTo>
                  <a:lnTo>
                    <a:pt x="126405" y="321987"/>
                  </a:lnTo>
                  <a:lnTo>
                    <a:pt x="126391" y="323643"/>
                  </a:lnTo>
                  <a:lnTo>
                    <a:pt x="126369" y="325287"/>
                  </a:lnTo>
                  <a:lnTo>
                    <a:pt x="126342" y="326920"/>
                  </a:lnTo>
                  <a:lnTo>
                    <a:pt x="126302" y="328542"/>
                  </a:lnTo>
                  <a:lnTo>
                    <a:pt x="126258" y="330152"/>
                  </a:lnTo>
                  <a:lnTo>
                    <a:pt x="126204" y="331740"/>
                  </a:lnTo>
                  <a:lnTo>
                    <a:pt x="126142" y="333317"/>
                  </a:lnTo>
                  <a:lnTo>
                    <a:pt x="126071" y="334870"/>
                  </a:lnTo>
                  <a:lnTo>
                    <a:pt x="125995" y="336401"/>
                  </a:lnTo>
                  <a:lnTo>
                    <a:pt x="125911" y="337910"/>
                  </a:lnTo>
                  <a:lnTo>
                    <a:pt x="125821" y="339395"/>
                  </a:lnTo>
                  <a:lnTo>
                    <a:pt x="125728" y="340859"/>
                  </a:lnTo>
                  <a:lnTo>
                    <a:pt x="125626" y="342287"/>
                  </a:lnTo>
                  <a:lnTo>
                    <a:pt x="125514" y="343682"/>
                  </a:lnTo>
                  <a:lnTo>
                    <a:pt x="125403" y="345055"/>
                  </a:lnTo>
                  <a:lnTo>
                    <a:pt x="125394" y="345213"/>
                  </a:lnTo>
                  <a:lnTo>
                    <a:pt x="125390" y="345361"/>
                  </a:lnTo>
                  <a:lnTo>
                    <a:pt x="125394" y="345508"/>
                  </a:lnTo>
                  <a:lnTo>
                    <a:pt x="125403" y="345656"/>
                  </a:lnTo>
                  <a:lnTo>
                    <a:pt x="125416" y="345781"/>
                  </a:lnTo>
                  <a:lnTo>
                    <a:pt x="125434" y="345905"/>
                  </a:lnTo>
                  <a:lnTo>
                    <a:pt x="125456" y="346030"/>
                  </a:lnTo>
                  <a:lnTo>
                    <a:pt x="125487" y="346143"/>
                  </a:lnTo>
                  <a:lnTo>
                    <a:pt x="125234" y="346359"/>
                  </a:lnTo>
                  <a:lnTo>
                    <a:pt x="124984" y="346597"/>
                  </a:lnTo>
                  <a:lnTo>
                    <a:pt x="124735" y="346835"/>
                  </a:lnTo>
                  <a:lnTo>
                    <a:pt x="124490" y="347096"/>
                  </a:lnTo>
                  <a:lnTo>
                    <a:pt x="124250" y="347368"/>
                  </a:lnTo>
                  <a:lnTo>
                    <a:pt x="124009" y="347652"/>
                  </a:lnTo>
                  <a:lnTo>
                    <a:pt x="123773" y="347947"/>
                  </a:lnTo>
                  <a:lnTo>
                    <a:pt x="123537" y="348253"/>
                  </a:lnTo>
                  <a:lnTo>
                    <a:pt x="123306" y="348570"/>
                  </a:lnTo>
                  <a:lnTo>
                    <a:pt x="123078" y="348899"/>
                  </a:lnTo>
                  <a:lnTo>
                    <a:pt x="122851" y="349240"/>
                  </a:lnTo>
                  <a:lnTo>
                    <a:pt x="122629" y="349591"/>
                  </a:lnTo>
                  <a:lnTo>
                    <a:pt x="122406" y="349954"/>
                  </a:lnTo>
                  <a:lnTo>
                    <a:pt x="122192" y="350317"/>
                  </a:lnTo>
                  <a:lnTo>
                    <a:pt x="121979" y="350703"/>
                  </a:lnTo>
                  <a:lnTo>
                    <a:pt x="121765" y="351100"/>
                  </a:lnTo>
                  <a:lnTo>
                    <a:pt x="121560" y="351508"/>
                  </a:lnTo>
                  <a:lnTo>
                    <a:pt x="121355" y="351927"/>
                  </a:lnTo>
                  <a:lnTo>
                    <a:pt x="121150" y="352347"/>
                  </a:lnTo>
                  <a:lnTo>
                    <a:pt x="120954" y="352778"/>
                  </a:lnTo>
                  <a:lnTo>
                    <a:pt x="120759" y="353232"/>
                  </a:lnTo>
                  <a:lnTo>
                    <a:pt x="120567" y="353685"/>
                  </a:lnTo>
                  <a:lnTo>
                    <a:pt x="120376" y="354150"/>
                  </a:lnTo>
                  <a:lnTo>
                    <a:pt x="120193" y="354627"/>
                  </a:lnTo>
                  <a:lnTo>
                    <a:pt x="120010" y="355103"/>
                  </a:lnTo>
                  <a:lnTo>
                    <a:pt x="119832" y="355602"/>
                  </a:lnTo>
                  <a:lnTo>
                    <a:pt x="119659" y="356101"/>
                  </a:lnTo>
                  <a:lnTo>
                    <a:pt x="119485" y="356611"/>
                  </a:lnTo>
                  <a:lnTo>
                    <a:pt x="119320" y="357133"/>
                  </a:lnTo>
                  <a:lnTo>
                    <a:pt x="119155" y="357655"/>
                  </a:lnTo>
                  <a:lnTo>
                    <a:pt x="118995" y="358188"/>
                  </a:lnTo>
                  <a:lnTo>
                    <a:pt x="118839" y="358732"/>
                  </a:lnTo>
                  <a:lnTo>
                    <a:pt x="118688" y="359288"/>
                  </a:lnTo>
                  <a:lnTo>
                    <a:pt x="118536" y="359844"/>
                  </a:lnTo>
                  <a:lnTo>
                    <a:pt x="118394" y="360411"/>
                  </a:lnTo>
                  <a:lnTo>
                    <a:pt x="118252" y="360989"/>
                  </a:lnTo>
                  <a:lnTo>
                    <a:pt x="118113" y="361567"/>
                  </a:lnTo>
                  <a:lnTo>
                    <a:pt x="117980" y="362157"/>
                  </a:lnTo>
                  <a:lnTo>
                    <a:pt x="117851" y="362758"/>
                  </a:lnTo>
                  <a:lnTo>
                    <a:pt x="117726" y="363359"/>
                  </a:lnTo>
                  <a:lnTo>
                    <a:pt x="117606" y="363972"/>
                  </a:lnTo>
                  <a:lnTo>
                    <a:pt x="117490" y="364584"/>
                  </a:lnTo>
                  <a:lnTo>
                    <a:pt x="117374" y="365208"/>
                  </a:lnTo>
                  <a:lnTo>
                    <a:pt x="117267" y="365843"/>
                  </a:lnTo>
                  <a:lnTo>
                    <a:pt x="117161" y="366478"/>
                  </a:lnTo>
                  <a:lnTo>
                    <a:pt x="117063" y="367125"/>
                  </a:lnTo>
                  <a:lnTo>
                    <a:pt x="116969" y="367771"/>
                  </a:lnTo>
                  <a:lnTo>
                    <a:pt x="116876" y="368429"/>
                  </a:lnTo>
                  <a:lnTo>
                    <a:pt x="116791" y="369087"/>
                  </a:lnTo>
                  <a:lnTo>
                    <a:pt x="116706" y="369744"/>
                  </a:lnTo>
                  <a:lnTo>
                    <a:pt x="116631" y="370425"/>
                  </a:lnTo>
                  <a:lnTo>
                    <a:pt x="116555" y="371094"/>
                  </a:lnTo>
                  <a:lnTo>
                    <a:pt x="116488" y="371774"/>
                  </a:lnTo>
                  <a:lnTo>
                    <a:pt x="116426" y="372466"/>
                  </a:lnTo>
                  <a:lnTo>
                    <a:pt x="116363" y="373147"/>
                  </a:lnTo>
                  <a:lnTo>
                    <a:pt x="116310" y="373850"/>
                  </a:lnTo>
                  <a:lnTo>
                    <a:pt x="116261" y="374542"/>
                  </a:lnTo>
                  <a:lnTo>
                    <a:pt x="116217" y="375256"/>
                  </a:lnTo>
                  <a:lnTo>
                    <a:pt x="116176" y="375959"/>
                  </a:lnTo>
                  <a:lnTo>
                    <a:pt x="116141" y="376674"/>
                  </a:lnTo>
                  <a:lnTo>
                    <a:pt x="116110" y="377388"/>
                  </a:lnTo>
                  <a:lnTo>
                    <a:pt x="116083" y="378103"/>
                  </a:lnTo>
                  <a:lnTo>
                    <a:pt x="116065" y="378829"/>
                  </a:lnTo>
                  <a:lnTo>
                    <a:pt x="116047" y="379554"/>
                  </a:lnTo>
                  <a:lnTo>
                    <a:pt x="116047" y="379702"/>
                  </a:lnTo>
                  <a:lnTo>
                    <a:pt x="116047" y="379838"/>
                  </a:lnTo>
                  <a:lnTo>
                    <a:pt x="116052" y="379974"/>
                  </a:lnTo>
                  <a:lnTo>
                    <a:pt x="116061" y="380099"/>
                  </a:lnTo>
                  <a:lnTo>
                    <a:pt x="116070" y="380224"/>
                  </a:lnTo>
                  <a:lnTo>
                    <a:pt x="116078" y="380348"/>
                  </a:lnTo>
                  <a:lnTo>
                    <a:pt x="116110" y="380575"/>
                  </a:lnTo>
                  <a:lnTo>
                    <a:pt x="116145" y="380779"/>
                  </a:lnTo>
                  <a:lnTo>
                    <a:pt x="116190" y="380972"/>
                  </a:lnTo>
                  <a:lnTo>
                    <a:pt x="116243" y="381154"/>
                  </a:lnTo>
                  <a:lnTo>
                    <a:pt x="116301" y="381301"/>
                  </a:lnTo>
                  <a:lnTo>
                    <a:pt x="116368" y="381448"/>
                  </a:lnTo>
                  <a:lnTo>
                    <a:pt x="116439" y="381562"/>
                  </a:lnTo>
                  <a:lnTo>
                    <a:pt x="116510" y="381675"/>
                  </a:lnTo>
                  <a:lnTo>
                    <a:pt x="116591" y="381755"/>
                  </a:lnTo>
                  <a:lnTo>
                    <a:pt x="116671" y="381834"/>
                  </a:lnTo>
                  <a:lnTo>
                    <a:pt x="116755" y="381891"/>
                  </a:lnTo>
                  <a:lnTo>
                    <a:pt x="116844" y="381925"/>
                  </a:lnTo>
                  <a:lnTo>
                    <a:pt x="116929" y="381947"/>
                  </a:lnTo>
                  <a:lnTo>
                    <a:pt x="116960" y="382163"/>
                  </a:lnTo>
                  <a:lnTo>
                    <a:pt x="117000" y="382356"/>
                  </a:lnTo>
                  <a:lnTo>
                    <a:pt x="117045" y="382548"/>
                  </a:lnTo>
                  <a:lnTo>
                    <a:pt x="117071" y="382639"/>
                  </a:lnTo>
                  <a:lnTo>
                    <a:pt x="117103" y="382719"/>
                  </a:lnTo>
                  <a:lnTo>
                    <a:pt x="117129" y="382798"/>
                  </a:lnTo>
                  <a:lnTo>
                    <a:pt x="117165" y="382877"/>
                  </a:lnTo>
                  <a:lnTo>
                    <a:pt x="117196" y="382945"/>
                  </a:lnTo>
                  <a:lnTo>
                    <a:pt x="117236" y="383002"/>
                  </a:lnTo>
                  <a:lnTo>
                    <a:pt x="117272" y="383059"/>
                  </a:lnTo>
                  <a:lnTo>
                    <a:pt x="117312" y="383104"/>
                  </a:lnTo>
                  <a:lnTo>
                    <a:pt x="117356" y="383150"/>
                  </a:lnTo>
                  <a:lnTo>
                    <a:pt x="117401" y="383172"/>
                  </a:lnTo>
                  <a:lnTo>
                    <a:pt x="117539" y="383263"/>
                  </a:lnTo>
                  <a:lnTo>
                    <a:pt x="117682" y="383331"/>
                  </a:lnTo>
                  <a:lnTo>
                    <a:pt x="117824" y="383399"/>
                  </a:lnTo>
                  <a:lnTo>
                    <a:pt x="117971" y="383456"/>
                  </a:lnTo>
                  <a:lnTo>
                    <a:pt x="118256" y="383569"/>
                  </a:lnTo>
                  <a:lnTo>
                    <a:pt x="118545" y="383660"/>
                  </a:lnTo>
                  <a:lnTo>
                    <a:pt x="118830" y="383762"/>
                  </a:lnTo>
                  <a:lnTo>
                    <a:pt x="119120" y="383864"/>
                  </a:lnTo>
                  <a:lnTo>
                    <a:pt x="119262" y="383932"/>
                  </a:lnTo>
                  <a:lnTo>
                    <a:pt x="119405" y="384000"/>
                  </a:lnTo>
                  <a:lnTo>
                    <a:pt x="119547" y="384068"/>
                  </a:lnTo>
                  <a:lnTo>
                    <a:pt x="119690" y="384148"/>
                  </a:lnTo>
                  <a:lnTo>
                    <a:pt x="119814" y="384227"/>
                  </a:lnTo>
                  <a:lnTo>
                    <a:pt x="119935" y="384306"/>
                  </a:lnTo>
                  <a:lnTo>
                    <a:pt x="120180" y="384476"/>
                  </a:lnTo>
                  <a:lnTo>
                    <a:pt x="120425" y="384647"/>
                  </a:lnTo>
                  <a:lnTo>
                    <a:pt x="120665" y="384817"/>
                  </a:lnTo>
                  <a:lnTo>
                    <a:pt x="120785" y="384885"/>
                  </a:lnTo>
                  <a:lnTo>
                    <a:pt x="120910" y="384941"/>
                  </a:lnTo>
                  <a:lnTo>
                    <a:pt x="121030" y="384998"/>
                  </a:lnTo>
                  <a:lnTo>
                    <a:pt x="121155" y="385032"/>
                  </a:lnTo>
                  <a:lnTo>
                    <a:pt x="121279" y="385044"/>
                  </a:lnTo>
                  <a:lnTo>
                    <a:pt x="121404" y="385044"/>
                  </a:lnTo>
                  <a:lnTo>
                    <a:pt x="121533" y="385032"/>
                  </a:lnTo>
                  <a:lnTo>
                    <a:pt x="121662" y="384987"/>
                  </a:lnTo>
                  <a:lnTo>
                    <a:pt x="121694" y="384964"/>
                  </a:lnTo>
                  <a:lnTo>
                    <a:pt x="121725" y="384941"/>
                  </a:lnTo>
                  <a:lnTo>
                    <a:pt x="121751" y="384919"/>
                  </a:lnTo>
                  <a:lnTo>
                    <a:pt x="121778" y="384885"/>
                  </a:lnTo>
                  <a:lnTo>
                    <a:pt x="121827" y="384794"/>
                  </a:lnTo>
                  <a:lnTo>
                    <a:pt x="121867" y="384692"/>
                  </a:lnTo>
                  <a:lnTo>
                    <a:pt x="121903" y="384567"/>
                  </a:lnTo>
                  <a:lnTo>
                    <a:pt x="121934" y="384442"/>
                  </a:lnTo>
                  <a:lnTo>
                    <a:pt x="121956" y="384295"/>
                  </a:lnTo>
                  <a:lnTo>
                    <a:pt x="121979" y="384148"/>
                  </a:lnTo>
                  <a:lnTo>
                    <a:pt x="122028" y="384204"/>
                  </a:lnTo>
                  <a:lnTo>
                    <a:pt x="122081" y="384250"/>
                  </a:lnTo>
                  <a:lnTo>
                    <a:pt x="122134" y="384295"/>
                  </a:lnTo>
                  <a:lnTo>
                    <a:pt x="122188" y="384329"/>
                  </a:lnTo>
                  <a:lnTo>
                    <a:pt x="122241" y="384352"/>
                  </a:lnTo>
                  <a:lnTo>
                    <a:pt x="122295" y="384374"/>
                  </a:lnTo>
                  <a:lnTo>
                    <a:pt x="122348" y="384386"/>
                  </a:lnTo>
                  <a:lnTo>
                    <a:pt x="122460" y="384386"/>
                  </a:lnTo>
                  <a:lnTo>
                    <a:pt x="122513" y="384374"/>
                  </a:lnTo>
                  <a:lnTo>
                    <a:pt x="122562" y="384363"/>
                  </a:lnTo>
                  <a:lnTo>
                    <a:pt x="122615" y="384329"/>
                  </a:lnTo>
                  <a:lnTo>
                    <a:pt x="122669" y="384306"/>
                  </a:lnTo>
                  <a:lnTo>
                    <a:pt x="122718" y="384261"/>
                  </a:lnTo>
                  <a:lnTo>
                    <a:pt x="122767" y="384216"/>
                  </a:lnTo>
                  <a:lnTo>
                    <a:pt x="122811" y="384159"/>
                  </a:lnTo>
                  <a:lnTo>
                    <a:pt x="122860" y="384102"/>
                  </a:lnTo>
                  <a:lnTo>
                    <a:pt x="122900" y="384034"/>
                  </a:lnTo>
                  <a:lnTo>
                    <a:pt x="122945" y="383955"/>
                  </a:lnTo>
                  <a:lnTo>
                    <a:pt x="122985" y="383875"/>
                  </a:lnTo>
                  <a:lnTo>
                    <a:pt x="123021" y="383785"/>
                  </a:lnTo>
                  <a:lnTo>
                    <a:pt x="123052" y="383683"/>
                  </a:lnTo>
                  <a:lnTo>
                    <a:pt x="123087" y="383569"/>
                  </a:lnTo>
                  <a:lnTo>
                    <a:pt x="123114" y="383456"/>
                  </a:lnTo>
                  <a:lnTo>
                    <a:pt x="123141" y="383342"/>
                  </a:lnTo>
                  <a:lnTo>
                    <a:pt x="123163" y="383206"/>
                  </a:lnTo>
                  <a:lnTo>
                    <a:pt x="123181" y="383070"/>
                  </a:lnTo>
                  <a:lnTo>
                    <a:pt x="123194" y="382923"/>
                  </a:lnTo>
                  <a:lnTo>
                    <a:pt x="123203" y="382775"/>
                  </a:lnTo>
                  <a:lnTo>
                    <a:pt x="123212" y="382617"/>
                  </a:lnTo>
                  <a:lnTo>
                    <a:pt x="123217" y="382446"/>
                  </a:lnTo>
                  <a:lnTo>
                    <a:pt x="123212" y="382265"/>
                  </a:lnTo>
                  <a:lnTo>
                    <a:pt x="123203" y="381868"/>
                  </a:lnTo>
                  <a:lnTo>
                    <a:pt x="123199" y="381460"/>
                  </a:lnTo>
                  <a:lnTo>
                    <a:pt x="123199" y="381051"/>
                  </a:lnTo>
                  <a:lnTo>
                    <a:pt x="123203" y="380655"/>
                  </a:lnTo>
                  <a:lnTo>
                    <a:pt x="123212" y="380258"/>
                  </a:lnTo>
                  <a:lnTo>
                    <a:pt x="123225" y="379872"/>
                  </a:lnTo>
                  <a:lnTo>
                    <a:pt x="123243" y="379486"/>
                  </a:lnTo>
                  <a:lnTo>
                    <a:pt x="123270" y="379101"/>
                  </a:lnTo>
                  <a:lnTo>
                    <a:pt x="123297" y="378715"/>
                  </a:lnTo>
                  <a:lnTo>
                    <a:pt x="123328" y="378341"/>
                  </a:lnTo>
                  <a:lnTo>
                    <a:pt x="123363" y="377967"/>
                  </a:lnTo>
                  <a:lnTo>
                    <a:pt x="123404" y="377592"/>
                  </a:lnTo>
                  <a:lnTo>
                    <a:pt x="123448" y="377229"/>
                  </a:lnTo>
                  <a:lnTo>
                    <a:pt x="123493" y="376867"/>
                  </a:lnTo>
                  <a:lnTo>
                    <a:pt x="123546" y="376504"/>
                  </a:lnTo>
                  <a:lnTo>
                    <a:pt x="123599" y="376152"/>
                  </a:lnTo>
                  <a:lnTo>
                    <a:pt x="123662" y="375801"/>
                  </a:lnTo>
                  <a:lnTo>
                    <a:pt x="123724" y="375460"/>
                  </a:lnTo>
                  <a:lnTo>
                    <a:pt x="123791" y="375120"/>
                  </a:lnTo>
                  <a:lnTo>
                    <a:pt x="123862" y="374780"/>
                  </a:lnTo>
                  <a:lnTo>
                    <a:pt x="123933" y="374451"/>
                  </a:lnTo>
                  <a:lnTo>
                    <a:pt x="124009" y="374133"/>
                  </a:lnTo>
                  <a:lnTo>
                    <a:pt x="124089" y="373804"/>
                  </a:lnTo>
                  <a:lnTo>
                    <a:pt x="124174" y="373498"/>
                  </a:lnTo>
                  <a:lnTo>
                    <a:pt x="124263" y="373181"/>
                  </a:lnTo>
                  <a:lnTo>
                    <a:pt x="124352" y="372875"/>
                  </a:lnTo>
                  <a:lnTo>
                    <a:pt x="124446" y="372580"/>
                  </a:lnTo>
                  <a:lnTo>
                    <a:pt x="124539" y="372285"/>
                  </a:lnTo>
                  <a:lnTo>
                    <a:pt x="124641" y="372001"/>
                  </a:lnTo>
                  <a:lnTo>
                    <a:pt x="124739" y="371718"/>
                  </a:lnTo>
                  <a:lnTo>
                    <a:pt x="124846" y="371446"/>
                  </a:lnTo>
                  <a:lnTo>
                    <a:pt x="124953" y="371173"/>
                  </a:lnTo>
                  <a:lnTo>
                    <a:pt x="125064" y="370912"/>
                  </a:lnTo>
                  <a:lnTo>
                    <a:pt x="125176" y="370652"/>
                  </a:lnTo>
                  <a:lnTo>
                    <a:pt x="125287" y="370402"/>
                  </a:lnTo>
                  <a:lnTo>
                    <a:pt x="125407" y="370164"/>
                  </a:lnTo>
                  <a:lnTo>
                    <a:pt x="125528" y="369926"/>
                  </a:lnTo>
                  <a:lnTo>
                    <a:pt x="125648" y="369688"/>
                  </a:lnTo>
                  <a:lnTo>
                    <a:pt x="125772" y="369461"/>
                  </a:lnTo>
                  <a:lnTo>
                    <a:pt x="125897" y="369245"/>
                  </a:lnTo>
                  <a:lnTo>
                    <a:pt x="126026" y="369041"/>
                  </a:lnTo>
                  <a:lnTo>
                    <a:pt x="126155" y="368837"/>
                  </a:lnTo>
                  <a:lnTo>
                    <a:pt x="126289" y="368644"/>
                  </a:lnTo>
                  <a:lnTo>
                    <a:pt x="126423" y="368451"/>
                  </a:lnTo>
                  <a:lnTo>
                    <a:pt x="126556" y="368270"/>
                  </a:lnTo>
                  <a:lnTo>
                    <a:pt x="126694" y="368100"/>
                  </a:lnTo>
                  <a:lnTo>
                    <a:pt x="126832" y="367930"/>
                  </a:lnTo>
                  <a:lnTo>
                    <a:pt x="126975" y="367771"/>
                  </a:lnTo>
                  <a:lnTo>
                    <a:pt x="127113" y="367624"/>
                  </a:lnTo>
                  <a:lnTo>
                    <a:pt x="127260" y="367476"/>
                  </a:lnTo>
                  <a:lnTo>
                    <a:pt x="127402" y="367340"/>
                  </a:lnTo>
                  <a:lnTo>
                    <a:pt x="127549" y="367215"/>
                  </a:lnTo>
                  <a:lnTo>
                    <a:pt x="127696" y="367102"/>
                  </a:lnTo>
                  <a:lnTo>
                    <a:pt x="127843" y="366988"/>
                  </a:lnTo>
                  <a:lnTo>
                    <a:pt x="127990" y="366886"/>
                  </a:lnTo>
                  <a:lnTo>
                    <a:pt x="128141" y="366796"/>
                  </a:lnTo>
                  <a:lnTo>
                    <a:pt x="128293" y="366716"/>
                  </a:lnTo>
                  <a:lnTo>
                    <a:pt x="128444" y="366637"/>
                  </a:lnTo>
                  <a:lnTo>
                    <a:pt x="128596" y="366569"/>
                  </a:lnTo>
                  <a:lnTo>
                    <a:pt x="128751" y="366512"/>
                  </a:lnTo>
                  <a:lnTo>
                    <a:pt x="128903" y="366467"/>
                  </a:lnTo>
                  <a:lnTo>
                    <a:pt x="129059" y="366421"/>
                  </a:lnTo>
                  <a:lnTo>
                    <a:pt x="129215" y="366399"/>
                  </a:lnTo>
                  <a:lnTo>
                    <a:pt x="129366" y="366376"/>
                  </a:lnTo>
                  <a:lnTo>
                    <a:pt x="129544" y="366365"/>
                  </a:lnTo>
                  <a:lnTo>
                    <a:pt x="129718" y="366376"/>
                  </a:lnTo>
                  <a:lnTo>
                    <a:pt x="129891" y="366387"/>
                  </a:lnTo>
                  <a:lnTo>
                    <a:pt x="130065" y="366421"/>
                  </a:lnTo>
                  <a:lnTo>
                    <a:pt x="130239" y="366455"/>
                  </a:lnTo>
                  <a:lnTo>
                    <a:pt x="130408" y="366512"/>
                  </a:lnTo>
                  <a:lnTo>
                    <a:pt x="130582" y="366569"/>
                  </a:lnTo>
                  <a:lnTo>
                    <a:pt x="130751" y="366648"/>
                  </a:lnTo>
                  <a:lnTo>
                    <a:pt x="130920" y="366728"/>
                  </a:lnTo>
                  <a:lnTo>
                    <a:pt x="131085" y="366830"/>
                  </a:lnTo>
                  <a:lnTo>
                    <a:pt x="131254" y="366943"/>
                  </a:lnTo>
                  <a:lnTo>
                    <a:pt x="131419" y="367057"/>
                  </a:lnTo>
                  <a:lnTo>
                    <a:pt x="131579" y="367193"/>
                  </a:lnTo>
                  <a:lnTo>
                    <a:pt x="131739" y="367329"/>
                  </a:lnTo>
                  <a:lnTo>
                    <a:pt x="131900" y="367476"/>
                  </a:lnTo>
                  <a:lnTo>
                    <a:pt x="132056" y="367635"/>
                  </a:lnTo>
                  <a:lnTo>
                    <a:pt x="132211" y="367805"/>
                  </a:lnTo>
                  <a:lnTo>
                    <a:pt x="132363" y="367986"/>
                  </a:lnTo>
                  <a:lnTo>
                    <a:pt x="132514" y="368179"/>
                  </a:lnTo>
                  <a:lnTo>
                    <a:pt x="132661" y="368383"/>
                  </a:lnTo>
                  <a:lnTo>
                    <a:pt x="132804" y="368588"/>
                  </a:lnTo>
                  <a:lnTo>
                    <a:pt x="132946" y="368803"/>
                  </a:lnTo>
                  <a:lnTo>
                    <a:pt x="133084" y="369030"/>
                  </a:lnTo>
                  <a:lnTo>
                    <a:pt x="133218" y="369268"/>
                  </a:lnTo>
                  <a:lnTo>
                    <a:pt x="133351" y="369518"/>
                  </a:lnTo>
                  <a:lnTo>
                    <a:pt x="133480" y="369767"/>
                  </a:lnTo>
                  <a:lnTo>
                    <a:pt x="133601" y="370028"/>
                  </a:lnTo>
                  <a:lnTo>
                    <a:pt x="133725" y="370289"/>
                  </a:lnTo>
                  <a:lnTo>
                    <a:pt x="133841" y="370572"/>
                  </a:lnTo>
                  <a:lnTo>
                    <a:pt x="133952" y="370856"/>
                  </a:lnTo>
                  <a:lnTo>
                    <a:pt x="134059" y="371151"/>
                  </a:lnTo>
                  <a:lnTo>
                    <a:pt x="134166" y="371446"/>
                  </a:lnTo>
                  <a:lnTo>
                    <a:pt x="134264" y="371752"/>
                  </a:lnTo>
                  <a:lnTo>
                    <a:pt x="134362" y="372069"/>
                  </a:lnTo>
                  <a:lnTo>
                    <a:pt x="134451" y="372387"/>
                  </a:lnTo>
                  <a:lnTo>
                    <a:pt x="134536" y="372716"/>
                  </a:lnTo>
                  <a:lnTo>
                    <a:pt x="134616" y="373045"/>
                  </a:lnTo>
                  <a:lnTo>
                    <a:pt x="134692" y="373385"/>
                  </a:lnTo>
                  <a:lnTo>
                    <a:pt x="134763" y="373736"/>
                  </a:lnTo>
                  <a:lnTo>
                    <a:pt x="134825" y="374088"/>
                  </a:lnTo>
                  <a:lnTo>
                    <a:pt x="134888" y="374440"/>
                  </a:lnTo>
                  <a:lnTo>
                    <a:pt x="134941" y="374802"/>
                  </a:lnTo>
                  <a:lnTo>
                    <a:pt x="134986" y="375177"/>
                  </a:lnTo>
                  <a:lnTo>
                    <a:pt x="135030" y="375551"/>
                  </a:lnTo>
                  <a:lnTo>
                    <a:pt x="135066" y="375925"/>
                  </a:lnTo>
                  <a:lnTo>
                    <a:pt x="135092" y="376311"/>
                  </a:lnTo>
                  <a:lnTo>
                    <a:pt x="135115" y="376708"/>
                  </a:lnTo>
                  <a:lnTo>
                    <a:pt x="135132" y="377105"/>
                  </a:lnTo>
                  <a:lnTo>
                    <a:pt x="135141" y="377502"/>
                  </a:lnTo>
                  <a:lnTo>
                    <a:pt x="135146" y="377899"/>
                  </a:lnTo>
                  <a:lnTo>
                    <a:pt x="135141" y="378307"/>
                  </a:lnTo>
                  <a:lnTo>
                    <a:pt x="135132" y="378715"/>
                  </a:lnTo>
                  <a:lnTo>
                    <a:pt x="135115" y="379135"/>
                  </a:lnTo>
                  <a:lnTo>
                    <a:pt x="135088" y="379554"/>
                  </a:lnTo>
                  <a:lnTo>
                    <a:pt x="135052" y="379974"/>
                  </a:lnTo>
                  <a:lnTo>
                    <a:pt x="135012" y="380405"/>
                  </a:lnTo>
                  <a:lnTo>
                    <a:pt x="134968" y="380825"/>
                  </a:lnTo>
                  <a:lnTo>
                    <a:pt x="134910" y="381256"/>
                  </a:lnTo>
                  <a:lnTo>
                    <a:pt x="134848" y="381698"/>
                  </a:lnTo>
                  <a:lnTo>
                    <a:pt x="134772" y="382129"/>
                  </a:lnTo>
                  <a:lnTo>
                    <a:pt x="134692" y="382571"/>
                  </a:lnTo>
                  <a:lnTo>
                    <a:pt x="134603" y="383013"/>
                  </a:lnTo>
                  <a:lnTo>
                    <a:pt x="134505" y="383456"/>
                  </a:lnTo>
                  <a:lnTo>
                    <a:pt x="134398" y="383898"/>
                  </a:lnTo>
                  <a:lnTo>
                    <a:pt x="134380" y="384000"/>
                  </a:lnTo>
                  <a:lnTo>
                    <a:pt x="134362" y="384102"/>
                  </a:lnTo>
                  <a:lnTo>
                    <a:pt x="134344" y="384193"/>
                  </a:lnTo>
                  <a:lnTo>
                    <a:pt x="134335" y="384295"/>
                  </a:lnTo>
                  <a:lnTo>
                    <a:pt x="134331" y="384386"/>
                  </a:lnTo>
                  <a:lnTo>
                    <a:pt x="134327" y="384488"/>
                  </a:lnTo>
                  <a:lnTo>
                    <a:pt x="134327" y="384579"/>
                  </a:lnTo>
                  <a:lnTo>
                    <a:pt x="134331" y="384669"/>
                  </a:lnTo>
                  <a:lnTo>
                    <a:pt x="134335" y="384760"/>
                  </a:lnTo>
                  <a:lnTo>
                    <a:pt x="134344" y="384851"/>
                  </a:lnTo>
                  <a:lnTo>
                    <a:pt x="134358" y="384941"/>
                  </a:lnTo>
                  <a:lnTo>
                    <a:pt x="134371" y="385021"/>
                  </a:lnTo>
                  <a:lnTo>
                    <a:pt x="134389" y="385100"/>
                  </a:lnTo>
                  <a:lnTo>
                    <a:pt x="134407" y="385180"/>
                  </a:lnTo>
                  <a:lnTo>
                    <a:pt x="134451" y="385316"/>
                  </a:lnTo>
                  <a:lnTo>
                    <a:pt x="134505" y="385452"/>
                  </a:lnTo>
                  <a:lnTo>
                    <a:pt x="134567" y="385554"/>
                  </a:lnTo>
                  <a:lnTo>
                    <a:pt x="134629" y="385645"/>
                  </a:lnTo>
                  <a:lnTo>
                    <a:pt x="134701" y="385713"/>
                  </a:lnTo>
                  <a:lnTo>
                    <a:pt x="134772" y="385758"/>
                  </a:lnTo>
                  <a:lnTo>
                    <a:pt x="134807" y="385769"/>
                  </a:lnTo>
                  <a:lnTo>
                    <a:pt x="134883" y="385769"/>
                  </a:lnTo>
                  <a:lnTo>
                    <a:pt x="134923" y="385758"/>
                  </a:lnTo>
                  <a:lnTo>
                    <a:pt x="134959" y="385735"/>
                  </a:lnTo>
                  <a:lnTo>
                    <a:pt x="134999" y="385713"/>
                  </a:lnTo>
                  <a:lnTo>
                    <a:pt x="134968" y="385781"/>
                  </a:lnTo>
                  <a:lnTo>
                    <a:pt x="134941" y="385860"/>
                  </a:lnTo>
                  <a:lnTo>
                    <a:pt x="134892" y="386019"/>
                  </a:lnTo>
                  <a:lnTo>
                    <a:pt x="134852" y="386189"/>
                  </a:lnTo>
                  <a:lnTo>
                    <a:pt x="134821" y="386370"/>
                  </a:lnTo>
                  <a:lnTo>
                    <a:pt x="134803" y="386563"/>
                  </a:lnTo>
                  <a:lnTo>
                    <a:pt x="134790" y="386756"/>
                  </a:lnTo>
                  <a:lnTo>
                    <a:pt x="134785" y="386949"/>
                  </a:lnTo>
                  <a:lnTo>
                    <a:pt x="134794" y="387153"/>
                  </a:lnTo>
                  <a:lnTo>
                    <a:pt x="134807" y="387334"/>
                  </a:lnTo>
                  <a:lnTo>
                    <a:pt x="134834" y="387527"/>
                  </a:lnTo>
                  <a:lnTo>
                    <a:pt x="134852" y="387607"/>
                  </a:lnTo>
                  <a:lnTo>
                    <a:pt x="134870" y="387697"/>
                  </a:lnTo>
                  <a:lnTo>
                    <a:pt x="134892" y="387777"/>
                  </a:lnTo>
                  <a:lnTo>
                    <a:pt x="134914" y="387856"/>
                  </a:lnTo>
                  <a:lnTo>
                    <a:pt x="134941" y="387936"/>
                  </a:lnTo>
                  <a:lnTo>
                    <a:pt x="134972" y="388004"/>
                  </a:lnTo>
                  <a:lnTo>
                    <a:pt x="135003" y="388072"/>
                  </a:lnTo>
                  <a:lnTo>
                    <a:pt x="135035" y="388128"/>
                  </a:lnTo>
                  <a:lnTo>
                    <a:pt x="135070" y="388185"/>
                  </a:lnTo>
                  <a:lnTo>
                    <a:pt x="135110" y="388230"/>
                  </a:lnTo>
                  <a:lnTo>
                    <a:pt x="135150" y="388276"/>
                  </a:lnTo>
                  <a:lnTo>
                    <a:pt x="135195" y="388321"/>
                  </a:lnTo>
                  <a:lnTo>
                    <a:pt x="135346" y="388412"/>
                  </a:lnTo>
                  <a:lnTo>
                    <a:pt x="135498" y="388480"/>
                  </a:lnTo>
                  <a:lnTo>
                    <a:pt x="135649" y="388525"/>
                  </a:lnTo>
                  <a:lnTo>
                    <a:pt x="135800" y="388571"/>
                  </a:lnTo>
                  <a:lnTo>
                    <a:pt x="135956" y="388582"/>
                  </a:lnTo>
                  <a:lnTo>
                    <a:pt x="136112" y="388593"/>
                  </a:lnTo>
                  <a:lnTo>
                    <a:pt x="136264" y="388593"/>
                  </a:lnTo>
                  <a:lnTo>
                    <a:pt x="136419" y="388582"/>
                  </a:lnTo>
                  <a:lnTo>
                    <a:pt x="136731" y="388537"/>
                  </a:lnTo>
                  <a:lnTo>
                    <a:pt x="137043" y="388469"/>
                  </a:lnTo>
                  <a:lnTo>
                    <a:pt x="137350" y="388401"/>
                  </a:lnTo>
                  <a:lnTo>
                    <a:pt x="137653" y="388355"/>
                  </a:lnTo>
                  <a:lnTo>
                    <a:pt x="137991" y="388310"/>
                  </a:lnTo>
                  <a:lnTo>
                    <a:pt x="138325" y="388264"/>
                  </a:lnTo>
                  <a:lnTo>
                    <a:pt x="138998" y="388196"/>
                  </a:lnTo>
                  <a:lnTo>
                    <a:pt x="139336" y="388162"/>
                  </a:lnTo>
                  <a:lnTo>
                    <a:pt x="139670" y="388117"/>
                  </a:lnTo>
                  <a:lnTo>
                    <a:pt x="140004" y="388060"/>
                  </a:lnTo>
                  <a:lnTo>
                    <a:pt x="140342" y="387992"/>
                  </a:lnTo>
                  <a:lnTo>
                    <a:pt x="140400" y="387970"/>
                  </a:lnTo>
                  <a:lnTo>
                    <a:pt x="140454" y="387924"/>
                  </a:lnTo>
                  <a:lnTo>
                    <a:pt x="140503" y="387879"/>
                  </a:lnTo>
                  <a:lnTo>
                    <a:pt x="140547" y="387811"/>
                  </a:lnTo>
                  <a:lnTo>
                    <a:pt x="140587" y="387743"/>
                  </a:lnTo>
                  <a:lnTo>
                    <a:pt x="140623" y="387675"/>
                  </a:lnTo>
                  <a:lnTo>
                    <a:pt x="140654" y="387584"/>
                  </a:lnTo>
                  <a:lnTo>
                    <a:pt x="140681" y="387493"/>
                  </a:lnTo>
                  <a:lnTo>
                    <a:pt x="140703" y="387391"/>
                  </a:lnTo>
                  <a:lnTo>
                    <a:pt x="140721" y="387289"/>
                  </a:lnTo>
                  <a:lnTo>
                    <a:pt x="140739" y="387187"/>
                  </a:lnTo>
                  <a:lnTo>
                    <a:pt x="140748" y="387074"/>
                  </a:lnTo>
                  <a:lnTo>
                    <a:pt x="140752" y="386960"/>
                  </a:lnTo>
                  <a:lnTo>
                    <a:pt x="140757" y="386847"/>
                  </a:lnTo>
                  <a:lnTo>
                    <a:pt x="140757" y="386733"/>
                  </a:lnTo>
                  <a:lnTo>
                    <a:pt x="140752" y="386620"/>
                  </a:lnTo>
                  <a:lnTo>
                    <a:pt x="140774" y="386529"/>
                  </a:lnTo>
                  <a:lnTo>
                    <a:pt x="140797" y="386427"/>
                  </a:lnTo>
                  <a:lnTo>
                    <a:pt x="140810" y="386314"/>
                  </a:lnTo>
                  <a:lnTo>
                    <a:pt x="140823" y="386178"/>
                  </a:lnTo>
                  <a:lnTo>
                    <a:pt x="140890" y="385497"/>
                  </a:lnTo>
                  <a:lnTo>
                    <a:pt x="140948" y="384805"/>
                  </a:lnTo>
                  <a:lnTo>
                    <a:pt x="141006" y="384114"/>
                  </a:lnTo>
                  <a:lnTo>
                    <a:pt x="141059" y="383433"/>
                  </a:lnTo>
                  <a:lnTo>
                    <a:pt x="141108" y="382753"/>
                  </a:lnTo>
                  <a:lnTo>
                    <a:pt x="141153" y="382061"/>
                  </a:lnTo>
                  <a:lnTo>
                    <a:pt x="141197" y="381380"/>
                  </a:lnTo>
                  <a:lnTo>
                    <a:pt x="141233" y="380700"/>
                  </a:lnTo>
                  <a:lnTo>
                    <a:pt x="141269" y="380019"/>
                  </a:lnTo>
                  <a:lnTo>
                    <a:pt x="141300" y="379350"/>
                  </a:lnTo>
                  <a:lnTo>
                    <a:pt x="141331" y="378670"/>
                  </a:lnTo>
                  <a:lnTo>
                    <a:pt x="141353" y="378001"/>
                  </a:lnTo>
                  <a:lnTo>
                    <a:pt x="141375" y="377332"/>
                  </a:lnTo>
                  <a:lnTo>
                    <a:pt x="141389" y="376662"/>
                  </a:lnTo>
                  <a:lnTo>
                    <a:pt x="141402" y="376005"/>
                  </a:lnTo>
                  <a:lnTo>
                    <a:pt x="141411" y="375347"/>
                  </a:lnTo>
                  <a:lnTo>
                    <a:pt x="141420" y="374689"/>
                  </a:lnTo>
                  <a:lnTo>
                    <a:pt x="141420" y="374031"/>
                  </a:lnTo>
                  <a:lnTo>
                    <a:pt x="141416" y="373374"/>
                  </a:lnTo>
                  <a:lnTo>
                    <a:pt x="141411" y="372727"/>
                  </a:lnTo>
                  <a:lnTo>
                    <a:pt x="141402" y="372081"/>
                  </a:lnTo>
                  <a:lnTo>
                    <a:pt x="141389" y="371446"/>
                  </a:lnTo>
                  <a:lnTo>
                    <a:pt x="141371" y="370810"/>
                  </a:lnTo>
                  <a:lnTo>
                    <a:pt x="141349" y="370175"/>
                  </a:lnTo>
                  <a:lnTo>
                    <a:pt x="141322" y="369540"/>
                  </a:lnTo>
                  <a:lnTo>
                    <a:pt x="141295" y="368916"/>
                  </a:lnTo>
                  <a:lnTo>
                    <a:pt x="141260" y="368304"/>
                  </a:lnTo>
                  <a:lnTo>
                    <a:pt x="141224" y="367680"/>
                  </a:lnTo>
                  <a:lnTo>
                    <a:pt x="141180" y="367068"/>
                  </a:lnTo>
                  <a:lnTo>
                    <a:pt x="141135" y="366467"/>
                  </a:lnTo>
                  <a:lnTo>
                    <a:pt x="141086" y="365866"/>
                  </a:lnTo>
                  <a:lnTo>
                    <a:pt x="141033" y="365265"/>
                  </a:lnTo>
                  <a:lnTo>
                    <a:pt x="140975" y="364675"/>
                  </a:lnTo>
                  <a:lnTo>
                    <a:pt x="140912" y="364096"/>
                  </a:lnTo>
                  <a:lnTo>
                    <a:pt x="140846" y="363518"/>
                  </a:lnTo>
                  <a:lnTo>
                    <a:pt x="140774" y="362940"/>
                  </a:lnTo>
                  <a:lnTo>
                    <a:pt x="140699" y="362373"/>
                  </a:lnTo>
                  <a:lnTo>
                    <a:pt x="140618" y="361806"/>
                  </a:lnTo>
                  <a:lnTo>
                    <a:pt x="140538" y="361250"/>
                  </a:lnTo>
                  <a:lnTo>
                    <a:pt x="140449" y="360705"/>
                  </a:lnTo>
                  <a:lnTo>
                    <a:pt x="140356" y="360161"/>
                  </a:lnTo>
                  <a:lnTo>
                    <a:pt x="140262" y="359617"/>
                  </a:lnTo>
                  <a:lnTo>
                    <a:pt x="140160" y="359095"/>
                  </a:lnTo>
                  <a:lnTo>
                    <a:pt x="140057" y="358562"/>
                  </a:lnTo>
                  <a:lnTo>
                    <a:pt x="139946" y="358052"/>
                  </a:lnTo>
                  <a:lnTo>
                    <a:pt x="139835" y="357541"/>
                  </a:lnTo>
                  <a:lnTo>
                    <a:pt x="139715" y="357042"/>
                  </a:lnTo>
                  <a:lnTo>
                    <a:pt x="139594" y="356543"/>
                  </a:lnTo>
                  <a:lnTo>
                    <a:pt x="139465" y="356056"/>
                  </a:lnTo>
                  <a:lnTo>
                    <a:pt x="139336" y="355579"/>
                  </a:lnTo>
                  <a:lnTo>
                    <a:pt x="139198" y="355103"/>
                  </a:lnTo>
                  <a:lnTo>
                    <a:pt x="139060" y="354649"/>
                  </a:lnTo>
                  <a:lnTo>
                    <a:pt x="138913" y="354184"/>
                  </a:lnTo>
                  <a:lnTo>
                    <a:pt x="138766" y="353742"/>
                  </a:lnTo>
                  <a:lnTo>
                    <a:pt x="138610" y="353300"/>
                  </a:lnTo>
                  <a:lnTo>
                    <a:pt x="138454" y="352869"/>
                  </a:lnTo>
                  <a:lnTo>
                    <a:pt x="138290" y="352449"/>
                  </a:lnTo>
                  <a:lnTo>
                    <a:pt x="138120" y="352041"/>
                  </a:lnTo>
                  <a:lnTo>
                    <a:pt x="137947" y="351633"/>
                  </a:lnTo>
                  <a:lnTo>
                    <a:pt x="137773" y="351247"/>
                  </a:lnTo>
                  <a:lnTo>
                    <a:pt x="137591" y="350861"/>
                  </a:lnTo>
                  <a:lnTo>
                    <a:pt x="137403" y="350487"/>
                  </a:lnTo>
                  <a:lnTo>
                    <a:pt x="137212" y="350113"/>
                  </a:lnTo>
                  <a:lnTo>
                    <a:pt x="137016" y="349761"/>
                  </a:lnTo>
                  <a:lnTo>
                    <a:pt x="137043" y="349648"/>
                  </a:lnTo>
                  <a:lnTo>
                    <a:pt x="137061" y="349580"/>
                  </a:lnTo>
                  <a:lnTo>
                    <a:pt x="137074" y="349512"/>
                  </a:lnTo>
                  <a:lnTo>
                    <a:pt x="137239" y="348434"/>
                  </a:lnTo>
                  <a:lnTo>
                    <a:pt x="137395" y="347357"/>
                  </a:lnTo>
                  <a:lnTo>
                    <a:pt x="137550" y="346268"/>
                  </a:lnTo>
                  <a:lnTo>
                    <a:pt x="137697" y="345168"/>
                  </a:lnTo>
                  <a:lnTo>
                    <a:pt x="137840" y="344068"/>
                  </a:lnTo>
                  <a:lnTo>
                    <a:pt x="137978" y="342957"/>
                  </a:lnTo>
                  <a:lnTo>
                    <a:pt x="138111" y="341834"/>
                  </a:lnTo>
                  <a:lnTo>
                    <a:pt x="138236" y="340711"/>
                  </a:lnTo>
                  <a:lnTo>
                    <a:pt x="138356" y="339588"/>
                  </a:lnTo>
                  <a:lnTo>
                    <a:pt x="138472" y="338454"/>
                  </a:lnTo>
                  <a:lnTo>
                    <a:pt x="138579" y="337309"/>
                  </a:lnTo>
                  <a:lnTo>
                    <a:pt x="138686" y="336163"/>
                  </a:lnTo>
                  <a:lnTo>
                    <a:pt x="138784" y="335018"/>
                  </a:lnTo>
                  <a:lnTo>
                    <a:pt x="138877" y="333861"/>
                  </a:lnTo>
                  <a:lnTo>
                    <a:pt x="138962" y="332693"/>
                  </a:lnTo>
                  <a:lnTo>
                    <a:pt x="139047" y="331525"/>
                  </a:lnTo>
                  <a:lnTo>
                    <a:pt x="139122" y="330357"/>
                  </a:lnTo>
                  <a:lnTo>
                    <a:pt x="139194" y="329177"/>
                  </a:lnTo>
                  <a:lnTo>
                    <a:pt x="139260" y="328009"/>
                  </a:lnTo>
                  <a:lnTo>
                    <a:pt x="139323" y="326818"/>
                  </a:lnTo>
                  <a:lnTo>
                    <a:pt x="139376" y="325639"/>
                  </a:lnTo>
                  <a:lnTo>
                    <a:pt x="139430" y="324448"/>
                  </a:lnTo>
                  <a:lnTo>
                    <a:pt x="139474" y="323257"/>
                  </a:lnTo>
                  <a:lnTo>
                    <a:pt x="139514" y="322066"/>
                  </a:lnTo>
                  <a:lnTo>
                    <a:pt x="139545" y="320864"/>
                  </a:lnTo>
                  <a:lnTo>
                    <a:pt x="139577" y="319662"/>
                  </a:lnTo>
                  <a:lnTo>
                    <a:pt x="139603" y="318460"/>
                  </a:lnTo>
                  <a:lnTo>
                    <a:pt x="139621" y="317258"/>
                  </a:lnTo>
                  <a:lnTo>
                    <a:pt x="139634" y="316055"/>
                  </a:lnTo>
                  <a:lnTo>
                    <a:pt x="139643" y="314853"/>
                  </a:lnTo>
                  <a:lnTo>
                    <a:pt x="139648" y="313640"/>
                  </a:lnTo>
                  <a:lnTo>
                    <a:pt x="139643" y="312438"/>
                  </a:lnTo>
                  <a:lnTo>
                    <a:pt x="139674" y="312347"/>
                  </a:lnTo>
                  <a:lnTo>
                    <a:pt x="139697" y="312245"/>
                  </a:lnTo>
                  <a:lnTo>
                    <a:pt x="139715" y="312143"/>
                  </a:lnTo>
                  <a:lnTo>
                    <a:pt x="139732" y="312029"/>
                  </a:lnTo>
                  <a:lnTo>
                    <a:pt x="139741" y="311916"/>
                  </a:lnTo>
                  <a:lnTo>
                    <a:pt x="139750" y="311803"/>
                  </a:lnTo>
                  <a:lnTo>
                    <a:pt x="139755" y="311689"/>
                  </a:lnTo>
                  <a:lnTo>
                    <a:pt x="139755" y="311564"/>
                  </a:lnTo>
                  <a:lnTo>
                    <a:pt x="139750" y="311451"/>
                  </a:lnTo>
                  <a:lnTo>
                    <a:pt x="139746" y="311326"/>
                  </a:lnTo>
                  <a:lnTo>
                    <a:pt x="139737" y="311213"/>
                  </a:lnTo>
                  <a:lnTo>
                    <a:pt x="139719" y="311099"/>
                  </a:lnTo>
                  <a:lnTo>
                    <a:pt x="139706" y="310997"/>
                  </a:lnTo>
                  <a:lnTo>
                    <a:pt x="139683" y="310884"/>
                  </a:lnTo>
                  <a:lnTo>
                    <a:pt x="139657" y="310793"/>
                  </a:lnTo>
                  <a:lnTo>
                    <a:pt x="139630" y="310702"/>
                  </a:lnTo>
                  <a:lnTo>
                    <a:pt x="139612" y="309183"/>
                  </a:lnTo>
                  <a:lnTo>
                    <a:pt x="139581" y="307674"/>
                  </a:lnTo>
                  <a:lnTo>
                    <a:pt x="139545" y="306155"/>
                  </a:lnTo>
                  <a:lnTo>
                    <a:pt x="139501" y="304646"/>
                  </a:lnTo>
                  <a:lnTo>
                    <a:pt x="139447" y="303127"/>
                  </a:lnTo>
                  <a:lnTo>
                    <a:pt x="139385" y="301618"/>
                  </a:lnTo>
                  <a:lnTo>
                    <a:pt x="139314" y="300110"/>
                  </a:lnTo>
                  <a:lnTo>
                    <a:pt x="139238" y="298613"/>
                  </a:lnTo>
                  <a:lnTo>
                    <a:pt x="139149" y="297116"/>
                  </a:lnTo>
                  <a:lnTo>
                    <a:pt x="139056" y="295619"/>
                  </a:lnTo>
                  <a:lnTo>
                    <a:pt x="138953" y="294122"/>
                  </a:lnTo>
                  <a:lnTo>
                    <a:pt x="138837" y="292636"/>
                  </a:lnTo>
                  <a:lnTo>
                    <a:pt x="138717" y="291162"/>
                  </a:lnTo>
                  <a:lnTo>
                    <a:pt x="138592" y="289687"/>
                  </a:lnTo>
                  <a:lnTo>
                    <a:pt x="138454" y="288224"/>
                  </a:lnTo>
                  <a:lnTo>
                    <a:pt x="138307" y="286773"/>
                  </a:lnTo>
                  <a:lnTo>
                    <a:pt x="138321" y="286671"/>
                  </a:lnTo>
                  <a:lnTo>
                    <a:pt x="138330" y="286580"/>
                  </a:lnTo>
                  <a:lnTo>
                    <a:pt x="138334" y="286478"/>
                  </a:lnTo>
                  <a:lnTo>
                    <a:pt x="138339" y="286387"/>
                  </a:lnTo>
                  <a:lnTo>
                    <a:pt x="138339" y="286285"/>
                  </a:lnTo>
                  <a:lnTo>
                    <a:pt x="138334" y="286194"/>
                  </a:lnTo>
                  <a:lnTo>
                    <a:pt x="138330" y="286104"/>
                  </a:lnTo>
                  <a:lnTo>
                    <a:pt x="138321" y="286001"/>
                  </a:lnTo>
                  <a:lnTo>
                    <a:pt x="138312" y="285911"/>
                  </a:lnTo>
                  <a:lnTo>
                    <a:pt x="138294" y="285831"/>
                  </a:lnTo>
                  <a:lnTo>
                    <a:pt x="138281" y="285741"/>
                  </a:lnTo>
                  <a:lnTo>
                    <a:pt x="138258" y="285661"/>
                  </a:lnTo>
                  <a:lnTo>
                    <a:pt x="138236" y="285582"/>
                  </a:lnTo>
                  <a:lnTo>
                    <a:pt x="138209" y="285502"/>
                  </a:lnTo>
                  <a:lnTo>
                    <a:pt x="138183" y="285423"/>
                  </a:lnTo>
                  <a:lnTo>
                    <a:pt x="138152" y="285355"/>
                  </a:lnTo>
                  <a:lnTo>
                    <a:pt x="137987" y="283858"/>
                  </a:lnTo>
                  <a:lnTo>
                    <a:pt x="137813" y="282372"/>
                  </a:lnTo>
                  <a:lnTo>
                    <a:pt x="137631" y="280909"/>
                  </a:lnTo>
                  <a:lnTo>
                    <a:pt x="137439" y="279435"/>
                  </a:lnTo>
                  <a:lnTo>
                    <a:pt x="137239" y="277983"/>
                  </a:lnTo>
                  <a:lnTo>
                    <a:pt x="137029" y="276554"/>
                  </a:lnTo>
                  <a:lnTo>
                    <a:pt x="136811" y="275125"/>
                  </a:lnTo>
                  <a:lnTo>
                    <a:pt x="136584" y="273708"/>
                  </a:lnTo>
                  <a:lnTo>
                    <a:pt x="136348" y="272301"/>
                  </a:lnTo>
                  <a:lnTo>
                    <a:pt x="136108" y="270918"/>
                  </a:lnTo>
                  <a:lnTo>
                    <a:pt x="135854" y="269545"/>
                  </a:lnTo>
                  <a:lnTo>
                    <a:pt x="135591" y="268185"/>
                  </a:lnTo>
                  <a:lnTo>
                    <a:pt x="135324" y="266846"/>
                  </a:lnTo>
                  <a:lnTo>
                    <a:pt x="135048" y="265519"/>
                  </a:lnTo>
                  <a:lnTo>
                    <a:pt x="134905" y="264873"/>
                  </a:lnTo>
                  <a:lnTo>
                    <a:pt x="134758" y="264215"/>
                  </a:lnTo>
                  <a:lnTo>
                    <a:pt x="134612" y="263569"/>
                  </a:lnTo>
                  <a:lnTo>
                    <a:pt x="134465" y="262922"/>
                  </a:lnTo>
                  <a:lnTo>
                    <a:pt x="134313" y="262287"/>
                  </a:lnTo>
                  <a:lnTo>
                    <a:pt x="134162" y="261652"/>
                  </a:lnTo>
                  <a:lnTo>
                    <a:pt x="134006" y="261028"/>
                  </a:lnTo>
                  <a:lnTo>
                    <a:pt x="133850" y="260393"/>
                  </a:lnTo>
                  <a:lnTo>
                    <a:pt x="133690" y="259781"/>
                  </a:lnTo>
                  <a:lnTo>
                    <a:pt x="133529" y="259168"/>
                  </a:lnTo>
                  <a:lnTo>
                    <a:pt x="133365" y="258556"/>
                  </a:lnTo>
                  <a:lnTo>
                    <a:pt x="133200" y="257944"/>
                  </a:lnTo>
                  <a:lnTo>
                    <a:pt x="133031" y="257342"/>
                  </a:lnTo>
                  <a:lnTo>
                    <a:pt x="132862" y="256753"/>
                  </a:lnTo>
                  <a:lnTo>
                    <a:pt x="132692" y="256163"/>
                  </a:lnTo>
                  <a:lnTo>
                    <a:pt x="132519" y="255573"/>
                  </a:lnTo>
                  <a:lnTo>
                    <a:pt x="132341" y="254995"/>
                  </a:lnTo>
                  <a:lnTo>
                    <a:pt x="132162" y="254428"/>
                  </a:lnTo>
                  <a:lnTo>
                    <a:pt x="131984" y="253861"/>
                  </a:lnTo>
                  <a:lnTo>
                    <a:pt x="131802" y="253294"/>
                  </a:lnTo>
                  <a:lnTo>
                    <a:pt x="131615" y="252738"/>
                  </a:lnTo>
                  <a:lnTo>
                    <a:pt x="131428" y="252182"/>
                  </a:lnTo>
                  <a:lnTo>
                    <a:pt x="131241" y="251638"/>
                  </a:lnTo>
                  <a:lnTo>
                    <a:pt x="131049" y="251093"/>
                  </a:lnTo>
                  <a:lnTo>
                    <a:pt x="130858" y="250560"/>
                  </a:lnTo>
                  <a:lnTo>
                    <a:pt x="130662" y="250039"/>
                  </a:lnTo>
                  <a:lnTo>
                    <a:pt x="130466" y="249517"/>
                  </a:lnTo>
                  <a:lnTo>
                    <a:pt x="130265" y="248995"/>
                  </a:lnTo>
                  <a:lnTo>
                    <a:pt x="130065" y="248485"/>
                  </a:lnTo>
                  <a:lnTo>
                    <a:pt x="129860" y="247986"/>
                  </a:lnTo>
                  <a:lnTo>
                    <a:pt x="129655" y="247487"/>
                  </a:lnTo>
                  <a:lnTo>
                    <a:pt x="129446" y="246988"/>
                  </a:lnTo>
                  <a:lnTo>
                    <a:pt x="129237" y="246512"/>
                  </a:lnTo>
                  <a:lnTo>
                    <a:pt x="129028" y="246035"/>
                  </a:lnTo>
                  <a:lnTo>
                    <a:pt x="128814" y="245559"/>
                  </a:lnTo>
                  <a:lnTo>
                    <a:pt x="128596" y="245094"/>
                  </a:lnTo>
                  <a:lnTo>
                    <a:pt x="128377" y="244640"/>
                  </a:lnTo>
                  <a:lnTo>
                    <a:pt x="128159" y="244187"/>
                  </a:lnTo>
                  <a:lnTo>
                    <a:pt x="127937" y="243733"/>
                  </a:lnTo>
                  <a:lnTo>
                    <a:pt x="127714" y="243302"/>
                  </a:lnTo>
                  <a:lnTo>
                    <a:pt x="127487" y="242871"/>
                  </a:lnTo>
                  <a:lnTo>
                    <a:pt x="127260" y="242440"/>
                  </a:lnTo>
                  <a:lnTo>
                    <a:pt x="127028" y="242032"/>
                  </a:lnTo>
                  <a:lnTo>
                    <a:pt x="126797" y="241624"/>
                  </a:lnTo>
                  <a:lnTo>
                    <a:pt x="126561" y="241215"/>
                  </a:lnTo>
                  <a:lnTo>
                    <a:pt x="126325" y="240818"/>
                  </a:lnTo>
                  <a:lnTo>
                    <a:pt x="126084" y="240433"/>
                  </a:lnTo>
                  <a:lnTo>
                    <a:pt x="125844" y="240059"/>
                  </a:lnTo>
                  <a:lnTo>
                    <a:pt x="125603" y="239684"/>
                  </a:lnTo>
                  <a:lnTo>
                    <a:pt x="125358" y="239321"/>
                  </a:lnTo>
                  <a:lnTo>
                    <a:pt x="125109" y="238958"/>
                  </a:lnTo>
                  <a:lnTo>
                    <a:pt x="124864" y="238607"/>
                  </a:lnTo>
                  <a:lnTo>
                    <a:pt x="124610" y="238267"/>
                  </a:lnTo>
                  <a:lnTo>
                    <a:pt x="124356" y="237938"/>
                  </a:lnTo>
                  <a:lnTo>
                    <a:pt x="124103" y="237609"/>
                  </a:lnTo>
                  <a:lnTo>
                    <a:pt x="123844" y="237291"/>
                  </a:lnTo>
                  <a:lnTo>
                    <a:pt x="123586" y="236985"/>
                  </a:lnTo>
                  <a:lnTo>
                    <a:pt x="123323" y="236679"/>
                  </a:lnTo>
                  <a:lnTo>
                    <a:pt x="123061" y="236384"/>
                  </a:lnTo>
                  <a:lnTo>
                    <a:pt x="122798" y="236101"/>
                  </a:lnTo>
                  <a:lnTo>
                    <a:pt x="122531" y="235817"/>
                  </a:lnTo>
                  <a:lnTo>
                    <a:pt x="122259" y="235556"/>
                  </a:lnTo>
                  <a:lnTo>
                    <a:pt x="121988" y="235295"/>
                  </a:lnTo>
                  <a:lnTo>
                    <a:pt x="121716" y="235046"/>
                  </a:lnTo>
                  <a:lnTo>
                    <a:pt x="121440" y="234796"/>
                  </a:lnTo>
                  <a:lnTo>
                    <a:pt x="121164" y="234569"/>
                  </a:lnTo>
                  <a:lnTo>
                    <a:pt x="120883" y="234343"/>
                  </a:lnTo>
                  <a:lnTo>
                    <a:pt x="120603" y="234127"/>
                  </a:lnTo>
                  <a:lnTo>
                    <a:pt x="120318" y="233912"/>
                  </a:lnTo>
                  <a:lnTo>
                    <a:pt x="120033" y="233719"/>
                  </a:lnTo>
                  <a:lnTo>
                    <a:pt x="119743" y="233526"/>
                  </a:lnTo>
                  <a:lnTo>
                    <a:pt x="119454" y="233345"/>
                  </a:lnTo>
                  <a:lnTo>
                    <a:pt x="119164" y="233174"/>
                  </a:lnTo>
                  <a:lnTo>
                    <a:pt x="118870" y="233016"/>
                  </a:lnTo>
                  <a:lnTo>
                    <a:pt x="118577" y="232868"/>
                  </a:lnTo>
                  <a:lnTo>
                    <a:pt x="118278" y="232721"/>
                  </a:lnTo>
                  <a:lnTo>
                    <a:pt x="117975" y="232585"/>
                  </a:lnTo>
                  <a:lnTo>
                    <a:pt x="117677" y="232460"/>
                  </a:lnTo>
                  <a:lnTo>
                    <a:pt x="117374" y="232347"/>
                  </a:lnTo>
                  <a:lnTo>
                    <a:pt x="117067" y="232245"/>
                  </a:lnTo>
                  <a:lnTo>
                    <a:pt x="116760" y="232142"/>
                  </a:lnTo>
                  <a:lnTo>
                    <a:pt x="116448" y="232063"/>
                  </a:lnTo>
                  <a:lnTo>
                    <a:pt x="116136" y="231984"/>
                  </a:lnTo>
                  <a:lnTo>
                    <a:pt x="115825" y="231916"/>
                  </a:lnTo>
                  <a:lnTo>
                    <a:pt x="115509" y="231870"/>
                  </a:lnTo>
                  <a:lnTo>
                    <a:pt x="115192" y="231825"/>
                  </a:lnTo>
                  <a:lnTo>
                    <a:pt x="114872" y="231780"/>
                  </a:lnTo>
                  <a:lnTo>
                    <a:pt x="114547" y="231757"/>
                  </a:lnTo>
                  <a:lnTo>
                    <a:pt x="114226" y="231746"/>
                  </a:lnTo>
                  <a:lnTo>
                    <a:pt x="113572" y="231746"/>
                  </a:lnTo>
                  <a:lnTo>
                    <a:pt x="113242" y="231768"/>
                  </a:lnTo>
                  <a:lnTo>
                    <a:pt x="112912" y="231791"/>
                  </a:lnTo>
                  <a:lnTo>
                    <a:pt x="112579" y="231825"/>
                  </a:lnTo>
                  <a:lnTo>
                    <a:pt x="112240" y="231882"/>
                  </a:lnTo>
                  <a:lnTo>
                    <a:pt x="111902" y="231938"/>
                  </a:lnTo>
                  <a:lnTo>
                    <a:pt x="111563" y="232006"/>
                  </a:lnTo>
                  <a:lnTo>
                    <a:pt x="111225" y="232086"/>
                  </a:lnTo>
                  <a:lnTo>
                    <a:pt x="110877" y="232176"/>
                  </a:lnTo>
                  <a:lnTo>
                    <a:pt x="110535" y="232279"/>
                  </a:lnTo>
                  <a:lnTo>
                    <a:pt x="110423" y="226585"/>
                  </a:lnTo>
                  <a:lnTo>
                    <a:pt x="110370" y="223739"/>
                  </a:lnTo>
                  <a:lnTo>
                    <a:pt x="110308" y="220915"/>
                  </a:lnTo>
                  <a:lnTo>
                    <a:pt x="110299" y="220677"/>
                  </a:lnTo>
                  <a:lnTo>
                    <a:pt x="110285" y="220438"/>
                  </a:lnTo>
                  <a:lnTo>
                    <a:pt x="110263" y="220212"/>
                  </a:lnTo>
                  <a:lnTo>
                    <a:pt x="110232" y="219996"/>
                  </a:lnTo>
                  <a:lnTo>
                    <a:pt x="110192" y="219792"/>
                  </a:lnTo>
                  <a:lnTo>
                    <a:pt x="110147" y="219599"/>
                  </a:lnTo>
                  <a:lnTo>
                    <a:pt x="110094" y="219418"/>
                  </a:lnTo>
                  <a:lnTo>
                    <a:pt x="110036" y="219248"/>
                  </a:lnTo>
                  <a:lnTo>
                    <a:pt x="109974" y="219089"/>
                  </a:lnTo>
                  <a:lnTo>
                    <a:pt x="109902" y="218953"/>
                  </a:lnTo>
                  <a:lnTo>
                    <a:pt x="109827" y="218828"/>
                  </a:lnTo>
                  <a:lnTo>
                    <a:pt x="109746" y="218726"/>
                  </a:lnTo>
                  <a:lnTo>
                    <a:pt x="109662" y="218647"/>
                  </a:lnTo>
                  <a:lnTo>
                    <a:pt x="109573" y="218590"/>
                  </a:lnTo>
                  <a:lnTo>
                    <a:pt x="109479" y="218544"/>
                  </a:lnTo>
                  <a:lnTo>
                    <a:pt x="109381" y="218522"/>
                  </a:lnTo>
                  <a:lnTo>
                    <a:pt x="106100" y="218340"/>
                  </a:lnTo>
                  <a:lnTo>
                    <a:pt x="102818" y="218136"/>
                  </a:lnTo>
                  <a:lnTo>
                    <a:pt x="99527" y="217909"/>
                  </a:lnTo>
                  <a:lnTo>
                    <a:pt x="96232" y="217683"/>
                  </a:lnTo>
                  <a:lnTo>
                    <a:pt x="89637" y="217218"/>
                  </a:lnTo>
                  <a:lnTo>
                    <a:pt x="86333" y="217002"/>
                  </a:lnTo>
                  <a:lnTo>
                    <a:pt x="83029" y="216787"/>
                  </a:lnTo>
                  <a:lnTo>
                    <a:pt x="83136" y="215267"/>
                  </a:lnTo>
                  <a:lnTo>
                    <a:pt x="83243" y="213724"/>
                  </a:lnTo>
                  <a:lnTo>
                    <a:pt x="83345" y="212171"/>
                  </a:lnTo>
                  <a:lnTo>
                    <a:pt x="83448" y="210617"/>
                  </a:lnTo>
                  <a:lnTo>
                    <a:pt x="83541" y="209041"/>
                  </a:lnTo>
                  <a:lnTo>
                    <a:pt x="83635" y="207453"/>
                  </a:lnTo>
                  <a:lnTo>
                    <a:pt x="83724" y="205865"/>
                  </a:lnTo>
                  <a:lnTo>
                    <a:pt x="83808" y="204255"/>
                  </a:lnTo>
                  <a:lnTo>
                    <a:pt x="83888" y="202644"/>
                  </a:lnTo>
                  <a:lnTo>
                    <a:pt x="83960" y="201034"/>
                  </a:lnTo>
                  <a:lnTo>
                    <a:pt x="84031" y="199412"/>
                  </a:lnTo>
                  <a:lnTo>
                    <a:pt x="84098" y="197779"/>
                  </a:lnTo>
                  <a:lnTo>
                    <a:pt x="84156" y="196146"/>
                  </a:lnTo>
                  <a:lnTo>
                    <a:pt x="84213" y="194513"/>
                  </a:lnTo>
                  <a:lnTo>
                    <a:pt x="84262" y="192868"/>
                  </a:lnTo>
                  <a:lnTo>
                    <a:pt x="84307" y="191224"/>
                  </a:lnTo>
                  <a:lnTo>
                    <a:pt x="84343" y="189579"/>
                  </a:lnTo>
                  <a:lnTo>
                    <a:pt x="84378" y="187946"/>
                  </a:lnTo>
                  <a:lnTo>
                    <a:pt x="84400" y="186302"/>
                  </a:lnTo>
                  <a:lnTo>
                    <a:pt x="84423" y="184657"/>
                  </a:lnTo>
                  <a:lnTo>
                    <a:pt x="84432" y="183013"/>
                  </a:lnTo>
                  <a:lnTo>
                    <a:pt x="84441" y="181380"/>
                  </a:lnTo>
                  <a:lnTo>
                    <a:pt x="84441" y="179746"/>
                  </a:lnTo>
                  <a:lnTo>
                    <a:pt x="84432" y="178113"/>
                  </a:lnTo>
                  <a:lnTo>
                    <a:pt x="84414" y="176492"/>
                  </a:lnTo>
                  <a:lnTo>
                    <a:pt x="84392" y="174870"/>
                  </a:lnTo>
                  <a:lnTo>
                    <a:pt x="84360" y="173259"/>
                  </a:lnTo>
                  <a:lnTo>
                    <a:pt x="84320" y="171660"/>
                  </a:lnTo>
                  <a:lnTo>
                    <a:pt x="84271" y="170061"/>
                  </a:lnTo>
                  <a:lnTo>
                    <a:pt x="84218" y="168485"/>
                  </a:lnTo>
                  <a:lnTo>
                    <a:pt x="84156" y="166908"/>
                  </a:lnTo>
                  <a:lnTo>
                    <a:pt x="84080" y="165343"/>
                  </a:lnTo>
                  <a:lnTo>
                    <a:pt x="86983" y="165604"/>
                  </a:lnTo>
                  <a:lnTo>
                    <a:pt x="89882" y="165854"/>
                  </a:lnTo>
                  <a:lnTo>
                    <a:pt x="92785" y="166080"/>
                  </a:lnTo>
                  <a:lnTo>
                    <a:pt x="95689" y="166285"/>
                  </a:lnTo>
                  <a:lnTo>
                    <a:pt x="97140" y="166387"/>
                  </a:lnTo>
                  <a:lnTo>
                    <a:pt x="98592" y="166466"/>
                  </a:lnTo>
                  <a:lnTo>
                    <a:pt x="100044" y="166545"/>
                  </a:lnTo>
                  <a:lnTo>
                    <a:pt x="101495" y="166625"/>
                  </a:lnTo>
                  <a:lnTo>
                    <a:pt x="102951" y="166681"/>
                  </a:lnTo>
                  <a:lnTo>
                    <a:pt x="104403" y="166738"/>
                  </a:lnTo>
                  <a:lnTo>
                    <a:pt x="105855" y="166784"/>
                  </a:lnTo>
                  <a:lnTo>
                    <a:pt x="107306" y="166829"/>
                  </a:lnTo>
                  <a:lnTo>
                    <a:pt x="107342" y="166829"/>
                  </a:lnTo>
                  <a:lnTo>
                    <a:pt x="107378" y="166818"/>
                  </a:lnTo>
                  <a:lnTo>
                    <a:pt x="107413" y="166795"/>
                  </a:lnTo>
                  <a:lnTo>
                    <a:pt x="107444" y="166772"/>
                  </a:lnTo>
                  <a:lnTo>
                    <a:pt x="107507" y="166704"/>
                  </a:lnTo>
                  <a:lnTo>
                    <a:pt x="107565" y="166613"/>
                  </a:lnTo>
                  <a:lnTo>
                    <a:pt x="107614" y="166511"/>
                  </a:lnTo>
                  <a:lnTo>
                    <a:pt x="107658" y="166387"/>
                  </a:lnTo>
                  <a:lnTo>
                    <a:pt x="107694" y="166251"/>
                  </a:lnTo>
                  <a:lnTo>
                    <a:pt x="107725" y="166103"/>
                  </a:lnTo>
                  <a:lnTo>
                    <a:pt x="107752" y="165944"/>
                  </a:lnTo>
                  <a:lnTo>
                    <a:pt x="107769" y="165786"/>
                  </a:lnTo>
                  <a:lnTo>
                    <a:pt x="107778" y="165615"/>
                  </a:lnTo>
                  <a:lnTo>
                    <a:pt x="107783" y="165457"/>
                  </a:lnTo>
                  <a:lnTo>
                    <a:pt x="107778" y="165287"/>
                  </a:lnTo>
                  <a:lnTo>
                    <a:pt x="107765" y="165128"/>
                  </a:lnTo>
                  <a:lnTo>
                    <a:pt x="107747" y="164980"/>
                  </a:lnTo>
                  <a:lnTo>
                    <a:pt x="107720" y="164833"/>
                  </a:lnTo>
                  <a:lnTo>
                    <a:pt x="107792" y="164822"/>
                  </a:lnTo>
                  <a:lnTo>
                    <a:pt x="107863" y="164788"/>
                  </a:lnTo>
                  <a:lnTo>
                    <a:pt x="107934" y="164742"/>
                  </a:lnTo>
                  <a:lnTo>
                    <a:pt x="107965" y="164697"/>
                  </a:lnTo>
                  <a:lnTo>
                    <a:pt x="107996" y="164651"/>
                  </a:lnTo>
                  <a:lnTo>
                    <a:pt x="108028" y="164606"/>
                  </a:lnTo>
                  <a:lnTo>
                    <a:pt x="108059" y="164549"/>
                  </a:lnTo>
                  <a:lnTo>
                    <a:pt x="108086" y="164481"/>
                  </a:lnTo>
                  <a:lnTo>
                    <a:pt x="108112" y="164413"/>
                  </a:lnTo>
                  <a:lnTo>
                    <a:pt x="108139" y="164323"/>
                  </a:lnTo>
                  <a:lnTo>
                    <a:pt x="108161" y="164243"/>
                  </a:lnTo>
                  <a:lnTo>
                    <a:pt x="108183" y="164141"/>
                  </a:lnTo>
                  <a:lnTo>
                    <a:pt x="108201" y="164039"/>
                  </a:lnTo>
                  <a:lnTo>
                    <a:pt x="108428" y="162735"/>
                  </a:lnTo>
                  <a:lnTo>
                    <a:pt x="108647" y="161419"/>
                  </a:lnTo>
                  <a:lnTo>
                    <a:pt x="108860" y="160115"/>
                  </a:lnTo>
                  <a:lnTo>
                    <a:pt x="109061" y="158799"/>
                  </a:lnTo>
                  <a:lnTo>
                    <a:pt x="109257" y="157472"/>
                  </a:lnTo>
                  <a:lnTo>
                    <a:pt x="109448" y="156146"/>
                  </a:lnTo>
                  <a:lnTo>
                    <a:pt x="109631" y="154819"/>
                  </a:lnTo>
                  <a:lnTo>
                    <a:pt x="109804" y="153492"/>
                  </a:lnTo>
                  <a:lnTo>
                    <a:pt x="109969" y="152153"/>
                  </a:lnTo>
                  <a:lnTo>
                    <a:pt x="110134" y="150804"/>
                  </a:lnTo>
                  <a:lnTo>
                    <a:pt x="110285" y="149466"/>
                  </a:lnTo>
                  <a:lnTo>
                    <a:pt x="110437" y="148116"/>
                  </a:lnTo>
                  <a:lnTo>
                    <a:pt x="110575" y="146766"/>
                  </a:lnTo>
                  <a:lnTo>
                    <a:pt x="110713" y="145406"/>
                  </a:lnTo>
                  <a:lnTo>
                    <a:pt x="110842" y="144056"/>
                  </a:lnTo>
                  <a:lnTo>
                    <a:pt x="110967" y="142684"/>
                  </a:lnTo>
                  <a:lnTo>
                    <a:pt x="111082" y="141323"/>
                  </a:lnTo>
                  <a:lnTo>
                    <a:pt x="111198" y="139950"/>
                  </a:lnTo>
                  <a:lnTo>
                    <a:pt x="111305" y="138578"/>
                  </a:lnTo>
                  <a:lnTo>
                    <a:pt x="111403" y="137206"/>
                  </a:lnTo>
                  <a:lnTo>
                    <a:pt x="111501" y="135822"/>
                  </a:lnTo>
                  <a:lnTo>
                    <a:pt x="111594" y="134439"/>
                  </a:lnTo>
                  <a:lnTo>
                    <a:pt x="111679" y="133055"/>
                  </a:lnTo>
                  <a:lnTo>
                    <a:pt x="111764" y="131660"/>
                  </a:lnTo>
                  <a:lnTo>
                    <a:pt x="111839" y="130265"/>
                  </a:lnTo>
                  <a:lnTo>
                    <a:pt x="111915" y="128870"/>
                  </a:lnTo>
                  <a:lnTo>
                    <a:pt x="111982" y="127464"/>
                  </a:lnTo>
                  <a:lnTo>
                    <a:pt x="112049" y="126069"/>
                  </a:lnTo>
                  <a:lnTo>
                    <a:pt x="112106" y="124651"/>
                  </a:lnTo>
                  <a:lnTo>
                    <a:pt x="112164" y="123245"/>
                  </a:lnTo>
                  <a:lnTo>
                    <a:pt x="112218" y="121827"/>
                  </a:lnTo>
                  <a:lnTo>
                    <a:pt x="112267" y="120410"/>
                  </a:lnTo>
                  <a:lnTo>
                    <a:pt x="112271" y="120285"/>
                  </a:lnTo>
                  <a:lnTo>
                    <a:pt x="112271" y="120160"/>
                  </a:lnTo>
                  <a:lnTo>
                    <a:pt x="112267" y="120035"/>
                  </a:lnTo>
                  <a:lnTo>
                    <a:pt x="112258" y="119911"/>
                  </a:lnTo>
                  <a:lnTo>
                    <a:pt x="112249" y="119797"/>
                  </a:lnTo>
                  <a:lnTo>
                    <a:pt x="112236" y="119684"/>
                  </a:lnTo>
                  <a:lnTo>
                    <a:pt x="112222" y="119570"/>
                  </a:lnTo>
                  <a:lnTo>
                    <a:pt x="112204" y="119457"/>
                  </a:lnTo>
                  <a:lnTo>
                    <a:pt x="112164" y="119242"/>
                  </a:lnTo>
                  <a:lnTo>
                    <a:pt x="112111" y="119037"/>
                  </a:lnTo>
                  <a:lnTo>
                    <a:pt x="112053" y="118856"/>
                  </a:lnTo>
                  <a:lnTo>
                    <a:pt x="111991" y="118686"/>
                  </a:lnTo>
                  <a:lnTo>
                    <a:pt x="111919" y="118527"/>
                  </a:lnTo>
                  <a:lnTo>
                    <a:pt x="111839" y="118391"/>
                  </a:lnTo>
                  <a:lnTo>
                    <a:pt x="111759" y="118266"/>
                  </a:lnTo>
                  <a:lnTo>
                    <a:pt x="111675" y="118164"/>
                  </a:lnTo>
                  <a:lnTo>
                    <a:pt x="111586" y="118073"/>
                  </a:lnTo>
                  <a:lnTo>
                    <a:pt x="111496" y="118017"/>
                  </a:lnTo>
                  <a:lnTo>
                    <a:pt x="111407" y="117971"/>
                  </a:lnTo>
                  <a:lnTo>
                    <a:pt x="111314" y="117949"/>
                  </a:lnTo>
                  <a:lnTo>
                    <a:pt x="110196" y="117869"/>
                  </a:lnTo>
                  <a:lnTo>
                    <a:pt x="109079" y="117767"/>
                  </a:lnTo>
                  <a:lnTo>
                    <a:pt x="107956" y="117676"/>
                  </a:lnTo>
                  <a:lnTo>
                    <a:pt x="106839" y="117586"/>
                  </a:lnTo>
                  <a:lnTo>
                    <a:pt x="106999" y="115726"/>
                  </a:lnTo>
                  <a:lnTo>
                    <a:pt x="107159" y="113843"/>
                  </a:lnTo>
                  <a:lnTo>
                    <a:pt x="107311" y="111938"/>
                  </a:lnTo>
                  <a:lnTo>
                    <a:pt x="107458" y="110010"/>
                  </a:lnTo>
                  <a:lnTo>
                    <a:pt x="107591" y="108059"/>
                  </a:lnTo>
                  <a:lnTo>
                    <a:pt x="107658" y="107084"/>
                  </a:lnTo>
                  <a:lnTo>
                    <a:pt x="107720" y="106109"/>
                  </a:lnTo>
                  <a:lnTo>
                    <a:pt x="107778" y="105122"/>
                  </a:lnTo>
                  <a:lnTo>
                    <a:pt x="107836" y="104135"/>
                  </a:lnTo>
                  <a:lnTo>
                    <a:pt x="107890" y="103137"/>
                  </a:lnTo>
                  <a:lnTo>
                    <a:pt x="107943" y="102150"/>
                  </a:lnTo>
                  <a:lnTo>
                    <a:pt x="107988" y="101152"/>
                  </a:lnTo>
                  <a:lnTo>
                    <a:pt x="108032" y="100154"/>
                  </a:lnTo>
                  <a:lnTo>
                    <a:pt x="108077" y="99156"/>
                  </a:lnTo>
                  <a:lnTo>
                    <a:pt x="108112" y="98158"/>
                  </a:lnTo>
                  <a:lnTo>
                    <a:pt x="108148" y="97160"/>
                  </a:lnTo>
                  <a:lnTo>
                    <a:pt x="108175" y="96162"/>
                  </a:lnTo>
                  <a:lnTo>
                    <a:pt x="108201" y="95153"/>
                  </a:lnTo>
                  <a:lnTo>
                    <a:pt x="108224" y="94155"/>
                  </a:lnTo>
                  <a:lnTo>
                    <a:pt x="108241" y="93157"/>
                  </a:lnTo>
                  <a:lnTo>
                    <a:pt x="108255" y="92148"/>
                  </a:lnTo>
                  <a:lnTo>
                    <a:pt x="108259" y="91150"/>
                  </a:lnTo>
                  <a:lnTo>
                    <a:pt x="108264" y="90152"/>
                  </a:lnTo>
                  <a:lnTo>
                    <a:pt x="108264" y="89154"/>
                  </a:lnTo>
                  <a:lnTo>
                    <a:pt x="108255" y="88156"/>
                  </a:lnTo>
                  <a:lnTo>
                    <a:pt x="108246" y="87169"/>
                  </a:lnTo>
                  <a:lnTo>
                    <a:pt x="108228" y="86171"/>
                  </a:lnTo>
                  <a:lnTo>
                    <a:pt x="108206" y="85184"/>
                  </a:lnTo>
                  <a:lnTo>
                    <a:pt x="108179" y="84197"/>
                  </a:lnTo>
                  <a:lnTo>
                    <a:pt x="108143" y="83211"/>
                  </a:lnTo>
                  <a:lnTo>
                    <a:pt x="108103" y="82224"/>
                  </a:lnTo>
                  <a:lnTo>
                    <a:pt x="108059" y="81249"/>
                  </a:lnTo>
                  <a:lnTo>
                    <a:pt x="108005" y="80273"/>
                  </a:lnTo>
                  <a:lnTo>
                    <a:pt x="107947" y="79309"/>
                  </a:lnTo>
                  <a:lnTo>
                    <a:pt x="107885" y="78334"/>
                  </a:lnTo>
                  <a:lnTo>
                    <a:pt x="107814" y="77381"/>
                  </a:lnTo>
                  <a:lnTo>
                    <a:pt x="107734" y="76417"/>
                  </a:lnTo>
                  <a:lnTo>
                    <a:pt x="107654" y="75465"/>
                  </a:lnTo>
                  <a:lnTo>
                    <a:pt x="107560" y="74523"/>
                  </a:lnTo>
                  <a:lnTo>
                    <a:pt x="107462" y="73582"/>
                  </a:lnTo>
                  <a:lnTo>
                    <a:pt x="107355" y="72652"/>
                  </a:lnTo>
                  <a:lnTo>
                    <a:pt x="107244" y="71722"/>
                  </a:lnTo>
                  <a:lnTo>
                    <a:pt x="107124" y="70804"/>
                  </a:lnTo>
                  <a:lnTo>
                    <a:pt x="106995" y="69885"/>
                  </a:lnTo>
                  <a:lnTo>
                    <a:pt x="106857" y="68978"/>
                  </a:lnTo>
                  <a:lnTo>
                    <a:pt x="106714" y="68082"/>
                  </a:lnTo>
                  <a:lnTo>
                    <a:pt x="106563" y="67186"/>
                  </a:lnTo>
                  <a:lnTo>
                    <a:pt x="106402" y="66301"/>
                  </a:lnTo>
                  <a:lnTo>
                    <a:pt x="106233" y="65428"/>
                  </a:lnTo>
                  <a:lnTo>
                    <a:pt x="106055" y="64555"/>
                  </a:lnTo>
                  <a:lnTo>
                    <a:pt x="105868" y="63693"/>
                  </a:lnTo>
                  <a:lnTo>
                    <a:pt x="105672" y="62842"/>
                  </a:lnTo>
                  <a:lnTo>
                    <a:pt x="105472" y="62003"/>
                  </a:lnTo>
                  <a:lnTo>
                    <a:pt x="105258" y="61175"/>
                  </a:lnTo>
                  <a:lnTo>
                    <a:pt x="105035" y="60347"/>
                  </a:lnTo>
                  <a:lnTo>
                    <a:pt x="104804" y="59542"/>
                  </a:lnTo>
                  <a:lnTo>
                    <a:pt x="104563" y="58737"/>
                  </a:lnTo>
                  <a:lnTo>
                    <a:pt x="104314" y="57943"/>
                  </a:lnTo>
                  <a:lnTo>
                    <a:pt x="104051" y="57172"/>
                  </a:lnTo>
                  <a:lnTo>
                    <a:pt x="103904" y="56752"/>
                  </a:lnTo>
                  <a:lnTo>
                    <a:pt x="103757" y="56344"/>
                  </a:lnTo>
                  <a:lnTo>
                    <a:pt x="103610" y="55935"/>
                  </a:lnTo>
                  <a:lnTo>
                    <a:pt x="103459" y="55538"/>
                  </a:lnTo>
                  <a:lnTo>
                    <a:pt x="103303" y="55141"/>
                  </a:lnTo>
                  <a:lnTo>
                    <a:pt x="103152" y="54756"/>
                  </a:lnTo>
                  <a:lnTo>
                    <a:pt x="102996" y="54382"/>
                  </a:lnTo>
                  <a:lnTo>
                    <a:pt x="102836" y="54007"/>
                  </a:lnTo>
                  <a:lnTo>
                    <a:pt x="102675" y="53644"/>
                  </a:lnTo>
                  <a:lnTo>
                    <a:pt x="102515" y="53282"/>
                  </a:lnTo>
                  <a:lnTo>
                    <a:pt x="102355" y="52930"/>
                  </a:lnTo>
                  <a:lnTo>
                    <a:pt x="102190" y="52578"/>
                  </a:lnTo>
                  <a:lnTo>
                    <a:pt x="102025" y="52238"/>
                  </a:lnTo>
                  <a:lnTo>
                    <a:pt x="101860" y="51909"/>
                  </a:lnTo>
                  <a:lnTo>
                    <a:pt x="101691" y="51580"/>
                  </a:lnTo>
                  <a:lnTo>
                    <a:pt x="101522" y="51251"/>
                  </a:lnTo>
                  <a:lnTo>
                    <a:pt x="101348" y="50934"/>
                  </a:lnTo>
                  <a:lnTo>
                    <a:pt x="101179" y="50628"/>
                  </a:lnTo>
                  <a:lnTo>
                    <a:pt x="100827" y="50015"/>
                  </a:lnTo>
                  <a:lnTo>
                    <a:pt x="100475" y="49437"/>
                  </a:lnTo>
                  <a:lnTo>
                    <a:pt x="100115" y="48881"/>
                  </a:lnTo>
                  <a:lnTo>
                    <a:pt x="99754" y="48337"/>
                  </a:lnTo>
                  <a:lnTo>
                    <a:pt x="99385" y="47826"/>
                  </a:lnTo>
                  <a:lnTo>
                    <a:pt x="99010" y="47327"/>
                  </a:lnTo>
                  <a:lnTo>
                    <a:pt x="98632" y="46851"/>
                  </a:lnTo>
                  <a:lnTo>
                    <a:pt x="98249" y="46397"/>
                  </a:lnTo>
                  <a:lnTo>
                    <a:pt x="97862" y="45955"/>
                  </a:lnTo>
                  <a:lnTo>
                    <a:pt x="97474" y="45536"/>
                  </a:lnTo>
                  <a:lnTo>
                    <a:pt x="97078" y="45139"/>
                  </a:lnTo>
                  <a:lnTo>
                    <a:pt x="96682" y="44764"/>
                  </a:lnTo>
                  <a:lnTo>
                    <a:pt x="96281" y="44401"/>
                  </a:lnTo>
                  <a:lnTo>
                    <a:pt x="95876" y="44050"/>
                  </a:lnTo>
                  <a:lnTo>
                    <a:pt x="95466" y="43732"/>
                  </a:lnTo>
                  <a:lnTo>
                    <a:pt x="95056" y="43415"/>
                  </a:lnTo>
                  <a:lnTo>
                    <a:pt x="94642" y="43120"/>
                  </a:lnTo>
                  <a:lnTo>
                    <a:pt x="94224" y="42836"/>
                  </a:lnTo>
                  <a:lnTo>
                    <a:pt x="93805" y="42576"/>
                  </a:lnTo>
                  <a:lnTo>
                    <a:pt x="93382" y="42326"/>
                  </a:lnTo>
                  <a:lnTo>
                    <a:pt x="92959" y="42088"/>
                  </a:lnTo>
                  <a:lnTo>
                    <a:pt x="92536" y="41861"/>
                  </a:lnTo>
                  <a:lnTo>
                    <a:pt x="92108" y="41657"/>
                  </a:lnTo>
                  <a:lnTo>
                    <a:pt x="91677" y="41464"/>
                  </a:lnTo>
                  <a:lnTo>
                    <a:pt x="91245" y="41271"/>
                  </a:lnTo>
                  <a:lnTo>
                    <a:pt x="90813" y="41101"/>
                  </a:lnTo>
                  <a:lnTo>
                    <a:pt x="90381" y="40942"/>
                  </a:lnTo>
                  <a:lnTo>
                    <a:pt x="89944" y="40795"/>
                  </a:lnTo>
                  <a:lnTo>
                    <a:pt x="89508" y="40659"/>
                  </a:lnTo>
                  <a:lnTo>
                    <a:pt x="89072" y="40523"/>
                  </a:lnTo>
                  <a:lnTo>
                    <a:pt x="88635" y="40409"/>
                  </a:lnTo>
                  <a:lnTo>
                    <a:pt x="88199" y="40296"/>
                  </a:lnTo>
                  <a:lnTo>
                    <a:pt x="87762" y="40194"/>
                  </a:lnTo>
                  <a:lnTo>
                    <a:pt x="87322" y="40103"/>
                  </a:lnTo>
                  <a:lnTo>
                    <a:pt x="86885" y="40012"/>
                  </a:lnTo>
                  <a:lnTo>
                    <a:pt x="86449" y="39944"/>
                  </a:lnTo>
                  <a:lnTo>
                    <a:pt x="86008" y="39865"/>
                  </a:lnTo>
                  <a:lnTo>
                    <a:pt x="85135" y="39752"/>
                  </a:lnTo>
                  <a:lnTo>
                    <a:pt x="84267" y="39650"/>
                  </a:lnTo>
                  <a:lnTo>
                    <a:pt x="83403" y="39570"/>
                  </a:lnTo>
                  <a:lnTo>
                    <a:pt x="82544" y="39502"/>
                  </a:lnTo>
                  <a:lnTo>
                    <a:pt x="81689" y="39445"/>
                  </a:lnTo>
                  <a:lnTo>
                    <a:pt x="80014" y="39366"/>
                  </a:lnTo>
                  <a:lnTo>
                    <a:pt x="78380" y="39287"/>
                  </a:lnTo>
                  <a:lnTo>
                    <a:pt x="76995" y="39219"/>
                  </a:lnTo>
                  <a:lnTo>
                    <a:pt x="75606" y="39173"/>
                  </a:lnTo>
                  <a:lnTo>
                    <a:pt x="74217" y="39150"/>
                  </a:lnTo>
                  <a:lnTo>
                    <a:pt x="72823" y="39139"/>
                  </a:lnTo>
                  <a:lnTo>
                    <a:pt x="72885" y="36451"/>
                  </a:lnTo>
                  <a:lnTo>
                    <a:pt x="72934" y="33763"/>
                  </a:lnTo>
                  <a:lnTo>
                    <a:pt x="72983" y="31076"/>
                  </a:lnTo>
                  <a:lnTo>
                    <a:pt x="73019" y="28388"/>
                  </a:lnTo>
                  <a:lnTo>
                    <a:pt x="73046" y="25700"/>
                  </a:lnTo>
                  <a:lnTo>
                    <a:pt x="73063" y="23012"/>
                  </a:lnTo>
                  <a:lnTo>
                    <a:pt x="73068" y="21662"/>
                  </a:lnTo>
                  <a:lnTo>
                    <a:pt x="73068" y="20324"/>
                  </a:lnTo>
                  <a:lnTo>
                    <a:pt x="73068" y="18975"/>
                  </a:lnTo>
                  <a:lnTo>
                    <a:pt x="73063" y="17636"/>
                  </a:lnTo>
                  <a:lnTo>
                    <a:pt x="73224" y="17614"/>
                  </a:lnTo>
                  <a:lnTo>
                    <a:pt x="73380" y="17580"/>
                  </a:lnTo>
                  <a:lnTo>
                    <a:pt x="73535" y="17512"/>
                  </a:lnTo>
                  <a:lnTo>
                    <a:pt x="73691" y="17421"/>
                  </a:lnTo>
                  <a:lnTo>
                    <a:pt x="73843" y="17319"/>
                  </a:lnTo>
                  <a:lnTo>
                    <a:pt x="73994" y="17194"/>
                  </a:lnTo>
                  <a:lnTo>
                    <a:pt x="74145" y="17047"/>
                  </a:lnTo>
                  <a:lnTo>
                    <a:pt x="74292" y="16877"/>
                  </a:lnTo>
                  <a:lnTo>
                    <a:pt x="74435" y="16695"/>
                  </a:lnTo>
                  <a:lnTo>
                    <a:pt x="74577" y="16491"/>
                  </a:lnTo>
                  <a:lnTo>
                    <a:pt x="74711" y="16275"/>
                  </a:lnTo>
                  <a:lnTo>
                    <a:pt x="74849" y="16037"/>
                  </a:lnTo>
                  <a:lnTo>
                    <a:pt x="74978" y="15788"/>
                  </a:lnTo>
                  <a:lnTo>
                    <a:pt x="75103" y="15527"/>
                  </a:lnTo>
                  <a:lnTo>
                    <a:pt x="75227" y="15243"/>
                  </a:lnTo>
                  <a:lnTo>
                    <a:pt x="75348" y="14960"/>
                  </a:lnTo>
                  <a:lnTo>
                    <a:pt x="75459" y="14654"/>
                  </a:lnTo>
                  <a:lnTo>
                    <a:pt x="75566" y="14336"/>
                  </a:lnTo>
                  <a:lnTo>
                    <a:pt x="75673" y="14019"/>
                  </a:lnTo>
                  <a:lnTo>
                    <a:pt x="75771" y="13678"/>
                  </a:lnTo>
                  <a:lnTo>
                    <a:pt x="75860" y="13338"/>
                  </a:lnTo>
                  <a:lnTo>
                    <a:pt x="75949" y="12975"/>
                  </a:lnTo>
                  <a:lnTo>
                    <a:pt x="76029" y="12612"/>
                  </a:lnTo>
                  <a:lnTo>
                    <a:pt x="76105" y="12249"/>
                  </a:lnTo>
                  <a:lnTo>
                    <a:pt x="76172" y="11875"/>
                  </a:lnTo>
                  <a:lnTo>
                    <a:pt x="76229" y="11489"/>
                  </a:lnTo>
                  <a:lnTo>
                    <a:pt x="76283" y="11104"/>
                  </a:lnTo>
                  <a:lnTo>
                    <a:pt x="76327" y="10718"/>
                  </a:lnTo>
                  <a:lnTo>
                    <a:pt x="76367" y="10321"/>
                  </a:lnTo>
                  <a:lnTo>
                    <a:pt x="76399" y="9924"/>
                  </a:lnTo>
                  <a:lnTo>
                    <a:pt x="76421" y="9527"/>
                  </a:lnTo>
                  <a:lnTo>
                    <a:pt x="76434" y="9131"/>
                  </a:lnTo>
                  <a:lnTo>
                    <a:pt x="76439" y="8881"/>
                  </a:lnTo>
                  <a:lnTo>
                    <a:pt x="76439" y="8632"/>
                  </a:lnTo>
                  <a:lnTo>
                    <a:pt x="76439" y="8382"/>
                  </a:lnTo>
                  <a:lnTo>
                    <a:pt x="76434" y="8133"/>
                  </a:lnTo>
                  <a:lnTo>
                    <a:pt x="76430" y="7894"/>
                  </a:lnTo>
                  <a:lnTo>
                    <a:pt x="76421" y="7656"/>
                  </a:lnTo>
                  <a:lnTo>
                    <a:pt x="76408" y="7418"/>
                  </a:lnTo>
                  <a:lnTo>
                    <a:pt x="76390" y="7191"/>
                  </a:lnTo>
                  <a:lnTo>
                    <a:pt x="76376" y="6953"/>
                  </a:lnTo>
                  <a:lnTo>
                    <a:pt x="76354" y="6726"/>
                  </a:lnTo>
                  <a:lnTo>
                    <a:pt x="76332" y="6499"/>
                  </a:lnTo>
                  <a:lnTo>
                    <a:pt x="76305" y="6284"/>
                  </a:lnTo>
                  <a:lnTo>
                    <a:pt x="76278" y="6068"/>
                  </a:lnTo>
                  <a:lnTo>
                    <a:pt x="76247" y="5853"/>
                  </a:lnTo>
                  <a:lnTo>
                    <a:pt x="76176" y="5422"/>
                  </a:lnTo>
                  <a:lnTo>
                    <a:pt x="76100" y="5014"/>
                  </a:lnTo>
                  <a:lnTo>
                    <a:pt x="76016" y="4617"/>
                  </a:lnTo>
                  <a:lnTo>
                    <a:pt x="75918" y="4243"/>
                  </a:lnTo>
                  <a:lnTo>
                    <a:pt x="75815" y="3868"/>
                  </a:lnTo>
                  <a:lnTo>
                    <a:pt x="75704" y="3517"/>
                  </a:lnTo>
                  <a:lnTo>
                    <a:pt x="75588" y="3176"/>
                  </a:lnTo>
                  <a:lnTo>
                    <a:pt x="75463" y="2848"/>
                  </a:lnTo>
                  <a:lnTo>
                    <a:pt x="75330" y="2541"/>
                  </a:lnTo>
                  <a:lnTo>
                    <a:pt x="75192" y="2246"/>
                  </a:lnTo>
                  <a:lnTo>
                    <a:pt x="75049" y="1974"/>
                  </a:lnTo>
                  <a:lnTo>
                    <a:pt x="74898" y="1713"/>
                  </a:lnTo>
                  <a:lnTo>
                    <a:pt x="74747" y="1464"/>
                  </a:lnTo>
                  <a:lnTo>
                    <a:pt x="74586" y="1237"/>
                  </a:lnTo>
                  <a:lnTo>
                    <a:pt x="74422" y="1033"/>
                  </a:lnTo>
                  <a:lnTo>
                    <a:pt x="74257" y="840"/>
                  </a:lnTo>
                  <a:lnTo>
                    <a:pt x="74083" y="670"/>
                  </a:lnTo>
                  <a:lnTo>
                    <a:pt x="73909" y="523"/>
                  </a:lnTo>
                  <a:lnTo>
                    <a:pt x="73736" y="387"/>
                  </a:lnTo>
                  <a:lnTo>
                    <a:pt x="73553" y="273"/>
                  </a:lnTo>
                  <a:lnTo>
                    <a:pt x="73375" y="171"/>
                  </a:lnTo>
                  <a:lnTo>
                    <a:pt x="73193" y="103"/>
                  </a:lnTo>
                  <a:lnTo>
                    <a:pt x="73005" y="46"/>
                  </a:lnTo>
                  <a:lnTo>
                    <a:pt x="72823" y="12"/>
                  </a:lnTo>
                  <a:lnTo>
                    <a:pt x="72636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8"/>
            <p:cNvSpPr/>
            <p:nvPr/>
          </p:nvSpPr>
          <p:spPr>
            <a:xfrm>
              <a:off x="2094550" y="-4395875"/>
              <a:ext cx="560775" cy="978475"/>
            </a:xfrm>
            <a:custGeom>
              <a:rect b="b" l="l" r="r" t="t"/>
              <a:pathLst>
                <a:path extrusionOk="0" h="39139" w="22431">
                  <a:moveTo>
                    <a:pt x="11414" y="1"/>
                  </a:moveTo>
                  <a:lnTo>
                    <a:pt x="11084" y="35"/>
                  </a:lnTo>
                  <a:lnTo>
                    <a:pt x="10750" y="91"/>
                  </a:lnTo>
                  <a:lnTo>
                    <a:pt x="10412" y="171"/>
                  </a:lnTo>
                  <a:lnTo>
                    <a:pt x="10073" y="273"/>
                  </a:lnTo>
                  <a:lnTo>
                    <a:pt x="9735" y="409"/>
                  </a:lnTo>
                  <a:lnTo>
                    <a:pt x="9392" y="556"/>
                  </a:lnTo>
                  <a:lnTo>
                    <a:pt x="9045" y="738"/>
                  </a:lnTo>
                  <a:lnTo>
                    <a:pt x="8697" y="942"/>
                  </a:lnTo>
                  <a:lnTo>
                    <a:pt x="8350" y="1169"/>
                  </a:lnTo>
                  <a:lnTo>
                    <a:pt x="7998" y="1430"/>
                  </a:lnTo>
                  <a:lnTo>
                    <a:pt x="7647" y="1702"/>
                  </a:lnTo>
                  <a:lnTo>
                    <a:pt x="7344" y="1974"/>
                  </a:lnTo>
                  <a:lnTo>
                    <a:pt x="7041" y="2246"/>
                  </a:lnTo>
                  <a:lnTo>
                    <a:pt x="6751" y="2541"/>
                  </a:lnTo>
                  <a:lnTo>
                    <a:pt x="6462" y="2847"/>
                  </a:lnTo>
                  <a:lnTo>
                    <a:pt x="6186" y="3176"/>
                  </a:lnTo>
                  <a:lnTo>
                    <a:pt x="5910" y="3516"/>
                  </a:lnTo>
                  <a:lnTo>
                    <a:pt x="5643" y="3868"/>
                  </a:lnTo>
                  <a:lnTo>
                    <a:pt x="5384" y="4231"/>
                  </a:lnTo>
                  <a:lnTo>
                    <a:pt x="5131" y="4605"/>
                  </a:lnTo>
                  <a:lnTo>
                    <a:pt x="4881" y="5002"/>
                  </a:lnTo>
                  <a:lnTo>
                    <a:pt x="4641" y="5410"/>
                  </a:lnTo>
                  <a:lnTo>
                    <a:pt x="4405" y="5830"/>
                  </a:lnTo>
                  <a:lnTo>
                    <a:pt x="4173" y="6261"/>
                  </a:lnTo>
                  <a:lnTo>
                    <a:pt x="3951" y="6715"/>
                  </a:lnTo>
                  <a:lnTo>
                    <a:pt x="3737" y="7168"/>
                  </a:lnTo>
                  <a:lnTo>
                    <a:pt x="3528" y="7633"/>
                  </a:lnTo>
                  <a:lnTo>
                    <a:pt x="3323" y="8121"/>
                  </a:lnTo>
                  <a:lnTo>
                    <a:pt x="3122" y="8609"/>
                  </a:lnTo>
                  <a:lnTo>
                    <a:pt x="2931" y="9119"/>
                  </a:lnTo>
                  <a:lnTo>
                    <a:pt x="2748" y="9629"/>
                  </a:lnTo>
                  <a:lnTo>
                    <a:pt x="2566" y="10151"/>
                  </a:lnTo>
                  <a:lnTo>
                    <a:pt x="2397" y="10695"/>
                  </a:lnTo>
                  <a:lnTo>
                    <a:pt x="2227" y="11240"/>
                  </a:lnTo>
                  <a:lnTo>
                    <a:pt x="2067" y="11795"/>
                  </a:lnTo>
                  <a:lnTo>
                    <a:pt x="1911" y="12362"/>
                  </a:lnTo>
                  <a:lnTo>
                    <a:pt x="1764" y="12941"/>
                  </a:lnTo>
                  <a:lnTo>
                    <a:pt x="1622" y="13519"/>
                  </a:lnTo>
                  <a:lnTo>
                    <a:pt x="1484" y="14109"/>
                  </a:lnTo>
                  <a:lnTo>
                    <a:pt x="1355" y="14710"/>
                  </a:lnTo>
                  <a:lnTo>
                    <a:pt x="1230" y="15322"/>
                  </a:lnTo>
                  <a:lnTo>
                    <a:pt x="1114" y="15946"/>
                  </a:lnTo>
                  <a:lnTo>
                    <a:pt x="998" y="16570"/>
                  </a:lnTo>
                  <a:lnTo>
                    <a:pt x="896" y="17205"/>
                  </a:lnTo>
                  <a:lnTo>
                    <a:pt x="793" y="17840"/>
                  </a:lnTo>
                  <a:lnTo>
                    <a:pt x="700" y="18487"/>
                  </a:lnTo>
                  <a:lnTo>
                    <a:pt x="611" y="19144"/>
                  </a:lnTo>
                  <a:lnTo>
                    <a:pt x="531" y="19802"/>
                  </a:lnTo>
                  <a:lnTo>
                    <a:pt x="455" y="20471"/>
                  </a:lnTo>
                  <a:lnTo>
                    <a:pt x="384" y="21140"/>
                  </a:lnTo>
                  <a:lnTo>
                    <a:pt x="317" y="21821"/>
                  </a:lnTo>
                  <a:lnTo>
                    <a:pt x="259" y="22513"/>
                  </a:lnTo>
                  <a:lnTo>
                    <a:pt x="210" y="23193"/>
                  </a:lnTo>
                  <a:lnTo>
                    <a:pt x="161" y="23896"/>
                  </a:lnTo>
                  <a:lnTo>
                    <a:pt x="121" y="24588"/>
                  </a:lnTo>
                  <a:lnTo>
                    <a:pt x="85" y="25291"/>
                  </a:lnTo>
                  <a:lnTo>
                    <a:pt x="59" y="26006"/>
                  </a:lnTo>
                  <a:lnTo>
                    <a:pt x="32" y="26709"/>
                  </a:lnTo>
                  <a:lnTo>
                    <a:pt x="19" y="27423"/>
                  </a:lnTo>
                  <a:lnTo>
                    <a:pt x="5" y="28149"/>
                  </a:lnTo>
                  <a:lnTo>
                    <a:pt x="1" y="28864"/>
                  </a:lnTo>
                  <a:lnTo>
                    <a:pt x="1" y="29590"/>
                  </a:lnTo>
                  <a:lnTo>
                    <a:pt x="5" y="30315"/>
                  </a:lnTo>
                  <a:lnTo>
                    <a:pt x="19" y="31041"/>
                  </a:lnTo>
                  <a:lnTo>
                    <a:pt x="36" y="31778"/>
                  </a:lnTo>
                  <a:lnTo>
                    <a:pt x="59" y="32504"/>
                  </a:lnTo>
                  <a:lnTo>
                    <a:pt x="90" y="33241"/>
                  </a:lnTo>
                  <a:lnTo>
                    <a:pt x="121" y="33979"/>
                  </a:lnTo>
                  <a:lnTo>
                    <a:pt x="161" y="34716"/>
                  </a:lnTo>
                  <a:lnTo>
                    <a:pt x="210" y="35453"/>
                  </a:lnTo>
                  <a:lnTo>
                    <a:pt x="259" y="36190"/>
                  </a:lnTo>
                  <a:lnTo>
                    <a:pt x="317" y="36927"/>
                  </a:lnTo>
                  <a:lnTo>
                    <a:pt x="384" y="37665"/>
                  </a:lnTo>
                  <a:lnTo>
                    <a:pt x="451" y="38402"/>
                  </a:lnTo>
                  <a:lnTo>
                    <a:pt x="526" y="39139"/>
                  </a:lnTo>
                  <a:lnTo>
                    <a:pt x="811" y="38935"/>
                  </a:lnTo>
                  <a:lnTo>
                    <a:pt x="1101" y="38742"/>
                  </a:lnTo>
                  <a:lnTo>
                    <a:pt x="1386" y="38560"/>
                  </a:lnTo>
                  <a:lnTo>
                    <a:pt x="1680" y="38402"/>
                  </a:lnTo>
                  <a:lnTo>
                    <a:pt x="1969" y="38243"/>
                  </a:lnTo>
                  <a:lnTo>
                    <a:pt x="2263" y="38095"/>
                  </a:lnTo>
                  <a:lnTo>
                    <a:pt x="2557" y="37971"/>
                  </a:lnTo>
                  <a:lnTo>
                    <a:pt x="2851" y="37846"/>
                  </a:lnTo>
                  <a:lnTo>
                    <a:pt x="3145" y="37733"/>
                  </a:lnTo>
                  <a:lnTo>
                    <a:pt x="3439" y="37642"/>
                  </a:lnTo>
                  <a:lnTo>
                    <a:pt x="3737" y="37551"/>
                  </a:lnTo>
                  <a:lnTo>
                    <a:pt x="4031" y="37472"/>
                  </a:lnTo>
                  <a:lnTo>
                    <a:pt x="4329" y="37404"/>
                  </a:lnTo>
                  <a:lnTo>
                    <a:pt x="4623" y="37347"/>
                  </a:lnTo>
                  <a:lnTo>
                    <a:pt x="4921" y="37302"/>
                  </a:lnTo>
                  <a:lnTo>
                    <a:pt x="5215" y="37256"/>
                  </a:lnTo>
                  <a:lnTo>
                    <a:pt x="5171" y="37177"/>
                  </a:lnTo>
                  <a:lnTo>
                    <a:pt x="5126" y="37075"/>
                  </a:lnTo>
                  <a:lnTo>
                    <a:pt x="5086" y="36973"/>
                  </a:lnTo>
                  <a:lnTo>
                    <a:pt x="5046" y="36848"/>
                  </a:lnTo>
                  <a:lnTo>
                    <a:pt x="5010" y="36723"/>
                  </a:lnTo>
                  <a:lnTo>
                    <a:pt x="4975" y="36587"/>
                  </a:lnTo>
                  <a:lnTo>
                    <a:pt x="4944" y="36440"/>
                  </a:lnTo>
                  <a:lnTo>
                    <a:pt x="4917" y="36281"/>
                  </a:lnTo>
                  <a:lnTo>
                    <a:pt x="4863" y="35850"/>
                  </a:lnTo>
                  <a:lnTo>
                    <a:pt x="4814" y="35419"/>
                  </a:lnTo>
                  <a:lnTo>
                    <a:pt x="4770" y="34988"/>
                  </a:lnTo>
                  <a:lnTo>
                    <a:pt x="4734" y="34557"/>
                  </a:lnTo>
                  <a:lnTo>
                    <a:pt x="4708" y="34126"/>
                  </a:lnTo>
                  <a:lnTo>
                    <a:pt x="4685" y="33684"/>
                  </a:lnTo>
                  <a:lnTo>
                    <a:pt x="4668" y="33253"/>
                  </a:lnTo>
                  <a:lnTo>
                    <a:pt x="4654" y="32811"/>
                  </a:lnTo>
                  <a:lnTo>
                    <a:pt x="4650" y="32380"/>
                  </a:lnTo>
                  <a:lnTo>
                    <a:pt x="4654" y="31949"/>
                  </a:lnTo>
                  <a:lnTo>
                    <a:pt x="4659" y="31506"/>
                  </a:lnTo>
                  <a:lnTo>
                    <a:pt x="4672" y="31075"/>
                  </a:lnTo>
                  <a:lnTo>
                    <a:pt x="4690" y="30644"/>
                  </a:lnTo>
                  <a:lnTo>
                    <a:pt x="4712" y="30202"/>
                  </a:lnTo>
                  <a:lnTo>
                    <a:pt x="4743" y="29771"/>
                  </a:lnTo>
                  <a:lnTo>
                    <a:pt x="4774" y="29351"/>
                  </a:lnTo>
                  <a:lnTo>
                    <a:pt x="4814" y="28921"/>
                  </a:lnTo>
                  <a:lnTo>
                    <a:pt x="4859" y="28490"/>
                  </a:lnTo>
                  <a:lnTo>
                    <a:pt x="4908" y="28070"/>
                  </a:lnTo>
                  <a:lnTo>
                    <a:pt x="4961" y="27650"/>
                  </a:lnTo>
                  <a:lnTo>
                    <a:pt x="5019" y="27231"/>
                  </a:lnTo>
                  <a:lnTo>
                    <a:pt x="5082" y="26811"/>
                  </a:lnTo>
                  <a:lnTo>
                    <a:pt x="5153" y="26403"/>
                  </a:lnTo>
                  <a:lnTo>
                    <a:pt x="5224" y="25994"/>
                  </a:lnTo>
                  <a:lnTo>
                    <a:pt x="5300" y="25598"/>
                  </a:lnTo>
                  <a:lnTo>
                    <a:pt x="5380" y="25189"/>
                  </a:lnTo>
                  <a:lnTo>
                    <a:pt x="5465" y="24792"/>
                  </a:lnTo>
                  <a:lnTo>
                    <a:pt x="5554" y="24407"/>
                  </a:lnTo>
                  <a:lnTo>
                    <a:pt x="5647" y="24021"/>
                  </a:lnTo>
                  <a:lnTo>
                    <a:pt x="5741" y="23636"/>
                  </a:lnTo>
                  <a:lnTo>
                    <a:pt x="5843" y="23261"/>
                  </a:lnTo>
                  <a:lnTo>
                    <a:pt x="5946" y="22887"/>
                  </a:lnTo>
                  <a:lnTo>
                    <a:pt x="6052" y="22524"/>
                  </a:lnTo>
                  <a:lnTo>
                    <a:pt x="6164" y="22161"/>
                  </a:lnTo>
                  <a:lnTo>
                    <a:pt x="6279" y="21810"/>
                  </a:lnTo>
                  <a:lnTo>
                    <a:pt x="6395" y="21469"/>
                  </a:lnTo>
                  <a:lnTo>
                    <a:pt x="6515" y="21129"/>
                  </a:lnTo>
                  <a:lnTo>
                    <a:pt x="6640" y="20800"/>
                  </a:lnTo>
                  <a:lnTo>
                    <a:pt x="6765" y="20471"/>
                  </a:lnTo>
                  <a:lnTo>
                    <a:pt x="6894" y="20154"/>
                  </a:lnTo>
                  <a:lnTo>
                    <a:pt x="7023" y="19848"/>
                  </a:lnTo>
                  <a:lnTo>
                    <a:pt x="7157" y="19541"/>
                  </a:lnTo>
                  <a:lnTo>
                    <a:pt x="7295" y="19247"/>
                  </a:lnTo>
                  <a:lnTo>
                    <a:pt x="7433" y="18963"/>
                  </a:lnTo>
                  <a:lnTo>
                    <a:pt x="7575" y="18679"/>
                  </a:lnTo>
                  <a:lnTo>
                    <a:pt x="7718" y="18419"/>
                  </a:lnTo>
                  <a:lnTo>
                    <a:pt x="7865" y="18158"/>
                  </a:lnTo>
                  <a:lnTo>
                    <a:pt x="8012" y="17908"/>
                  </a:lnTo>
                  <a:lnTo>
                    <a:pt x="8159" y="17670"/>
                  </a:lnTo>
                  <a:lnTo>
                    <a:pt x="8310" y="17432"/>
                  </a:lnTo>
                  <a:lnTo>
                    <a:pt x="8461" y="17216"/>
                  </a:lnTo>
                  <a:lnTo>
                    <a:pt x="8617" y="17012"/>
                  </a:lnTo>
                  <a:lnTo>
                    <a:pt x="8773" y="16808"/>
                  </a:lnTo>
                  <a:lnTo>
                    <a:pt x="8929" y="16627"/>
                  </a:lnTo>
                  <a:lnTo>
                    <a:pt x="9085" y="16445"/>
                  </a:lnTo>
                  <a:lnTo>
                    <a:pt x="9245" y="16275"/>
                  </a:lnTo>
                  <a:lnTo>
                    <a:pt x="9405" y="16128"/>
                  </a:lnTo>
                  <a:lnTo>
                    <a:pt x="9566" y="15980"/>
                  </a:lnTo>
                  <a:lnTo>
                    <a:pt x="9730" y="15856"/>
                  </a:lnTo>
                  <a:lnTo>
                    <a:pt x="9891" y="15731"/>
                  </a:lnTo>
                  <a:lnTo>
                    <a:pt x="10056" y="15629"/>
                  </a:lnTo>
                  <a:lnTo>
                    <a:pt x="10216" y="15538"/>
                  </a:lnTo>
                  <a:lnTo>
                    <a:pt x="10381" y="15459"/>
                  </a:lnTo>
                  <a:lnTo>
                    <a:pt x="10545" y="15391"/>
                  </a:lnTo>
                  <a:lnTo>
                    <a:pt x="10710" y="15334"/>
                  </a:lnTo>
                  <a:lnTo>
                    <a:pt x="10870" y="15300"/>
                  </a:lnTo>
                  <a:lnTo>
                    <a:pt x="11035" y="15266"/>
                  </a:lnTo>
                  <a:lnTo>
                    <a:pt x="11195" y="15243"/>
                  </a:lnTo>
                  <a:lnTo>
                    <a:pt x="11356" y="15232"/>
                  </a:lnTo>
                  <a:lnTo>
                    <a:pt x="11516" y="15232"/>
                  </a:lnTo>
                  <a:lnTo>
                    <a:pt x="11676" y="15243"/>
                  </a:lnTo>
                  <a:lnTo>
                    <a:pt x="11837" y="15266"/>
                  </a:lnTo>
                  <a:lnTo>
                    <a:pt x="11993" y="15300"/>
                  </a:lnTo>
                  <a:lnTo>
                    <a:pt x="12153" y="15345"/>
                  </a:lnTo>
                  <a:lnTo>
                    <a:pt x="12309" y="15391"/>
                  </a:lnTo>
                  <a:lnTo>
                    <a:pt x="12460" y="15459"/>
                  </a:lnTo>
                  <a:lnTo>
                    <a:pt x="12616" y="15527"/>
                  </a:lnTo>
                  <a:lnTo>
                    <a:pt x="12772" y="15606"/>
                  </a:lnTo>
                  <a:lnTo>
                    <a:pt x="12923" y="15697"/>
                  </a:lnTo>
                  <a:lnTo>
                    <a:pt x="13075" y="15799"/>
                  </a:lnTo>
                  <a:lnTo>
                    <a:pt x="13222" y="15912"/>
                  </a:lnTo>
                  <a:lnTo>
                    <a:pt x="13373" y="16026"/>
                  </a:lnTo>
                  <a:lnTo>
                    <a:pt x="13520" y="16162"/>
                  </a:lnTo>
                  <a:lnTo>
                    <a:pt x="13662" y="16298"/>
                  </a:lnTo>
                  <a:lnTo>
                    <a:pt x="13809" y="16445"/>
                  </a:lnTo>
                  <a:lnTo>
                    <a:pt x="13952" y="16593"/>
                  </a:lnTo>
                  <a:lnTo>
                    <a:pt x="14094" y="16751"/>
                  </a:lnTo>
                  <a:lnTo>
                    <a:pt x="14232" y="16922"/>
                  </a:lnTo>
                  <a:lnTo>
                    <a:pt x="14370" y="17103"/>
                  </a:lnTo>
                  <a:lnTo>
                    <a:pt x="14508" y="17296"/>
                  </a:lnTo>
                  <a:lnTo>
                    <a:pt x="14642" y="17489"/>
                  </a:lnTo>
                  <a:lnTo>
                    <a:pt x="14776" y="17693"/>
                  </a:lnTo>
                  <a:lnTo>
                    <a:pt x="14905" y="17897"/>
                  </a:lnTo>
                  <a:lnTo>
                    <a:pt x="15034" y="18112"/>
                  </a:lnTo>
                  <a:lnTo>
                    <a:pt x="15163" y="18339"/>
                  </a:lnTo>
                  <a:lnTo>
                    <a:pt x="15288" y="18577"/>
                  </a:lnTo>
                  <a:lnTo>
                    <a:pt x="15412" y="18816"/>
                  </a:lnTo>
                  <a:lnTo>
                    <a:pt x="15533" y="19054"/>
                  </a:lnTo>
                  <a:lnTo>
                    <a:pt x="15653" y="19315"/>
                  </a:lnTo>
                  <a:lnTo>
                    <a:pt x="15769" y="19575"/>
                  </a:lnTo>
                  <a:lnTo>
                    <a:pt x="15884" y="19836"/>
                  </a:lnTo>
                  <a:lnTo>
                    <a:pt x="15996" y="20108"/>
                  </a:lnTo>
                  <a:lnTo>
                    <a:pt x="16107" y="20392"/>
                  </a:lnTo>
                  <a:lnTo>
                    <a:pt x="16214" y="20676"/>
                  </a:lnTo>
                  <a:lnTo>
                    <a:pt x="16321" y="20959"/>
                  </a:lnTo>
                  <a:lnTo>
                    <a:pt x="16423" y="21254"/>
                  </a:lnTo>
                  <a:lnTo>
                    <a:pt x="16526" y="21560"/>
                  </a:lnTo>
                  <a:lnTo>
                    <a:pt x="16619" y="21866"/>
                  </a:lnTo>
                  <a:lnTo>
                    <a:pt x="16717" y="22184"/>
                  </a:lnTo>
                  <a:lnTo>
                    <a:pt x="16811" y="22501"/>
                  </a:lnTo>
                  <a:lnTo>
                    <a:pt x="16900" y="22830"/>
                  </a:lnTo>
                  <a:lnTo>
                    <a:pt x="16984" y="23159"/>
                  </a:lnTo>
                  <a:lnTo>
                    <a:pt x="17069" y="23488"/>
                  </a:lnTo>
                  <a:lnTo>
                    <a:pt x="17149" y="23828"/>
                  </a:lnTo>
                  <a:lnTo>
                    <a:pt x="17229" y="24169"/>
                  </a:lnTo>
                  <a:lnTo>
                    <a:pt x="17305" y="24520"/>
                  </a:lnTo>
                  <a:lnTo>
                    <a:pt x="17376" y="24872"/>
                  </a:lnTo>
                  <a:lnTo>
                    <a:pt x="17443" y="25235"/>
                  </a:lnTo>
                  <a:lnTo>
                    <a:pt x="17510" y="25586"/>
                  </a:lnTo>
                  <a:lnTo>
                    <a:pt x="17572" y="25960"/>
                  </a:lnTo>
                  <a:lnTo>
                    <a:pt x="17634" y="26323"/>
                  </a:lnTo>
                  <a:lnTo>
                    <a:pt x="17688" y="26698"/>
                  </a:lnTo>
                  <a:lnTo>
                    <a:pt x="17741" y="27072"/>
                  </a:lnTo>
                  <a:lnTo>
                    <a:pt x="17790" y="27457"/>
                  </a:lnTo>
                  <a:lnTo>
                    <a:pt x="17835" y="27832"/>
                  </a:lnTo>
                  <a:lnTo>
                    <a:pt x="17879" y="28217"/>
                  </a:lnTo>
                  <a:lnTo>
                    <a:pt x="17915" y="28614"/>
                  </a:lnTo>
                  <a:lnTo>
                    <a:pt x="17951" y="29000"/>
                  </a:lnTo>
                  <a:lnTo>
                    <a:pt x="18080" y="28818"/>
                  </a:lnTo>
                  <a:lnTo>
                    <a:pt x="18213" y="28648"/>
                  </a:lnTo>
                  <a:lnTo>
                    <a:pt x="18351" y="28501"/>
                  </a:lnTo>
                  <a:lnTo>
                    <a:pt x="18494" y="28376"/>
                  </a:lnTo>
                  <a:lnTo>
                    <a:pt x="18636" y="28263"/>
                  </a:lnTo>
                  <a:lnTo>
                    <a:pt x="18783" y="28161"/>
                  </a:lnTo>
                  <a:lnTo>
                    <a:pt x="18935" y="28070"/>
                  </a:lnTo>
                  <a:lnTo>
                    <a:pt x="19086" y="27991"/>
                  </a:lnTo>
                  <a:lnTo>
                    <a:pt x="19237" y="27911"/>
                  </a:lnTo>
                  <a:lnTo>
                    <a:pt x="19389" y="27843"/>
                  </a:lnTo>
                  <a:lnTo>
                    <a:pt x="19696" y="27730"/>
                  </a:lnTo>
                  <a:lnTo>
                    <a:pt x="19994" y="27605"/>
                  </a:lnTo>
                  <a:lnTo>
                    <a:pt x="20284" y="27480"/>
                  </a:lnTo>
                  <a:lnTo>
                    <a:pt x="21353" y="26981"/>
                  </a:lnTo>
                  <a:lnTo>
                    <a:pt x="21887" y="26732"/>
                  </a:lnTo>
                  <a:lnTo>
                    <a:pt x="22430" y="26505"/>
                  </a:lnTo>
                  <a:lnTo>
                    <a:pt x="22390" y="25598"/>
                  </a:lnTo>
                  <a:lnTo>
                    <a:pt x="22341" y="24702"/>
                  </a:lnTo>
                  <a:lnTo>
                    <a:pt x="22283" y="23817"/>
                  </a:lnTo>
                  <a:lnTo>
                    <a:pt x="22221" y="22944"/>
                  </a:lnTo>
                  <a:lnTo>
                    <a:pt x="22150" y="22082"/>
                  </a:lnTo>
                  <a:lnTo>
                    <a:pt x="22065" y="21231"/>
                  </a:lnTo>
                  <a:lnTo>
                    <a:pt x="21980" y="20403"/>
                  </a:lnTo>
                  <a:lnTo>
                    <a:pt x="21882" y="19575"/>
                  </a:lnTo>
                  <a:lnTo>
                    <a:pt x="21780" y="18770"/>
                  </a:lnTo>
                  <a:lnTo>
                    <a:pt x="21669" y="17976"/>
                  </a:lnTo>
                  <a:lnTo>
                    <a:pt x="21553" y="17205"/>
                  </a:lnTo>
                  <a:lnTo>
                    <a:pt x="21428" y="16434"/>
                  </a:lnTo>
                  <a:lnTo>
                    <a:pt x="21295" y="15685"/>
                  </a:lnTo>
                  <a:lnTo>
                    <a:pt x="21157" y="14948"/>
                  </a:lnTo>
                  <a:lnTo>
                    <a:pt x="21010" y="14222"/>
                  </a:lnTo>
                  <a:lnTo>
                    <a:pt x="20854" y="13519"/>
                  </a:lnTo>
                  <a:lnTo>
                    <a:pt x="20698" y="12827"/>
                  </a:lnTo>
                  <a:lnTo>
                    <a:pt x="20529" y="12147"/>
                  </a:lnTo>
                  <a:lnTo>
                    <a:pt x="20360" y="11489"/>
                  </a:lnTo>
                  <a:lnTo>
                    <a:pt x="20177" y="10843"/>
                  </a:lnTo>
                  <a:lnTo>
                    <a:pt x="19994" y="10219"/>
                  </a:lnTo>
                  <a:lnTo>
                    <a:pt x="19803" y="9607"/>
                  </a:lnTo>
                  <a:lnTo>
                    <a:pt x="19603" y="9005"/>
                  </a:lnTo>
                  <a:lnTo>
                    <a:pt x="19402" y="8427"/>
                  </a:lnTo>
                  <a:lnTo>
                    <a:pt x="19193" y="7871"/>
                  </a:lnTo>
                  <a:lnTo>
                    <a:pt x="18979" y="7327"/>
                  </a:lnTo>
                  <a:lnTo>
                    <a:pt x="18757" y="6805"/>
                  </a:lnTo>
                  <a:lnTo>
                    <a:pt x="18529" y="6295"/>
                  </a:lnTo>
                  <a:lnTo>
                    <a:pt x="18302" y="5807"/>
                  </a:lnTo>
                  <a:lnTo>
                    <a:pt x="18062" y="5331"/>
                  </a:lnTo>
                  <a:lnTo>
                    <a:pt x="17821" y="4877"/>
                  </a:lnTo>
                  <a:lnTo>
                    <a:pt x="17577" y="4435"/>
                  </a:lnTo>
                  <a:lnTo>
                    <a:pt x="17323" y="4027"/>
                  </a:lnTo>
                  <a:lnTo>
                    <a:pt x="17069" y="3630"/>
                  </a:lnTo>
                  <a:lnTo>
                    <a:pt x="16806" y="3244"/>
                  </a:lnTo>
                  <a:lnTo>
                    <a:pt x="16539" y="2893"/>
                  </a:lnTo>
                  <a:lnTo>
                    <a:pt x="16272" y="2552"/>
                  </a:lnTo>
                  <a:lnTo>
                    <a:pt x="15996" y="2235"/>
                  </a:lnTo>
                  <a:lnTo>
                    <a:pt x="15715" y="1929"/>
                  </a:lnTo>
                  <a:lnTo>
                    <a:pt x="15435" y="1656"/>
                  </a:lnTo>
                  <a:lnTo>
                    <a:pt x="15145" y="1396"/>
                  </a:lnTo>
                  <a:lnTo>
                    <a:pt x="14856" y="1157"/>
                  </a:lnTo>
                  <a:lnTo>
                    <a:pt x="14557" y="942"/>
                  </a:lnTo>
                  <a:lnTo>
                    <a:pt x="14259" y="749"/>
                  </a:lnTo>
                  <a:lnTo>
                    <a:pt x="13956" y="579"/>
                  </a:lnTo>
                  <a:lnTo>
                    <a:pt x="13649" y="432"/>
                  </a:lnTo>
                  <a:lnTo>
                    <a:pt x="13342" y="307"/>
                  </a:lnTo>
                  <a:lnTo>
                    <a:pt x="13026" y="193"/>
                  </a:lnTo>
                  <a:lnTo>
                    <a:pt x="12709" y="114"/>
                  </a:lnTo>
                  <a:lnTo>
                    <a:pt x="12389" y="46"/>
                  </a:lnTo>
                  <a:lnTo>
                    <a:pt x="12068" y="12"/>
                  </a:lnTo>
                  <a:lnTo>
                    <a:pt x="11743" y="1"/>
                  </a:lnTo>
                  <a:close/>
                </a:path>
              </a:pathLst>
            </a:custGeom>
            <a:solidFill>
              <a:srgbClr val="F7B6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8"/>
            <p:cNvSpPr/>
            <p:nvPr/>
          </p:nvSpPr>
          <p:spPr>
            <a:xfrm>
              <a:off x="2122950" y="-5702650"/>
              <a:ext cx="330875" cy="607350"/>
            </a:xfrm>
            <a:custGeom>
              <a:rect b="b" l="l" r="r" t="t"/>
              <a:pathLst>
                <a:path extrusionOk="0" h="24294" w="13235">
                  <a:moveTo>
                    <a:pt x="797" y="0"/>
                  </a:moveTo>
                  <a:lnTo>
                    <a:pt x="682" y="1429"/>
                  </a:lnTo>
                  <a:lnTo>
                    <a:pt x="575" y="2858"/>
                  </a:lnTo>
                  <a:lnTo>
                    <a:pt x="481" y="4299"/>
                  </a:lnTo>
                  <a:lnTo>
                    <a:pt x="397" y="5739"/>
                  </a:lnTo>
                  <a:lnTo>
                    <a:pt x="317" y="7191"/>
                  </a:lnTo>
                  <a:lnTo>
                    <a:pt x="250" y="8631"/>
                  </a:lnTo>
                  <a:lnTo>
                    <a:pt x="192" y="10083"/>
                  </a:lnTo>
                  <a:lnTo>
                    <a:pt x="138" y="11546"/>
                  </a:lnTo>
                  <a:lnTo>
                    <a:pt x="98" y="12997"/>
                  </a:lnTo>
                  <a:lnTo>
                    <a:pt x="63" y="14460"/>
                  </a:lnTo>
                  <a:lnTo>
                    <a:pt x="36" y="15935"/>
                  </a:lnTo>
                  <a:lnTo>
                    <a:pt x="18" y="17398"/>
                  </a:lnTo>
                  <a:lnTo>
                    <a:pt x="5" y="18861"/>
                  </a:lnTo>
                  <a:lnTo>
                    <a:pt x="0" y="20335"/>
                  </a:lnTo>
                  <a:lnTo>
                    <a:pt x="5" y="21809"/>
                  </a:lnTo>
                  <a:lnTo>
                    <a:pt x="14" y="23272"/>
                  </a:lnTo>
                  <a:lnTo>
                    <a:pt x="784" y="23216"/>
                  </a:lnTo>
                  <a:lnTo>
                    <a:pt x="1559" y="23159"/>
                  </a:lnTo>
                  <a:lnTo>
                    <a:pt x="2334" y="23125"/>
                  </a:lnTo>
                  <a:lnTo>
                    <a:pt x="3108" y="23114"/>
                  </a:lnTo>
                  <a:lnTo>
                    <a:pt x="3883" y="23114"/>
                  </a:lnTo>
                  <a:lnTo>
                    <a:pt x="4663" y="23125"/>
                  </a:lnTo>
                  <a:lnTo>
                    <a:pt x="5437" y="23159"/>
                  </a:lnTo>
                  <a:lnTo>
                    <a:pt x="6217" y="23216"/>
                  </a:lnTo>
                  <a:lnTo>
                    <a:pt x="6991" y="23284"/>
                  </a:lnTo>
                  <a:lnTo>
                    <a:pt x="7771" y="23374"/>
                  </a:lnTo>
                  <a:lnTo>
                    <a:pt x="8546" y="23477"/>
                  </a:lnTo>
                  <a:lnTo>
                    <a:pt x="9316" y="23601"/>
                  </a:lnTo>
                  <a:lnTo>
                    <a:pt x="10091" y="23749"/>
                  </a:lnTo>
                  <a:lnTo>
                    <a:pt x="10861" y="23907"/>
                  </a:lnTo>
                  <a:lnTo>
                    <a:pt x="11631" y="24089"/>
                  </a:lnTo>
                  <a:lnTo>
                    <a:pt x="12397" y="24293"/>
                  </a:lnTo>
                  <a:lnTo>
                    <a:pt x="12411" y="23182"/>
                  </a:lnTo>
                  <a:lnTo>
                    <a:pt x="12433" y="22082"/>
                  </a:lnTo>
                  <a:lnTo>
                    <a:pt x="12455" y="20970"/>
                  </a:lnTo>
                  <a:lnTo>
                    <a:pt x="12486" y="19859"/>
                  </a:lnTo>
                  <a:lnTo>
                    <a:pt x="12522" y="18759"/>
                  </a:lnTo>
                  <a:lnTo>
                    <a:pt x="12562" y="17647"/>
                  </a:lnTo>
                  <a:lnTo>
                    <a:pt x="12607" y="16547"/>
                  </a:lnTo>
                  <a:lnTo>
                    <a:pt x="12656" y="15447"/>
                  </a:lnTo>
                  <a:lnTo>
                    <a:pt x="12709" y="14347"/>
                  </a:lnTo>
                  <a:lnTo>
                    <a:pt x="12767" y="13247"/>
                  </a:lnTo>
                  <a:lnTo>
                    <a:pt x="12834" y="12147"/>
                  </a:lnTo>
                  <a:lnTo>
                    <a:pt x="12905" y="11058"/>
                  </a:lnTo>
                  <a:lnTo>
                    <a:pt x="12976" y="9969"/>
                  </a:lnTo>
                  <a:lnTo>
                    <a:pt x="13056" y="8892"/>
                  </a:lnTo>
                  <a:lnTo>
                    <a:pt x="13145" y="7803"/>
                  </a:lnTo>
                  <a:lnTo>
                    <a:pt x="13234" y="6737"/>
                  </a:lnTo>
                  <a:lnTo>
                    <a:pt x="11694" y="6113"/>
                  </a:lnTo>
                  <a:lnTo>
                    <a:pt x="10126" y="5478"/>
                  </a:lnTo>
                  <a:lnTo>
                    <a:pt x="9338" y="5138"/>
                  </a:lnTo>
                  <a:lnTo>
                    <a:pt x="8546" y="4798"/>
                  </a:lnTo>
                  <a:lnTo>
                    <a:pt x="7753" y="4435"/>
                  </a:lnTo>
                  <a:lnTo>
                    <a:pt x="6960" y="4061"/>
                  </a:lnTo>
                  <a:lnTo>
                    <a:pt x="6172" y="3664"/>
                  </a:lnTo>
                  <a:lnTo>
                    <a:pt x="5776" y="3459"/>
                  </a:lnTo>
                  <a:lnTo>
                    <a:pt x="5384" y="3244"/>
                  </a:lnTo>
                  <a:lnTo>
                    <a:pt x="4992" y="3017"/>
                  </a:lnTo>
                  <a:lnTo>
                    <a:pt x="4605" y="2790"/>
                  </a:lnTo>
                  <a:lnTo>
                    <a:pt x="4217" y="2563"/>
                  </a:lnTo>
                  <a:lnTo>
                    <a:pt x="3830" y="2314"/>
                  </a:lnTo>
                  <a:lnTo>
                    <a:pt x="3447" y="2064"/>
                  </a:lnTo>
                  <a:lnTo>
                    <a:pt x="3064" y="1804"/>
                  </a:lnTo>
                  <a:lnTo>
                    <a:pt x="2681" y="1531"/>
                  </a:lnTo>
                  <a:lnTo>
                    <a:pt x="2307" y="1248"/>
                  </a:lnTo>
                  <a:lnTo>
                    <a:pt x="1933" y="964"/>
                  </a:lnTo>
                  <a:lnTo>
                    <a:pt x="1559" y="670"/>
                  </a:lnTo>
                  <a:lnTo>
                    <a:pt x="1189" y="352"/>
                  </a:lnTo>
                  <a:lnTo>
                    <a:pt x="824" y="34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8"/>
            <p:cNvSpPr/>
            <p:nvPr/>
          </p:nvSpPr>
          <p:spPr>
            <a:xfrm>
              <a:off x="2125050" y="-5016525"/>
              <a:ext cx="329875" cy="692400"/>
            </a:xfrm>
            <a:custGeom>
              <a:rect b="b" l="l" r="r" t="t"/>
              <a:pathLst>
                <a:path extrusionOk="0" h="27696" w="13195">
                  <a:moveTo>
                    <a:pt x="12282" y="1"/>
                  </a:moveTo>
                  <a:lnTo>
                    <a:pt x="10750" y="103"/>
                  </a:lnTo>
                  <a:lnTo>
                    <a:pt x="9218" y="182"/>
                  </a:lnTo>
                  <a:lnTo>
                    <a:pt x="7682" y="262"/>
                  </a:lnTo>
                  <a:lnTo>
                    <a:pt x="6146" y="341"/>
                  </a:lnTo>
                  <a:lnTo>
                    <a:pt x="4610" y="398"/>
                  </a:lnTo>
                  <a:lnTo>
                    <a:pt x="3073" y="455"/>
                  </a:lnTo>
                  <a:lnTo>
                    <a:pt x="1" y="534"/>
                  </a:lnTo>
                  <a:lnTo>
                    <a:pt x="50" y="2246"/>
                  </a:lnTo>
                  <a:lnTo>
                    <a:pt x="112" y="3948"/>
                  </a:lnTo>
                  <a:lnTo>
                    <a:pt x="179" y="5649"/>
                  </a:lnTo>
                  <a:lnTo>
                    <a:pt x="255" y="7361"/>
                  </a:lnTo>
                  <a:lnTo>
                    <a:pt x="335" y="9062"/>
                  </a:lnTo>
                  <a:lnTo>
                    <a:pt x="428" y="10764"/>
                  </a:lnTo>
                  <a:lnTo>
                    <a:pt x="531" y="12465"/>
                  </a:lnTo>
                  <a:lnTo>
                    <a:pt x="638" y="14166"/>
                  </a:lnTo>
                  <a:lnTo>
                    <a:pt x="749" y="15867"/>
                  </a:lnTo>
                  <a:lnTo>
                    <a:pt x="874" y="17568"/>
                  </a:lnTo>
                  <a:lnTo>
                    <a:pt x="1003" y="19258"/>
                  </a:lnTo>
                  <a:lnTo>
                    <a:pt x="1141" y="20959"/>
                  </a:lnTo>
                  <a:lnTo>
                    <a:pt x="1283" y="22649"/>
                  </a:lnTo>
                  <a:lnTo>
                    <a:pt x="1430" y="24328"/>
                  </a:lnTo>
                  <a:lnTo>
                    <a:pt x="1586" y="26017"/>
                  </a:lnTo>
                  <a:lnTo>
                    <a:pt x="1751" y="27696"/>
                  </a:lnTo>
                  <a:lnTo>
                    <a:pt x="2040" y="27118"/>
                  </a:lnTo>
                  <a:lnTo>
                    <a:pt x="2339" y="26562"/>
                  </a:lnTo>
                  <a:lnTo>
                    <a:pt x="2642" y="26029"/>
                  </a:lnTo>
                  <a:lnTo>
                    <a:pt x="2953" y="25507"/>
                  </a:lnTo>
                  <a:lnTo>
                    <a:pt x="3269" y="25019"/>
                  </a:lnTo>
                  <a:lnTo>
                    <a:pt x="3594" y="24543"/>
                  </a:lnTo>
                  <a:lnTo>
                    <a:pt x="3920" y="24089"/>
                  </a:lnTo>
                  <a:lnTo>
                    <a:pt x="4253" y="23658"/>
                  </a:lnTo>
                  <a:lnTo>
                    <a:pt x="4596" y="23262"/>
                  </a:lnTo>
                  <a:lnTo>
                    <a:pt x="4766" y="23069"/>
                  </a:lnTo>
                  <a:lnTo>
                    <a:pt x="4939" y="22876"/>
                  </a:lnTo>
                  <a:lnTo>
                    <a:pt x="5117" y="22694"/>
                  </a:lnTo>
                  <a:lnTo>
                    <a:pt x="5291" y="22513"/>
                  </a:lnTo>
                  <a:lnTo>
                    <a:pt x="5469" y="22343"/>
                  </a:lnTo>
                  <a:lnTo>
                    <a:pt x="5647" y="22184"/>
                  </a:lnTo>
                  <a:lnTo>
                    <a:pt x="5830" y="22025"/>
                  </a:lnTo>
                  <a:lnTo>
                    <a:pt x="6008" y="21878"/>
                  </a:lnTo>
                  <a:lnTo>
                    <a:pt x="6191" y="21731"/>
                  </a:lnTo>
                  <a:lnTo>
                    <a:pt x="6378" y="21594"/>
                  </a:lnTo>
                  <a:lnTo>
                    <a:pt x="6560" y="21458"/>
                  </a:lnTo>
                  <a:lnTo>
                    <a:pt x="6747" y="21334"/>
                  </a:lnTo>
                  <a:lnTo>
                    <a:pt x="6934" y="21209"/>
                  </a:lnTo>
                  <a:lnTo>
                    <a:pt x="7121" y="21107"/>
                  </a:lnTo>
                  <a:lnTo>
                    <a:pt x="7313" y="21005"/>
                  </a:lnTo>
                  <a:lnTo>
                    <a:pt x="7500" y="20903"/>
                  </a:lnTo>
                  <a:lnTo>
                    <a:pt x="7691" y="20823"/>
                  </a:lnTo>
                  <a:lnTo>
                    <a:pt x="7878" y="20732"/>
                  </a:lnTo>
                  <a:lnTo>
                    <a:pt x="8070" y="20664"/>
                  </a:lnTo>
                  <a:lnTo>
                    <a:pt x="8257" y="20596"/>
                  </a:lnTo>
                  <a:lnTo>
                    <a:pt x="8448" y="20540"/>
                  </a:lnTo>
                  <a:lnTo>
                    <a:pt x="8640" y="20483"/>
                  </a:lnTo>
                  <a:lnTo>
                    <a:pt x="9023" y="20392"/>
                  </a:lnTo>
                  <a:lnTo>
                    <a:pt x="9406" y="20336"/>
                  </a:lnTo>
                  <a:lnTo>
                    <a:pt x="9784" y="20302"/>
                  </a:lnTo>
                  <a:lnTo>
                    <a:pt x="10167" y="20302"/>
                  </a:lnTo>
                  <a:lnTo>
                    <a:pt x="10550" y="20313"/>
                  </a:lnTo>
                  <a:lnTo>
                    <a:pt x="10933" y="20358"/>
                  </a:lnTo>
                  <a:lnTo>
                    <a:pt x="11311" y="20438"/>
                  </a:lnTo>
                  <a:lnTo>
                    <a:pt x="11694" y="20528"/>
                  </a:lnTo>
                  <a:lnTo>
                    <a:pt x="12073" y="20653"/>
                  </a:lnTo>
                  <a:lnTo>
                    <a:pt x="12447" y="20801"/>
                  </a:lnTo>
                  <a:lnTo>
                    <a:pt x="12821" y="20982"/>
                  </a:lnTo>
                  <a:lnTo>
                    <a:pt x="13195" y="21175"/>
                  </a:lnTo>
                  <a:lnTo>
                    <a:pt x="13084" y="19927"/>
                  </a:lnTo>
                  <a:lnTo>
                    <a:pt x="12981" y="18668"/>
                  </a:lnTo>
                  <a:lnTo>
                    <a:pt x="12888" y="17387"/>
                  </a:lnTo>
                  <a:lnTo>
                    <a:pt x="12799" y="16105"/>
                  </a:lnTo>
                  <a:lnTo>
                    <a:pt x="12718" y="14812"/>
                  </a:lnTo>
                  <a:lnTo>
                    <a:pt x="12643" y="13497"/>
                  </a:lnTo>
                  <a:lnTo>
                    <a:pt x="12576" y="12181"/>
                  </a:lnTo>
                  <a:lnTo>
                    <a:pt x="12514" y="10854"/>
                  </a:lnTo>
                  <a:lnTo>
                    <a:pt x="12460" y="9527"/>
                  </a:lnTo>
                  <a:lnTo>
                    <a:pt x="12416" y="8178"/>
                  </a:lnTo>
                  <a:lnTo>
                    <a:pt x="12376" y="6828"/>
                  </a:lnTo>
                  <a:lnTo>
                    <a:pt x="12340" y="5479"/>
                  </a:lnTo>
                  <a:lnTo>
                    <a:pt x="12318" y="4118"/>
                  </a:lnTo>
                  <a:lnTo>
                    <a:pt x="12300" y="2745"/>
                  </a:lnTo>
                  <a:lnTo>
                    <a:pt x="12287" y="1373"/>
                  </a:lnTo>
                  <a:lnTo>
                    <a:pt x="1228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8"/>
            <p:cNvSpPr/>
            <p:nvPr/>
          </p:nvSpPr>
          <p:spPr>
            <a:xfrm>
              <a:off x="2152450" y="-6309975"/>
              <a:ext cx="376750" cy="692400"/>
            </a:xfrm>
            <a:custGeom>
              <a:rect b="b" l="l" r="r" t="t"/>
              <a:pathLst>
                <a:path extrusionOk="0" h="27696" w="15070">
                  <a:moveTo>
                    <a:pt x="3300" y="1"/>
                  </a:moveTo>
                  <a:lnTo>
                    <a:pt x="3019" y="1226"/>
                  </a:lnTo>
                  <a:lnTo>
                    <a:pt x="2752" y="2450"/>
                  </a:lnTo>
                  <a:lnTo>
                    <a:pt x="2498" y="3698"/>
                  </a:lnTo>
                  <a:lnTo>
                    <a:pt x="2249" y="4934"/>
                  </a:lnTo>
                  <a:lnTo>
                    <a:pt x="2013" y="6182"/>
                  </a:lnTo>
                  <a:lnTo>
                    <a:pt x="1782" y="7440"/>
                  </a:lnTo>
                  <a:lnTo>
                    <a:pt x="1563" y="8699"/>
                  </a:lnTo>
                  <a:lnTo>
                    <a:pt x="1354" y="9958"/>
                  </a:lnTo>
                  <a:lnTo>
                    <a:pt x="1158" y="11228"/>
                  </a:lnTo>
                  <a:lnTo>
                    <a:pt x="967" y="12510"/>
                  </a:lnTo>
                  <a:lnTo>
                    <a:pt x="784" y="13791"/>
                  </a:lnTo>
                  <a:lnTo>
                    <a:pt x="610" y="15073"/>
                  </a:lnTo>
                  <a:lnTo>
                    <a:pt x="446" y="16366"/>
                  </a:lnTo>
                  <a:lnTo>
                    <a:pt x="290" y="17659"/>
                  </a:lnTo>
                  <a:lnTo>
                    <a:pt x="138" y="18963"/>
                  </a:lnTo>
                  <a:lnTo>
                    <a:pt x="0" y="20279"/>
                  </a:lnTo>
                  <a:lnTo>
                    <a:pt x="388" y="20381"/>
                  </a:lnTo>
                  <a:lnTo>
                    <a:pt x="775" y="20505"/>
                  </a:lnTo>
                  <a:lnTo>
                    <a:pt x="1163" y="20642"/>
                  </a:lnTo>
                  <a:lnTo>
                    <a:pt x="1554" y="20800"/>
                  </a:lnTo>
                  <a:lnTo>
                    <a:pt x="1942" y="20959"/>
                  </a:lnTo>
                  <a:lnTo>
                    <a:pt x="2334" y="21129"/>
                  </a:lnTo>
                  <a:lnTo>
                    <a:pt x="2726" y="21299"/>
                  </a:lnTo>
                  <a:lnTo>
                    <a:pt x="3117" y="21492"/>
                  </a:lnTo>
                  <a:lnTo>
                    <a:pt x="3509" y="21696"/>
                  </a:lnTo>
                  <a:lnTo>
                    <a:pt x="3901" y="21900"/>
                  </a:lnTo>
                  <a:lnTo>
                    <a:pt x="4293" y="22116"/>
                  </a:lnTo>
                  <a:lnTo>
                    <a:pt x="4685" y="22343"/>
                  </a:lnTo>
                  <a:lnTo>
                    <a:pt x="5077" y="22570"/>
                  </a:lnTo>
                  <a:lnTo>
                    <a:pt x="5469" y="22808"/>
                  </a:lnTo>
                  <a:lnTo>
                    <a:pt x="6248" y="23307"/>
                  </a:lnTo>
                  <a:lnTo>
                    <a:pt x="7032" y="23817"/>
                  </a:lnTo>
                  <a:lnTo>
                    <a:pt x="7806" y="24350"/>
                  </a:lnTo>
                  <a:lnTo>
                    <a:pt x="8581" y="24906"/>
                  </a:lnTo>
                  <a:lnTo>
                    <a:pt x="9351" y="25462"/>
                  </a:lnTo>
                  <a:lnTo>
                    <a:pt x="10879" y="26584"/>
                  </a:lnTo>
                  <a:lnTo>
                    <a:pt x="12379" y="27696"/>
                  </a:lnTo>
                  <a:lnTo>
                    <a:pt x="12504" y="26562"/>
                  </a:lnTo>
                  <a:lnTo>
                    <a:pt x="12633" y="25427"/>
                  </a:lnTo>
                  <a:lnTo>
                    <a:pt x="12762" y="24305"/>
                  </a:lnTo>
                  <a:lnTo>
                    <a:pt x="12905" y="23193"/>
                  </a:lnTo>
                  <a:lnTo>
                    <a:pt x="13047" y="22082"/>
                  </a:lnTo>
                  <a:lnTo>
                    <a:pt x="13199" y="20993"/>
                  </a:lnTo>
                  <a:lnTo>
                    <a:pt x="13355" y="19904"/>
                  </a:lnTo>
                  <a:lnTo>
                    <a:pt x="13515" y="18827"/>
                  </a:lnTo>
                  <a:lnTo>
                    <a:pt x="13684" y="17761"/>
                  </a:lnTo>
                  <a:lnTo>
                    <a:pt x="13862" y="16706"/>
                  </a:lnTo>
                  <a:lnTo>
                    <a:pt x="14045" y="15651"/>
                  </a:lnTo>
                  <a:lnTo>
                    <a:pt x="14236" y="14619"/>
                  </a:lnTo>
                  <a:lnTo>
                    <a:pt x="14432" y="13599"/>
                  </a:lnTo>
                  <a:lnTo>
                    <a:pt x="14637" y="12589"/>
                  </a:lnTo>
                  <a:lnTo>
                    <a:pt x="14846" y="11591"/>
                  </a:lnTo>
                  <a:lnTo>
                    <a:pt x="15069" y="10605"/>
                  </a:lnTo>
                  <a:lnTo>
                    <a:pt x="15069" y="10605"/>
                  </a:lnTo>
                  <a:lnTo>
                    <a:pt x="15025" y="10695"/>
                  </a:lnTo>
                  <a:lnTo>
                    <a:pt x="14980" y="10786"/>
                  </a:lnTo>
                  <a:lnTo>
                    <a:pt x="14931" y="10854"/>
                  </a:lnTo>
                  <a:lnTo>
                    <a:pt x="14886" y="10911"/>
                  </a:lnTo>
                  <a:lnTo>
                    <a:pt x="14833" y="10945"/>
                  </a:lnTo>
                  <a:lnTo>
                    <a:pt x="14784" y="10968"/>
                  </a:lnTo>
                  <a:lnTo>
                    <a:pt x="14726" y="10956"/>
                  </a:lnTo>
                  <a:lnTo>
                    <a:pt x="14668" y="10934"/>
                  </a:lnTo>
                  <a:lnTo>
                    <a:pt x="14330" y="10741"/>
                  </a:lnTo>
                  <a:lnTo>
                    <a:pt x="13991" y="10537"/>
                  </a:lnTo>
                  <a:lnTo>
                    <a:pt x="13649" y="10321"/>
                  </a:lnTo>
                  <a:lnTo>
                    <a:pt x="13310" y="10106"/>
                  </a:lnTo>
                  <a:lnTo>
                    <a:pt x="12967" y="9879"/>
                  </a:lnTo>
                  <a:lnTo>
                    <a:pt x="12629" y="9641"/>
                  </a:lnTo>
                  <a:lnTo>
                    <a:pt x="11943" y="9153"/>
                  </a:lnTo>
                  <a:lnTo>
                    <a:pt x="11262" y="8631"/>
                  </a:lnTo>
                  <a:lnTo>
                    <a:pt x="10581" y="8087"/>
                  </a:lnTo>
                  <a:lnTo>
                    <a:pt x="9904" y="7531"/>
                  </a:lnTo>
                  <a:lnTo>
                    <a:pt x="9222" y="6941"/>
                  </a:lnTo>
                  <a:lnTo>
                    <a:pt x="8546" y="6352"/>
                  </a:lnTo>
                  <a:lnTo>
                    <a:pt x="7873" y="5739"/>
                  </a:lnTo>
                  <a:lnTo>
                    <a:pt x="7201" y="5127"/>
                  </a:lnTo>
                  <a:lnTo>
                    <a:pt x="6533" y="4492"/>
                  </a:lnTo>
                  <a:lnTo>
                    <a:pt x="5206" y="3222"/>
                  </a:lnTo>
                  <a:lnTo>
                    <a:pt x="3897" y="1951"/>
                  </a:lnTo>
                  <a:lnTo>
                    <a:pt x="3830" y="1883"/>
                  </a:lnTo>
                  <a:lnTo>
                    <a:pt x="3763" y="1804"/>
                  </a:lnTo>
                  <a:lnTo>
                    <a:pt x="3705" y="1713"/>
                  </a:lnTo>
                  <a:lnTo>
                    <a:pt x="3652" y="1611"/>
                  </a:lnTo>
                  <a:lnTo>
                    <a:pt x="3603" y="1498"/>
                  </a:lnTo>
                  <a:lnTo>
                    <a:pt x="3554" y="1384"/>
                  </a:lnTo>
                  <a:lnTo>
                    <a:pt x="3514" y="1271"/>
                  </a:lnTo>
                  <a:lnTo>
                    <a:pt x="3474" y="1146"/>
                  </a:lnTo>
                  <a:lnTo>
                    <a:pt x="3438" y="1010"/>
                  </a:lnTo>
                  <a:lnTo>
                    <a:pt x="3407" y="874"/>
                  </a:lnTo>
                  <a:lnTo>
                    <a:pt x="3380" y="738"/>
                  </a:lnTo>
                  <a:lnTo>
                    <a:pt x="3358" y="590"/>
                  </a:lnTo>
                  <a:lnTo>
                    <a:pt x="3336" y="443"/>
                  </a:lnTo>
                  <a:lnTo>
                    <a:pt x="3322" y="296"/>
                  </a:lnTo>
                  <a:lnTo>
                    <a:pt x="3309" y="148"/>
                  </a:lnTo>
                  <a:lnTo>
                    <a:pt x="330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8"/>
            <p:cNvSpPr/>
            <p:nvPr/>
          </p:nvSpPr>
          <p:spPr>
            <a:xfrm>
              <a:off x="2250525" y="-6892900"/>
              <a:ext cx="389550" cy="831900"/>
            </a:xfrm>
            <a:custGeom>
              <a:rect b="b" l="l" r="r" t="t"/>
              <a:pathLst>
                <a:path extrusionOk="0" h="33276" w="15582">
                  <a:moveTo>
                    <a:pt x="7575" y="0"/>
                  </a:moveTo>
                  <a:lnTo>
                    <a:pt x="7303" y="533"/>
                  </a:lnTo>
                  <a:lnTo>
                    <a:pt x="7036" y="1066"/>
                  </a:lnTo>
                  <a:lnTo>
                    <a:pt x="6764" y="1611"/>
                  </a:lnTo>
                  <a:lnTo>
                    <a:pt x="6502" y="2155"/>
                  </a:lnTo>
                  <a:lnTo>
                    <a:pt x="6234" y="2711"/>
                  </a:lnTo>
                  <a:lnTo>
                    <a:pt x="5976" y="3278"/>
                  </a:lnTo>
                  <a:lnTo>
                    <a:pt x="5713" y="3845"/>
                  </a:lnTo>
                  <a:lnTo>
                    <a:pt x="5460" y="4435"/>
                  </a:lnTo>
                  <a:lnTo>
                    <a:pt x="5201" y="5013"/>
                  </a:lnTo>
                  <a:lnTo>
                    <a:pt x="4948" y="5614"/>
                  </a:lnTo>
                  <a:lnTo>
                    <a:pt x="4698" y="6215"/>
                  </a:lnTo>
                  <a:lnTo>
                    <a:pt x="4449" y="6828"/>
                  </a:lnTo>
                  <a:lnTo>
                    <a:pt x="4204" y="7451"/>
                  </a:lnTo>
                  <a:lnTo>
                    <a:pt x="3959" y="8075"/>
                  </a:lnTo>
                  <a:lnTo>
                    <a:pt x="3719" y="8710"/>
                  </a:lnTo>
                  <a:lnTo>
                    <a:pt x="3478" y="9357"/>
                  </a:lnTo>
                  <a:lnTo>
                    <a:pt x="3242" y="10003"/>
                  </a:lnTo>
                  <a:lnTo>
                    <a:pt x="3011" y="10661"/>
                  </a:lnTo>
                  <a:lnTo>
                    <a:pt x="2779" y="11330"/>
                  </a:lnTo>
                  <a:lnTo>
                    <a:pt x="2547" y="11999"/>
                  </a:lnTo>
                  <a:lnTo>
                    <a:pt x="2320" y="12680"/>
                  </a:lnTo>
                  <a:lnTo>
                    <a:pt x="2098" y="13372"/>
                  </a:lnTo>
                  <a:lnTo>
                    <a:pt x="1875" y="14075"/>
                  </a:lnTo>
                  <a:lnTo>
                    <a:pt x="1657" y="14778"/>
                  </a:lnTo>
                  <a:lnTo>
                    <a:pt x="1439" y="15492"/>
                  </a:lnTo>
                  <a:lnTo>
                    <a:pt x="1225" y="16207"/>
                  </a:lnTo>
                  <a:lnTo>
                    <a:pt x="1016" y="16944"/>
                  </a:lnTo>
                  <a:lnTo>
                    <a:pt x="806" y="17681"/>
                  </a:lnTo>
                  <a:lnTo>
                    <a:pt x="602" y="18430"/>
                  </a:lnTo>
                  <a:lnTo>
                    <a:pt x="397" y="19178"/>
                  </a:lnTo>
                  <a:lnTo>
                    <a:pt x="196" y="19938"/>
                  </a:lnTo>
                  <a:lnTo>
                    <a:pt x="0" y="20709"/>
                  </a:lnTo>
                  <a:lnTo>
                    <a:pt x="54" y="20687"/>
                  </a:lnTo>
                  <a:lnTo>
                    <a:pt x="107" y="20675"/>
                  </a:lnTo>
                  <a:lnTo>
                    <a:pt x="161" y="20664"/>
                  </a:lnTo>
                  <a:lnTo>
                    <a:pt x="219" y="20664"/>
                  </a:lnTo>
                  <a:lnTo>
                    <a:pt x="276" y="20675"/>
                  </a:lnTo>
                  <a:lnTo>
                    <a:pt x="339" y="20698"/>
                  </a:lnTo>
                  <a:lnTo>
                    <a:pt x="401" y="20732"/>
                  </a:lnTo>
                  <a:lnTo>
                    <a:pt x="468" y="20789"/>
                  </a:lnTo>
                  <a:lnTo>
                    <a:pt x="1808" y="22025"/>
                  </a:lnTo>
                  <a:lnTo>
                    <a:pt x="3158" y="23295"/>
                  </a:lnTo>
                  <a:lnTo>
                    <a:pt x="3834" y="23941"/>
                  </a:lnTo>
                  <a:lnTo>
                    <a:pt x="4511" y="24588"/>
                  </a:lnTo>
                  <a:lnTo>
                    <a:pt x="5188" y="25257"/>
                  </a:lnTo>
                  <a:lnTo>
                    <a:pt x="5865" y="25937"/>
                  </a:lnTo>
                  <a:lnTo>
                    <a:pt x="6537" y="26641"/>
                  </a:lnTo>
                  <a:lnTo>
                    <a:pt x="7210" y="27355"/>
                  </a:lnTo>
                  <a:lnTo>
                    <a:pt x="7873" y="28081"/>
                  </a:lnTo>
                  <a:lnTo>
                    <a:pt x="8537" y="28841"/>
                  </a:lnTo>
                  <a:lnTo>
                    <a:pt x="8862" y="29226"/>
                  </a:lnTo>
                  <a:lnTo>
                    <a:pt x="9191" y="29612"/>
                  </a:lnTo>
                  <a:lnTo>
                    <a:pt x="9512" y="30009"/>
                  </a:lnTo>
                  <a:lnTo>
                    <a:pt x="9837" y="30406"/>
                  </a:lnTo>
                  <a:lnTo>
                    <a:pt x="10157" y="30814"/>
                  </a:lnTo>
                  <a:lnTo>
                    <a:pt x="10474" y="31234"/>
                  </a:lnTo>
                  <a:lnTo>
                    <a:pt x="10790" y="31653"/>
                  </a:lnTo>
                  <a:lnTo>
                    <a:pt x="11102" y="32073"/>
                  </a:lnTo>
                  <a:lnTo>
                    <a:pt x="11137" y="32130"/>
                  </a:lnTo>
                  <a:lnTo>
                    <a:pt x="11168" y="32198"/>
                  </a:lnTo>
                  <a:lnTo>
                    <a:pt x="11199" y="32254"/>
                  </a:lnTo>
                  <a:lnTo>
                    <a:pt x="11222" y="32323"/>
                  </a:lnTo>
                  <a:lnTo>
                    <a:pt x="11244" y="32402"/>
                  </a:lnTo>
                  <a:lnTo>
                    <a:pt x="11262" y="32470"/>
                  </a:lnTo>
                  <a:lnTo>
                    <a:pt x="11280" y="32549"/>
                  </a:lnTo>
                  <a:lnTo>
                    <a:pt x="11293" y="32617"/>
                  </a:lnTo>
                  <a:lnTo>
                    <a:pt x="11302" y="32697"/>
                  </a:lnTo>
                  <a:lnTo>
                    <a:pt x="11311" y="32776"/>
                  </a:lnTo>
                  <a:lnTo>
                    <a:pt x="11315" y="32946"/>
                  </a:lnTo>
                  <a:lnTo>
                    <a:pt x="11311" y="33105"/>
                  </a:lnTo>
                  <a:lnTo>
                    <a:pt x="11302" y="33275"/>
                  </a:lnTo>
                  <a:lnTo>
                    <a:pt x="11525" y="32368"/>
                  </a:lnTo>
                  <a:lnTo>
                    <a:pt x="11752" y="31461"/>
                  </a:lnTo>
                  <a:lnTo>
                    <a:pt x="11983" y="30576"/>
                  </a:lnTo>
                  <a:lnTo>
                    <a:pt x="12224" y="29703"/>
                  </a:lnTo>
                  <a:lnTo>
                    <a:pt x="12469" y="28852"/>
                  </a:lnTo>
                  <a:lnTo>
                    <a:pt x="12718" y="28013"/>
                  </a:lnTo>
                  <a:lnTo>
                    <a:pt x="12976" y="27185"/>
                  </a:lnTo>
                  <a:lnTo>
                    <a:pt x="13239" y="26368"/>
                  </a:lnTo>
                  <a:lnTo>
                    <a:pt x="13506" y="25575"/>
                  </a:lnTo>
                  <a:lnTo>
                    <a:pt x="13782" y="24792"/>
                  </a:lnTo>
                  <a:lnTo>
                    <a:pt x="14067" y="24032"/>
                  </a:lnTo>
                  <a:lnTo>
                    <a:pt x="14357" y="23284"/>
                  </a:lnTo>
                  <a:lnTo>
                    <a:pt x="14650" y="22558"/>
                  </a:lnTo>
                  <a:lnTo>
                    <a:pt x="14953" y="21855"/>
                  </a:lnTo>
                  <a:lnTo>
                    <a:pt x="15265" y="21163"/>
                  </a:lnTo>
                  <a:lnTo>
                    <a:pt x="15581" y="20494"/>
                  </a:lnTo>
                  <a:lnTo>
                    <a:pt x="15514" y="20437"/>
                  </a:lnTo>
                  <a:lnTo>
                    <a:pt x="15443" y="20358"/>
                  </a:lnTo>
                  <a:lnTo>
                    <a:pt x="15376" y="20256"/>
                  </a:lnTo>
                  <a:lnTo>
                    <a:pt x="15341" y="20199"/>
                  </a:lnTo>
                  <a:lnTo>
                    <a:pt x="15310" y="20131"/>
                  </a:lnTo>
                  <a:lnTo>
                    <a:pt x="14780" y="18906"/>
                  </a:lnTo>
                  <a:lnTo>
                    <a:pt x="14254" y="17670"/>
                  </a:lnTo>
                  <a:lnTo>
                    <a:pt x="13733" y="16434"/>
                  </a:lnTo>
                  <a:lnTo>
                    <a:pt x="13217" y="15186"/>
                  </a:lnTo>
                  <a:lnTo>
                    <a:pt x="12700" y="13927"/>
                  </a:lnTo>
                  <a:lnTo>
                    <a:pt x="12188" y="12668"/>
                  </a:lnTo>
                  <a:lnTo>
                    <a:pt x="11680" y="11387"/>
                  </a:lnTo>
                  <a:lnTo>
                    <a:pt x="11173" y="10105"/>
                  </a:lnTo>
                  <a:lnTo>
                    <a:pt x="10946" y="9516"/>
                  </a:lnTo>
                  <a:lnTo>
                    <a:pt x="10710" y="8937"/>
                  </a:lnTo>
                  <a:lnTo>
                    <a:pt x="10233" y="7769"/>
                  </a:lnTo>
                  <a:lnTo>
                    <a:pt x="9752" y="6578"/>
                  </a:lnTo>
                  <a:lnTo>
                    <a:pt x="9516" y="5977"/>
                  </a:lnTo>
                  <a:lnTo>
                    <a:pt x="9276" y="5365"/>
                  </a:lnTo>
                  <a:lnTo>
                    <a:pt x="9044" y="4752"/>
                  </a:lnTo>
                  <a:lnTo>
                    <a:pt x="8817" y="4129"/>
                  </a:lnTo>
                  <a:lnTo>
                    <a:pt x="8595" y="3493"/>
                  </a:lnTo>
                  <a:lnTo>
                    <a:pt x="8376" y="2858"/>
                  </a:lnTo>
                  <a:lnTo>
                    <a:pt x="8167" y="2201"/>
                  </a:lnTo>
                  <a:lnTo>
                    <a:pt x="8069" y="1860"/>
                  </a:lnTo>
                  <a:lnTo>
                    <a:pt x="7971" y="1531"/>
                  </a:lnTo>
                  <a:lnTo>
                    <a:pt x="7873" y="1191"/>
                  </a:lnTo>
                  <a:lnTo>
                    <a:pt x="7784" y="851"/>
                  </a:lnTo>
                  <a:lnTo>
                    <a:pt x="7691" y="499"/>
                  </a:lnTo>
                  <a:lnTo>
                    <a:pt x="7606" y="148"/>
                  </a:lnTo>
                  <a:lnTo>
                    <a:pt x="7597" y="125"/>
                  </a:lnTo>
                  <a:lnTo>
                    <a:pt x="7593" y="91"/>
                  </a:lnTo>
                  <a:lnTo>
                    <a:pt x="757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8"/>
            <p:cNvSpPr/>
            <p:nvPr/>
          </p:nvSpPr>
          <p:spPr>
            <a:xfrm>
              <a:off x="2469825" y="-7260350"/>
              <a:ext cx="310950" cy="843525"/>
            </a:xfrm>
            <a:custGeom>
              <a:rect b="b" l="l" r="r" t="t"/>
              <a:pathLst>
                <a:path extrusionOk="0" h="33741" w="12438">
                  <a:moveTo>
                    <a:pt x="11698" y="0"/>
                  </a:moveTo>
                  <a:lnTo>
                    <a:pt x="11302" y="216"/>
                  </a:lnTo>
                  <a:lnTo>
                    <a:pt x="10910" y="443"/>
                  </a:lnTo>
                  <a:lnTo>
                    <a:pt x="10518" y="681"/>
                  </a:lnTo>
                  <a:lnTo>
                    <a:pt x="10127" y="919"/>
                  </a:lnTo>
                  <a:lnTo>
                    <a:pt x="9739" y="1180"/>
                  </a:lnTo>
                  <a:lnTo>
                    <a:pt x="9352" y="1452"/>
                  </a:lnTo>
                  <a:lnTo>
                    <a:pt x="8964" y="1735"/>
                  </a:lnTo>
                  <a:lnTo>
                    <a:pt x="8581" y="2030"/>
                  </a:lnTo>
                  <a:lnTo>
                    <a:pt x="8198" y="2337"/>
                  </a:lnTo>
                  <a:lnTo>
                    <a:pt x="7820" y="2654"/>
                  </a:lnTo>
                  <a:lnTo>
                    <a:pt x="7441" y="2983"/>
                  </a:lnTo>
                  <a:lnTo>
                    <a:pt x="7067" y="3323"/>
                  </a:lnTo>
                  <a:lnTo>
                    <a:pt x="6693" y="3675"/>
                  </a:lnTo>
                  <a:lnTo>
                    <a:pt x="6319" y="4038"/>
                  </a:lnTo>
                  <a:lnTo>
                    <a:pt x="5950" y="4401"/>
                  </a:lnTo>
                  <a:lnTo>
                    <a:pt x="5580" y="4786"/>
                  </a:lnTo>
                  <a:lnTo>
                    <a:pt x="5215" y="5183"/>
                  </a:lnTo>
                  <a:lnTo>
                    <a:pt x="4850" y="5591"/>
                  </a:lnTo>
                  <a:lnTo>
                    <a:pt x="4489" y="6011"/>
                  </a:lnTo>
                  <a:lnTo>
                    <a:pt x="4128" y="6442"/>
                  </a:lnTo>
                  <a:lnTo>
                    <a:pt x="3772" y="6884"/>
                  </a:lnTo>
                  <a:lnTo>
                    <a:pt x="3416" y="7338"/>
                  </a:lnTo>
                  <a:lnTo>
                    <a:pt x="3064" y="7792"/>
                  </a:lnTo>
                  <a:lnTo>
                    <a:pt x="2712" y="8268"/>
                  </a:lnTo>
                  <a:lnTo>
                    <a:pt x="2365" y="8756"/>
                  </a:lnTo>
                  <a:lnTo>
                    <a:pt x="2022" y="9255"/>
                  </a:lnTo>
                  <a:lnTo>
                    <a:pt x="1679" y="9754"/>
                  </a:lnTo>
                  <a:lnTo>
                    <a:pt x="1337" y="10275"/>
                  </a:lnTo>
                  <a:lnTo>
                    <a:pt x="998" y="10808"/>
                  </a:lnTo>
                  <a:lnTo>
                    <a:pt x="664" y="11341"/>
                  </a:lnTo>
                  <a:lnTo>
                    <a:pt x="330" y="11897"/>
                  </a:lnTo>
                  <a:lnTo>
                    <a:pt x="1" y="12453"/>
                  </a:lnTo>
                  <a:lnTo>
                    <a:pt x="125" y="12691"/>
                  </a:lnTo>
                  <a:lnTo>
                    <a:pt x="254" y="12929"/>
                  </a:lnTo>
                  <a:lnTo>
                    <a:pt x="379" y="13179"/>
                  </a:lnTo>
                  <a:lnTo>
                    <a:pt x="504" y="13428"/>
                  </a:lnTo>
                  <a:lnTo>
                    <a:pt x="749" y="13950"/>
                  </a:lnTo>
                  <a:lnTo>
                    <a:pt x="989" y="14494"/>
                  </a:lnTo>
                  <a:lnTo>
                    <a:pt x="1221" y="15050"/>
                  </a:lnTo>
                  <a:lnTo>
                    <a:pt x="1452" y="15628"/>
                  </a:lnTo>
                  <a:lnTo>
                    <a:pt x="1679" y="16218"/>
                  </a:lnTo>
                  <a:lnTo>
                    <a:pt x="1902" y="16819"/>
                  </a:lnTo>
                  <a:lnTo>
                    <a:pt x="2125" y="17420"/>
                  </a:lnTo>
                  <a:lnTo>
                    <a:pt x="2343" y="18033"/>
                  </a:lnTo>
                  <a:lnTo>
                    <a:pt x="2779" y="19257"/>
                  </a:lnTo>
                  <a:lnTo>
                    <a:pt x="3207" y="20482"/>
                  </a:lnTo>
                  <a:lnTo>
                    <a:pt x="3420" y="21095"/>
                  </a:lnTo>
                  <a:lnTo>
                    <a:pt x="3639" y="21684"/>
                  </a:lnTo>
                  <a:lnTo>
                    <a:pt x="4120" y="23034"/>
                  </a:lnTo>
                  <a:lnTo>
                    <a:pt x="4600" y="24384"/>
                  </a:lnTo>
                  <a:lnTo>
                    <a:pt x="5077" y="25745"/>
                  </a:lnTo>
                  <a:lnTo>
                    <a:pt x="5549" y="27106"/>
                  </a:lnTo>
                  <a:lnTo>
                    <a:pt x="6017" y="28466"/>
                  </a:lnTo>
                  <a:lnTo>
                    <a:pt x="6484" y="29839"/>
                  </a:lnTo>
                  <a:lnTo>
                    <a:pt x="6943" y="31222"/>
                  </a:lnTo>
                  <a:lnTo>
                    <a:pt x="7406" y="32617"/>
                  </a:lnTo>
                  <a:lnTo>
                    <a:pt x="7446" y="32753"/>
                  </a:lnTo>
                  <a:lnTo>
                    <a:pt x="7477" y="32901"/>
                  </a:lnTo>
                  <a:lnTo>
                    <a:pt x="7504" y="33037"/>
                  </a:lnTo>
                  <a:lnTo>
                    <a:pt x="7526" y="33184"/>
                  </a:lnTo>
                  <a:lnTo>
                    <a:pt x="7539" y="33320"/>
                  </a:lnTo>
                  <a:lnTo>
                    <a:pt x="7553" y="33468"/>
                  </a:lnTo>
                  <a:lnTo>
                    <a:pt x="7557" y="33604"/>
                  </a:lnTo>
                  <a:lnTo>
                    <a:pt x="7562" y="33740"/>
                  </a:lnTo>
                  <a:lnTo>
                    <a:pt x="7833" y="33264"/>
                  </a:lnTo>
                  <a:lnTo>
                    <a:pt x="8109" y="32787"/>
                  </a:lnTo>
                  <a:lnTo>
                    <a:pt x="8385" y="32334"/>
                  </a:lnTo>
                  <a:lnTo>
                    <a:pt x="8670" y="31891"/>
                  </a:lnTo>
                  <a:lnTo>
                    <a:pt x="8960" y="31449"/>
                  </a:lnTo>
                  <a:lnTo>
                    <a:pt x="9249" y="31041"/>
                  </a:lnTo>
                  <a:lnTo>
                    <a:pt x="9548" y="30633"/>
                  </a:lnTo>
                  <a:lnTo>
                    <a:pt x="9850" y="30236"/>
                  </a:lnTo>
                  <a:lnTo>
                    <a:pt x="10158" y="29861"/>
                  </a:lnTo>
                  <a:lnTo>
                    <a:pt x="10465" y="29498"/>
                  </a:lnTo>
                  <a:lnTo>
                    <a:pt x="10781" y="29158"/>
                  </a:lnTo>
                  <a:lnTo>
                    <a:pt x="11102" y="28829"/>
                  </a:lnTo>
                  <a:lnTo>
                    <a:pt x="11427" y="28512"/>
                  </a:lnTo>
                  <a:lnTo>
                    <a:pt x="11761" y="28206"/>
                  </a:lnTo>
                  <a:lnTo>
                    <a:pt x="12095" y="27922"/>
                  </a:lnTo>
                  <a:lnTo>
                    <a:pt x="12438" y="27661"/>
                  </a:lnTo>
                  <a:lnTo>
                    <a:pt x="12313" y="26618"/>
                  </a:lnTo>
                  <a:lnTo>
                    <a:pt x="12202" y="25552"/>
                  </a:lnTo>
                  <a:lnTo>
                    <a:pt x="12095" y="24474"/>
                  </a:lnTo>
                  <a:lnTo>
                    <a:pt x="11997" y="23374"/>
                  </a:lnTo>
                  <a:lnTo>
                    <a:pt x="11903" y="22252"/>
                  </a:lnTo>
                  <a:lnTo>
                    <a:pt x="11819" y="21117"/>
                  </a:lnTo>
                  <a:lnTo>
                    <a:pt x="11743" y="19972"/>
                  </a:lnTo>
                  <a:lnTo>
                    <a:pt x="11676" y="18827"/>
                  </a:lnTo>
                  <a:lnTo>
                    <a:pt x="11614" y="17658"/>
                  </a:lnTo>
                  <a:lnTo>
                    <a:pt x="11560" y="16490"/>
                  </a:lnTo>
                  <a:lnTo>
                    <a:pt x="11516" y="15311"/>
                  </a:lnTo>
                  <a:lnTo>
                    <a:pt x="11480" y="14131"/>
                  </a:lnTo>
                  <a:lnTo>
                    <a:pt x="11449" y="12952"/>
                  </a:lnTo>
                  <a:lnTo>
                    <a:pt x="11431" y="11772"/>
                  </a:lnTo>
                  <a:lnTo>
                    <a:pt x="11418" y="10593"/>
                  </a:lnTo>
                  <a:lnTo>
                    <a:pt x="11413" y="9413"/>
                  </a:lnTo>
                  <a:lnTo>
                    <a:pt x="11418" y="8200"/>
                  </a:lnTo>
                  <a:lnTo>
                    <a:pt x="11431" y="6986"/>
                  </a:lnTo>
                  <a:lnTo>
                    <a:pt x="11449" y="5784"/>
                  </a:lnTo>
                  <a:lnTo>
                    <a:pt x="11480" y="4605"/>
                  </a:lnTo>
                  <a:lnTo>
                    <a:pt x="11520" y="3425"/>
                  </a:lnTo>
                  <a:lnTo>
                    <a:pt x="11569" y="2268"/>
                  </a:lnTo>
                  <a:lnTo>
                    <a:pt x="11596" y="1690"/>
                  </a:lnTo>
                  <a:lnTo>
                    <a:pt x="11627" y="1123"/>
                  </a:lnTo>
                  <a:lnTo>
                    <a:pt x="11663" y="556"/>
                  </a:lnTo>
                  <a:lnTo>
                    <a:pt x="1169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8"/>
            <p:cNvSpPr/>
            <p:nvPr/>
          </p:nvSpPr>
          <p:spPr>
            <a:xfrm>
              <a:off x="2793900" y="-7305450"/>
              <a:ext cx="130825" cy="718500"/>
            </a:xfrm>
            <a:custGeom>
              <a:rect b="b" l="l" r="r" t="t"/>
              <a:pathLst>
                <a:path extrusionOk="0" h="28740" w="5233">
                  <a:moveTo>
                    <a:pt x="5232" y="1"/>
                  </a:moveTo>
                  <a:lnTo>
                    <a:pt x="4898" y="12"/>
                  </a:lnTo>
                  <a:lnTo>
                    <a:pt x="4564" y="35"/>
                  </a:lnTo>
                  <a:lnTo>
                    <a:pt x="4235" y="69"/>
                  </a:lnTo>
                  <a:lnTo>
                    <a:pt x="3905" y="114"/>
                  </a:lnTo>
                  <a:lnTo>
                    <a:pt x="3576" y="171"/>
                  </a:lnTo>
                  <a:lnTo>
                    <a:pt x="3246" y="228"/>
                  </a:lnTo>
                  <a:lnTo>
                    <a:pt x="2921" y="296"/>
                  </a:lnTo>
                  <a:lnTo>
                    <a:pt x="2592" y="364"/>
                  </a:lnTo>
                  <a:lnTo>
                    <a:pt x="2267" y="455"/>
                  </a:lnTo>
                  <a:lnTo>
                    <a:pt x="1942" y="534"/>
                  </a:lnTo>
                  <a:lnTo>
                    <a:pt x="1616" y="636"/>
                  </a:lnTo>
                  <a:lnTo>
                    <a:pt x="1291" y="738"/>
                  </a:lnTo>
                  <a:lnTo>
                    <a:pt x="971" y="852"/>
                  </a:lnTo>
                  <a:lnTo>
                    <a:pt x="646" y="965"/>
                  </a:lnTo>
                  <a:lnTo>
                    <a:pt x="321" y="1090"/>
                  </a:lnTo>
                  <a:lnTo>
                    <a:pt x="0" y="1226"/>
                  </a:lnTo>
                  <a:lnTo>
                    <a:pt x="27" y="1396"/>
                  </a:lnTo>
                  <a:lnTo>
                    <a:pt x="53" y="1555"/>
                  </a:lnTo>
                  <a:lnTo>
                    <a:pt x="71" y="1736"/>
                  </a:lnTo>
                  <a:lnTo>
                    <a:pt x="85" y="1918"/>
                  </a:lnTo>
                  <a:lnTo>
                    <a:pt x="147" y="3562"/>
                  </a:lnTo>
                  <a:lnTo>
                    <a:pt x="205" y="5207"/>
                  </a:lnTo>
                  <a:lnTo>
                    <a:pt x="258" y="6874"/>
                  </a:lnTo>
                  <a:lnTo>
                    <a:pt x="307" y="8552"/>
                  </a:lnTo>
                  <a:lnTo>
                    <a:pt x="352" y="10231"/>
                  </a:lnTo>
                  <a:lnTo>
                    <a:pt x="392" y="11921"/>
                  </a:lnTo>
                  <a:lnTo>
                    <a:pt x="432" y="13610"/>
                  </a:lnTo>
                  <a:lnTo>
                    <a:pt x="463" y="15300"/>
                  </a:lnTo>
                  <a:lnTo>
                    <a:pt x="494" y="16990"/>
                  </a:lnTo>
                  <a:lnTo>
                    <a:pt x="521" y="18691"/>
                  </a:lnTo>
                  <a:lnTo>
                    <a:pt x="543" y="20381"/>
                  </a:lnTo>
                  <a:lnTo>
                    <a:pt x="566" y="22071"/>
                  </a:lnTo>
                  <a:lnTo>
                    <a:pt x="579" y="23749"/>
                  </a:lnTo>
                  <a:lnTo>
                    <a:pt x="592" y="25416"/>
                  </a:lnTo>
                  <a:lnTo>
                    <a:pt x="606" y="27084"/>
                  </a:lnTo>
                  <a:lnTo>
                    <a:pt x="610" y="28739"/>
                  </a:lnTo>
                  <a:lnTo>
                    <a:pt x="842" y="28615"/>
                  </a:lnTo>
                  <a:lnTo>
                    <a:pt x="1078" y="28501"/>
                  </a:lnTo>
                  <a:lnTo>
                    <a:pt x="1314" y="28388"/>
                  </a:lnTo>
                  <a:lnTo>
                    <a:pt x="1554" y="28286"/>
                  </a:lnTo>
                  <a:lnTo>
                    <a:pt x="1795" y="28184"/>
                  </a:lnTo>
                  <a:lnTo>
                    <a:pt x="2039" y="28093"/>
                  </a:lnTo>
                  <a:lnTo>
                    <a:pt x="2284" y="28014"/>
                  </a:lnTo>
                  <a:lnTo>
                    <a:pt x="2529" y="27946"/>
                  </a:lnTo>
                  <a:lnTo>
                    <a:pt x="2783" y="27877"/>
                  </a:lnTo>
                  <a:lnTo>
                    <a:pt x="3032" y="27821"/>
                  </a:lnTo>
                  <a:lnTo>
                    <a:pt x="3286" y="27764"/>
                  </a:lnTo>
                  <a:lnTo>
                    <a:pt x="3545" y="27730"/>
                  </a:lnTo>
                  <a:lnTo>
                    <a:pt x="3803" y="27696"/>
                  </a:lnTo>
                  <a:lnTo>
                    <a:pt x="4061" y="27673"/>
                  </a:lnTo>
                  <a:lnTo>
                    <a:pt x="4324" y="27662"/>
                  </a:lnTo>
                  <a:lnTo>
                    <a:pt x="4591" y="27651"/>
                  </a:lnTo>
                  <a:lnTo>
                    <a:pt x="4604" y="25915"/>
                  </a:lnTo>
                  <a:lnTo>
                    <a:pt x="4622" y="24169"/>
                  </a:lnTo>
                  <a:lnTo>
                    <a:pt x="4644" y="22434"/>
                  </a:lnTo>
                  <a:lnTo>
                    <a:pt x="4667" y="20687"/>
                  </a:lnTo>
                  <a:lnTo>
                    <a:pt x="4698" y="18952"/>
                  </a:lnTo>
                  <a:lnTo>
                    <a:pt x="4729" y="17217"/>
                  </a:lnTo>
                  <a:lnTo>
                    <a:pt x="4760" y="15493"/>
                  </a:lnTo>
                  <a:lnTo>
                    <a:pt x="4800" y="13758"/>
                  </a:lnTo>
                  <a:lnTo>
                    <a:pt x="4840" y="12034"/>
                  </a:lnTo>
                  <a:lnTo>
                    <a:pt x="4885" y="10299"/>
                  </a:lnTo>
                  <a:lnTo>
                    <a:pt x="4934" y="8575"/>
                  </a:lnTo>
                  <a:lnTo>
                    <a:pt x="4983" y="6862"/>
                  </a:lnTo>
                  <a:lnTo>
                    <a:pt x="5041" y="5139"/>
                  </a:lnTo>
                  <a:lnTo>
                    <a:pt x="5099" y="3426"/>
                  </a:lnTo>
                  <a:lnTo>
                    <a:pt x="5161" y="1714"/>
                  </a:lnTo>
                  <a:lnTo>
                    <a:pt x="523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8"/>
            <p:cNvSpPr/>
            <p:nvPr/>
          </p:nvSpPr>
          <p:spPr>
            <a:xfrm>
              <a:off x="2859225" y="-10115775"/>
              <a:ext cx="1927800" cy="1118550"/>
            </a:xfrm>
            <a:custGeom>
              <a:rect b="b" l="l" r="r" t="t"/>
              <a:pathLst>
                <a:path extrusionOk="0" h="44742" w="77112">
                  <a:moveTo>
                    <a:pt x="415" y="1"/>
                  </a:moveTo>
                  <a:lnTo>
                    <a:pt x="322" y="2303"/>
                  </a:lnTo>
                  <a:lnTo>
                    <a:pt x="228" y="4583"/>
                  </a:lnTo>
                  <a:lnTo>
                    <a:pt x="183" y="5717"/>
                  </a:lnTo>
                  <a:lnTo>
                    <a:pt x="139" y="6862"/>
                  </a:lnTo>
                  <a:lnTo>
                    <a:pt x="103" y="7996"/>
                  </a:lnTo>
                  <a:lnTo>
                    <a:pt x="68" y="9130"/>
                  </a:lnTo>
                  <a:lnTo>
                    <a:pt x="41" y="10264"/>
                  </a:lnTo>
                  <a:lnTo>
                    <a:pt x="19" y="11410"/>
                  </a:lnTo>
                  <a:lnTo>
                    <a:pt x="5" y="12544"/>
                  </a:lnTo>
                  <a:lnTo>
                    <a:pt x="1" y="13689"/>
                  </a:lnTo>
                  <a:lnTo>
                    <a:pt x="5" y="14846"/>
                  </a:lnTo>
                  <a:lnTo>
                    <a:pt x="14" y="15413"/>
                  </a:lnTo>
                  <a:lnTo>
                    <a:pt x="23" y="15992"/>
                  </a:lnTo>
                  <a:lnTo>
                    <a:pt x="32" y="16570"/>
                  </a:lnTo>
                  <a:lnTo>
                    <a:pt x="50" y="17149"/>
                  </a:lnTo>
                  <a:lnTo>
                    <a:pt x="68" y="17738"/>
                  </a:lnTo>
                  <a:lnTo>
                    <a:pt x="86" y="18317"/>
                  </a:lnTo>
                  <a:lnTo>
                    <a:pt x="117" y="18952"/>
                  </a:lnTo>
                  <a:lnTo>
                    <a:pt x="148" y="19587"/>
                  </a:lnTo>
                  <a:lnTo>
                    <a:pt x="183" y="20222"/>
                  </a:lnTo>
                  <a:lnTo>
                    <a:pt x="219" y="20846"/>
                  </a:lnTo>
                  <a:lnTo>
                    <a:pt x="259" y="21469"/>
                  </a:lnTo>
                  <a:lnTo>
                    <a:pt x="304" y="22093"/>
                  </a:lnTo>
                  <a:lnTo>
                    <a:pt x="353" y="22717"/>
                  </a:lnTo>
                  <a:lnTo>
                    <a:pt x="402" y="23329"/>
                  </a:lnTo>
                  <a:lnTo>
                    <a:pt x="509" y="24566"/>
                  </a:lnTo>
                  <a:lnTo>
                    <a:pt x="624" y="25779"/>
                  </a:lnTo>
                  <a:lnTo>
                    <a:pt x="745" y="26993"/>
                  </a:lnTo>
                  <a:lnTo>
                    <a:pt x="878" y="28206"/>
                  </a:lnTo>
                  <a:lnTo>
                    <a:pt x="1016" y="29408"/>
                  </a:lnTo>
                  <a:lnTo>
                    <a:pt x="1163" y="30610"/>
                  </a:lnTo>
                  <a:lnTo>
                    <a:pt x="1310" y="31813"/>
                  </a:lnTo>
                  <a:lnTo>
                    <a:pt x="1466" y="33003"/>
                  </a:lnTo>
                  <a:lnTo>
                    <a:pt x="1622" y="34206"/>
                  </a:lnTo>
                  <a:lnTo>
                    <a:pt x="1782" y="35396"/>
                  </a:lnTo>
                  <a:lnTo>
                    <a:pt x="2107" y="37789"/>
                  </a:lnTo>
                  <a:lnTo>
                    <a:pt x="2121" y="37789"/>
                  </a:lnTo>
                  <a:lnTo>
                    <a:pt x="6618" y="37642"/>
                  </a:lnTo>
                  <a:lnTo>
                    <a:pt x="11133" y="37506"/>
                  </a:lnTo>
                  <a:lnTo>
                    <a:pt x="13400" y="37438"/>
                  </a:lnTo>
                  <a:lnTo>
                    <a:pt x="15662" y="37392"/>
                  </a:lnTo>
                  <a:lnTo>
                    <a:pt x="17933" y="37347"/>
                  </a:lnTo>
                  <a:lnTo>
                    <a:pt x="20204" y="37324"/>
                  </a:lnTo>
                  <a:lnTo>
                    <a:pt x="22475" y="37313"/>
                  </a:lnTo>
                  <a:lnTo>
                    <a:pt x="24750" y="37313"/>
                  </a:lnTo>
                  <a:lnTo>
                    <a:pt x="27026" y="37324"/>
                  </a:lnTo>
                  <a:lnTo>
                    <a:pt x="29301" y="37370"/>
                  </a:lnTo>
                  <a:lnTo>
                    <a:pt x="31581" y="37426"/>
                  </a:lnTo>
                  <a:lnTo>
                    <a:pt x="33861" y="37506"/>
                  </a:lnTo>
                  <a:lnTo>
                    <a:pt x="36136" y="37608"/>
                  </a:lnTo>
                  <a:lnTo>
                    <a:pt x="38416" y="37744"/>
                  </a:lnTo>
                  <a:lnTo>
                    <a:pt x="39552" y="37812"/>
                  </a:lnTo>
                  <a:lnTo>
                    <a:pt x="40692" y="37903"/>
                  </a:lnTo>
                  <a:lnTo>
                    <a:pt x="41832" y="37994"/>
                  </a:lnTo>
                  <a:lnTo>
                    <a:pt x="42967" y="38084"/>
                  </a:lnTo>
                  <a:lnTo>
                    <a:pt x="44107" y="38186"/>
                  </a:lnTo>
                  <a:lnTo>
                    <a:pt x="45242" y="38300"/>
                  </a:lnTo>
                  <a:lnTo>
                    <a:pt x="46382" y="38424"/>
                  </a:lnTo>
                  <a:lnTo>
                    <a:pt x="47518" y="38561"/>
                  </a:lnTo>
                  <a:lnTo>
                    <a:pt x="48653" y="38697"/>
                  </a:lnTo>
                  <a:lnTo>
                    <a:pt x="49789" y="38844"/>
                  </a:lnTo>
                  <a:lnTo>
                    <a:pt x="50924" y="39003"/>
                  </a:lnTo>
                  <a:lnTo>
                    <a:pt x="52060" y="39162"/>
                  </a:lnTo>
                  <a:lnTo>
                    <a:pt x="53195" y="39343"/>
                  </a:lnTo>
                  <a:lnTo>
                    <a:pt x="54326" y="39525"/>
                  </a:lnTo>
                  <a:lnTo>
                    <a:pt x="55462" y="39717"/>
                  </a:lnTo>
                  <a:lnTo>
                    <a:pt x="56593" y="39922"/>
                  </a:lnTo>
                  <a:lnTo>
                    <a:pt x="57724" y="40137"/>
                  </a:lnTo>
                  <a:lnTo>
                    <a:pt x="58855" y="40364"/>
                  </a:lnTo>
                  <a:lnTo>
                    <a:pt x="59982" y="40602"/>
                  </a:lnTo>
                  <a:lnTo>
                    <a:pt x="61113" y="40851"/>
                  </a:lnTo>
                  <a:lnTo>
                    <a:pt x="62239" y="41101"/>
                  </a:lnTo>
                  <a:lnTo>
                    <a:pt x="63366" y="41373"/>
                  </a:lnTo>
                  <a:lnTo>
                    <a:pt x="64492" y="41657"/>
                  </a:lnTo>
                  <a:lnTo>
                    <a:pt x="65615" y="41952"/>
                  </a:lnTo>
                  <a:lnTo>
                    <a:pt x="66741" y="42258"/>
                  </a:lnTo>
                  <a:lnTo>
                    <a:pt x="67863" y="42575"/>
                  </a:lnTo>
                  <a:lnTo>
                    <a:pt x="68985" y="42904"/>
                  </a:lnTo>
                  <a:lnTo>
                    <a:pt x="70103" y="43244"/>
                  </a:lnTo>
                  <a:lnTo>
                    <a:pt x="71221" y="43596"/>
                  </a:lnTo>
                  <a:lnTo>
                    <a:pt x="72338" y="43970"/>
                  </a:lnTo>
                  <a:lnTo>
                    <a:pt x="73456" y="44356"/>
                  </a:lnTo>
                  <a:lnTo>
                    <a:pt x="74569" y="44741"/>
                  </a:lnTo>
                  <a:lnTo>
                    <a:pt x="74569" y="44741"/>
                  </a:lnTo>
                  <a:lnTo>
                    <a:pt x="74520" y="44605"/>
                  </a:lnTo>
                  <a:lnTo>
                    <a:pt x="74480" y="44447"/>
                  </a:lnTo>
                  <a:lnTo>
                    <a:pt x="74445" y="44277"/>
                  </a:lnTo>
                  <a:lnTo>
                    <a:pt x="74418" y="44106"/>
                  </a:lnTo>
                  <a:lnTo>
                    <a:pt x="74400" y="43914"/>
                  </a:lnTo>
                  <a:lnTo>
                    <a:pt x="74396" y="43823"/>
                  </a:lnTo>
                  <a:lnTo>
                    <a:pt x="74396" y="43721"/>
                  </a:lnTo>
                  <a:lnTo>
                    <a:pt x="74396" y="43619"/>
                  </a:lnTo>
                  <a:lnTo>
                    <a:pt x="74400" y="43517"/>
                  </a:lnTo>
                  <a:lnTo>
                    <a:pt x="74405" y="43403"/>
                  </a:lnTo>
                  <a:lnTo>
                    <a:pt x="74414" y="43301"/>
                  </a:lnTo>
                  <a:lnTo>
                    <a:pt x="74734" y="40273"/>
                  </a:lnTo>
                  <a:lnTo>
                    <a:pt x="75055" y="37245"/>
                  </a:lnTo>
                  <a:lnTo>
                    <a:pt x="75375" y="34206"/>
                  </a:lnTo>
                  <a:lnTo>
                    <a:pt x="75687" y="31166"/>
                  </a:lnTo>
                  <a:lnTo>
                    <a:pt x="75838" y="29646"/>
                  </a:lnTo>
                  <a:lnTo>
                    <a:pt x="75990" y="28127"/>
                  </a:lnTo>
                  <a:lnTo>
                    <a:pt x="76137" y="26596"/>
                  </a:lnTo>
                  <a:lnTo>
                    <a:pt x="76279" y="25076"/>
                  </a:lnTo>
                  <a:lnTo>
                    <a:pt x="76413" y="23545"/>
                  </a:lnTo>
                  <a:lnTo>
                    <a:pt x="76546" y="22014"/>
                  </a:lnTo>
                  <a:lnTo>
                    <a:pt x="76671" y="20471"/>
                  </a:lnTo>
                  <a:lnTo>
                    <a:pt x="76787" y="18929"/>
                  </a:lnTo>
                  <a:lnTo>
                    <a:pt x="76845" y="18181"/>
                  </a:lnTo>
                  <a:lnTo>
                    <a:pt x="76894" y="17443"/>
                  </a:lnTo>
                  <a:lnTo>
                    <a:pt x="76938" y="16740"/>
                  </a:lnTo>
                  <a:lnTo>
                    <a:pt x="76974" y="16060"/>
                  </a:lnTo>
                  <a:lnTo>
                    <a:pt x="77010" y="15402"/>
                  </a:lnTo>
                  <a:lnTo>
                    <a:pt x="77041" y="14767"/>
                  </a:lnTo>
                  <a:lnTo>
                    <a:pt x="77063" y="14143"/>
                  </a:lnTo>
                  <a:lnTo>
                    <a:pt x="77085" y="13553"/>
                  </a:lnTo>
                  <a:lnTo>
                    <a:pt x="77099" y="12986"/>
                  </a:lnTo>
                  <a:lnTo>
                    <a:pt x="77108" y="12431"/>
                  </a:lnTo>
                  <a:lnTo>
                    <a:pt x="77112" y="11909"/>
                  </a:lnTo>
                  <a:lnTo>
                    <a:pt x="77112" y="11399"/>
                  </a:lnTo>
                  <a:lnTo>
                    <a:pt x="77108" y="10911"/>
                  </a:lnTo>
                  <a:lnTo>
                    <a:pt x="77094" y="10435"/>
                  </a:lnTo>
                  <a:lnTo>
                    <a:pt x="77081" y="9981"/>
                  </a:lnTo>
                  <a:lnTo>
                    <a:pt x="77059" y="9550"/>
                  </a:lnTo>
                  <a:lnTo>
                    <a:pt x="77036" y="9142"/>
                  </a:lnTo>
                  <a:lnTo>
                    <a:pt x="77005" y="8745"/>
                  </a:lnTo>
                  <a:lnTo>
                    <a:pt x="76969" y="8359"/>
                  </a:lnTo>
                  <a:lnTo>
                    <a:pt x="76929" y="8008"/>
                  </a:lnTo>
                  <a:lnTo>
                    <a:pt x="76885" y="7656"/>
                  </a:lnTo>
                  <a:lnTo>
                    <a:pt x="76836" y="7327"/>
                  </a:lnTo>
                  <a:lnTo>
                    <a:pt x="76778" y="7021"/>
                  </a:lnTo>
                  <a:lnTo>
                    <a:pt x="76720" y="6715"/>
                  </a:lnTo>
                  <a:lnTo>
                    <a:pt x="76653" y="6431"/>
                  </a:lnTo>
                  <a:lnTo>
                    <a:pt x="76587" y="6170"/>
                  </a:lnTo>
                  <a:lnTo>
                    <a:pt x="76511" y="5921"/>
                  </a:lnTo>
                  <a:lnTo>
                    <a:pt x="76431" y="5671"/>
                  </a:lnTo>
                  <a:lnTo>
                    <a:pt x="76346" y="5444"/>
                  </a:lnTo>
                  <a:lnTo>
                    <a:pt x="76257" y="5240"/>
                  </a:lnTo>
                  <a:lnTo>
                    <a:pt x="76164" y="5036"/>
                  </a:lnTo>
                  <a:lnTo>
                    <a:pt x="76061" y="4843"/>
                  </a:lnTo>
                  <a:lnTo>
                    <a:pt x="75959" y="4673"/>
                  </a:lnTo>
                  <a:lnTo>
                    <a:pt x="75847" y="4503"/>
                  </a:lnTo>
                  <a:lnTo>
                    <a:pt x="75732" y="4344"/>
                  </a:lnTo>
                  <a:lnTo>
                    <a:pt x="75616" y="4208"/>
                  </a:lnTo>
                  <a:lnTo>
                    <a:pt x="75491" y="4072"/>
                  </a:lnTo>
                  <a:lnTo>
                    <a:pt x="75362" y="3947"/>
                  </a:lnTo>
                  <a:lnTo>
                    <a:pt x="75224" y="3834"/>
                  </a:lnTo>
                  <a:lnTo>
                    <a:pt x="75086" y="3721"/>
                  </a:lnTo>
                  <a:lnTo>
                    <a:pt x="74943" y="3630"/>
                  </a:lnTo>
                  <a:lnTo>
                    <a:pt x="74792" y="3539"/>
                  </a:lnTo>
                  <a:lnTo>
                    <a:pt x="74636" y="3460"/>
                  </a:lnTo>
                  <a:lnTo>
                    <a:pt x="74480" y="3380"/>
                  </a:lnTo>
                  <a:lnTo>
                    <a:pt x="74316" y="3312"/>
                  </a:lnTo>
                  <a:lnTo>
                    <a:pt x="74146" y="3256"/>
                  </a:lnTo>
                  <a:lnTo>
                    <a:pt x="73973" y="3199"/>
                  </a:lnTo>
                  <a:lnTo>
                    <a:pt x="73790" y="3142"/>
                  </a:lnTo>
                  <a:lnTo>
                    <a:pt x="73421" y="3063"/>
                  </a:lnTo>
                  <a:lnTo>
                    <a:pt x="73024" y="2995"/>
                  </a:lnTo>
                  <a:lnTo>
                    <a:pt x="72615" y="2949"/>
                  </a:lnTo>
                  <a:lnTo>
                    <a:pt x="72178" y="2904"/>
                  </a:lnTo>
                  <a:lnTo>
                    <a:pt x="71728" y="2870"/>
                  </a:lnTo>
                  <a:lnTo>
                    <a:pt x="71256" y="2847"/>
                  </a:lnTo>
                  <a:lnTo>
                    <a:pt x="70250" y="2791"/>
                  </a:lnTo>
                  <a:lnTo>
                    <a:pt x="64305" y="2473"/>
                  </a:lnTo>
                  <a:lnTo>
                    <a:pt x="58361" y="2167"/>
                  </a:lnTo>
                  <a:lnTo>
                    <a:pt x="52421" y="1883"/>
                  </a:lnTo>
                  <a:lnTo>
                    <a:pt x="46485" y="1634"/>
                  </a:lnTo>
                  <a:lnTo>
                    <a:pt x="45051" y="1577"/>
                  </a:lnTo>
                  <a:lnTo>
                    <a:pt x="43617" y="1543"/>
                  </a:lnTo>
                  <a:lnTo>
                    <a:pt x="42179" y="1520"/>
                  </a:lnTo>
                  <a:lnTo>
                    <a:pt x="40741" y="1509"/>
                  </a:lnTo>
                  <a:lnTo>
                    <a:pt x="37864" y="1509"/>
                  </a:lnTo>
                  <a:lnTo>
                    <a:pt x="34983" y="1532"/>
                  </a:lnTo>
                  <a:lnTo>
                    <a:pt x="32098" y="1566"/>
                  </a:lnTo>
                  <a:lnTo>
                    <a:pt x="29208" y="1611"/>
                  </a:lnTo>
                  <a:lnTo>
                    <a:pt x="26322" y="1645"/>
                  </a:lnTo>
                  <a:lnTo>
                    <a:pt x="23432" y="1668"/>
                  </a:lnTo>
                  <a:lnTo>
                    <a:pt x="20547" y="1668"/>
                  </a:lnTo>
                  <a:lnTo>
                    <a:pt x="19099" y="1645"/>
                  </a:lnTo>
                  <a:lnTo>
                    <a:pt x="17657" y="1623"/>
                  </a:lnTo>
                  <a:lnTo>
                    <a:pt x="16214" y="1577"/>
                  </a:lnTo>
                  <a:lnTo>
                    <a:pt x="14776" y="1532"/>
                  </a:lnTo>
                  <a:lnTo>
                    <a:pt x="13333" y="1464"/>
                  </a:lnTo>
                  <a:lnTo>
                    <a:pt x="11890" y="1384"/>
                  </a:lnTo>
                  <a:lnTo>
                    <a:pt x="10452" y="1282"/>
                  </a:lnTo>
                  <a:lnTo>
                    <a:pt x="9014" y="1158"/>
                  </a:lnTo>
                  <a:lnTo>
                    <a:pt x="7580" y="1021"/>
                  </a:lnTo>
                  <a:lnTo>
                    <a:pt x="6141" y="863"/>
                  </a:lnTo>
                  <a:lnTo>
                    <a:pt x="4708" y="681"/>
                  </a:lnTo>
                  <a:lnTo>
                    <a:pt x="3274" y="477"/>
                  </a:lnTo>
                  <a:lnTo>
                    <a:pt x="1844" y="250"/>
                  </a:lnTo>
                  <a:lnTo>
                    <a:pt x="415" y="1"/>
                  </a:lnTo>
                  <a:close/>
                </a:path>
              </a:pathLst>
            </a:custGeom>
            <a:solidFill>
              <a:srgbClr val="F7B6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8"/>
            <p:cNvSpPr/>
            <p:nvPr/>
          </p:nvSpPr>
          <p:spPr>
            <a:xfrm>
              <a:off x="2966100" y="-7556650"/>
              <a:ext cx="1804675" cy="4075175"/>
            </a:xfrm>
            <a:custGeom>
              <a:rect b="b" l="l" r="r" t="t"/>
              <a:pathLst>
                <a:path extrusionOk="0" h="163007" w="72187">
                  <a:moveTo>
                    <a:pt x="31371" y="16729"/>
                  </a:moveTo>
                  <a:lnTo>
                    <a:pt x="33148" y="16740"/>
                  </a:lnTo>
                  <a:lnTo>
                    <a:pt x="34925" y="16774"/>
                  </a:lnTo>
                  <a:lnTo>
                    <a:pt x="35811" y="16797"/>
                  </a:lnTo>
                  <a:lnTo>
                    <a:pt x="36702" y="16820"/>
                  </a:lnTo>
                  <a:lnTo>
                    <a:pt x="37588" y="16865"/>
                  </a:lnTo>
                  <a:lnTo>
                    <a:pt x="38474" y="16910"/>
                  </a:lnTo>
                  <a:lnTo>
                    <a:pt x="39360" y="16967"/>
                  </a:lnTo>
                  <a:lnTo>
                    <a:pt x="40251" y="17024"/>
                  </a:lnTo>
                  <a:lnTo>
                    <a:pt x="41137" y="17092"/>
                  </a:lnTo>
                  <a:lnTo>
                    <a:pt x="42018" y="17171"/>
                  </a:lnTo>
                  <a:lnTo>
                    <a:pt x="42905" y="17251"/>
                  </a:lnTo>
                  <a:lnTo>
                    <a:pt x="43791" y="17353"/>
                  </a:lnTo>
                  <a:lnTo>
                    <a:pt x="44672" y="17455"/>
                  </a:lnTo>
                  <a:lnTo>
                    <a:pt x="45558" y="17568"/>
                  </a:lnTo>
                  <a:lnTo>
                    <a:pt x="46440" y="17693"/>
                  </a:lnTo>
                  <a:lnTo>
                    <a:pt x="47322" y="17818"/>
                  </a:lnTo>
                  <a:lnTo>
                    <a:pt x="48203" y="17965"/>
                  </a:lnTo>
                  <a:lnTo>
                    <a:pt x="49081" y="18113"/>
                  </a:lnTo>
                  <a:lnTo>
                    <a:pt x="49962" y="18283"/>
                  </a:lnTo>
                  <a:lnTo>
                    <a:pt x="50840" y="18453"/>
                  </a:lnTo>
                  <a:lnTo>
                    <a:pt x="51717" y="18634"/>
                  </a:lnTo>
                  <a:lnTo>
                    <a:pt x="52590" y="18838"/>
                  </a:lnTo>
                  <a:lnTo>
                    <a:pt x="53467" y="19043"/>
                  </a:lnTo>
                  <a:lnTo>
                    <a:pt x="54340" y="19269"/>
                  </a:lnTo>
                  <a:lnTo>
                    <a:pt x="55212" y="19496"/>
                  </a:lnTo>
                  <a:lnTo>
                    <a:pt x="56081" y="19746"/>
                  </a:lnTo>
                  <a:lnTo>
                    <a:pt x="56949" y="19995"/>
                  </a:lnTo>
                  <a:lnTo>
                    <a:pt x="57817" y="20267"/>
                  </a:lnTo>
                  <a:lnTo>
                    <a:pt x="58686" y="20551"/>
                  </a:lnTo>
                  <a:lnTo>
                    <a:pt x="59549" y="20846"/>
                  </a:lnTo>
                  <a:lnTo>
                    <a:pt x="60413" y="21152"/>
                  </a:lnTo>
                  <a:lnTo>
                    <a:pt x="61273" y="21481"/>
                  </a:lnTo>
                  <a:lnTo>
                    <a:pt x="62132" y="21821"/>
                  </a:lnTo>
                  <a:lnTo>
                    <a:pt x="62992" y="22173"/>
                  </a:lnTo>
                  <a:lnTo>
                    <a:pt x="63041" y="22207"/>
                  </a:lnTo>
                  <a:lnTo>
                    <a:pt x="63090" y="22252"/>
                  </a:lnTo>
                  <a:lnTo>
                    <a:pt x="63130" y="22320"/>
                  </a:lnTo>
                  <a:lnTo>
                    <a:pt x="63165" y="22388"/>
                  </a:lnTo>
                  <a:lnTo>
                    <a:pt x="63192" y="22468"/>
                  </a:lnTo>
                  <a:lnTo>
                    <a:pt x="63219" y="22558"/>
                  </a:lnTo>
                  <a:lnTo>
                    <a:pt x="63237" y="22660"/>
                  </a:lnTo>
                  <a:lnTo>
                    <a:pt x="63250" y="22762"/>
                  </a:lnTo>
                  <a:lnTo>
                    <a:pt x="63259" y="22876"/>
                  </a:lnTo>
                  <a:lnTo>
                    <a:pt x="63259" y="22989"/>
                  </a:lnTo>
                  <a:lnTo>
                    <a:pt x="63259" y="23103"/>
                  </a:lnTo>
                  <a:lnTo>
                    <a:pt x="63254" y="23216"/>
                  </a:lnTo>
                  <a:lnTo>
                    <a:pt x="63245" y="23329"/>
                  </a:lnTo>
                  <a:lnTo>
                    <a:pt x="63228" y="23443"/>
                  </a:lnTo>
                  <a:lnTo>
                    <a:pt x="63210" y="23556"/>
                  </a:lnTo>
                  <a:lnTo>
                    <a:pt x="63188" y="23658"/>
                  </a:lnTo>
                  <a:lnTo>
                    <a:pt x="63188" y="23726"/>
                  </a:lnTo>
                  <a:lnTo>
                    <a:pt x="63196" y="24963"/>
                  </a:lnTo>
                  <a:lnTo>
                    <a:pt x="63196" y="26210"/>
                  </a:lnTo>
                  <a:lnTo>
                    <a:pt x="63192" y="27446"/>
                  </a:lnTo>
                  <a:lnTo>
                    <a:pt x="63179" y="28694"/>
                  </a:lnTo>
                  <a:lnTo>
                    <a:pt x="63161" y="29941"/>
                  </a:lnTo>
                  <a:lnTo>
                    <a:pt x="63139" y="31189"/>
                  </a:lnTo>
                  <a:lnTo>
                    <a:pt x="63112" y="32436"/>
                  </a:lnTo>
                  <a:lnTo>
                    <a:pt x="63076" y="33684"/>
                  </a:lnTo>
                  <a:lnTo>
                    <a:pt x="63072" y="33809"/>
                  </a:lnTo>
                  <a:lnTo>
                    <a:pt x="63067" y="33922"/>
                  </a:lnTo>
                  <a:lnTo>
                    <a:pt x="63054" y="34035"/>
                  </a:lnTo>
                  <a:lnTo>
                    <a:pt x="63036" y="34138"/>
                  </a:lnTo>
                  <a:lnTo>
                    <a:pt x="63018" y="34240"/>
                  </a:lnTo>
                  <a:lnTo>
                    <a:pt x="62996" y="34342"/>
                  </a:lnTo>
                  <a:lnTo>
                    <a:pt x="62974" y="34432"/>
                  </a:lnTo>
                  <a:lnTo>
                    <a:pt x="62947" y="34512"/>
                  </a:lnTo>
                  <a:lnTo>
                    <a:pt x="62947" y="34614"/>
                  </a:lnTo>
                  <a:lnTo>
                    <a:pt x="62943" y="34716"/>
                  </a:lnTo>
                  <a:lnTo>
                    <a:pt x="62934" y="34818"/>
                  </a:lnTo>
                  <a:lnTo>
                    <a:pt x="62920" y="34920"/>
                  </a:lnTo>
                  <a:lnTo>
                    <a:pt x="62907" y="35011"/>
                  </a:lnTo>
                  <a:lnTo>
                    <a:pt x="62889" y="35102"/>
                  </a:lnTo>
                  <a:lnTo>
                    <a:pt x="62867" y="35192"/>
                  </a:lnTo>
                  <a:lnTo>
                    <a:pt x="62840" y="35272"/>
                  </a:lnTo>
                  <a:lnTo>
                    <a:pt x="62813" y="35351"/>
                  </a:lnTo>
                  <a:lnTo>
                    <a:pt x="62782" y="35419"/>
                  </a:lnTo>
                  <a:lnTo>
                    <a:pt x="62747" y="35487"/>
                  </a:lnTo>
                  <a:lnTo>
                    <a:pt x="62707" y="35544"/>
                  </a:lnTo>
                  <a:lnTo>
                    <a:pt x="62667" y="35589"/>
                  </a:lnTo>
                  <a:lnTo>
                    <a:pt x="62622" y="35623"/>
                  </a:lnTo>
                  <a:lnTo>
                    <a:pt x="62573" y="35657"/>
                  </a:lnTo>
                  <a:lnTo>
                    <a:pt x="62520" y="35680"/>
                  </a:lnTo>
                  <a:lnTo>
                    <a:pt x="61669" y="35873"/>
                  </a:lnTo>
                  <a:lnTo>
                    <a:pt x="60814" y="36054"/>
                  </a:lnTo>
                  <a:lnTo>
                    <a:pt x="59959" y="36236"/>
                  </a:lnTo>
                  <a:lnTo>
                    <a:pt x="59100" y="36406"/>
                  </a:lnTo>
                  <a:lnTo>
                    <a:pt x="58240" y="36565"/>
                  </a:lnTo>
                  <a:lnTo>
                    <a:pt x="57381" y="36712"/>
                  </a:lnTo>
                  <a:lnTo>
                    <a:pt x="56517" y="36848"/>
                  </a:lnTo>
                  <a:lnTo>
                    <a:pt x="55653" y="36984"/>
                  </a:lnTo>
                  <a:lnTo>
                    <a:pt x="54785" y="37109"/>
                  </a:lnTo>
                  <a:lnTo>
                    <a:pt x="53921" y="37222"/>
                  </a:lnTo>
                  <a:lnTo>
                    <a:pt x="53053" y="37324"/>
                  </a:lnTo>
                  <a:lnTo>
                    <a:pt x="52180" y="37426"/>
                  </a:lnTo>
                  <a:lnTo>
                    <a:pt x="51312" y="37517"/>
                  </a:lnTo>
                  <a:lnTo>
                    <a:pt x="50439" y="37597"/>
                  </a:lnTo>
                  <a:lnTo>
                    <a:pt x="49566" y="37676"/>
                  </a:lnTo>
                  <a:lnTo>
                    <a:pt x="48693" y="37744"/>
                  </a:lnTo>
                  <a:lnTo>
                    <a:pt x="47816" y="37801"/>
                  </a:lnTo>
                  <a:lnTo>
                    <a:pt x="46943" y="37846"/>
                  </a:lnTo>
                  <a:lnTo>
                    <a:pt x="46066" y="37891"/>
                  </a:lnTo>
                  <a:lnTo>
                    <a:pt x="45189" y="37925"/>
                  </a:lnTo>
                  <a:lnTo>
                    <a:pt x="44307" y="37960"/>
                  </a:lnTo>
                  <a:lnTo>
                    <a:pt x="43430" y="37971"/>
                  </a:lnTo>
                  <a:lnTo>
                    <a:pt x="42553" y="37994"/>
                  </a:lnTo>
                  <a:lnTo>
                    <a:pt x="40789" y="37994"/>
                  </a:lnTo>
                  <a:lnTo>
                    <a:pt x="39908" y="37982"/>
                  </a:lnTo>
                  <a:lnTo>
                    <a:pt x="38149" y="37948"/>
                  </a:lnTo>
                  <a:lnTo>
                    <a:pt x="36385" y="37891"/>
                  </a:lnTo>
                  <a:lnTo>
                    <a:pt x="34618" y="37801"/>
                  </a:lnTo>
                  <a:lnTo>
                    <a:pt x="32854" y="37687"/>
                  </a:lnTo>
                  <a:lnTo>
                    <a:pt x="31091" y="37551"/>
                  </a:lnTo>
                  <a:lnTo>
                    <a:pt x="29332" y="37381"/>
                  </a:lnTo>
                  <a:lnTo>
                    <a:pt x="27569" y="37200"/>
                  </a:lnTo>
                  <a:lnTo>
                    <a:pt x="25810" y="36996"/>
                  </a:lnTo>
                  <a:lnTo>
                    <a:pt x="24055" y="36769"/>
                  </a:lnTo>
                  <a:lnTo>
                    <a:pt x="22301" y="36531"/>
                  </a:lnTo>
                  <a:lnTo>
                    <a:pt x="20551" y="36258"/>
                  </a:lnTo>
                  <a:lnTo>
                    <a:pt x="18805" y="35975"/>
                  </a:lnTo>
                  <a:lnTo>
                    <a:pt x="17060" y="35680"/>
                  </a:lnTo>
                  <a:lnTo>
                    <a:pt x="15323" y="35362"/>
                  </a:lnTo>
                  <a:lnTo>
                    <a:pt x="13591" y="35022"/>
                  </a:lnTo>
                  <a:lnTo>
                    <a:pt x="11868" y="34671"/>
                  </a:lnTo>
                  <a:lnTo>
                    <a:pt x="10149" y="34308"/>
                  </a:lnTo>
                  <a:lnTo>
                    <a:pt x="8435" y="33933"/>
                  </a:lnTo>
                  <a:lnTo>
                    <a:pt x="6729" y="33536"/>
                  </a:lnTo>
                  <a:lnTo>
                    <a:pt x="6653" y="33514"/>
                  </a:lnTo>
                  <a:lnTo>
                    <a:pt x="6578" y="33480"/>
                  </a:lnTo>
                  <a:lnTo>
                    <a:pt x="6511" y="33423"/>
                  </a:lnTo>
                  <a:lnTo>
                    <a:pt x="6444" y="33355"/>
                  </a:lnTo>
                  <a:lnTo>
                    <a:pt x="6382" y="33276"/>
                  </a:lnTo>
                  <a:lnTo>
                    <a:pt x="6328" y="33185"/>
                  </a:lnTo>
                  <a:lnTo>
                    <a:pt x="6275" y="33083"/>
                  </a:lnTo>
                  <a:lnTo>
                    <a:pt x="6226" y="32969"/>
                  </a:lnTo>
                  <a:lnTo>
                    <a:pt x="6186" y="32845"/>
                  </a:lnTo>
                  <a:lnTo>
                    <a:pt x="6146" y="32720"/>
                  </a:lnTo>
                  <a:lnTo>
                    <a:pt x="6110" y="32572"/>
                  </a:lnTo>
                  <a:lnTo>
                    <a:pt x="6083" y="32425"/>
                  </a:lnTo>
                  <a:lnTo>
                    <a:pt x="6057" y="32278"/>
                  </a:lnTo>
                  <a:lnTo>
                    <a:pt x="6034" y="32119"/>
                  </a:lnTo>
                  <a:lnTo>
                    <a:pt x="6017" y="31960"/>
                  </a:lnTo>
                  <a:lnTo>
                    <a:pt x="6003" y="31801"/>
                  </a:lnTo>
                  <a:lnTo>
                    <a:pt x="5968" y="31688"/>
                  </a:lnTo>
                  <a:lnTo>
                    <a:pt x="5928" y="31574"/>
                  </a:lnTo>
                  <a:lnTo>
                    <a:pt x="5910" y="31518"/>
                  </a:lnTo>
                  <a:lnTo>
                    <a:pt x="5896" y="31450"/>
                  </a:lnTo>
                  <a:lnTo>
                    <a:pt x="5883" y="31370"/>
                  </a:lnTo>
                  <a:lnTo>
                    <a:pt x="5874" y="31291"/>
                  </a:lnTo>
                  <a:lnTo>
                    <a:pt x="5825" y="30633"/>
                  </a:lnTo>
                  <a:lnTo>
                    <a:pt x="5781" y="29953"/>
                  </a:lnTo>
                  <a:lnTo>
                    <a:pt x="5741" y="29261"/>
                  </a:lnTo>
                  <a:lnTo>
                    <a:pt x="5705" y="28569"/>
                  </a:lnTo>
                  <a:lnTo>
                    <a:pt x="5674" y="27855"/>
                  </a:lnTo>
                  <a:lnTo>
                    <a:pt x="5647" y="27151"/>
                  </a:lnTo>
                  <a:lnTo>
                    <a:pt x="5625" y="26437"/>
                  </a:lnTo>
                  <a:lnTo>
                    <a:pt x="5611" y="25711"/>
                  </a:lnTo>
                  <a:lnTo>
                    <a:pt x="5598" y="24997"/>
                  </a:lnTo>
                  <a:lnTo>
                    <a:pt x="5589" y="24282"/>
                  </a:lnTo>
                  <a:lnTo>
                    <a:pt x="5585" y="23568"/>
                  </a:lnTo>
                  <a:lnTo>
                    <a:pt x="5585" y="22864"/>
                  </a:lnTo>
                  <a:lnTo>
                    <a:pt x="5589" y="22161"/>
                  </a:lnTo>
                  <a:lnTo>
                    <a:pt x="5594" y="21470"/>
                  </a:lnTo>
                  <a:lnTo>
                    <a:pt x="5607" y="20778"/>
                  </a:lnTo>
                  <a:lnTo>
                    <a:pt x="5620" y="20109"/>
                  </a:lnTo>
                  <a:lnTo>
                    <a:pt x="5629" y="19882"/>
                  </a:lnTo>
                  <a:lnTo>
                    <a:pt x="5647" y="19666"/>
                  </a:lnTo>
                  <a:lnTo>
                    <a:pt x="5669" y="19462"/>
                  </a:lnTo>
                  <a:lnTo>
                    <a:pt x="5700" y="19281"/>
                  </a:lnTo>
                  <a:lnTo>
                    <a:pt x="5736" y="19111"/>
                  </a:lnTo>
                  <a:lnTo>
                    <a:pt x="5776" y="18963"/>
                  </a:lnTo>
                  <a:lnTo>
                    <a:pt x="5825" y="18816"/>
                  </a:lnTo>
                  <a:lnTo>
                    <a:pt x="5874" y="18702"/>
                  </a:lnTo>
                  <a:lnTo>
                    <a:pt x="5932" y="18589"/>
                  </a:lnTo>
                  <a:lnTo>
                    <a:pt x="5990" y="18498"/>
                  </a:lnTo>
                  <a:lnTo>
                    <a:pt x="6052" y="18419"/>
                  </a:lnTo>
                  <a:lnTo>
                    <a:pt x="6115" y="18362"/>
                  </a:lnTo>
                  <a:lnTo>
                    <a:pt x="6181" y="18305"/>
                  </a:lnTo>
                  <a:lnTo>
                    <a:pt x="6248" y="18283"/>
                  </a:lnTo>
                  <a:lnTo>
                    <a:pt x="6319" y="18260"/>
                  </a:lnTo>
                  <a:lnTo>
                    <a:pt x="6386" y="18260"/>
                  </a:lnTo>
                  <a:lnTo>
                    <a:pt x="6466" y="18192"/>
                  </a:lnTo>
                  <a:lnTo>
                    <a:pt x="6546" y="18124"/>
                  </a:lnTo>
                  <a:lnTo>
                    <a:pt x="6636" y="18079"/>
                  </a:lnTo>
                  <a:lnTo>
                    <a:pt x="6729" y="18044"/>
                  </a:lnTo>
                  <a:lnTo>
                    <a:pt x="10202" y="17806"/>
                  </a:lnTo>
                  <a:lnTo>
                    <a:pt x="13693" y="17557"/>
                  </a:lnTo>
                  <a:lnTo>
                    <a:pt x="17207" y="17307"/>
                  </a:lnTo>
                  <a:lnTo>
                    <a:pt x="18966" y="17194"/>
                  </a:lnTo>
                  <a:lnTo>
                    <a:pt x="20733" y="17092"/>
                  </a:lnTo>
                  <a:lnTo>
                    <a:pt x="22501" y="16990"/>
                  </a:lnTo>
                  <a:lnTo>
                    <a:pt x="24274" y="16910"/>
                  </a:lnTo>
                  <a:lnTo>
                    <a:pt x="26046" y="16842"/>
                  </a:lnTo>
                  <a:lnTo>
                    <a:pt x="27818" y="16786"/>
                  </a:lnTo>
                  <a:lnTo>
                    <a:pt x="29595" y="16752"/>
                  </a:lnTo>
                  <a:lnTo>
                    <a:pt x="31371" y="16729"/>
                  </a:lnTo>
                  <a:close/>
                  <a:moveTo>
                    <a:pt x="18609" y="50537"/>
                  </a:moveTo>
                  <a:lnTo>
                    <a:pt x="20244" y="50548"/>
                  </a:lnTo>
                  <a:lnTo>
                    <a:pt x="21878" y="50571"/>
                  </a:lnTo>
                  <a:lnTo>
                    <a:pt x="23512" y="50605"/>
                  </a:lnTo>
                  <a:lnTo>
                    <a:pt x="25151" y="50650"/>
                  </a:lnTo>
                  <a:lnTo>
                    <a:pt x="26789" y="50707"/>
                  </a:lnTo>
                  <a:lnTo>
                    <a:pt x="28428" y="50786"/>
                  </a:lnTo>
                  <a:lnTo>
                    <a:pt x="30067" y="50866"/>
                  </a:lnTo>
                  <a:lnTo>
                    <a:pt x="31705" y="50968"/>
                  </a:lnTo>
                  <a:lnTo>
                    <a:pt x="33349" y="51070"/>
                  </a:lnTo>
                  <a:lnTo>
                    <a:pt x="34987" y="51195"/>
                  </a:lnTo>
                  <a:lnTo>
                    <a:pt x="36630" y="51331"/>
                  </a:lnTo>
                  <a:lnTo>
                    <a:pt x="38269" y="51478"/>
                  </a:lnTo>
                  <a:lnTo>
                    <a:pt x="39912" y="51637"/>
                  </a:lnTo>
                  <a:lnTo>
                    <a:pt x="41551" y="51807"/>
                  </a:lnTo>
                  <a:lnTo>
                    <a:pt x="43185" y="52000"/>
                  </a:lnTo>
                  <a:lnTo>
                    <a:pt x="44824" y="52193"/>
                  </a:lnTo>
                  <a:lnTo>
                    <a:pt x="46458" y="52408"/>
                  </a:lnTo>
                  <a:lnTo>
                    <a:pt x="48092" y="52635"/>
                  </a:lnTo>
                  <a:lnTo>
                    <a:pt x="49726" y="52873"/>
                  </a:lnTo>
                  <a:lnTo>
                    <a:pt x="51356" y="53134"/>
                  </a:lnTo>
                  <a:lnTo>
                    <a:pt x="52986" y="53395"/>
                  </a:lnTo>
                  <a:lnTo>
                    <a:pt x="54611" y="53678"/>
                  </a:lnTo>
                  <a:lnTo>
                    <a:pt x="56232" y="53973"/>
                  </a:lnTo>
                  <a:lnTo>
                    <a:pt x="57853" y="54279"/>
                  </a:lnTo>
                  <a:lnTo>
                    <a:pt x="59469" y="54597"/>
                  </a:lnTo>
                  <a:lnTo>
                    <a:pt x="61086" y="54937"/>
                  </a:lnTo>
                  <a:lnTo>
                    <a:pt x="61139" y="54949"/>
                  </a:lnTo>
                  <a:lnTo>
                    <a:pt x="61188" y="54983"/>
                  </a:lnTo>
                  <a:lnTo>
                    <a:pt x="61233" y="55017"/>
                  </a:lnTo>
                  <a:lnTo>
                    <a:pt x="61277" y="55062"/>
                  </a:lnTo>
                  <a:lnTo>
                    <a:pt x="61317" y="55119"/>
                  </a:lnTo>
                  <a:lnTo>
                    <a:pt x="61353" y="55187"/>
                  </a:lnTo>
                  <a:lnTo>
                    <a:pt x="61384" y="55255"/>
                  </a:lnTo>
                  <a:lnTo>
                    <a:pt x="61415" y="55334"/>
                  </a:lnTo>
                  <a:lnTo>
                    <a:pt x="61442" y="55425"/>
                  </a:lnTo>
                  <a:lnTo>
                    <a:pt x="61464" y="55516"/>
                  </a:lnTo>
                  <a:lnTo>
                    <a:pt x="61482" y="55606"/>
                  </a:lnTo>
                  <a:lnTo>
                    <a:pt x="61500" y="55708"/>
                  </a:lnTo>
                  <a:lnTo>
                    <a:pt x="61513" y="55810"/>
                  </a:lnTo>
                  <a:lnTo>
                    <a:pt x="61522" y="55913"/>
                  </a:lnTo>
                  <a:lnTo>
                    <a:pt x="61527" y="56015"/>
                  </a:lnTo>
                  <a:lnTo>
                    <a:pt x="61527" y="56117"/>
                  </a:lnTo>
                  <a:lnTo>
                    <a:pt x="61527" y="56230"/>
                  </a:lnTo>
                  <a:lnTo>
                    <a:pt x="61522" y="56332"/>
                  </a:lnTo>
                  <a:lnTo>
                    <a:pt x="61513" y="56434"/>
                  </a:lnTo>
                  <a:lnTo>
                    <a:pt x="61500" y="56536"/>
                  </a:lnTo>
                  <a:lnTo>
                    <a:pt x="61487" y="56627"/>
                  </a:lnTo>
                  <a:lnTo>
                    <a:pt x="61469" y="56718"/>
                  </a:lnTo>
                  <a:lnTo>
                    <a:pt x="61446" y="56808"/>
                  </a:lnTo>
                  <a:lnTo>
                    <a:pt x="61420" y="56888"/>
                  </a:lnTo>
                  <a:lnTo>
                    <a:pt x="61389" y="56967"/>
                  </a:lnTo>
                  <a:lnTo>
                    <a:pt x="61357" y="57035"/>
                  </a:lnTo>
                  <a:lnTo>
                    <a:pt x="61322" y="57092"/>
                  </a:lnTo>
                  <a:lnTo>
                    <a:pt x="61282" y="57149"/>
                  </a:lnTo>
                  <a:lnTo>
                    <a:pt x="61237" y="57194"/>
                  </a:lnTo>
                  <a:lnTo>
                    <a:pt x="61188" y="57217"/>
                  </a:lnTo>
                  <a:lnTo>
                    <a:pt x="61139" y="57239"/>
                  </a:lnTo>
                  <a:lnTo>
                    <a:pt x="61086" y="57251"/>
                  </a:lnTo>
                  <a:lnTo>
                    <a:pt x="61086" y="57398"/>
                  </a:lnTo>
                  <a:lnTo>
                    <a:pt x="61166" y="57398"/>
                  </a:lnTo>
                  <a:lnTo>
                    <a:pt x="61206" y="57410"/>
                  </a:lnTo>
                  <a:lnTo>
                    <a:pt x="61246" y="57432"/>
                  </a:lnTo>
                  <a:lnTo>
                    <a:pt x="61286" y="57455"/>
                  </a:lnTo>
                  <a:lnTo>
                    <a:pt x="61326" y="57489"/>
                  </a:lnTo>
                  <a:lnTo>
                    <a:pt x="61362" y="57534"/>
                  </a:lnTo>
                  <a:lnTo>
                    <a:pt x="61402" y="57580"/>
                  </a:lnTo>
                  <a:lnTo>
                    <a:pt x="61438" y="57636"/>
                  </a:lnTo>
                  <a:lnTo>
                    <a:pt x="61473" y="57693"/>
                  </a:lnTo>
                  <a:lnTo>
                    <a:pt x="61509" y="57761"/>
                  </a:lnTo>
                  <a:lnTo>
                    <a:pt x="61540" y="57840"/>
                  </a:lnTo>
                  <a:lnTo>
                    <a:pt x="61571" y="57920"/>
                  </a:lnTo>
                  <a:lnTo>
                    <a:pt x="61602" y="57999"/>
                  </a:lnTo>
                  <a:lnTo>
                    <a:pt x="61629" y="58090"/>
                  </a:lnTo>
                  <a:lnTo>
                    <a:pt x="61656" y="58192"/>
                  </a:lnTo>
                  <a:lnTo>
                    <a:pt x="61687" y="58340"/>
                  </a:lnTo>
                  <a:lnTo>
                    <a:pt x="61718" y="58476"/>
                  </a:lnTo>
                  <a:lnTo>
                    <a:pt x="61745" y="58623"/>
                  </a:lnTo>
                  <a:lnTo>
                    <a:pt x="61771" y="58770"/>
                  </a:lnTo>
                  <a:lnTo>
                    <a:pt x="61816" y="59077"/>
                  </a:lnTo>
                  <a:lnTo>
                    <a:pt x="61847" y="59394"/>
                  </a:lnTo>
                  <a:lnTo>
                    <a:pt x="61874" y="59723"/>
                  </a:lnTo>
                  <a:lnTo>
                    <a:pt x="61896" y="60052"/>
                  </a:lnTo>
                  <a:lnTo>
                    <a:pt x="61910" y="60381"/>
                  </a:lnTo>
                  <a:lnTo>
                    <a:pt x="61914" y="60721"/>
                  </a:lnTo>
                  <a:lnTo>
                    <a:pt x="61918" y="61061"/>
                  </a:lnTo>
                  <a:lnTo>
                    <a:pt x="61914" y="61402"/>
                  </a:lnTo>
                  <a:lnTo>
                    <a:pt x="61910" y="61742"/>
                  </a:lnTo>
                  <a:lnTo>
                    <a:pt x="61905" y="62082"/>
                  </a:lnTo>
                  <a:lnTo>
                    <a:pt x="61865" y="63409"/>
                  </a:lnTo>
                  <a:lnTo>
                    <a:pt x="61856" y="64033"/>
                  </a:lnTo>
                  <a:lnTo>
                    <a:pt x="61843" y="64634"/>
                  </a:lnTo>
                  <a:lnTo>
                    <a:pt x="61834" y="64929"/>
                  </a:lnTo>
                  <a:lnTo>
                    <a:pt x="61820" y="65212"/>
                  </a:lnTo>
                  <a:lnTo>
                    <a:pt x="61803" y="65496"/>
                  </a:lnTo>
                  <a:lnTo>
                    <a:pt x="61780" y="65779"/>
                  </a:lnTo>
                  <a:lnTo>
                    <a:pt x="61754" y="66040"/>
                  </a:lnTo>
                  <a:lnTo>
                    <a:pt x="61718" y="66312"/>
                  </a:lnTo>
                  <a:lnTo>
                    <a:pt x="61678" y="66573"/>
                  </a:lnTo>
                  <a:lnTo>
                    <a:pt x="61629" y="66823"/>
                  </a:lnTo>
                  <a:lnTo>
                    <a:pt x="61571" y="67072"/>
                  </a:lnTo>
                  <a:lnTo>
                    <a:pt x="61504" y="67310"/>
                  </a:lnTo>
                  <a:lnTo>
                    <a:pt x="61429" y="67560"/>
                  </a:lnTo>
                  <a:lnTo>
                    <a:pt x="61340" y="67787"/>
                  </a:lnTo>
                  <a:lnTo>
                    <a:pt x="61322" y="67821"/>
                  </a:lnTo>
                  <a:lnTo>
                    <a:pt x="61304" y="67855"/>
                  </a:lnTo>
                  <a:lnTo>
                    <a:pt x="61291" y="67889"/>
                  </a:lnTo>
                  <a:lnTo>
                    <a:pt x="61268" y="67900"/>
                  </a:lnTo>
                  <a:lnTo>
                    <a:pt x="61219" y="67945"/>
                  </a:lnTo>
                  <a:lnTo>
                    <a:pt x="61193" y="67968"/>
                  </a:lnTo>
                  <a:lnTo>
                    <a:pt x="61170" y="67968"/>
                  </a:lnTo>
                  <a:lnTo>
                    <a:pt x="61206" y="67991"/>
                  </a:lnTo>
                  <a:lnTo>
                    <a:pt x="61242" y="68025"/>
                  </a:lnTo>
                  <a:lnTo>
                    <a:pt x="61273" y="68070"/>
                  </a:lnTo>
                  <a:lnTo>
                    <a:pt x="61299" y="68116"/>
                  </a:lnTo>
                  <a:lnTo>
                    <a:pt x="61326" y="68172"/>
                  </a:lnTo>
                  <a:lnTo>
                    <a:pt x="61348" y="68229"/>
                  </a:lnTo>
                  <a:lnTo>
                    <a:pt x="61371" y="68286"/>
                  </a:lnTo>
                  <a:lnTo>
                    <a:pt x="61389" y="68354"/>
                  </a:lnTo>
                  <a:lnTo>
                    <a:pt x="61406" y="68422"/>
                  </a:lnTo>
                  <a:lnTo>
                    <a:pt x="61420" y="68490"/>
                  </a:lnTo>
                  <a:lnTo>
                    <a:pt x="61438" y="68637"/>
                  </a:lnTo>
                  <a:lnTo>
                    <a:pt x="61451" y="68785"/>
                  </a:lnTo>
                  <a:lnTo>
                    <a:pt x="61451" y="68943"/>
                  </a:lnTo>
                  <a:lnTo>
                    <a:pt x="61442" y="69102"/>
                  </a:lnTo>
                  <a:lnTo>
                    <a:pt x="61420" y="69250"/>
                  </a:lnTo>
                  <a:lnTo>
                    <a:pt x="61406" y="69318"/>
                  </a:lnTo>
                  <a:lnTo>
                    <a:pt x="61393" y="69386"/>
                  </a:lnTo>
                  <a:lnTo>
                    <a:pt x="61375" y="69454"/>
                  </a:lnTo>
                  <a:lnTo>
                    <a:pt x="61353" y="69522"/>
                  </a:lnTo>
                  <a:lnTo>
                    <a:pt x="61331" y="69579"/>
                  </a:lnTo>
                  <a:lnTo>
                    <a:pt x="61304" y="69624"/>
                  </a:lnTo>
                  <a:lnTo>
                    <a:pt x="61277" y="69669"/>
                  </a:lnTo>
                  <a:lnTo>
                    <a:pt x="61246" y="69715"/>
                  </a:lnTo>
                  <a:lnTo>
                    <a:pt x="61210" y="69749"/>
                  </a:lnTo>
                  <a:lnTo>
                    <a:pt x="61179" y="69783"/>
                  </a:lnTo>
                  <a:lnTo>
                    <a:pt x="61139" y="69805"/>
                  </a:lnTo>
                  <a:lnTo>
                    <a:pt x="61099" y="69817"/>
                  </a:lnTo>
                  <a:lnTo>
                    <a:pt x="60275" y="70010"/>
                  </a:lnTo>
                  <a:lnTo>
                    <a:pt x="59456" y="70191"/>
                  </a:lnTo>
                  <a:lnTo>
                    <a:pt x="58632" y="70372"/>
                  </a:lnTo>
                  <a:lnTo>
                    <a:pt x="57808" y="70543"/>
                  </a:lnTo>
                  <a:lnTo>
                    <a:pt x="56985" y="70701"/>
                  </a:lnTo>
                  <a:lnTo>
                    <a:pt x="56156" y="70849"/>
                  </a:lnTo>
                  <a:lnTo>
                    <a:pt x="55333" y="70996"/>
                  </a:lnTo>
                  <a:lnTo>
                    <a:pt x="54509" y="71132"/>
                  </a:lnTo>
                  <a:lnTo>
                    <a:pt x="53681" y="71257"/>
                  </a:lnTo>
                  <a:lnTo>
                    <a:pt x="52857" y="71382"/>
                  </a:lnTo>
                  <a:lnTo>
                    <a:pt x="52029" y="71495"/>
                  </a:lnTo>
                  <a:lnTo>
                    <a:pt x="51205" y="71597"/>
                  </a:lnTo>
                  <a:lnTo>
                    <a:pt x="50376" y="71699"/>
                  </a:lnTo>
                  <a:lnTo>
                    <a:pt x="49548" y="71790"/>
                  </a:lnTo>
                  <a:lnTo>
                    <a:pt x="48720" y="71869"/>
                  </a:lnTo>
                  <a:lnTo>
                    <a:pt x="47892" y="71949"/>
                  </a:lnTo>
                  <a:lnTo>
                    <a:pt x="47064" y="72017"/>
                  </a:lnTo>
                  <a:lnTo>
                    <a:pt x="46235" y="72085"/>
                  </a:lnTo>
                  <a:lnTo>
                    <a:pt x="44579" y="72187"/>
                  </a:lnTo>
                  <a:lnTo>
                    <a:pt x="42922" y="72266"/>
                  </a:lnTo>
                  <a:lnTo>
                    <a:pt x="41261" y="72312"/>
                  </a:lnTo>
                  <a:lnTo>
                    <a:pt x="39605" y="72334"/>
                  </a:lnTo>
                  <a:lnTo>
                    <a:pt x="37944" y="72346"/>
                  </a:lnTo>
                  <a:lnTo>
                    <a:pt x="36283" y="72323"/>
                  </a:lnTo>
                  <a:lnTo>
                    <a:pt x="34627" y="72278"/>
                  </a:lnTo>
                  <a:lnTo>
                    <a:pt x="32966" y="72210"/>
                  </a:lnTo>
                  <a:lnTo>
                    <a:pt x="31305" y="72130"/>
                  </a:lnTo>
                  <a:lnTo>
                    <a:pt x="29648" y="72017"/>
                  </a:lnTo>
                  <a:lnTo>
                    <a:pt x="27987" y="71892"/>
                  </a:lnTo>
                  <a:lnTo>
                    <a:pt x="26331" y="71756"/>
                  </a:lnTo>
                  <a:lnTo>
                    <a:pt x="24670" y="71586"/>
                  </a:lnTo>
                  <a:lnTo>
                    <a:pt x="23013" y="71416"/>
                  </a:lnTo>
                  <a:lnTo>
                    <a:pt x="21357" y="71223"/>
                  </a:lnTo>
                  <a:lnTo>
                    <a:pt x="19700" y="71008"/>
                  </a:lnTo>
                  <a:lnTo>
                    <a:pt x="18048" y="70792"/>
                  </a:lnTo>
                  <a:lnTo>
                    <a:pt x="16396" y="70554"/>
                  </a:lnTo>
                  <a:lnTo>
                    <a:pt x="14744" y="70304"/>
                  </a:lnTo>
                  <a:lnTo>
                    <a:pt x="13092" y="70044"/>
                  </a:lnTo>
                  <a:lnTo>
                    <a:pt x="11445" y="69771"/>
                  </a:lnTo>
                  <a:lnTo>
                    <a:pt x="9797" y="69488"/>
                  </a:lnTo>
                  <a:lnTo>
                    <a:pt x="8150" y="69204"/>
                  </a:lnTo>
                  <a:lnTo>
                    <a:pt x="8052" y="69170"/>
                  </a:lnTo>
                  <a:lnTo>
                    <a:pt x="7963" y="69125"/>
                  </a:lnTo>
                  <a:lnTo>
                    <a:pt x="7878" y="69057"/>
                  </a:lnTo>
                  <a:lnTo>
                    <a:pt x="7798" y="68966"/>
                  </a:lnTo>
                  <a:lnTo>
                    <a:pt x="7727" y="68864"/>
                  </a:lnTo>
                  <a:lnTo>
                    <a:pt x="7660" y="68739"/>
                  </a:lnTo>
                  <a:lnTo>
                    <a:pt x="7597" y="68603"/>
                  </a:lnTo>
                  <a:lnTo>
                    <a:pt x="7544" y="68456"/>
                  </a:lnTo>
                  <a:lnTo>
                    <a:pt x="7495" y="68297"/>
                  </a:lnTo>
                  <a:lnTo>
                    <a:pt x="7450" y="68138"/>
                  </a:lnTo>
                  <a:lnTo>
                    <a:pt x="7415" y="67957"/>
                  </a:lnTo>
                  <a:lnTo>
                    <a:pt x="7384" y="67775"/>
                  </a:lnTo>
                  <a:lnTo>
                    <a:pt x="7357" y="67583"/>
                  </a:lnTo>
                  <a:lnTo>
                    <a:pt x="7339" y="67390"/>
                  </a:lnTo>
                  <a:lnTo>
                    <a:pt x="7326" y="67197"/>
                  </a:lnTo>
                  <a:lnTo>
                    <a:pt x="7317" y="66993"/>
                  </a:lnTo>
                  <a:lnTo>
                    <a:pt x="7317" y="66800"/>
                  </a:lnTo>
                  <a:lnTo>
                    <a:pt x="7321" y="66607"/>
                  </a:lnTo>
                  <a:lnTo>
                    <a:pt x="7335" y="66414"/>
                  </a:lnTo>
                  <a:lnTo>
                    <a:pt x="7352" y="66222"/>
                  </a:lnTo>
                  <a:lnTo>
                    <a:pt x="7375" y="66040"/>
                  </a:lnTo>
                  <a:lnTo>
                    <a:pt x="7401" y="65859"/>
                  </a:lnTo>
                  <a:lnTo>
                    <a:pt x="7437" y="65700"/>
                  </a:lnTo>
                  <a:lnTo>
                    <a:pt x="7477" y="65541"/>
                  </a:lnTo>
                  <a:lnTo>
                    <a:pt x="7526" y="65394"/>
                  </a:lnTo>
                  <a:lnTo>
                    <a:pt x="7580" y="65258"/>
                  </a:lnTo>
                  <a:lnTo>
                    <a:pt x="7637" y="65144"/>
                  </a:lnTo>
                  <a:lnTo>
                    <a:pt x="7704" y="65042"/>
                  </a:lnTo>
                  <a:lnTo>
                    <a:pt x="7775" y="64951"/>
                  </a:lnTo>
                  <a:lnTo>
                    <a:pt x="7851" y="64895"/>
                  </a:lnTo>
                  <a:lnTo>
                    <a:pt x="7936" y="64849"/>
                  </a:lnTo>
                  <a:lnTo>
                    <a:pt x="8020" y="64815"/>
                  </a:lnTo>
                  <a:lnTo>
                    <a:pt x="7980" y="63556"/>
                  </a:lnTo>
                  <a:lnTo>
                    <a:pt x="7954" y="63602"/>
                  </a:lnTo>
                  <a:lnTo>
                    <a:pt x="7927" y="63647"/>
                  </a:lnTo>
                  <a:lnTo>
                    <a:pt x="7896" y="63681"/>
                  </a:lnTo>
                  <a:lnTo>
                    <a:pt x="7869" y="63715"/>
                  </a:lnTo>
                  <a:lnTo>
                    <a:pt x="7838" y="63738"/>
                  </a:lnTo>
                  <a:lnTo>
                    <a:pt x="7802" y="63749"/>
                  </a:lnTo>
                  <a:lnTo>
                    <a:pt x="7740" y="63761"/>
                  </a:lnTo>
                  <a:lnTo>
                    <a:pt x="7673" y="63749"/>
                  </a:lnTo>
                  <a:lnTo>
                    <a:pt x="7606" y="63704"/>
                  </a:lnTo>
                  <a:lnTo>
                    <a:pt x="7539" y="63647"/>
                  </a:lnTo>
                  <a:lnTo>
                    <a:pt x="7477" y="63568"/>
                  </a:lnTo>
                  <a:lnTo>
                    <a:pt x="7415" y="63466"/>
                  </a:lnTo>
                  <a:lnTo>
                    <a:pt x="7361" y="63341"/>
                  </a:lnTo>
                  <a:lnTo>
                    <a:pt x="7317" y="63194"/>
                  </a:lnTo>
                  <a:lnTo>
                    <a:pt x="7295" y="63114"/>
                  </a:lnTo>
                  <a:lnTo>
                    <a:pt x="7277" y="63035"/>
                  </a:lnTo>
                  <a:lnTo>
                    <a:pt x="7259" y="62955"/>
                  </a:lnTo>
                  <a:lnTo>
                    <a:pt x="7246" y="62865"/>
                  </a:lnTo>
                  <a:lnTo>
                    <a:pt x="7237" y="62774"/>
                  </a:lnTo>
                  <a:lnTo>
                    <a:pt x="7228" y="62672"/>
                  </a:lnTo>
                  <a:lnTo>
                    <a:pt x="7223" y="62570"/>
                  </a:lnTo>
                  <a:lnTo>
                    <a:pt x="7219" y="62468"/>
                  </a:lnTo>
                  <a:lnTo>
                    <a:pt x="7223" y="62354"/>
                  </a:lnTo>
                  <a:lnTo>
                    <a:pt x="7228" y="62252"/>
                  </a:lnTo>
                  <a:lnTo>
                    <a:pt x="7317" y="60903"/>
                  </a:lnTo>
                  <a:lnTo>
                    <a:pt x="7410" y="59542"/>
                  </a:lnTo>
                  <a:lnTo>
                    <a:pt x="7450" y="58861"/>
                  </a:lnTo>
                  <a:lnTo>
                    <a:pt x="7491" y="58181"/>
                  </a:lnTo>
                  <a:lnTo>
                    <a:pt x="7517" y="57500"/>
                  </a:lnTo>
                  <a:lnTo>
                    <a:pt x="7539" y="56820"/>
                  </a:lnTo>
                  <a:lnTo>
                    <a:pt x="7553" y="56219"/>
                  </a:lnTo>
                  <a:lnTo>
                    <a:pt x="7557" y="55640"/>
                  </a:lnTo>
                  <a:lnTo>
                    <a:pt x="7562" y="55051"/>
                  </a:lnTo>
                  <a:lnTo>
                    <a:pt x="7566" y="54461"/>
                  </a:lnTo>
                  <a:lnTo>
                    <a:pt x="7580" y="53882"/>
                  </a:lnTo>
                  <a:lnTo>
                    <a:pt x="7588" y="53588"/>
                  </a:lnTo>
                  <a:lnTo>
                    <a:pt x="7597" y="53293"/>
                  </a:lnTo>
                  <a:lnTo>
                    <a:pt x="7615" y="52998"/>
                  </a:lnTo>
                  <a:lnTo>
                    <a:pt x="7633" y="52703"/>
                  </a:lnTo>
                  <a:lnTo>
                    <a:pt x="7655" y="52408"/>
                  </a:lnTo>
                  <a:lnTo>
                    <a:pt x="7682" y="52113"/>
                  </a:lnTo>
                  <a:lnTo>
                    <a:pt x="7704" y="51932"/>
                  </a:lnTo>
                  <a:lnTo>
                    <a:pt x="7735" y="51762"/>
                  </a:lnTo>
                  <a:lnTo>
                    <a:pt x="7775" y="51603"/>
                  </a:lnTo>
                  <a:lnTo>
                    <a:pt x="7816" y="51467"/>
                  </a:lnTo>
                  <a:lnTo>
                    <a:pt x="7865" y="51342"/>
                  </a:lnTo>
                  <a:lnTo>
                    <a:pt x="7918" y="51229"/>
                  </a:lnTo>
                  <a:lnTo>
                    <a:pt x="7971" y="51127"/>
                  </a:lnTo>
                  <a:lnTo>
                    <a:pt x="8034" y="51047"/>
                  </a:lnTo>
                  <a:lnTo>
                    <a:pt x="8096" y="50979"/>
                  </a:lnTo>
                  <a:lnTo>
                    <a:pt x="8163" y="50922"/>
                  </a:lnTo>
                  <a:lnTo>
                    <a:pt x="8230" y="50877"/>
                  </a:lnTo>
                  <a:lnTo>
                    <a:pt x="8296" y="50854"/>
                  </a:lnTo>
                  <a:lnTo>
                    <a:pt x="8368" y="50843"/>
                  </a:lnTo>
                  <a:lnTo>
                    <a:pt x="8439" y="50843"/>
                  </a:lnTo>
                  <a:lnTo>
                    <a:pt x="8506" y="50854"/>
                  </a:lnTo>
                  <a:lnTo>
                    <a:pt x="8577" y="50877"/>
                  </a:lnTo>
                  <a:lnTo>
                    <a:pt x="8635" y="50832"/>
                  </a:lnTo>
                  <a:lnTo>
                    <a:pt x="8702" y="50786"/>
                  </a:lnTo>
                  <a:lnTo>
                    <a:pt x="8777" y="50752"/>
                  </a:lnTo>
                  <a:lnTo>
                    <a:pt x="8862" y="50741"/>
                  </a:lnTo>
                  <a:lnTo>
                    <a:pt x="10478" y="50673"/>
                  </a:lnTo>
                  <a:lnTo>
                    <a:pt x="12099" y="50628"/>
                  </a:lnTo>
                  <a:lnTo>
                    <a:pt x="13725" y="50582"/>
                  </a:lnTo>
                  <a:lnTo>
                    <a:pt x="15350" y="50559"/>
                  </a:lnTo>
                  <a:lnTo>
                    <a:pt x="16980" y="50548"/>
                  </a:lnTo>
                  <a:lnTo>
                    <a:pt x="18609" y="50537"/>
                  </a:lnTo>
                  <a:close/>
                  <a:moveTo>
                    <a:pt x="9570" y="86182"/>
                  </a:moveTo>
                  <a:lnTo>
                    <a:pt x="15884" y="86545"/>
                  </a:lnTo>
                  <a:lnTo>
                    <a:pt x="22190" y="86919"/>
                  </a:lnTo>
                  <a:lnTo>
                    <a:pt x="25338" y="87089"/>
                  </a:lnTo>
                  <a:lnTo>
                    <a:pt x="28486" y="87259"/>
                  </a:lnTo>
                  <a:lnTo>
                    <a:pt x="31634" y="87407"/>
                  </a:lnTo>
                  <a:lnTo>
                    <a:pt x="34787" y="87554"/>
                  </a:lnTo>
                  <a:lnTo>
                    <a:pt x="37935" y="87679"/>
                  </a:lnTo>
                  <a:lnTo>
                    <a:pt x="41083" y="87792"/>
                  </a:lnTo>
                  <a:lnTo>
                    <a:pt x="44236" y="87883"/>
                  </a:lnTo>
                  <a:lnTo>
                    <a:pt x="47389" y="87951"/>
                  </a:lnTo>
                  <a:lnTo>
                    <a:pt x="50541" y="87997"/>
                  </a:lnTo>
                  <a:lnTo>
                    <a:pt x="52118" y="88008"/>
                  </a:lnTo>
                  <a:lnTo>
                    <a:pt x="55279" y="88008"/>
                  </a:lnTo>
                  <a:lnTo>
                    <a:pt x="56855" y="87997"/>
                  </a:lnTo>
                  <a:lnTo>
                    <a:pt x="58436" y="87974"/>
                  </a:lnTo>
                  <a:lnTo>
                    <a:pt x="60017" y="87951"/>
                  </a:lnTo>
                  <a:lnTo>
                    <a:pt x="60093" y="87963"/>
                  </a:lnTo>
                  <a:lnTo>
                    <a:pt x="60155" y="87997"/>
                  </a:lnTo>
                  <a:lnTo>
                    <a:pt x="60217" y="88042"/>
                  </a:lnTo>
                  <a:lnTo>
                    <a:pt x="60271" y="88099"/>
                  </a:lnTo>
                  <a:lnTo>
                    <a:pt x="60320" y="88178"/>
                  </a:lnTo>
                  <a:lnTo>
                    <a:pt x="60360" y="88269"/>
                  </a:lnTo>
                  <a:lnTo>
                    <a:pt x="60396" y="88371"/>
                  </a:lnTo>
                  <a:lnTo>
                    <a:pt x="60427" y="88473"/>
                  </a:lnTo>
                  <a:lnTo>
                    <a:pt x="60453" y="88598"/>
                  </a:lnTo>
                  <a:lnTo>
                    <a:pt x="60471" y="88722"/>
                  </a:lnTo>
                  <a:lnTo>
                    <a:pt x="60485" y="88858"/>
                  </a:lnTo>
                  <a:lnTo>
                    <a:pt x="60494" y="88995"/>
                  </a:lnTo>
                  <a:lnTo>
                    <a:pt x="60498" y="89131"/>
                  </a:lnTo>
                  <a:lnTo>
                    <a:pt x="60494" y="89267"/>
                  </a:lnTo>
                  <a:lnTo>
                    <a:pt x="60489" y="89403"/>
                  </a:lnTo>
                  <a:lnTo>
                    <a:pt x="60476" y="89550"/>
                  </a:lnTo>
                  <a:lnTo>
                    <a:pt x="60534" y="89686"/>
                  </a:lnTo>
                  <a:lnTo>
                    <a:pt x="60591" y="89845"/>
                  </a:lnTo>
                  <a:lnTo>
                    <a:pt x="60614" y="89936"/>
                  </a:lnTo>
                  <a:lnTo>
                    <a:pt x="60636" y="90027"/>
                  </a:lnTo>
                  <a:lnTo>
                    <a:pt x="60654" y="90129"/>
                  </a:lnTo>
                  <a:lnTo>
                    <a:pt x="60672" y="90231"/>
                  </a:lnTo>
                  <a:lnTo>
                    <a:pt x="60712" y="90514"/>
                  </a:lnTo>
                  <a:lnTo>
                    <a:pt x="60747" y="90786"/>
                  </a:lnTo>
                  <a:lnTo>
                    <a:pt x="60774" y="91070"/>
                  </a:lnTo>
                  <a:lnTo>
                    <a:pt x="60796" y="91365"/>
                  </a:lnTo>
                  <a:lnTo>
                    <a:pt x="60810" y="91648"/>
                  </a:lnTo>
                  <a:lnTo>
                    <a:pt x="60819" y="91943"/>
                  </a:lnTo>
                  <a:lnTo>
                    <a:pt x="60827" y="92238"/>
                  </a:lnTo>
                  <a:lnTo>
                    <a:pt x="60827" y="92522"/>
                  </a:lnTo>
                  <a:lnTo>
                    <a:pt x="60819" y="92817"/>
                  </a:lnTo>
                  <a:lnTo>
                    <a:pt x="60810" y="93111"/>
                  </a:lnTo>
                  <a:lnTo>
                    <a:pt x="60796" y="93406"/>
                  </a:lnTo>
                  <a:lnTo>
                    <a:pt x="60774" y="93701"/>
                  </a:lnTo>
                  <a:lnTo>
                    <a:pt x="60752" y="93996"/>
                  </a:lnTo>
                  <a:lnTo>
                    <a:pt x="60725" y="94291"/>
                  </a:lnTo>
                  <a:lnTo>
                    <a:pt x="60689" y="94574"/>
                  </a:lnTo>
                  <a:lnTo>
                    <a:pt x="60654" y="94858"/>
                  </a:lnTo>
                  <a:lnTo>
                    <a:pt x="60614" y="95153"/>
                  </a:lnTo>
                  <a:lnTo>
                    <a:pt x="60574" y="95425"/>
                  </a:lnTo>
                  <a:lnTo>
                    <a:pt x="60525" y="95709"/>
                  </a:lnTo>
                  <a:lnTo>
                    <a:pt x="60476" y="95981"/>
                  </a:lnTo>
                  <a:lnTo>
                    <a:pt x="60422" y="96253"/>
                  </a:lnTo>
                  <a:lnTo>
                    <a:pt x="60364" y="96514"/>
                  </a:lnTo>
                  <a:lnTo>
                    <a:pt x="60306" y="96775"/>
                  </a:lnTo>
                  <a:lnTo>
                    <a:pt x="60244" y="97035"/>
                  </a:lnTo>
                  <a:lnTo>
                    <a:pt x="60182" y="97274"/>
                  </a:lnTo>
                  <a:lnTo>
                    <a:pt x="60115" y="97523"/>
                  </a:lnTo>
                  <a:lnTo>
                    <a:pt x="60048" y="97750"/>
                  </a:lnTo>
                  <a:lnTo>
                    <a:pt x="59977" y="97988"/>
                  </a:lnTo>
                  <a:lnTo>
                    <a:pt x="59906" y="98204"/>
                  </a:lnTo>
                  <a:lnTo>
                    <a:pt x="59830" y="98419"/>
                  </a:lnTo>
                  <a:lnTo>
                    <a:pt x="59754" y="98623"/>
                  </a:lnTo>
                  <a:lnTo>
                    <a:pt x="59679" y="98816"/>
                  </a:lnTo>
                  <a:lnTo>
                    <a:pt x="59661" y="98861"/>
                  </a:lnTo>
                  <a:lnTo>
                    <a:pt x="59643" y="98884"/>
                  </a:lnTo>
                  <a:lnTo>
                    <a:pt x="59607" y="98918"/>
                  </a:lnTo>
                  <a:lnTo>
                    <a:pt x="59630" y="99031"/>
                  </a:lnTo>
                  <a:lnTo>
                    <a:pt x="59643" y="99134"/>
                  </a:lnTo>
                  <a:lnTo>
                    <a:pt x="59656" y="99258"/>
                  </a:lnTo>
                  <a:lnTo>
                    <a:pt x="59661" y="99372"/>
                  </a:lnTo>
                  <a:lnTo>
                    <a:pt x="59661" y="99496"/>
                  </a:lnTo>
                  <a:lnTo>
                    <a:pt x="59656" y="99610"/>
                  </a:lnTo>
                  <a:lnTo>
                    <a:pt x="59647" y="99735"/>
                  </a:lnTo>
                  <a:lnTo>
                    <a:pt x="59634" y="99848"/>
                  </a:lnTo>
                  <a:lnTo>
                    <a:pt x="59612" y="99950"/>
                  </a:lnTo>
                  <a:lnTo>
                    <a:pt x="59585" y="100052"/>
                  </a:lnTo>
                  <a:lnTo>
                    <a:pt x="59554" y="100154"/>
                  </a:lnTo>
                  <a:lnTo>
                    <a:pt x="59518" y="100234"/>
                  </a:lnTo>
                  <a:lnTo>
                    <a:pt x="59474" y="100313"/>
                  </a:lnTo>
                  <a:lnTo>
                    <a:pt x="59425" y="100370"/>
                  </a:lnTo>
                  <a:lnTo>
                    <a:pt x="59371" y="100415"/>
                  </a:lnTo>
                  <a:lnTo>
                    <a:pt x="59309" y="100438"/>
                  </a:lnTo>
                  <a:lnTo>
                    <a:pt x="58467" y="100710"/>
                  </a:lnTo>
                  <a:lnTo>
                    <a:pt x="57626" y="100948"/>
                  </a:lnTo>
                  <a:lnTo>
                    <a:pt x="56780" y="101175"/>
                  </a:lnTo>
                  <a:lnTo>
                    <a:pt x="55934" y="101390"/>
                  </a:lnTo>
                  <a:lnTo>
                    <a:pt x="55088" y="101583"/>
                  </a:lnTo>
                  <a:lnTo>
                    <a:pt x="54242" y="101765"/>
                  </a:lnTo>
                  <a:lnTo>
                    <a:pt x="53396" y="101923"/>
                  </a:lnTo>
                  <a:lnTo>
                    <a:pt x="52545" y="102071"/>
                  </a:lnTo>
                  <a:lnTo>
                    <a:pt x="51695" y="102207"/>
                  </a:lnTo>
                  <a:lnTo>
                    <a:pt x="50844" y="102332"/>
                  </a:lnTo>
                  <a:lnTo>
                    <a:pt x="49994" y="102445"/>
                  </a:lnTo>
                  <a:lnTo>
                    <a:pt x="49143" y="102536"/>
                  </a:lnTo>
                  <a:lnTo>
                    <a:pt x="48293" y="102627"/>
                  </a:lnTo>
                  <a:lnTo>
                    <a:pt x="47438" y="102706"/>
                  </a:lnTo>
                  <a:lnTo>
                    <a:pt x="46587" y="102763"/>
                  </a:lnTo>
                  <a:lnTo>
                    <a:pt x="45732" y="102819"/>
                  </a:lnTo>
                  <a:lnTo>
                    <a:pt x="44882" y="102865"/>
                  </a:lnTo>
                  <a:lnTo>
                    <a:pt x="44027" y="102910"/>
                  </a:lnTo>
                  <a:lnTo>
                    <a:pt x="43176" y="102933"/>
                  </a:lnTo>
                  <a:lnTo>
                    <a:pt x="42321" y="102955"/>
                  </a:lnTo>
                  <a:lnTo>
                    <a:pt x="40616" y="102990"/>
                  </a:lnTo>
                  <a:lnTo>
                    <a:pt x="38910" y="102990"/>
                  </a:lnTo>
                  <a:lnTo>
                    <a:pt x="37209" y="102978"/>
                  </a:lnTo>
                  <a:lnTo>
                    <a:pt x="35508" y="102944"/>
                  </a:lnTo>
                  <a:lnTo>
                    <a:pt x="32115" y="102865"/>
                  </a:lnTo>
                  <a:lnTo>
                    <a:pt x="30690" y="102842"/>
                  </a:lnTo>
                  <a:lnTo>
                    <a:pt x="29256" y="102819"/>
                  </a:lnTo>
                  <a:lnTo>
                    <a:pt x="26371" y="102808"/>
                  </a:lnTo>
                  <a:lnTo>
                    <a:pt x="24919" y="102797"/>
                  </a:lnTo>
                  <a:lnTo>
                    <a:pt x="23468" y="102774"/>
                  </a:lnTo>
                  <a:lnTo>
                    <a:pt x="22011" y="102729"/>
                  </a:lnTo>
                  <a:lnTo>
                    <a:pt x="21286" y="102706"/>
                  </a:lnTo>
                  <a:lnTo>
                    <a:pt x="20560" y="102661"/>
                  </a:lnTo>
                  <a:lnTo>
                    <a:pt x="19830" y="102615"/>
                  </a:lnTo>
                  <a:lnTo>
                    <a:pt x="19104" y="102559"/>
                  </a:lnTo>
                  <a:lnTo>
                    <a:pt x="18378" y="102502"/>
                  </a:lnTo>
                  <a:lnTo>
                    <a:pt x="17652" y="102422"/>
                  </a:lnTo>
                  <a:lnTo>
                    <a:pt x="16931" y="102332"/>
                  </a:lnTo>
                  <a:lnTo>
                    <a:pt x="16205" y="102241"/>
                  </a:lnTo>
                  <a:lnTo>
                    <a:pt x="15483" y="102128"/>
                  </a:lnTo>
                  <a:lnTo>
                    <a:pt x="14762" y="102003"/>
                  </a:lnTo>
                  <a:lnTo>
                    <a:pt x="14045" y="101855"/>
                  </a:lnTo>
                  <a:lnTo>
                    <a:pt x="13328" y="101697"/>
                  </a:lnTo>
                  <a:lnTo>
                    <a:pt x="12611" y="101527"/>
                  </a:lnTo>
                  <a:lnTo>
                    <a:pt x="11899" y="101334"/>
                  </a:lnTo>
                  <a:lnTo>
                    <a:pt x="11191" y="101118"/>
                  </a:lnTo>
                  <a:lnTo>
                    <a:pt x="10483" y="100891"/>
                  </a:lnTo>
                  <a:lnTo>
                    <a:pt x="9775" y="100642"/>
                  </a:lnTo>
                  <a:lnTo>
                    <a:pt x="9076" y="100370"/>
                  </a:lnTo>
                  <a:lnTo>
                    <a:pt x="9013" y="100336"/>
                  </a:lnTo>
                  <a:lnTo>
                    <a:pt x="8951" y="100279"/>
                  </a:lnTo>
                  <a:lnTo>
                    <a:pt x="8893" y="100211"/>
                  </a:lnTo>
                  <a:lnTo>
                    <a:pt x="8835" y="100120"/>
                  </a:lnTo>
                  <a:lnTo>
                    <a:pt x="8782" y="100029"/>
                  </a:lnTo>
                  <a:lnTo>
                    <a:pt x="8728" y="99916"/>
                  </a:lnTo>
                  <a:lnTo>
                    <a:pt x="8684" y="99791"/>
                  </a:lnTo>
                  <a:lnTo>
                    <a:pt x="8639" y="99655"/>
                  </a:lnTo>
                  <a:lnTo>
                    <a:pt x="8595" y="99519"/>
                  </a:lnTo>
                  <a:lnTo>
                    <a:pt x="8559" y="99372"/>
                  </a:lnTo>
                  <a:lnTo>
                    <a:pt x="8528" y="99213"/>
                  </a:lnTo>
                  <a:lnTo>
                    <a:pt x="8497" y="99054"/>
                  </a:lnTo>
                  <a:lnTo>
                    <a:pt x="8475" y="98884"/>
                  </a:lnTo>
                  <a:lnTo>
                    <a:pt x="8457" y="98714"/>
                  </a:lnTo>
                  <a:lnTo>
                    <a:pt x="8443" y="98544"/>
                  </a:lnTo>
                  <a:lnTo>
                    <a:pt x="8435" y="98374"/>
                  </a:lnTo>
                  <a:lnTo>
                    <a:pt x="8426" y="98340"/>
                  </a:lnTo>
                  <a:lnTo>
                    <a:pt x="8412" y="98306"/>
                  </a:lnTo>
                  <a:lnTo>
                    <a:pt x="8403" y="98283"/>
                  </a:lnTo>
                  <a:lnTo>
                    <a:pt x="8390" y="98238"/>
                  </a:lnTo>
                  <a:lnTo>
                    <a:pt x="8341" y="97637"/>
                  </a:lnTo>
                  <a:lnTo>
                    <a:pt x="8292" y="97035"/>
                  </a:lnTo>
                  <a:lnTo>
                    <a:pt x="8252" y="96400"/>
                  </a:lnTo>
                  <a:lnTo>
                    <a:pt x="8216" y="95765"/>
                  </a:lnTo>
                  <a:lnTo>
                    <a:pt x="8181" y="95119"/>
                  </a:lnTo>
                  <a:lnTo>
                    <a:pt x="8154" y="94461"/>
                  </a:lnTo>
                  <a:lnTo>
                    <a:pt x="8127" y="93803"/>
                  </a:lnTo>
                  <a:lnTo>
                    <a:pt x="8109" y="93134"/>
                  </a:lnTo>
                  <a:lnTo>
                    <a:pt x="8096" y="92476"/>
                  </a:lnTo>
                  <a:lnTo>
                    <a:pt x="8087" y="91807"/>
                  </a:lnTo>
                  <a:lnTo>
                    <a:pt x="8083" y="91149"/>
                  </a:lnTo>
                  <a:lnTo>
                    <a:pt x="8083" y="90492"/>
                  </a:lnTo>
                  <a:lnTo>
                    <a:pt x="8087" y="89845"/>
                  </a:lnTo>
                  <a:lnTo>
                    <a:pt x="8101" y="89221"/>
                  </a:lnTo>
                  <a:lnTo>
                    <a:pt x="8114" y="88598"/>
                  </a:lnTo>
                  <a:lnTo>
                    <a:pt x="8136" y="87985"/>
                  </a:lnTo>
                  <a:lnTo>
                    <a:pt x="8145" y="87838"/>
                  </a:lnTo>
                  <a:lnTo>
                    <a:pt x="8154" y="87702"/>
                  </a:lnTo>
                  <a:lnTo>
                    <a:pt x="8167" y="87566"/>
                  </a:lnTo>
                  <a:lnTo>
                    <a:pt x="8181" y="87429"/>
                  </a:lnTo>
                  <a:lnTo>
                    <a:pt x="8199" y="87305"/>
                  </a:lnTo>
                  <a:lnTo>
                    <a:pt x="8221" y="87191"/>
                  </a:lnTo>
                  <a:lnTo>
                    <a:pt x="8243" y="87089"/>
                  </a:lnTo>
                  <a:lnTo>
                    <a:pt x="8265" y="86987"/>
                  </a:lnTo>
                  <a:lnTo>
                    <a:pt x="8292" y="86885"/>
                  </a:lnTo>
                  <a:lnTo>
                    <a:pt x="8323" y="86794"/>
                  </a:lnTo>
                  <a:lnTo>
                    <a:pt x="8354" y="86715"/>
                  </a:lnTo>
                  <a:lnTo>
                    <a:pt x="8386" y="86636"/>
                  </a:lnTo>
                  <a:lnTo>
                    <a:pt x="8421" y="86568"/>
                  </a:lnTo>
                  <a:lnTo>
                    <a:pt x="8452" y="86500"/>
                  </a:lnTo>
                  <a:lnTo>
                    <a:pt x="8492" y="86443"/>
                  </a:lnTo>
                  <a:lnTo>
                    <a:pt x="8528" y="86397"/>
                  </a:lnTo>
                  <a:lnTo>
                    <a:pt x="8608" y="86318"/>
                  </a:lnTo>
                  <a:lnTo>
                    <a:pt x="8688" y="86261"/>
                  </a:lnTo>
                  <a:lnTo>
                    <a:pt x="8773" y="86227"/>
                  </a:lnTo>
                  <a:lnTo>
                    <a:pt x="8858" y="86216"/>
                  </a:lnTo>
                  <a:lnTo>
                    <a:pt x="8942" y="86239"/>
                  </a:lnTo>
                  <a:lnTo>
                    <a:pt x="9027" y="86273"/>
                  </a:lnTo>
                  <a:lnTo>
                    <a:pt x="9107" y="86341"/>
                  </a:lnTo>
                  <a:lnTo>
                    <a:pt x="9187" y="86431"/>
                  </a:lnTo>
                  <a:lnTo>
                    <a:pt x="9227" y="86375"/>
                  </a:lnTo>
                  <a:lnTo>
                    <a:pt x="9267" y="86329"/>
                  </a:lnTo>
                  <a:lnTo>
                    <a:pt x="9312" y="86284"/>
                  </a:lnTo>
                  <a:lnTo>
                    <a:pt x="9361" y="86250"/>
                  </a:lnTo>
                  <a:lnTo>
                    <a:pt x="9410" y="86216"/>
                  </a:lnTo>
                  <a:lnTo>
                    <a:pt x="9459" y="86193"/>
                  </a:lnTo>
                  <a:lnTo>
                    <a:pt x="9517" y="86182"/>
                  </a:lnTo>
                  <a:close/>
                  <a:moveTo>
                    <a:pt x="64470" y="1"/>
                  </a:moveTo>
                  <a:lnTo>
                    <a:pt x="64172" y="12"/>
                  </a:lnTo>
                  <a:lnTo>
                    <a:pt x="63575" y="35"/>
                  </a:lnTo>
                  <a:lnTo>
                    <a:pt x="62978" y="91"/>
                  </a:lnTo>
                  <a:lnTo>
                    <a:pt x="62377" y="171"/>
                  </a:lnTo>
                  <a:lnTo>
                    <a:pt x="61780" y="262"/>
                  </a:lnTo>
                  <a:lnTo>
                    <a:pt x="61193" y="364"/>
                  </a:lnTo>
                  <a:lnTo>
                    <a:pt x="60609" y="477"/>
                  </a:lnTo>
                  <a:lnTo>
                    <a:pt x="59478" y="715"/>
                  </a:lnTo>
                  <a:lnTo>
                    <a:pt x="58405" y="942"/>
                  </a:lnTo>
                  <a:lnTo>
                    <a:pt x="57893" y="1044"/>
                  </a:lnTo>
                  <a:lnTo>
                    <a:pt x="57408" y="1135"/>
                  </a:lnTo>
                  <a:lnTo>
                    <a:pt x="56940" y="1214"/>
                  </a:lnTo>
                  <a:lnTo>
                    <a:pt x="56504" y="1271"/>
                  </a:lnTo>
                  <a:lnTo>
                    <a:pt x="56094" y="1305"/>
                  </a:lnTo>
                  <a:lnTo>
                    <a:pt x="55711" y="1316"/>
                  </a:lnTo>
                  <a:lnTo>
                    <a:pt x="36212" y="1101"/>
                  </a:lnTo>
                  <a:lnTo>
                    <a:pt x="33985" y="1090"/>
                  </a:lnTo>
                  <a:lnTo>
                    <a:pt x="31759" y="1101"/>
                  </a:lnTo>
                  <a:lnTo>
                    <a:pt x="29528" y="1135"/>
                  </a:lnTo>
                  <a:lnTo>
                    <a:pt x="27297" y="1169"/>
                  </a:lnTo>
                  <a:lnTo>
                    <a:pt x="22835" y="1237"/>
                  </a:lnTo>
                  <a:lnTo>
                    <a:pt x="20600" y="1260"/>
                  </a:lnTo>
                  <a:lnTo>
                    <a:pt x="18365" y="1271"/>
                  </a:lnTo>
                  <a:lnTo>
                    <a:pt x="16129" y="1271"/>
                  </a:lnTo>
                  <a:lnTo>
                    <a:pt x="15016" y="1260"/>
                  </a:lnTo>
                  <a:lnTo>
                    <a:pt x="13898" y="1237"/>
                  </a:lnTo>
                  <a:lnTo>
                    <a:pt x="12781" y="1203"/>
                  </a:lnTo>
                  <a:lnTo>
                    <a:pt x="11667" y="1169"/>
                  </a:lnTo>
                  <a:lnTo>
                    <a:pt x="10550" y="1124"/>
                  </a:lnTo>
                  <a:lnTo>
                    <a:pt x="9436" y="1067"/>
                  </a:lnTo>
                  <a:lnTo>
                    <a:pt x="8319" y="1010"/>
                  </a:lnTo>
                  <a:lnTo>
                    <a:pt x="7206" y="931"/>
                  </a:lnTo>
                  <a:lnTo>
                    <a:pt x="6092" y="840"/>
                  </a:lnTo>
                  <a:lnTo>
                    <a:pt x="4979" y="738"/>
                  </a:lnTo>
                  <a:lnTo>
                    <a:pt x="3866" y="625"/>
                  </a:lnTo>
                  <a:lnTo>
                    <a:pt x="2753" y="500"/>
                  </a:lnTo>
                  <a:lnTo>
                    <a:pt x="1644" y="352"/>
                  </a:lnTo>
                  <a:lnTo>
                    <a:pt x="531" y="194"/>
                  </a:lnTo>
                  <a:lnTo>
                    <a:pt x="473" y="5093"/>
                  </a:lnTo>
                  <a:lnTo>
                    <a:pt x="410" y="9981"/>
                  </a:lnTo>
                  <a:lnTo>
                    <a:pt x="281" y="19723"/>
                  </a:lnTo>
                  <a:lnTo>
                    <a:pt x="214" y="24588"/>
                  </a:lnTo>
                  <a:lnTo>
                    <a:pt x="157" y="29454"/>
                  </a:lnTo>
                  <a:lnTo>
                    <a:pt x="103" y="34319"/>
                  </a:lnTo>
                  <a:lnTo>
                    <a:pt x="59" y="39173"/>
                  </a:lnTo>
                  <a:lnTo>
                    <a:pt x="41" y="41600"/>
                  </a:lnTo>
                  <a:lnTo>
                    <a:pt x="23" y="44038"/>
                  </a:lnTo>
                  <a:lnTo>
                    <a:pt x="14" y="46465"/>
                  </a:lnTo>
                  <a:lnTo>
                    <a:pt x="5" y="48892"/>
                  </a:lnTo>
                  <a:lnTo>
                    <a:pt x="1" y="51331"/>
                  </a:lnTo>
                  <a:lnTo>
                    <a:pt x="1" y="53758"/>
                  </a:lnTo>
                  <a:lnTo>
                    <a:pt x="5" y="56196"/>
                  </a:lnTo>
                  <a:lnTo>
                    <a:pt x="19" y="58623"/>
                  </a:lnTo>
                  <a:lnTo>
                    <a:pt x="32" y="61061"/>
                  </a:lnTo>
                  <a:lnTo>
                    <a:pt x="54" y="63500"/>
                  </a:lnTo>
                  <a:lnTo>
                    <a:pt x="81" y="65938"/>
                  </a:lnTo>
                  <a:lnTo>
                    <a:pt x="116" y="68388"/>
                  </a:lnTo>
                  <a:lnTo>
                    <a:pt x="157" y="70826"/>
                  </a:lnTo>
                  <a:lnTo>
                    <a:pt x="201" y="73276"/>
                  </a:lnTo>
                  <a:lnTo>
                    <a:pt x="259" y="75725"/>
                  </a:lnTo>
                  <a:lnTo>
                    <a:pt x="317" y="78175"/>
                  </a:lnTo>
                  <a:lnTo>
                    <a:pt x="393" y="80954"/>
                  </a:lnTo>
                  <a:lnTo>
                    <a:pt x="459" y="83812"/>
                  </a:lnTo>
                  <a:lnTo>
                    <a:pt x="602" y="89720"/>
                  </a:lnTo>
                  <a:lnTo>
                    <a:pt x="678" y="92771"/>
                  </a:lnTo>
                  <a:lnTo>
                    <a:pt x="758" y="95856"/>
                  </a:lnTo>
                  <a:lnTo>
                    <a:pt x="851" y="98986"/>
                  </a:lnTo>
                  <a:lnTo>
                    <a:pt x="905" y="100551"/>
                  </a:lnTo>
                  <a:lnTo>
                    <a:pt x="958" y="102128"/>
                  </a:lnTo>
                  <a:lnTo>
                    <a:pt x="1016" y="103715"/>
                  </a:lnTo>
                  <a:lnTo>
                    <a:pt x="1078" y="105303"/>
                  </a:lnTo>
                  <a:lnTo>
                    <a:pt x="1145" y="106891"/>
                  </a:lnTo>
                  <a:lnTo>
                    <a:pt x="1216" y="108479"/>
                  </a:lnTo>
                  <a:lnTo>
                    <a:pt x="1292" y="110078"/>
                  </a:lnTo>
                  <a:lnTo>
                    <a:pt x="1372" y="111665"/>
                  </a:lnTo>
                  <a:lnTo>
                    <a:pt x="1461" y="113253"/>
                  </a:lnTo>
                  <a:lnTo>
                    <a:pt x="1555" y="114841"/>
                  </a:lnTo>
                  <a:lnTo>
                    <a:pt x="1653" y="116417"/>
                  </a:lnTo>
                  <a:lnTo>
                    <a:pt x="1760" y="117994"/>
                  </a:lnTo>
                  <a:lnTo>
                    <a:pt x="1875" y="119559"/>
                  </a:lnTo>
                  <a:lnTo>
                    <a:pt x="1996" y="121124"/>
                  </a:lnTo>
                  <a:lnTo>
                    <a:pt x="2120" y="122678"/>
                  </a:lnTo>
                  <a:lnTo>
                    <a:pt x="2258" y="124220"/>
                  </a:lnTo>
                  <a:lnTo>
                    <a:pt x="2401" y="125751"/>
                  </a:lnTo>
                  <a:lnTo>
                    <a:pt x="2557" y="127271"/>
                  </a:lnTo>
                  <a:lnTo>
                    <a:pt x="2717" y="128779"/>
                  </a:lnTo>
                  <a:lnTo>
                    <a:pt x="2886" y="130265"/>
                  </a:lnTo>
                  <a:lnTo>
                    <a:pt x="2975" y="131013"/>
                  </a:lnTo>
                  <a:lnTo>
                    <a:pt x="3069" y="131751"/>
                  </a:lnTo>
                  <a:lnTo>
                    <a:pt x="3162" y="132476"/>
                  </a:lnTo>
                  <a:lnTo>
                    <a:pt x="3256" y="133202"/>
                  </a:lnTo>
                  <a:lnTo>
                    <a:pt x="3358" y="133928"/>
                  </a:lnTo>
                  <a:lnTo>
                    <a:pt x="3456" y="134654"/>
                  </a:lnTo>
                  <a:lnTo>
                    <a:pt x="3563" y="135368"/>
                  </a:lnTo>
                  <a:lnTo>
                    <a:pt x="3670" y="136072"/>
                  </a:lnTo>
                  <a:lnTo>
                    <a:pt x="3777" y="136786"/>
                  </a:lnTo>
                  <a:lnTo>
                    <a:pt x="3888" y="137478"/>
                  </a:lnTo>
                  <a:lnTo>
                    <a:pt x="4004" y="138181"/>
                  </a:lnTo>
                  <a:lnTo>
                    <a:pt x="4124" y="138873"/>
                  </a:lnTo>
                  <a:lnTo>
                    <a:pt x="4244" y="139553"/>
                  </a:lnTo>
                  <a:lnTo>
                    <a:pt x="4365" y="140234"/>
                  </a:lnTo>
                  <a:lnTo>
                    <a:pt x="4494" y="140903"/>
                  </a:lnTo>
                  <a:lnTo>
                    <a:pt x="4623" y="141572"/>
                  </a:lnTo>
                  <a:lnTo>
                    <a:pt x="4756" y="142230"/>
                  </a:lnTo>
                  <a:lnTo>
                    <a:pt x="4890" y="142888"/>
                  </a:lnTo>
                  <a:lnTo>
                    <a:pt x="5028" y="143534"/>
                  </a:lnTo>
                  <a:lnTo>
                    <a:pt x="5171" y="144180"/>
                  </a:lnTo>
                  <a:lnTo>
                    <a:pt x="5313" y="144816"/>
                  </a:lnTo>
                  <a:lnTo>
                    <a:pt x="5464" y="145439"/>
                  </a:lnTo>
                  <a:lnTo>
                    <a:pt x="5616" y="146063"/>
                  </a:lnTo>
                  <a:lnTo>
                    <a:pt x="5767" y="146676"/>
                  </a:lnTo>
                  <a:lnTo>
                    <a:pt x="5928" y="147288"/>
                  </a:lnTo>
                  <a:lnTo>
                    <a:pt x="6088" y="147889"/>
                  </a:lnTo>
                  <a:lnTo>
                    <a:pt x="6253" y="148479"/>
                  </a:lnTo>
                  <a:lnTo>
                    <a:pt x="6422" y="149069"/>
                  </a:lnTo>
                  <a:lnTo>
                    <a:pt x="6591" y="149647"/>
                  </a:lnTo>
                  <a:lnTo>
                    <a:pt x="6769" y="150214"/>
                  </a:lnTo>
                  <a:lnTo>
                    <a:pt x="6947" y="150781"/>
                  </a:lnTo>
                  <a:lnTo>
                    <a:pt x="7130" y="151325"/>
                  </a:lnTo>
                  <a:lnTo>
                    <a:pt x="7317" y="151881"/>
                  </a:lnTo>
                  <a:lnTo>
                    <a:pt x="7504" y="152414"/>
                  </a:lnTo>
                  <a:lnTo>
                    <a:pt x="7700" y="152947"/>
                  </a:lnTo>
                  <a:lnTo>
                    <a:pt x="7896" y="153458"/>
                  </a:lnTo>
                  <a:lnTo>
                    <a:pt x="8096" y="153979"/>
                  </a:lnTo>
                  <a:lnTo>
                    <a:pt x="8301" y="154478"/>
                  </a:lnTo>
                  <a:lnTo>
                    <a:pt x="8510" y="154966"/>
                  </a:lnTo>
                  <a:lnTo>
                    <a:pt x="8724" y="155454"/>
                  </a:lnTo>
                  <a:lnTo>
                    <a:pt x="8938" y="155930"/>
                  </a:lnTo>
                  <a:lnTo>
                    <a:pt x="9160" y="156395"/>
                  </a:lnTo>
                  <a:lnTo>
                    <a:pt x="9383" y="156849"/>
                  </a:lnTo>
                  <a:lnTo>
                    <a:pt x="9615" y="157302"/>
                  </a:lnTo>
                  <a:lnTo>
                    <a:pt x="9846" y="157733"/>
                  </a:lnTo>
                  <a:lnTo>
                    <a:pt x="10082" y="158164"/>
                  </a:lnTo>
                  <a:lnTo>
                    <a:pt x="10327" y="158572"/>
                  </a:lnTo>
                  <a:lnTo>
                    <a:pt x="10572" y="158981"/>
                  </a:lnTo>
                  <a:lnTo>
                    <a:pt x="10821" y="159378"/>
                  </a:lnTo>
                  <a:lnTo>
                    <a:pt x="11075" y="159763"/>
                  </a:lnTo>
                  <a:lnTo>
                    <a:pt x="11333" y="160137"/>
                  </a:lnTo>
                  <a:lnTo>
                    <a:pt x="11596" y="160500"/>
                  </a:lnTo>
                  <a:lnTo>
                    <a:pt x="11863" y="160852"/>
                  </a:lnTo>
                  <a:lnTo>
                    <a:pt x="12135" y="161192"/>
                  </a:lnTo>
                  <a:lnTo>
                    <a:pt x="12411" y="161521"/>
                  </a:lnTo>
                  <a:lnTo>
                    <a:pt x="12696" y="161839"/>
                  </a:lnTo>
                  <a:lnTo>
                    <a:pt x="12981" y="162156"/>
                  </a:lnTo>
                  <a:lnTo>
                    <a:pt x="13270" y="162451"/>
                  </a:lnTo>
                  <a:lnTo>
                    <a:pt x="13564" y="162735"/>
                  </a:lnTo>
                  <a:lnTo>
                    <a:pt x="13863" y="163007"/>
                  </a:lnTo>
                  <a:lnTo>
                    <a:pt x="14121" y="162485"/>
                  </a:lnTo>
                  <a:lnTo>
                    <a:pt x="14384" y="161986"/>
                  </a:lnTo>
                  <a:lnTo>
                    <a:pt x="14646" y="161498"/>
                  </a:lnTo>
                  <a:lnTo>
                    <a:pt x="14914" y="161022"/>
                  </a:lnTo>
                  <a:lnTo>
                    <a:pt x="15181" y="160557"/>
                  </a:lnTo>
                  <a:lnTo>
                    <a:pt x="15452" y="160103"/>
                  </a:lnTo>
                  <a:lnTo>
                    <a:pt x="15728" y="159661"/>
                  </a:lnTo>
                  <a:lnTo>
                    <a:pt x="16004" y="159242"/>
                  </a:lnTo>
                  <a:lnTo>
                    <a:pt x="16281" y="158822"/>
                  </a:lnTo>
                  <a:lnTo>
                    <a:pt x="16561" y="158425"/>
                  </a:lnTo>
                  <a:lnTo>
                    <a:pt x="16846" y="158028"/>
                  </a:lnTo>
                  <a:lnTo>
                    <a:pt x="17131" y="157654"/>
                  </a:lnTo>
                  <a:lnTo>
                    <a:pt x="17421" y="157291"/>
                  </a:lnTo>
                  <a:lnTo>
                    <a:pt x="17710" y="156928"/>
                  </a:lnTo>
                  <a:lnTo>
                    <a:pt x="18004" y="156588"/>
                  </a:lnTo>
                  <a:lnTo>
                    <a:pt x="18298" y="156259"/>
                  </a:lnTo>
                  <a:lnTo>
                    <a:pt x="18592" y="155930"/>
                  </a:lnTo>
                  <a:lnTo>
                    <a:pt x="18890" y="155624"/>
                  </a:lnTo>
                  <a:lnTo>
                    <a:pt x="19193" y="155317"/>
                  </a:lnTo>
                  <a:lnTo>
                    <a:pt x="19491" y="155034"/>
                  </a:lnTo>
                  <a:lnTo>
                    <a:pt x="19798" y="154750"/>
                  </a:lnTo>
                  <a:lnTo>
                    <a:pt x="20101" y="154478"/>
                  </a:lnTo>
                  <a:lnTo>
                    <a:pt x="20408" y="154217"/>
                  </a:lnTo>
                  <a:lnTo>
                    <a:pt x="20716" y="153968"/>
                  </a:lnTo>
                  <a:lnTo>
                    <a:pt x="21027" y="153730"/>
                  </a:lnTo>
                  <a:lnTo>
                    <a:pt x="21339" y="153503"/>
                  </a:lnTo>
                  <a:lnTo>
                    <a:pt x="21655" y="153276"/>
                  </a:lnTo>
                  <a:lnTo>
                    <a:pt x="21967" y="153061"/>
                  </a:lnTo>
                  <a:lnTo>
                    <a:pt x="22283" y="152856"/>
                  </a:lnTo>
                  <a:lnTo>
                    <a:pt x="22604" y="152664"/>
                  </a:lnTo>
                  <a:lnTo>
                    <a:pt x="22920" y="152482"/>
                  </a:lnTo>
                  <a:lnTo>
                    <a:pt x="23240" y="152301"/>
                  </a:lnTo>
                  <a:lnTo>
                    <a:pt x="23561" y="152131"/>
                  </a:lnTo>
                  <a:lnTo>
                    <a:pt x="23886" y="151972"/>
                  </a:lnTo>
                  <a:lnTo>
                    <a:pt x="24207" y="151824"/>
                  </a:lnTo>
                  <a:lnTo>
                    <a:pt x="24532" y="151677"/>
                  </a:lnTo>
                  <a:lnTo>
                    <a:pt x="24857" y="151541"/>
                  </a:lnTo>
                  <a:lnTo>
                    <a:pt x="25186" y="151405"/>
                  </a:lnTo>
                  <a:lnTo>
                    <a:pt x="25511" y="151291"/>
                  </a:lnTo>
                  <a:lnTo>
                    <a:pt x="25841" y="151178"/>
                  </a:lnTo>
                  <a:lnTo>
                    <a:pt x="26166" y="151065"/>
                  </a:lnTo>
                  <a:lnTo>
                    <a:pt x="26496" y="150962"/>
                  </a:lnTo>
                  <a:lnTo>
                    <a:pt x="26830" y="150872"/>
                  </a:lnTo>
                  <a:lnTo>
                    <a:pt x="27159" y="150781"/>
                  </a:lnTo>
                  <a:lnTo>
                    <a:pt x="27823" y="150634"/>
                  </a:lnTo>
                  <a:lnTo>
                    <a:pt x="28486" y="150498"/>
                  </a:lnTo>
                  <a:lnTo>
                    <a:pt x="29154" y="150395"/>
                  </a:lnTo>
                  <a:lnTo>
                    <a:pt x="29822" y="150305"/>
                  </a:lnTo>
                  <a:lnTo>
                    <a:pt x="30490" y="150237"/>
                  </a:lnTo>
                  <a:lnTo>
                    <a:pt x="31158" y="150191"/>
                  </a:lnTo>
                  <a:lnTo>
                    <a:pt x="31826" y="150169"/>
                  </a:lnTo>
                  <a:lnTo>
                    <a:pt x="32489" y="150157"/>
                  </a:lnTo>
                  <a:lnTo>
                    <a:pt x="33157" y="150169"/>
                  </a:lnTo>
                  <a:lnTo>
                    <a:pt x="33821" y="150180"/>
                  </a:lnTo>
                  <a:lnTo>
                    <a:pt x="34408" y="150225"/>
                  </a:lnTo>
                  <a:lnTo>
                    <a:pt x="34992" y="150282"/>
                  </a:lnTo>
                  <a:lnTo>
                    <a:pt x="35566" y="150361"/>
                  </a:lnTo>
                  <a:lnTo>
                    <a:pt x="36136" y="150475"/>
                  </a:lnTo>
                  <a:lnTo>
                    <a:pt x="36697" y="150600"/>
                  </a:lnTo>
                  <a:lnTo>
                    <a:pt x="37249" y="150758"/>
                  </a:lnTo>
                  <a:lnTo>
                    <a:pt x="37797" y="150940"/>
                  </a:lnTo>
                  <a:lnTo>
                    <a:pt x="38336" y="151133"/>
                  </a:lnTo>
                  <a:lnTo>
                    <a:pt x="38870" y="151359"/>
                  </a:lnTo>
                  <a:lnTo>
                    <a:pt x="39400" y="151609"/>
                  </a:lnTo>
                  <a:lnTo>
                    <a:pt x="39917" y="151870"/>
                  </a:lnTo>
                  <a:lnTo>
                    <a:pt x="40433" y="152165"/>
                  </a:lnTo>
                  <a:lnTo>
                    <a:pt x="40936" y="152471"/>
                  </a:lnTo>
                  <a:lnTo>
                    <a:pt x="41440" y="152811"/>
                  </a:lnTo>
                  <a:lnTo>
                    <a:pt x="41934" y="153163"/>
                  </a:lnTo>
                  <a:lnTo>
                    <a:pt x="42419" y="153537"/>
                  </a:lnTo>
                  <a:lnTo>
                    <a:pt x="42896" y="153934"/>
                  </a:lnTo>
                  <a:lnTo>
                    <a:pt x="43372" y="154353"/>
                  </a:lnTo>
                  <a:lnTo>
                    <a:pt x="43835" y="154784"/>
                  </a:lnTo>
                  <a:lnTo>
                    <a:pt x="44298" y="155249"/>
                  </a:lnTo>
                  <a:lnTo>
                    <a:pt x="44748" y="155726"/>
                  </a:lnTo>
                  <a:lnTo>
                    <a:pt x="45193" y="156225"/>
                  </a:lnTo>
                  <a:lnTo>
                    <a:pt x="45634" y="156735"/>
                  </a:lnTo>
                  <a:lnTo>
                    <a:pt x="46066" y="157279"/>
                  </a:lnTo>
                  <a:lnTo>
                    <a:pt x="46494" y="157835"/>
                  </a:lnTo>
                  <a:lnTo>
                    <a:pt x="46912" y="158402"/>
                  </a:lnTo>
                  <a:lnTo>
                    <a:pt x="47326" y="159003"/>
                  </a:lnTo>
                  <a:lnTo>
                    <a:pt x="47731" y="159616"/>
                  </a:lnTo>
                  <a:lnTo>
                    <a:pt x="48128" y="160240"/>
                  </a:lnTo>
                  <a:lnTo>
                    <a:pt x="48524" y="160886"/>
                  </a:lnTo>
                  <a:lnTo>
                    <a:pt x="48907" y="161555"/>
                  </a:lnTo>
                  <a:lnTo>
                    <a:pt x="49286" y="162236"/>
                  </a:lnTo>
                  <a:lnTo>
                    <a:pt x="49597" y="162133"/>
                  </a:lnTo>
                  <a:lnTo>
                    <a:pt x="49904" y="162020"/>
                  </a:lnTo>
                  <a:lnTo>
                    <a:pt x="50207" y="161895"/>
                  </a:lnTo>
                  <a:lnTo>
                    <a:pt x="50506" y="161759"/>
                  </a:lnTo>
                  <a:lnTo>
                    <a:pt x="50804" y="161612"/>
                  </a:lnTo>
                  <a:lnTo>
                    <a:pt x="51098" y="161453"/>
                  </a:lnTo>
                  <a:lnTo>
                    <a:pt x="51392" y="161283"/>
                  </a:lnTo>
                  <a:lnTo>
                    <a:pt x="51677" y="161101"/>
                  </a:lnTo>
                  <a:lnTo>
                    <a:pt x="51966" y="160920"/>
                  </a:lnTo>
                  <a:lnTo>
                    <a:pt x="52247" y="160716"/>
                  </a:lnTo>
                  <a:lnTo>
                    <a:pt x="52527" y="160512"/>
                  </a:lnTo>
                  <a:lnTo>
                    <a:pt x="52808" y="160296"/>
                  </a:lnTo>
                  <a:lnTo>
                    <a:pt x="53079" y="160069"/>
                  </a:lnTo>
                  <a:lnTo>
                    <a:pt x="53355" y="159831"/>
                  </a:lnTo>
                  <a:lnTo>
                    <a:pt x="53623" y="159582"/>
                  </a:lnTo>
                  <a:lnTo>
                    <a:pt x="53890" y="159332"/>
                  </a:lnTo>
                  <a:lnTo>
                    <a:pt x="54153" y="159071"/>
                  </a:lnTo>
                  <a:lnTo>
                    <a:pt x="54415" y="158799"/>
                  </a:lnTo>
                  <a:lnTo>
                    <a:pt x="54674" y="158516"/>
                  </a:lnTo>
                  <a:lnTo>
                    <a:pt x="54932" y="158221"/>
                  </a:lnTo>
                  <a:lnTo>
                    <a:pt x="55186" y="157926"/>
                  </a:lnTo>
                  <a:lnTo>
                    <a:pt x="55435" y="157608"/>
                  </a:lnTo>
                  <a:lnTo>
                    <a:pt x="55684" y="157291"/>
                  </a:lnTo>
                  <a:lnTo>
                    <a:pt x="55929" y="156973"/>
                  </a:lnTo>
                  <a:lnTo>
                    <a:pt x="56174" y="156633"/>
                  </a:lnTo>
                  <a:lnTo>
                    <a:pt x="56415" y="156293"/>
                  </a:lnTo>
                  <a:lnTo>
                    <a:pt x="56651" y="155941"/>
                  </a:lnTo>
                  <a:lnTo>
                    <a:pt x="56887" y="155578"/>
                  </a:lnTo>
                  <a:lnTo>
                    <a:pt x="57118" y="155215"/>
                  </a:lnTo>
                  <a:lnTo>
                    <a:pt x="57350" y="154841"/>
                  </a:lnTo>
                  <a:lnTo>
                    <a:pt x="57581" y="154456"/>
                  </a:lnTo>
                  <a:lnTo>
                    <a:pt x="57804" y="154059"/>
                  </a:lnTo>
                  <a:lnTo>
                    <a:pt x="58027" y="153662"/>
                  </a:lnTo>
                  <a:lnTo>
                    <a:pt x="58249" y="153253"/>
                  </a:lnTo>
                  <a:lnTo>
                    <a:pt x="58467" y="152845"/>
                  </a:lnTo>
                  <a:lnTo>
                    <a:pt x="58681" y="152425"/>
                  </a:lnTo>
                  <a:lnTo>
                    <a:pt x="58895" y="151995"/>
                  </a:lnTo>
                  <a:lnTo>
                    <a:pt x="59109" y="151552"/>
                  </a:lnTo>
                  <a:lnTo>
                    <a:pt x="59318" y="151110"/>
                  </a:lnTo>
                  <a:lnTo>
                    <a:pt x="59523" y="150656"/>
                  </a:lnTo>
                  <a:lnTo>
                    <a:pt x="59728" y="150203"/>
                  </a:lnTo>
                  <a:lnTo>
                    <a:pt x="59928" y="149738"/>
                  </a:lnTo>
                  <a:lnTo>
                    <a:pt x="60128" y="149273"/>
                  </a:lnTo>
                  <a:lnTo>
                    <a:pt x="60324" y="148785"/>
                  </a:lnTo>
                  <a:lnTo>
                    <a:pt x="60520" y="148309"/>
                  </a:lnTo>
                  <a:lnTo>
                    <a:pt x="60712" y="147810"/>
                  </a:lnTo>
                  <a:lnTo>
                    <a:pt x="60903" y="147311"/>
                  </a:lnTo>
                  <a:lnTo>
                    <a:pt x="61090" y="146812"/>
                  </a:lnTo>
                  <a:lnTo>
                    <a:pt x="61277" y="146301"/>
                  </a:lnTo>
                  <a:lnTo>
                    <a:pt x="61464" y="145780"/>
                  </a:lnTo>
                  <a:lnTo>
                    <a:pt x="61642" y="145258"/>
                  </a:lnTo>
                  <a:lnTo>
                    <a:pt x="61825" y="144736"/>
                  </a:lnTo>
                  <a:lnTo>
                    <a:pt x="61999" y="144192"/>
                  </a:lnTo>
                  <a:lnTo>
                    <a:pt x="62177" y="143659"/>
                  </a:lnTo>
                  <a:lnTo>
                    <a:pt x="62350" y="143114"/>
                  </a:lnTo>
                  <a:lnTo>
                    <a:pt x="62520" y="142559"/>
                  </a:lnTo>
                  <a:lnTo>
                    <a:pt x="62689" y="142003"/>
                  </a:lnTo>
                  <a:lnTo>
                    <a:pt x="62858" y="141436"/>
                  </a:lnTo>
                  <a:lnTo>
                    <a:pt x="63023" y="140869"/>
                  </a:lnTo>
                  <a:lnTo>
                    <a:pt x="63183" y="140302"/>
                  </a:lnTo>
                  <a:lnTo>
                    <a:pt x="63343" y="139723"/>
                  </a:lnTo>
                  <a:lnTo>
                    <a:pt x="63504" y="139134"/>
                  </a:lnTo>
                  <a:lnTo>
                    <a:pt x="63660" y="138544"/>
                  </a:lnTo>
                  <a:lnTo>
                    <a:pt x="63815" y="137954"/>
                  </a:lnTo>
                  <a:lnTo>
                    <a:pt x="64118" y="136752"/>
                  </a:lnTo>
                  <a:lnTo>
                    <a:pt x="64412" y="135527"/>
                  </a:lnTo>
                  <a:lnTo>
                    <a:pt x="64702" y="134291"/>
                  </a:lnTo>
                  <a:lnTo>
                    <a:pt x="64982" y="133044"/>
                  </a:lnTo>
                  <a:lnTo>
                    <a:pt x="65258" y="131773"/>
                  </a:lnTo>
                  <a:lnTo>
                    <a:pt x="65521" y="130480"/>
                  </a:lnTo>
                  <a:lnTo>
                    <a:pt x="65779" y="129188"/>
                  </a:lnTo>
                  <a:lnTo>
                    <a:pt x="66033" y="127872"/>
                  </a:lnTo>
                  <a:lnTo>
                    <a:pt x="66278" y="126545"/>
                  </a:lnTo>
                  <a:lnTo>
                    <a:pt x="66514" y="125195"/>
                  </a:lnTo>
                  <a:lnTo>
                    <a:pt x="66745" y="123846"/>
                  </a:lnTo>
                  <a:lnTo>
                    <a:pt x="66972" y="122485"/>
                  </a:lnTo>
                  <a:lnTo>
                    <a:pt x="67191" y="121113"/>
                  </a:lnTo>
                  <a:lnTo>
                    <a:pt x="67404" y="119729"/>
                  </a:lnTo>
                  <a:lnTo>
                    <a:pt x="67609" y="118334"/>
                  </a:lnTo>
                  <a:lnTo>
                    <a:pt x="67810" y="116939"/>
                  </a:lnTo>
                  <a:lnTo>
                    <a:pt x="68001" y="115533"/>
                  </a:lnTo>
                  <a:lnTo>
                    <a:pt x="68193" y="114115"/>
                  </a:lnTo>
                  <a:lnTo>
                    <a:pt x="68375" y="112698"/>
                  </a:lnTo>
                  <a:lnTo>
                    <a:pt x="68549" y="111269"/>
                  </a:lnTo>
                  <a:lnTo>
                    <a:pt x="68722" y="109840"/>
                  </a:lnTo>
                  <a:lnTo>
                    <a:pt x="68887" y="108411"/>
                  </a:lnTo>
                  <a:lnTo>
                    <a:pt x="69048" y="106970"/>
                  </a:lnTo>
                  <a:lnTo>
                    <a:pt x="69203" y="105530"/>
                  </a:lnTo>
                  <a:lnTo>
                    <a:pt x="69355" y="104090"/>
                  </a:lnTo>
                  <a:lnTo>
                    <a:pt x="69502" y="102649"/>
                  </a:lnTo>
                  <a:lnTo>
                    <a:pt x="69644" y="101209"/>
                  </a:lnTo>
                  <a:lnTo>
                    <a:pt x="69778" y="99769"/>
                  </a:lnTo>
                  <a:lnTo>
                    <a:pt x="69911" y="98328"/>
                  </a:lnTo>
                  <a:lnTo>
                    <a:pt x="70041" y="96899"/>
                  </a:lnTo>
                  <a:lnTo>
                    <a:pt x="70161" y="95459"/>
                  </a:lnTo>
                  <a:lnTo>
                    <a:pt x="70281" y="94030"/>
                  </a:lnTo>
                  <a:lnTo>
                    <a:pt x="70397" y="92590"/>
                  </a:lnTo>
                  <a:lnTo>
                    <a:pt x="70508" y="91149"/>
                  </a:lnTo>
                  <a:lnTo>
                    <a:pt x="70615" y="89698"/>
                  </a:lnTo>
                  <a:lnTo>
                    <a:pt x="70717" y="88246"/>
                  </a:lnTo>
                  <a:lnTo>
                    <a:pt x="70811" y="86794"/>
                  </a:lnTo>
                  <a:lnTo>
                    <a:pt x="70904" y="85343"/>
                  </a:lnTo>
                  <a:lnTo>
                    <a:pt x="70993" y="83880"/>
                  </a:lnTo>
                  <a:lnTo>
                    <a:pt x="71078" y="82417"/>
                  </a:lnTo>
                  <a:lnTo>
                    <a:pt x="71163" y="80965"/>
                  </a:lnTo>
                  <a:lnTo>
                    <a:pt x="71238" y="79502"/>
                  </a:lnTo>
                  <a:lnTo>
                    <a:pt x="71314" y="78039"/>
                  </a:lnTo>
                  <a:lnTo>
                    <a:pt x="71381" y="76576"/>
                  </a:lnTo>
                  <a:lnTo>
                    <a:pt x="71448" y="75102"/>
                  </a:lnTo>
                  <a:lnTo>
                    <a:pt x="71510" y="73639"/>
                  </a:lnTo>
                  <a:lnTo>
                    <a:pt x="71568" y="72164"/>
                  </a:lnTo>
                  <a:lnTo>
                    <a:pt x="71626" y="70701"/>
                  </a:lnTo>
                  <a:lnTo>
                    <a:pt x="71679" y="69227"/>
                  </a:lnTo>
                  <a:lnTo>
                    <a:pt x="71728" y="67753"/>
                  </a:lnTo>
                  <a:lnTo>
                    <a:pt x="71773" y="66278"/>
                  </a:lnTo>
                  <a:lnTo>
                    <a:pt x="71817" y="64804"/>
                  </a:lnTo>
                  <a:lnTo>
                    <a:pt x="71853" y="63341"/>
                  </a:lnTo>
                  <a:lnTo>
                    <a:pt x="71893" y="61867"/>
                  </a:lnTo>
                  <a:lnTo>
                    <a:pt x="71924" y="60381"/>
                  </a:lnTo>
                  <a:lnTo>
                    <a:pt x="71955" y="58907"/>
                  </a:lnTo>
                  <a:lnTo>
                    <a:pt x="72013" y="55958"/>
                  </a:lnTo>
                  <a:lnTo>
                    <a:pt x="72053" y="53009"/>
                  </a:lnTo>
                  <a:lnTo>
                    <a:pt x="72089" y="50060"/>
                  </a:lnTo>
                  <a:lnTo>
                    <a:pt x="72116" y="47112"/>
                  </a:lnTo>
                  <a:lnTo>
                    <a:pt x="72129" y="44311"/>
                  </a:lnTo>
                  <a:lnTo>
                    <a:pt x="72133" y="41498"/>
                  </a:lnTo>
                  <a:lnTo>
                    <a:pt x="72129" y="38685"/>
                  </a:lnTo>
                  <a:lnTo>
                    <a:pt x="72120" y="35873"/>
                  </a:lnTo>
                  <a:lnTo>
                    <a:pt x="72107" y="33060"/>
                  </a:lnTo>
                  <a:lnTo>
                    <a:pt x="72084" y="30259"/>
                  </a:lnTo>
                  <a:lnTo>
                    <a:pt x="72062" y="27446"/>
                  </a:lnTo>
                  <a:lnTo>
                    <a:pt x="72031" y="24634"/>
                  </a:lnTo>
                  <a:lnTo>
                    <a:pt x="72027" y="24191"/>
                  </a:lnTo>
                  <a:lnTo>
                    <a:pt x="72027" y="23715"/>
                  </a:lnTo>
                  <a:lnTo>
                    <a:pt x="72035" y="22660"/>
                  </a:lnTo>
                  <a:lnTo>
                    <a:pt x="72058" y="21492"/>
                  </a:lnTo>
                  <a:lnTo>
                    <a:pt x="72080" y="20222"/>
                  </a:lnTo>
                  <a:lnTo>
                    <a:pt x="72142" y="17511"/>
                  </a:lnTo>
                  <a:lnTo>
                    <a:pt x="72165" y="16094"/>
                  </a:lnTo>
                  <a:lnTo>
                    <a:pt x="72187" y="14676"/>
                  </a:lnTo>
                  <a:lnTo>
                    <a:pt x="72129" y="14597"/>
                  </a:lnTo>
                  <a:lnTo>
                    <a:pt x="72076" y="14506"/>
                  </a:lnTo>
                  <a:lnTo>
                    <a:pt x="72027" y="14415"/>
                  </a:lnTo>
                  <a:lnTo>
                    <a:pt x="71982" y="14313"/>
                  </a:lnTo>
                  <a:lnTo>
                    <a:pt x="71937" y="14200"/>
                  </a:lnTo>
                  <a:lnTo>
                    <a:pt x="71893" y="14086"/>
                  </a:lnTo>
                  <a:lnTo>
                    <a:pt x="71857" y="13962"/>
                  </a:lnTo>
                  <a:lnTo>
                    <a:pt x="71822" y="13826"/>
                  </a:lnTo>
                  <a:lnTo>
                    <a:pt x="71791" y="13701"/>
                  </a:lnTo>
                  <a:lnTo>
                    <a:pt x="71764" y="13565"/>
                  </a:lnTo>
                  <a:lnTo>
                    <a:pt x="71742" y="13417"/>
                  </a:lnTo>
                  <a:lnTo>
                    <a:pt x="71719" y="13281"/>
                  </a:lnTo>
                  <a:lnTo>
                    <a:pt x="71701" y="13134"/>
                  </a:lnTo>
                  <a:lnTo>
                    <a:pt x="71688" y="12986"/>
                  </a:lnTo>
                  <a:lnTo>
                    <a:pt x="71679" y="12839"/>
                  </a:lnTo>
                  <a:lnTo>
                    <a:pt x="71675" y="12691"/>
                  </a:lnTo>
                  <a:lnTo>
                    <a:pt x="71670" y="12555"/>
                  </a:lnTo>
                  <a:lnTo>
                    <a:pt x="71675" y="12408"/>
                  </a:lnTo>
                  <a:lnTo>
                    <a:pt x="71679" y="12261"/>
                  </a:lnTo>
                  <a:lnTo>
                    <a:pt x="71693" y="12124"/>
                  </a:lnTo>
                  <a:lnTo>
                    <a:pt x="71706" y="11988"/>
                  </a:lnTo>
                  <a:lnTo>
                    <a:pt x="71724" y="11852"/>
                  </a:lnTo>
                  <a:lnTo>
                    <a:pt x="71750" y="11727"/>
                  </a:lnTo>
                  <a:lnTo>
                    <a:pt x="71777" y="11603"/>
                  </a:lnTo>
                  <a:lnTo>
                    <a:pt x="71808" y="11489"/>
                  </a:lnTo>
                  <a:lnTo>
                    <a:pt x="71848" y="11376"/>
                  </a:lnTo>
                  <a:lnTo>
                    <a:pt x="71889" y="11274"/>
                  </a:lnTo>
                  <a:lnTo>
                    <a:pt x="71937" y="11172"/>
                  </a:lnTo>
                  <a:lnTo>
                    <a:pt x="71986" y="11081"/>
                  </a:lnTo>
                  <a:lnTo>
                    <a:pt x="72044" y="11002"/>
                  </a:lnTo>
                  <a:lnTo>
                    <a:pt x="72107" y="10934"/>
                  </a:lnTo>
                  <a:lnTo>
                    <a:pt x="72173" y="10877"/>
                  </a:lnTo>
                  <a:lnTo>
                    <a:pt x="72151" y="10004"/>
                  </a:lnTo>
                  <a:lnTo>
                    <a:pt x="72138" y="9584"/>
                  </a:lnTo>
                  <a:lnTo>
                    <a:pt x="72125" y="9176"/>
                  </a:lnTo>
                  <a:lnTo>
                    <a:pt x="72102" y="8779"/>
                  </a:lnTo>
                  <a:lnTo>
                    <a:pt x="72084" y="8393"/>
                  </a:lnTo>
                  <a:lnTo>
                    <a:pt x="72058" y="8008"/>
                  </a:lnTo>
                  <a:lnTo>
                    <a:pt x="72031" y="7645"/>
                  </a:lnTo>
                  <a:lnTo>
                    <a:pt x="72000" y="7304"/>
                  </a:lnTo>
                  <a:lnTo>
                    <a:pt x="71964" y="6976"/>
                  </a:lnTo>
                  <a:lnTo>
                    <a:pt x="71929" y="6658"/>
                  </a:lnTo>
                  <a:lnTo>
                    <a:pt x="71884" y="6363"/>
                  </a:lnTo>
                  <a:lnTo>
                    <a:pt x="71840" y="6080"/>
                  </a:lnTo>
                  <a:lnTo>
                    <a:pt x="71791" y="5830"/>
                  </a:lnTo>
                  <a:lnTo>
                    <a:pt x="71733" y="5592"/>
                  </a:lnTo>
                  <a:lnTo>
                    <a:pt x="71675" y="5376"/>
                  </a:lnTo>
                  <a:lnTo>
                    <a:pt x="71612" y="5172"/>
                  </a:lnTo>
                  <a:lnTo>
                    <a:pt x="71550" y="4968"/>
                  </a:lnTo>
                  <a:lnTo>
                    <a:pt x="71479" y="4764"/>
                  </a:lnTo>
                  <a:lnTo>
                    <a:pt x="71412" y="4571"/>
                  </a:lnTo>
                  <a:lnTo>
                    <a:pt x="71341" y="4390"/>
                  </a:lnTo>
                  <a:lnTo>
                    <a:pt x="71265" y="4208"/>
                  </a:lnTo>
                  <a:lnTo>
                    <a:pt x="71189" y="4027"/>
                  </a:lnTo>
                  <a:lnTo>
                    <a:pt x="71109" y="3857"/>
                  </a:lnTo>
                  <a:lnTo>
                    <a:pt x="71029" y="3687"/>
                  </a:lnTo>
                  <a:lnTo>
                    <a:pt x="70944" y="3528"/>
                  </a:lnTo>
                  <a:lnTo>
                    <a:pt x="70860" y="3369"/>
                  </a:lnTo>
                  <a:lnTo>
                    <a:pt x="70771" y="3210"/>
                  </a:lnTo>
                  <a:lnTo>
                    <a:pt x="70593" y="2915"/>
                  </a:lnTo>
                  <a:lnTo>
                    <a:pt x="70401" y="2632"/>
                  </a:lnTo>
                  <a:lnTo>
                    <a:pt x="70205" y="2371"/>
                  </a:lnTo>
                  <a:lnTo>
                    <a:pt x="70000" y="2122"/>
                  </a:lnTo>
                  <a:lnTo>
                    <a:pt x="69787" y="1895"/>
                  </a:lnTo>
                  <a:lnTo>
                    <a:pt x="69569" y="1679"/>
                  </a:lnTo>
                  <a:lnTo>
                    <a:pt x="69341" y="1486"/>
                  </a:lnTo>
                  <a:lnTo>
                    <a:pt x="69110" y="1294"/>
                  </a:lnTo>
                  <a:lnTo>
                    <a:pt x="68874" y="1124"/>
                  </a:lnTo>
                  <a:lnTo>
                    <a:pt x="68629" y="976"/>
                  </a:lnTo>
                  <a:lnTo>
                    <a:pt x="68380" y="829"/>
                  </a:lnTo>
                  <a:lnTo>
                    <a:pt x="68126" y="704"/>
                  </a:lnTo>
                  <a:lnTo>
                    <a:pt x="67868" y="579"/>
                  </a:lnTo>
                  <a:lnTo>
                    <a:pt x="67600" y="477"/>
                  </a:lnTo>
                  <a:lnTo>
                    <a:pt x="67333" y="386"/>
                  </a:lnTo>
                  <a:lnTo>
                    <a:pt x="67062" y="307"/>
                  </a:lnTo>
                  <a:lnTo>
                    <a:pt x="66785" y="228"/>
                  </a:lnTo>
                  <a:lnTo>
                    <a:pt x="66505" y="171"/>
                  </a:lnTo>
                  <a:lnTo>
                    <a:pt x="66220" y="126"/>
                  </a:lnTo>
                  <a:lnTo>
                    <a:pt x="65935" y="80"/>
                  </a:lnTo>
                  <a:lnTo>
                    <a:pt x="65646" y="46"/>
                  </a:lnTo>
                  <a:lnTo>
                    <a:pt x="65356" y="23"/>
                  </a:lnTo>
                  <a:lnTo>
                    <a:pt x="65062" y="12"/>
                  </a:lnTo>
                  <a:lnTo>
                    <a:pt x="64768" y="1"/>
                  </a:lnTo>
                  <a:close/>
                </a:path>
              </a:pathLst>
            </a:custGeom>
            <a:solidFill>
              <a:srgbClr val="F7B6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8"/>
            <p:cNvSpPr/>
            <p:nvPr/>
          </p:nvSpPr>
          <p:spPr>
            <a:xfrm>
              <a:off x="2970775" y="-12005200"/>
              <a:ext cx="1733550" cy="1837850"/>
            </a:xfrm>
            <a:custGeom>
              <a:rect b="b" l="l" r="r" t="t"/>
              <a:pathLst>
                <a:path extrusionOk="0" h="73514" w="69342">
                  <a:moveTo>
                    <a:pt x="7473" y="24543"/>
                  </a:moveTo>
                  <a:lnTo>
                    <a:pt x="7624" y="24565"/>
                  </a:lnTo>
                  <a:lnTo>
                    <a:pt x="7700" y="24588"/>
                  </a:lnTo>
                  <a:lnTo>
                    <a:pt x="7776" y="24622"/>
                  </a:lnTo>
                  <a:lnTo>
                    <a:pt x="7851" y="24656"/>
                  </a:lnTo>
                  <a:lnTo>
                    <a:pt x="7927" y="24701"/>
                  </a:lnTo>
                  <a:lnTo>
                    <a:pt x="8003" y="24758"/>
                  </a:lnTo>
                  <a:lnTo>
                    <a:pt x="8074" y="24815"/>
                  </a:lnTo>
                  <a:lnTo>
                    <a:pt x="8145" y="24872"/>
                  </a:lnTo>
                  <a:lnTo>
                    <a:pt x="8216" y="24951"/>
                  </a:lnTo>
                  <a:lnTo>
                    <a:pt x="8288" y="25030"/>
                  </a:lnTo>
                  <a:lnTo>
                    <a:pt x="8359" y="25110"/>
                  </a:lnTo>
                  <a:lnTo>
                    <a:pt x="8426" y="25200"/>
                  </a:lnTo>
                  <a:lnTo>
                    <a:pt x="8492" y="25303"/>
                  </a:lnTo>
                  <a:lnTo>
                    <a:pt x="8559" y="25416"/>
                  </a:lnTo>
                  <a:lnTo>
                    <a:pt x="8622" y="25529"/>
                  </a:lnTo>
                  <a:lnTo>
                    <a:pt x="8684" y="25643"/>
                  </a:lnTo>
                  <a:lnTo>
                    <a:pt x="8742" y="25779"/>
                  </a:lnTo>
                  <a:lnTo>
                    <a:pt x="8804" y="25904"/>
                  </a:lnTo>
                  <a:lnTo>
                    <a:pt x="8858" y="26051"/>
                  </a:lnTo>
                  <a:lnTo>
                    <a:pt x="8947" y="26221"/>
                  </a:lnTo>
                  <a:lnTo>
                    <a:pt x="9031" y="26391"/>
                  </a:lnTo>
                  <a:lnTo>
                    <a:pt x="9111" y="26573"/>
                  </a:lnTo>
                  <a:lnTo>
                    <a:pt x="9192" y="26766"/>
                  </a:lnTo>
                  <a:lnTo>
                    <a:pt x="9267" y="26970"/>
                  </a:lnTo>
                  <a:lnTo>
                    <a:pt x="9343" y="27174"/>
                  </a:lnTo>
                  <a:lnTo>
                    <a:pt x="9414" y="27389"/>
                  </a:lnTo>
                  <a:lnTo>
                    <a:pt x="9481" y="27616"/>
                  </a:lnTo>
                  <a:lnTo>
                    <a:pt x="9543" y="27843"/>
                  </a:lnTo>
                  <a:lnTo>
                    <a:pt x="9606" y="28081"/>
                  </a:lnTo>
                  <a:lnTo>
                    <a:pt x="9659" y="28319"/>
                  </a:lnTo>
                  <a:lnTo>
                    <a:pt x="9713" y="28569"/>
                  </a:lnTo>
                  <a:lnTo>
                    <a:pt x="9757" y="28830"/>
                  </a:lnTo>
                  <a:lnTo>
                    <a:pt x="9797" y="29090"/>
                  </a:lnTo>
                  <a:lnTo>
                    <a:pt x="9837" y="29363"/>
                  </a:lnTo>
                  <a:lnTo>
                    <a:pt x="9868" y="29635"/>
                  </a:lnTo>
                  <a:lnTo>
                    <a:pt x="9891" y="29873"/>
                  </a:lnTo>
                  <a:lnTo>
                    <a:pt x="9908" y="30111"/>
                  </a:lnTo>
                  <a:lnTo>
                    <a:pt x="9922" y="30338"/>
                  </a:lnTo>
                  <a:lnTo>
                    <a:pt x="9931" y="30576"/>
                  </a:lnTo>
                  <a:lnTo>
                    <a:pt x="9940" y="30803"/>
                  </a:lnTo>
                  <a:lnTo>
                    <a:pt x="9944" y="31030"/>
                  </a:lnTo>
                  <a:lnTo>
                    <a:pt x="9940" y="31257"/>
                  </a:lnTo>
                  <a:lnTo>
                    <a:pt x="9935" y="31472"/>
                  </a:lnTo>
                  <a:lnTo>
                    <a:pt x="9931" y="31699"/>
                  </a:lnTo>
                  <a:lnTo>
                    <a:pt x="9917" y="31914"/>
                  </a:lnTo>
                  <a:lnTo>
                    <a:pt x="9904" y="32130"/>
                  </a:lnTo>
                  <a:lnTo>
                    <a:pt x="9886" y="32334"/>
                  </a:lnTo>
                  <a:lnTo>
                    <a:pt x="9864" y="32550"/>
                  </a:lnTo>
                  <a:lnTo>
                    <a:pt x="9842" y="32754"/>
                  </a:lnTo>
                  <a:lnTo>
                    <a:pt x="9815" y="32958"/>
                  </a:lnTo>
                  <a:lnTo>
                    <a:pt x="9784" y="33151"/>
                  </a:lnTo>
                  <a:lnTo>
                    <a:pt x="9753" y="33355"/>
                  </a:lnTo>
                  <a:lnTo>
                    <a:pt x="9717" y="33548"/>
                  </a:lnTo>
                  <a:lnTo>
                    <a:pt x="9681" y="33729"/>
                  </a:lnTo>
                  <a:lnTo>
                    <a:pt x="9637" y="33922"/>
                  </a:lnTo>
                  <a:lnTo>
                    <a:pt x="9597" y="34103"/>
                  </a:lnTo>
                  <a:lnTo>
                    <a:pt x="9548" y="34285"/>
                  </a:lnTo>
                  <a:lnTo>
                    <a:pt x="9503" y="34455"/>
                  </a:lnTo>
                  <a:lnTo>
                    <a:pt x="9450" y="34625"/>
                  </a:lnTo>
                  <a:lnTo>
                    <a:pt x="9396" y="34795"/>
                  </a:lnTo>
                  <a:lnTo>
                    <a:pt x="9343" y="34954"/>
                  </a:lnTo>
                  <a:lnTo>
                    <a:pt x="9285" y="35113"/>
                  </a:lnTo>
                  <a:lnTo>
                    <a:pt x="9227" y="35260"/>
                  </a:lnTo>
                  <a:lnTo>
                    <a:pt x="9102" y="35555"/>
                  </a:lnTo>
                  <a:lnTo>
                    <a:pt x="8969" y="35827"/>
                  </a:lnTo>
                  <a:lnTo>
                    <a:pt x="8831" y="36088"/>
                  </a:lnTo>
                  <a:lnTo>
                    <a:pt x="8688" y="36315"/>
                  </a:lnTo>
                  <a:lnTo>
                    <a:pt x="8537" y="36530"/>
                  </a:lnTo>
                  <a:lnTo>
                    <a:pt x="8386" y="36723"/>
                  </a:lnTo>
                  <a:lnTo>
                    <a:pt x="8225" y="36882"/>
                  </a:lnTo>
                  <a:lnTo>
                    <a:pt x="8061" y="37029"/>
                  </a:lnTo>
                  <a:lnTo>
                    <a:pt x="7896" y="37143"/>
                  </a:lnTo>
                  <a:lnTo>
                    <a:pt x="7727" y="37233"/>
                  </a:lnTo>
                  <a:lnTo>
                    <a:pt x="7642" y="37267"/>
                  </a:lnTo>
                  <a:lnTo>
                    <a:pt x="7557" y="37301"/>
                  </a:lnTo>
                  <a:lnTo>
                    <a:pt x="7473" y="37324"/>
                  </a:lnTo>
                  <a:lnTo>
                    <a:pt x="7384" y="37335"/>
                  </a:lnTo>
                  <a:lnTo>
                    <a:pt x="7299" y="37347"/>
                  </a:lnTo>
                  <a:lnTo>
                    <a:pt x="7125" y="37347"/>
                  </a:lnTo>
                  <a:lnTo>
                    <a:pt x="7041" y="37335"/>
                  </a:lnTo>
                  <a:lnTo>
                    <a:pt x="6952" y="37313"/>
                  </a:lnTo>
                  <a:lnTo>
                    <a:pt x="6867" y="37279"/>
                  </a:lnTo>
                  <a:lnTo>
                    <a:pt x="6783" y="37245"/>
                  </a:lnTo>
                  <a:lnTo>
                    <a:pt x="6693" y="37199"/>
                  </a:lnTo>
                  <a:lnTo>
                    <a:pt x="6609" y="37154"/>
                  </a:lnTo>
                  <a:lnTo>
                    <a:pt x="6524" y="37086"/>
                  </a:lnTo>
                  <a:lnTo>
                    <a:pt x="6440" y="37018"/>
                  </a:lnTo>
                  <a:lnTo>
                    <a:pt x="6355" y="36950"/>
                  </a:lnTo>
                  <a:lnTo>
                    <a:pt x="6213" y="36791"/>
                  </a:lnTo>
                  <a:lnTo>
                    <a:pt x="6079" y="36632"/>
                  </a:lnTo>
                  <a:lnTo>
                    <a:pt x="5950" y="36440"/>
                  </a:lnTo>
                  <a:lnTo>
                    <a:pt x="5830" y="36235"/>
                  </a:lnTo>
                  <a:lnTo>
                    <a:pt x="5718" y="36020"/>
                  </a:lnTo>
                  <a:lnTo>
                    <a:pt x="5611" y="35793"/>
                  </a:lnTo>
                  <a:lnTo>
                    <a:pt x="5513" y="35555"/>
                  </a:lnTo>
                  <a:lnTo>
                    <a:pt x="5424" y="35294"/>
                  </a:lnTo>
                  <a:lnTo>
                    <a:pt x="5340" y="35022"/>
                  </a:lnTo>
                  <a:lnTo>
                    <a:pt x="5269" y="34750"/>
                  </a:lnTo>
                  <a:lnTo>
                    <a:pt x="5197" y="34466"/>
                  </a:lnTo>
                  <a:lnTo>
                    <a:pt x="5139" y="34160"/>
                  </a:lnTo>
                  <a:lnTo>
                    <a:pt x="5086" y="33854"/>
                  </a:lnTo>
                  <a:lnTo>
                    <a:pt x="5037" y="33548"/>
                  </a:lnTo>
                  <a:lnTo>
                    <a:pt x="5001" y="33230"/>
                  </a:lnTo>
                  <a:lnTo>
                    <a:pt x="4966" y="32901"/>
                  </a:lnTo>
                  <a:lnTo>
                    <a:pt x="4943" y="32572"/>
                  </a:lnTo>
                  <a:lnTo>
                    <a:pt x="4926" y="32243"/>
                  </a:lnTo>
                  <a:lnTo>
                    <a:pt x="4912" y="31903"/>
                  </a:lnTo>
                  <a:lnTo>
                    <a:pt x="4908" y="31563"/>
                  </a:lnTo>
                  <a:lnTo>
                    <a:pt x="4908" y="31223"/>
                  </a:lnTo>
                  <a:lnTo>
                    <a:pt x="4917" y="30882"/>
                  </a:lnTo>
                  <a:lnTo>
                    <a:pt x="4935" y="30542"/>
                  </a:lnTo>
                  <a:lnTo>
                    <a:pt x="4952" y="30202"/>
                  </a:lnTo>
                  <a:lnTo>
                    <a:pt x="4984" y="29862"/>
                  </a:lnTo>
                  <a:lnTo>
                    <a:pt x="5015" y="29521"/>
                  </a:lnTo>
                  <a:lnTo>
                    <a:pt x="5055" y="29193"/>
                  </a:lnTo>
                  <a:lnTo>
                    <a:pt x="5104" y="28864"/>
                  </a:lnTo>
                  <a:lnTo>
                    <a:pt x="5153" y="28535"/>
                  </a:lnTo>
                  <a:lnTo>
                    <a:pt x="5215" y="28217"/>
                  </a:lnTo>
                  <a:lnTo>
                    <a:pt x="5277" y="27911"/>
                  </a:lnTo>
                  <a:lnTo>
                    <a:pt x="5349" y="27605"/>
                  </a:lnTo>
                  <a:lnTo>
                    <a:pt x="5362" y="27514"/>
                  </a:lnTo>
                  <a:lnTo>
                    <a:pt x="5375" y="27423"/>
                  </a:lnTo>
                  <a:lnTo>
                    <a:pt x="5402" y="27355"/>
                  </a:lnTo>
                  <a:lnTo>
                    <a:pt x="5424" y="27276"/>
                  </a:lnTo>
                  <a:lnTo>
                    <a:pt x="5451" y="27196"/>
                  </a:lnTo>
                  <a:lnTo>
                    <a:pt x="5478" y="27106"/>
                  </a:lnTo>
                  <a:lnTo>
                    <a:pt x="5562" y="26834"/>
                  </a:lnTo>
                  <a:lnTo>
                    <a:pt x="5602" y="26709"/>
                  </a:lnTo>
                  <a:lnTo>
                    <a:pt x="5647" y="26595"/>
                  </a:lnTo>
                  <a:lnTo>
                    <a:pt x="5696" y="26448"/>
                  </a:lnTo>
                  <a:lnTo>
                    <a:pt x="5745" y="26312"/>
                  </a:lnTo>
                  <a:lnTo>
                    <a:pt x="5847" y="26051"/>
                  </a:lnTo>
                  <a:lnTo>
                    <a:pt x="5959" y="25802"/>
                  </a:lnTo>
                  <a:lnTo>
                    <a:pt x="6075" y="25575"/>
                  </a:lnTo>
                  <a:lnTo>
                    <a:pt x="6146" y="25473"/>
                  </a:lnTo>
                  <a:lnTo>
                    <a:pt x="6181" y="25427"/>
                  </a:lnTo>
                  <a:lnTo>
                    <a:pt x="6217" y="25405"/>
                  </a:lnTo>
                  <a:lnTo>
                    <a:pt x="6302" y="25269"/>
                  </a:lnTo>
                  <a:lnTo>
                    <a:pt x="6386" y="25132"/>
                  </a:lnTo>
                  <a:lnTo>
                    <a:pt x="6471" y="25019"/>
                  </a:lnTo>
                  <a:lnTo>
                    <a:pt x="6555" y="24928"/>
                  </a:lnTo>
                  <a:lnTo>
                    <a:pt x="6702" y="24804"/>
                  </a:lnTo>
                  <a:lnTo>
                    <a:pt x="6854" y="24690"/>
                  </a:lnTo>
                  <a:lnTo>
                    <a:pt x="7010" y="24611"/>
                  </a:lnTo>
                  <a:lnTo>
                    <a:pt x="7161" y="24565"/>
                  </a:lnTo>
                  <a:lnTo>
                    <a:pt x="7317" y="24543"/>
                  </a:lnTo>
                  <a:close/>
                  <a:moveTo>
                    <a:pt x="63214" y="26459"/>
                  </a:moveTo>
                  <a:lnTo>
                    <a:pt x="63303" y="26471"/>
                  </a:lnTo>
                  <a:lnTo>
                    <a:pt x="63388" y="26493"/>
                  </a:lnTo>
                  <a:lnTo>
                    <a:pt x="63477" y="26516"/>
                  </a:lnTo>
                  <a:lnTo>
                    <a:pt x="63562" y="26550"/>
                  </a:lnTo>
                  <a:lnTo>
                    <a:pt x="63651" y="26595"/>
                  </a:lnTo>
                  <a:lnTo>
                    <a:pt x="63735" y="26641"/>
                  </a:lnTo>
                  <a:lnTo>
                    <a:pt x="63820" y="26697"/>
                  </a:lnTo>
                  <a:lnTo>
                    <a:pt x="63900" y="26766"/>
                  </a:lnTo>
                  <a:lnTo>
                    <a:pt x="63985" y="26834"/>
                  </a:lnTo>
                  <a:lnTo>
                    <a:pt x="64065" y="26913"/>
                  </a:lnTo>
                  <a:lnTo>
                    <a:pt x="64145" y="26992"/>
                  </a:lnTo>
                  <a:lnTo>
                    <a:pt x="64225" y="27094"/>
                  </a:lnTo>
                  <a:lnTo>
                    <a:pt x="64301" y="27185"/>
                  </a:lnTo>
                  <a:lnTo>
                    <a:pt x="64376" y="27299"/>
                  </a:lnTo>
                  <a:lnTo>
                    <a:pt x="64448" y="27412"/>
                  </a:lnTo>
                  <a:lnTo>
                    <a:pt x="64519" y="27537"/>
                  </a:lnTo>
                  <a:lnTo>
                    <a:pt x="64590" y="27661"/>
                  </a:lnTo>
                  <a:lnTo>
                    <a:pt x="64657" y="27798"/>
                  </a:lnTo>
                  <a:lnTo>
                    <a:pt x="64724" y="27945"/>
                  </a:lnTo>
                  <a:lnTo>
                    <a:pt x="64791" y="28092"/>
                  </a:lnTo>
                  <a:lnTo>
                    <a:pt x="64848" y="28251"/>
                  </a:lnTo>
                  <a:lnTo>
                    <a:pt x="64906" y="28421"/>
                  </a:lnTo>
                  <a:lnTo>
                    <a:pt x="64964" y="28591"/>
                  </a:lnTo>
                  <a:lnTo>
                    <a:pt x="65018" y="28773"/>
                  </a:lnTo>
                  <a:lnTo>
                    <a:pt x="65071" y="28954"/>
                  </a:lnTo>
                  <a:lnTo>
                    <a:pt x="65116" y="29159"/>
                  </a:lnTo>
                  <a:lnTo>
                    <a:pt x="65160" y="29351"/>
                  </a:lnTo>
                  <a:lnTo>
                    <a:pt x="65205" y="29567"/>
                  </a:lnTo>
                  <a:lnTo>
                    <a:pt x="65240" y="29782"/>
                  </a:lnTo>
                  <a:lnTo>
                    <a:pt x="65276" y="30009"/>
                  </a:lnTo>
                  <a:lnTo>
                    <a:pt x="65307" y="30236"/>
                  </a:lnTo>
                  <a:lnTo>
                    <a:pt x="65338" y="30474"/>
                  </a:lnTo>
                  <a:lnTo>
                    <a:pt x="65361" y="30724"/>
                  </a:lnTo>
                  <a:lnTo>
                    <a:pt x="65383" y="30973"/>
                  </a:lnTo>
                  <a:lnTo>
                    <a:pt x="65401" y="31234"/>
                  </a:lnTo>
                  <a:lnTo>
                    <a:pt x="65410" y="31495"/>
                  </a:lnTo>
                  <a:lnTo>
                    <a:pt x="65418" y="31744"/>
                  </a:lnTo>
                  <a:lnTo>
                    <a:pt x="65418" y="31994"/>
                  </a:lnTo>
                  <a:lnTo>
                    <a:pt x="65414" y="32243"/>
                  </a:lnTo>
                  <a:lnTo>
                    <a:pt x="65410" y="32493"/>
                  </a:lnTo>
                  <a:lnTo>
                    <a:pt x="65396" y="32731"/>
                  </a:lnTo>
                  <a:lnTo>
                    <a:pt x="65383" y="32980"/>
                  </a:lnTo>
                  <a:lnTo>
                    <a:pt x="65361" y="33219"/>
                  </a:lnTo>
                  <a:lnTo>
                    <a:pt x="65338" y="33445"/>
                  </a:lnTo>
                  <a:lnTo>
                    <a:pt x="65312" y="33684"/>
                  </a:lnTo>
                  <a:lnTo>
                    <a:pt x="65285" y="33910"/>
                  </a:lnTo>
                  <a:lnTo>
                    <a:pt x="65249" y="34126"/>
                  </a:lnTo>
                  <a:lnTo>
                    <a:pt x="65214" y="34341"/>
                  </a:lnTo>
                  <a:lnTo>
                    <a:pt x="65178" y="34557"/>
                  </a:lnTo>
                  <a:lnTo>
                    <a:pt x="65160" y="34886"/>
                  </a:lnTo>
                  <a:lnTo>
                    <a:pt x="65138" y="35215"/>
                  </a:lnTo>
                  <a:lnTo>
                    <a:pt x="65102" y="35521"/>
                  </a:lnTo>
                  <a:lnTo>
                    <a:pt x="65058" y="35827"/>
                  </a:lnTo>
                  <a:lnTo>
                    <a:pt x="65009" y="36133"/>
                  </a:lnTo>
                  <a:lnTo>
                    <a:pt x="64951" y="36417"/>
                  </a:lnTo>
                  <a:lnTo>
                    <a:pt x="64884" y="36689"/>
                  </a:lnTo>
                  <a:lnTo>
                    <a:pt x="64808" y="36950"/>
                  </a:lnTo>
                  <a:lnTo>
                    <a:pt x="64724" y="37199"/>
                  </a:lnTo>
                  <a:lnTo>
                    <a:pt x="64635" y="37438"/>
                  </a:lnTo>
                  <a:lnTo>
                    <a:pt x="64541" y="37653"/>
                  </a:lnTo>
                  <a:lnTo>
                    <a:pt x="64439" y="37857"/>
                  </a:lnTo>
                  <a:lnTo>
                    <a:pt x="64327" y="38050"/>
                  </a:lnTo>
                  <a:lnTo>
                    <a:pt x="64216" y="38220"/>
                  </a:lnTo>
                  <a:lnTo>
                    <a:pt x="64096" y="38368"/>
                  </a:lnTo>
                  <a:lnTo>
                    <a:pt x="63967" y="38504"/>
                  </a:lnTo>
                  <a:lnTo>
                    <a:pt x="63873" y="38583"/>
                  </a:lnTo>
                  <a:lnTo>
                    <a:pt x="63780" y="38662"/>
                  </a:lnTo>
                  <a:lnTo>
                    <a:pt x="63682" y="38719"/>
                  </a:lnTo>
                  <a:lnTo>
                    <a:pt x="63588" y="38764"/>
                  </a:lnTo>
                  <a:lnTo>
                    <a:pt x="63495" y="38810"/>
                  </a:lnTo>
                  <a:lnTo>
                    <a:pt x="63401" y="38844"/>
                  </a:lnTo>
                  <a:lnTo>
                    <a:pt x="63312" y="38855"/>
                  </a:lnTo>
                  <a:lnTo>
                    <a:pt x="63219" y="38867"/>
                  </a:lnTo>
                  <a:lnTo>
                    <a:pt x="63130" y="38867"/>
                  </a:lnTo>
                  <a:lnTo>
                    <a:pt x="63036" y="38855"/>
                  </a:lnTo>
                  <a:lnTo>
                    <a:pt x="62947" y="38844"/>
                  </a:lnTo>
                  <a:lnTo>
                    <a:pt x="62858" y="38810"/>
                  </a:lnTo>
                  <a:lnTo>
                    <a:pt x="62769" y="38776"/>
                  </a:lnTo>
                  <a:lnTo>
                    <a:pt x="62684" y="38730"/>
                  </a:lnTo>
                  <a:lnTo>
                    <a:pt x="62600" y="38674"/>
                  </a:lnTo>
                  <a:lnTo>
                    <a:pt x="62515" y="38617"/>
                  </a:lnTo>
                  <a:lnTo>
                    <a:pt x="62431" y="38549"/>
                  </a:lnTo>
                  <a:lnTo>
                    <a:pt x="62350" y="38470"/>
                  </a:lnTo>
                  <a:lnTo>
                    <a:pt x="62266" y="38390"/>
                  </a:lnTo>
                  <a:lnTo>
                    <a:pt x="62190" y="38288"/>
                  </a:lnTo>
                  <a:lnTo>
                    <a:pt x="62110" y="38197"/>
                  </a:lnTo>
                  <a:lnTo>
                    <a:pt x="62034" y="38084"/>
                  </a:lnTo>
                  <a:lnTo>
                    <a:pt x="61959" y="37971"/>
                  </a:lnTo>
                  <a:lnTo>
                    <a:pt x="61887" y="37846"/>
                  </a:lnTo>
                  <a:lnTo>
                    <a:pt x="61816" y="37721"/>
                  </a:lnTo>
                  <a:lnTo>
                    <a:pt x="61745" y="37585"/>
                  </a:lnTo>
                  <a:lnTo>
                    <a:pt x="61674" y="37449"/>
                  </a:lnTo>
                  <a:lnTo>
                    <a:pt x="61611" y="37301"/>
                  </a:lnTo>
                  <a:lnTo>
                    <a:pt x="61544" y="37154"/>
                  </a:lnTo>
                  <a:lnTo>
                    <a:pt x="61482" y="36995"/>
                  </a:lnTo>
                  <a:lnTo>
                    <a:pt x="61424" y="36836"/>
                  </a:lnTo>
                  <a:lnTo>
                    <a:pt x="61362" y="36666"/>
                  </a:lnTo>
                  <a:lnTo>
                    <a:pt x="61308" y="36496"/>
                  </a:lnTo>
                  <a:lnTo>
                    <a:pt x="61255" y="36315"/>
                  </a:lnTo>
                  <a:lnTo>
                    <a:pt x="61202" y="36133"/>
                  </a:lnTo>
                  <a:lnTo>
                    <a:pt x="61153" y="35952"/>
                  </a:lnTo>
                  <a:lnTo>
                    <a:pt x="61104" y="35759"/>
                  </a:lnTo>
                  <a:lnTo>
                    <a:pt x="61059" y="35566"/>
                  </a:lnTo>
                  <a:lnTo>
                    <a:pt x="61019" y="35373"/>
                  </a:lnTo>
                  <a:lnTo>
                    <a:pt x="60979" y="35169"/>
                  </a:lnTo>
                  <a:lnTo>
                    <a:pt x="60943" y="34965"/>
                  </a:lnTo>
                  <a:lnTo>
                    <a:pt x="60908" y="34761"/>
                  </a:lnTo>
                  <a:lnTo>
                    <a:pt x="60876" y="34546"/>
                  </a:lnTo>
                  <a:lnTo>
                    <a:pt x="60850" y="34330"/>
                  </a:lnTo>
                  <a:lnTo>
                    <a:pt x="60823" y="34115"/>
                  </a:lnTo>
                  <a:lnTo>
                    <a:pt x="60801" y="33899"/>
                  </a:lnTo>
                  <a:lnTo>
                    <a:pt x="60779" y="33672"/>
                  </a:lnTo>
                  <a:lnTo>
                    <a:pt x="60761" y="33457"/>
                  </a:lnTo>
                  <a:lnTo>
                    <a:pt x="60747" y="33230"/>
                  </a:lnTo>
                  <a:lnTo>
                    <a:pt x="60738" y="33003"/>
                  </a:lnTo>
                  <a:lnTo>
                    <a:pt x="60730" y="32776"/>
                  </a:lnTo>
                  <a:lnTo>
                    <a:pt x="60725" y="32550"/>
                  </a:lnTo>
                  <a:lnTo>
                    <a:pt x="60725" y="32323"/>
                  </a:lnTo>
                  <a:lnTo>
                    <a:pt x="60730" y="32085"/>
                  </a:lnTo>
                  <a:lnTo>
                    <a:pt x="60734" y="31858"/>
                  </a:lnTo>
                  <a:lnTo>
                    <a:pt x="60743" y="31620"/>
                  </a:lnTo>
                  <a:lnTo>
                    <a:pt x="60756" y="31393"/>
                  </a:lnTo>
                  <a:lnTo>
                    <a:pt x="60774" y="31166"/>
                  </a:lnTo>
                  <a:lnTo>
                    <a:pt x="60796" y="30928"/>
                  </a:lnTo>
                  <a:lnTo>
                    <a:pt x="60819" y="30701"/>
                  </a:lnTo>
                  <a:lnTo>
                    <a:pt x="60845" y="30463"/>
                  </a:lnTo>
                  <a:lnTo>
                    <a:pt x="60881" y="30236"/>
                  </a:lnTo>
                  <a:lnTo>
                    <a:pt x="60917" y="30009"/>
                  </a:lnTo>
                  <a:lnTo>
                    <a:pt x="60957" y="29782"/>
                  </a:lnTo>
                  <a:lnTo>
                    <a:pt x="60997" y="29555"/>
                  </a:lnTo>
                  <a:lnTo>
                    <a:pt x="61041" y="29351"/>
                  </a:lnTo>
                  <a:lnTo>
                    <a:pt x="61090" y="29147"/>
                  </a:lnTo>
                  <a:lnTo>
                    <a:pt x="61144" y="28954"/>
                  </a:lnTo>
                  <a:lnTo>
                    <a:pt x="61197" y="28762"/>
                  </a:lnTo>
                  <a:lnTo>
                    <a:pt x="61251" y="28580"/>
                  </a:lnTo>
                  <a:lnTo>
                    <a:pt x="61313" y="28410"/>
                  </a:lnTo>
                  <a:lnTo>
                    <a:pt x="61375" y="28240"/>
                  </a:lnTo>
                  <a:lnTo>
                    <a:pt x="61438" y="28081"/>
                  </a:lnTo>
                  <a:lnTo>
                    <a:pt x="61504" y="27934"/>
                  </a:lnTo>
                  <a:lnTo>
                    <a:pt x="61571" y="27786"/>
                  </a:lnTo>
                  <a:lnTo>
                    <a:pt x="61642" y="27650"/>
                  </a:lnTo>
                  <a:lnTo>
                    <a:pt x="61714" y="27525"/>
                  </a:lnTo>
                  <a:lnTo>
                    <a:pt x="61789" y="27401"/>
                  </a:lnTo>
                  <a:lnTo>
                    <a:pt x="61865" y="27287"/>
                  </a:lnTo>
                  <a:lnTo>
                    <a:pt x="61941" y="27174"/>
                  </a:lnTo>
                  <a:lnTo>
                    <a:pt x="62021" y="27083"/>
                  </a:lnTo>
                  <a:lnTo>
                    <a:pt x="62101" y="26981"/>
                  </a:lnTo>
                  <a:lnTo>
                    <a:pt x="62181" y="26902"/>
                  </a:lnTo>
                  <a:lnTo>
                    <a:pt x="62266" y="26822"/>
                  </a:lnTo>
                  <a:lnTo>
                    <a:pt x="62346" y="26754"/>
                  </a:lnTo>
                  <a:lnTo>
                    <a:pt x="62431" y="26697"/>
                  </a:lnTo>
                  <a:lnTo>
                    <a:pt x="62515" y="26641"/>
                  </a:lnTo>
                  <a:lnTo>
                    <a:pt x="62604" y="26595"/>
                  </a:lnTo>
                  <a:lnTo>
                    <a:pt x="62689" y="26550"/>
                  </a:lnTo>
                  <a:lnTo>
                    <a:pt x="62778" y="26516"/>
                  </a:lnTo>
                  <a:lnTo>
                    <a:pt x="62862" y="26493"/>
                  </a:lnTo>
                  <a:lnTo>
                    <a:pt x="62952" y="26471"/>
                  </a:lnTo>
                  <a:lnTo>
                    <a:pt x="63041" y="26459"/>
                  </a:lnTo>
                  <a:close/>
                  <a:moveTo>
                    <a:pt x="33402" y="0"/>
                  </a:moveTo>
                  <a:lnTo>
                    <a:pt x="31781" y="35"/>
                  </a:lnTo>
                  <a:lnTo>
                    <a:pt x="30160" y="80"/>
                  </a:lnTo>
                  <a:lnTo>
                    <a:pt x="28539" y="148"/>
                  </a:lnTo>
                  <a:lnTo>
                    <a:pt x="27729" y="193"/>
                  </a:lnTo>
                  <a:lnTo>
                    <a:pt x="26919" y="250"/>
                  </a:lnTo>
                  <a:lnTo>
                    <a:pt x="26108" y="307"/>
                  </a:lnTo>
                  <a:lnTo>
                    <a:pt x="25298" y="375"/>
                  </a:lnTo>
                  <a:lnTo>
                    <a:pt x="24487" y="443"/>
                  </a:lnTo>
                  <a:lnTo>
                    <a:pt x="23677" y="534"/>
                  </a:lnTo>
                  <a:lnTo>
                    <a:pt x="22866" y="624"/>
                  </a:lnTo>
                  <a:lnTo>
                    <a:pt x="22056" y="715"/>
                  </a:lnTo>
                  <a:lnTo>
                    <a:pt x="21250" y="828"/>
                  </a:lnTo>
                  <a:lnTo>
                    <a:pt x="20440" y="942"/>
                  </a:lnTo>
                  <a:lnTo>
                    <a:pt x="19634" y="1067"/>
                  </a:lnTo>
                  <a:lnTo>
                    <a:pt x="18823" y="1191"/>
                  </a:lnTo>
                  <a:lnTo>
                    <a:pt x="18017" y="1339"/>
                  </a:lnTo>
                  <a:lnTo>
                    <a:pt x="17211" y="1486"/>
                  </a:lnTo>
                  <a:lnTo>
                    <a:pt x="16405" y="1645"/>
                  </a:lnTo>
                  <a:lnTo>
                    <a:pt x="15599" y="1815"/>
                  </a:lnTo>
                  <a:lnTo>
                    <a:pt x="14793" y="1997"/>
                  </a:lnTo>
                  <a:lnTo>
                    <a:pt x="13992" y="2189"/>
                  </a:lnTo>
                  <a:lnTo>
                    <a:pt x="13150" y="2405"/>
                  </a:lnTo>
                  <a:lnTo>
                    <a:pt x="12741" y="2518"/>
                  </a:lnTo>
                  <a:lnTo>
                    <a:pt x="12344" y="2632"/>
                  </a:lnTo>
                  <a:lnTo>
                    <a:pt x="11952" y="2756"/>
                  </a:lnTo>
                  <a:lnTo>
                    <a:pt x="11574" y="2881"/>
                  </a:lnTo>
                  <a:lnTo>
                    <a:pt x="11200" y="3029"/>
                  </a:lnTo>
                  <a:lnTo>
                    <a:pt x="10835" y="3176"/>
                  </a:lnTo>
                  <a:lnTo>
                    <a:pt x="10474" y="3335"/>
                  </a:lnTo>
                  <a:lnTo>
                    <a:pt x="10122" y="3516"/>
                  </a:lnTo>
                  <a:lnTo>
                    <a:pt x="9779" y="3709"/>
                  </a:lnTo>
                  <a:lnTo>
                    <a:pt x="9441" y="3925"/>
                  </a:lnTo>
                  <a:lnTo>
                    <a:pt x="9107" y="4151"/>
                  </a:lnTo>
                  <a:lnTo>
                    <a:pt x="8782" y="4412"/>
                  </a:lnTo>
                  <a:lnTo>
                    <a:pt x="8457" y="4684"/>
                  </a:lnTo>
                  <a:lnTo>
                    <a:pt x="8301" y="4832"/>
                  </a:lnTo>
                  <a:lnTo>
                    <a:pt x="8145" y="4979"/>
                  </a:lnTo>
                  <a:lnTo>
                    <a:pt x="7985" y="5138"/>
                  </a:lnTo>
                  <a:lnTo>
                    <a:pt x="7833" y="5308"/>
                  </a:lnTo>
                  <a:lnTo>
                    <a:pt x="7678" y="5478"/>
                  </a:lnTo>
                  <a:lnTo>
                    <a:pt x="7526" y="5660"/>
                  </a:lnTo>
                  <a:lnTo>
                    <a:pt x="7375" y="5841"/>
                  </a:lnTo>
                  <a:lnTo>
                    <a:pt x="7223" y="6034"/>
                  </a:lnTo>
                  <a:lnTo>
                    <a:pt x="7072" y="6238"/>
                  </a:lnTo>
                  <a:lnTo>
                    <a:pt x="6925" y="6442"/>
                  </a:lnTo>
                  <a:lnTo>
                    <a:pt x="6778" y="6658"/>
                  </a:lnTo>
                  <a:lnTo>
                    <a:pt x="6631" y="6885"/>
                  </a:lnTo>
                  <a:lnTo>
                    <a:pt x="6484" y="7123"/>
                  </a:lnTo>
                  <a:lnTo>
                    <a:pt x="6337" y="7361"/>
                  </a:lnTo>
                  <a:lnTo>
                    <a:pt x="6195" y="7610"/>
                  </a:lnTo>
                  <a:lnTo>
                    <a:pt x="6052" y="7871"/>
                  </a:lnTo>
                  <a:lnTo>
                    <a:pt x="5905" y="8132"/>
                  </a:lnTo>
                  <a:lnTo>
                    <a:pt x="5763" y="8416"/>
                  </a:lnTo>
                  <a:lnTo>
                    <a:pt x="5625" y="8699"/>
                  </a:lnTo>
                  <a:lnTo>
                    <a:pt x="5482" y="8994"/>
                  </a:lnTo>
                  <a:lnTo>
                    <a:pt x="5340" y="9300"/>
                  </a:lnTo>
                  <a:lnTo>
                    <a:pt x="5202" y="9618"/>
                  </a:lnTo>
                  <a:lnTo>
                    <a:pt x="5059" y="9947"/>
                  </a:lnTo>
                  <a:lnTo>
                    <a:pt x="4921" y="10287"/>
                  </a:lnTo>
                  <a:lnTo>
                    <a:pt x="4783" y="10638"/>
                  </a:lnTo>
                  <a:lnTo>
                    <a:pt x="4645" y="10990"/>
                  </a:lnTo>
                  <a:lnTo>
                    <a:pt x="4507" y="11364"/>
                  </a:lnTo>
                  <a:lnTo>
                    <a:pt x="4369" y="11750"/>
                  </a:lnTo>
                  <a:lnTo>
                    <a:pt x="4231" y="12135"/>
                  </a:lnTo>
                  <a:lnTo>
                    <a:pt x="4093" y="12544"/>
                  </a:lnTo>
                  <a:lnTo>
                    <a:pt x="3955" y="12963"/>
                  </a:lnTo>
                  <a:lnTo>
                    <a:pt x="3817" y="13394"/>
                  </a:lnTo>
                  <a:lnTo>
                    <a:pt x="3679" y="13837"/>
                  </a:lnTo>
                  <a:lnTo>
                    <a:pt x="3541" y="14290"/>
                  </a:lnTo>
                  <a:lnTo>
                    <a:pt x="3305" y="15084"/>
                  </a:lnTo>
                  <a:lnTo>
                    <a:pt x="3082" y="15844"/>
                  </a:lnTo>
                  <a:lnTo>
                    <a:pt x="2873" y="16581"/>
                  </a:lnTo>
                  <a:lnTo>
                    <a:pt x="2677" y="17284"/>
                  </a:lnTo>
                  <a:lnTo>
                    <a:pt x="2490" y="17965"/>
                  </a:lnTo>
                  <a:lnTo>
                    <a:pt x="2316" y="18611"/>
                  </a:lnTo>
                  <a:lnTo>
                    <a:pt x="2156" y="19246"/>
                  </a:lnTo>
                  <a:lnTo>
                    <a:pt x="2005" y="19859"/>
                  </a:lnTo>
                  <a:lnTo>
                    <a:pt x="1862" y="20460"/>
                  </a:lnTo>
                  <a:lnTo>
                    <a:pt x="1733" y="21050"/>
                  </a:lnTo>
                  <a:lnTo>
                    <a:pt x="1608" y="21628"/>
                  </a:lnTo>
                  <a:lnTo>
                    <a:pt x="1497" y="22195"/>
                  </a:lnTo>
                  <a:lnTo>
                    <a:pt x="1390" y="22762"/>
                  </a:lnTo>
                  <a:lnTo>
                    <a:pt x="1292" y="23329"/>
                  </a:lnTo>
                  <a:lnTo>
                    <a:pt x="1203" y="23896"/>
                  </a:lnTo>
                  <a:lnTo>
                    <a:pt x="1123" y="24463"/>
                  </a:lnTo>
                  <a:lnTo>
                    <a:pt x="1043" y="25042"/>
                  </a:lnTo>
                  <a:lnTo>
                    <a:pt x="976" y="25620"/>
                  </a:lnTo>
                  <a:lnTo>
                    <a:pt x="909" y="26221"/>
                  </a:lnTo>
                  <a:lnTo>
                    <a:pt x="847" y="26834"/>
                  </a:lnTo>
                  <a:lnTo>
                    <a:pt x="793" y="27469"/>
                  </a:lnTo>
                  <a:lnTo>
                    <a:pt x="740" y="28126"/>
                  </a:lnTo>
                  <a:lnTo>
                    <a:pt x="691" y="28796"/>
                  </a:lnTo>
                  <a:lnTo>
                    <a:pt x="646" y="29499"/>
                  </a:lnTo>
                  <a:lnTo>
                    <a:pt x="602" y="30236"/>
                  </a:lnTo>
                  <a:lnTo>
                    <a:pt x="562" y="30996"/>
                  </a:lnTo>
                  <a:lnTo>
                    <a:pt x="522" y="31801"/>
                  </a:lnTo>
                  <a:lnTo>
                    <a:pt x="486" y="32629"/>
                  </a:lnTo>
                  <a:lnTo>
                    <a:pt x="406" y="34421"/>
                  </a:lnTo>
                  <a:lnTo>
                    <a:pt x="330" y="36405"/>
                  </a:lnTo>
                  <a:lnTo>
                    <a:pt x="290" y="37472"/>
                  </a:lnTo>
                  <a:lnTo>
                    <a:pt x="255" y="38526"/>
                  </a:lnTo>
                  <a:lnTo>
                    <a:pt x="223" y="39592"/>
                  </a:lnTo>
                  <a:lnTo>
                    <a:pt x="192" y="40658"/>
                  </a:lnTo>
                  <a:lnTo>
                    <a:pt x="139" y="42791"/>
                  </a:lnTo>
                  <a:lnTo>
                    <a:pt x="94" y="44923"/>
                  </a:lnTo>
                  <a:lnTo>
                    <a:pt x="63" y="47055"/>
                  </a:lnTo>
                  <a:lnTo>
                    <a:pt x="36" y="49187"/>
                  </a:lnTo>
                  <a:lnTo>
                    <a:pt x="19" y="51319"/>
                  </a:lnTo>
                  <a:lnTo>
                    <a:pt x="5" y="53463"/>
                  </a:lnTo>
                  <a:lnTo>
                    <a:pt x="1" y="55595"/>
                  </a:lnTo>
                  <a:lnTo>
                    <a:pt x="1" y="57738"/>
                  </a:lnTo>
                  <a:lnTo>
                    <a:pt x="5" y="59870"/>
                  </a:lnTo>
                  <a:lnTo>
                    <a:pt x="14" y="62002"/>
                  </a:lnTo>
                  <a:lnTo>
                    <a:pt x="23" y="64146"/>
                  </a:lnTo>
                  <a:lnTo>
                    <a:pt x="41" y="66278"/>
                  </a:lnTo>
                  <a:lnTo>
                    <a:pt x="76" y="70542"/>
                  </a:lnTo>
                  <a:lnTo>
                    <a:pt x="1867" y="70338"/>
                  </a:lnTo>
                  <a:lnTo>
                    <a:pt x="3661" y="70168"/>
                  </a:lnTo>
                  <a:lnTo>
                    <a:pt x="5460" y="70009"/>
                  </a:lnTo>
                  <a:lnTo>
                    <a:pt x="7255" y="69885"/>
                  </a:lnTo>
                  <a:lnTo>
                    <a:pt x="9058" y="69782"/>
                  </a:lnTo>
                  <a:lnTo>
                    <a:pt x="10857" y="69703"/>
                  </a:lnTo>
                  <a:lnTo>
                    <a:pt x="12656" y="69635"/>
                  </a:lnTo>
                  <a:lnTo>
                    <a:pt x="14459" y="69601"/>
                  </a:lnTo>
                  <a:lnTo>
                    <a:pt x="14464" y="69578"/>
                  </a:lnTo>
                  <a:lnTo>
                    <a:pt x="14468" y="69544"/>
                  </a:lnTo>
                  <a:lnTo>
                    <a:pt x="14468" y="69522"/>
                  </a:lnTo>
                  <a:lnTo>
                    <a:pt x="14473" y="69499"/>
                  </a:lnTo>
                  <a:lnTo>
                    <a:pt x="14513" y="69306"/>
                  </a:lnTo>
                  <a:lnTo>
                    <a:pt x="14548" y="69125"/>
                  </a:lnTo>
                  <a:lnTo>
                    <a:pt x="14580" y="68932"/>
                  </a:lnTo>
                  <a:lnTo>
                    <a:pt x="14611" y="68739"/>
                  </a:lnTo>
                  <a:lnTo>
                    <a:pt x="14664" y="68365"/>
                  </a:lnTo>
                  <a:lnTo>
                    <a:pt x="14704" y="67979"/>
                  </a:lnTo>
                  <a:lnTo>
                    <a:pt x="14740" y="67594"/>
                  </a:lnTo>
                  <a:lnTo>
                    <a:pt x="14767" y="67208"/>
                  </a:lnTo>
                  <a:lnTo>
                    <a:pt x="14784" y="66822"/>
                  </a:lnTo>
                  <a:lnTo>
                    <a:pt x="14798" y="66425"/>
                  </a:lnTo>
                  <a:lnTo>
                    <a:pt x="14807" y="66040"/>
                  </a:lnTo>
                  <a:lnTo>
                    <a:pt x="14811" y="65654"/>
                  </a:lnTo>
                  <a:lnTo>
                    <a:pt x="14816" y="64894"/>
                  </a:lnTo>
                  <a:lnTo>
                    <a:pt x="14820" y="64146"/>
                  </a:lnTo>
                  <a:lnTo>
                    <a:pt x="14824" y="63772"/>
                  </a:lnTo>
                  <a:lnTo>
                    <a:pt x="14833" y="63409"/>
                  </a:lnTo>
                  <a:lnTo>
                    <a:pt x="14842" y="63057"/>
                  </a:lnTo>
                  <a:lnTo>
                    <a:pt x="14860" y="62706"/>
                  </a:lnTo>
                  <a:lnTo>
                    <a:pt x="14882" y="62377"/>
                  </a:lnTo>
                  <a:lnTo>
                    <a:pt x="14914" y="62048"/>
                  </a:lnTo>
                  <a:lnTo>
                    <a:pt x="14954" y="61719"/>
                  </a:lnTo>
                  <a:lnTo>
                    <a:pt x="14976" y="61571"/>
                  </a:lnTo>
                  <a:lnTo>
                    <a:pt x="15003" y="61413"/>
                  </a:lnTo>
                  <a:lnTo>
                    <a:pt x="15029" y="61265"/>
                  </a:lnTo>
                  <a:lnTo>
                    <a:pt x="15060" y="61118"/>
                  </a:lnTo>
                  <a:lnTo>
                    <a:pt x="15092" y="60970"/>
                  </a:lnTo>
                  <a:lnTo>
                    <a:pt x="15127" y="60834"/>
                  </a:lnTo>
                  <a:lnTo>
                    <a:pt x="15167" y="60687"/>
                  </a:lnTo>
                  <a:lnTo>
                    <a:pt x="15212" y="60551"/>
                  </a:lnTo>
                  <a:lnTo>
                    <a:pt x="15256" y="60426"/>
                  </a:lnTo>
                  <a:lnTo>
                    <a:pt x="15310" y="60301"/>
                  </a:lnTo>
                  <a:lnTo>
                    <a:pt x="15363" y="60176"/>
                  </a:lnTo>
                  <a:lnTo>
                    <a:pt x="15421" y="60052"/>
                  </a:lnTo>
                  <a:lnTo>
                    <a:pt x="15484" y="59938"/>
                  </a:lnTo>
                  <a:lnTo>
                    <a:pt x="15546" y="59825"/>
                  </a:lnTo>
                  <a:lnTo>
                    <a:pt x="15617" y="59712"/>
                  </a:lnTo>
                  <a:lnTo>
                    <a:pt x="15693" y="59609"/>
                  </a:lnTo>
                  <a:lnTo>
                    <a:pt x="15768" y="59507"/>
                  </a:lnTo>
                  <a:lnTo>
                    <a:pt x="15853" y="59405"/>
                  </a:lnTo>
                  <a:lnTo>
                    <a:pt x="15942" y="59315"/>
                  </a:lnTo>
                  <a:lnTo>
                    <a:pt x="16036" y="59235"/>
                  </a:lnTo>
                  <a:lnTo>
                    <a:pt x="16134" y="59144"/>
                  </a:lnTo>
                  <a:lnTo>
                    <a:pt x="16236" y="59065"/>
                  </a:lnTo>
                  <a:lnTo>
                    <a:pt x="16361" y="58986"/>
                  </a:lnTo>
                  <a:lnTo>
                    <a:pt x="16485" y="58895"/>
                  </a:lnTo>
                  <a:lnTo>
                    <a:pt x="16610" y="58827"/>
                  </a:lnTo>
                  <a:lnTo>
                    <a:pt x="16744" y="58759"/>
                  </a:lnTo>
                  <a:lnTo>
                    <a:pt x="16873" y="58702"/>
                  </a:lnTo>
                  <a:lnTo>
                    <a:pt x="17006" y="58657"/>
                  </a:lnTo>
                  <a:lnTo>
                    <a:pt x="17282" y="58566"/>
                  </a:lnTo>
                  <a:lnTo>
                    <a:pt x="17559" y="58509"/>
                  </a:lnTo>
                  <a:lnTo>
                    <a:pt x="17844" y="58464"/>
                  </a:lnTo>
                  <a:lnTo>
                    <a:pt x="18129" y="58430"/>
                  </a:lnTo>
                  <a:lnTo>
                    <a:pt x="18418" y="58419"/>
                  </a:lnTo>
                  <a:lnTo>
                    <a:pt x="18703" y="58407"/>
                  </a:lnTo>
                  <a:lnTo>
                    <a:pt x="18992" y="58407"/>
                  </a:lnTo>
                  <a:lnTo>
                    <a:pt x="19562" y="58430"/>
                  </a:lnTo>
                  <a:lnTo>
                    <a:pt x="20373" y="58430"/>
                  </a:lnTo>
                  <a:lnTo>
                    <a:pt x="20627" y="58419"/>
                  </a:lnTo>
                  <a:lnTo>
                    <a:pt x="21994" y="58283"/>
                  </a:lnTo>
                  <a:lnTo>
                    <a:pt x="23356" y="58158"/>
                  </a:lnTo>
                  <a:lnTo>
                    <a:pt x="24042" y="58112"/>
                  </a:lnTo>
                  <a:lnTo>
                    <a:pt x="24723" y="58067"/>
                  </a:lnTo>
                  <a:lnTo>
                    <a:pt x="25405" y="58033"/>
                  </a:lnTo>
                  <a:lnTo>
                    <a:pt x="26086" y="58022"/>
                  </a:lnTo>
                  <a:lnTo>
                    <a:pt x="26162" y="58033"/>
                  </a:lnTo>
                  <a:lnTo>
                    <a:pt x="26233" y="58067"/>
                  </a:lnTo>
                  <a:lnTo>
                    <a:pt x="26304" y="58112"/>
                  </a:lnTo>
                  <a:lnTo>
                    <a:pt x="26366" y="58192"/>
                  </a:lnTo>
                  <a:lnTo>
                    <a:pt x="26429" y="58283"/>
                  </a:lnTo>
                  <a:lnTo>
                    <a:pt x="26482" y="58396"/>
                  </a:lnTo>
                  <a:lnTo>
                    <a:pt x="26531" y="58521"/>
                  </a:lnTo>
                  <a:lnTo>
                    <a:pt x="26576" y="58657"/>
                  </a:lnTo>
                  <a:lnTo>
                    <a:pt x="26616" y="58804"/>
                  </a:lnTo>
                  <a:lnTo>
                    <a:pt x="26647" y="58963"/>
                  </a:lnTo>
                  <a:lnTo>
                    <a:pt x="26674" y="59122"/>
                  </a:lnTo>
                  <a:lnTo>
                    <a:pt x="26691" y="59303"/>
                  </a:lnTo>
                  <a:lnTo>
                    <a:pt x="26700" y="59485"/>
                  </a:lnTo>
                  <a:lnTo>
                    <a:pt x="26705" y="59666"/>
                  </a:lnTo>
                  <a:lnTo>
                    <a:pt x="26696" y="59859"/>
                  </a:lnTo>
                  <a:lnTo>
                    <a:pt x="26683" y="60040"/>
                  </a:lnTo>
                  <a:lnTo>
                    <a:pt x="26629" y="60653"/>
                  </a:lnTo>
                  <a:lnTo>
                    <a:pt x="26576" y="61265"/>
                  </a:lnTo>
                  <a:lnTo>
                    <a:pt x="26527" y="61866"/>
                  </a:lnTo>
                  <a:lnTo>
                    <a:pt x="26487" y="62467"/>
                  </a:lnTo>
                  <a:lnTo>
                    <a:pt x="26447" y="63080"/>
                  </a:lnTo>
                  <a:lnTo>
                    <a:pt x="26411" y="63681"/>
                  </a:lnTo>
                  <a:lnTo>
                    <a:pt x="26375" y="64282"/>
                  </a:lnTo>
                  <a:lnTo>
                    <a:pt x="26349" y="64883"/>
                  </a:lnTo>
                  <a:lnTo>
                    <a:pt x="26322" y="65484"/>
                  </a:lnTo>
                  <a:lnTo>
                    <a:pt x="26300" y="66085"/>
                  </a:lnTo>
                  <a:lnTo>
                    <a:pt x="26277" y="66698"/>
                  </a:lnTo>
                  <a:lnTo>
                    <a:pt x="26264" y="67299"/>
                  </a:lnTo>
                  <a:lnTo>
                    <a:pt x="26233" y="68524"/>
                  </a:lnTo>
                  <a:lnTo>
                    <a:pt x="26215" y="69748"/>
                  </a:lnTo>
                  <a:lnTo>
                    <a:pt x="28223" y="69839"/>
                  </a:lnTo>
                  <a:lnTo>
                    <a:pt x="30232" y="69953"/>
                  </a:lnTo>
                  <a:lnTo>
                    <a:pt x="32240" y="70089"/>
                  </a:lnTo>
                  <a:lnTo>
                    <a:pt x="34248" y="70225"/>
                  </a:lnTo>
                  <a:lnTo>
                    <a:pt x="36256" y="70384"/>
                  </a:lnTo>
                  <a:lnTo>
                    <a:pt x="38265" y="70554"/>
                  </a:lnTo>
                  <a:lnTo>
                    <a:pt x="40273" y="70724"/>
                  </a:lnTo>
                  <a:lnTo>
                    <a:pt x="42281" y="70917"/>
                  </a:lnTo>
                  <a:lnTo>
                    <a:pt x="44289" y="71109"/>
                  </a:lnTo>
                  <a:lnTo>
                    <a:pt x="46298" y="71313"/>
                  </a:lnTo>
                  <a:lnTo>
                    <a:pt x="50310" y="71722"/>
                  </a:lnTo>
                  <a:lnTo>
                    <a:pt x="58325" y="72572"/>
                  </a:lnTo>
                  <a:lnTo>
                    <a:pt x="58325" y="72572"/>
                  </a:lnTo>
                  <a:lnTo>
                    <a:pt x="58298" y="72198"/>
                  </a:lnTo>
                  <a:lnTo>
                    <a:pt x="58285" y="71824"/>
                  </a:lnTo>
                  <a:lnTo>
                    <a:pt x="58272" y="71450"/>
                  </a:lnTo>
                  <a:lnTo>
                    <a:pt x="58272" y="71064"/>
                  </a:lnTo>
                  <a:lnTo>
                    <a:pt x="58272" y="70690"/>
                  </a:lnTo>
                  <a:lnTo>
                    <a:pt x="58280" y="70315"/>
                  </a:lnTo>
                  <a:lnTo>
                    <a:pt x="58294" y="69930"/>
                  </a:lnTo>
                  <a:lnTo>
                    <a:pt x="58312" y="69556"/>
                  </a:lnTo>
                  <a:lnTo>
                    <a:pt x="58329" y="69170"/>
                  </a:lnTo>
                  <a:lnTo>
                    <a:pt x="58352" y="68796"/>
                  </a:lnTo>
                  <a:lnTo>
                    <a:pt x="58401" y="68047"/>
                  </a:lnTo>
                  <a:lnTo>
                    <a:pt x="58450" y="67299"/>
                  </a:lnTo>
                  <a:lnTo>
                    <a:pt x="58494" y="66562"/>
                  </a:lnTo>
                  <a:lnTo>
                    <a:pt x="58530" y="66029"/>
                  </a:lnTo>
                  <a:lnTo>
                    <a:pt x="58565" y="65495"/>
                  </a:lnTo>
                  <a:lnTo>
                    <a:pt x="58588" y="65235"/>
                  </a:lnTo>
                  <a:lnTo>
                    <a:pt x="58614" y="64985"/>
                  </a:lnTo>
                  <a:lnTo>
                    <a:pt x="58646" y="64747"/>
                  </a:lnTo>
                  <a:lnTo>
                    <a:pt x="58677" y="64497"/>
                  </a:lnTo>
                  <a:lnTo>
                    <a:pt x="58717" y="64271"/>
                  </a:lnTo>
                  <a:lnTo>
                    <a:pt x="58761" y="64044"/>
                  </a:lnTo>
                  <a:lnTo>
                    <a:pt x="58815" y="63828"/>
                  </a:lnTo>
                  <a:lnTo>
                    <a:pt x="58873" y="63624"/>
                  </a:lnTo>
                  <a:lnTo>
                    <a:pt x="58939" y="63431"/>
                  </a:lnTo>
                  <a:lnTo>
                    <a:pt x="59015" y="63239"/>
                  </a:lnTo>
                  <a:lnTo>
                    <a:pt x="59100" y="63068"/>
                  </a:lnTo>
                  <a:lnTo>
                    <a:pt x="59193" y="62910"/>
                  </a:lnTo>
                  <a:lnTo>
                    <a:pt x="59282" y="62785"/>
                  </a:lnTo>
                  <a:lnTo>
                    <a:pt x="59376" y="62683"/>
                  </a:lnTo>
                  <a:lnTo>
                    <a:pt x="59474" y="62603"/>
                  </a:lnTo>
                  <a:lnTo>
                    <a:pt x="59567" y="62535"/>
                  </a:lnTo>
                  <a:lnTo>
                    <a:pt x="59665" y="62501"/>
                  </a:lnTo>
                  <a:lnTo>
                    <a:pt x="59763" y="62467"/>
                  </a:lnTo>
                  <a:lnTo>
                    <a:pt x="59866" y="62456"/>
                  </a:lnTo>
                  <a:lnTo>
                    <a:pt x="59964" y="62456"/>
                  </a:lnTo>
                  <a:lnTo>
                    <a:pt x="60062" y="62467"/>
                  </a:lnTo>
                  <a:lnTo>
                    <a:pt x="60164" y="62490"/>
                  </a:lnTo>
                  <a:lnTo>
                    <a:pt x="60364" y="62547"/>
                  </a:lnTo>
                  <a:lnTo>
                    <a:pt x="60756" y="62683"/>
                  </a:lnTo>
                  <a:lnTo>
                    <a:pt x="61451" y="62921"/>
                  </a:lnTo>
                  <a:lnTo>
                    <a:pt x="62141" y="63148"/>
                  </a:lnTo>
                  <a:lnTo>
                    <a:pt x="62836" y="63386"/>
                  </a:lnTo>
                  <a:lnTo>
                    <a:pt x="63183" y="63522"/>
                  </a:lnTo>
                  <a:lnTo>
                    <a:pt x="63526" y="63670"/>
                  </a:lnTo>
                  <a:lnTo>
                    <a:pt x="63575" y="63692"/>
                  </a:lnTo>
                  <a:lnTo>
                    <a:pt x="63619" y="63738"/>
                  </a:lnTo>
                  <a:lnTo>
                    <a:pt x="63660" y="63794"/>
                  </a:lnTo>
                  <a:lnTo>
                    <a:pt x="63704" y="63862"/>
                  </a:lnTo>
                  <a:lnTo>
                    <a:pt x="63744" y="63942"/>
                  </a:lnTo>
                  <a:lnTo>
                    <a:pt x="63780" y="64032"/>
                  </a:lnTo>
                  <a:lnTo>
                    <a:pt x="63820" y="64135"/>
                  </a:lnTo>
                  <a:lnTo>
                    <a:pt x="63851" y="64237"/>
                  </a:lnTo>
                  <a:lnTo>
                    <a:pt x="63882" y="64350"/>
                  </a:lnTo>
                  <a:lnTo>
                    <a:pt x="63909" y="64463"/>
                  </a:lnTo>
                  <a:lnTo>
                    <a:pt x="63931" y="64588"/>
                  </a:lnTo>
                  <a:lnTo>
                    <a:pt x="63953" y="64702"/>
                  </a:lnTo>
                  <a:lnTo>
                    <a:pt x="63967" y="64826"/>
                  </a:lnTo>
                  <a:lnTo>
                    <a:pt x="63976" y="64951"/>
                  </a:lnTo>
                  <a:lnTo>
                    <a:pt x="63985" y="65065"/>
                  </a:lnTo>
                  <a:lnTo>
                    <a:pt x="63985" y="65189"/>
                  </a:lnTo>
                  <a:lnTo>
                    <a:pt x="63953" y="66176"/>
                  </a:lnTo>
                  <a:lnTo>
                    <a:pt x="63931" y="67163"/>
                  </a:lnTo>
                  <a:lnTo>
                    <a:pt x="63891" y="69147"/>
                  </a:lnTo>
                  <a:lnTo>
                    <a:pt x="63869" y="70145"/>
                  </a:lnTo>
                  <a:lnTo>
                    <a:pt x="63838" y="71132"/>
                  </a:lnTo>
                  <a:lnTo>
                    <a:pt x="63802" y="72119"/>
                  </a:lnTo>
                  <a:lnTo>
                    <a:pt x="63780" y="72618"/>
                  </a:lnTo>
                  <a:lnTo>
                    <a:pt x="63753" y="73117"/>
                  </a:lnTo>
                  <a:lnTo>
                    <a:pt x="64964" y="73219"/>
                  </a:lnTo>
                  <a:lnTo>
                    <a:pt x="66171" y="73310"/>
                  </a:lnTo>
                  <a:lnTo>
                    <a:pt x="67373" y="73412"/>
                  </a:lnTo>
                  <a:lnTo>
                    <a:pt x="68576" y="73514"/>
                  </a:lnTo>
                  <a:lnTo>
                    <a:pt x="68731" y="69680"/>
                  </a:lnTo>
                  <a:lnTo>
                    <a:pt x="68896" y="65745"/>
                  </a:lnTo>
                  <a:lnTo>
                    <a:pt x="68976" y="63749"/>
                  </a:lnTo>
                  <a:lnTo>
                    <a:pt x="69052" y="61742"/>
                  </a:lnTo>
                  <a:lnTo>
                    <a:pt x="69123" y="59712"/>
                  </a:lnTo>
                  <a:lnTo>
                    <a:pt x="69186" y="57681"/>
                  </a:lnTo>
                  <a:lnTo>
                    <a:pt x="69239" y="55640"/>
                  </a:lnTo>
                  <a:lnTo>
                    <a:pt x="69266" y="54619"/>
                  </a:lnTo>
                  <a:lnTo>
                    <a:pt x="69284" y="53599"/>
                  </a:lnTo>
                  <a:lnTo>
                    <a:pt x="69301" y="52567"/>
                  </a:lnTo>
                  <a:lnTo>
                    <a:pt x="69319" y="51546"/>
                  </a:lnTo>
                  <a:lnTo>
                    <a:pt x="69328" y="50525"/>
                  </a:lnTo>
                  <a:lnTo>
                    <a:pt x="69337" y="49504"/>
                  </a:lnTo>
                  <a:lnTo>
                    <a:pt x="69341" y="48484"/>
                  </a:lnTo>
                  <a:lnTo>
                    <a:pt x="69341" y="47463"/>
                  </a:lnTo>
                  <a:lnTo>
                    <a:pt x="69337" y="46442"/>
                  </a:lnTo>
                  <a:lnTo>
                    <a:pt x="69324" y="45422"/>
                  </a:lnTo>
                  <a:lnTo>
                    <a:pt x="69310" y="44412"/>
                  </a:lnTo>
                  <a:lnTo>
                    <a:pt x="69292" y="43392"/>
                  </a:lnTo>
                  <a:lnTo>
                    <a:pt x="69270" y="42394"/>
                  </a:lnTo>
                  <a:lnTo>
                    <a:pt x="69239" y="41384"/>
                  </a:lnTo>
                  <a:lnTo>
                    <a:pt x="69208" y="40386"/>
                  </a:lnTo>
                  <a:lnTo>
                    <a:pt x="69163" y="39388"/>
                  </a:lnTo>
                  <a:lnTo>
                    <a:pt x="69119" y="38390"/>
                  </a:lnTo>
                  <a:lnTo>
                    <a:pt x="69065" y="37404"/>
                  </a:lnTo>
                  <a:lnTo>
                    <a:pt x="69007" y="36417"/>
                  </a:lnTo>
                  <a:lnTo>
                    <a:pt x="68941" y="35441"/>
                  </a:lnTo>
                  <a:lnTo>
                    <a:pt x="68869" y="34466"/>
                  </a:lnTo>
                  <a:lnTo>
                    <a:pt x="68794" y="33502"/>
                  </a:lnTo>
                  <a:lnTo>
                    <a:pt x="68705" y="32538"/>
                  </a:lnTo>
                  <a:lnTo>
                    <a:pt x="68611" y="31586"/>
                  </a:lnTo>
                  <a:lnTo>
                    <a:pt x="68513" y="30644"/>
                  </a:lnTo>
                  <a:lnTo>
                    <a:pt x="68402" y="29703"/>
                  </a:lnTo>
                  <a:lnTo>
                    <a:pt x="68286" y="28773"/>
                  </a:lnTo>
                  <a:lnTo>
                    <a:pt x="68161" y="27854"/>
                  </a:lnTo>
                  <a:lnTo>
                    <a:pt x="68028" y="26936"/>
                  </a:lnTo>
                  <a:lnTo>
                    <a:pt x="67885" y="26028"/>
                  </a:lnTo>
                  <a:lnTo>
                    <a:pt x="67734" y="25144"/>
                  </a:lnTo>
                  <a:lnTo>
                    <a:pt x="67574" y="24248"/>
                  </a:lnTo>
                  <a:lnTo>
                    <a:pt x="67404" y="23375"/>
                  </a:lnTo>
                  <a:lnTo>
                    <a:pt x="67226" y="22513"/>
                  </a:lnTo>
                  <a:lnTo>
                    <a:pt x="67035" y="21651"/>
                  </a:lnTo>
                  <a:lnTo>
                    <a:pt x="66937" y="21231"/>
                  </a:lnTo>
                  <a:lnTo>
                    <a:pt x="66839" y="20811"/>
                  </a:lnTo>
                  <a:lnTo>
                    <a:pt x="66737" y="20392"/>
                  </a:lnTo>
                  <a:lnTo>
                    <a:pt x="66630" y="19984"/>
                  </a:lnTo>
                  <a:lnTo>
                    <a:pt x="66523" y="19564"/>
                  </a:lnTo>
                  <a:lnTo>
                    <a:pt x="66411" y="19156"/>
                  </a:lnTo>
                  <a:lnTo>
                    <a:pt x="66300" y="18747"/>
                  </a:lnTo>
                  <a:lnTo>
                    <a:pt x="66184" y="18350"/>
                  </a:lnTo>
                  <a:lnTo>
                    <a:pt x="66064" y="17953"/>
                  </a:lnTo>
                  <a:lnTo>
                    <a:pt x="65944" y="17557"/>
                  </a:lnTo>
                  <a:lnTo>
                    <a:pt x="65819" y="17160"/>
                  </a:lnTo>
                  <a:lnTo>
                    <a:pt x="65690" y="16774"/>
                  </a:lnTo>
                  <a:lnTo>
                    <a:pt x="65561" y="16388"/>
                  </a:lnTo>
                  <a:lnTo>
                    <a:pt x="65432" y="16003"/>
                  </a:lnTo>
                  <a:lnTo>
                    <a:pt x="65294" y="15617"/>
                  </a:lnTo>
                  <a:lnTo>
                    <a:pt x="65156" y="15243"/>
                  </a:lnTo>
                  <a:lnTo>
                    <a:pt x="65018" y="14869"/>
                  </a:lnTo>
                  <a:lnTo>
                    <a:pt x="64871" y="14494"/>
                  </a:lnTo>
                  <a:lnTo>
                    <a:pt x="64724" y="14132"/>
                  </a:lnTo>
                  <a:lnTo>
                    <a:pt x="64577" y="13769"/>
                  </a:lnTo>
                  <a:lnTo>
                    <a:pt x="64421" y="13406"/>
                  </a:lnTo>
                  <a:lnTo>
                    <a:pt x="64265" y="13054"/>
                  </a:lnTo>
                  <a:lnTo>
                    <a:pt x="63967" y="12396"/>
                  </a:lnTo>
                  <a:lnTo>
                    <a:pt x="63664" y="11773"/>
                  </a:lnTo>
                  <a:lnTo>
                    <a:pt x="63352" y="11160"/>
                  </a:lnTo>
                  <a:lnTo>
                    <a:pt x="63041" y="10582"/>
                  </a:lnTo>
                  <a:lnTo>
                    <a:pt x="62720" y="10015"/>
                  </a:lnTo>
                  <a:lnTo>
                    <a:pt x="62395" y="9470"/>
                  </a:lnTo>
                  <a:lnTo>
                    <a:pt x="62065" y="8949"/>
                  </a:lnTo>
                  <a:lnTo>
                    <a:pt x="61727" y="8450"/>
                  </a:lnTo>
                  <a:lnTo>
                    <a:pt x="61389" y="7962"/>
                  </a:lnTo>
                  <a:lnTo>
                    <a:pt x="61046" y="7497"/>
                  </a:lnTo>
                  <a:lnTo>
                    <a:pt x="60698" y="7055"/>
                  </a:lnTo>
                  <a:lnTo>
                    <a:pt x="60347" y="6624"/>
                  </a:lnTo>
                  <a:lnTo>
                    <a:pt x="59990" y="6215"/>
                  </a:lnTo>
                  <a:lnTo>
                    <a:pt x="59630" y="5830"/>
                  </a:lnTo>
                  <a:lnTo>
                    <a:pt x="59265" y="5456"/>
                  </a:lnTo>
                  <a:lnTo>
                    <a:pt x="58895" y="5093"/>
                  </a:lnTo>
                  <a:lnTo>
                    <a:pt x="58525" y="4752"/>
                  </a:lnTo>
                  <a:lnTo>
                    <a:pt x="58151" y="4435"/>
                  </a:lnTo>
                  <a:lnTo>
                    <a:pt x="57773" y="4129"/>
                  </a:lnTo>
                  <a:lnTo>
                    <a:pt x="57394" y="3834"/>
                  </a:lnTo>
                  <a:lnTo>
                    <a:pt x="57011" y="3562"/>
                  </a:lnTo>
                  <a:lnTo>
                    <a:pt x="56624" y="3289"/>
                  </a:lnTo>
                  <a:lnTo>
                    <a:pt x="56237" y="3040"/>
                  </a:lnTo>
                  <a:lnTo>
                    <a:pt x="55845" y="2813"/>
                  </a:lnTo>
                  <a:lnTo>
                    <a:pt x="55453" y="2586"/>
                  </a:lnTo>
                  <a:lnTo>
                    <a:pt x="55057" y="2382"/>
                  </a:lnTo>
                  <a:lnTo>
                    <a:pt x="54660" y="2178"/>
                  </a:lnTo>
                  <a:lnTo>
                    <a:pt x="54259" y="1997"/>
                  </a:lnTo>
                  <a:lnTo>
                    <a:pt x="53859" y="1826"/>
                  </a:lnTo>
                  <a:lnTo>
                    <a:pt x="53458" y="1668"/>
                  </a:lnTo>
                  <a:lnTo>
                    <a:pt x="53053" y="1509"/>
                  </a:lnTo>
                  <a:lnTo>
                    <a:pt x="52648" y="1373"/>
                  </a:lnTo>
                  <a:lnTo>
                    <a:pt x="52242" y="1248"/>
                  </a:lnTo>
                  <a:lnTo>
                    <a:pt x="51833" y="1123"/>
                  </a:lnTo>
                  <a:lnTo>
                    <a:pt x="51423" y="1010"/>
                  </a:lnTo>
                  <a:lnTo>
                    <a:pt x="51018" y="908"/>
                  </a:lnTo>
                  <a:lnTo>
                    <a:pt x="50608" y="817"/>
                  </a:lnTo>
                  <a:lnTo>
                    <a:pt x="50198" y="738"/>
                  </a:lnTo>
                  <a:lnTo>
                    <a:pt x="49789" y="658"/>
                  </a:lnTo>
                  <a:lnTo>
                    <a:pt x="49375" y="590"/>
                  </a:lnTo>
                  <a:lnTo>
                    <a:pt x="48555" y="465"/>
                  </a:lnTo>
                  <a:lnTo>
                    <a:pt x="47736" y="375"/>
                  </a:lnTo>
                  <a:lnTo>
                    <a:pt x="46921" y="307"/>
                  </a:lnTo>
                  <a:lnTo>
                    <a:pt x="46111" y="250"/>
                  </a:lnTo>
                  <a:lnTo>
                    <a:pt x="45300" y="216"/>
                  </a:lnTo>
                  <a:lnTo>
                    <a:pt x="44499" y="182"/>
                  </a:lnTo>
                  <a:lnTo>
                    <a:pt x="42918" y="148"/>
                  </a:lnTo>
                  <a:lnTo>
                    <a:pt x="41373" y="137"/>
                  </a:lnTo>
                  <a:lnTo>
                    <a:pt x="40616" y="114"/>
                  </a:lnTo>
                  <a:lnTo>
                    <a:pt x="39877" y="91"/>
                  </a:lnTo>
                  <a:lnTo>
                    <a:pt x="38260" y="46"/>
                  </a:lnTo>
                  <a:lnTo>
                    <a:pt x="36639" y="12"/>
                  </a:lnTo>
                  <a:lnTo>
                    <a:pt x="35023" y="0"/>
                  </a:lnTo>
                  <a:close/>
                </a:path>
              </a:pathLst>
            </a:custGeom>
            <a:solidFill>
              <a:srgbClr val="2C8E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8"/>
            <p:cNvSpPr/>
            <p:nvPr/>
          </p:nvSpPr>
          <p:spPr>
            <a:xfrm>
              <a:off x="3093450" y="-11391650"/>
              <a:ext cx="125950" cy="320125"/>
            </a:xfrm>
            <a:custGeom>
              <a:rect b="b" l="l" r="r" t="t"/>
              <a:pathLst>
                <a:path extrusionOk="0" h="12805" w="5038">
                  <a:moveTo>
                    <a:pt x="2410" y="1"/>
                  </a:moveTo>
                  <a:lnTo>
                    <a:pt x="2254" y="23"/>
                  </a:lnTo>
                  <a:lnTo>
                    <a:pt x="2103" y="69"/>
                  </a:lnTo>
                  <a:lnTo>
                    <a:pt x="1947" y="148"/>
                  </a:lnTo>
                  <a:lnTo>
                    <a:pt x="1795" y="262"/>
                  </a:lnTo>
                  <a:lnTo>
                    <a:pt x="1648" y="386"/>
                  </a:lnTo>
                  <a:lnTo>
                    <a:pt x="1564" y="477"/>
                  </a:lnTo>
                  <a:lnTo>
                    <a:pt x="1479" y="590"/>
                  </a:lnTo>
                  <a:lnTo>
                    <a:pt x="1395" y="727"/>
                  </a:lnTo>
                  <a:lnTo>
                    <a:pt x="1310" y="863"/>
                  </a:lnTo>
                  <a:lnTo>
                    <a:pt x="1274" y="885"/>
                  </a:lnTo>
                  <a:lnTo>
                    <a:pt x="1239" y="931"/>
                  </a:lnTo>
                  <a:lnTo>
                    <a:pt x="1168" y="1033"/>
                  </a:lnTo>
                  <a:lnTo>
                    <a:pt x="1052" y="1260"/>
                  </a:lnTo>
                  <a:lnTo>
                    <a:pt x="940" y="1509"/>
                  </a:lnTo>
                  <a:lnTo>
                    <a:pt x="838" y="1770"/>
                  </a:lnTo>
                  <a:lnTo>
                    <a:pt x="789" y="1906"/>
                  </a:lnTo>
                  <a:lnTo>
                    <a:pt x="740" y="2053"/>
                  </a:lnTo>
                  <a:lnTo>
                    <a:pt x="695" y="2167"/>
                  </a:lnTo>
                  <a:lnTo>
                    <a:pt x="655" y="2292"/>
                  </a:lnTo>
                  <a:lnTo>
                    <a:pt x="571" y="2564"/>
                  </a:lnTo>
                  <a:lnTo>
                    <a:pt x="544" y="2654"/>
                  </a:lnTo>
                  <a:lnTo>
                    <a:pt x="517" y="2734"/>
                  </a:lnTo>
                  <a:lnTo>
                    <a:pt x="495" y="2813"/>
                  </a:lnTo>
                  <a:lnTo>
                    <a:pt x="468" y="2881"/>
                  </a:lnTo>
                  <a:lnTo>
                    <a:pt x="455" y="2972"/>
                  </a:lnTo>
                  <a:lnTo>
                    <a:pt x="442" y="3063"/>
                  </a:lnTo>
                  <a:lnTo>
                    <a:pt x="370" y="3369"/>
                  </a:lnTo>
                  <a:lnTo>
                    <a:pt x="308" y="3675"/>
                  </a:lnTo>
                  <a:lnTo>
                    <a:pt x="246" y="3993"/>
                  </a:lnTo>
                  <a:lnTo>
                    <a:pt x="197" y="4322"/>
                  </a:lnTo>
                  <a:lnTo>
                    <a:pt x="148" y="4651"/>
                  </a:lnTo>
                  <a:lnTo>
                    <a:pt x="108" y="4979"/>
                  </a:lnTo>
                  <a:lnTo>
                    <a:pt x="77" y="5320"/>
                  </a:lnTo>
                  <a:lnTo>
                    <a:pt x="45" y="5660"/>
                  </a:lnTo>
                  <a:lnTo>
                    <a:pt x="28" y="6000"/>
                  </a:lnTo>
                  <a:lnTo>
                    <a:pt x="10" y="6340"/>
                  </a:lnTo>
                  <a:lnTo>
                    <a:pt x="1" y="6681"/>
                  </a:lnTo>
                  <a:lnTo>
                    <a:pt x="1" y="7021"/>
                  </a:lnTo>
                  <a:lnTo>
                    <a:pt x="5" y="7361"/>
                  </a:lnTo>
                  <a:lnTo>
                    <a:pt x="19" y="7701"/>
                  </a:lnTo>
                  <a:lnTo>
                    <a:pt x="36" y="8030"/>
                  </a:lnTo>
                  <a:lnTo>
                    <a:pt x="59" y="8359"/>
                  </a:lnTo>
                  <a:lnTo>
                    <a:pt x="94" y="8688"/>
                  </a:lnTo>
                  <a:lnTo>
                    <a:pt x="130" y="9006"/>
                  </a:lnTo>
                  <a:lnTo>
                    <a:pt x="179" y="9312"/>
                  </a:lnTo>
                  <a:lnTo>
                    <a:pt x="232" y="9618"/>
                  </a:lnTo>
                  <a:lnTo>
                    <a:pt x="290" y="9924"/>
                  </a:lnTo>
                  <a:lnTo>
                    <a:pt x="362" y="10208"/>
                  </a:lnTo>
                  <a:lnTo>
                    <a:pt x="433" y="10480"/>
                  </a:lnTo>
                  <a:lnTo>
                    <a:pt x="517" y="10752"/>
                  </a:lnTo>
                  <a:lnTo>
                    <a:pt x="606" y="11013"/>
                  </a:lnTo>
                  <a:lnTo>
                    <a:pt x="704" y="11251"/>
                  </a:lnTo>
                  <a:lnTo>
                    <a:pt x="811" y="11478"/>
                  </a:lnTo>
                  <a:lnTo>
                    <a:pt x="923" y="11693"/>
                  </a:lnTo>
                  <a:lnTo>
                    <a:pt x="1043" y="11898"/>
                  </a:lnTo>
                  <a:lnTo>
                    <a:pt x="1172" y="12090"/>
                  </a:lnTo>
                  <a:lnTo>
                    <a:pt x="1306" y="12249"/>
                  </a:lnTo>
                  <a:lnTo>
                    <a:pt x="1448" y="12408"/>
                  </a:lnTo>
                  <a:lnTo>
                    <a:pt x="1533" y="12476"/>
                  </a:lnTo>
                  <a:lnTo>
                    <a:pt x="1617" y="12544"/>
                  </a:lnTo>
                  <a:lnTo>
                    <a:pt x="1702" y="12612"/>
                  </a:lnTo>
                  <a:lnTo>
                    <a:pt x="1786" y="12657"/>
                  </a:lnTo>
                  <a:lnTo>
                    <a:pt x="1876" y="12703"/>
                  </a:lnTo>
                  <a:lnTo>
                    <a:pt x="1960" y="12737"/>
                  </a:lnTo>
                  <a:lnTo>
                    <a:pt x="2045" y="12771"/>
                  </a:lnTo>
                  <a:lnTo>
                    <a:pt x="2134" y="12793"/>
                  </a:lnTo>
                  <a:lnTo>
                    <a:pt x="2218" y="12805"/>
                  </a:lnTo>
                  <a:lnTo>
                    <a:pt x="2392" y="12805"/>
                  </a:lnTo>
                  <a:lnTo>
                    <a:pt x="2477" y="12793"/>
                  </a:lnTo>
                  <a:lnTo>
                    <a:pt x="2566" y="12782"/>
                  </a:lnTo>
                  <a:lnTo>
                    <a:pt x="2650" y="12759"/>
                  </a:lnTo>
                  <a:lnTo>
                    <a:pt x="2735" y="12725"/>
                  </a:lnTo>
                  <a:lnTo>
                    <a:pt x="2820" y="12691"/>
                  </a:lnTo>
                  <a:lnTo>
                    <a:pt x="2989" y="12601"/>
                  </a:lnTo>
                  <a:lnTo>
                    <a:pt x="3154" y="12487"/>
                  </a:lnTo>
                  <a:lnTo>
                    <a:pt x="3318" y="12340"/>
                  </a:lnTo>
                  <a:lnTo>
                    <a:pt x="3479" y="12181"/>
                  </a:lnTo>
                  <a:lnTo>
                    <a:pt x="3630" y="11988"/>
                  </a:lnTo>
                  <a:lnTo>
                    <a:pt x="3781" y="11773"/>
                  </a:lnTo>
                  <a:lnTo>
                    <a:pt x="3924" y="11546"/>
                  </a:lnTo>
                  <a:lnTo>
                    <a:pt x="4062" y="11285"/>
                  </a:lnTo>
                  <a:lnTo>
                    <a:pt x="4195" y="11013"/>
                  </a:lnTo>
                  <a:lnTo>
                    <a:pt x="4320" y="10718"/>
                  </a:lnTo>
                  <a:lnTo>
                    <a:pt x="4378" y="10571"/>
                  </a:lnTo>
                  <a:lnTo>
                    <a:pt x="4436" y="10412"/>
                  </a:lnTo>
                  <a:lnTo>
                    <a:pt x="4489" y="10253"/>
                  </a:lnTo>
                  <a:lnTo>
                    <a:pt x="4543" y="10083"/>
                  </a:lnTo>
                  <a:lnTo>
                    <a:pt x="4596" y="9913"/>
                  </a:lnTo>
                  <a:lnTo>
                    <a:pt x="4641" y="9743"/>
                  </a:lnTo>
                  <a:lnTo>
                    <a:pt x="4690" y="9561"/>
                  </a:lnTo>
                  <a:lnTo>
                    <a:pt x="4730" y="9380"/>
                  </a:lnTo>
                  <a:lnTo>
                    <a:pt x="4774" y="9187"/>
                  </a:lnTo>
                  <a:lnTo>
                    <a:pt x="4810" y="9006"/>
                  </a:lnTo>
                  <a:lnTo>
                    <a:pt x="4846" y="8813"/>
                  </a:lnTo>
                  <a:lnTo>
                    <a:pt x="4877" y="8609"/>
                  </a:lnTo>
                  <a:lnTo>
                    <a:pt x="4908" y="8416"/>
                  </a:lnTo>
                  <a:lnTo>
                    <a:pt x="4935" y="8212"/>
                  </a:lnTo>
                  <a:lnTo>
                    <a:pt x="4957" y="8008"/>
                  </a:lnTo>
                  <a:lnTo>
                    <a:pt x="4979" y="7792"/>
                  </a:lnTo>
                  <a:lnTo>
                    <a:pt x="4997" y="7588"/>
                  </a:lnTo>
                  <a:lnTo>
                    <a:pt x="5010" y="7372"/>
                  </a:lnTo>
                  <a:lnTo>
                    <a:pt x="5024" y="7157"/>
                  </a:lnTo>
                  <a:lnTo>
                    <a:pt x="5028" y="6930"/>
                  </a:lnTo>
                  <a:lnTo>
                    <a:pt x="5033" y="6715"/>
                  </a:lnTo>
                  <a:lnTo>
                    <a:pt x="5037" y="6488"/>
                  </a:lnTo>
                  <a:lnTo>
                    <a:pt x="5033" y="6261"/>
                  </a:lnTo>
                  <a:lnTo>
                    <a:pt x="5024" y="6034"/>
                  </a:lnTo>
                  <a:lnTo>
                    <a:pt x="5015" y="5796"/>
                  </a:lnTo>
                  <a:lnTo>
                    <a:pt x="5001" y="5569"/>
                  </a:lnTo>
                  <a:lnTo>
                    <a:pt x="4984" y="5331"/>
                  </a:lnTo>
                  <a:lnTo>
                    <a:pt x="4961" y="5093"/>
                  </a:lnTo>
                  <a:lnTo>
                    <a:pt x="4930" y="4821"/>
                  </a:lnTo>
                  <a:lnTo>
                    <a:pt x="4890" y="4548"/>
                  </a:lnTo>
                  <a:lnTo>
                    <a:pt x="4850" y="4288"/>
                  </a:lnTo>
                  <a:lnTo>
                    <a:pt x="4806" y="4027"/>
                  </a:lnTo>
                  <a:lnTo>
                    <a:pt x="4752" y="3777"/>
                  </a:lnTo>
                  <a:lnTo>
                    <a:pt x="4699" y="3539"/>
                  </a:lnTo>
                  <a:lnTo>
                    <a:pt x="4636" y="3301"/>
                  </a:lnTo>
                  <a:lnTo>
                    <a:pt x="4574" y="3074"/>
                  </a:lnTo>
                  <a:lnTo>
                    <a:pt x="4507" y="2847"/>
                  </a:lnTo>
                  <a:lnTo>
                    <a:pt x="4436" y="2632"/>
                  </a:lnTo>
                  <a:lnTo>
                    <a:pt x="4360" y="2428"/>
                  </a:lnTo>
                  <a:lnTo>
                    <a:pt x="4285" y="2224"/>
                  </a:lnTo>
                  <a:lnTo>
                    <a:pt x="4204" y="2031"/>
                  </a:lnTo>
                  <a:lnTo>
                    <a:pt x="4124" y="1849"/>
                  </a:lnTo>
                  <a:lnTo>
                    <a:pt x="4040" y="1679"/>
                  </a:lnTo>
                  <a:lnTo>
                    <a:pt x="3951" y="1509"/>
                  </a:lnTo>
                  <a:lnTo>
                    <a:pt x="3897" y="1362"/>
                  </a:lnTo>
                  <a:lnTo>
                    <a:pt x="3835" y="1237"/>
                  </a:lnTo>
                  <a:lnTo>
                    <a:pt x="3777" y="1101"/>
                  </a:lnTo>
                  <a:lnTo>
                    <a:pt x="3715" y="987"/>
                  </a:lnTo>
                  <a:lnTo>
                    <a:pt x="3652" y="874"/>
                  </a:lnTo>
                  <a:lnTo>
                    <a:pt x="3585" y="761"/>
                  </a:lnTo>
                  <a:lnTo>
                    <a:pt x="3519" y="658"/>
                  </a:lnTo>
                  <a:lnTo>
                    <a:pt x="3452" y="568"/>
                  </a:lnTo>
                  <a:lnTo>
                    <a:pt x="3381" y="488"/>
                  </a:lnTo>
                  <a:lnTo>
                    <a:pt x="3309" y="409"/>
                  </a:lnTo>
                  <a:lnTo>
                    <a:pt x="3238" y="330"/>
                  </a:lnTo>
                  <a:lnTo>
                    <a:pt x="3167" y="273"/>
                  </a:lnTo>
                  <a:lnTo>
                    <a:pt x="3096" y="216"/>
                  </a:lnTo>
                  <a:lnTo>
                    <a:pt x="3020" y="159"/>
                  </a:lnTo>
                  <a:lnTo>
                    <a:pt x="2944" y="114"/>
                  </a:lnTo>
                  <a:lnTo>
                    <a:pt x="2869" y="80"/>
                  </a:lnTo>
                  <a:lnTo>
                    <a:pt x="2793" y="46"/>
                  </a:lnTo>
                  <a:lnTo>
                    <a:pt x="2717" y="23"/>
                  </a:lnTo>
                  <a:lnTo>
                    <a:pt x="2566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8"/>
            <p:cNvSpPr/>
            <p:nvPr/>
          </p:nvSpPr>
          <p:spPr>
            <a:xfrm>
              <a:off x="3105700" y="-7138450"/>
              <a:ext cx="1441875" cy="531650"/>
            </a:xfrm>
            <a:custGeom>
              <a:rect b="b" l="l" r="r" t="t"/>
              <a:pathLst>
                <a:path extrusionOk="0" h="21266" w="57675">
                  <a:moveTo>
                    <a:pt x="8403" y="5286"/>
                  </a:moveTo>
                  <a:lnTo>
                    <a:pt x="10113" y="5297"/>
                  </a:lnTo>
                  <a:lnTo>
                    <a:pt x="11823" y="5343"/>
                  </a:lnTo>
                  <a:lnTo>
                    <a:pt x="13533" y="5388"/>
                  </a:lnTo>
                  <a:lnTo>
                    <a:pt x="15243" y="5467"/>
                  </a:lnTo>
                  <a:lnTo>
                    <a:pt x="16957" y="5558"/>
                  </a:lnTo>
                  <a:lnTo>
                    <a:pt x="18667" y="5660"/>
                  </a:lnTo>
                  <a:lnTo>
                    <a:pt x="20377" y="5774"/>
                  </a:lnTo>
                  <a:lnTo>
                    <a:pt x="22087" y="5898"/>
                  </a:lnTo>
                  <a:lnTo>
                    <a:pt x="25507" y="6159"/>
                  </a:lnTo>
                  <a:lnTo>
                    <a:pt x="28927" y="6454"/>
                  </a:lnTo>
                  <a:lnTo>
                    <a:pt x="32347" y="6738"/>
                  </a:lnTo>
                  <a:lnTo>
                    <a:pt x="35766" y="7010"/>
                  </a:lnTo>
                  <a:lnTo>
                    <a:pt x="37472" y="7134"/>
                  </a:lnTo>
                  <a:lnTo>
                    <a:pt x="39182" y="7248"/>
                  </a:lnTo>
                  <a:lnTo>
                    <a:pt x="40892" y="7350"/>
                  </a:lnTo>
                  <a:lnTo>
                    <a:pt x="42597" y="7441"/>
                  </a:lnTo>
                  <a:lnTo>
                    <a:pt x="44307" y="7520"/>
                  </a:lnTo>
                  <a:lnTo>
                    <a:pt x="46013" y="7577"/>
                  </a:lnTo>
                  <a:lnTo>
                    <a:pt x="47723" y="7622"/>
                  </a:lnTo>
                  <a:lnTo>
                    <a:pt x="49428" y="7645"/>
                  </a:lnTo>
                  <a:lnTo>
                    <a:pt x="51138" y="7633"/>
                  </a:lnTo>
                  <a:lnTo>
                    <a:pt x="52843" y="7611"/>
                  </a:lnTo>
                  <a:lnTo>
                    <a:pt x="53694" y="7588"/>
                  </a:lnTo>
                  <a:lnTo>
                    <a:pt x="54549" y="7554"/>
                  </a:lnTo>
                  <a:lnTo>
                    <a:pt x="55404" y="7520"/>
                  </a:lnTo>
                  <a:lnTo>
                    <a:pt x="56254" y="7475"/>
                  </a:lnTo>
                  <a:lnTo>
                    <a:pt x="56250" y="8597"/>
                  </a:lnTo>
                  <a:lnTo>
                    <a:pt x="56254" y="9732"/>
                  </a:lnTo>
                  <a:lnTo>
                    <a:pt x="56263" y="10877"/>
                  </a:lnTo>
                  <a:lnTo>
                    <a:pt x="56272" y="12011"/>
                  </a:lnTo>
                  <a:lnTo>
                    <a:pt x="56285" y="13157"/>
                  </a:lnTo>
                  <a:lnTo>
                    <a:pt x="56308" y="14291"/>
                  </a:lnTo>
                  <a:lnTo>
                    <a:pt x="56330" y="15425"/>
                  </a:lnTo>
                  <a:lnTo>
                    <a:pt x="56352" y="16559"/>
                  </a:lnTo>
                  <a:lnTo>
                    <a:pt x="54651" y="16287"/>
                  </a:lnTo>
                  <a:lnTo>
                    <a:pt x="52941" y="16037"/>
                  </a:lnTo>
                  <a:lnTo>
                    <a:pt x="51236" y="15799"/>
                  </a:lnTo>
                  <a:lnTo>
                    <a:pt x="49521" y="15584"/>
                  </a:lnTo>
                  <a:lnTo>
                    <a:pt x="47812" y="15379"/>
                  </a:lnTo>
                  <a:lnTo>
                    <a:pt x="46097" y="15187"/>
                  </a:lnTo>
                  <a:lnTo>
                    <a:pt x="44378" y="15017"/>
                  </a:lnTo>
                  <a:lnTo>
                    <a:pt x="42664" y="14846"/>
                  </a:lnTo>
                  <a:lnTo>
                    <a:pt x="40945" y="14699"/>
                  </a:lnTo>
                  <a:lnTo>
                    <a:pt x="39222" y="14563"/>
                  </a:lnTo>
                  <a:lnTo>
                    <a:pt x="37503" y="14438"/>
                  </a:lnTo>
                  <a:lnTo>
                    <a:pt x="35780" y="14313"/>
                  </a:lnTo>
                  <a:lnTo>
                    <a:pt x="34057" y="14211"/>
                  </a:lnTo>
                  <a:lnTo>
                    <a:pt x="32333" y="14109"/>
                  </a:lnTo>
                  <a:lnTo>
                    <a:pt x="30610" y="14019"/>
                  </a:lnTo>
                  <a:lnTo>
                    <a:pt x="28887" y="13928"/>
                  </a:lnTo>
                  <a:lnTo>
                    <a:pt x="25440" y="13780"/>
                  </a:lnTo>
                  <a:lnTo>
                    <a:pt x="21989" y="13644"/>
                  </a:lnTo>
                  <a:lnTo>
                    <a:pt x="18547" y="13520"/>
                  </a:lnTo>
                  <a:lnTo>
                    <a:pt x="15100" y="13406"/>
                  </a:lnTo>
                  <a:lnTo>
                    <a:pt x="11663" y="13293"/>
                  </a:lnTo>
                  <a:lnTo>
                    <a:pt x="8230" y="13179"/>
                  </a:lnTo>
                  <a:lnTo>
                    <a:pt x="4805" y="13043"/>
                  </a:lnTo>
                  <a:lnTo>
                    <a:pt x="1386" y="12907"/>
                  </a:lnTo>
                  <a:lnTo>
                    <a:pt x="1434" y="12000"/>
                  </a:lnTo>
                  <a:lnTo>
                    <a:pt x="1479" y="11081"/>
                  </a:lnTo>
                  <a:lnTo>
                    <a:pt x="1510" y="10151"/>
                  </a:lnTo>
                  <a:lnTo>
                    <a:pt x="1537" y="9221"/>
                  </a:lnTo>
                  <a:lnTo>
                    <a:pt x="1555" y="8280"/>
                  </a:lnTo>
                  <a:lnTo>
                    <a:pt x="1564" y="7339"/>
                  </a:lnTo>
                  <a:lnTo>
                    <a:pt x="1564" y="6409"/>
                  </a:lnTo>
                  <a:lnTo>
                    <a:pt x="1559" y="5479"/>
                  </a:lnTo>
                  <a:lnTo>
                    <a:pt x="2414" y="5433"/>
                  </a:lnTo>
                  <a:lnTo>
                    <a:pt x="3269" y="5388"/>
                  </a:lnTo>
                  <a:lnTo>
                    <a:pt x="4124" y="5354"/>
                  </a:lnTo>
                  <a:lnTo>
                    <a:pt x="4979" y="5331"/>
                  </a:lnTo>
                  <a:lnTo>
                    <a:pt x="6689" y="5297"/>
                  </a:lnTo>
                  <a:lnTo>
                    <a:pt x="8403" y="5286"/>
                  </a:lnTo>
                  <a:close/>
                  <a:moveTo>
                    <a:pt x="25787" y="1"/>
                  </a:moveTo>
                  <a:lnTo>
                    <a:pt x="24011" y="24"/>
                  </a:lnTo>
                  <a:lnTo>
                    <a:pt x="22234" y="58"/>
                  </a:lnTo>
                  <a:lnTo>
                    <a:pt x="20462" y="114"/>
                  </a:lnTo>
                  <a:lnTo>
                    <a:pt x="18690" y="182"/>
                  </a:lnTo>
                  <a:lnTo>
                    <a:pt x="16917" y="262"/>
                  </a:lnTo>
                  <a:lnTo>
                    <a:pt x="15149" y="364"/>
                  </a:lnTo>
                  <a:lnTo>
                    <a:pt x="13382" y="466"/>
                  </a:lnTo>
                  <a:lnTo>
                    <a:pt x="11623" y="579"/>
                  </a:lnTo>
                  <a:lnTo>
                    <a:pt x="8109" y="829"/>
                  </a:lnTo>
                  <a:lnTo>
                    <a:pt x="4618" y="1078"/>
                  </a:lnTo>
                  <a:lnTo>
                    <a:pt x="1145" y="1316"/>
                  </a:lnTo>
                  <a:lnTo>
                    <a:pt x="1052" y="1351"/>
                  </a:lnTo>
                  <a:lnTo>
                    <a:pt x="962" y="1396"/>
                  </a:lnTo>
                  <a:lnTo>
                    <a:pt x="882" y="1464"/>
                  </a:lnTo>
                  <a:lnTo>
                    <a:pt x="802" y="1532"/>
                  </a:lnTo>
                  <a:lnTo>
                    <a:pt x="735" y="1532"/>
                  </a:lnTo>
                  <a:lnTo>
                    <a:pt x="664" y="1555"/>
                  </a:lnTo>
                  <a:lnTo>
                    <a:pt x="597" y="1577"/>
                  </a:lnTo>
                  <a:lnTo>
                    <a:pt x="531" y="1634"/>
                  </a:lnTo>
                  <a:lnTo>
                    <a:pt x="468" y="1691"/>
                  </a:lnTo>
                  <a:lnTo>
                    <a:pt x="406" y="1770"/>
                  </a:lnTo>
                  <a:lnTo>
                    <a:pt x="348" y="1861"/>
                  </a:lnTo>
                  <a:lnTo>
                    <a:pt x="290" y="1974"/>
                  </a:lnTo>
                  <a:lnTo>
                    <a:pt x="241" y="2088"/>
                  </a:lnTo>
                  <a:lnTo>
                    <a:pt x="192" y="2235"/>
                  </a:lnTo>
                  <a:lnTo>
                    <a:pt x="152" y="2383"/>
                  </a:lnTo>
                  <a:lnTo>
                    <a:pt x="116" y="2553"/>
                  </a:lnTo>
                  <a:lnTo>
                    <a:pt x="85" y="2734"/>
                  </a:lnTo>
                  <a:lnTo>
                    <a:pt x="63" y="2938"/>
                  </a:lnTo>
                  <a:lnTo>
                    <a:pt x="45" y="3154"/>
                  </a:lnTo>
                  <a:lnTo>
                    <a:pt x="36" y="3381"/>
                  </a:lnTo>
                  <a:lnTo>
                    <a:pt x="23" y="4050"/>
                  </a:lnTo>
                  <a:lnTo>
                    <a:pt x="10" y="4742"/>
                  </a:lnTo>
                  <a:lnTo>
                    <a:pt x="5" y="5433"/>
                  </a:lnTo>
                  <a:lnTo>
                    <a:pt x="1" y="6136"/>
                  </a:lnTo>
                  <a:lnTo>
                    <a:pt x="1" y="6840"/>
                  </a:lnTo>
                  <a:lnTo>
                    <a:pt x="5" y="7554"/>
                  </a:lnTo>
                  <a:lnTo>
                    <a:pt x="14" y="8269"/>
                  </a:lnTo>
                  <a:lnTo>
                    <a:pt x="27" y="8983"/>
                  </a:lnTo>
                  <a:lnTo>
                    <a:pt x="41" y="9709"/>
                  </a:lnTo>
                  <a:lnTo>
                    <a:pt x="63" y="10423"/>
                  </a:lnTo>
                  <a:lnTo>
                    <a:pt x="90" y="11127"/>
                  </a:lnTo>
                  <a:lnTo>
                    <a:pt x="121" y="11841"/>
                  </a:lnTo>
                  <a:lnTo>
                    <a:pt x="157" y="12533"/>
                  </a:lnTo>
                  <a:lnTo>
                    <a:pt x="197" y="13225"/>
                  </a:lnTo>
                  <a:lnTo>
                    <a:pt x="241" y="13905"/>
                  </a:lnTo>
                  <a:lnTo>
                    <a:pt x="290" y="14563"/>
                  </a:lnTo>
                  <a:lnTo>
                    <a:pt x="299" y="14642"/>
                  </a:lnTo>
                  <a:lnTo>
                    <a:pt x="312" y="14722"/>
                  </a:lnTo>
                  <a:lnTo>
                    <a:pt x="326" y="14790"/>
                  </a:lnTo>
                  <a:lnTo>
                    <a:pt x="344" y="14846"/>
                  </a:lnTo>
                  <a:lnTo>
                    <a:pt x="384" y="14960"/>
                  </a:lnTo>
                  <a:lnTo>
                    <a:pt x="419" y="15073"/>
                  </a:lnTo>
                  <a:lnTo>
                    <a:pt x="433" y="15232"/>
                  </a:lnTo>
                  <a:lnTo>
                    <a:pt x="450" y="15391"/>
                  </a:lnTo>
                  <a:lnTo>
                    <a:pt x="473" y="15550"/>
                  </a:lnTo>
                  <a:lnTo>
                    <a:pt x="499" y="15697"/>
                  </a:lnTo>
                  <a:lnTo>
                    <a:pt x="526" y="15844"/>
                  </a:lnTo>
                  <a:lnTo>
                    <a:pt x="562" y="15992"/>
                  </a:lnTo>
                  <a:lnTo>
                    <a:pt x="602" y="16117"/>
                  </a:lnTo>
                  <a:lnTo>
                    <a:pt x="642" y="16241"/>
                  </a:lnTo>
                  <a:lnTo>
                    <a:pt x="691" y="16355"/>
                  </a:lnTo>
                  <a:lnTo>
                    <a:pt x="744" y="16457"/>
                  </a:lnTo>
                  <a:lnTo>
                    <a:pt x="798" y="16548"/>
                  </a:lnTo>
                  <a:lnTo>
                    <a:pt x="860" y="16627"/>
                  </a:lnTo>
                  <a:lnTo>
                    <a:pt x="927" y="16695"/>
                  </a:lnTo>
                  <a:lnTo>
                    <a:pt x="994" y="16752"/>
                  </a:lnTo>
                  <a:lnTo>
                    <a:pt x="1069" y="16786"/>
                  </a:lnTo>
                  <a:lnTo>
                    <a:pt x="1145" y="16808"/>
                  </a:lnTo>
                  <a:lnTo>
                    <a:pt x="2851" y="17205"/>
                  </a:lnTo>
                  <a:lnTo>
                    <a:pt x="4565" y="17580"/>
                  </a:lnTo>
                  <a:lnTo>
                    <a:pt x="6284" y="17943"/>
                  </a:lnTo>
                  <a:lnTo>
                    <a:pt x="8007" y="18294"/>
                  </a:lnTo>
                  <a:lnTo>
                    <a:pt x="9739" y="18634"/>
                  </a:lnTo>
                  <a:lnTo>
                    <a:pt x="11476" y="18952"/>
                  </a:lnTo>
                  <a:lnTo>
                    <a:pt x="13221" y="19247"/>
                  </a:lnTo>
                  <a:lnTo>
                    <a:pt x="14967" y="19530"/>
                  </a:lnTo>
                  <a:lnTo>
                    <a:pt x="16717" y="19803"/>
                  </a:lnTo>
                  <a:lnTo>
                    <a:pt x="18471" y="20041"/>
                  </a:lnTo>
                  <a:lnTo>
                    <a:pt x="20226" y="20268"/>
                  </a:lnTo>
                  <a:lnTo>
                    <a:pt x="21985" y="20472"/>
                  </a:lnTo>
                  <a:lnTo>
                    <a:pt x="23748" y="20653"/>
                  </a:lnTo>
                  <a:lnTo>
                    <a:pt x="25507" y="20823"/>
                  </a:lnTo>
                  <a:lnTo>
                    <a:pt x="27270" y="20959"/>
                  </a:lnTo>
                  <a:lnTo>
                    <a:pt x="29034" y="21073"/>
                  </a:lnTo>
                  <a:lnTo>
                    <a:pt x="30801" y="21163"/>
                  </a:lnTo>
                  <a:lnTo>
                    <a:pt x="32565" y="21220"/>
                  </a:lnTo>
                  <a:lnTo>
                    <a:pt x="34324" y="21254"/>
                  </a:lnTo>
                  <a:lnTo>
                    <a:pt x="35205" y="21266"/>
                  </a:lnTo>
                  <a:lnTo>
                    <a:pt x="36969" y="21266"/>
                  </a:lnTo>
                  <a:lnTo>
                    <a:pt x="37846" y="21243"/>
                  </a:lnTo>
                  <a:lnTo>
                    <a:pt x="38723" y="21232"/>
                  </a:lnTo>
                  <a:lnTo>
                    <a:pt x="39605" y="21197"/>
                  </a:lnTo>
                  <a:lnTo>
                    <a:pt x="40482" y="21163"/>
                  </a:lnTo>
                  <a:lnTo>
                    <a:pt x="41359" y="21118"/>
                  </a:lnTo>
                  <a:lnTo>
                    <a:pt x="42232" y="21073"/>
                  </a:lnTo>
                  <a:lnTo>
                    <a:pt x="43109" y="21016"/>
                  </a:lnTo>
                  <a:lnTo>
                    <a:pt x="43982" y="20948"/>
                  </a:lnTo>
                  <a:lnTo>
                    <a:pt x="44855" y="20869"/>
                  </a:lnTo>
                  <a:lnTo>
                    <a:pt x="45728" y="20789"/>
                  </a:lnTo>
                  <a:lnTo>
                    <a:pt x="46596" y="20698"/>
                  </a:lnTo>
                  <a:lnTo>
                    <a:pt x="47469" y="20596"/>
                  </a:lnTo>
                  <a:lnTo>
                    <a:pt x="48337" y="20494"/>
                  </a:lnTo>
                  <a:lnTo>
                    <a:pt x="49201" y="20381"/>
                  </a:lnTo>
                  <a:lnTo>
                    <a:pt x="50069" y="20256"/>
                  </a:lnTo>
                  <a:lnTo>
                    <a:pt x="50933" y="20120"/>
                  </a:lnTo>
                  <a:lnTo>
                    <a:pt x="51797" y="19984"/>
                  </a:lnTo>
                  <a:lnTo>
                    <a:pt x="52656" y="19837"/>
                  </a:lnTo>
                  <a:lnTo>
                    <a:pt x="53516" y="19678"/>
                  </a:lnTo>
                  <a:lnTo>
                    <a:pt x="54375" y="19508"/>
                  </a:lnTo>
                  <a:lnTo>
                    <a:pt x="55230" y="19326"/>
                  </a:lnTo>
                  <a:lnTo>
                    <a:pt x="56085" y="19145"/>
                  </a:lnTo>
                  <a:lnTo>
                    <a:pt x="56936" y="18952"/>
                  </a:lnTo>
                  <a:lnTo>
                    <a:pt x="56989" y="18929"/>
                  </a:lnTo>
                  <a:lnTo>
                    <a:pt x="57038" y="18895"/>
                  </a:lnTo>
                  <a:lnTo>
                    <a:pt x="57083" y="18861"/>
                  </a:lnTo>
                  <a:lnTo>
                    <a:pt x="57123" y="18816"/>
                  </a:lnTo>
                  <a:lnTo>
                    <a:pt x="57163" y="18759"/>
                  </a:lnTo>
                  <a:lnTo>
                    <a:pt x="57198" y="18691"/>
                  </a:lnTo>
                  <a:lnTo>
                    <a:pt x="57229" y="18623"/>
                  </a:lnTo>
                  <a:lnTo>
                    <a:pt x="57256" y="18544"/>
                  </a:lnTo>
                  <a:lnTo>
                    <a:pt x="57283" y="18464"/>
                  </a:lnTo>
                  <a:lnTo>
                    <a:pt x="57305" y="18374"/>
                  </a:lnTo>
                  <a:lnTo>
                    <a:pt x="57323" y="18283"/>
                  </a:lnTo>
                  <a:lnTo>
                    <a:pt x="57336" y="18192"/>
                  </a:lnTo>
                  <a:lnTo>
                    <a:pt x="57350" y="18090"/>
                  </a:lnTo>
                  <a:lnTo>
                    <a:pt x="57359" y="17988"/>
                  </a:lnTo>
                  <a:lnTo>
                    <a:pt x="57363" y="17886"/>
                  </a:lnTo>
                  <a:lnTo>
                    <a:pt x="57363" y="17784"/>
                  </a:lnTo>
                  <a:lnTo>
                    <a:pt x="57390" y="17704"/>
                  </a:lnTo>
                  <a:lnTo>
                    <a:pt x="57412" y="17614"/>
                  </a:lnTo>
                  <a:lnTo>
                    <a:pt x="57434" y="17512"/>
                  </a:lnTo>
                  <a:lnTo>
                    <a:pt x="57452" y="17410"/>
                  </a:lnTo>
                  <a:lnTo>
                    <a:pt x="57470" y="17307"/>
                  </a:lnTo>
                  <a:lnTo>
                    <a:pt x="57483" y="17194"/>
                  </a:lnTo>
                  <a:lnTo>
                    <a:pt x="57488" y="17081"/>
                  </a:lnTo>
                  <a:lnTo>
                    <a:pt x="57492" y="16956"/>
                  </a:lnTo>
                  <a:lnTo>
                    <a:pt x="57528" y="15708"/>
                  </a:lnTo>
                  <a:lnTo>
                    <a:pt x="57555" y="14461"/>
                  </a:lnTo>
                  <a:lnTo>
                    <a:pt x="57577" y="13213"/>
                  </a:lnTo>
                  <a:lnTo>
                    <a:pt x="57595" y="11966"/>
                  </a:lnTo>
                  <a:lnTo>
                    <a:pt x="57608" y="10718"/>
                  </a:lnTo>
                  <a:lnTo>
                    <a:pt x="57612" y="9482"/>
                  </a:lnTo>
                  <a:lnTo>
                    <a:pt x="57612" y="8235"/>
                  </a:lnTo>
                  <a:lnTo>
                    <a:pt x="57604" y="6998"/>
                  </a:lnTo>
                  <a:lnTo>
                    <a:pt x="57604" y="6930"/>
                  </a:lnTo>
                  <a:lnTo>
                    <a:pt x="57626" y="6828"/>
                  </a:lnTo>
                  <a:lnTo>
                    <a:pt x="57644" y="6715"/>
                  </a:lnTo>
                  <a:lnTo>
                    <a:pt x="57661" y="6601"/>
                  </a:lnTo>
                  <a:lnTo>
                    <a:pt x="57670" y="6488"/>
                  </a:lnTo>
                  <a:lnTo>
                    <a:pt x="57675" y="6375"/>
                  </a:lnTo>
                  <a:lnTo>
                    <a:pt x="57675" y="6261"/>
                  </a:lnTo>
                  <a:lnTo>
                    <a:pt x="57675" y="6148"/>
                  </a:lnTo>
                  <a:lnTo>
                    <a:pt x="57666" y="6034"/>
                  </a:lnTo>
                  <a:lnTo>
                    <a:pt x="57653" y="5932"/>
                  </a:lnTo>
                  <a:lnTo>
                    <a:pt x="57635" y="5830"/>
                  </a:lnTo>
                  <a:lnTo>
                    <a:pt x="57608" y="5740"/>
                  </a:lnTo>
                  <a:lnTo>
                    <a:pt x="57581" y="5660"/>
                  </a:lnTo>
                  <a:lnTo>
                    <a:pt x="57546" y="5592"/>
                  </a:lnTo>
                  <a:lnTo>
                    <a:pt x="57506" y="5524"/>
                  </a:lnTo>
                  <a:lnTo>
                    <a:pt x="57457" y="5479"/>
                  </a:lnTo>
                  <a:lnTo>
                    <a:pt x="57408" y="5445"/>
                  </a:lnTo>
                  <a:lnTo>
                    <a:pt x="56548" y="5093"/>
                  </a:lnTo>
                  <a:lnTo>
                    <a:pt x="55689" y="4753"/>
                  </a:lnTo>
                  <a:lnTo>
                    <a:pt x="54829" y="4424"/>
                  </a:lnTo>
                  <a:lnTo>
                    <a:pt x="53965" y="4118"/>
                  </a:lnTo>
                  <a:lnTo>
                    <a:pt x="53102" y="3823"/>
                  </a:lnTo>
                  <a:lnTo>
                    <a:pt x="52233" y="3539"/>
                  </a:lnTo>
                  <a:lnTo>
                    <a:pt x="51365" y="3267"/>
                  </a:lnTo>
                  <a:lnTo>
                    <a:pt x="50497" y="3018"/>
                  </a:lnTo>
                  <a:lnTo>
                    <a:pt x="49628" y="2768"/>
                  </a:lnTo>
                  <a:lnTo>
                    <a:pt x="48756" y="2541"/>
                  </a:lnTo>
                  <a:lnTo>
                    <a:pt x="47883" y="2315"/>
                  </a:lnTo>
                  <a:lnTo>
                    <a:pt x="47006" y="2110"/>
                  </a:lnTo>
                  <a:lnTo>
                    <a:pt x="46133" y="1906"/>
                  </a:lnTo>
                  <a:lnTo>
                    <a:pt x="45256" y="1725"/>
                  </a:lnTo>
                  <a:lnTo>
                    <a:pt x="44378" y="1555"/>
                  </a:lnTo>
                  <a:lnTo>
                    <a:pt x="43497" y="1385"/>
                  </a:lnTo>
                  <a:lnTo>
                    <a:pt x="42619" y="1237"/>
                  </a:lnTo>
                  <a:lnTo>
                    <a:pt x="41738" y="1090"/>
                  </a:lnTo>
                  <a:lnTo>
                    <a:pt x="40856" y="965"/>
                  </a:lnTo>
                  <a:lnTo>
                    <a:pt x="39974" y="840"/>
                  </a:lnTo>
                  <a:lnTo>
                    <a:pt x="39088" y="727"/>
                  </a:lnTo>
                  <a:lnTo>
                    <a:pt x="38207" y="625"/>
                  </a:lnTo>
                  <a:lnTo>
                    <a:pt x="37321" y="523"/>
                  </a:lnTo>
                  <a:lnTo>
                    <a:pt x="36434" y="443"/>
                  </a:lnTo>
                  <a:lnTo>
                    <a:pt x="35553" y="364"/>
                  </a:lnTo>
                  <a:lnTo>
                    <a:pt x="34667" y="296"/>
                  </a:lnTo>
                  <a:lnTo>
                    <a:pt x="33776" y="239"/>
                  </a:lnTo>
                  <a:lnTo>
                    <a:pt x="32890" y="182"/>
                  </a:lnTo>
                  <a:lnTo>
                    <a:pt x="32004" y="137"/>
                  </a:lnTo>
                  <a:lnTo>
                    <a:pt x="31118" y="92"/>
                  </a:lnTo>
                  <a:lnTo>
                    <a:pt x="30227" y="69"/>
                  </a:lnTo>
                  <a:lnTo>
                    <a:pt x="29341" y="46"/>
                  </a:lnTo>
                  <a:lnTo>
                    <a:pt x="27564" y="12"/>
                  </a:lnTo>
                  <a:lnTo>
                    <a:pt x="2578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8"/>
            <p:cNvSpPr/>
            <p:nvPr/>
          </p:nvSpPr>
          <p:spPr>
            <a:xfrm>
              <a:off x="3140325" y="-7006325"/>
              <a:ext cx="1374200" cy="281850"/>
            </a:xfrm>
            <a:custGeom>
              <a:rect b="b" l="l" r="r" t="t"/>
              <a:pathLst>
                <a:path extrusionOk="0" h="11274" w="54968">
                  <a:moveTo>
                    <a:pt x="7018" y="1"/>
                  </a:moveTo>
                  <a:lnTo>
                    <a:pt x="5304" y="12"/>
                  </a:lnTo>
                  <a:lnTo>
                    <a:pt x="3594" y="46"/>
                  </a:lnTo>
                  <a:lnTo>
                    <a:pt x="2739" y="69"/>
                  </a:lnTo>
                  <a:lnTo>
                    <a:pt x="1884" y="103"/>
                  </a:lnTo>
                  <a:lnTo>
                    <a:pt x="1029" y="148"/>
                  </a:lnTo>
                  <a:lnTo>
                    <a:pt x="174" y="194"/>
                  </a:lnTo>
                  <a:lnTo>
                    <a:pt x="179" y="1124"/>
                  </a:lnTo>
                  <a:lnTo>
                    <a:pt x="179" y="2054"/>
                  </a:lnTo>
                  <a:lnTo>
                    <a:pt x="170" y="2995"/>
                  </a:lnTo>
                  <a:lnTo>
                    <a:pt x="152" y="3936"/>
                  </a:lnTo>
                  <a:lnTo>
                    <a:pt x="125" y="4866"/>
                  </a:lnTo>
                  <a:lnTo>
                    <a:pt x="94" y="5796"/>
                  </a:lnTo>
                  <a:lnTo>
                    <a:pt x="49" y="6715"/>
                  </a:lnTo>
                  <a:lnTo>
                    <a:pt x="1" y="7622"/>
                  </a:lnTo>
                  <a:lnTo>
                    <a:pt x="3420" y="7758"/>
                  </a:lnTo>
                  <a:lnTo>
                    <a:pt x="6845" y="7894"/>
                  </a:lnTo>
                  <a:lnTo>
                    <a:pt x="10278" y="8008"/>
                  </a:lnTo>
                  <a:lnTo>
                    <a:pt x="13715" y="8121"/>
                  </a:lnTo>
                  <a:lnTo>
                    <a:pt x="17162" y="8235"/>
                  </a:lnTo>
                  <a:lnTo>
                    <a:pt x="20604" y="8359"/>
                  </a:lnTo>
                  <a:lnTo>
                    <a:pt x="24055" y="8495"/>
                  </a:lnTo>
                  <a:lnTo>
                    <a:pt x="27502" y="8643"/>
                  </a:lnTo>
                  <a:lnTo>
                    <a:pt x="29225" y="8734"/>
                  </a:lnTo>
                  <a:lnTo>
                    <a:pt x="30948" y="8824"/>
                  </a:lnTo>
                  <a:lnTo>
                    <a:pt x="32672" y="8926"/>
                  </a:lnTo>
                  <a:lnTo>
                    <a:pt x="34395" y="9028"/>
                  </a:lnTo>
                  <a:lnTo>
                    <a:pt x="36118" y="9153"/>
                  </a:lnTo>
                  <a:lnTo>
                    <a:pt x="37837" y="9278"/>
                  </a:lnTo>
                  <a:lnTo>
                    <a:pt x="39560" y="9414"/>
                  </a:lnTo>
                  <a:lnTo>
                    <a:pt x="41279" y="9561"/>
                  </a:lnTo>
                  <a:lnTo>
                    <a:pt x="42993" y="9732"/>
                  </a:lnTo>
                  <a:lnTo>
                    <a:pt x="44712" y="9902"/>
                  </a:lnTo>
                  <a:lnTo>
                    <a:pt x="46427" y="10094"/>
                  </a:lnTo>
                  <a:lnTo>
                    <a:pt x="48136" y="10299"/>
                  </a:lnTo>
                  <a:lnTo>
                    <a:pt x="49851" y="10514"/>
                  </a:lnTo>
                  <a:lnTo>
                    <a:pt x="51556" y="10752"/>
                  </a:lnTo>
                  <a:lnTo>
                    <a:pt x="53266" y="11002"/>
                  </a:lnTo>
                  <a:lnTo>
                    <a:pt x="54967" y="11274"/>
                  </a:lnTo>
                  <a:lnTo>
                    <a:pt x="54945" y="10140"/>
                  </a:lnTo>
                  <a:lnTo>
                    <a:pt x="54923" y="9006"/>
                  </a:lnTo>
                  <a:lnTo>
                    <a:pt x="54900" y="7872"/>
                  </a:lnTo>
                  <a:lnTo>
                    <a:pt x="54887" y="6726"/>
                  </a:lnTo>
                  <a:lnTo>
                    <a:pt x="54878" y="5592"/>
                  </a:lnTo>
                  <a:lnTo>
                    <a:pt x="54869" y="4447"/>
                  </a:lnTo>
                  <a:lnTo>
                    <a:pt x="54865" y="3312"/>
                  </a:lnTo>
                  <a:lnTo>
                    <a:pt x="54869" y="2190"/>
                  </a:lnTo>
                  <a:lnTo>
                    <a:pt x="54019" y="2235"/>
                  </a:lnTo>
                  <a:lnTo>
                    <a:pt x="53164" y="2269"/>
                  </a:lnTo>
                  <a:lnTo>
                    <a:pt x="52309" y="2303"/>
                  </a:lnTo>
                  <a:lnTo>
                    <a:pt x="51458" y="2326"/>
                  </a:lnTo>
                  <a:lnTo>
                    <a:pt x="49753" y="2348"/>
                  </a:lnTo>
                  <a:lnTo>
                    <a:pt x="48043" y="2360"/>
                  </a:lnTo>
                  <a:lnTo>
                    <a:pt x="46338" y="2337"/>
                  </a:lnTo>
                  <a:lnTo>
                    <a:pt x="44628" y="2292"/>
                  </a:lnTo>
                  <a:lnTo>
                    <a:pt x="42922" y="2235"/>
                  </a:lnTo>
                  <a:lnTo>
                    <a:pt x="41212" y="2156"/>
                  </a:lnTo>
                  <a:lnTo>
                    <a:pt x="39507" y="2065"/>
                  </a:lnTo>
                  <a:lnTo>
                    <a:pt x="37797" y="1963"/>
                  </a:lnTo>
                  <a:lnTo>
                    <a:pt x="36087" y="1849"/>
                  </a:lnTo>
                  <a:lnTo>
                    <a:pt x="34381" y="1725"/>
                  </a:lnTo>
                  <a:lnTo>
                    <a:pt x="30962" y="1453"/>
                  </a:lnTo>
                  <a:lnTo>
                    <a:pt x="27542" y="1169"/>
                  </a:lnTo>
                  <a:lnTo>
                    <a:pt x="24122" y="874"/>
                  </a:lnTo>
                  <a:lnTo>
                    <a:pt x="20702" y="613"/>
                  </a:lnTo>
                  <a:lnTo>
                    <a:pt x="18992" y="489"/>
                  </a:lnTo>
                  <a:lnTo>
                    <a:pt x="17282" y="375"/>
                  </a:lnTo>
                  <a:lnTo>
                    <a:pt x="15572" y="273"/>
                  </a:lnTo>
                  <a:lnTo>
                    <a:pt x="13858" y="182"/>
                  </a:lnTo>
                  <a:lnTo>
                    <a:pt x="12148" y="103"/>
                  </a:lnTo>
                  <a:lnTo>
                    <a:pt x="10438" y="58"/>
                  </a:lnTo>
                  <a:lnTo>
                    <a:pt x="8728" y="12"/>
                  </a:lnTo>
                  <a:lnTo>
                    <a:pt x="7018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8"/>
            <p:cNvSpPr/>
            <p:nvPr/>
          </p:nvSpPr>
          <p:spPr>
            <a:xfrm>
              <a:off x="3146550" y="-6293250"/>
              <a:ext cx="1357725" cy="330625"/>
            </a:xfrm>
            <a:custGeom>
              <a:rect b="b" l="l" r="r" t="t"/>
              <a:pathLst>
                <a:path extrusionOk="0" h="13225" w="54309">
                  <a:moveTo>
                    <a:pt x="11391" y="1"/>
                  </a:moveTo>
                  <a:lnTo>
                    <a:pt x="9762" y="12"/>
                  </a:lnTo>
                  <a:lnTo>
                    <a:pt x="8132" y="23"/>
                  </a:lnTo>
                  <a:lnTo>
                    <a:pt x="6507" y="46"/>
                  </a:lnTo>
                  <a:lnTo>
                    <a:pt x="4881" y="92"/>
                  </a:lnTo>
                  <a:lnTo>
                    <a:pt x="3260" y="137"/>
                  </a:lnTo>
                  <a:lnTo>
                    <a:pt x="1644" y="205"/>
                  </a:lnTo>
                  <a:lnTo>
                    <a:pt x="1559" y="216"/>
                  </a:lnTo>
                  <a:lnTo>
                    <a:pt x="1484" y="250"/>
                  </a:lnTo>
                  <a:lnTo>
                    <a:pt x="1417" y="296"/>
                  </a:lnTo>
                  <a:lnTo>
                    <a:pt x="1359" y="341"/>
                  </a:lnTo>
                  <a:lnTo>
                    <a:pt x="1288" y="318"/>
                  </a:lnTo>
                  <a:lnTo>
                    <a:pt x="1221" y="307"/>
                  </a:lnTo>
                  <a:lnTo>
                    <a:pt x="1150" y="307"/>
                  </a:lnTo>
                  <a:lnTo>
                    <a:pt x="1078" y="318"/>
                  </a:lnTo>
                  <a:lnTo>
                    <a:pt x="1012" y="341"/>
                  </a:lnTo>
                  <a:lnTo>
                    <a:pt x="945" y="386"/>
                  </a:lnTo>
                  <a:lnTo>
                    <a:pt x="878" y="443"/>
                  </a:lnTo>
                  <a:lnTo>
                    <a:pt x="816" y="511"/>
                  </a:lnTo>
                  <a:lnTo>
                    <a:pt x="753" y="591"/>
                  </a:lnTo>
                  <a:lnTo>
                    <a:pt x="700" y="693"/>
                  </a:lnTo>
                  <a:lnTo>
                    <a:pt x="647" y="806"/>
                  </a:lnTo>
                  <a:lnTo>
                    <a:pt x="598" y="931"/>
                  </a:lnTo>
                  <a:lnTo>
                    <a:pt x="557" y="1067"/>
                  </a:lnTo>
                  <a:lnTo>
                    <a:pt x="517" y="1226"/>
                  </a:lnTo>
                  <a:lnTo>
                    <a:pt x="486" y="1396"/>
                  </a:lnTo>
                  <a:lnTo>
                    <a:pt x="464" y="1577"/>
                  </a:lnTo>
                  <a:lnTo>
                    <a:pt x="437" y="1872"/>
                  </a:lnTo>
                  <a:lnTo>
                    <a:pt x="415" y="2167"/>
                  </a:lnTo>
                  <a:lnTo>
                    <a:pt x="397" y="2462"/>
                  </a:lnTo>
                  <a:lnTo>
                    <a:pt x="379" y="2757"/>
                  </a:lnTo>
                  <a:lnTo>
                    <a:pt x="370" y="3052"/>
                  </a:lnTo>
                  <a:lnTo>
                    <a:pt x="362" y="3346"/>
                  </a:lnTo>
                  <a:lnTo>
                    <a:pt x="348" y="3925"/>
                  </a:lnTo>
                  <a:lnTo>
                    <a:pt x="344" y="4515"/>
                  </a:lnTo>
                  <a:lnTo>
                    <a:pt x="339" y="5104"/>
                  </a:lnTo>
                  <a:lnTo>
                    <a:pt x="335" y="5683"/>
                  </a:lnTo>
                  <a:lnTo>
                    <a:pt x="321" y="6284"/>
                  </a:lnTo>
                  <a:lnTo>
                    <a:pt x="299" y="6964"/>
                  </a:lnTo>
                  <a:lnTo>
                    <a:pt x="273" y="7645"/>
                  </a:lnTo>
                  <a:lnTo>
                    <a:pt x="232" y="8325"/>
                  </a:lnTo>
                  <a:lnTo>
                    <a:pt x="192" y="9006"/>
                  </a:lnTo>
                  <a:lnTo>
                    <a:pt x="99" y="10367"/>
                  </a:lnTo>
                  <a:lnTo>
                    <a:pt x="10" y="11716"/>
                  </a:lnTo>
                  <a:lnTo>
                    <a:pt x="5" y="11818"/>
                  </a:lnTo>
                  <a:lnTo>
                    <a:pt x="1" y="11932"/>
                  </a:lnTo>
                  <a:lnTo>
                    <a:pt x="5" y="12034"/>
                  </a:lnTo>
                  <a:lnTo>
                    <a:pt x="10" y="12136"/>
                  </a:lnTo>
                  <a:lnTo>
                    <a:pt x="19" y="12238"/>
                  </a:lnTo>
                  <a:lnTo>
                    <a:pt x="28" y="12329"/>
                  </a:lnTo>
                  <a:lnTo>
                    <a:pt x="41" y="12419"/>
                  </a:lnTo>
                  <a:lnTo>
                    <a:pt x="59" y="12499"/>
                  </a:lnTo>
                  <a:lnTo>
                    <a:pt x="77" y="12578"/>
                  </a:lnTo>
                  <a:lnTo>
                    <a:pt x="99" y="12658"/>
                  </a:lnTo>
                  <a:lnTo>
                    <a:pt x="143" y="12805"/>
                  </a:lnTo>
                  <a:lnTo>
                    <a:pt x="197" y="12930"/>
                  </a:lnTo>
                  <a:lnTo>
                    <a:pt x="259" y="13032"/>
                  </a:lnTo>
                  <a:lnTo>
                    <a:pt x="321" y="13111"/>
                  </a:lnTo>
                  <a:lnTo>
                    <a:pt x="388" y="13168"/>
                  </a:lnTo>
                  <a:lnTo>
                    <a:pt x="455" y="13213"/>
                  </a:lnTo>
                  <a:lnTo>
                    <a:pt x="522" y="13225"/>
                  </a:lnTo>
                  <a:lnTo>
                    <a:pt x="584" y="13213"/>
                  </a:lnTo>
                  <a:lnTo>
                    <a:pt x="620" y="13202"/>
                  </a:lnTo>
                  <a:lnTo>
                    <a:pt x="651" y="13179"/>
                  </a:lnTo>
                  <a:lnTo>
                    <a:pt x="678" y="13145"/>
                  </a:lnTo>
                  <a:lnTo>
                    <a:pt x="709" y="13111"/>
                  </a:lnTo>
                  <a:lnTo>
                    <a:pt x="736" y="13066"/>
                  </a:lnTo>
                  <a:lnTo>
                    <a:pt x="762" y="13020"/>
                  </a:lnTo>
                  <a:lnTo>
                    <a:pt x="789" y="12964"/>
                  </a:lnTo>
                  <a:lnTo>
                    <a:pt x="811" y="12896"/>
                  </a:lnTo>
                  <a:lnTo>
                    <a:pt x="829" y="12828"/>
                  </a:lnTo>
                  <a:lnTo>
                    <a:pt x="847" y="12748"/>
                  </a:lnTo>
                  <a:lnTo>
                    <a:pt x="865" y="12658"/>
                  </a:lnTo>
                  <a:lnTo>
                    <a:pt x="878" y="12567"/>
                  </a:lnTo>
                  <a:lnTo>
                    <a:pt x="905" y="12363"/>
                  </a:lnTo>
                  <a:lnTo>
                    <a:pt x="1007" y="11024"/>
                  </a:lnTo>
                  <a:lnTo>
                    <a:pt x="1110" y="9686"/>
                  </a:lnTo>
                  <a:lnTo>
                    <a:pt x="1163" y="9017"/>
                  </a:lnTo>
                  <a:lnTo>
                    <a:pt x="1217" y="8359"/>
                  </a:lnTo>
                  <a:lnTo>
                    <a:pt x="1279" y="7701"/>
                  </a:lnTo>
                  <a:lnTo>
                    <a:pt x="1346" y="7044"/>
                  </a:lnTo>
                  <a:lnTo>
                    <a:pt x="1395" y="6613"/>
                  </a:lnTo>
                  <a:lnTo>
                    <a:pt x="1444" y="6182"/>
                  </a:lnTo>
                  <a:lnTo>
                    <a:pt x="1550" y="5342"/>
                  </a:lnTo>
                  <a:lnTo>
                    <a:pt x="1648" y="4515"/>
                  </a:lnTo>
                  <a:lnTo>
                    <a:pt x="1697" y="4095"/>
                  </a:lnTo>
                  <a:lnTo>
                    <a:pt x="1742" y="3675"/>
                  </a:lnTo>
                  <a:lnTo>
                    <a:pt x="3354" y="3959"/>
                  </a:lnTo>
                  <a:lnTo>
                    <a:pt x="4970" y="4231"/>
                  </a:lnTo>
                  <a:lnTo>
                    <a:pt x="6587" y="4492"/>
                  </a:lnTo>
                  <a:lnTo>
                    <a:pt x="8208" y="4741"/>
                  </a:lnTo>
                  <a:lnTo>
                    <a:pt x="9828" y="4980"/>
                  </a:lnTo>
                  <a:lnTo>
                    <a:pt x="11454" y="5206"/>
                  </a:lnTo>
                  <a:lnTo>
                    <a:pt x="13084" y="5422"/>
                  </a:lnTo>
                  <a:lnTo>
                    <a:pt x="14713" y="5626"/>
                  </a:lnTo>
                  <a:lnTo>
                    <a:pt x="16343" y="5819"/>
                  </a:lnTo>
                  <a:lnTo>
                    <a:pt x="17977" y="5989"/>
                  </a:lnTo>
                  <a:lnTo>
                    <a:pt x="19612" y="6159"/>
                  </a:lnTo>
                  <a:lnTo>
                    <a:pt x="21246" y="6318"/>
                  </a:lnTo>
                  <a:lnTo>
                    <a:pt x="22884" y="6454"/>
                  </a:lnTo>
                  <a:lnTo>
                    <a:pt x="24519" y="6590"/>
                  </a:lnTo>
                  <a:lnTo>
                    <a:pt x="26157" y="6703"/>
                  </a:lnTo>
                  <a:lnTo>
                    <a:pt x="27796" y="6817"/>
                  </a:lnTo>
                  <a:lnTo>
                    <a:pt x="29430" y="6908"/>
                  </a:lnTo>
                  <a:lnTo>
                    <a:pt x="31069" y="6987"/>
                  </a:lnTo>
                  <a:lnTo>
                    <a:pt x="32708" y="7055"/>
                  </a:lnTo>
                  <a:lnTo>
                    <a:pt x="34342" y="7112"/>
                  </a:lnTo>
                  <a:lnTo>
                    <a:pt x="35980" y="7146"/>
                  </a:lnTo>
                  <a:lnTo>
                    <a:pt x="37615" y="7180"/>
                  </a:lnTo>
                  <a:lnTo>
                    <a:pt x="39249" y="7191"/>
                  </a:lnTo>
                  <a:lnTo>
                    <a:pt x="40883" y="7191"/>
                  </a:lnTo>
                  <a:lnTo>
                    <a:pt x="42513" y="7180"/>
                  </a:lnTo>
                  <a:lnTo>
                    <a:pt x="44143" y="7157"/>
                  </a:lnTo>
                  <a:lnTo>
                    <a:pt x="45768" y="7123"/>
                  </a:lnTo>
                  <a:lnTo>
                    <a:pt x="47393" y="7066"/>
                  </a:lnTo>
                  <a:lnTo>
                    <a:pt x="49014" y="6998"/>
                  </a:lnTo>
                  <a:lnTo>
                    <a:pt x="50635" y="6919"/>
                  </a:lnTo>
                  <a:lnTo>
                    <a:pt x="52251" y="6828"/>
                  </a:lnTo>
                  <a:lnTo>
                    <a:pt x="53868" y="6715"/>
                  </a:lnTo>
                  <a:lnTo>
                    <a:pt x="53921" y="6703"/>
                  </a:lnTo>
                  <a:lnTo>
                    <a:pt x="53970" y="6681"/>
                  </a:lnTo>
                  <a:lnTo>
                    <a:pt x="54019" y="6658"/>
                  </a:lnTo>
                  <a:lnTo>
                    <a:pt x="54064" y="6613"/>
                  </a:lnTo>
                  <a:lnTo>
                    <a:pt x="54104" y="6556"/>
                  </a:lnTo>
                  <a:lnTo>
                    <a:pt x="54139" y="6499"/>
                  </a:lnTo>
                  <a:lnTo>
                    <a:pt x="54171" y="6431"/>
                  </a:lnTo>
                  <a:lnTo>
                    <a:pt x="54202" y="6352"/>
                  </a:lnTo>
                  <a:lnTo>
                    <a:pt x="54228" y="6272"/>
                  </a:lnTo>
                  <a:lnTo>
                    <a:pt x="54251" y="6182"/>
                  </a:lnTo>
                  <a:lnTo>
                    <a:pt x="54269" y="6091"/>
                  </a:lnTo>
                  <a:lnTo>
                    <a:pt x="54282" y="6000"/>
                  </a:lnTo>
                  <a:lnTo>
                    <a:pt x="54295" y="5898"/>
                  </a:lnTo>
                  <a:lnTo>
                    <a:pt x="54304" y="5796"/>
                  </a:lnTo>
                  <a:lnTo>
                    <a:pt x="54309" y="5694"/>
                  </a:lnTo>
                  <a:lnTo>
                    <a:pt x="54309" y="5581"/>
                  </a:lnTo>
                  <a:lnTo>
                    <a:pt x="54309" y="5479"/>
                  </a:lnTo>
                  <a:lnTo>
                    <a:pt x="54304" y="5377"/>
                  </a:lnTo>
                  <a:lnTo>
                    <a:pt x="54295" y="5274"/>
                  </a:lnTo>
                  <a:lnTo>
                    <a:pt x="54282" y="5172"/>
                  </a:lnTo>
                  <a:lnTo>
                    <a:pt x="54264" y="5070"/>
                  </a:lnTo>
                  <a:lnTo>
                    <a:pt x="54246" y="4980"/>
                  </a:lnTo>
                  <a:lnTo>
                    <a:pt x="54224" y="4889"/>
                  </a:lnTo>
                  <a:lnTo>
                    <a:pt x="54197" y="4798"/>
                  </a:lnTo>
                  <a:lnTo>
                    <a:pt x="54166" y="4719"/>
                  </a:lnTo>
                  <a:lnTo>
                    <a:pt x="54135" y="4651"/>
                  </a:lnTo>
                  <a:lnTo>
                    <a:pt x="54099" y="4583"/>
                  </a:lnTo>
                  <a:lnTo>
                    <a:pt x="54059" y="4526"/>
                  </a:lnTo>
                  <a:lnTo>
                    <a:pt x="54015" y="4481"/>
                  </a:lnTo>
                  <a:lnTo>
                    <a:pt x="53970" y="4447"/>
                  </a:lnTo>
                  <a:lnTo>
                    <a:pt x="53921" y="4413"/>
                  </a:lnTo>
                  <a:lnTo>
                    <a:pt x="53868" y="4401"/>
                  </a:lnTo>
                  <a:lnTo>
                    <a:pt x="52251" y="4061"/>
                  </a:lnTo>
                  <a:lnTo>
                    <a:pt x="50635" y="3743"/>
                  </a:lnTo>
                  <a:lnTo>
                    <a:pt x="49014" y="3437"/>
                  </a:lnTo>
                  <a:lnTo>
                    <a:pt x="47393" y="3142"/>
                  </a:lnTo>
                  <a:lnTo>
                    <a:pt x="45768" y="2859"/>
                  </a:lnTo>
                  <a:lnTo>
                    <a:pt x="44138" y="2598"/>
                  </a:lnTo>
                  <a:lnTo>
                    <a:pt x="42508" y="2337"/>
                  </a:lnTo>
                  <a:lnTo>
                    <a:pt x="40874" y="2099"/>
                  </a:lnTo>
                  <a:lnTo>
                    <a:pt x="39240" y="1872"/>
                  </a:lnTo>
                  <a:lnTo>
                    <a:pt x="37606" y="1657"/>
                  </a:lnTo>
                  <a:lnTo>
                    <a:pt x="35967" y="1464"/>
                  </a:lnTo>
                  <a:lnTo>
                    <a:pt x="34333" y="1271"/>
                  </a:lnTo>
                  <a:lnTo>
                    <a:pt x="32694" y="1101"/>
                  </a:lnTo>
                  <a:lnTo>
                    <a:pt x="31051" y="942"/>
                  </a:lnTo>
                  <a:lnTo>
                    <a:pt x="29412" y="795"/>
                  </a:lnTo>
                  <a:lnTo>
                    <a:pt x="27769" y="659"/>
                  </a:lnTo>
                  <a:lnTo>
                    <a:pt x="26131" y="534"/>
                  </a:lnTo>
                  <a:lnTo>
                    <a:pt x="24487" y="432"/>
                  </a:lnTo>
                  <a:lnTo>
                    <a:pt x="22849" y="330"/>
                  </a:lnTo>
                  <a:lnTo>
                    <a:pt x="21210" y="250"/>
                  </a:lnTo>
                  <a:lnTo>
                    <a:pt x="19571" y="171"/>
                  </a:lnTo>
                  <a:lnTo>
                    <a:pt x="17933" y="114"/>
                  </a:lnTo>
                  <a:lnTo>
                    <a:pt x="16294" y="69"/>
                  </a:lnTo>
                  <a:lnTo>
                    <a:pt x="14660" y="35"/>
                  </a:lnTo>
                  <a:lnTo>
                    <a:pt x="13026" y="12"/>
                  </a:lnTo>
                  <a:lnTo>
                    <a:pt x="11391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8"/>
            <p:cNvSpPr/>
            <p:nvPr/>
          </p:nvSpPr>
          <p:spPr>
            <a:xfrm>
              <a:off x="3152450" y="-3682800"/>
              <a:ext cx="1272350" cy="2167025"/>
            </a:xfrm>
            <a:custGeom>
              <a:rect b="b" l="l" r="r" t="t"/>
              <a:pathLst>
                <a:path extrusionOk="0" h="86681" w="50894">
                  <a:moveTo>
                    <a:pt x="25712" y="1"/>
                  </a:moveTo>
                  <a:lnTo>
                    <a:pt x="25173" y="12"/>
                  </a:lnTo>
                  <a:lnTo>
                    <a:pt x="24737" y="23"/>
                  </a:lnTo>
                  <a:lnTo>
                    <a:pt x="24296" y="46"/>
                  </a:lnTo>
                  <a:lnTo>
                    <a:pt x="23860" y="80"/>
                  </a:lnTo>
                  <a:lnTo>
                    <a:pt x="23428" y="114"/>
                  </a:lnTo>
                  <a:lnTo>
                    <a:pt x="22996" y="159"/>
                  </a:lnTo>
                  <a:lnTo>
                    <a:pt x="22564" y="216"/>
                  </a:lnTo>
                  <a:lnTo>
                    <a:pt x="22132" y="273"/>
                  </a:lnTo>
                  <a:lnTo>
                    <a:pt x="21704" y="352"/>
                  </a:lnTo>
                  <a:lnTo>
                    <a:pt x="21277" y="432"/>
                  </a:lnTo>
                  <a:lnTo>
                    <a:pt x="20849" y="522"/>
                  </a:lnTo>
                  <a:lnTo>
                    <a:pt x="20426" y="624"/>
                  </a:lnTo>
                  <a:lnTo>
                    <a:pt x="20003" y="726"/>
                  </a:lnTo>
                  <a:lnTo>
                    <a:pt x="19585" y="851"/>
                  </a:lnTo>
                  <a:lnTo>
                    <a:pt x="19171" y="987"/>
                  </a:lnTo>
                  <a:lnTo>
                    <a:pt x="18752" y="1123"/>
                  </a:lnTo>
                  <a:lnTo>
                    <a:pt x="18342" y="1282"/>
                  </a:lnTo>
                  <a:lnTo>
                    <a:pt x="17928" y="1452"/>
                  </a:lnTo>
                  <a:lnTo>
                    <a:pt x="17523" y="1634"/>
                  </a:lnTo>
                  <a:lnTo>
                    <a:pt x="17118" y="1815"/>
                  </a:lnTo>
                  <a:lnTo>
                    <a:pt x="16713" y="2019"/>
                  </a:lnTo>
                  <a:lnTo>
                    <a:pt x="16312" y="2246"/>
                  </a:lnTo>
                  <a:lnTo>
                    <a:pt x="15916" y="2473"/>
                  </a:lnTo>
                  <a:lnTo>
                    <a:pt x="15519" y="2711"/>
                  </a:lnTo>
                  <a:lnTo>
                    <a:pt x="15127" y="2972"/>
                  </a:lnTo>
                  <a:lnTo>
                    <a:pt x="14740" y="3244"/>
                  </a:lnTo>
                  <a:lnTo>
                    <a:pt x="14353" y="3539"/>
                  </a:lnTo>
                  <a:lnTo>
                    <a:pt x="13970" y="3834"/>
                  </a:lnTo>
                  <a:lnTo>
                    <a:pt x="13591" y="4151"/>
                  </a:lnTo>
                  <a:lnTo>
                    <a:pt x="13217" y="4480"/>
                  </a:lnTo>
                  <a:lnTo>
                    <a:pt x="12843" y="4832"/>
                  </a:lnTo>
                  <a:lnTo>
                    <a:pt x="12473" y="5195"/>
                  </a:lnTo>
                  <a:lnTo>
                    <a:pt x="12108" y="5580"/>
                  </a:lnTo>
                  <a:lnTo>
                    <a:pt x="11743" y="5977"/>
                  </a:lnTo>
                  <a:lnTo>
                    <a:pt x="11387" y="6397"/>
                  </a:lnTo>
                  <a:lnTo>
                    <a:pt x="11031" y="6828"/>
                  </a:lnTo>
                  <a:lnTo>
                    <a:pt x="10679" y="7282"/>
                  </a:lnTo>
                  <a:lnTo>
                    <a:pt x="10332" y="7747"/>
                  </a:lnTo>
                  <a:lnTo>
                    <a:pt x="9989" y="8234"/>
                  </a:lnTo>
                  <a:lnTo>
                    <a:pt x="9650" y="8745"/>
                  </a:lnTo>
                  <a:lnTo>
                    <a:pt x="9316" y="9266"/>
                  </a:lnTo>
                  <a:lnTo>
                    <a:pt x="8987" y="9811"/>
                  </a:lnTo>
                  <a:lnTo>
                    <a:pt x="8657" y="10378"/>
                  </a:lnTo>
                  <a:lnTo>
                    <a:pt x="8337" y="10956"/>
                  </a:lnTo>
                  <a:lnTo>
                    <a:pt x="8021" y="11557"/>
                  </a:lnTo>
                  <a:lnTo>
                    <a:pt x="7704" y="12192"/>
                  </a:lnTo>
                  <a:lnTo>
                    <a:pt x="7397" y="12839"/>
                  </a:lnTo>
                  <a:lnTo>
                    <a:pt x="7094" y="13497"/>
                  </a:lnTo>
                  <a:lnTo>
                    <a:pt x="6796" y="14188"/>
                  </a:lnTo>
                  <a:lnTo>
                    <a:pt x="6502" y="14903"/>
                  </a:lnTo>
                  <a:lnTo>
                    <a:pt x="6213" y="15629"/>
                  </a:lnTo>
                  <a:lnTo>
                    <a:pt x="5928" y="16388"/>
                  </a:lnTo>
                  <a:lnTo>
                    <a:pt x="5652" y="17160"/>
                  </a:lnTo>
                  <a:lnTo>
                    <a:pt x="5376" y="17965"/>
                  </a:lnTo>
                  <a:lnTo>
                    <a:pt x="5108" y="18793"/>
                  </a:lnTo>
                  <a:lnTo>
                    <a:pt x="4846" y="19643"/>
                  </a:lnTo>
                  <a:lnTo>
                    <a:pt x="4587" y="20517"/>
                  </a:lnTo>
                  <a:lnTo>
                    <a:pt x="4334" y="21413"/>
                  </a:lnTo>
                  <a:lnTo>
                    <a:pt x="4089" y="22331"/>
                  </a:lnTo>
                  <a:lnTo>
                    <a:pt x="3848" y="23273"/>
                  </a:lnTo>
                  <a:lnTo>
                    <a:pt x="3612" y="24248"/>
                  </a:lnTo>
                  <a:lnTo>
                    <a:pt x="3381" y="25246"/>
                  </a:lnTo>
                  <a:lnTo>
                    <a:pt x="3158" y="26267"/>
                  </a:lnTo>
                  <a:lnTo>
                    <a:pt x="2940" y="27321"/>
                  </a:lnTo>
                  <a:lnTo>
                    <a:pt x="2731" y="28399"/>
                  </a:lnTo>
                  <a:lnTo>
                    <a:pt x="2570" y="29249"/>
                  </a:lnTo>
                  <a:lnTo>
                    <a:pt x="2419" y="30100"/>
                  </a:lnTo>
                  <a:lnTo>
                    <a:pt x="2272" y="30962"/>
                  </a:lnTo>
                  <a:lnTo>
                    <a:pt x="2129" y="31824"/>
                  </a:lnTo>
                  <a:lnTo>
                    <a:pt x="1991" y="32686"/>
                  </a:lnTo>
                  <a:lnTo>
                    <a:pt x="1862" y="33559"/>
                  </a:lnTo>
                  <a:lnTo>
                    <a:pt x="1738" y="34432"/>
                  </a:lnTo>
                  <a:lnTo>
                    <a:pt x="1617" y="35305"/>
                  </a:lnTo>
                  <a:lnTo>
                    <a:pt x="1502" y="36179"/>
                  </a:lnTo>
                  <a:lnTo>
                    <a:pt x="1395" y="37063"/>
                  </a:lnTo>
                  <a:lnTo>
                    <a:pt x="1292" y="37948"/>
                  </a:lnTo>
                  <a:lnTo>
                    <a:pt x="1190" y="38833"/>
                  </a:lnTo>
                  <a:lnTo>
                    <a:pt x="1096" y="39729"/>
                  </a:lnTo>
                  <a:lnTo>
                    <a:pt x="1007" y="40613"/>
                  </a:lnTo>
                  <a:lnTo>
                    <a:pt x="923" y="41509"/>
                  </a:lnTo>
                  <a:lnTo>
                    <a:pt x="842" y="42405"/>
                  </a:lnTo>
                  <a:lnTo>
                    <a:pt x="762" y="43312"/>
                  </a:lnTo>
                  <a:lnTo>
                    <a:pt x="691" y="44208"/>
                  </a:lnTo>
                  <a:lnTo>
                    <a:pt x="624" y="45116"/>
                  </a:lnTo>
                  <a:lnTo>
                    <a:pt x="562" y="46023"/>
                  </a:lnTo>
                  <a:lnTo>
                    <a:pt x="500" y="46930"/>
                  </a:lnTo>
                  <a:lnTo>
                    <a:pt x="446" y="47837"/>
                  </a:lnTo>
                  <a:lnTo>
                    <a:pt x="393" y="48745"/>
                  </a:lnTo>
                  <a:lnTo>
                    <a:pt x="348" y="49663"/>
                  </a:lnTo>
                  <a:lnTo>
                    <a:pt x="304" y="50571"/>
                  </a:lnTo>
                  <a:lnTo>
                    <a:pt x="259" y="51489"/>
                  </a:lnTo>
                  <a:lnTo>
                    <a:pt x="224" y="52408"/>
                  </a:lnTo>
                  <a:lnTo>
                    <a:pt x="188" y="53327"/>
                  </a:lnTo>
                  <a:lnTo>
                    <a:pt x="157" y="54257"/>
                  </a:lnTo>
                  <a:lnTo>
                    <a:pt x="130" y="55175"/>
                  </a:lnTo>
                  <a:lnTo>
                    <a:pt x="103" y="56094"/>
                  </a:lnTo>
                  <a:lnTo>
                    <a:pt x="85" y="57024"/>
                  </a:lnTo>
                  <a:lnTo>
                    <a:pt x="63" y="57942"/>
                  </a:lnTo>
                  <a:lnTo>
                    <a:pt x="50" y="58872"/>
                  </a:lnTo>
                  <a:lnTo>
                    <a:pt x="23" y="60732"/>
                  </a:lnTo>
                  <a:lnTo>
                    <a:pt x="10" y="62581"/>
                  </a:lnTo>
                  <a:lnTo>
                    <a:pt x="1" y="64441"/>
                  </a:lnTo>
                  <a:lnTo>
                    <a:pt x="1" y="66301"/>
                  </a:lnTo>
                  <a:lnTo>
                    <a:pt x="10" y="68172"/>
                  </a:lnTo>
                  <a:lnTo>
                    <a:pt x="28" y="70032"/>
                  </a:lnTo>
                  <a:lnTo>
                    <a:pt x="50" y="71892"/>
                  </a:lnTo>
                  <a:lnTo>
                    <a:pt x="77" y="73752"/>
                  </a:lnTo>
                  <a:lnTo>
                    <a:pt x="103" y="75612"/>
                  </a:lnTo>
                  <a:lnTo>
                    <a:pt x="139" y="77460"/>
                  </a:lnTo>
                  <a:lnTo>
                    <a:pt x="175" y="79320"/>
                  </a:lnTo>
                  <a:lnTo>
                    <a:pt x="250" y="83006"/>
                  </a:lnTo>
                  <a:lnTo>
                    <a:pt x="326" y="86681"/>
                  </a:lnTo>
                  <a:lnTo>
                    <a:pt x="388" y="86499"/>
                  </a:lnTo>
                  <a:lnTo>
                    <a:pt x="460" y="86329"/>
                  </a:lnTo>
                  <a:lnTo>
                    <a:pt x="495" y="86250"/>
                  </a:lnTo>
                  <a:lnTo>
                    <a:pt x="535" y="86170"/>
                  </a:lnTo>
                  <a:lnTo>
                    <a:pt x="575" y="86102"/>
                  </a:lnTo>
                  <a:lnTo>
                    <a:pt x="620" y="86034"/>
                  </a:lnTo>
                  <a:lnTo>
                    <a:pt x="664" y="85978"/>
                  </a:lnTo>
                  <a:lnTo>
                    <a:pt x="713" y="85932"/>
                  </a:lnTo>
                  <a:lnTo>
                    <a:pt x="762" y="85887"/>
                  </a:lnTo>
                  <a:lnTo>
                    <a:pt x="816" y="85842"/>
                  </a:lnTo>
                  <a:lnTo>
                    <a:pt x="874" y="85819"/>
                  </a:lnTo>
                  <a:lnTo>
                    <a:pt x="927" y="85796"/>
                  </a:lnTo>
                  <a:lnTo>
                    <a:pt x="989" y="85785"/>
                  </a:lnTo>
                  <a:lnTo>
                    <a:pt x="1052" y="85774"/>
                  </a:lnTo>
                  <a:lnTo>
                    <a:pt x="4147" y="85581"/>
                  </a:lnTo>
                  <a:lnTo>
                    <a:pt x="7250" y="85377"/>
                  </a:lnTo>
                  <a:lnTo>
                    <a:pt x="13475" y="84923"/>
                  </a:lnTo>
                  <a:lnTo>
                    <a:pt x="16592" y="84707"/>
                  </a:lnTo>
                  <a:lnTo>
                    <a:pt x="19714" y="84515"/>
                  </a:lnTo>
                  <a:lnTo>
                    <a:pt x="21272" y="84424"/>
                  </a:lnTo>
                  <a:lnTo>
                    <a:pt x="22835" y="84345"/>
                  </a:lnTo>
                  <a:lnTo>
                    <a:pt x="24398" y="84276"/>
                  </a:lnTo>
                  <a:lnTo>
                    <a:pt x="25961" y="84208"/>
                  </a:lnTo>
                  <a:lnTo>
                    <a:pt x="27520" y="84163"/>
                  </a:lnTo>
                  <a:lnTo>
                    <a:pt x="29083" y="84129"/>
                  </a:lnTo>
                  <a:lnTo>
                    <a:pt x="30646" y="84106"/>
                  </a:lnTo>
                  <a:lnTo>
                    <a:pt x="32204" y="84095"/>
                  </a:lnTo>
                  <a:lnTo>
                    <a:pt x="33763" y="84106"/>
                  </a:lnTo>
                  <a:lnTo>
                    <a:pt x="35326" y="84140"/>
                  </a:lnTo>
                  <a:lnTo>
                    <a:pt x="36880" y="84186"/>
                  </a:lnTo>
                  <a:lnTo>
                    <a:pt x="38438" y="84254"/>
                  </a:lnTo>
                  <a:lnTo>
                    <a:pt x="39997" y="84345"/>
                  </a:lnTo>
                  <a:lnTo>
                    <a:pt x="41551" y="84458"/>
                  </a:lnTo>
                  <a:lnTo>
                    <a:pt x="43105" y="84583"/>
                  </a:lnTo>
                  <a:lnTo>
                    <a:pt x="44655" y="84753"/>
                  </a:lnTo>
                  <a:lnTo>
                    <a:pt x="45429" y="84844"/>
                  </a:lnTo>
                  <a:lnTo>
                    <a:pt x="46204" y="84934"/>
                  </a:lnTo>
                  <a:lnTo>
                    <a:pt x="46979" y="85036"/>
                  </a:lnTo>
                  <a:lnTo>
                    <a:pt x="47754" y="85150"/>
                  </a:lnTo>
                  <a:lnTo>
                    <a:pt x="48529" y="85263"/>
                  </a:lnTo>
                  <a:lnTo>
                    <a:pt x="49299" y="85388"/>
                  </a:lnTo>
                  <a:lnTo>
                    <a:pt x="50074" y="85524"/>
                  </a:lnTo>
                  <a:lnTo>
                    <a:pt x="50844" y="85671"/>
                  </a:lnTo>
                  <a:lnTo>
                    <a:pt x="50826" y="85547"/>
                  </a:lnTo>
                  <a:lnTo>
                    <a:pt x="50813" y="85422"/>
                  </a:lnTo>
                  <a:lnTo>
                    <a:pt x="50804" y="85297"/>
                  </a:lnTo>
                  <a:lnTo>
                    <a:pt x="50804" y="85161"/>
                  </a:lnTo>
                  <a:lnTo>
                    <a:pt x="50831" y="83709"/>
                  </a:lnTo>
                  <a:lnTo>
                    <a:pt x="50853" y="82269"/>
                  </a:lnTo>
                  <a:lnTo>
                    <a:pt x="50871" y="80829"/>
                  </a:lnTo>
                  <a:lnTo>
                    <a:pt x="50884" y="79388"/>
                  </a:lnTo>
                  <a:lnTo>
                    <a:pt x="50893" y="77959"/>
                  </a:lnTo>
                  <a:lnTo>
                    <a:pt x="50893" y="76542"/>
                  </a:lnTo>
                  <a:lnTo>
                    <a:pt x="50893" y="75113"/>
                  </a:lnTo>
                  <a:lnTo>
                    <a:pt x="50884" y="73707"/>
                  </a:lnTo>
                  <a:lnTo>
                    <a:pt x="50871" y="72289"/>
                  </a:lnTo>
                  <a:lnTo>
                    <a:pt x="50853" y="70894"/>
                  </a:lnTo>
                  <a:lnTo>
                    <a:pt x="50831" y="69488"/>
                  </a:lnTo>
                  <a:lnTo>
                    <a:pt x="50800" y="68104"/>
                  </a:lnTo>
                  <a:lnTo>
                    <a:pt x="50769" y="66720"/>
                  </a:lnTo>
                  <a:lnTo>
                    <a:pt x="50728" y="65337"/>
                  </a:lnTo>
                  <a:lnTo>
                    <a:pt x="50684" y="63965"/>
                  </a:lnTo>
                  <a:lnTo>
                    <a:pt x="50630" y="62604"/>
                  </a:lnTo>
                  <a:lnTo>
                    <a:pt x="50577" y="61254"/>
                  </a:lnTo>
                  <a:lnTo>
                    <a:pt x="50515" y="59904"/>
                  </a:lnTo>
                  <a:lnTo>
                    <a:pt x="50448" y="58566"/>
                  </a:lnTo>
                  <a:lnTo>
                    <a:pt x="50372" y="57239"/>
                  </a:lnTo>
                  <a:lnTo>
                    <a:pt x="50292" y="55912"/>
                  </a:lnTo>
                  <a:lnTo>
                    <a:pt x="50207" y="54597"/>
                  </a:lnTo>
                  <a:lnTo>
                    <a:pt x="50118" y="53293"/>
                  </a:lnTo>
                  <a:lnTo>
                    <a:pt x="50020" y="52000"/>
                  </a:lnTo>
                  <a:lnTo>
                    <a:pt x="49918" y="50718"/>
                  </a:lnTo>
                  <a:lnTo>
                    <a:pt x="49807" y="49448"/>
                  </a:lnTo>
                  <a:lnTo>
                    <a:pt x="49691" y="48178"/>
                  </a:lnTo>
                  <a:lnTo>
                    <a:pt x="49571" y="46930"/>
                  </a:lnTo>
                  <a:lnTo>
                    <a:pt x="49442" y="45683"/>
                  </a:lnTo>
                  <a:lnTo>
                    <a:pt x="49308" y="44446"/>
                  </a:lnTo>
                  <a:lnTo>
                    <a:pt x="49170" y="43233"/>
                  </a:lnTo>
                  <a:lnTo>
                    <a:pt x="49023" y="42019"/>
                  </a:lnTo>
                  <a:lnTo>
                    <a:pt x="48867" y="40817"/>
                  </a:lnTo>
                  <a:lnTo>
                    <a:pt x="48711" y="39638"/>
                  </a:lnTo>
                  <a:lnTo>
                    <a:pt x="48542" y="38458"/>
                  </a:lnTo>
                  <a:lnTo>
                    <a:pt x="48368" y="37302"/>
                  </a:lnTo>
                  <a:lnTo>
                    <a:pt x="48190" y="36156"/>
                  </a:lnTo>
                  <a:lnTo>
                    <a:pt x="48003" y="35022"/>
                  </a:lnTo>
                  <a:lnTo>
                    <a:pt x="47812" y="33899"/>
                  </a:lnTo>
                  <a:lnTo>
                    <a:pt x="47611" y="32788"/>
                  </a:lnTo>
                  <a:lnTo>
                    <a:pt x="47407" y="31688"/>
                  </a:lnTo>
                  <a:lnTo>
                    <a:pt x="47193" y="30610"/>
                  </a:lnTo>
                  <a:lnTo>
                    <a:pt x="46975" y="29544"/>
                  </a:lnTo>
                  <a:lnTo>
                    <a:pt x="46743" y="28489"/>
                  </a:lnTo>
                  <a:lnTo>
                    <a:pt x="46512" y="27457"/>
                  </a:lnTo>
                  <a:lnTo>
                    <a:pt x="46271" y="26437"/>
                  </a:lnTo>
                  <a:lnTo>
                    <a:pt x="46022" y="25427"/>
                  </a:lnTo>
                  <a:lnTo>
                    <a:pt x="45763" y="24441"/>
                  </a:lnTo>
                  <a:lnTo>
                    <a:pt x="45501" y="23465"/>
                  </a:lnTo>
                  <a:lnTo>
                    <a:pt x="45234" y="22501"/>
                  </a:lnTo>
                  <a:lnTo>
                    <a:pt x="44953" y="21560"/>
                  </a:lnTo>
                  <a:lnTo>
                    <a:pt x="44668" y="20630"/>
                  </a:lnTo>
                  <a:lnTo>
                    <a:pt x="44379" y="19723"/>
                  </a:lnTo>
                  <a:lnTo>
                    <a:pt x="44076" y="18838"/>
                  </a:lnTo>
                  <a:lnTo>
                    <a:pt x="43769" y="17954"/>
                  </a:lnTo>
                  <a:lnTo>
                    <a:pt x="43452" y="17103"/>
                  </a:lnTo>
                  <a:lnTo>
                    <a:pt x="43132" y="16264"/>
                  </a:lnTo>
                  <a:lnTo>
                    <a:pt x="42802" y="15436"/>
                  </a:lnTo>
                  <a:lnTo>
                    <a:pt x="42464" y="14642"/>
                  </a:lnTo>
                  <a:lnTo>
                    <a:pt x="42290" y="14245"/>
                  </a:lnTo>
                  <a:lnTo>
                    <a:pt x="42117" y="13848"/>
                  </a:lnTo>
                  <a:lnTo>
                    <a:pt x="41943" y="13474"/>
                  </a:lnTo>
                  <a:lnTo>
                    <a:pt x="41765" y="13088"/>
                  </a:lnTo>
                  <a:lnTo>
                    <a:pt x="41582" y="12714"/>
                  </a:lnTo>
                  <a:lnTo>
                    <a:pt x="41400" y="12340"/>
                  </a:lnTo>
                  <a:lnTo>
                    <a:pt x="41217" y="11977"/>
                  </a:lnTo>
                  <a:lnTo>
                    <a:pt x="41030" y="11614"/>
                  </a:lnTo>
                  <a:lnTo>
                    <a:pt x="40843" y="11262"/>
                  </a:lnTo>
                  <a:lnTo>
                    <a:pt x="40652" y="10911"/>
                  </a:lnTo>
                  <a:lnTo>
                    <a:pt x="40398" y="10831"/>
                  </a:lnTo>
                  <a:lnTo>
                    <a:pt x="40139" y="10775"/>
                  </a:lnTo>
                  <a:lnTo>
                    <a:pt x="39881" y="10695"/>
                  </a:lnTo>
                  <a:lnTo>
                    <a:pt x="39748" y="10639"/>
                  </a:lnTo>
                  <a:lnTo>
                    <a:pt x="39614" y="10582"/>
                  </a:lnTo>
                  <a:lnTo>
                    <a:pt x="39543" y="10536"/>
                  </a:lnTo>
                  <a:lnTo>
                    <a:pt x="39476" y="10480"/>
                  </a:lnTo>
                  <a:lnTo>
                    <a:pt x="39418" y="10400"/>
                  </a:lnTo>
                  <a:lnTo>
                    <a:pt x="39369" y="10298"/>
                  </a:lnTo>
                  <a:lnTo>
                    <a:pt x="39325" y="10196"/>
                  </a:lnTo>
                  <a:lnTo>
                    <a:pt x="39289" y="10071"/>
                  </a:lnTo>
                  <a:lnTo>
                    <a:pt x="39258" y="9947"/>
                  </a:lnTo>
                  <a:lnTo>
                    <a:pt x="39235" y="9799"/>
                  </a:lnTo>
                  <a:lnTo>
                    <a:pt x="39222" y="9652"/>
                  </a:lnTo>
                  <a:lnTo>
                    <a:pt x="39213" y="9504"/>
                  </a:lnTo>
                  <a:lnTo>
                    <a:pt x="39209" y="9357"/>
                  </a:lnTo>
                  <a:lnTo>
                    <a:pt x="39209" y="9198"/>
                  </a:lnTo>
                  <a:lnTo>
                    <a:pt x="39218" y="9039"/>
                  </a:lnTo>
                  <a:lnTo>
                    <a:pt x="39231" y="8892"/>
                  </a:lnTo>
                  <a:lnTo>
                    <a:pt x="39249" y="8733"/>
                  </a:lnTo>
                  <a:lnTo>
                    <a:pt x="39276" y="8586"/>
                  </a:lnTo>
                  <a:lnTo>
                    <a:pt x="38928" y="8075"/>
                  </a:lnTo>
                  <a:lnTo>
                    <a:pt x="38576" y="7565"/>
                  </a:lnTo>
                  <a:lnTo>
                    <a:pt x="38220" y="7077"/>
                  </a:lnTo>
                  <a:lnTo>
                    <a:pt x="37860" y="6601"/>
                  </a:lnTo>
                  <a:lnTo>
                    <a:pt x="37490" y="6147"/>
                  </a:lnTo>
                  <a:lnTo>
                    <a:pt x="37111" y="5705"/>
                  </a:lnTo>
                  <a:lnTo>
                    <a:pt x="36733" y="5274"/>
                  </a:lnTo>
                  <a:lnTo>
                    <a:pt x="36346" y="4866"/>
                  </a:lnTo>
                  <a:lnTo>
                    <a:pt x="35954" y="4469"/>
                  </a:lnTo>
                  <a:lnTo>
                    <a:pt x="35553" y="4083"/>
                  </a:lnTo>
                  <a:lnTo>
                    <a:pt x="35148" y="3720"/>
                  </a:lnTo>
                  <a:lnTo>
                    <a:pt x="34738" y="3369"/>
                  </a:lnTo>
                  <a:lnTo>
                    <a:pt x="34319" y="3040"/>
                  </a:lnTo>
                  <a:lnTo>
                    <a:pt x="33896" y="2722"/>
                  </a:lnTo>
                  <a:lnTo>
                    <a:pt x="33465" y="2428"/>
                  </a:lnTo>
                  <a:lnTo>
                    <a:pt x="33028" y="2144"/>
                  </a:lnTo>
                  <a:lnTo>
                    <a:pt x="32587" y="1872"/>
                  </a:lnTo>
                  <a:lnTo>
                    <a:pt x="32138" y="1622"/>
                  </a:lnTo>
                  <a:lnTo>
                    <a:pt x="31683" y="1396"/>
                  </a:lnTo>
                  <a:lnTo>
                    <a:pt x="31220" y="1180"/>
                  </a:lnTo>
                  <a:lnTo>
                    <a:pt x="30753" y="987"/>
                  </a:lnTo>
                  <a:lnTo>
                    <a:pt x="30276" y="806"/>
                  </a:lnTo>
                  <a:lnTo>
                    <a:pt x="29795" y="647"/>
                  </a:lnTo>
                  <a:lnTo>
                    <a:pt x="29310" y="500"/>
                  </a:lnTo>
                  <a:lnTo>
                    <a:pt x="28816" y="375"/>
                  </a:lnTo>
                  <a:lnTo>
                    <a:pt x="28317" y="273"/>
                  </a:lnTo>
                  <a:lnTo>
                    <a:pt x="27809" y="182"/>
                  </a:lnTo>
                  <a:lnTo>
                    <a:pt x="27293" y="103"/>
                  </a:lnTo>
                  <a:lnTo>
                    <a:pt x="26776" y="57"/>
                  </a:lnTo>
                  <a:lnTo>
                    <a:pt x="26246" y="23"/>
                  </a:lnTo>
                  <a:lnTo>
                    <a:pt x="25712" y="1"/>
                  </a:lnTo>
                  <a:close/>
                </a:path>
              </a:pathLst>
            </a:custGeom>
            <a:solidFill>
              <a:srgbClr val="F7B6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8"/>
            <p:cNvSpPr/>
            <p:nvPr/>
          </p:nvSpPr>
          <p:spPr>
            <a:xfrm>
              <a:off x="3149000" y="-5936275"/>
              <a:ext cx="1353375" cy="188275"/>
            </a:xfrm>
            <a:custGeom>
              <a:rect b="b" l="l" r="r" t="t"/>
              <a:pathLst>
                <a:path extrusionOk="0" h="7531" w="54135">
                  <a:moveTo>
                    <a:pt x="704" y="0"/>
                  </a:moveTo>
                  <a:lnTo>
                    <a:pt x="620" y="34"/>
                  </a:lnTo>
                  <a:lnTo>
                    <a:pt x="535" y="80"/>
                  </a:lnTo>
                  <a:lnTo>
                    <a:pt x="459" y="136"/>
                  </a:lnTo>
                  <a:lnTo>
                    <a:pt x="388" y="227"/>
                  </a:lnTo>
                  <a:lnTo>
                    <a:pt x="321" y="329"/>
                  </a:lnTo>
                  <a:lnTo>
                    <a:pt x="264" y="443"/>
                  </a:lnTo>
                  <a:lnTo>
                    <a:pt x="210" y="579"/>
                  </a:lnTo>
                  <a:lnTo>
                    <a:pt x="161" y="726"/>
                  </a:lnTo>
                  <a:lnTo>
                    <a:pt x="121" y="885"/>
                  </a:lnTo>
                  <a:lnTo>
                    <a:pt x="85" y="1044"/>
                  </a:lnTo>
                  <a:lnTo>
                    <a:pt x="59" y="1225"/>
                  </a:lnTo>
                  <a:lnTo>
                    <a:pt x="36" y="1407"/>
                  </a:lnTo>
                  <a:lnTo>
                    <a:pt x="19" y="1599"/>
                  </a:lnTo>
                  <a:lnTo>
                    <a:pt x="5" y="1792"/>
                  </a:lnTo>
                  <a:lnTo>
                    <a:pt x="1" y="1985"/>
                  </a:lnTo>
                  <a:lnTo>
                    <a:pt x="1" y="2178"/>
                  </a:lnTo>
                  <a:lnTo>
                    <a:pt x="10" y="2382"/>
                  </a:lnTo>
                  <a:lnTo>
                    <a:pt x="23" y="2575"/>
                  </a:lnTo>
                  <a:lnTo>
                    <a:pt x="41" y="2768"/>
                  </a:lnTo>
                  <a:lnTo>
                    <a:pt x="68" y="2960"/>
                  </a:lnTo>
                  <a:lnTo>
                    <a:pt x="99" y="3142"/>
                  </a:lnTo>
                  <a:lnTo>
                    <a:pt x="134" y="3323"/>
                  </a:lnTo>
                  <a:lnTo>
                    <a:pt x="179" y="3482"/>
                  </a:lnTo>
                  <a:lnTo>
                    <a:pt x="228" y="3641"/>
                  </a:lnTo>
                  <a:lnTo>
                    <a:pt x="281" y="3788"/>
                  </a:lnTo>
                  <a:lnTo>
                    <a:pt x="344" y="3924"/>
                  </a:lnTo>
                  <a:lnTo>
                    <a:pt x="411" y="4049"/>
                  </a:lnTo>
                  <a:lnTo>
                    <a:pt x="482" y="4151"/>
                  </a:lnTo>
                  <a:lnTo>
                    <a:pt x="562" y="4242"/>
                  </a:lnTo>
                  <a:lnTo>
                    <a:pt x="647" y="4310"/>
                  </a:lnTo>
                  <a:lnTo>
                    <a:pt x="736" y="4355"/>
                  </a:lnTo>
                  <a:lnTo>
                    <a:pt x="834" y="4389"/>
                  </a:lnTo>
                  <a:lnTo>
                    <a:pt x="2481" y="4673"/>
                  </a:lnTo>
                  <a:lnTo>
                    <a:pt x="4129" y="4956"/>
                  </a:lnTo>
                  <a:lnTo>
                    <a:pt x="5776" y="5229"/>
                  </a:lnTo>
                  <a:lnTo>
                    <a:pt x="7428" y="5489"/>
                  </a:lnTo>
                  <a:lnTo>
                    <a:pt x="9080" y="5739"/>
                  </a:lnTo>
                  <a:lnTo>
                    <a:pt x="10732" y="5977"/>
                  </a:lnTo>
                  <a:lnTo>
                    <a:pt x="12384" y="6193"/>
                  </a:lnTo>
                  <a:lnTo>
                    <a:pt x="14041" y="6408"/>
                  </a:lnTo>
                  <a:lnTo>
                    <a:pt x="15697" y="6601"/>
                  </a:lnTo>
                  <a:lnTo>
                    <a:pt x="17354" y="6771"/>
                  </a:lnTo>
                  <a:lnTo>
                    <a:pt x="19015" y="6941"/>
                  </a:lnTo>
                  <a:lnTo>
                    <a:pt x="20671" y="7077"/>
                  </a:lnTo>
                  <a:lnTo>
                    <a:pt x="22332" y="7202"/>
                  </a:lnTo>
                  <a:lnTo>
                    <a:pt x="23989" y="7315"/>
                  </a:lnTo>
                  <a:lnTo>
                    <a:pt x="25650" y="7395"/>
                  </a:lnTo>
                  <a:lnTo>
                    <a:pt x="27311" y="7463"/>
                  </a:lnTo>
                  <a:lnTo>
                    <a:pt x="28967" y="7508"/>
                  </a:lnTo>
                  <a:lnTo>
                    <a:pt x="30628" y="7531"/>
                  </a:lnTo>
                  <a:lnTo>
                    <a:pt x="32289" y="7519"/>
                  </a:lnTo>
                  <a:lnTo>
                    <a:pt x="33945" y="7497"/>
                  </a:lnTo>
                  <a:lnTo>
                    <a:pt x="35606" y="7451"/>
                  </a:lnTo>
                  <a:lnTo>
                    <a:pt x="37263" y="7372"/>
                  </a:lnTo>
                  <a:lnTo>
                    <a:pt x="38919" y="7270"/>
                  </a:lnTo>
                  <a:lnTo>
                    <a:pt x="39748" y="7202"/>
                  </a:lnTo>
                  <a:lnTo>
                    <a:pt x="40576" y="7134"/>
                  </a:lnTo>
                  <a:lnTo>
                    <a:pt x="41404" y="7054"/>
                  </a:lnTo>
                  <a:lnTo>
                    <a:pt x="42232" y="6975"/>
                  </a:lnTo>
                  <a:lnTo>
                    <a:pt x="43060" y="6884"/>
                  </a:lnTo>
                  <a:lnTo>
                    <a:pt x="43889" y="6782"/>
                  </a:lnTo>
                  <a:lnTo>
                    <a:pt x="44713" y="6680"/>
                  </a:lnTo>
                  <a:lnTo>
                    <a:pt x="45541" y="6567"/>
                  </a:lnTo>
                  <a:lnTo>
                    <a:pt x="46365" y="6442"/>
                  </a:lnTo>
                  <a:lnTo>
                    <a:pt x="47193" y="6317"/>
                  </a:lnTo>
                  <a:lnTo>
                    <a:pt x="48017" y="6181"/>
                  </a:lnTo>
                  <a:lnTo>
                    <a:pt x="48840" y="6034"/>
                  </a:lnTo>
                  <a:lnTo>
                    <a:pt x="49669" y="5886"/>
                  </a:lnTo>
                  <a:lnTo>
                    <a:pt x="50492" y="5728"/>
                  </a:lnTo>
                  <a:lnTo>
                    <a:pt x="51316" y="5557"/>
                  </a:lnTo>
                  <a:lnTo>
                    <a:pt x="52140" y="5376"/>
                  </a:lnTo>
                  <a:lnTo>
                    <a:pt x="52959" y="5195"/>
                  </a:lnTo>
                  <a:lnTo>
                    <a:pt x="53783" y="5002"/>
                  </a:lnTo>
                  <a:lnTo>
                    <a:pt x="53823" y="4990"/>
                  </a:lnTo>
                  <a:lnTo>
                    <a:pt x="53863" y="4968"/>
                  </a:lnTo>
                  <a:lnTo>
                    <a:pt x="53894" y="4934"/>
                  </a:lnTo>
                  <a:lnTo>
                    <a:pt x="53930" y="4900"/>
                  </a:lnTo>
                  <a:lnTo>
                    <a:pt x="53961" y="4854"/>
                  </a:lnTo>
                  <a:lnTo>
                    <a:pt x="53988" y="4809"/>
                  </a:lnTo>
                  <a:lnTo>
                    <a:pt x="54015" y="4764"/>
                  </a:lnTo>
                  <a:lnTo>
                    <a:pt x="54037" y="4707"/>
                  </a:lnTo>
                  <a:lnTo>
                    <a:pt x="54059" y="4639"/>
                  </a:lnTo>
                  <a:lnTo>
                    <a:pt x="54077" y="4571"/>
                  </a:lnTo>
                  <a:lnTo>
                    <a:pt x="54090" y="4503"/>
                  </a:lnTo>
                  <a:lnTo>
                    <a:pt x="54104" y="4435"/>
                  </a:lnTo>
                  <a:lnTo>
                    <a:pt x="54126" y="4287"/>
                  </a:lnTo>
                  <a:lnTo>
                    <a:pt x="54135" y="4128"/>
                  </a:lnTo>
                  <a:lnTo>
                    <a:pt x="54135" y="3970"/>
                  </a:lnTo>
                  <a:lnTo>
                    <a:pt x="54122" y="3822"/>
                  </a:lnTo>
                  <a:lnTo>
                    <a:pt x="54104" y="3675"/>
                  </a:lnTo>
                  <a:lnTo>
                    <a:pt x="54090" y="3607"/>
                  </a:lnTo>
                  <a:lnTo>
                    <a:pt x="54073" y="3539"/>
                  </a:lnTo>
                  <a:lnTo>
                    <a:pt x="54055" y="3471"/>
                  </a:lnTo>
                  <a:lnTo>
                    <a:pt x="54032" y="3414"/>
                  </a:lnTo>
                  <a:lnTo>
                    <a:pt x="54010" y="3357"/>
                  </a:lnTo>
                  <a:lnTo>
                    <a:pt x="53983" y="3301"/>
                  </a:lnTo>
                  <a:lnTo>
                    <a:pt x="53957" y="3255"/>
                  </a:lnTo>
                  <a:lnTo>
                    <a:pt x="53926" y="3210"/>
                  </a:lnTo>
                  <a:lnTo>
                    <a:pt x="53890" y="3176"/>
                  </a:lnTo>
                  <a:lnTo>
                    <a:pt x="53854" y="3153"/>
                  </a:lnTo>
                  <a:lnTo>
                    <a:pt x="53877" y="3153"/>
                  </a:lnTo>
                  <a:lnTo>
                    <a:pt x="53903" y="3130"/>
                  </a:lnTo>
                  <a:lnTo>
                    <a:pt x="53952" y="3085"/>
                  </a:lnTo>
                  <a:lnTo>
                    <a:pt x="53614" y="3040"/>
                  </a:lnTo>
                  <a:lnTo>
                    <a:pt x="50305" y="2983"/>
                  </a:lnTo>
                  <a:lnTo>
                    <a:pt x="47001" y="2938"/>
                  </a:lnTo>
                  <a:lnTo>
                    <a:pt x="40402" y="2858"/>
                  </a:lnTo>
                  <a:lnTo>
                    <a:pt x="37103" y="2813"/>
                  </a:lnTo>
                  <a:lnTo>
                    <a:pt x="33803" y="2756"/>
                  </a:lnTo>
                  <a:lnTo>
                    <a:pt x="30508" y="2677"/>
                  </a:lnTo>
                  <a:lnTo>
                    <a:pt x="28860" y="2631"/>
                  </a:lnTo>
                  <a:lnTo>
                    <a:pt x="27213" y="2575"/>
                  </a:lnTo>
                  <a:lnTo>
                    <a:pt x="25565" y="2507"/>
                  </a:lnTo>
                  <a:lnTo>
                    <a:pt x="23917" y="2427"/>
                  </a:lnTo>
                  <a:lnTo>
                    <a:pt x="22270" y="2348"/>
                  </a:lnTo>
                  <a:lnTo>
                    <a:pt x="20622" y="2257"/>
                  </a:lnTo>
                  <a:lnTo>
                    <a:pt x="18975" y="2155"/>
                  </a:lnTo>
                  <a:lnTo>
                    <a:pt x="17327" y="2030"/>
                  </a:lnTo>
                  <a:lnTo>
                    <a:pt x="15680" y="1906"/>
                  </a:lnTo>
                  <a:lnTo>
                    <a:pt x="14032" y="1758"/>
                  </a:lnTo>
                  <a:lnTo>
                    <a:pt x="12380" y="1599"/>
                  </a:lnTo>
                  <a:lnTo>
                    <a:pt x="10732" y="1418"/>
                  </a:lnTo>
                  <a:lnTo>
                    <a:pt x="9085" y="1236"/>
                  </a:lnTo>
                  <a:lnTo>
                    <a:pt x="7437" y="1021"/>
                  </a:lnTo>
                  <a:lnTo>
                    <a:pt x="5785" y="794"/>
                  </a:lnTo>
                  <a:lnTo>
                    <a:pt x="4138" y="556"/>
                  </a:lnTo>
                  <a:lnTo>
                    <a:pt x="2486" y="284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8"/>
            <p:cNvSpPr/>
            <p:nvPr/>
          </p:nvSpPr>
          <p:spPr>
            <a:xfrm>
              <a:off x="3165600" y="-6201375"/>
              <a:ext cx="1327650" cy="341100"/>
            </a:xfrm>
            <a:custGeom>
              <a:rect b="b" l="l" r="r" t="t"/>
              <a:pathLst>
                <a:path extrusionOk="0" h="13644" w="53106">
                  <a:moveTo>
                    <a:pt x="980" y="0"/>
                  </a:moveTo>
                  <a:lnTo>
                    <a:pt x="935" y="420"/>
                  </a:lnTo>
                  <a:lnTo>
                    <a:pt x="886" y="840"/>
                  </a:lnTo>
                  <a:lnTo>
                    <a:pt x="788" y="1667"/>
                  </a:lnTo>
                  <a:lnTo>
                    <a:pt x="682" y="2507"/>
                  </a:lnTo>
                  <a:lnTo>
                    <a:pt x="633" y="2938"/>
                  </a:lnTo>
                  <a:lnTo>
                    <a:pt x="584" y="3369"/>
                  </a:lnTo>
                  <a:lnTo>
                    <a:pt x="517" y="4026"/>
                  </a:lnTo>
                  <a:lnTo>
                    <a:pt x="455" y="4684"/>
                  </a:lnTo>
                  <a:lnTo>
                    <a:pt x="401" y="5342"/>
                  </a:lnTo>
                  <a:lnTo>
                    <a:pt x="348" y="6011"/>
                  </a:lnTo>
                  <a:lnTo>
                    <a:pt x="245" y="7349"/>
                  </a:lnTo>
                  <a:lnTo>
                    <a:pt x="143" y="8688"/>
                  </a:lnTo>
                  <a:lnTo>
                    <a:pt x="116" y="8892"/>
                  </a:lnTo>
                  <a:lnTo>
                    <a:pt x="103" y="8983"/>
                  </a:lnTo>
                  <a:lnTo>
                    <a:pt x="85" y="9073"/>
                  </a:lnTo>
                  <a:lnTo>
                    <a:pt x="67" y="9153"/>
                  </a:lnTo>
                  <a:lnTo>
                    <a:pt x="49" y="9221"/>
                  </a:lnTo>
                  <a:lnTo>
                    <a:pt x="27" y="9289"/>
                  </a:lnTo>
                  <a:lnTo>
                    <a:pt x="0" y="9345"/>
                  </a:lnTo>
                  <a:lnTo>
                    <a:pt x="40" y="10604"/>
                  </a:lnTo>
                  <a:lnTo>
                    <a:pt x="170" y="10604"/>
                  </a:lnTo>
                  <a:lnTo>
                    <a:pt x="1822" y="10888"/>
                  </a:lnTo>
                  <a:lnTo>
                    <a:pt x="3474" y="11160"/>
                  </a:lnTo>
                  <a:lnTo>
                    <a:pt x="5121" y="11398"/>
                  </a:lnTo>
                  <a:lnTo>
                    <a:pt x="6773" y="11625"/>
                  </a:lnTo>
                  <a:lnTo>
                    <a:pt x="8421" y="11840"/>
                  </a:lnTo>
                  <a:lnTo>
                    <a:pt x="10068" y="12022"/>
                  </a:lnTo>
                  <a:lnTo>
                    <a:pt x="11716" y="12203"/>
                  </a:lnTo>
                  <a:lnTo>
                    <a:pt x="13368" y="12362"/>
                  </a:lnTo>
                  <a:lnTo>
                    <a:pt x="15016" y="12510"/>
                  </a:lnTo>
                  <a:lnTo>
                    <a:pt x="16663" y="12634"/>
                  </a:lnTo>
                  <a:lnTo>
                    <a:pt x="18311" y="12759"/>
                  </a:lnTo>
                  <a:lnTo>
                    <a:pt x="19958" y="12861"/>
                  </a:lnTo>
                  <a:lnTo>
                    <a:pt x="21606" y="12952"/>
                  </a:lnTo>
                  <a:lnTo>
                    <a:pt x="23253" y="13031"/>
                  </a:lnTo>
                  <a:lnTo>
                    <a:pt x="24901" y="13111"/>
                  </a:lnTo>
                  <a:lnTo>
                    <a:pt x="26549" y="13179"/>
                  </a:lnTo>
                  <a:lnTo>
                    <a:pt x="28196" y="13235"/>
                  </a:lnTo>
                  <a:lnTo>
                    <a:pt x="29844" y="13281"/>
                  </a:lnTo>
                  <a:lnTo>
                    <a:pt x="33139" y="13360"/>
                  </a:lnTo>
                  <a:lnTo>
                    <a:pt x="36439" y="13417"/>
                  </a:lnTo>
                  <a:lnTo>
                    <a:pt x="39738" y="13462"/>
                  </a:lnTo>
                  <a:lnTo>
                    <a:pt x="46337" y="13542"/>
                  </a:lnTo>
                  <a:lnTo>
                    <a:pt x="49641" y="13587"/>
                  </a:lnTo>
                  <a:lnTo>
                    <a:pt x="52950" y="13644"/>
                  </a:lnTo>
                  <a:lnTo>
                    <a:pt x="52928" y="13632"/>
                  </a:lnTo>
                  <a:lnTo>
                    <a:pt x="52905" y="13621"/>
                  </a:lnTo>
                  <a:lnTo>
                    <a:pt x="52883" y="13610"/>
                  </a:lnTo>
                  <a:lnTo>
                    <a:pt x="52874" y="13598"/>
                  </a:lnTo>
                  <a:lnTo>
                    <a:pt x="52865" y="13576"/>
                  </a:lnTo>
                  <a:lnTo>
                    <a:pt x="52776" y="13349"/>
                  </a:lnTo>
                  <a:lnTo>
                    <a:pt x="52701" y="13099"/>
                  </a:lnTo>
                  <a:lnTo>
                    <a:pt x="52634" y="12861"/>
                  </a:lnTo>
                  <a:lnTo>
                    <a:pt x="52576" y="12612"/>
                  </a:lnTo>
                  <a:lnTo>
                    <a:pt x="52527" y="12362"/>
                  </a:lnTo>
                  <a:lnTo>
                    <a:pt x="52487" y="12101"/>
                  </a:lnTo>
                  <a:lnTo>
                    <a:pt x="52451" y="11829"/>
                  </a:lnTo>
                  <a:lnTo>
                    <a:pt x="52424" y="11568"/>
                  </a:lnTo>
                  <a:lnTo>
                    <a:pt x="52402" y="11285"/>
                  </a:lnTo>
                  <a:lnTo>
                    <a:pt x="52384" y="11001"/>
                  </a:lnTo>
                  <a:lnTo>
                    <a:pt x="52371" y="10718"/>
                  </a:lnTo>
                  <a:lnTo>
                    <a:pt x="52362" y="10423"/>
                  </a:lnTo>
                  <a:lnTo>
                    <a:pt x="52349" y="9822"/>
                  </a:lnTo>
                  <a:lnTo>
                    <a:pt x="52335" y="9198"/>
                  </a:lnTo>
                  <a:lnTo>
                    <a:pt x="52322" y="8540"/>
                  </a:lnTo>
                  <a:lnTo>
                    <a:pt x="52309" y="7871"/>
                  </a:lnTo>
                  <a:lnTo>
                    <a:pt x="52300" y="7191"/>
                  </a:lnTo>
                  <a:lnTo>
                    <a:pt x="52300" y="6850"/>
                  </a:lnTo>
                  <a:lnTo>
                    <a:pt x="52300" y="6510"/>
                  </a:lnTo>
                  <a:lnTo>
                    <a:pt x="52309" y="6170"/>
                  </a:lnTo>
                  <a:lnTo>
                    <a:pt x="52318" y="5841"/>
                  </a:lnTo>
                  <a:lnTo>
                    <a:pt x="52340" y="5512"/>
                  </a:lnTo>
                  <a:lnTo>
                    <a:pt x="52362" y="5183"/>
                  </a:lnTo>
                  <a:lnTo>
                    <a:pt x="52398" y="4866"/>
                  </a:lnTo>
                  <a:lnTo>
                    <a:pt x="52438" y="4559"/>
                  </a:lnTo>
                  <a:lnTo>
                    <a:pt x="52465" y="4412"/>
                  </a:lnTo>
                  <a:lnTo>
                    <a:pt x="52491" y="4265"/>
                  </a:lnTo>
                  <a:lnTo>
                    <a:pt x="52518" y="4129"/>
                  </a:lnTo>
                  <a:lnTo>
                    <a:pt x="52549" y="3981"/>
                  </a:lnTo>
                  <a:lnTo>
                    <a:pt x="52576" y="3879"/>
                  </a:lnTo>
                  <a:lnTo>
                    <a:pt x="52603" y="3788"/>
                  </a:lnTo>
                  <a:lnTo>
                    <a:pt x="52629" y="3709"/>
                  </a:lnTo>
                  <a:lnTo>
                    <a:pt x="52660" y="3629"/>
                  </a:lnTo>
                  <a:lnTo>
                    <a:pt x="52692" y="3561"/>
                  </a:lnTo>
                  <a:lnTo>
                    <a:pt x="52727" y="3493"/>
                  </a:lnTo>
                  <a:lnTo>
                    <a:pt x="52758" y="3437"/>
                  </a:lnTo>
                  <a:lnTo>
                    <a:pt x="52794" y="3380"/>
                  </a:lnTo>
                  <a:lnTo>
                    <a:pt x="52870" y="3301"/>
                  </a:lnTo>
                  <a:lnTo>
                    <a:pt x="52945" y="3233"/>
                  </a:lnTo>
                  <a:lnTo>
                    <a:pt x="53026" y="3199"/>
                  </a:lnTo>
                  <a:lnTo>
                    <a:pt x="53106" y="3187"/>
                  </a:lnTo>
                  <a:lnTo>
                    <a:pt x="53106" y="3040"/>
                  </a:lnTo>
                  <a:lnTo>
                    <a:pt x="51489" y="3153"/>
                  </a:lnTo>
                  <a:lnTo>
                    <a:pt x="49873" y="3244"/>
                  </a:lnTo>
                  <a:lnTo>
                    <a:pt x="48252" y="3323"/>
                  </a:lnTo>
                  <a:lnTo>
                    <a:pt x="46631" y="3391"/>
                  </a:lnTo>
                  <a:lnTo>
                    <a:pt x="45006" y="3448"/>
                  </a:lnTo>
                  <a:lnTo>
                    <a:pt x="43381" y="3482"/>
                  </a:lnTo>
                  <a:lnTo>
                    <a:pt x="41751" y="3505"/>
                  </a:lnTo>
                  <a:lnTo>
                    <a:pt x="40121" y="3516"/>
                  </a:lnTo>
                  <a:lnTo>
                    <a:pt x="38487" y="3516"/>
                  </a:lnTo>
                  <a:lnTo>
                    <a:pt x="36853" y="3505"/>
                  </a:lnTo>
                  <a:lnTo>
                    <a:pt x="35218" y="3471"/>
                  </a:lnTo>
                  <a:lnTo>
                    <a:pt x="33580" y="3437"/>
                  </a:lnTo>
                  <a:lnTo>
                    <a:pt x="31946" y="3380"/>
                  </a:lnTo>
                  <a:lnTo>
                    <a:pt x="30307" y="3312"/>
                  </a:lnTo>
                  <a:lnTo>
                    <a:pt x="28668" y="3233"/>
                  </a:lnTo>
                  <a:lnTo>
                    <a:pt x="27034" y="3142"/>
                  </a:lnTo>
                  <a:lnTo>
                    <a:pt x="25395" y="3028"/>
                  </a:lnTo>
                  <a:lnTo>
                    <a:pt x="23757" y="2915"/>
                  </a:lnTo>
                  <a:lnTo>
                    <a:pt x="22122" y="2779"/>
                  </a:lnTo>
                  <a:lnTo>
                    <a:pt x="20484" y="2643"/>
                  </a:lnTo>
                  <a:lnTo>
                    <a:pt x="18850" y="2484"/>
                  </a:lnTo>
                  <a:lnTo>
                    <a:pt x="17215" y="2314"/>
                  </a:lnTo>
                  <a:lnTo>
                    <a:pt x="15581" y="2144"/>
                  </a:lnTo>
                  <a:lnTo>
                    <a:pt x="13951" y="1951"/>
                  </a:lnTo>
                  <a:lnTo>
                    <a:pt x="12322" y="1747"/>
                  </a:lnTo>
                  <a:lnTo>
                    <a:pt x="10692" y="1531"/>
                  </a:lnTo>
                  <a:lnTo>
                    <a:pt x="9066" y="1305"/>
                  </a:lnTo>
                  <a:lnTo>
                    <a:pt x="7446" y="1066"/>
                  </a:lnTo>
                  <a:lnTo>
                    <a:pt x="5825" y="817"/>
                  </a:lnTo>
                  <a:lnTo>
                    <a:pt x="4208" y="556"/>
                  </a:lnTo>
                  <a:lnTo>
                    <a:pt x="2592" y="284"/>
                  </a:lnTo>
                  <a:lnTo>
                    <a:pt x="98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8"/>
            <p:cNvSpPr/>
            <p:nvPr/>
          </p:nvSpPr>
          <p:spPr>
            <a:xfrm>
              <a:off x="3168150" y="-5402125"/>
              <a:ext cx="1318650" cy="420225"/>
            </a:xfrm>
            <a:custGeom>
              <a:rect b="b" l="l" r="r" t="t"/>
              <a:pathLst>
                <a:path extrusionOk="0" h="16809" w="52746">
                  <a:moveTo>
                    <a:pt x="1533" y="3619"/>
                  </a:moveTo>
                  <a:lnTo>
                    <a:pt x="2298" y="3823"/>
                  </a:lnTo>
                  <a:lnTo>
                    <a:pt x="3064" y="4027"/>
                  </a:lnTo>
                  <a:lnTo>
                    <a:pt x="3830" y="4220"/>
                  </a:lnTo>
                  <a:lnTo>
                    <a:pt x="4596" y="4413"/>
                  </a:lnTo>
                  <a:lnTo>
                    <a:pt x="5367" y="4594"/>
                  </a:lnTo>
                  <a:lnTo>
                    <a:pt x="6137" y="4764"/>
                  </a:lnTo>
                  <a:lnTo>
                    <a:pt x="6907" y="4934"/>
                  </a:lnTo>
                  <a:lnTo>
                    <a:pt x="7678" y="5093"/>
                  </a:lnTo>
                  <a:lnTo>
                    <a:pt x="9227" y="5399"/>
                  </a:lnTo>
                  <a:lnTo>
                    <a:pt x="10777" y="5672"/>
                  </a:lnTo>
                  <a:lnTo>
                    <a:pt x="12326" y="5921"/>
                  </a:lnTo>
                  <a:lnTo>
                    <a:pt x="13880" y="6148"/>
                  </a:lnTo>
                  <a:lnTo>
                    <a:pt x="15439" y="6341"/>
                  </a:lnTo>
                  <a:lnTo>
                    <a:pt x="16998" y="6522"/>
                  </a:lnTo>
                  <a:lnTo>
                    <a:pt x="18556" y="6670"/>
                  </a:lnTo>
                  <a:lnTo>
                    <a:pt x="20119" y="6783"/>
                  </a:lnTo>
                  <a:lnTo>
                    <a:pt x="21682" y="6885"/>
                  </a:lnTo>
                  <a:lnTo>
                    <a:pt x="23245" y="6964"/>
                  </a:lnTo>
                  <a:lnTo>
                    <a:pt x="24812" y="7010"/>
                  </a:lnTo>
                  <a:lnTo>
                    <a:pt x="26375" y="7044"/>
                  </a:lnTo>
                  <a:lnTo>
                    <a:pt x="27943" y="7044"/>
                  </a:lnTo>
                  <a:lnTo>
                    <a:pt x="29506" y="7021"/>
                  </a:lnTo>
                  <a:lnTo>
                    <a:pt x="31069" y="6976"/>
                  </a:lnTo>
                  <a:lnTo>
                    <a:pt x="32636" y="6919"/>
                  </a:lnTo>
                  <a:lnTo>
                    <a:pt x="34199" y="6828"/>
                  </a:lnTo>
                  <a:lnTo>
                    <a:pt x="35758" y="6726"/>
                  </a:lnTo>
                  <a:lnTo>
                    <a:pt x="37316" y="6590"/>
                  </a:lnTo>
                  <a:lnTo>
                    <a:pt x="38875" y="6443"/>
                  </a:lnTo>
                  <a:lnTo>
                    <a:pt x="40433" y="6261"/>
                  </a:lnTo>
                  <a:lnTo>
                    <a:pt x="41987" y="6068"/>
                  </a:lnTo>
                  <a:lnTo>
                    <a:pt x="43537" y="5853"/>
                  </a:lnTo>
                  <a:lnTo>
                    <a:pt x="45082" y="5626"/>
                  </a:lnTo>
                  <a:lnTo>
                    <a:pt x="46627" y="5365"/>
                  </a:lnTo>
                  <a:lnTo>
                    <a:pt x="48168" y="5093"/>
                  </a:lnTo>
                  <a:lnTo>
                    <a:pt x="49709" y="4798"/>
                  </a:lnTo>
                  <a:lnTo>
                    <a:pt x="51240" y="4492"/>
                  </a:lnTo>
                  <a:lnTo>
                    <a:pt x="51240" y="4526"/>
                  </a:lnTo>
                  <a:lnTo>
                    <a:pt x="51240" y="5411"/>
                  </a:lnTo>
                  <a:lnTo>
                    <a:pt x="51236" y="6261"/>
                  </a:lnTo>
                  <a:lnTo>
                    <a:pt x="51236" y="6681"/>
                  </a:lnTo>
                  <a:lnTo>
                    <a:pt x="51231" y="7089"/>
                  </a:lnTo>
                  <a:lnTo>
                    <a:pt x="51223" y="7497"/>
                  </a:lnTo>
                  <a:lnTo>
                    <a:pt x="51209" y="7906"/>
                  </a:lnTo>
                  <a:lnTo>
                    <a:pt x="51191" y="8303"/>
                  </a:lnTo>
                  <a:lnTo>
                    <a:pt x="51165" y="8700"/>
                  </a:lnTo>
                  <a:lnTo>
                    <a:pt x="51129" y="9108"/>
                  </a:lnTo>
                  <a:lnTo>
                    <a:pt x="51089" y="9505"/>
                  </a:lnTo>
                  <a:lnTo>
                    <a:pt x="51036" y="9913"/>
                  </a:lnTo>
                  <a:lnTo>
                    <a:pt x="50973" y="10321"/>
                  </a:lnTo>
                  <a:lnTo>
                    <a:pt x="50902" y="10730"/>
                  </a:lnTo>
                  <a:lnTo>
                    <a:pt x="50813" y="11149"/>
                  </a:lnTo>
                  <a:lnTo>
                    <a:pt x="50786" y="11297"/>
                  </a:lnTo>
                  <a:lnTo>
                    <a:pt x="50768" y="11444"/>
                  </a:lnTo>
                  <a:lnTo>
                    <a:pt x="50759" y="11592"/>
                  </a:lnTo>
                  <a:lnTo>
                    <a:pt x="50755" y="11739"/>
                  </a:lnTo>
                  <a:lnTo>
                    <a:pt x="50759" y="11886"/>
                  </a:lnTo>
                  <a:lnTo>
                    <a:pt x="50773" y="12034"/>
                  </a:lnTo>
                  <a:lnTo>
                    <a:pt x="50791" y="12170"/>
                  </a:lnTo>
                  <a:lnTo>
                    <a:pt x="50813" y="12306"/>
                  </a:lnTo>
                  <a:lnTo>
                    <a:pt x="50813" y="12306"/>
                  </a:lnTo>
                  <a:lnTo>
                    <a:pt x="50020" y="12238"/>
                  </a:lnTo>
                  <a:lnTo>
                    <a:pt x="49228" y="12181"/>
                  </a:lnTo>
                  <a:lnTo>
                    <a:pt x="48435" y="12136"/>
                  </a:lnTo>
                  <a:lnTo>
                    <a:pt x="47642" y="12102"/>
                  </a:lnTo>
                  <a:lnTo>
                    <a:pt x="46845" y="12068"/>
                  </a:lnTo>
                  <a:lnTo>
                    <a:pt x="46053" y="12057"/>
                  </a:lnTo>
                  <a:lnTo>
                    <a:pt x="45260" y="12034"/>
                  </a:lnTo>
                  <a:lnTo>
                    <a:pt x="42873" y="12034"/>
                  </a:lnTo>
                  <a:lnTo>
                    <a:pt x="41284" y="12057"/>
                  </a:lnTo>
                  <a:lnTo>
                    <a:pt x="39694" y="12091"/>
                  </a:lnTo>
                  <a:lnTo>
                    <a:pt x="38104" y="12147"/>
                  </a:lnTo>
                  <a:lnTo>
                    <a:pt x="34925" y="12249"/>
                  </a:lnTo>
                  <a:lnTo>
                    <a:pt x="33331" y="12295"/>
                  </a:lnTo>
                  <a:lnTo>
                    <a:pt x="31741" y="12340"/>
                  </a:lnTo>
                  <a:lnTo>
                    <a:pt x="30151" y="12363"/>
                  </a:lnTo>
                  <a:lnTo>
                    <a:pt x="28562" y="12374"/>
                  </a:lnTo>
                  <a:lnTo>
                    <a:pt x="26972" y="12351"/>
                  </a:lnTo>
                  <a:lnTo>
                    <a:pt x="26179" y="12329"/>
                  </a:lnTo>
                  <a:lnTo>
                    <a:pt x="25382" y="12306"/>
                  </a:lnTo>
                  <a:lnTo>
                    <a:pt x="23686" y="12249"/>
                  </a:lnTo>
                  <a:lnTo>
                    <a:pt x="21985" y="12159"/>
                  </a:lnTo>
                  <a:lnTo>
                    <a:pt x="20284" y="12068"/>
                  </a:lnTo>
                  <a:lnTo>
                    <a:pt x="18583" y="11955"/>
                  </a:lnTo>
                  <a:lnTo>
                    <a:pt x="16882" y="11818"/>
                  </a:lnTo>
                  <a:lnTo>
                    <a:pt x="15181" y="11660"/>
                  </a:lnTo>
                  <a:lnTo>
                    <a:pt x="13480" y="11490"/>
                  </a:lnTo>
                  <a:lnTo>
                    <a:pt x="11783" y="11297"/>
                  </a:lnTo>
                  <a:lnTo>
                    <a:pt x="10425" y="11149"/>
                  </a:lnTo>
                  <a:lnTo>
                    <a:pt x="9067" y="10979"/>
                  </a:lnTo>
                  <a:lnTo>
                    <a:pt x="7709" y="10798"/>
                  </a:lnTo>
                  <a:lnTo>
                    <a:pt x="6351" y="10605"/>
                  </a:lnTo>
                  <a:lnTo>
                    <a:pt x="5331" y="10457"/>
                  </a:lnTo>
                  <a:lnTo>
                    <a:pt x="4311" y="10310"/>
                  </a:lnTo>
                  <a:lnTo>
                    <a:pt x="3291" y="10140"/>
                  </a:lnTo>
                  <a:lnTo>
                    <a:pt x="2272" y="9958"/>
                  </a:lnTo>
                  <a:lnTo>
                    <a:pt x="2227" y="10174"/>
                  </a:lnTo>
                  <a:lnTo>
                    <a:pt x="2174" y="9981"/>
                  </a:lnTo>
                  <a:lnTo>
                    <a:pt x="2143" y="9890"/>
                  </a:lnTo>
                  <a:lnTo>
                    <a:pt x="2107" y="9800"/>
                  </a:lnTo>
                  <a:lnTo>
                    <a:pt x="2071" y="9720"/>
                  </a:lnTo>
                  <a:lnTo>
                    <a:pt x="2031" y="9641"/>
                  </a:lnTo>
                  <a:lnTo>
                    <a:pt x="1991" y="9573"/>
                  </a:lnTo>
                  <a:lnTo>
                    <a:pt x="1947" y="9516"/>
                  </a:lnTo>
                  <a:lnTo>
                    <a:pt x="1831" y="9391"/>
                  </a:lnTo>
                  <a:lnTo>
                    <a:pt x="1715" y="9267"/>
                  </a:lnTo>
                  <a:lnTo>
                    <a:pt x="1644" y="9199"/>
                  </a:lnTo>
                  <a:lnTo>
                    <a:pt x="1568" y="9153"/>
                  </a:lnTo>
                  <a:lnTo>
                    <a:pt x="1501" y="9108"/>
                  </a:lnTo>
                  <a:lnTo>
                    <a:pt x="1435" y="9085"/>
                  </a:lnTo>
                  <a:lnTo>
                    <a:pt x="1461" y="8405"/>
                  </a:lnTo>
                  <a:lnTo>
                    <a:pt x="1488" y="7713"/>
                  </a:lnTo>
                  <a:lnTo>
                    <a:pt x="1510" y="7032"/>
                  </a:lnTo>
                  <a:lnTo>
                    <a:pt x="1524" y="6341"/>
                  </a:lnTo>
                  <a:lnTo>
                    <a:pt x="1537" y="5649"/>
                  </a:lnTo>
                  <a:lnTo>
                    <a:pt x="1541" y="4968"/>
                  </a:lnTo>
                  <a:lnTo>
                    <a:pt x="1541" y="4288"/>
                  </a:lnTo>
                  <a:lnTo>
                    <a:pt x="1533" y="3619"/>
                  </a:lnTo>
                  <a:close/>
                  <a:moveTo>
                    <a:pt x="1435" y="1"/>
                  </a:moveTo>
                  <a:lnTo>
                    <a:pt x="1377" y="12"/>
                  </a:lnTo>
                  <a:lnTo>
                    <a:pt x="1328" y="35"/>
                  </a:lnTo>
                  <a:lnTo>
                    <a:pt x="1279" y="69"/>
                  </a:lnTo>
                  <a:lnTo>
                    <a:pt x="1230" y="103"/>
                  </a:lnTo>
                  <a:lnTo>
                    <a:pt x="1185" y="148"/>
                  </a:lnTo>
                  <a:lnTo>
                    <a:pt x="1145" y="194"/>
                  </a:lnTo>
                  <a:lnTo>
                    <a:pt x="1105" y="250"/>
                  </a:lnTo>
                  <a:lnTo>
                    <a:pt x="1025" y="160"/>
                  </a:lnTo>
                  <a:lnTo>
                    <a:pt x="945" y="92"/>
                  </a:lnTo>
                  <a:lnTo>
                    <a:pt x="860" y="58"/>
                  </a:lnTo>
                  <a:lnTo>
                    <a:pt x="776" y="35"/>
                  </a:lnTo>
                  <a:lnTo>
                    <a:pt x="691" y="46"/>
                  </a:lnTo>
                  <a:lnTo>
                    <a:pt x="606" y="80"/>
                  </a:lnTo>
                  <a:lnTo>
                    <a:pt x="526" y="137"/>
                  </a:lnTo>
                  <a:lnTo>
                    <a:pt x="446" y="216"/>
                  </a:lnTo>
                  <a:lnTo>
                    <a:pt x="410" y="262"/>
                  </a:lnTo>
                  <a:lnTo>
                    <a:pt x="370" y="319"/>
                  </a:lnTo>
                  <a:lnTo>
                    <a:pt x="339" y="387"/>
                  </a:lnTo>
                  <a:lnTo>
                    <a:pt x="304" y="455"/>
                  </a:lnTo>
                  <a:lnTo>
                    <a:pt x="272" y="534"/>
                  </a:lnTo>
                  <a:lnTo>
                    <a:pt x="241" y="613"/>
                  </a:lnTo>
                  <a:lnTo>
                    <a:pt x="210" y="704"/>
                  </a:lnTo>
                  <a:lnTo>
                    <a:pt x="183" y="806"/>
                  </a:lnTo>
                  <a:lnTo>
                    <a:pt x="161" y="908"/>
                  </a:lnTo>
                  <a:lnTo>
                    <a:pt x="139" y="1010"/>
                  </a:lnTo>
                  <a:lnTo>
                    <a:pt x="117" y="1124"/>
                  </a:lnTo>
                  <a:lnTo>
                    <a:pt x="99" y="1248"/>
                  </a:lnTo>
                  <a:lnTo>
                    <a:pt x="85" y="1385"/>
                  </a:lnTo>
                  <a:lnTo>
                    <a:pt x="72" y="1521"/>
                  </a:lnTo>
                  <a:lnTo>
                    <a:pt x="63" y="1657"/>
                  </a:lnTo>
                  <a:lnTo>
                    <a:pt x="54" y="1804"/>
                  </a:lnTo>
                  <a:lnTo>
                    <a:pt x="32" y="2417"/>
                  </a:lnTo>
                  <a:lnTo>
                    <a:pt x="19" y="3040"/>
                  </a:lnTo>
                  <a:lnTo>
                    <a:pt x="5" y="3664"/>
                  </a:lnTo>
                  <a:lnTo>
                    <a:pt x="1" y="4311"/>
                  </a:lnTo>
                  <a:lnTo>
                    <a:pt x="1" y="4968"/>
                  </a:lnTo>
                  <a:lnTo>
                    <a:pt x="5" y="5626"/>
                  </a:lnTo>
                  <a:lnTo>
                    <a:pt x="14" y="6295"/>
                  </a:lnTo>
                  <a:lnTo>
                    <a:pt x="27" y="6953"/>
                  </a:lnTo>
                  <a:lnTo>
                    <a:pt x="45" y="7622"/>
                  </a:lnTo>
                  <a:lnTo>
                    <a:pt x="72" y="8280"/>
                  </a:lnTo>
                  <a:lnTo>
                    <a:pt x="99" y="8938"/>
                  </a:lnTo>
                  <a:lnTo>
                    <a:pt x="134" y="9584"/>
                  </a:lnTo>
                  <a:lnTo>
                    <a:pt x="170" y="10219"/>
                  </a:lnTo>
                  <a:lnTo>
                    <a:pt x="210" y="10854"/>
                  </a:lnTo>
                  <a:lnTo>
                    <a:pt x="259" y="11456"/>
                  </a:lnTo>
                  <a:lnTo>
                    <a:pt x="308" y="12057"/>
                  </a:lnTo>
                  <a:lnTo>
                    <a:pt x="321" y="12102"/>
                  </a:lnTo>
                  <a:lnTo>
                    <a:pt x="330" y="12125"/>
                  </a:lnTo>
                  <a:lnTo>
                    <a:pt x="344" y="12159"/>
                  </a:lnTo>
                  <a:lnTo>
                    <a:pt x="353" y="12193"/>
                  </a:lnTo>
                  <a:lnTo>
                    <a:pt x="361" y="12363"/>
                  </a:lnTo>
                  <a:lnTo>
                    <a:pt x="375" y="12533"/>
                  </a:lnTo>
                  <a:lnTo>
                    <a:pt x="393" y="12703"/>
                  </a:lnTo>
                  <a:lnTo>
                    <a:pt x="415" y="12873"/>
                  </a:lnTo>
                  <a:lnTo>
                    <a:pt x="446" y="13032"/>
                  </a:lnTo>
                  <a:lnTo>
                    <a:pt x="477" y="13191"/>
                  </a:lnTo>
                  <a:lnTo>
                    <a:pt x="513" y="13338"/>
                  </a:lnTo>
                  <a:lnTo>
                    <a:pt x="557" y="13474"/>
                  </a:lnTo>
                  <a:lnTo>
                    <a:pt x="602" y="13610"/>
                  </a:lnTo>
                  <a:lnTo>
                    <a:pt x="646" y="13735"/>
                  </a:lnTo>
                  <a:lnTo>
                    <a:pt x="700" y="13848"/>
                  </a:lnTo>
                  <a:lnTo>
                    <a:pt x="753" y="13939"/>
                  </a:lnTo>
                  <a:lnTo>
                    <a:pt x="811" y="14030"/>
                  </a:lnTo>
                  <a:lnTo>
                    <a:pt x="869" y="14098"/>
                  </a:lnTo>
                  <a:lnTo>
                    <a:pt x="931" y="14155"/>
                  </a:lnTo>
                  <a:lnTo>
                    <a:pt x="994" y="14189"/>
                  </a:lnTo>
                  <a:lnTo>
                    <a:pt x="1693" y="14461"/>
                  </a:lnTo>
                  <a:lnTo>
                    <a:pt x="2401" y="14710"/>
                  </a:lnTo>
                  <a:lnTo>
                    <a:pt x="3109" y="14937"/>
                  </a:lnTo>
                  <a:lnTo>
                    <a:pt x="3817" y="15153"/>
                  </a:lnTo>
                  <a:lnTo>
                    <a:pt x="4529" y="15346"/>
                  </a:lnTo>
                  <a:lnTo>
                    <a:pt x="5246" y="15516"/>
                  </a:lnTo>
                  <a:lnTo>
                    <a:pt x="5963" y="15674"/>
                  </a:lnTo>
                  <a:lnTo>
                    <a:pt x="6680" y="15822"/>
                  </a:lnTo>
                  <a:lnTo>
                    <a:pt x="7401" y="15947"/>
                  </a:lnTo>
                  <a:lnTo>
                    <a:pt x="8123" y="16060"/>
                  </a:lnTo>
                  <a:lnTo>
                    <a:pt x="8849" y="16151"/>
                  </a:lnTo>
                  <a:lnTo>
                    <a:pt x="9570" y="16241"/>
                  </a:lnTo>
                  <a:lnTo>
                    <a:pt x="10296" y="16321"/>
                  </a:lnTo>
                  <a:lnTo>
                    <a:pt x="11022" y="16378"/>
                  </a:lnTo>
                  <a:lnTo>
                    <a:pt x="11748" y="16434"/>
                  </a:lnTo>
                  <a:lnTo>
                    <a:pt x="12478" y="16480"/>
                  </a:lnTo>
                  <a:lnTo>
                    <a:pt x="13204" y="16525"/>
                  </a:lnTo>
                  <a:lnTo>
                    <a:pt x="13929" y="16548"/>
                  </a:lnTo>
                  <a:lnTo>
                    <a:pt x="15386" y="16593"/>
                  </a:lnTo>
                  <a:lnTo>
                    <a:pt x="16837" y="16616"/>
                  </a:lnTo>
                  <a:lnTo>
                    <a:pt x="18289" y="16627"/>
                  </a:lnTo>
                  <a:lnTo>
                    <a:pt x="21174" y="16638"/>
                  </a:lnTo>
                  <a:lnTo>
                    <a:pt x="22608" y="16661"/>
                  </a:lnTo>
                  <a:lnTo>
                    <a:pt x="24033" y="16684"/>
                  </a:lnTo>
                  <a:lnTo>
                    <a:pt x="27426" y="16763"/>
                  </a:lnTo>
                  <a:lnTo>
                    <a:pt x="29127" y="16797"/>
                  </a:lnTo>
                  <a:lnTo>
                    <a:pt x="30828" y="16809"/>
                  </a:lnTo>
                  <a:lnTo>
                    <a:pt x="32534" y="16809"/>
                  </a:lnTo>
                  <a:lnTo>
                    <a:pt x="34239" y="16774"/>
                  </a:lnTo>
                  <a:lnTo>
                    <a:pt x="35094" y="16752"/>
                  </a:lnTo>
                  <a:lnTo>
                    <a:pt x="35945" y="16729"/>
                  </a:lnTo>
                  <a:lnTo>
                    <a:pt x="36800" y="16684"/>
                  </a:lnTo>
                  <a:lnTo>
                    <a:pt x="37650" y="16638"/>
                  </a:lnTo>
                  <a:lnTo>
                    <a:pt x="38505" y="16582"/>
                  </a:lnTo>
                  <a:lnTo>
                    <a:pt x="39356" y="16525"/>
                  </a:lnTo>
                  <a:lnTo>
                    <a:pt x="40211" y="16446"/>
                  </a:lnTo>
                  <a:lnTo>
                    <a:pt x="41061" y="16355"/>
                  </a:lnTo>
                  <a:lnTo>
                    <a:pt x="41912" y="16264"/>
                  </a:lnTo>
                  <a:lnTo>
                    <a:pt x="42762" y="16151"/>
                  </a:lnTo>
                  <a:lnTo>
                    <a:pt x="43613" y="16026"/>
                  </a:lnTo>
                  <a:lnTo>
                    <a:pt x="44463" y="15890"/>
                  </a:lnTo>
                  <a:lnTo>
                    <a:pt x="45314" y="15742"/>
                  </a:lnTo>
                  <a:lnTo>
                    <a:pt x="46160" y="15584"/>
                  </a:lnTo>
                  <a:lnTo>
                    <a:pt x="47006" y="15402"/>
                  </a:lnTo>
                  <a:lnTo>
                    <a:pt x="47852" y="15209"/>
                  </a:lnTo>
                  <a:lnTo>
                    <a:pt x="48698" y="14994"/>
                  </a:lnTo>
                  <a:lnTo>
                    <a:pt x="49544" y="14767"/>
                  </a:lnTo>
                  <a:lnTo>
                    <a:pt x="50385" y="14529"/>
                  </a:lnTo>
                  <a:lnTo>
                    <a:pt x="51227" y="14257"/>
                  </a:lnTo>
                  <a:lnTo>
                    <a:pt x="51289" y="14234"/>
                  </a:lnTo>
                  <a:lnTo>
                    <a:pt x="51343" y="14189"/>
                  </a:lnTo>
                  <a:lnTo>
                    <a:pt x="51392" y="14132"/>
                  </a:lnTo>
                  <a:lnTo>
                    <a:pt x="51436" y="14053"/>
                  </a:lnTo>
                  <a:lnTo>
                    <a:pt x="51472" y="13973"/>
                  </a:lnTo>
                  <a:lnTo>
                    <a:pt x="51503" y="13871"/>
                  </a:lnTo>
                  <a:lnTo>
                    <a:pt x="51530" y="13769"/>
                  </a:lnTo>
                  <a:lnTo>
                    <a:pt x="51552" y="13667"/>
                  </a:lnTo>
                  <a:lnTo>
                    <a:pt x="51565" y="13554"/>
                  </a:lnTo>
                  <a:lnTo>
                    <a:pt x="51574" y="13429"/>
                  </a:lnTo>
                  <a:lnTo>
                    <a:pt x="51579" y="13315"/>
                  </a:lnTo>
                  <a:lnTo>
                    <a:pt x="51579" y="13191"/>
                  </a:lnTo>
                  <a:lnTo>
                    <a:pt x="51574" y="13077"/>
                  </a:lnTo>
                  <a:lnTo>
                    <a:pt x="51561" y="12953"/>
                  </a:lnTo>
                  <a:lnTo>
                    <a:pt x="51548" y="12850"/>
                  </a:lnTo>
                  <a:lnTo>
                    <a:pt x="51525" y="12737"/>
                  </a:lnTo>
                  <a:lnTo>
                    <a:pt x="51561" y="12703"/>
                  </a:lnTo>
                  <a:lnTo>
                    <a:pt x="51579" y="12680"/>
                  </a:lnTo>
                  <a:lnTo>
                    <a:pt x="51597" y="12635"/>
                  </a:lnTo>
                  <a:lnTo>
                    <a:pt x="51672" y="12442"/>
                  </a:lnTo>
                  <a:lnTo>
                    <a:pt x="51748" y="12238"/>
                  </a:lnTo>
                  <a:lnTo>
                    <a:pt x="51824" y="12023"/>
                  </a:lnTo>
                  <a:lnTo>
                    <a:pt x="51895" y="11807"/>
                  </a:lnTo>
                  <a:lnTo>
                    <a:pt x="51966" y="11569"/>
                  </a:lnTo>
                  <a:lnTo>
                    <a:pt x="52033" y="11342"/>
                  </a:lnTo>
                  <a:lnTo>
                    <a:pt x="52100" y="11093"/>
                  </a:lnTo>
                  <a:lnTo>
                    <a:pt x="52162" y="10854"/>
                  </a:lnTo>
                  <a:lnTo>
                    <a:pt x="52224" y="10594"/>
                  </a:lnTo>
                  <a:lnTo>
                    <a:pt x="52282" y="10333"/>
                  </a:lnTo>
                  <a:lnTo>
                    <a:pt x="52340" y="10072"/>
                  </a:lnTo>
                  <a:lnTo>
                    <a:pt x="52394" y="9800"/>
                  </a:lnTo>
                  <a:lnTo>
                    <a:pt x="52443" y="9528"/>
                  </a:lnTo>
                  <a:lnTo>
                    <a:pt x="52492" y="9244"/>
                  </a:lnTo>
                  <a:lnTo>
                    <a:pt x="52532" y="8972"/>
                  </a:lnTo>
                  <a:lnTo>
                    <a:pt x="52572" y="8677"/>
                  </a:lnTo>
                  <a:lnTo>
                    <a:pt x="52607" y="8393"/>
                  </a:lnTo>
                  <a:lnTo>
                    <a:pt x="52643" y="8110"/>
                  </a:lnTo>
                  <a:lnTo>
                    <a:pt x="52670" y="7815"/>
                  </a:lnTo>
                  <a:lnTo>
                    <a:pt x="52692" y="7520"/>
                  </a:lnTo>
                  <a:lnTo>
                    <a:pt x="52714" y="7225"/>
                  </a:lnTo>
                  <a:lnTo>
                    <a:pt x="52728" y="6930"/>
                  </a:lnTo>
                  <a:lnTo>
                    <a:pt x="52737" y="6636"/>
                  </a:lnTo>
                  <a:lnTo>
                    <a:pt x="52745" y="6341"/>
                  </a:lnTo>
                  <a:lnTo>
                    <a:pt x="52745" y="6057"/>
                  </a:lnTo>
                  <a:lnTo>
                    <a:pt x="52737" y="5762"/>
                  </a:lnTo>
                  <a:lnTo>
                    <a:pt x="52728" y="5467"/>
                  </a:lnTo>
                  <a:lnTo>
                    <a:pt x="52714" y="5184"/>
                  </a:lnTo>
                  <a:lnTo>
                    <a:pt x="52692" y="4889"/>
                  </a:lnTo>
                  <a:lnTo>
                    <a:pt x="52665" y="4605"/>
                  </a:lnTo>
                  <a:lnTo>
                    <a:pt x="52630" y="4333"/>
                  </a:lnTo>
                  <a:lnTo>
                    <a:pt x="52590" y="4050"/>
                  </a:lnTo>
                  <a:lnTo>
                    <a:pt x="52572" y="3948"/>
                  </a:lnTo>
                  <a:lnTo>
                    <a:pt x="52554" y="3846"/>
                  </a:lnTo>
                  <a:lnTo>
                    <a:pt x="52532" y="3755"/>
                  </a:lnTo>
                  <a:lnTo>
                    <a:pt x="52509" y="3664"/>
                  </a:lnTo>
                  <a:lnTo>
                    <a:pt x="52452" y="3505"/>
                  </a:lnTo>
                  <a:lnTo>
                    <a:pt x="52394" y="3369"/>
                  </a:lnTo>
                  <a:lnTo>
                    <a:pt x="52407" y="3222"/>
                  </a:lnTo>
                  <a:lnTo>
                    <a:pt x="52412" y="3086"/>
                  </a:lnTo>
                  <a:lnTo>
                    <a:pt x="52416" y="2950"/>
                  </a:lnTo>
                  <a:lnTo>
                    <a:pt x="52412" y="2814"/>
                  </a:lnTo>
                  <a:lnTo>
                    <a:pt x="52403" y="2677"/>
                  </a:lnTo>
                  <a:lnTo>
                    <a:pt x="52389" y="2541"/>
                  </a:lnTo>
                  <a:lnTo>
                    <a:pt x="52371" y="2417"/>
                  </a:lnTo>
                  <a:lnTo>
                    <a:pt x="52345" y="2292"/>
                  </a:lnTo>
                  <a:lnTo>
                    <a:pt x="52314" y="2190"/>
                  </a:lnTo>
                  <a:lnTo>
                    <a:pt x="52278" y="2088"/>
                  </a:lnTo>
                  <a:lnTo>
                    <a:pt x="52238" y="1997"/>
                  </a:lnTo>
                  <a:lnTo>
                    <a:pt x="52189" y="1918"/>
                  </a:lnTo>
                  <a:lnTo>
                    <a:pt x="52135" y="1861"/>
                  </a:lnTo>
                  <a:lnTo>
                    <a:pt x="52073" y="1816"/>
                  </a:lnTo>
                  <a:lnTo>
                    <a:pt x="52011" y="1782"/>
                  </a:lnTo>
                  <a:lnTo>
                    <a:pt x="51935" y="1770"/>
                  </a:lnTo>
                  <a:lnTo>
                    <a:pt x="50354" y="1793"/>
                  </a:lnTo>
                  <a:lnTo>
                    <a:pt x="48773" y="1816"/>
                  </a:lnTo>
                  <a:lnTo>
                    <a:pt x="47197" y="1827"/>
                  </a:lnTo>
                  <a:lnTo>
                    <a:pt x="44036" y="1827"/>
                  </a:lnTo>
                  <a:lnTo>
                    <a:pt x="42459" y="1816"/>
                  </a:lnTo>
                  <a:lnTo>
                    <a:pt x="39307" y="1770"/>
                  </a:lnTo>
                  <a:lnTo>
                    <a:pt x="36154" y="1702"/>
                  </a:lnTo>
                  <a:lnTo>
                    <a:pt x="33001" y="1611"/>
                  </a:lnTo>
                  <a:lnTo>
                    <a:pt x="29853" y="1498"/>
                  </a:lnTo>
                  <a:lnTo>
                    <a:pt x="26705" y="1373"/>
                  </a:lnTo>
                  <a:lnTo>
                    <a:pt x="23552" y="1226"/>
                  </a:lnTo>
                  <a:lnTo>
                    <a:pt x="20404" y="1078"/>
                  </a:lnTo>
                  <a:lnTo>
                    <a:pt x="17256" y="908"/>
                  </a:lnTo>
                  <a:lnTo>
                    <a:pt x="14108" y="738"/>
                  </a:lnTo>
                  <a:lnTo>
                    <a:pt x="7802" y="364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8"/>
            <p:cNvSpPr/>
            <p:nvPr/>
          </p:nvSpPr>
          <p:spPr>
            <a:xfrm>
              <a:off x="3204000" y="-5311675"/>
              <a:ext cx="1245175" cy="218925"/>
            </a:xfrm>
            <a:custGeom>
              <a:rect b="b" l="l" r="r" t="t"/>
              <a:pathLst>
                <a:path extrusionOk="0" h="8757" w="49807">
                  <a:moveTo>
                    <a:pt x="99" y="1"/>
                  </a:moveTo>
                  <a:lnTo>
                    <a:pt x="107" y="670"/>
                  </a:lnTo>
                  <a:lnTo>
                    <a:pt x="107" y="1350"/>
                  </a:lnTo>
                  <a:lnTo>
                    <a:pt x="103" y="2031"/>
                  </a:lnTo>
                  <a:lnTo>
                    <a:pt x="90" y="2723"/>
                  </a:lnTo>
                  <a:lnTo>
                    <a:pt x="76" y="3414"/>
                  </a:lnTo>
                  <a:lnTo>
                    <a:pt x="54" y="4095"/>
                  </a:lnTo>
                  <a:lnTo>
                    <a:pt x="27" y="4787"/>
                  </a:lnTo>
                  <a:lnTo>
                    <a:pt x="1" y="5467"/>
                  </a:lnTo>
                  <a:lnTo>
                    <a:pt x="67" y="5490"/>
                  </a:lnTo>
                  <a:lnTo>
                    <a:pt x="134" y="5535"/>
                  </a:lnTo>
                  <a:lnTo>
                    <a:pt x="210" y="5581"/>
                  </a:lnTo>
                  <a:lnTo>
                    <a:pt x="281" y="5649"/>
                  </a:lnTo>
                  <a:lnTo>
                    <a:pt x="397" y="5773"/>
                  </a:lnTo>
                  <a:lnTo>
                    <a:pt x="513" y="5898"/>
                  </a:lnTo>
                  <a:lnTo>
                    <a:pt x="557" y="5955"/>
                  </a:lnTo>
                  <a:lnTo>
                    <a:pt x="597" y="6023"/>
                  </a:lnTo>
                  <a:lnTo>
                    <a:pt x="637" y="6102"/>
                  </a:lnTo>
                  <a:lnTo>
                    <a:pt x="673" y="6182"/>
                  </a:lnTo>
                  <a:lnTo>
                    <a:pt x="709" y="6272"/>
                  </a:lnTo>
                  <a:lnTo>
                    <a:pt x="740" y="6363"/>
                  </a:lnTo>
                  <a:lnTo>
                    <a:pt x="793" y="6556"/>
                  </a:lnTo>
                  <a:lnTo>
                    <a:pt x="838" y="6340"/>
                  </a:lnTo>
                  <a:lnTo>
                    <a:pt x="1857" y="6522"/>
                  </a:lnTo>
                  <a:lnTo>
                    <a:pt x="2877" y="6692"/>
                  </a:lnTo>
                  <a:lnTo>
                    <a:pt x="3897" y="6839"/>
                  </a:lnTo>
                  <a:lnTo>
                    <a:pt x="4917" y="6987"/>
                  </a:lnTo>
                  <a:lnTo>
                    <a:pt x="6275" y="7180"/>
                  </a:lnTo>
                  <a:lnTo>
                    <a:pt x="7633" y="7361"/>
                  </a:lnTo>
                  <a:lnTo>
                    <a:pt x="8991" y="7531"/>
                  </a:lnTo>
                  <a:lnTo>
                    <a:pt x="10349" y="7679"/>
                  </a:lnTo>
                  <a:lnTo>
                    <a:pt x="12046" y="7872"/>
                  </a:lnTo>
                  <a:lnTo>
                    <a:pt x="13747" y="8042"/>
                  </a:lnTo>
                  <a:lnTo>
                    <a:pt x="15448" y="8200"/>
                  </a:lnTo>
                  <a:lnTo>
                    <a:pt x="17149" y="8337"/>
                  </a:lnTo>
                  <a:lnTo>
                    <a:pt x="18850" y="8450"/>
                  </a:lnTo>
                  <a:lnTo>
                    <a:pt x="20551" y="8541"/>
                  </a:lnTo>
                  <a:lnTo>
                    <a:pt x="22252" y="8631"/>
                  </a:lnTo>
                  <a:lnTo>
                    <a:pt x="23948" y="8688"/>
                  </a:lnTo>
                  <a:lnTo>
                    <a:pt x="24745" y="8711"/>
                  </a:lnTo>
                  <a:lnTo>
                    <a:pt x="25538" y="8733"/>
                  </a:lnTo>
                  <a:lnTo>
                    <a:pt x="27128" y="8756"/>
                  </a:lnTo>
                  <a:lnTo>
                    <a:pt x="28717" y="8745"/>
                  </a:lnTo>
                  <a:lnTo>
                    <a:pt x="30307" y="8722"/>
                  </a:lnTo>
                  <a:lnTo>
                    <a:pt x="31897" y="8677"/>
                  </a:lnTo>
                  <a:lnTo>
                    <a:pt x="33491" y="8631"/>
                  </a:lnTo>
                  <a:lnTo>
                    <a:pt x="36670" y="8529"/>
                  </a:lnTo>
                  <a:lnTo>
                    <a:pt x="38260" y="8473"/>
                  </a:lnTo>
                  <a:lnTo>
                    <a:pt x="39850" y="8439"/>
                  </a:lnTo>
                  <a:lnTo>
                    <a:pt x="41439" y="8416"/>
                  </a:lnTo>
                  <a:lnTo>
                    <a:pt x="43826" y="8416"/>
                  </a:lnTo>
                  <a:lnTo>
                    <a:pt x="44619" y="8439"/>
                  </a:lnTo>
                  <a:lnTo>
                    <a:pt x="45411" y="8450"/>
                  </a:lnTo>
                  <a:lnTo>
                    <a:pt x="46208" y="8484"/>
                  </a:lnTo>
                  <a:lnTo>
                    <a:pt x="47001" y="8518"/>
                  </a:lnTo>
                  <a:lnTo>
                    <a:pt x="47794" y="8563"/>
                  </a:lnTo>
                  <a:lnTo>
                    <a:pt x="48586" y="8620"/>
                  </a:lnTo>
                  <a:lnTo>
                    <a:pt x="49379" y="8688"/>
                  </a:lnTo>
                  <a:lnTo>
                    <a:pt x="49379" y="8688"/>
                  </a:lnTo>
                  <a:lnTo>
                    <a:pt x="49357" y="8552"/>
                  </a:lnTo>
                  <a:lnTo>
                    <a:pt x="49339" y="8416"/>
                  </a:lnTo>
                  <a:lnTo>
                    <a:pt x="49325" y="8268"/>
                  </a:lnTo>
                  <a:lnTo>
                    <a:pt x="49321" y="8121"/>
                  </a:lnTo>
                  <a:lnTo>
                    <a:pt x="49325" y="7974"/>
                  </a:lnTo>
                  <a:lnTo>
                    <a:pt x="49334" y="7826"/>
                  </a:lnTo>
                  <a:lnTo>
                    <a:pt x="49352" y="7679"/>
                  </a:lnTo>
                  <a:lnTo>
                    <a:pt x="49379" y="7531"/>
                  </a:lnTo>
                  <a:lnTo>
                    <a:pt x="49468" y="7112"/>
                  </a:lnTo>
                  <a:lnTo>
                    <a:pt x="49539" y="6703"/>
                  </a:lnTo>
                  <a:lnTo>
                    <a:pt x="49602" y="6295"/>
                  </a:lnTo>
                  <a:lnTo>
                    <a:pt x="49655" y="5887"/>
                  </a:lnTo>
                  <a:lnTo>
                    <a:pt x="49695" y="5490"/>
                  </a:lnTo>
                  <a:lnTo>
                    <a:pt x="49731" y="5082"/>
                  </a:lnTo>
                  <a:lnTo>
                    <a:pt x="49757" y="4685"/>
                  </a:lnTo>
                  <a:lnTo>
                    <a:pt x="49775" y="4288"/>
                  </a:lnTo>
                  <a:lnTo>
                    <a:pt x="49789" y="3879"/>
                  </a:lnTo>
                  <a:lnTo>
                    <a:pt x="49797" y="3471"/>
                  </a:lnTo>
                  <a:lnTo>
                    <a:pt x="49802" y="3063"/>
                  </a:lnTo>
                  <a:lnTo>
                    <a:pt x="49802" y="2643"/>
                  </a:lnTo>
                  <a:lnTo>
                    <a:pt x="49806" y="1793"/>
                  </a:lnTo>
                  <a:lnTo>
                    <a:pt x="49806" y="908"/>
                  </a:lnTo>
                  <a:lnTo>
                    <a:pt x="49806" y="874"/>
                  </a:lnTo>
                  <a:lnTo>
                    <a:pt x="48275" y="1180"/>
                  </a:lnTo>
                  <a:lnTo>
                    <a:pt x="46734" y="1475"/>
                  </a:lnTo>
                  <a:lnTo>
                    <a:pt x="45193" y="1747"/>
                  </a:lnTo>
                  <a:lnTo>
                    <a:pt x="43648" y="2008"/>
                  </a:lnTo>
                  <a:lnTo>
                    <a:pt x="42103" y="2235"/>
                  </a:lnTo>
                  <a:lnTo>
                    <a:pt x="40553" y="2450"/>
                  </a:lnTo>
                  <a:lnTo>
                    <a:pt x="38999" y="2643"/>
                  </a:lnTo>
                  <a:lnTo>
                    <a:pt x="37441" y="2825"/>
                  </a:lnTo>
                  <a:lnTo>
                    <a:pt x="35882" y="2972"/>
                  </a:lnTo>
                  <a:lnTo>
                    <a:pt x="34324" y="3108"/>
                  </a:lnTo>
                  <a:lnTo>
                    <a:pt x="32765" y="3210"/>
                  </a:lnTo>
                  <a:lnTo>
                    <a:pt x="31202" y="3301"/>
                  </a:lnTo>
                  <a:lnTo>
                    <a:pt x="29635" y="3358"/>
                  </a:lnTo>
                  <a:lnTo>
                    <a:pt x="28072" y="3403"/>
                  </a:lnTo>
                  <a:lnTo>
                    <a:pt x="26509" y="3426"/>
                  </a:lnTo>
                  <a:lnTo>
                    <a:pt x="24941" y="3426"/>
                  </a:lnTo>
                  <a:lnTo>
                    <a:pt x="23378" y="3392"/>
                  </a:lnTo>
                  <a:lnTo>
                    <a:pt x="21811" y="3346"/>
                  </a:lnTo>
                  <a:lnTo>
                    <a:pt x="20248" y="3267"/>
                  </a:lnTo>
                  <a:lnTo>
                    <a:pt x="18685" y="3165"/>
                  </a:lnTo>
                  <a:lnTo>
                    <a:pt x="17122" y="3052"/>
                  </a:lnTo>
                  <a:lnTo>
                    <a:pt x="15564" y="2904"/>
                  </a:lnTo>
                  <a:lnTo>
                    <a:pt x="14005" y="2723"/>
                  </a:lnTo>
                  <a:lnTo>
                    <a:pt x="12446" y="2530"/>
                  </a:lnTo>
                  <a:lnTo>
                    <a:pt x="10892" y="2303"/>
                  </a:lnTo>
                  <a:lnTo>
                    <a:pt x="9343" y="2054"/>
                  </a:lnTo>
                  <a:lnTo>
                    <a:pt x="7793" y="1781"/>
                  </a:lnTo>
                  <a:lnTo>
                    <a:pt x="6244" y="1475"/>
                  </a:lnTo>
                  <a:lnTo>
                    <a:pt x="5473" y="1316"/>
                  </a:lnTo>
                  <a:lnTo>
                    <a:pt x="4703" y="1146"/>
                  </a:lnTo>
                  <a:lnTo>
                    <a:pt x="3933" y="976"/>
                  </a:lnTo>
                  <a:lnTo>
                    <a:pt x="3162" y="795"/>
                  </a:lnTo>
                  <a:lnTo>
                    <a:pt x="2396" y="602"/>
                  </a:lnTo>
                  <a:lnTo>
                    <a:pt x="1630" y="409"/>
                  </a:lnTo>
                  <a:lnTo>
                    <a:pt x="864" y="205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8"/>
            <p:cNvSpPr/>
            <p:nvPr/>
          </p:nvSpPr>
          <p:spPr>
            <a:xfrm>
              <a:off x="3226700" y="-1446900"/>
              <a:ext cx="1135075" cy="1574750"/>
            </a:xfrm>
            <a:custGeom>
              <a:rect b="b" l="l" r="r" t="t"/>
              <a:pathLst>
                <a:path extrusionOk="0" h="62990" w="45403">
                  <a:moveTo>
                    <a:pt x="45403" y="1"/>
                  </a:moveTo>
                  <a:lnTo>
                    <a:pt x="44036" y="137"/>
                  </a:lnTo>
                  <a:lnTo>
                    <a:pt x="42673" y="262"/>
                  </a:lnTo>
                  <a:lnTo>
                    <a:pt x="41306" y="375"/>
                  </a:lnTo>
                  <a:lnTo>
                    <a:pt x="39944" y="466"/>
                  </a:lnTo>
                  <a:lnTo>
                    <a:pt x="38577" y="556"/>
                  </a:lnTo>
                  <a:lnTo>
                    <a:pt x="37210" y="636"/>
                  </a:lnTo>
                  <a:lnTo>
                    <a:pt x="35838" y="692"/>
                  </a:lnTo>
                  <a:lnTo>
                    <a:pt x="34471" y="761"/>
                  </a:lnTo>
                  <a:lnTo>
                    <a:pt x="34515" y="1566"/>
                  </a:lnTo>
                  <a:lnTo>
                    <a:pt x="34547" y="2360"/>
                  </a:lnTo>
                  <a:lnTo>
                    <a:pt x="34569" y="3142"/>
                  </a:lnTo>
                  <a:lnTo>
                    <a:pt x="34582" y="3925"/>
                  </a:lnTo>
                  <a:lnTo>
                    <a:pt x="34587" y="4685"/>
                  </a:lnTo>
                  <a:lnTo>
                    <a:pt x="34582" y="5433"/>
                  </a:lnTo>
                  <a:lnTo>
                    <a:pt x="34569" y="6182"/>
                  </a:lnTo>
                  <a:lnTo>
                    <a:pt x="34542" y="6907"/>
                  </a:lnTo>
                  <a:lnTo>
                    <a:pt x="34511" y="7622"/>
                  </a:lnTo>
                  <a:lnTo>
                    <a:pt x="34471" y="8336"/>
                  </a:lnTo>
                  <a:lnTo>
                    <a:pt x="34418" y="9028"/>
                  </a:lnTo>
                  <a:lnTo>
                    <a:pt x="34360" y="9709"/>
                  </a:lnTo>
                  <a:lnTo>
                    <a:pt x="34293" y="10389"/>
                  </a:lnTo>
                  <a:lnTo>
                    <a:pt x="34222" y="11047"/>
                  </a:lnTo>
                  <a:lnTo>
                    <a:pt x="34137" y="11693"/>
                  </a:lnTo>
                  <a:lnTo>
                    <a:pt x="34048" y="12340"/>
                  </a:lnTo>
                  <a:lnTo>
                    <a:pt x="33950" y="12964"/>
                  </a:lnTo>
                  <a:lnTo>
                    <a:pt x="33843" y="13576"/>
                  </a:lnTo>
                  <a:lnTo>
                    <a:pt x="33732" y="14177"/>
                  </a:lnTo>
                  <a:lnTo>
                    <a:pt x="33612" y="14767"/>
                  </a:lnTo>
                  <a:lnTo>
                    <a:pt x="33482" y="15345"/>
                  </a:lnTo>
                  <a:lnTo>
                    <a:pt x="33349" y="15912"/>
                  </a:lnTo>
                  <a:lnTo>
                    <a:pt x="33206" y="16468"/>
                  </a:lnTo>
                  <a:lnTo>
                    <a:pt x="33059" y="17012"/>
                  </a:lnTo>
                  <a:lnTo>
                    <a:pt x="32908" y="17545"/>
                  </a:lnTo>
                  <a:lnTo>
                    <a:pt x="32748" y="18067"/>
                  </a:lnTo>
                  <a:lnTo>
                    <a:pt x="32578" y="18577"/>
                  </a:lnTo>
                  <a:lnTo>
                    <a:pt x="32409" y="19065"/>
                  </a:lnTo>
                  <a:lnTo>
                    <a:pt x="32231" y="19553"/>
                  </a:lnTo>
                  <a:lnTo>
                    <a:pt x="32049" y="20018"/>
                  </a:lnTo>
                  <a:lnTo>
                    <a:pt x="31857" y="20483"/>
                  </a:lnTo>
                  <a:lnTo>
                    <a:pt x="31666" y="20925"/>
                  </a:lnTo>
                  <a:lnTo>
                    <a:pt x="31465" y="21367"/>
                  </a:lnTo>
                  <a:lnTo>
                    <a:pt x="31260" y="21787"/>
                  </a:lnTo>
                  <a:lnTo>
                    <a:pt x="31051" y="22195"/>
                  </a:lnTo>
                  <a:lnTo>
                    <a:pt x="30837" y="22592"/>
                  </a:lnTo>
                  <a:lnTo>
                    <a:pt x="30619" y="22978"/>
                  </a:lnTo>
                  <a:lnTo>
                    <a:pt x="30397" y="23352"/>
                  </a:lnTo>
                  <a:lnTo>
                    <a:pt x="30169" y="23704"/>
                  </a:lnTo>
                  <a:lnTo>
                    <a:pt x="29938" y="24055"/>
                  </a:lnTo>
                  <a:lnTo>
                    <a:pt x="29706" y="24384"/>
                  </a:lnTo>
                  <a:lnTo>
                    <a:pt x="29466" y="24713"/>
                  </a:lnTo>
                  <a:lnTo>
                    <a:pt x="29225" y="25019"/>
                  </a:lnTo>
                  <a:lnTo>
                    <a:pt x="28981" y="25314"/>
                  </a:lnTo>
                  <a:lnTo>
                    <a:pt x="28731" y="25598"/>
                  </a:lnTo>
                  <a:lnTo>
                    <a:pt x="28477" y="25870"/>
                  </a:lnTo>
                  <a:lnTo>
                    <a:pt x="28224" y="26131"/>
                  </a:lnTo>
                  <a:lnTo>
                    <a:pt x="27965" y="26380"/>
                  </a:lnTo>
                  <a:lnTo>
                    <a:pt x="27707" y="26607"/>
                  </a:lnTo>
                  <a:lnTo>
                    <a:pt x="27440" y="26822"/>
                  </a:lnTo>
                  <a:lnTo>
                    <a:pt x="27177" y="27038"/>
                  </a:lnTo>
                  <a:lnTo>
                    <a:pt x="26910" y="27231"/>
                  </a:lnTo>
                  <a:lnTo>
                    <a:pt x="26638" y="27412"/>
                  </a:lnTo>
                  <a:lnTo>
                    <a:pt x="26367" y="27571"/>
                  </a:lnTo>
                  <a:lnTo>
                    <a:pt x="26095" y="27730"/>
                  </a:lnTo>
                  <a:lnTo>
                    <a:pt x="25823" y="27866"/>
                  </a:lnTo>
                  <a:lnTo>
                    <a:pt x="25547" y="28002"/>
                  </a:lnTo>
                  <a:lnTo>
                    <a:pt x="25267" y="28115"/>
                  </a:lnTo>
                  <a:lnTo>
                    <a:pt x="24991" y="28217"/>
                  </a:lnTo>
                  <a:lnTo>
                    <a:pt x="24710" y="28297"/>
                  </a:lnTo>
                  <a:lnTo>
                    <a:pt x="24430" y="28376"/>
                  </a:lnTo>
                  <a:lnTo>
                    <a:pt x="24149" y="28433"/>
                  </a:lnTo>
                  <a:lnTo>
                    <a:pt x="23869" y="28490"/>
                  </a:lnTo>
                  <a:lnTo>
                    <a:pt x="23588" y="28524"/>
                  </a:lnTo>
                  <a:lnTo>
                    <a:pt x="23308" y="28535"/>
                  </a:lnTo>
                  <a:lnTo>
                    <a:pt x="23027" y="28546"/>
                  </a:lnTo>
                  <a:lnTo>
                    <a:pt x="22742" y="28535"/>
                  </a:lnTo>
                  <a:lnTo>
                    <a:pt x="22461" y="28524"/>
                  </a:lnTo>
                  <a:lnTo>
                    <a:pt x="22181" y="28490"/>
                  </a:lnTo>
                  <a:lnTo>
                    <a:pt x="21900" y="28433"/>
                  </a:lnTo>
                  <a:lnTo>
                    <a:pt x="21624" y="28376"/>
                  </a:lnTo>
                  <a:lnTo>
                    <a:pt x="21344" y="28297"/>
                  </a:lnTo>
                  <a:lnTo>
                    <a:pt x="21068" y="28217"/>
                  </a:lnTo>
                  <a:lnTo>
                    <a:pt x="20792" y="28104"/>
                  </a:lnTo>
                  <a:lnTo>
                    <a:pt x="20520" y="27991"/>
                  </a:lnTo>
                  <a:lnTo>
                    <a:pt x="20244" y="27866"/>
                  </a:lnTo>
                  <a:lnTo>
                    <a:pt x="19972" y="27718"/>
                  </a:lnTo>
                  <a:lnTo>
                    <a:pt x="19705" y="27560"/>
                  </a:lnTo>
                  <a:lnTo>
                    <a:pt x="19438" y="27390"/>
                  </a:lnTo>
                  <a:lnTo>
                    <a:pt x="19171" y="27197"/>
                  </a:lnTo>
                  <a:lnTo>
                    <a:pt x="18908" y="26993"/>
                  </a:lnTo>
                  <a:lnTo>
                    <a:pt x="18650" y="26777"/>
                  </a:lnTo>
                  <a:lnTo>
                    <a:pt x="18392" y="26550"/>
                  </a:lnTo>
                  <a:lnTo>
                    <a:pt x="18138" y="26312"/>
                  </a:lnTo>
                  <a:lnTo>
                    <a:pt x="17888" y="26051"/>
                  </a:lnTo>
                  <a:lnTo>
                    <a:pt x="17639" y="25779"/>
                  </a:lnTo>
                  <a:lnTo>
                    <a:pt x="17394" y="25496"/>
                  </a:lnTo>
                  <a:lnTo>
                    <a:pt x="17149" y="25189"/>
                  </a:lnTo>
                  <a:lnTo>
                    <a:pt x="16913" y="24872"/>
                  </a:lnTo>
                  <a:lnTo>
                    <a:pt x="16677" y="24543"/>
                  </a:lnTo>
                  <a:lnTo>
                    <a:pt x="16446" y="24203"/>
                  </a:lnTo>
                  <a:lnTo>
                    <a:pt x="16223" y="23840"/>
                  </a:lnTo>
                  <a:lnTo>
                    <a:pt x="16000" y="23465"/>
                  </a:lnTo>
                  <a:lnTo>
                    <a:pt x="15782" y="23080"/>
                  </a:lnTo>
                  <a:lnTo>
                    <a:pt x="15568" y="22672"/>
                  </a:lnTo>
                  <a:lnTo>
                    <a:pt x="15359" y="22252"/>
                  </a:lnTo>
                  <a:lnTo>
                    <a:pt x="15154" y="21821"/>
                  </a:lnTo>
                  <a:lnTo>
                    <a:pt x="14958" y="21379"/>
                  </a:lnTo>
                  <a:lnTo>
                    <a:pt x="14762" y="20914"/>
                  </a:lnTo>
                  <a:lnTo>
                    <a:pt x="14575" y="20437"/>
                  </a:lnTo>
                  <a:lnTo>
                    <a:pt x="14393" y="19938"/>
                  </a:lnTo>
                  <a:lnTo>
                    <a:pt x="14215" y="19439"/>
                  </a:lnTo>
                  <a:lnTo>
                    <a:pt x="14045" y="18918"/>
                  </a:lnTo>
                  <a:lnTo>
                    <a:pt x="13876" y="18373"/>
                  </a:lnTo>
                  <a:lnTo>
                    <a:pt x="13720" y="17818"/>
                  </a:lnTo>
                  <a:lnTo>
                    <a:pt x="13565" y="17251"/>
                  </a:lnTo>
                  <a:lnTo>
                    <a:pt x="13418" y="16672"/>
                  </a:lnTo>
                  <a:lnTo>
                    <a:pt x="13280" y="16071"/>
                  </a:lnTo>
                  <a:lnTo>
                    <a:pt x="13146" y="15459"/>
                  </a:lnTo>
                  <a:lnTo>
                    <a:pt x="13021" y="14835"/>
                  </a:lnTo>
                  <a:lnTo>
                    <a:pt x="12901" y="14188"/>
                  </a:lnTo>
                  <a:lnTo>
                    <a:pt x="12790" y="13531"/>
                  </a:lnTo>
                  <a:lnTo>
                    <a:pt x="12683" y="12850"/>
                  </a:lnTo>
                  <a:lnTo>
                    <a:pt x="12585" y="12170"/>
                  </a:lnTo>
                  <a:lnTo>
                    <a:pt x="12496" y="11455"/>
                  </a:lnTo>
                  <a:lnTo>
                    <a:pt x="12416" y="10741"/>
                  </a:lnTo>
                  <a:lnTo>
                    <a:pt x="12340" y="10004"/>
                  </a:lnTo>
                  <a:lnTo>
                    <a:pt x="12273" y="9255"/>
                  </a:lnTo>
                  <a:lnTo>
                    <a:pt x="12215" y="8484"/>
                  </a:lnTo>
                  <a:lnTo>
                    <a:pt x="12166" y="7701"/>
                  </a:lnTo>
                  <a:lnTo>
                    <a:pt x="12126" y="6896"/>
                  </a:lnTo>
                  <a:lnTo>
                    <a:pt x="12095" y="6091"/>
                  </a:lnTo>
                  <a:lnTo>
                    <a:pt x="12073" y="5252"/>
                  </a:lnTo>
                  <a:lnTo>
                    <a:pt x="12059" y="4412"/>
                  </a:lnTo>
                  <a:lnTo>
                    <a:pt x="12055" y="3550"/>
                  </a:lnTo>
                  <a:lnTo>
                    <a:pt x="12059" y="2666"/>
                  </a:lnTo>
                  <a:lnTo>
                    <a:pt x="12073" y="1770"/>
                  </a:lnTo>
                  <a:lnTo>
                    <a:pt x="12095" y="863"/>
                  </a:lnTo>
                  <a:lnTo>
                    <a:pt x="9072" y="874"/>
                  </a:lnTo>
                  <a:lnTo>
                    <a:pt x="7558" y="885"/>
                  </a:lnTo>
                  <a:lnTo>
                    <a:pt x="6044" y="908"/>
                  </a:lnTo>
                  <a:lnTo>
                    <a:pt x="4530" y="931"/>
                  </a:lnTo>
                  <a:lnTo>
                    <a:pt x="3020" y="976"/>
                  </a:lnTo>
                  <a:lnTo>
                    <a:pt x="1511" y="1021"/>
                  </a:lnTo>
                  <a:lnTo>
                    <a:pt x="1" y="1078"/>
                  </a:lnTo>
                  <a:lnTo>
                    <a:pt x="28" y="2507"/>
                  </a:lnTo>
                  <a:lnTo>
                    <a:pt x="54" y="3959"/>
                  </a:lnTo>
                  <a:lnTo>
                    <a:pt x="94" y="5410"/>
                  </a:lnTo>
                  <a:lnTo>
                    <a:pt x="135" y="6873"/>
                  </a:lnTo>
                  <a:lnTo>
                    <a:pt x="184" y="8348"/>
                  </a:lnTo>
                  <a:lnTo>
                    <a:pt x="237" y="9833"/>
                  </a:lnTo>
                  <a:lnTo>
                    <a:pt x="299" y="11319"/>
                  </a:lnTo>
                  <a:lnTo>
                    <a:pt x="371" y="12816"/>
                  </a:lnTo>
                  <a:lnTo>
                    <a:pt x="446" y="14313"/>
                  </a:lnTo>
                  <a:lnTo>
                    <a:pt x="531" y="15810"/>
                  </a:lnTo>
                  <a:lnTo>
                    <a:pt x="624" y="17307"/>
                  </a:lnTo>
                  <a:lnTo>
                    <a:pt x="727" y="18804"/>
                  </a:lnTo>
                  <a:lnTo>
                    <a:pt x="834" y="20301"/>
                  </a:lnTo>
                  <a:lnTo>
                    <a:pt x="954" y="21798"/>
                  </a:lnTo>
                  <a:lnTo>
                    <a:pt x="1083" y="23284"/>
                  </a:lnTo>
                  <a:lnTo>
                    <a:pt x="1154" y="24021"/>
                  </a:lnTo>
                  <a:lnTo>
                    <a:pt x="1226" y="24758"/>
                  </a:lnTo>
                  <a:lnTo>
                    <a:pt x="1297" y="25496"/>
                  </a:lnTo>
                  <a:lnTo>
                    <a:pt x="1377" y="26233"/>
                  </a:lnTo>
                  <a:lnTo>
                    <a:pt x="1453" y="26970"/>
                  </a:lnTo>
                  <a:lnTo>
                    <a:pt x="1537" y="27696"/>
                  </a:lnTo>
                  <a:lnTo>
                    <a:pt x="1622" y="28422"/>
                  </a:lnTo>
                  <a:lnTo>
                    <a:pt x="1706" y="29147"/>
                  </a:lnTo>
                  <a:lnTo>
                    <a:pt x="1800" y="29862"/>
                  </a:lnTo>
                  <a:lnTo>
                    <a:pt x="1893" y="30588"/>
                  </a:lnTo>
                  <a:lnTo>
                    <a:pt x="1987" y="31291"/>
                  </a:lnTo>
                  <a:lnTo>
                    <a:pt x="2085" y="32005"/>
                  </a:lnTo>
                  <a:lnTo>
                    <a:pt x="2187" y="32708"/>
                  </a:lnTo>
                  <a:lnTo>
                    <a:pt x="2294" y="33412"/>
                  </a:lnTo>
                  <a:lnTo>
                    <a:pt x="2401" y="34115"/>
                  </a:lnTo>
                  <a:lnTo>
                    <a:pt x="2512" y="34807"/>
                  </a:lnTo>
                  <a:lnTo>
                    <a:pt x="2628" y="35487"/>
                  </a:lnTo>
                  <a:lnTo>
                    <a:pt x="2744" y="36179"/>
                  </a:lnTo>
                  <a:lnTo>
                    <a:pt x="2864" y="36848"/>
                  </a:lnTo>
                  <a:lnTo>
                    <a:pt x="2989" y="37528"/>
                  </a:lnTo>
                  <a:lnTo>
                    <a:pt x="3118" y="38198"/>
                  </a:lnTo>
                  <a:lnTo>
                    <a:pt x="3252" y="38855"/>
                  </a:lnTo>
                  <a:lnTo>
                    <a:pt x="3385" y="39513"/>
                  </a:lnTo>
                  <a:lnTo>
                    <a:pt x="3523" y="40160"/>
                  </a:lnTo>
                  <a:lnTo>
                    <a:pt x="3666" y="40806"/>
                  </a:lnTo>
                  <a:lnTo>
                    <a:pt x="3808" y="41441"/>
                  </a:lnTo>
                  <a:lnTo>
                    <a:pt x="3960" y="42076"/>
                  </a:lnTo>
                  <a:lnTo>
                    <a:pt x="4111" y="42700"/>
                  </a:lnTo>
                  <a:lnTo>
                    <a:pt x="4267" y="43324"/>
                  </a:lnTo>
                  <a:lnTo>
                    <a:pt x="4427" y="43925"/>
                  </a:lnTo>
                  <a:lnTo>
                    <a:pt x="4592" y="44537"/>
                  </a:lnTo>
                  <a:lnTo>
                    <a:pt x="4757" y="45127"/>
                  </a:lnTo>
                  <a:lnTo>
                    <a:pt x="4930" y="45717"/>
                  </a:lnTo>
                  <a:lnTo>
                    <a:pt x="5104" y="46295"/>
                  </a:lnTo>
                  <a:lnTo>
                    <a:pt x="5300" y="46919"/>
                  </a:lnTo>
                  <a:lnTo>
                    <a:pt x="5500" y="47520"/>
                  </a:lnTo>
                  <a:lnTo>
                    <a:pt x="5701" y="48110"/>
                  </a:lnTo>
                  <a:lnTo>
                    <a:pt x="5910" y="48688"/>
                  </a:lnTo>
                  <a:lnTo>
                    <a:pt x="6119" y="49255"/>
                  </a:lnTo>
                  <a:lnTo>
                    <a:pt x="6337" y="49800"/>
                  </a:lnTo>
                  <a:lnTo>
                    <a:pt x="6556" y="50333"/>
                  </a:lnTo>
                  <a:lnTo>
                    <a:pt x="6778" y="50854"/>
                  </a:lnTo>
                  <a:lnTo>
                    <a:pt x="7005" y="51365"/>
                  </a:lnTo>
                  <a:lnTo>
                    <a:pt x="7233" y="51852"/>
                  </a:lnTo>
                  <a:lnTo>
                    <a:pt x="7464" y="52340"/>
                  </a:lnTo>
                  <a:lnTo>
                    <a:pt x="7705" y="52805"/>
                  </a:lnTo>
                  <a:lnTo>
                    <a:pt x="7941" y="53259"/>
                  </a:lnTo>
                  <a:lnTo>
                    <a:pt x="8185" y="53701"/>
                  </a:lnTo>
                  <a:lnTo>
                    <a:pt x="8430" y="54132"/>
                  </a:lnTo>
                  <a:lnTo>
                    <a:pt x="8680" y="54552"/>
                  </a:lnTo>
                  <a:lnTo>
                    <a:pt x="8929" y="54948"/>
                  </a:lnTo>
                  <a:lnTo>
                    <a:pt x="9187" y="55345"/>
                  </a:lnTo>
                  <a:lnTo>
                    <a:pt x="9441" y="55731"/>
                  </a:lnTo>
                  <a:lnTo>
                    <a:pt x="9704" y="56094"/>
                  </a:lnTo>
                  <a:lnTo>
                    <a:pt x="9967" y="56457"/>
                  </a:lnTo>
                  <a:lnTo>
                    <a:pt x="10229" y="56797"/>
                  </a:lnTo>
                  <a:lnTo>
                    <a:pt x="10496" y="57137"/>
                  </a:lnTo>
                  <a:lnTo>
                    <a:pt x="10768" y="57455"/>
                  </a:lnTo>
                  <a:lnTo>
                    <a:pt x="11040" y="57772"/>
                  </a:lnTo>
                  <a:lnTo>
                    <a:pt x="11316" y="58079"/>
                  </a:lnTo>
                  <a:lnTo>
                    <a:pt x="11592" y="58362"/>
                  </a:lnTo>
                  <a:lnTo>
                    <a:pt x="11868" y="58646"/>
                  </a:lnTo>
                  <a:lnTo>
                    <a:pt x="12149" y="58918"/>
                  </a:lnTo>
                  <a:lnTo>
                    <a:pt x="12434" y="59179"/>
                  </a:lnTo>
                  <a:lnTo>
                    <a:pt x="12718" y="59428"/>
                  </a:lnTo>
                  <a:lnTo>
                    <a:pt x="13003" y="59666"/>
                  </a:lnTo>
                  <a:lnTo>
                    <a:pt x="13293" y="59893"/>
                  </a:lnTo>
                  <a:lnTo>
                    <a:pt x="13582" y="60120"/>
                  </a:lnTo>
                  <a:lnTo>
                    <a:pt x="13872" y="60324"/>
                  </a:lnTo>
                  <a:lnTo>
                    <a:pt x="14161" y="60528"/>
                  </a:lnTo>
                  <a:lnTo>
                    <a:pt x="14455" y="60721"/>
                  </a:lnTo>
                  <a:lnTo>
                    <a:pt x="14753" y="60903"/>
                  </a:lnTo>
                  <a:lnTo>
                    <a:pt x="15047" y="61084"/>
                  </a:lnTo>
                  <a:lnTo>
                    <a:pt x="15346" y="61243"/>
                  </a:lnTo>
                  <a:lnTo>
                    <a:pt x="15644" y="61402"/>
                  </a:lnTo>
                  <a:lnTo>
                    <a:pt x="15942" y="61549"/>
                  </a:lnTo>
                  <a:lnTo>
                    <a:pt x="16241" y="61696"/>
                  </a:lnTo>
                  <a:lnTo>
                    <a:pt x="16539" y="61821"/>
                  </a:lnTo>
                  <a:lnTo>
                    <a:pt x="16842" y="61946"/>
                  </a:lnTo>
                  <a:lnTo>
                    <a:pt x="17145" y="62059"/>
                  </a:lnTo>
                  <a:lnTo>
                    <a:pt x="17447" y="62173"/>
                  </a:lnTo>
                  <a:lnTo>
                    <a:pt x="17750" y="62275"/>
                  </a:lnTo>
                  <a:lnTo>
                    <a:pt x="18053" y="62366"/>
                  </a:lnTo>
                  <a:lnTo>
                    <a:pt x="18356" y="62456"/>
                  </a:lnTo>
                  <a:lnTo>
                    <a:pt x="18659" y="62536"/>
                  </a:lnTo>
                  <a:lnTo>
                    <a:pt x="18961" y="62604"/>
                  </a:lnTo>
                  <a:lnTo>
                    <a:pt x="19572" y="62728"/>
                  </a:lnTo>
                  <a:lnTo>
                    <a:pt x="20177" y="62831"/>
                  </a:lnTo>
                  <a:lnTo>
                    <a:pt x="20783" y="62899"/>
                  </a:lnTo>
                  <a:lnTo>
                    <a:pt x="21388" y="62955"/>
                  </a:lnTo>
                  <a:lnTo>
                    <a:pt x="21989" y="62978"/>
                  </a:lnTo>
                  <a:lnTo>
                    <a:pt x="22586" y="62989"/>
                  </a:lnTo>
                  <a:lnTo>
                    <a:pt x="23165" y="62967"/>
                  </a:lnTo>
                  <a:lnTo>
                    <a:pt x="23739" y="62933"/>
                  </a:lnTo>
                  <a:lnTo>
                    <a:pt x="24318" y="62876"/>
                  </a:lnTo>
                  <a:lnTo>
                    <a:pt x="24897" y="62797"/>
                  </a:lnTo>
                  <a:lnTo>
                    <a:pt x="25476" y="62694"/>
                  </a:lnTo>
                  <a:lnTo>
                    <a:pt x="26055" y="62570"/>
                  </a:lnTo>
                  <a:lnTo>
                    <a:pt x="26634" y="62422"/>
                  </a:lnTo>
                  <a:lnTo>
                    <a:pt x="27213" y="62241"/>
                  </a:lnTo>
                  <a:lnTo>
                    <a:pt x="27787" y="62048"/>
                  </a:lnTo>
                  <a:lnTo>
                    <a:pt x="28077" y="61935"/>
                  </a:lnTo>
                  <a:lnTo>
                    <a:pt x="28362" y="61821"/>
                  </a:lnTo>
                  <a:lnTo>
                    <a:pt x="28647" y="61696"/>
                  </a:lnTo>
                  <a:lnTo>
                    <a:pt x="28932" y="61560"/>
                  </a:lnTo>
                  <a:lnTo>
                    <a:pt x="29217" y="61424"/>
                  </a:lnTo>
                  <a:lnTo>
                    <a:pt x="29502" y="61277"/>
                  </a:lnTo>
                  <a:lnTo>
                    <a:pt x="29787" y="61129"/>
                  </a:lnTo>
                  <a:lnTo>
                    <a:pt x="30067" y="60971"/>
                  </a:lnTo>
                  <a:lnTo>
                    <a:pt x="30352" y="60800"/>
                  </a:lnTo>
                  <a:lnTo>
                    <a:pt x="30633" y="60630"/>
                  </a:lnTo>
                  <a:lnTo>
                    <a:pt x="30913" y="60449"/>
                  </a:lnTo>
                  <a:lnTo>
                    <a:pt x="31194" y="60267"/>
                  </a:lnTo>
                  <a:lnTo>
                    <a:pt x="31470" y="60063"/>
                  </a:lnTo>
                  <a:lnTo>
                    <a:pt x="31746" y="59859"/>
                  </a:lnTo>
                  <a:lnTo>
                    <a:pt x="32022" y="59644"/>
                  </a:lnTo>
                  <a:lnTo>
                    <a:pt x="32298" y="59428"/>
                  </a:lnTo>
                  <a:lnTo>
                    <a:pt x="32574" y="59201"/>
                  </a:lnTo>
                  <a:lnTo>
                    <a:pt x="32846" y="58963"/>
                  </a:lnTo>
                  <a:lnTo>
                    <a:pt x="33117" y="58714"/>
                  </a:lnTo>
                  <a:lnTo>
                    <a:pt x="33384" y="58464"/>
                  </a:lnTo>
                  <a:lnTo>
                    <a:pt x="33656" y="58203"/>
                  </a:lnTo>
                  <a:lnTo>
                    <a:pt x="33923" y="57931"/>
                  </a:lnTo>
                  <a:lnTo>
                    <a:pt x="34186" y="57659"/>
                  </a:lnTo>
                  <a:lnTo>
                    <a:pt x="34453" y="57364"/>
                  </a:lnTo>
                  <a:lnTo>
                    <a:pt x="34716" y="57069"/>
                  </a:lnTo>
                  <a:lnTo>
                    <a:pt x="34974" y="56763"/>
                  </a:lnTo>
                  <a:lnTo>
                    <a:pt x="35232" y="56445"/>
                  </a:lnTo>
                  <a:lnTo>
                    <a:pt x="35491" y="56128"/>
                  </a:lnTo>
                  <a:lnTo>
                    <a:pt x="35749" y="55788"/>
                  </a:lnTo>
                  <a:lnTo>
                    <a:pt x="36003" y="55447"/>
                  </a:lnTo>
                  <a:lnTo>
                    <a:pt x="36257" y="55096"/>
                  </a:lnTo>
                  <a:lnTo>
                    <a:pt x="36506" y="54733"/>
                  </a:lnTo>
                  <a:lnTo>
                    <a:pt x="36755" y="54359"/>
                  </a:lnTo>
                  <a:lnTo>
                    <a:pt x="37000" y="53984"/>
                  </a:lnTo>
                  <a:lnTo>
                    <a:pt x="37245" y="53588"/>
                  </a:lnTo>
                  <a:lnTo>
                    <a:pt x="37486" y="53191"/>
                  </a:lnTo>
                  <a:lnTo>
                    <a:pt x="37726" y="52782"/>
                  </a:lnTo>
                  <a:lnTo>
                    <a:pt x="37966" y="52363"/>
                  </a:lnTo>
                  <a:lnTo>
                    <a:pt x="38203" y="51932"/>
                  </a:lnTo>
                  <a:lnTo>
                    <a:pt x="38434" y="51489"/>
                  </a:lnTo>
                  <a:lnTo>
                    <a:pt x="38666" y="51036"/>
                  </a:lnTo>
                  <a:lnTo>
                    <a:pt x="38897" y="50571"/>
                  </a:lnTo>
                  <a:lnTo>
                    <a:pt x="39124" y="50094"/>
                  </a:lnTo>
                  <a:lnTo>
                    <a:pt x="39347" y="49618"/>
                  </a:lnTo>
                  <a:lnTo>
                    <a:pt x="39570" y="49119"/>
                  </a:lnTo>
                  <a:lnTo>
                    <a:pt x="39788" y="48620"/>
                  </a:lnTo>
                  <a:lnTo>
                    <a:pt x="40046" y="47996"/>
                  </a:lnTo>
                  <a:lnTo>
                    <a:pt x="40300" y="47361"/>
                  </a:lnTo>
                  <a:lnTo>
                    <a:pt x="40540" y="46726"/>
                  </a:lnTo>
                  <a:lnTo>
                    <a:pt x="40776" y="46091"/>
                  </a:lnTo>
                  <a:lnTo>
                    <a:pt x="41003" y="45445"/>
                  </a:lnTo>
                  <a:lnTo>
                    <a:pt x="41222" y="44787"/>
                  </a:lnTo>
                  <a:lnTo>
                    <a:pt x="41435" y="44129"/>
                  </a:lnTo>
                  <a:lnTo>
                    <a:pt x="41640" y="43471"/>
                  </a:lnTo>
                  <a:lnTo>
                    <a:pt x="41836" y="42802"/>
                  </a:lnTo>
                  <a:lnTo>
                    <a:pt x="42028" y="42122"/>
                  </a:lnTo>
                  <a:lnTo>
                    <a:pt x="42210" y="41441"/>
                  </a:lnTo>
                  <a:lnTo>
                    <a:pt x="42388" y="40761"/>
                  </a:lnTo>
                  <a:lnTo>
                    <a:pt x="42557" y="40069"/>
                  </a:lnTo>
                  <a:lnTo>
                    <a:pt x="42718" y="39377"/>
                  </a:lnTo>
                  <a:lnTo>
                    <a:pt x="42874" y="38674"/>
                  </a:lnTo>
                  <a:lnTo>
                    <a:pt x="43025" y="37971"/>
                  </a:lnTo>
                  <a:lnTo>
                    <a:pt x="43167" y="37256"/>
                  </a:lnTo>
                  <a:lnTo>
                    <a:pt x="43306" y="36542"/>
                  </a:lnTo>
                  <a:lnTo>
                    <a:pt x="43439" y="35827"/>
                  </a:lnTo>
                  <a:lnTo>
                    <a:pt x="43564" y="35101"/>
                  </a:lnTo>
                  <a:lnTo>
                    <a:pt x="43684" y="34376"/>
                  </a:lnTo>
                  <a:lnTo>
                    <a:pt x="43800" y="33638"/>
                  </a:lnTo>
                  <a:lnTo>
                    <a:pt x="43907" y="32901"/>
                  </a:lnTo>
                  <a:lnTo>
                    <a:pt x="44009" y="32164"/>
                  </a:lnTo>
                  <a:lnTo>
                    <a:pt x="44112" y="31416"/>
                  </a:lnTo>
                  <a:lnTo>
                    <a:pt x="44205" y="30667"/>
                  </a:lnTo>
                  <a:lnTo>
                    <a:pt x="44294" y="29907"/>
                  </a:lnTo>
                  <a:lnTo>
                    <a:pt x="44374" y="29147"/>
                  </a:lnTo>
                  <a:lnTo>
                    <a:pt x="44454" y="28388"/>
                  </a:lnTo>
                  <a:lnTo>
                    <a:pt x="44530" y="27628"/>
                  </a:lnTo>
                  <a:lnTo>
                    <a:pt x="44601" y="26856"/>
                  </a:lnTo>
                  <a:lnTo>
                    <a:pt x="44668" y="26085"/>
                  </a:lnTo>
                  <a:lnTo>
                    <a:pt x="44730" y="25303"/>
                  </a:lnTo>
                  <a:lnTo>
                    <a:pt x="44788" y="24532"/>
                  </a:lnTo>
                  <a:lnTo>
                    <a:pt x="44842" y="23749"/>
                  </a:lnTo>
                  <a:lnTo>
                    <a:pt x="44895" y="22955"/>
                  </a:lnTo>
                  <a:lnTo>
                    <a:pt x="44944" y="22173"/>
                  </a:lnTo>
                  <a:lnTo>
                    <a:pt x="44989" y="21379"/>
                  </a:lnTo>
                  <a:lnTo>
                    <a:pt x="45029" y="20585"/>
                  </a:lnTo>
                  <a:lnTo>
                    <a:pt x="45064" y="19791"/>
                  </a:lnTo>
                  <a:lnTo>
                    <a:pt x="45100" y="18986"/>
                  </a:lnTo>
                  <a:lnTo>
                    <a:pt x="45131" y="18181"/>
                  </a:lnTo>
                  <a:lnTo>
                    <a:pt x="45162" y="17375"/>
                  </a:lnTo>
                  <a:lnTo>
                    <a:pt x="45189" y="16570"/>
                  </a:lnTo>
                  <a:lnTo>
                    <a:pt x="45238" y="14948"/>
                  </a:lnTo>
                  <a:lnTo>
                    <a:pt x="45274" y="13315"/>
                  </a:lnTo>
                  <a:lnTo>
                    <a:pt x="45305" y="11671"/>
                  </a:lnTo>
                  <a:lnTo>
                    <a:pt x="45327" y="10015"/>
                  </a:lnTo>
                  <a:lnTo>
                    <a:pt x="45349" y="8359"/>
                  </a:lnTo>
                  <a:lnTo>
                    <a:pt x="45363" y="6703"/>
                  </a:lnTo>
                  <a:lnTo>
                    <a:pt x="45385" y="3358"/>
                  </a:lnTo>
                  <a:lnTo>
                    <a:pt x="45403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8"/>
            <p:cNvSpPr/>
            <p:nvPr/>
          </p:nvSpPr>
          <p:spPr>
            <a:xfrm>
              <a:off x="3370325" y="-10467900"/>
              <a:ext cx="109775" cy="203575"/>
            </a:xfrm>
            <a:custGeom>
              <a:rect b="b" l="l" r="r" t="t"/>
              <a:pathLst>
                <a:path extrusionOk="0" h="8143" w="4391">
                  <a:moveTo>
                    <a:pt x="4391" y="0"/>
                  </a:moveTo>
                  <a:lnTo>
                    <a:pt x="4048" y="45"/>
                  </a:lnTo>
                  <a:lnTo>
                    <a:pt x="3710" y="102"/>
                  </a:lnTo>
                  <a:lnTo>
                    <a:pt x="3371" y="170"/>
                  </a:lnTo>
                  <a:lnTo>
                    <a:pt x="3033" y="250"/>
                  </a:lnTo>
                  <a:lnTo>
                    <a:pt x="2699" y="352"/>
                  </a:lnTo>
                  <a:lnTo>
                    <a:pt x="2369" y="465"/>
                  </a:lnTo>
                  <a:lnTo>
                    <a:pt x="2040" y="590"/>
                  </a:lnTo>
                  <a:lnTo>
                    <a:pt x="1719" y="726"/>
                  </a:lnTo>
                  <a:lnTo>
                    <a:pt x="1581" y="794"/>
                  </a:lnTo>
                  <a:lnTo>
                    <a:pt x="1452" y="873"/>
                  </a:lnTo>
                  <a:lnTo>
                    <a:pt x="1336" y="953"/>
                  </a:lnTo>
                  <a:lnTo>
                    <a:pt x="1225" y="1032"/>
                  </a:lnTo>
                  <a:lnTo>
                    <a:pt x="1118" y="1123"/>
                  </a:lnTo>
                  <a:lnTo>
                    <a:pt x="1024" y="1214"/>
                  </a:lnTo>
                  <a:lnTo>
                    <a:pt x="935" y="1304"/>
                  </a:lnTo>
                  <a:lnTo>
                    <a:pt x="851" y="1406"/>
                  </a:lnTo>
                  <a:lnTo>
                    <a:pt x="775" y="1508"/>
                  </a:lnTo>
                  <a:lnTo>
                    <a:pt x="708" y="1622"/>
                  </a:lnTo>
                  <a:lnTo>
                    <a:pt x="646" y="1735"/>
                  </a:lnTo>
                  <a:lnTo>
                    <a:pt x="588" y="1860"/>
                  </a:lnTo>
                  <a:lnTo>
                    <a:pt x="535" y="1996"/>
                  </a:lnTo>
                  <a:lnTo>
                    <a:pt x="486" y="2132"/>
                  </a:lnTo>
                  <a:lnTo>
                    <a:pt x="446" y="2268"/>
                  </a:lnTo>
                  <a:lnTo>
                    <a:pt x="405" y="2427"/>
                  </a:lnTo>
                  <a:lnTo>
                    <a:pt x="374" y="2586"/>
                  </a:lnTo>
                  <a:lnTo>
                    <a:pt x="343" y="2745"/>
                  </a:lnTo>
                  <a:lnTo>
                    <a:pt x="316" y="2926"/>
                  </a:lnTo>
                  <a:lnTo>
                    <a:pt x="294" y="3108"/>
                  </a:lnTo>
                  <a:lnTo>
                    <a:pt x="272" y="3300"/>
                  </a:lnTo>
                  <a:lnTo>
                    <a:pt x="254" y="3504"/>
                  </a:lnTo>
                  <a:lnTo>
                    <a:pt x="223" y="3947"/>
                  </a:lnTo>
                  <a:lnTo>
                    <a:pt x="201" y="4434"/>
                  </a:lnTo>
                  <a:lnTo>
                    <a:pt x="178" y="4956"/>
                  </a:lnTo>
                  <a:lnTo>
                    <a:pt x="143" y="6158"/>
                  </a:lnTo>
                  <a:lnTo>
                    <a:pt x="116" y="6714"/>
                  </a:lnTo>
                  <a:lnTo>
                    <a:pt x="103" y="6975"/>
                  </a:lnTo>
                  <a:lnTo>
                    <a:pt x="85" y="7213"/>
                  </a:lnTo>
                  <a:lnTo>
                    <a:pt x="67" y="7440"/>
                  </a:lnTo>
                  <a:lnTo>
                    <a:pt x="45" y="7655"/>
                  </a:lnTo>
                  <a:lnTo>
                    <a:pt x="23" y="7871"/>
                  </a:lnTo>
                  <a:lnTo>
                    <a:pt x="0" y="8075"/>
                  </a:lnTo>
                  <a:lnTo>
                    <a:pt x="1011" y="8086"/>
                  </a:lnTo>
                  <a:lnTo>
                    <a:pt x="2022" y="8109"/>
                  </a:lnTo>
                  <a:lnTo>
                    <a:pt x="3037" y="8132"/>
                  </a:lnTo>
                  <a:lnTo>
                    <a:pt x="4048" y="8143"/>
                  </a:lnTo>
                  <a:lnTo>
                    <a:pt x="4052" y="7678"/>
                  </a:lnTo>
                  <a:lnTo>
                    <a:pt x="4057" y="7213"/>
                  </a:lnTo>
                  <a:lnTo>
                    <a:pt x="4070" y="6260"/>
                  </a:lnTo>
                  <a:lnTo>
                    <a:pt x="4097" y="5319"/>
                  </a:lnTo>
                  <a:lnTo>
                    <a:pt x="4128" y="4378"/>
                  </a:lnTo>
                  <a:lnTo>
                    <a:pt x="4164" y="3448"/>
                  </a:lnTo>
                  <a:lnTo>
                    <a:pt x="4204" y="2529"/>
                  </a:lnTo>
                  <a:lnTo>
                    <a:pt x="4293" y="726"/>
                  </a:lnTo>
                  <a:lnTo>
                    <a:pt x="4297" y="624"/>
                  </a:lnTo>
                  <a:lnTo>
                    <a:pt x="4306" y="522"/>
                  </a:lnTo>
                  <a:lnTo>
                    <a:pt x="4328" y="340"/>
                  </a:lnTo>
                  <a:lnTo>
                    <a:pt x="4360" y="170"/>
                  </a:lnTo>
                  <a:lnTo>
                    <a:pt x="4391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8"/>
            <p:cNvSpPr/>
            <p:nvPr/>
          </p:nvSpPr>
          <p:spPr>
            <a:xfrm>
              <a:off x="3499225" y="-10474150"/>
              <a:ext cx="105225" cy="211825"/>
            </a:xfrm>
            <a:custGeom>
              <a:rect b="b" l="l" r="r" t="t"/>
              <a:pathLst>
                <a:path extrusionOk="0" h="8473" w="4209">
                  <a:moveTo>
                    <a:pt x="4209" y="1"/>
                  </a:moveTo>
                  <a:lnTo>
                    <a:pt x="3737" y="23"/>
                  </a:lnTo>
                  <a:lnTo>
                    <a:pt x="3265" y="35"/>
                  </a:lnTo>
                  <a:lnTo>
                    <a:pt x="2307" y="35"/>
                  </a:lnTo>
                  <a:lnTo>
                    <a:pt x="1345" y="57"/>
                  </a:lnTo>
                  <a:lnTo>
                    <a:pt x="865" y="69"/>
                  </a:lnTo>
                  <a:lnTo>
                    <a:pt x="388" y="103"/>
                  </a:lnTo>
                  <a:lnTo>
                    <a:pt x="419" y="284"/>
                  </a:lnTo>
                  <a:lnTo>
                    <a:pt x="433" y="386"/>
                  </a:lnTo>
                  <a:lnTo>
                    <a:pt x="442" y="488"/>
                  </a:lnTo>
                  <a:lnTo>
                    <a:pt x="450" y="602"/>
                  </a:lnTo>
                  <a:lnTo>
                    <a:pt x="459" y="715"/>
                  </a:lnTo>
                  <a:lnTo>
                    <a:pt x="459" y="840"/>
                  </a:lnTo>
                  <a:lnTo>
                    <a:pt x="459" y="976"/>
                  </a:lnTo>
                  <a:lnTo>
                    <a:pt x="370" y="2790"/>
                  </a:lnTo>
                  <a:lnTo>
                    <a:pt x="321" y="3720"/>
                  </a:lnTo>
                  <a:lnTo>
                    <a:pt x="272" y="4662"/>
                  </a:lnTo>
                  <a:lnTo>
                    <a:pt x="214" y="5603"/>
                  </a:lnTo>
                  <a:lnTo>
                    <a:pt x="152" y="6544"/>
                  </a:lnTo>
                  <a:lnTo>
                    <a:pt x="81" y="7474"/>
                  </a:lnTo>
                  <a:lnTo>
                    <a:pt x="45" y="7939"/>
                  </a:lnTo>
                  <a:lnTo>
                    <a:pt x="1" y="8393"/>
                  </a:lnTo>
                  <a:lnTo>
                    <a:pt x="1034" y="8416"/>
                  </a:lnTo>
                  <a:lnTo>
                    <a:pt x="2062" y="8438"/>
                  </a:lnTo>
                  <a:lnTo>
                    <a:pt x="3087" y="8450"/>
                  </a:lnTo>
                  <a:lnTo>
                    <a:pt x="4111" y="8472"/>
                  </a:lnTo>
                  <a:lnTo>
                    <a:pt x="4111" y="8472"/>
                  </a:lnTo>
                  <a:lnTo>
                    <a:pt x="4093" y="7939"/>
                  </a:lnTo>
                  <a:lnTo>
                    <a:pt x="4075" y="7395"/>
                  </a:lnTo>
                  <a:lnTo>
                    <a:pt x="4062" y="6862"/>
                  </a:lnTo>
                  <a:lnTo>
                    <a:pt x="4053" y="6340"/>
                  </a:lnTo>
                  <a:lnTo>
                    <a:pt x="4048" y="5807"/>
                  </a:lnTo>
                  <a:lnTo>
                    <a:pt x="4048" y="5274"/>
                  </a:lnTo>
                  <a:lnTo>
                    <a:pt x="4048" y="4752"/>
                  </a:lnTo>
                  <a:lnTo>
                    <a:pt x="4053" y="4219"/>
                  </a:lnTo>
                  <a:lnTo>
                    <a:pt x="4062" y="3698"/>
                  </a:lnTo>
                  <a:lnTo>
                    <a:pt x="4075" y="3165"/>
                  </a:lnTo>
                  <a:lnTo>
                    <a:pt x="4088" y="2643"/>
                  </a:lnTo>
                  <a:lnTo>
                    <a:pt x="4106" y="2110"/>
                  </a:lnTo>
                  <a:lnTo>
                    <a:pt x="4129" y="1588"/>
                  </a:lnTo>
                  <a:lnTo>
                    <a:pt x="4151" y="1055"/>
                  </a:lnTo>
                  <a:lnTo>
                    <a:pt x="4178" y="522"/>
                  </a:lnTo>
                  <a:lnTo>
                    <a:pt x="4209" y="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8"/>
            <p:cNvSpPr/>
            <p:nvPr/>
          </p:nvSpPr>
          <p:spPr>
            <a:xfrm>
              <a:off x="3538300" y="-9027875"/>
              <a:ext cx="575450" cy="335725"/>
            </a:xfrm>
            <a:custGeom>
              <a:rect b="b" l="l" r="r" t="t"/>
              <a:pathLst>
                <a:path extrusionOk="0" h="13429" w="23018">
                  <a:moveTo>
                    <a:pt x="1" y="1"/>
                  </a:moveTo>
                  <a:lnTo>
                    <a:pt x="94" y="1577"/>
                  </a:lnTo>
                  <a:lnTo>
                    <a:pt x="183" y="3165"/>
                  </a:lnTo>
                  <a:lnTo>
                    <a:pt x="268" y="4764"/>
                  </a:lnTo>
                  <a:lnTo>
                    <a:pt x="348" y="6363"/>
                  </a:lnTo>
                  <a:lnTo>
                    <a:pt x="424" y="7973"/>
                  </a:lnTo>
                  <a:lnTo>
                    <a:pt x="495" y="9584"/>
                  </a:lnTo>
                  <a:lnTo>
                    <a:pt x="562" y="11194"/>
                  </a:lnTo>
                  <a:lnTo>
                    <a:pt x="629" y="12816"/>
                  </a:lnTo>
                  <a:lnTo>
                    <a:pt x="1987" y="12635"/>
                  </a:lnTo>
                  <a:lnTo>
                    <a:pt x="3354" y="12465"/>
                  </a:lnTo>
                  <a:lnTo>
                    <a:pt x="4734" y="12317"/>
                  </a:lnTo>
                  <a:lnTo>
                    <a:pt x="6123" y="12181"/>
                  </a:lnTo>
                  <a:lnTo>
                    <a:pt x="7517" y="12079"/>
                  </a:lnTo>
                  <a:lnTo>
                    <a:pt x="8216" y="12034"/>
                  </a:lnTo>
                  <a:lnTo>
                    <a:pt x="8920" y="12000"/>
                  </a:lnTo>
                  <a:lnTo>
                    <a:pt x="9619" y="11977"/>
                  </a:lnTo>
                  <a:lnTo>
                    <a:pt x="10323" y="11954"/>
                  </a:lnTo>
                  <a:lnTo>
                    <a:pt x="11022" y="11943"/>
                  </a:lnTo>
                  <a:lnTo>
                    <a:pt x="11725" y="11943"/>
                  </a:lnTo>
                  <a:lnTo>
                    <a:pt x="12424" y="11954"/>
                  </a:lnTo>
                  <a:lnTo>
                    <a:pt x="13128" y="11966"/>
                  </a:lnTo>
                  <a:lnTo>
                    <a:pt x="13827" y="11988"/>
                  </a:lnTo>
                  <a:lnTo>
                    <a:pt x="14531" y="12034"/>
                  </a:lnTo>
                  <a:lnTo>
                    <a:pt x="15230" y="12079"/>
                  </a:lnTo>
                  <a:lnTo>
                    <a:pt x="15924" y="12136"/>
                  </a:lnTo>
                  <a:lnTo>
                    <a:pt x="16623" y="12204"/>
                  </a:lnTo>
                  <a:lnTo>
                    <a:pt x="17318" y="12294"/>
                  </a:lnTo>
                  <a:lnTo>
                    <a:pt x="18008" y="12385"/>
                  </a:lnTo>
                  <a:lnTo>
                    <a:pt x="18703" y="12499"/>
                  </a:lnTo>
                  <a:lnTo>
                    <a:pt x="19389" y="12612"/>
                  </a:lnTo>
                  <a:lnTo>
                    <a:pt x="20074" y="12748"/>
                  </a:lnTo>
                  <a:lnTo>
                    <a:pt x="20760" y="12896"/>
                  </a:lnTo>
                  <a:lnTo>
                    <a:pt x="21437" y="13066"/>
                  </a:lnTo>
                  <a:lnTo>
                    <a:pt x="22114" y="13236"/>
                  </a:lnTo>
                  <a:lnTo>
                    <a:pt x="22791" y="13429"/>
                  </a:lnTo>
                  <a:lnTo>
                    <a:pt x="22862" y="10605"/>
                  </a:lnTo>
                  <a:lnTo>
                    <a:pt x="22924" y="7792"/>
                  </a:lnTo>
                  <a:lnTo>
                    <a:pt x="22951" y="6374"/>
                  </a:lnTo>
                  <a:lnTo>
                    <a:pt x="22978" y="4979"/>
                  </a:lnTo>
                  <a:lnTo>
                    <a:pt x="23000" y="3573"/>
                  </a:lnTo>
                  <a:lnTo>
                    <a:pt x="23018" y="2167"/>
                  </a:lnTo>
                  <a:lnTo>
                    <a:pt x="17260" y="1600"/>
                  </a:lnTo>
                  <a:lnTo>
                    <a:pt x="11511" y="1033"/>
                  </a:lnTo>
                  <a:lnTo>
                    <a:pt x="8635" y="761"/>
                  </a:lnTo>
                  <a:lnTo>
                    <a:pt x="5758" y="488"/>
                  </a:lnTo>
                  <a:lnTo>
                    <a:pt x="2882" y="2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8"/>
            <p:cNvSpPr/>
            <p:nvPr/>
          </p:nvSpPr>
          <p:spPr>
            <a:xfrm>
              <a:off x="3557225" y="-8628675"/>
              <a:ext cx="549400" cy="274200"/>
            </a:xfrm>
            <a:custGeom>
              <a:rect b="b" l="l" r="r" t="t"/>
              <a:pathLst>
                <a:path extrusionOk="0" h="10968" w="21976">
                  <a:moveTo>
                    <a:pt x="21976" y="1"/>
                  </a:moveTo>
                  <a:lnTo>
                    <a:pt x="21308" y="182"/>
                  </a:lnTo>
                  <a:lnTo>
                    <a:pt x="20635" y="364"/>
                  </a:lnTo>
                  <a:lnTo>
                    <a:pt x="19959" y="523"/>
                  </a:lnTo>
                  <a:lnTo>
                    <a:pt x="19282" y="670"/>
                  </a:lnTo>
                  <a:lnTo>
                    <a:pt x="18605" y="795"/>
                  </a:lnTo>
                  <a:lnTo>
                    <a:pt x="17919" y="920"/>
                  </a:lnTo>
                  <a:lnTo>
                    <a:pt x="17233" y="1022"/>
                  </a:lnTo>
                  <a:lnTo>
                    <a:pt x="16548" y="1112"/>
                  </a:lnTo>
                  <a:lnTo>
                    <a:pt x="15857" y="1192"/>
                  </a:lnTo>
                  <a:lnTo>
                    <a:pt x="15167" y="1271"/>
                  </a:lnTo>
                  <a:lnTo>
                    <a:pt x="14477" y="1328"/>
                  </a:lnTo>
                  <a:lnTo>
                    <a:pt x="13782" y="1373"/>
                  </a:lnTo>
                  <a:lnTo>
                    <a:pt x="13088" y="1407"/>
                  </a:lnTo>
                  <a:lnTo>
                    <a:pt x="12393" y="1430"/>
                  </a:lnTo>
                  <a:lnTo>
                    <a:pt x="11698" y="1453"/>
                  </a:lnTo>
                  <a:lnTo>
                    <a:pt x="10309" y="1453"/>
                  </a:lnTo>
                  <a:lnTo>
                    <a:pt x="9610" y="1441"/>
                  </a:lnTo>
                  <a:lnTo>
                    <a:pt x="8915" y="1430"/>
                  </a:lnTo>
                  <a:lnTo>
                    <a:pt x="8221" y="1396"/>
                  </a:lnTo>
                  <a:lnTo>
                    <a:pt x="7526" y="1362"/>
                  </a:lnTo>
                  <a:lnTo>
                    <a:pt x="6831" y="1328"/>
                  </a:lnTo>
                  <a:lnTo>
                    <a:pt x="5451" y="1226"/>
                  </a:lnTo>
                  <a:lnTo>
                    <a:pt x="4075" y="1101"/>
                  </a:lnTo>
                  <a:lnTo>
                    <a:pt x="2704" y="954"/>
                  </a:lnTo>
                  <a:lnTo>
                    <a:pt x="1345" y="783"/>
                  </a:lnTo>
                  <a:lnTo>
                    <a:pt x="1" y="613"/>
                  </a:lnTo>
                  <a:lnTo>
                    <a:pt x="85" y="3188"/>
                  </a:lnTo>
                  <a:lnTo>
                    <a:pt x="170" y="5774"/>
                  </a:lnTo>
                  <a:lnTo>
                    <a:pt x="210" y="7066"/>
                  </a:lnTo>
                  <a:lnTo>
                    <a:pt x="250" y="8371"/>
                  </a:lnTo>
                  <a:lnTo>
                    <a:pt x="281" y="9664"/>
                  </a:lnTo>
                  <a:lnTo>
                    <a:pt x="312" y="10968"/>
                  </a:lnTo>
                  <a:lnTo>
                    <a:pt x="1644" y="10854"/>
                  </a:lnTo>
                  <a:lnTo>
                    <a:pt x="2980" y="10752"/>
                  </a:lnTo>
                  <a:lnTo>
                    <a:pt x="4311" y="10662"/>
                  </a:lnTo>
                  <a:lnTo>
                    <a:pt x="5647" y="10594"/>
                  </a:lnTo>
                  <a:lnTo>
                    <a:pt x="6983" y="10537"/>
                  </a:lnTo>
                  <a:lnTo>
                    <a:pt x="8319" y="10491"/>
                  </a:lnTo>
                  <a:lnTo>
                    <a:pt x="9650" y="10469"/>
                  </a:lnTo>
                  <a:lnTo>
                    <a:pt x="10986" y="10457"/>
                  </a:lnTo>
                  <a:lnTo>
                    <a:pt x="12322" y="10457"/>
                  </a:lnTo>
                  <a:lnTo>
                    <a:pt x="13658" y="10469"/>
                  </a:lnTo>
                  <a:lnTo>
                    <a:pt x="14994" y="10503"/>
                  </a:lnTo>
                  <a:lnTo>
                    <a:pt x="16325" y="10548"/>
                  </a:lnTo>
                  <a:lnTo>
                    <a:pt x="17661" y="10616"/>
                  </a:lnTo>
                  <a:lnTo>
                    <a:pt x="18997" y="10696"/>
                  </a:lnTo>
                  <a:lnTo>
                    <a:pt x="20328" y="10786"/>
                  </a:lnTo>
                  <a:lnTo>
                    <a:pt x="21664" y="10888"/>
                  </a:lnTo>
                  <a:lnTo>
                    <a:pt x="21744" y="8155"/>
                  </a:lnTo>
                  <a:lnTo>
                    <a:pt x="21824" y="5433"/>
                  </a:lnTo>
                  <a:lnTo>
                    <a:pt x="2197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8"/>
            <p:cNvSpPr/>
            <p:nvPr/>
          </p:nvSpPr>
          <p:spPr>
            <a:xfrm>
              <a:off x="3567475" y="-8298350"/>
              <a:ext cx="529925" cy="278725"/>
            </a:xfrm>
            <a:custGeom>
              <a:rect b="b" l="l" r="r" t="t"/>
              <a:pathLst>
                <a:path extrusionOk="0" h="11149" w="21197">
                  <a:moveTo>
                    <a:pt x="21196" y="0"/>
                  </a:moveTo>
                  <a:lnTo>
                    <a:pt x="19874" y="193"/>
                  </a:lnTo>
                  <a:lnTo>
                    <a:pt x="18551" y="375"/>
                  </a:lnTo>
                  <a:lnTo>
                    <a:pt x="17229" y="545"/>
                  </a:lnTo>
                  <a:lnTo>
                    <a:pt x="15902" y="692"/>
                  </a:lnTo>
                  <a:lnTo>
                    <a:pt x="14579" y="840"/>
                  </a:lnTo>
                  <a:lnTo>
                    <a:pt x="13252" y="964"/>
                  </a:lnTo>
                  <a:lnTo>
                    <a:pt x="11930" y="1066"/>
                  </a:lnTo>
                  <a:lnTo>
                    <a:pt x="10603" y="1169"/>
                  </a:lnTo>
                  <a:lnTo>
                    <a:pt x="9280" y="1248"/>
                  </a:lnTo>
                  <a:lnTo>
                    <a:pt x="7953" y="1316"/>
                  </a:lnTo>
                  <a:lnTo>
                    <a:pt x="6626" y="1361"/>
                  </a:lnTo>
                  <a:lnTo>
                    <a:pt x="5304" y="1407"/>
                  </a:lnTo>
                  <a:lnTo>
                    <a:pt x="3977" y="1429"/>
                  </a:lnTo>
                  <a:lnTo>
                    <a:pt x="1327" y="1429"/>
                  </a:lnTo>
                  <a:lnTo>
                    <a:pt x="0" y="1407"/>
                  </a:lnTo>
                  <a:lnTo>
                    <a:pt x="0" y="1407"/>
                  </a:lnTo>
                  <a:lnTo>
                    <a:pt x="85" y="6204"/>
                  </a:lnTo>
                  <a:lnTo>
                    <a:pt x="125" y="8608"/>
                  </a:lnTo>
                  <a:lnTo>
                    <a:pt x="156" y="11001"/>
                  </a:lnTo>
                  <a:lnTo>
                    <a:pt x="2748" y="10922"/>
                  </a:lnTo>
                  <a:lnTo>
                    <a:pt x="5344" y="10865"/>
                  </a:lnTo>
                  <a:lnTo>
                    <a:pt x="7940" y="10820"/>
                  </a:lnTo>
                  <a:lnTo>
                    <a:pt x="9236" y="10808"/>
                  </a:lnTo>
                  <a:lnTo>
                    <a:pt x="11832" y="10808"/>
                  </a:lnTo>
                  <a:lnTo>
                    <a:pt x="13132" y="10820"/>
                  </a:lnTo>
                  <a:lnTo>
                    <a:pt x="14428" y="10842"/>
                  </a:lnTo>
                  <a:lnTo>
                    <a:pt x="15724" y="10877"/>
                  </a:lnTo>
                  <a:lnTo>
                    <a:pt x="17024" y="10933"/>
                  </a:lnTo>
                  <a:lnTo>
                    <a:pt x="18320" y="10990"/>
                  </a:lnTo>
                  <a:lnTo>
                    <a:pt x="19615" y="11058"/>
                  </a:lnTo>
                  <a:lnTo>
                    <a:pt x="20911" y="11149"/>
                  </a:lnTo>
                  <a:lnTo>
                    <a:pt x="20969" y="8347"/>
                  </a:lnTo>
                  <a:lnTo>
                    <a:pt x="21036" y="5558"/>
                  </a:lnTo>
                  <a:lnTo>
                    <a:pt x="21112" y="2779"/>
                  </a:lnTo>
                  <a:lnTo>
                    <a:pt x="2119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8"/>
            <p:cNvSpPr/>
            <p:nvPr/>
          </p:nvSpPr>
          <p:spPr>
            <a:xfrm>
              <a:off x="3570375" y="-7957275"/>
              <a:ext cx="518775" cy="270800"/>
            </a:xfrm>
            <a:custGeom>
              <a:rect b="b" l="l" r="r" t="t"/>
              <a:pathLst>
                <a:path extrusionOk="0" h="10832" w="20751">
                  <a:moveTo>
                    <a:pt x="20751" y="1"/>
                  </a:moveTo>
                  <a:lnTo>
                    <a:pt x="19464" y="160"/>
                  </a:lnTo>
                  <a:lnTo>
                    <a:pt x="18172" y="296"/>
                  </a:lnTo>
                  <a:lnTo>
                    <a:pt x="16881" y="432"/>
                  </a:lnTo>
                  <a:lnTo>
                    <a:pt x="15590" y="545"/>
                  </a:lnTo>
                  <a:lnTo>
                    <a:pt x="14294" y="659"/>
                  </a:lnTo>
                  <a:lnTo>
                    <a:pt x="13003" y="749"/>
                  </a:lnTo>
                  <a:lnTo>
                    <a:pt x="11711" y="840"/>
                  </a:lnTo>
                  <a:lnTo>
                    <a:pt x="10415" y="908"/>
                  </a:lnTo>
                  <a:lnTo>
                    <a:pt x="9124" y="976"/>
                  </a:lnTo>
                  <a:lnTo>
                    <a:pt x="7828" y="1044"/>
                  </a:lnTo>
                  <a:lnTo>
                    <a:pt x="5241" y="1146"/>
                  </a:lnTo>
                  <a:lnTo>
                    <a:pt x="2654" y="1237"/>
                  </a:lnTo>
                  <a:lnTo>
                    <a:pt x="71" y="1305"/>
                  </a:lnTo>
                  <a:lnTo>
                    <a:pt x="111" y="5127"/>
                  </a:lnTo>
                  <a:lnTo>
                    <a:pt x="129" y="7044"/>
                  </a:lnTo>
                  <a:lnTo>
                    <a:pt x="143" y="8949"/>
                  </a:lnTo>
                  <a:lnTo>
                    <a:pt x="143" y="9119"/>
                  </a:lnTo>
                  <a:lnTo>
                    <a:pt x="138" y="9278"/>
                  </a:lnTo>
                  <a:lnTo>
                    <a:pt x="125" y="9414"/>
                  </a:lnTo>
                  <a:lnTo>
                    <a:pt x="107" y="9561"/>
                  </a:lnTo>
                  <a:lnTo>
                    <a:pt x="85" y="9686"/>
                  </a:lnTo>
                  <a:lnTo>
                    <a:pt x="58" y="9811"/>
                  </a:lnTo>
                  <a:lnTo>
                    <a:pt x="31" y="9924"/>
                  </a:lnTo>
                  <a:lnTo>
                    <a:pt x="0" y="10026"/>
                  </a:lnTo>
                  <a:lnTo>
                    <a:pt x="2578" y="10060"/>
                  </a:lnTo>
                  <a:lnTo>
                    <a:pt x="5161" y="10106"/>
                  </a:lnTo>
                  <a:lnTo>
                    <a:pt x="7739" y="10185"/>
                  </a:lnTo>
                  <a:lnTo>
                    <a:pt x="10318" y="10276"/>
                  </a:lnTo>
                  <a:lnTo>
                    <a:pt x="12900" y="10389"/>
                  </a:lnTo>
                  <a:lnTo>
                    <a:pt x="15478" y="10525"/>
                  </a:lnTo>
                  <a:lnTo>
                    <a:pt x="18057" y="10673"/>
                  </a:lnTo>
                  <a:lnTo>
                    <a:pt x="20639" y="10832"/>
                  </a:lnTo>
                  <a:lnTo>
                    <a:pt x="20639" y="10786"/>
                  </a:lnTo>
                  <a:lnTo>
                    <a:pt x="20639" y="9448"/>
                  </a:lnTo>
                  <a:lnTo>
                    <a:pt x="20648" y="8098"/>
                  </a:lnTo>
                  <a:lnTo>
                    <a:pt x="20657" y="6749"/>
                  </a:lnTo>
                  <a:lnTo>
                    <a:pt x="20671" y="5399"/>
                  </a:lnTo>
                  <a:lnTo>
                    <a:pt x="20684" y="4050"/>
                  </a:lnTo>
                  <a:lnTo>
                    <a:pt x="20706" y="2700"/>
                  </a:lnTo>
                  <a:lnTo>
                    <a:pt x="20728" y="1350"/>
                  </a:lnTo>
                  <a:lnTo>
                    <a:pt x="2075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8"/>
            <p:cNvSpPr/>
            <p:nvPr/>
          </p:nvSpPr>
          <p:spPr>
            <a:xfrm>
              <a:off x="3572375" y="-1427050"/>
              <a:ext cx="489850" cy="593175"/>
            </a:xfrm>
            <a:custGeom>
              <a:rect b="b" l="l" r="r" t="t"/>
              <a:pathLst>
                <a:path extrusionOk="0" h="23727" w="19594">
                  <a:moveTo>
                    <a:pt x="19593" y="1"/>
                  </a:moveTo>
                  <a:lnTo>
                    <a:pt x="17144" y="57"/>
                  </a:lnTo>
                  <a:lnTo>
                    <a:pt x="14699" y="80"/>
                  </a:lnTo>
                  <a:lnTo>
                    <a:pt x="12255" y="103"/>
                  </a:lnTo>
                  <a:lnTo>
                    <a:pt x="9814" y="103"/>
                  </a:lnTo>
                  <a:lnTo>
                    <a:pt x="4925" y="80"/>
                  </a:lnTo>
                  <a:lnTo>
                    <a:pt x="2481" y="80"/>
                  </a:lnTo>
                  <a:lnTo>
                    <a:pt x="31" y="69"/>
                  </a:lnTo>
                  <a:lnTo>
                    <a:pt x="14" y="828"/>
                  </a:lnTo>
                  <a:lnTo>
                    <a:pt x="0" y="1566"/>
                  </a:lnTo>
                  <a:lnTo>
                    <a:pt x="0" y="2291"/>
                  </a:lnTo>
                  <a:lnTo>
                    <a:pt x="0" y="3006"/>
                  </a:lnTo>
                  <a:lnTo>
                    <a:pt x="14" y="3720"/>
                  </a:lnTo>
                  <a:lnTo>
                    <a:pt x="31" y="4412"/>
                  </a:lnTo>
                  <a:lnTo>
                    <a:pt x="54" y="5081"/>
                  </a:lnTo>
                  <a:lnTo>
                    <a:pt x="89" y="5751"/>
                  </a:lnTo>
                  <a:lnTo>
                    <a:pt x="125" y="6408"/>
                  </a:lnTo>
                  <a:lnTo>
                    <a:pt x="169" y="7043"/>
                  </a:lnTo>
                  <a:lnTo>
                    <a:pt x="223" y="7679"/>
                  </a:lnTo>
                  <a:lnTo>
                    <a:pt x="281" y="8291"/>
                  </a:lnTo>
                  <a:lnTo>
                    <a:pt x="348" y="8903"/>
                  </a:lnTo>
                  <a:lnTo>
                    <a:pt x="419" y="9493"/>
                  </a:lnTo>
                  <a:lnTo>
                    <a:pt x="495" y="10071"/>
                  </a:lnTo>
                  <a:lnTo>
                    <a:pt x="579" y="10639"/>
                  </a:lnTo>
                  <a:lnTo>
                    <a:pt x="668" y="11194"/>
                  </a:lnTo>
                  <a:lnTo>
                    <a:pt x="762" y="11739"/>
                  </a:lnTo>
                  <a:lnTo>
                    <a:pt x="860" y="12272"/>
                  </a:lnTo>
                  <a:lnTo>
                    <a:pt x="967" y="12793"/>
                  </a:lnTo>
                  <a:lnTo>
                    <a:pt x="1078" y="13292"/>
                  </a:lnTo>
                  <a:lnTo>
                    <a:pt x="1194" y="13791"/>
                  </a:lnTo>
                  <a:lnTo>
                    <a:pt x="1318" y="14268"/>
                  </a:lnTo>
                  <a:lnTo>
                    <a:pt x="1443" y="14744"/>
                  </a:lnTo>
                  <a:lnTo>
                    <a:pt x="1577" y="15198"/>
                  </a:lnTo>
                  <a:lnTo>
                    <a:pt x="1715" y="15651"/>
                  </a:lnTo>
                  <a:lnTo>
                    <a:pt x="1853" y="16082"/>
                  </a:lnTo>
                  <a:lnTo>
                    <a:pt x="2000" y="16502"/>
                  </a:lnTo>
                  <a:lnTo>
                    <a:pt x="2151" y="16910"/>
                  </a:lnTo>
                  <a:lnTo>
                    <a:pt x="2307" y="17307"/>
                  </a:lnTo>
                  <a:lnTo>
                    <a:pt x="2463" y="17693"/>
                  </a:lnTo>
                  <a:lnTo>
                    <a:pt x="2627" y="18067"/>
                  </a:lnTo>
                  <a:lnTo>
                    <a:pt x="2792" y="18430"/>
                  </a:lnTo>
                  <a:lnTo>
                    <a:pt x="2966" y="18781"/>
                  </a:lnTo>
                  <a:lnTo>
                    <a:pt x="3140" y="19110"/>
                  </a:lnTo>
                  <a:lnTo>
                    <a:pt x="3318" y="19439"/>
                  </a:lnTo>
                  <a:lnTo>
                    <a:pt x="3500" y="19745"/>
                  </a:lnTo>
                  <a:lnTo>
                    <a:pt x="3687" y="20052"/>
                  </a:lnTo>
                  <a:lnTo>
                    <a:pt x="3874" y="20347"/>
                  </a:lnTo>
                  <a:lnTo>
                    <a:pt x="4066" y="20619"/>
                  </a:lnTo>
                  <a:lnTo>
                    <a:pt x="4262" y="20880"/>
                  </a:lnTo>
                  <a:lnTo>
                    <a:pt x="4458" y="21140"/>
                  </a:lnTo>
                  <a:lnTo>
                    <a:pt x="4658" y="21379"/>
                  </a:lnTo>
                  <a:lnTo>
                    <a:pt x="4863" y="21605"/>
                  </a:lnTo>
                  <a:lnTo>
                    <a:pt x="5068" y="21821"/>
                  </a:lnTo>
                  <a:lnTo>
                    <a:pt x="5277" y="22025"/>
                  </a:lnTo>
                  <a:lnTo>
                    <a:pt x="5486" y="22229"/>
                  </a:lnTo>
                  <a:lnTo>
                    <a:pt x="5700" y="22411"/>
                  </a:lnTo>
                  <a:lnTo>
                    <a:pt x="5914" y="22581"/>
                  </a:lnTo>
                  <a:lnTo>
                    <a:pt x="6132" y="22740"/>
                  </a:lnTo>
                  <a:lnTo>
                    <a:pt x="6350" y="22887"/>
                  </a:lnTo>
                  <a:lnTo>
                    <a:pt x="6573" y="23012"/>
                  </a:lnTo>
                  <a:lnTo>
                    <a:pt x="6795" y="23136"/>
                  </a:lnTo>
                  <a:lnTo>
                    <a:pt x="7018" y="23250"/>
                  </a:lnTo>
                  <a:lnTo>
                    <a:pt x="7245" y="23352"/>
                  </a:lnTo>
                  <a:lnTo>
                    <a:pt x="7472" y="23443"/>
                  </a:lnTo>
                  <a:lnTo>
                    <a:pt x="7699" y="23511"/>
                  </a:lnTo>
                  <a:lnTo>
                    <a:pt x="7926" y="23579"/>
                  </a:lnTo>
                  <a:lnTo>
                    <a:pt x="8158" y="23635"/>
                  </a:lnTo>
                  <a:lnTo>
                    <a:pt x="8390" y="23669"/>
                  </a:lnTo>
                  <a:lnTo>
                    <a:pt x="8621" y="23704"/>
                  </a:lnTo>
                  <a:lnTo>
                    <a:pt x="8853" y="23726"/>
                  </a:lnTo>
                  <a:lnTo>
                    <a:pt x="9316" y="23726"/>
                  </a:lnTo>
                  <a:lnTo>
                    <a:pt x="9552" y="23704"/>
                  </a:lnTo>
                  <a:lnTo>
                    <a:pt x="9783" y="23681"/>
                  </a:lnTo>
                  <a:lnTo>
                    <a:pt x="10015" y="23635"/>
                  </a:lnTo>
                  <a:lnTo>
                    <a:pt x="10251" y="23590"/>
                  </a:lnTo>
                  <a:lnTo>
                    <a:pt x="10482" y="23522"/>
                  </a:lnTo>
                  <a:lnTo>
                    <a:pt x="10714" y="23454"/>
                  </a:lnTo>
                  <a:lnTo>
                    <a:pt x="10946" y="23363"/>
                  </a:lnTo>
                  <a:lnTo>
                    <a:pt x="11177" y="23273"/>
                  </a:lnTo>
                  <a:lnTo>
                    <a:pt x="11409" y="23159"/>
                  </a:lnTo>
                  <a:lnTo>
                    <a:pt x="11640" y="23046"/>
                  </a:lnTo>
                  <a:lnTo>
                    <a:pt x="11867" y="22910"/>
                  </a:lnTo>
                  <a:lnTo>
                    <a:pt x="12094" y="22762"/>
                  </a:lnTo>
                  <a:lnTo>
                    <a:pt x="12321" y="22615"/>
                  </a:lnTo>
                  <a:lnTo>
                    <a:pt x="12549" y="22445"/>
                  </a:lnTo>
                  <a:lnTo>
                    <a:pt x="12771" y="22275"/>
                  </a:lnTo>
                  <a:lnTo>
                    <a:pt x="12994" y="22082"/>
                  </a:lnTo>
                  <a:lnTo>
                    <a:pt x="13217" y="21878"/>
                  </a:lnTo>
                  <a:lnTo>
                    <a:pt x="13435" y="21673"/>
                  </a:lnTo>
                  <a:lnTo>
                    <a:pt x="13653" y="21447"/>
                  </a:lnTo>
                  <a:lnTo>
                    <a:pt x="13867" y="21220"/>
                  </a:lnTo>
                  <a:lnTo>
                    <a:pt x="14080" y="20970"/>
                  </a:lnTo>
                  <a:lnTo>
                    <a:pt x="14294" y="20709"/>
                  </a:lnTo>
                  <a:lnTo>
                    <a:pt x="14499" y="20449"/>
                  </a:lnTo>
                  <a:lnTo>
                    <a:pt x="14708" y="20165"/>
                  </a:lnTo>
                  <a:lnTo>
                    <a:pt x="14909" y="19882"/>
                  </a:lnTo>
                  <a:lnTo>
                    <a:pt x="15113" y="19575"/>
                  </a:lnTo>
                  <a:lnTo>
                    <a:pt x="15309" y="19269"/>
                  </a:lnTo>
                  <a:lnTo>
                    <a:pt x="15505" y="18940"/>
                  </a:lnTo>
                  <a:lnTo>
                    <a:pt x="15697" y="18611"/>
                  </a:lnTo>
                  <a:lnTo>
                    <a:pt x="15884" y="18260"/>
                  </a:lnTo>
                  <a:lnTo>
                    <a:pt x="16071" y="17908"/>
                  </a:lnTo>
                  <a:lnTo>
                    <a:pt x="16253" y="17534"/>
                  </a:lnTo>
                  <a:lnTo>
                    <a:pt x="16432" y="17160"/>
                  </a:lnTo>
                  <a:lnTo>
                    <a:pt x="16610" y="16774"/>
                  </a:lnTo>
                  <a:lnTo>
                    <a:pt x="16779" y="16366"/>
                  </a:lnTo>
                  <a:lnTo>
                    <a:pt x="16948" y="15958"/>
                  </a:lnTo>
                  <a:lnTo>
                    <a:pt x="17113" y="15538"/>
                  </a:lnTo>
                  <a:lnTo>
                    <a:pt x="17269" y="15096"/>
                  </a:lnTo>
                  <a:lnTo>
                    <a:pt x="17425" y="14653"/>
                  </a:lnTo>
                  <a:lnTo>
                    <a:pt x="17576" y="14200"/>
                  </a:lnTo>
                  <a:lnTo>
                    <a:pt x="17723" y="13735"/>
                  </a:lnTo>
                  <a:lnTo>
                    <a:pt x="17865" y="13258"/>
                  </a:lnTo>
                  <a:lnTo>
                    <a:pt x="18003" y="12759"/>
                  </a:lnTo>
                  <a:lnTo>
                    <a:pt x="18133" y="12260"/>
                  </a:lnTo>
                  <a:lnTo>
                    <a:pt x="18262" y="11750"/>
                  </a:lnTo>
                  <a:lnTo>
                    <a:pt x="18382" y="11228"/>
                  </a:lnTo>
                  <a:lnTo>
                    <a:pt x="18502" y="10695"/>
                  </a:lnTo>
                  <a:lnTo>
                    <a:pt x="18613" y="10151"/>
                  </a:lnTo>
                  <a:lnTo>
                    <a:pt x="18720" y="9606"/>
                  </a:lnTo>
                  <a:lnTo>
                    <a:pt x="18823" y="9039"/>
                  </a:lnTo>
                  <a:lnTo>
                    <a:pt x="18916" y="8461"/>
                  </a:lnTo>
                  <a:lnTo>
                    <a:pt x="19005" y="7871"/>
                  </a:lnTo>
                  <a:lnTo>
                    <a:pt x="19090" y="7282"/>
                  </a:lnTo>
                  <a:lnTo>
                    <a:pt x="19170" y="6669"/>
                  </a:lnTo>
                  <a:lnTo>
                    <a:pt x="19241" y="6045"/>
                  </a:lnTo>
                  <a:lnTo>
                    <a:pt x="19304" y="5422"/>
                  </a:lnTo>
                  <a:lnTo>
                    <a:pt x="19366" y="4775"/>
                  </a:lnTo>
                  <a:lnTo>
                    <a:pt x="19419" y="4129"/>
                  </a:lnTo>
                  <a:lnTo>
                    <a:pt x="19464" y="3471"/>
                  </a:lnTo>
                  <a:lnTo>
                    <a:pt x="19504" y="2790"/>
                  </a:lnTo>
                  <a:lnTo>
                    <a:pt x="19535" y="2110"/>
                  </a:lnTo>
                  <a:lnTo>
                    <a:pt x="19562" y="1418"/>
                  </a:lnTo>
                  <a:lnTo>
                    <a:pt x="19580" y="715"/>
                  </a:lnTo>
                  <a:lnTo>
                    <a:pt x="19593" y="1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8"/>
            <p:cNvSpPr/>
            <p:nvPr/>
          </p:nvSpPr>
          <p:spPr>
            <a:xfrm>
              <a:off x="3799800" y="-13022775"/>
              <a:ext cx="119575" cy="304800"/>
            </a:xfrm>
            <a:custGeom>
              <a:rect b="b" l="l" r="r" t="t"/>
              <a:pathLst>
                <a:path extrusionOk="0" h="12192" w="4783">
                  <a:moveTo>
                    <a:pt x="2182" y="0"/>
                  </a:moveTo>
                  <a:lnTo>
                    <a:pt x="2076" y="12"/>
                  </a:lnTo>
                  <a:lnTo>
                    <a:pt x="1964" y="34"/>
                  </a:lnTo>
                  <a:lnTo>
                    <a:pt x="1844" y="68"/>
                  </a:lnTo>
                  <a:lnTo>
                    <a:pt x="1724" y="125"/>
                  </a:lnTo>
                  <a:lnTo>
                    <a:pt x="1604" y="193"/>
                  </a:lnTo>
                  <a:lnTo>
                    <a:pt x="1492" y="272"/>
                  </a:lnTo>
                  <a:lnTo>
                    <a:pt x="1381" y="363"/>
                  </a:lnTo>
                  <a:lnTo>
                    <a:pt x="1274" y="477"/>
                  </a:lnTo>
                  <a:lnTo>
                    <a:pt x="1172" y="601"/>
                  </a:lnTo>
                  <a:lnTo>
                    <a:pt x="1069" y="726"/>
                  </a:lnTo>
                  <a:lnTo>
                    <a:pt x="976" y="873"/>
                  </a:lnTo>
                  <a:lnTo>
                    <a:pt x="882" y="1032"/>
                  </a:lnTo>
                  <a:lnTo>
                    <a:pt x="793" y="1202"/>
                  </a:lnTo>
                  <a:lnTo>
                    <a:pt x="713" y="1384"/>
                  </a:lnTo>
                  <a:lnTo>
                    <a:pt x="633" y="1565"/>
                  </a:lnTo>
                  <a:lnTo>
                    <a:pt x="557" y="1769"/>
                  </a:lnTo>
                  <a:lnTo>
                    <a:pt x="486" y="1974"/>
                  </a:lnTo>
                  <a:lnTo>
                    <a:pt x="419" y="2200"/>
                  </a:lnTo>
                  <a:lnTo>
                    <a:pt x="357" y="2416"/>
                  </a:lnTo>
                  <a:lnTo>
                    <a:pt x="299" y="2654"/>
                  </a:lnTo>
                  <a:lnTo>
                    <a:pt x="245" y="2904"/>
                  </a:lnTo>
                  <a:lnTo>
                    <a:pt x="201" y="3153"/>
                  </a:lnTo>
                  <a:lnTo>
                    <a:pt x="156" y="3403"/>
                  </a:lnTo>
                  <a:lnTo>
                    <a:pt x="116" y="3675"/>
                  </a:lnTo>
                  <a:lnTo>
                    <a:pt x="85" y="3936"/>
                  </a:lnTo>
                  <a:lnTo>
                    <a:pt x="58" y="4219"/>
                  </a:lnTo>
                  <a:lnTo>
                    <a:pt x="36" y="4503"/>
                  </a:lnTo>
                  <a:lnTo>
                    <a:pt x="18" y="4786"/>
                  </a:lnTo>
                  <a:lnTo>
                    <a:pt x="5" y="5081"/>
                  </a:lnTo>
                  <a:lnTo>
                    <a:pt x="1" y="5376"/>
                  </a:lnTo>
                  <a:lnTo>
                    <a:pt x="1" y="5671"/>
                  </a:lnTo>
                  <a:lnTo>
                    <a:pt x="5" y="5977"/>
                  </a:lnTo>
                  <a:lnTo>
                    <a:pt x="18" y="6272"/>
                  </a:lnTo>
                  <a:lnTo>
                    <a:pt x="32" y="6589"/>
                  </a:lnTo>
                  <a:lnTo>
                    <a:pt x="54" y="6862"/>
                  </a:lnTo>
                  <a:lnTo>
                    <a:pt x="81" y="7134"/>
                  </a:lnTo>
                  <a:lnTo>
                    <a:pt x="107" y="7417"/>
                  </a:lnTo>
                  <a:lnTo>
                    <a:pt x="143" y="7689"/>
                  </a:lnTo>
                  <a:lnTo>
                    <a:pt x="179" y="7950"/>
                  </a:lnTo>
                  <a:lnTo>
                    <a:pt x="219" y="8222"/>
                  </a:lnTo>
                  <a:lnTo>
                    <a:pt x="263" y="8483"/>
                  </a:lnTo>
                  <a:lnTo>
                    <a:pt x="312" y="8744"/>
                  </a:lnTo>
                  <a:lnTo>
                    <a:pt x="361" y="8994"/>
                  </a:lnTo>
                  <a:lnTo>
                    <a:pt x="415" y="9243"/>
                  </a:lnTo>
                  <a:lnTo>
                    <a:pt x="473" y="9493"/>
                  </a:lnTo>
                  <a:lnTo>
                    <a:pt x="535" y="9731"/>
                  </a:lnTo>
                  <a:lnTo>
                    <a:pt x="597" y="9958"/>
                  </a:lnTo>
                  <a:lnTo>
                    <a:pt x="660" y="10185"/>
                  </a:lnTo>
                  <a:lnTo>
                    <a:pt x="731" y="10400"/>
                  </a:lnTo>
                  <a:lnTo>
                    <a:pt x="802" y="10604"/>
                  </a:lnTo>
                  <a:lnTo>
                    <a:pt x="856" y="10752"/>
                  </a:lnTo>
                  <a:lnTo>
                    <a:pt x="909" y="10888"/>
                  </a:lnTo>
                  <a:lnTo>
                    <a:pt x="967" y="11012"/>
                  </a:lnTo>
                  <a:lnTo>
                    <a:pt x="1025" y="11126"/>
                  </a:lnTo>
                  <a:lnTo>
                    <a:pt x="1083" y="11239"/>
                  </a:lnTo>
                  <a:lnTo>
                    <a:pt x="1141" y="11341"/>
                  </a:lnTo>
                  <a:lnTo>
                    <a:pt x="1261" y="11534"/>
                  </a:lnTo>
                  <a:lnTo>
                    <a:pt x="1385" y="11716"/>
                  </a:lnTo>
                  <a:lnTo>
                    <a:pt x="1510" y="11874"/>
                  </a:lnTo>
                  <a:lnTo>
                    <a:pt x="1768" y="12192"/>
                  </a:lnTo>
                  <a:lnTo>
                    <a:pt x="1804" y="12147"/>
                  </a:lnTo>
                  <a:lnTo>
                    <a:pt x="1817" y="12135"/>
                  </a:lnTo>
                  <a:lnTo>
                    <a:pt x="1840" y="12124"/>
                  </a:lnTo>
                  <a:lnTo>
                    <a:pt x="1853" y="12124"/>
                  </a:lnTo>
                  <a:lnTo>
                    <a:pt x="1915" y="12044"/>
                  </a:lnTo>
                  <a:lnTo>
                    <a:pt x="1978" y="11988"/>
                  </a:lnTo>
                  <a:lnTo>
                    <a:pt x="2049" y="11942"/>
                  </a:lnTo>
                  <a:lnTo>
                    <a:pt x="2116" y="11920"/>
                  </a:lnTo>
                  <a:lnTo>
                    <a:pt x="2187" y="11908"/>
                  </a:lnTo>
                  <a:lnTo>
                    <a:pt x="2258" y="11920"/>
                  </a:lnTo>
                  <a:lnTo>
                    <a:pt x="2325" y="11954"/>
                  </a:lnTo>
                  <a:lnTo>
                    <a:pt x="2392" y="12010"/>
                  </a:lnTo>
                  <a:lnTo>
                    <a:pt x="2521" y="11954"/>
                  </a:lnTo>
                  <a:lnTo>
                    <a:pt x="2646" y="11874"/>
                  </a:lnTo>
                  <a:lnTo>
                    <a:pt x="2770" y="11784"/>
                  </a:lnTo>
                  <a:lnTo>
                    <a:pt x="2895" y="11682"/>
                  </a:lnTo>
                  <a:lnTo>
                    <a:pt x="3015" y="11557"/>
                  </a:lnTo>
                  <a:lnTo>
                    <a:pt x="3135" y="11432"/>
                  </a:lnTo>
                  <a:lnTo>
                    <a:pt x="3256" y="11285"/>
                  </a:lnTo>
                  <a:lnTo>
                    <a:pt x="3371" y="11137"/>
                  </a:lnTo>
                  <a:lnTo>
                    <a:pt x="3483" y="10967"/>
                  </a:lnTo>
                  <a:lnTo>
                    <a:pt x="3594" y="10797"/>
                  </a:lnTo>
                  <a:lnTo>
                    <a:pt x="3701" y="10604"/>
                  </a:lnTo>
                  <a:lnTo>
                    <a:pt x="3808" y="10411"/>
                  </a:lnTo>
                  <a:lnTo>
                    <a:pt x="3906" y="10196"/>
                  </a:lnTo>
                  <a:lnTo>
                    <a:pt x="4004" y="9980"/>
                  </a:lnTo>
                  <a:lnTo>
                    <a:pt x="4097" y="9754"/>
                  </a:lnTo>
                  <a:lnTo>
                    <a:pt x="4182" y="9515"/>
                  </a:lnTo>
                  <a:lnTo>
                    <a:pt x="4266" y="9266"/>
                  </a:lnTo>
                  <a:lnTo>
                    <a:pt x="4342" y="9005"/>
                  </a:lnTo>
                  <a:lnTo>
                    <a:pt x="4418" y="8744"/>
                  </a:lnTo>
                  <a:lnTo>
                    <a:pt x="4485" y="8461"/>
                  </a:lnTo>
                  <a:lnTo>
                    <a:pt x="4543" y="8177"/>
                  </a:lnTo>
                  <a:lnTo>
                    <a:pt x="4600" y="7894"/>
                  </a:lnTo>
                  <a:lnTo>
                    <a:pt x="4645" y="7587"/>
                  </a:lnTo>
                  <a:lnTo>
                    <a:pt x="4689" y="7281"/>
                  </a:lnTo>
                  <a:lnTo>
                    <a:pt x="4721" y="6975"/>
                  </a:lnTo>
                  <a:lnTo>
                    <a:pt x="4747" y="6646"/>
                  </a:lnTo>
                  <a:lnTo>
                    <a:pt x="4765" y="6329"/>
                  </a:lnTo>
                  <a:lnTo>
                    <a:pt x="4779" y="5988"/>
                  </a:lnTo>
                  <a:lnTo>
                    <a:pt x="4783" y="5648"/>
                  </a:lnTo>
                  <a:lnTo>
                    <a:pt x="4774" y="5308"/>
                  </a:lnTo>
                  <a:lnTo>
                    <a:pt x="4761" y="4956"/>
                  </a:lnTo>
                  <a:lnTo>
                    <a:pt x="4738" y="4593"/>
                  </a:lnTo>
                  <a:lnTo>
                    <a:pt x="4712" y="4298"/>
                  </a:lnTo>
                  <a:lnTo>
                    <a:pt x="4681" y="4015"/>
                  </a:lnTo>
                  <a:lnTo>
                    <a:pt x="4645" y="3743"/>
                  </a:lnTo>
                  <a:lnTo>
                    <a:pt x="4600" y="3482"/>
                  </a:lnTo>
                  <a:lnTo>
                    <a:pt x="4551" y="3221"/>
                  </a:lnTo>
                  <a:lnTo>
                    <a:pt x="4498" y="2983"/>
                  </a:lnTo>
                  <a:lnTo>
                    <a:pt x="4436" y="2745"/>
                  </a:lnTo>
                  <a:lnTo>
                    <a:pt x="4369" y="2507"/>
                  </a:lnTo>
                  <a:lnTo>
                    <a:pt x="4302" y="2291"/>
                  </a:lnTo>
                  <a:lnTo>
                    <a:pt x="4226" y="2087"/>
                  </a:lnTo>
                  <a:lnTo>
                    <a:pt x="4146" y="1883"/>
                  </a:lnTo>
                  <a:lnTo>
                    <a:pt x="4066" y="1690"/>
                  </a:lnTo>
                  <a:lnTo>
                    <a:pt x="3977" y="1509"/>
                  </a:lnTo>
                  <a:lnTo>
                    <a:pt x="3888" y="1338"/>
                  </a:lnTo>
                  <a:lnTo>
                    <a:pt x="3794" y="1180"/>
                  </a:lnTo>
                  <a:lnTo>
                    <a:pt x="3696" y="1021"/>
                  </a:lnTo>
                  <a:lnTo>
                    <a:pt x="3599" y="885"/>
                  </a:lnTo>
                  <a:lnTo>
                    <a:pt x="3501" y="749"/>
                  </a:lnTo>
                  <a:lnTo>
                    <a:pt x="3394" y="624"/>
                  </a:lnTo>
                  <a:lnTo>
                    <a:pt x="3291" y="522"/>
                  </a:lnTo>
                  <a:lnTo>
                    <a:pt x="3180" y="420"/>
                  </a:lnTo>
                  <a:lnTo>
                    <a:pt x="3073" y="329"/>
                  </a:lnTo>
                  <a:lnTo>
                    <a:pt x="2962" y="250"/>
                  </a:lnTo>
                  <a:lnTo>
                    <a:pt x="2855" y="182"/>
                  </a:lnTo>
                  <a:lnTo>
                    <a:pt x="2744" y="125"/>
                  </a:lnTo>
                  <a:lnTo>
                    <a:pt x="2632" y="80"/>
                  </a:lnTo>
                  <a:lnTo>
                    <a:pt x="2516" y="34"/>
                  </a:lnTo>
                  <a:lnTo>
                    <a:pt x="2405" y="12"/>
                  </a:lnTo>
                  <a:lnTo>
                    <a:pt x="2294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8"/>
            <p:cNvSpPr/>
            <p:nvPr/>
          </p:nvSpPr>
          <p:spPr>
            <a:xfrm>
              <a:off x="4453825" y="-10364150"/>
              <a:ext cx="92425" cy="184900"/>
            </a:xfrm>
            <a:custGeom>
              <a:rect b="b" l="l" r="r" t="t"/>
              <a:pathLst>
                <a:path extrusionOk="0" h="7396" w="3697">
                  <a:moveTo>
                    <a:pt x="958" y="1"/>
                  </a:moveTo>
                  <a:lnTo>
                    <a:pt x="864" y="12"/>
                  </a:lnTo>
                  <a:lnTo>
                    <a:pt x="780" y="35"/>
                  </a:lnTo>
                  <a:lnTo>
                    <a:pt x="744" y="58"/>
                  </a:lnTo>
                  <a:lnTo>
                    <a:pt x="708" y="92"/>
                  </a:lnTo>
                  <a:lnTo>
                    <a:pt x="673" y="126"/>
                  </a:lnTo>
                  <a:lnTo>
                    <a:pt x="642" y="171"/>
                  </a:lnTo>
                  <a:lnTo>
                    <a:pt x="615" y="228"/>
                  </a:lnTo>
                  <a:lnTo>
                    <a:pt x="588" y="284"/>
                  </a:lnTo>
                  <a:lnTo>
                    <a:pt x="561" y="352"/>
                  </a:lnTo>
                  <a:lnTo>
                    <a:pt x="539" y="421"/>
                  </a:lnTo>
                  <a:lnTo>
                    <a:pt x="517" y="500"/>
                  </a:lnTo>
                  <a:lnTo>
                    <a:pt x="499" y="579"/>
                  </a:lnTo>
                  <a:lnTo>
                    <a:pt x="468" y="761"/>
                  </a:lnTo>
                  <a:lnTo>
                    <a:pt x="441" y="954"/>
                  </a:lnTo>
                  <a:lnTo>
                    <a:pt x="423" y="1169"/>
                  </a:lnTo>
                  <a:lnTo>
                    <a:pt x="410" y="1385"/>
                  </a:lnTo>
                  <a:lnTo>
                    <a:pt x="397" y="1611"/>
                  </a:lnTo>
                  <a:lnTo>
                    <a:pt x="388" y="1838"/>
                  </a:lnTo>
                  <a:lnTo>
                    <a:pt x="379" y="2292"/>
                  </a:lnTo>
                  <a:lnTo>
                    <a:pt x="370" y="2723"/>
                  </a:lnTo>
                  <a:lnTo>
                    <a:pt x="361" y="2916"/>
                  </a:lnTo>
                  <a:lnTo>
                    <a:pt x="352" y="3097"/>
                  </a:lnTo>
                  <a:lnTo>
                    <a:pt x="303" y="4129"/>
                  </a:lnTo>
                  <a:lnTo>
                    <a:pt x="272" y="4628"/>
                  </a:lnTo>
                  <a:lnTo>
                    <a:pt x="241" y="5116"/>
                  </a:lnTo>
                  <a:lnTo>
                    <a:pt x="196" y="5603"/>
                  </a:lnTo>
                  <a:lnTo>
                    <a:pt x="174" y="5842"/>
                  </a:lnTo>
                  <a:lnTo>
                    <a:pt x="147" y="6091"/>
                  </a:lnTo>
                  <a:lnTo>
                    <a:pt x="116" y="6329"/>
                  </a:lnTo>
                  <a:lnTo>
                    <a:pt x="81" y="6567"/>
                  </a:lnTo>
                  <a:lnTo>
                    <a:pt x="40" y="6806"/>
                  </a:lnTo>
                  <a:lnTo>
                    <a:pt x="0" y="7032"/>
                  </a:lnTo>
                  <a:lnTo>
                    <a:pt x="1853" y="7203"/>
                  </a:lnTo>
                  <a:lnTo>
                    <a:pt x="2775" y="7293"/>
                  </a:lnTo>
                  <a:lnTo>
                    <a:pt x="3696" y="7395"/>
                  </a:lnTo>
                  <a:lnTo>
                    <a:pt x="3696" y="7395"/>
                  </a:lnTo>
                  <a:lnTo>
                    <a:pt x="3652" y="6601"/>
                  </a:lnTo>
                  <a:lnTo>
                    <a:pt x="3612" y="5796"/>
                  </a:lnTo>
                  <a:lnTo>
                    <a:pt x="3581" y="4991"/>
                  </a:lnTo>
                  <a:lnTo>
                    <a:pt x="3554" y="4174"/>
                  </a:lnTo>
                  <a:lnTo>
                    <a:pt x="3500" y="2564"/>
                  </a:lnTo>
                  <a:lnTo>
                    <a:pt x="3451" y="954"/>
                  </a:lnTo>
                  <a:lnTo>
                    <a:pt x="2877" y="783"/>
                  </a:lnTo>
                  <a:lnTo>
                    <a:pt x="2588" y="693"/>
                  </a:lnTo>
                  <a:lnTo>
                    <a:pt x="2303" y="591"/>
                  </a:lnTo>
                  <a:lnTo>
                    <a:pt x="2227" y="568"/>
                  </a:lnTo>
                  <a:lnTo>
                    <a:pt x="2142" y="523"/>
                  </a:lnTo>
                  <a:lnTo>
                    <a:pt x="1946" y="421"/>
                  </a:lnTo>
                  <a:lnTo>
                    <a:pt x="1728" y="296"/>
                  </a:lnTo>
                  <a:lnTo>
                    <a:pt x="1501" y="182"/>
                  </a:lnTo>
                  <a:lnTo>
                    <a:pt x="1385" y="126"/>
                  </a:lnTo>
                  <a:lnTo>
                    <a:pt x="1269" y="80"/>
                  </a:lnTo>
                  <a:lnTo>
                    <a:pt x="1163" y="35"/>
                  </a:lnTo>
                  <a:lnTo>
                    <a:pt x="1056" y="12"/>
                  </a:lnTo>
                  <a:lnTo>
                    <a:pt x="958" y="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8"/>
            <p:cNvSpPr/>
            <p:nvPr/>
          </p:nvSpPr>
          <p:spPr>
            <a:xfrm>
              <a:off x="4473075" y="-6121700"/>
              <a:ext cx="41000" cy="262575"/>
            </a:xfrm>
            <a:custGeom>
              <a:rect b="b" l="l" r="r" t="t"/>
              <a:pathLst>
                <a:path extrusionOk="0" h="10503" w="1640">
                  <a:moveTo>
                    <a:pt x="807" y="0"/>
                  </a:moveTo>
                  <a:lnTo>
                    <a:pt x="727" y="12"/>
                  </a:lnTo>
                  <a:lnTo>
                    <a:pt x="646" y="46"/>
                  </a:lnTo>
                  <a:lnTo>
                    <a:pt x="571" y="114"/>
                  </a:lnTo>
                  <a:lnTo>
                    <a:pt x="495" y="193"/>
                  </a:lnTo>
                  <a:lnTo>
                    <a:pt x="459" y="250"/>
                  </a:lnTo>
                  <a:lnTo>
                    <a:pt x="428" y="306"/>
                  </a:lnTo>
                  <a:lnTo>
                    <a:pt x="393" y="374"/>
                  </a:lnTo>
                  <a:lnTo>
                    <a:pt x="361" y="442"/>
                  </a:lnTo>
                  <a:lnTo>
                    <a:pt x="330" y="522"/>
                  </a:lnTo>
                  <a:lnTo>
                    <a:pt x="304" y="601"/>
                  </a:lnTo>
                  <a:lnTo>
                    <a:pt x="277" y="692"/>
                  </a:lnTo>
                  <a:lnTo>
                    <a:pt x="250" y="794"/>
                  </a:lnTo>
                  <a:lnTo>
                    <a:pt x="219" y="942"/>
                  </a:lnTo>
                  <a:lnTo>
                    <a:pt x="192" y="1078"/>
                  </a:lnTo>
                  <a:lnTo>
                    <a:pt x="166" y="1225"/>
                  </a:lnTo>
                  <a:lnTo>
                    <a:pt x="139" y="1372"/>
                  </a:lnTo>
                  <a:lnTo>
                    <a:pt x="99" y="1679"/>
                  </a:lnTo>
                  <a:lnTo>
                    <a:pt x="63" y="1996"/>
                  </a:lnTo>
                  <a:lnTo>
                    <a:pt x="41" y="2325"/>
                  </a:lnTo>
                  <a:lnTo>
                    <a:pt x="19" y="2654"/>
                  </a:lnTo>
                  <a:lnTo>
                    <a:pt x="10" y="2983"/>
                  </a:lnTo>
                  <a:lnTo>
                    <a:pt x="1" y="3323"/>
                  </a:lnTo>
                  <a:lnTo>
                    <a:pt x="1" y="3663"/>
                  </a:lnTo>
                  <a:lnTo>
                    <a:pt x="1" y="4004"/>
                  </a:lnTo>
                  <a:lnTo>
                    <a:pt x="10" y="4684"/>
                  </a:lnTo>
                  <a:lnTo>
                    <a:pt x="23" y="5353"/>
                  </a:lnTo>
                  <a:lnTo>
                    <a:pt x="36" y="6011"/>
                  </a:lnTo>
                  <a:lnTo>
                    <a:pt x="50" y="6635"/>
                  </a:lnTo>
                  <a:lnTo>
                    <a:pt x="63" y="7236"/>
                  </a:lnTo>
                  <a:lnTo>
                    <a:pt x="72" y="7531"/>
                  </a:lnTo>
                  <a:lnTo>
                    <a:pt x="85" y="7814"/>
                  </a:lnTo>
                  <a:lnTo>
                    <a:pt x="103" y="8098"/>
                  </a:lnTo>
                  <a:lnTo>
                    <a:pt x="125" y="8381"/>
                  </a:lnTo>
                  <a:lnTo>
                    <a:pt x="152" y="8642"/>
                  </a:lnTo>
                  <a:lnTo>
                    <a:pt x="188" y="8914"/>
                  </a:lnTo>
                  <a:lnTo>
                    <a:pt x="228" y="9175"/>
                  </a:lnTo>
                  <a:lnTo>
                    <a:pt x="277" y="9425"/>
                  </a:lnTo>
                  <a:lnTo>
                    <a:pt x="335" y="9674"/>
                  </a:lnTo>
                  <a:lnTo>
                    <a:pt x="402" y="9912"/>
                  </a:lnTo>
                  <a:lnTo>
                    <a:pt x="477" y="10162"/>
                  </a:lnTo>
                  <a:lnTo>
                    <a:pt x="566" y="10389"/>
                  </a:lnTo>
                  <a:lnTo>
                    <a:pt x="575" y="10411"/>
                  </a:lnTo>
                  <a:lnTo>
                    <a:pt x="584" y="10423"/>
                  </a:lnTo>
                  <a:lnTo>
                    <a:pt x="606" y="10434"/>
                  </a:lnTo>
                  <a:lnTo>
                    <a:pt x="629" y="10445"/>
                  </a:lnTo>
                  <a:lnTo>
                    <a:pt x="651" y="10457"/>
                  </a:lnTo>
                  <a:lnTo>
                    <a:pt x="989" y="10502"/>
                  </a:lnTo>
                  <a:lnTo>
                    <a:pt x="1012" y="10491"/>
                  </a:lnTo>
                  <a:lnTo>
                    <a:pt x="1025" y="10457"/>
                  </a:lnTo>
                  <a:lnTo>
                    <a:pt x="1043" y="10423"/>
                  </a:lnTo>
                  <a:lnTo>
                    <a:pt x="1061" y="10389"/>
                  </a:lnTo>
                  <a:lnTo>
                    <a:pt x="1150" y="10162"/>
                  </a:lnTo>
                  <a:lnTo>
                    <a:pt x="1225" y="9912"/>
                  </a:lnTo>
                  <a:lnTo>
                    <a:pt x="1292" y="9674"/>
                  </a:lnTo>
                  <a:lnTo>
                    <a:pt x="1350" y="9425"/>
                  </a:lnTo>
                  <a:lnTo>
                    <a:pt x="1399" y="9175"/>
                  </a:lnTo>
                  <a:lnTo>
                    <a:pt x="1439" y="8914"/>
                  </a:lnTo>
                  <a:lnTo>
                    <a:pt x="1475" y="8642"/>
                  </a:lnTo>
                  <a:lnTo>
                    <a:pt x="1501" y="8381"/>
                  </a:lnTo>
                  <a:lnTo>
                    <a:pt x="1524" y="8098"/>
                  </a:lnTo>
                  <a:lnTo>
                    <a:pt x="1541" y="7814"/>
                  </a:lnTo>
                  <a:lnTo>
                    <a:pt x="1555" y="7531"/>
                  </a:lnTo>
                  <a:lnTo>
                    <a:pt x="1564" y="7236"/>
                  </a:lnTo>
                  <a:lnTo>
                    <a:pt x="1577" y="6635"/>
                  </a:lnTo>
                  <a:lnTo>
                    <a:pt x="1586" y="6011"/>
                  </a:lnTo>
                  <a:lnTo>
                    <a:pt x="1626" y="4684"/>
                  </a:lnTo>
                  <a:lnTo>
                    <a:pt x="1631" y="4344"/>
                  </a:lnTo>
                  <a:lnTo>
                    <a:pt x="1635" y="4004"/>
                  </a:lnTo>
                  <a:lnTo>
                    <a:pt x="1639" y="3663"/>
                  </a:lnTo>
                  <a:lnTo>
                    <a:pt x="1635" y="3323"/>
                  </a:lnTo>
                  <a:lnTo>
                    <a:pt x="1631" y="2983"/>
                  </a:lnTo>
                  <a:lnTo>
                    <a:pt x="1617" y="2654"/>
                  </a:lnTo>
                  <a:lnTo>
                    <a:pt x="1595" y="2325"/>
                  </a:lnTo>
                  <a:lnTo>
                    <a:pt x="1568" y="1996"/>
                  </a:lnTo>
                  <a:lnTo>
                    <a:pt x="1537" y="1679"/>
                  </a:lnTo>
                  <a:lnTo>
                    <a:pt x="1492" y="1372"/>
                  </a:lnTo>
                  <a:lnTo>
                    <a:pt x="1466" y="1225"/>
                  </a:lnTo>
                  <a:lnTo>
                    <a:pt x="1439" y="1078"/>
                  </a:lnTo>
                  <a:lnTo>
                    <a:pt x="1408" y="942"/>
                  </a:lnTo>
                  <a:lnTo>
                    <a:pt x="1377" y="794"/>
                  </a:lnTo>
                  <a:lnTo>
                    <a:pt x="1350" y="692"/>
                  </a:lnTo>
                  <a:lnTo>
                    <a:pt x="1323" y="601"/>
                  </a:lnTo>
                  <a:lnTo>
                    <a:pt x="1292" y="522"/>
                  </a:lnTo>
                  <a:lnTo>
                    <a:pt x="1261" y="442"/>
                  </a:lnTo>
                  <a:lnTo>
                    <a:pt x="1230" y="363"/>
                  </a:lnTo>
                  <a:lnTo>
                    <a:pt x="1194" y="295"/>
                  </a:lnTo>
                  <a:lnTo>
                    <a:pt x="1159" y="238"/>
                  </a:lnTo>
                  <a:lnTo>
                    <a:pt x="1123" y="182"/>
                  </a:lnTo>
                  <a:lnTo>
                    <a:pt x="1083" y="136"/>
                  </a:lnTo>
                  <a:lnTo>
                    <a:pt x="1047" y="91"/>
                  </a:lnTo>
                  <a:lnTo>
                    <a:pt x="1007" y="57"/>
                  </a:lnTo>
                  <a:lnTo>
                    <a:pt x="967" y="34"/>
                  </a:lnTo>
                  <a:lnTo>
                    <a:pt x="927" y="12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8"/>
            <p:cNvSpPr/>
            <p:nvPr/>
          </p:nvSpPr>
          <p:spPr>
            <a:xfrm>
              <a:off x="4488900" y="-11343725"/>
              <a:ext cx="117350" cy="310200"/>
            </a:xfrm>
            <a:custGeom>
              <a:rect b="b" l="l" r="r" t="t"/>
              <a:pathLst>
                <a:path extrusionOk="0" h="12408" w="4694">
                  <a:moveTo>
                    <a:pt x="2316" y="0"/>
                  </a:moveTo>
                  <a:lnTo>
                    <a:pt x="2227" y="12"/>
                  </a:lnTo>
                  <a:lnTo>
                    <a:pt x="2137" y="34"/>
                  </a:lnTo>
                  <a:lnTo>
                    <a:pt x="2053" y="57"/>
                  </a:lnTo>
                  <a:lnTo>
                    <a:pt x="1964" y="91"/>
                  </a:lnTo>
                  <a:lnTo>
                    <a:pt x="1879" y="136"/>
                  </a:lnTo>
                  <a:lnTo>
                    <a:pt x="1790" y="182"/>
                  </a:lnTo>
                  <a:lnTo>
                    <a:pt x="1706" y="238"/>
                  </a:lnTo>
                  <a:lnTo>
                    <a:pt x="1621" y="295"/>
                  </a:lnTo>
                  <a:lnTo>
                    <a:pt x="1541" y="363"/>
                  </a:lnTo>
                  <a:lnTo>
                    <a:pt x="1456" y="443"/>
                  </a:lnTo>
                  <a:lnTo>
                    <a:pt x="1376" y="522"/>
                  </a:lnTo>
                  <a:lnTo>
                    <a:pt x="1296" y="624"/>
                  </a:lnTo>
                  <a:lnTo>
                    <a:pt x="1216" y="715"/>
                  </a:lnTo>
                  <a:lnTo>
                    <a:pt x="1140" y="828"/>
                  </a:lnTo>
                  <a:lnTo>
                    <a:pt x="1064" y="942"/>
                  </a:lnTo>
                  <a:lnTo>
                    <a:pt x="989" y="1066"/>
                  </a:lnTo>
                  <a:lnTo>
                    <a:pt x="917" y="1191"/>
                  </a:lnTo>
                  <a:lnTo>
                    <a:pt x="846" y="1327"/>
                  </a:lnTo>
                  <a:lnTo>
                    <a:pt x="779" y="1475"/>
                  </a:lnTo>
                  <a:lnTo>
                    <a:pt x="713" y="1622"/>
                  </a:lnTo>
                  <a:lnTo>
                    <a:pt x="650" y="1781"/>
                  </a:lnTo>
                  <a:lnTo>
                    <a:pt x="588" y="1951"/>
                  </a:lnTo>
                  <a:lnTo>
                    <a:pt x="526" y="2121"/>
                  </a:lnTo>
                  <a:lnTo>
                    <a:pt x="472" y="2303"/>
                  </a:lnTo>
                  <a:lnTo>
                    <a:pt x="419" y="2495"/>
                  </a:lnTo>
                  <a:lnTo>
                    <a:pt x="365" y="2688"/>
                  </a:lnTo>
                  <a:lnTo>
                    <a:pt x="316" y="2892"/>
                  </a:lnTo>
                  <a:lnTo>
                    <a:pt x="272" y="3096"/>
                  </a:lnTo>
                  <a:lnTo>
                    <a:pt x="232" y="3323"/>
                  </a:lnTo>
                  <a:lnTo>
                    <a:pt x="192" y="3550"/>
                  </a:lnTo>
                  <a:lnTo>
                    <a:pt x="156" y="3777"/>
                  </a:lnTo>
                  <a:lnTo>
                    <a:pt x="120" y="4004"/>
                  </a:lnTo>
                  <a:lnTo>
                    <a:pt x="94" y="4242"/>
                  </a:lnTo>
                  <a:lnTo>
                    <a:pt x="71" y="4469"/>
                  </a:lnTo>
                  <a:lnTo>
                    <a:pt x="49" y="4707"/>
                  </a:lnTo>
                  <a:lnTo>
                    <a:pt x="31" y="4934"/>
                  </a:lnTo>
                  <a:lnTo>
                    <a:pt x="18" y="5161"/>
                  </a:lnTo>
                  <a:lnTo>
                    <a:pt x="9" y="5399"/>
                  </a:lnTo>
                  <a:lnTo>
                    <a:pt x="5" y="5626"/>
                  </a:lnTo>
                  <a:lnTo>
                    <a:pt x="0" y="5864"/>
                  </a:lnTo>
                  <a:lnTo>
                    <a:pt x="0" y="6091"/>
                  </a:lnTo>
                  <a:lnTo>
                    <a:pt x="5" y="6317"/>
                  </a:lnTo>
                  <a:lnTo>
                    <a:pt x="13" y="6544"/>
                  </a:lnTo>
                  <a:lnTo>
                    <a:pt x="22" y="6771"/>
                  </a:lnTo>
                  <a:lnTo>
                    <a:pt x="36" y="6998"/>
                  </a:lnTo>
                  <a:lnTo>
                    <a:pt x="54" y="7213"/>
                  </a:lnTo>
                  <a:lnTo>
                    <a:pt x="76" y="7440"/>
                  </a:lnTo>
                  <a:lnTo>
                    <a:pt x="98" y="7656"/>
                  </a:lnTo>
                  <a:lnTo>
                    <a:pt x="125" y="7871"/>
                  </a:lnTo>
                  <a:lnTo>
                    <a:pt x="151" y="8087"/>
                  </a:lnTo>
                  <a:lnTo>
                    <a:pt x="183" y="8302"/>
                  </a:lnTo>
                  <a:lnTo>
                    <a:pt x="218" y="8506"/>
                  </a:lnTo>
                  <a:lnTo>
                    <a:pt x="254" y="8710"/>
                  </a:lnTo>
                  <a:lnTo>
                    <a:pt x="294" y="8914"/>
                  </a:lnTo>
                  <a:lnTo>
                    <a:pt x="334" y="9107"/>
                  </a:lnTo>
                  <a:lnTo>
                    <a:pt x="379" y="9300"/>
                  </a:lnTo>
                  <a:lnTo>
                    <a:pt x="428" y="9493"/>
                  </a:lnTo>
                  <a:lnTo>
                    <a:pt x="477" y="9674"/>
                  </a:lnTo>
                  <a:lnTo>
                    <a:pt x="530" y="9856"/>
                  </a:lnTo>
                  <a:lnTo>
                    <a:pt x="583" y="10037"/>
                  </a:lnTo>
                  <a:lnTo>
                    <a:pt x="637" y="10207"/>
                  </a:lnTo>
                  <a:lnTo>
                    <a:pt x="699" y="10377"/>
                  </a:lnTo>
                  <a:lnTo>
                    <a:pt x="757" y="10536"/>
                  </a:lnTo>
                  <a:lnTo>
                    <a:pt x="819" y="10695"/>
                  </a:lnTo>
                  <a:lnTo>
                    <a:pt x="886" y="10842"/>
                  </a:lnTo>
                  <a:lnTo>
                    <a:pt x="949" y="10990"/>
                  </a:lnTo>
                  <a:lnTo>
                    <a:pt x="1020" y="11126"/>
                  </a:lnTo>
                  <a:lnTo>
                    <a:pt x="1091" y="11262"/>
                  </a:lnTo>
                  <a:lnTo>
                    <a:pt x="1162" y="11387"/>
                  </a:lnTo>
                  <a:lnTo>
                    <a:pt x="1234" y="11512"/>
                  </a:lnTo>
                  <a:lnTo>
                    <a:pt x="1309" y="11625"/>
                  </a:lnTo>
                  <a:lnTo>
                    <a:pt x="1385" y="11738"/>
                  </a:lnTo>
                  <a:lnTo>
                    <a:pt x="1465" y="11829"/>
                  </a:lnTo>
                  <a:lnTo>
                    <a:pt x="1541" y="11931"/>
                  </a:lnTo>
                  <a:lnTo>
                    <a:pt x="1625" y="12011"/>
                  </a:lnTo>
                  <a:lnTo>
                    <a:pt x="1706" y="12090"/>
                  </a:lnTo>
                  <a:lnTo>
                    <a:pt x="1790" y="12158"/>
                  </a:lnTo>
                  <a:lnTo>
                    <a:pt x="1875" y="12215"/>
                  </a:lnTo>
                  <a:lnTo>
                    <a:pt x="1959" y="12271"/>
                  </a:lnTo>
                  <a:lnTo>
                    <a:pt x="2044" y="12317"/>
                  </a:lnTo>
                  <a:lnTo>
                    <a:pt x="2133" y="12351"/>
                  </a:lnTo>
                  <a:lnTo>
                    <a:pt x="2222" y="12385"/>
                  </a:lnTo>
                  <a:lnTo>
                    <a:pt x="2311" y="12396"/>
                  </a:lnTo>
                  <a:lnTo>
                    <a:pt x="2405" y="12408"/>
                  </a:lnTo>
                  <a:lnTo>
                    <a:pt x="2494" y="12408"/>
                  </a:lnTo>
                  <a:lnTo>
                    <a:pt x="2587" y="12396"/>
                  </a:lnTo>
                  <a:lnTo>
                    <a:pt x="2676" y="12385"/>
                  </a:lnTo>
                  <a:lnTo>
                    <a:pt x="2770" y="12351"/>
                  </a:lnTo>
                  <a:lnTo>
                    <a:pt x="2863" y="12305"/>
                  </a:lnTo>
                  <a:lnTo>
                    <a:pt x="2957" y="12260"/>
                  </a:lnTo>
                  <a:lnTo>
                    <a:pt x="3055" y="12203"/>
                  </a:lnTo>
                  <a:lnTo>
                    <a:pt x="3148" y="12124"/>
                  </a:lnTo>
                  <a:lnTo>
                    <a:pt x="3242" y="12045"/>
                  </a:lnTo>
                  <a:lnTo>
                    <a:pt x="3371" y="11909"/>
                  </a:lnTo>
                  <a:lnTo>
                    <a:pt x="3491" y="11761"/>
                  </a:lnTo>
                  <a:lnTo>
                    <a:pt x="3602" y="11591"/>
                  </a:lnTo>
                  <a:lnTo>
                    <a:pt x="3714" y="11398"/>
                  </a:lnTo>
                  <a:lnTo>
                    <a:pt x="3816" y="11194"/>
                  </a:lnTo>
                  <a:lnTo>
                    <a:pt x="3910" y="10979"/>
                  </a:lnTo>
                  <a:lnTo>
                    <a:pt x="3999" y="10740"/>
                  </a:lnTo>
                  <a:lnTo>
                    <a:pt x="4083" y="10491"/>
                  </a:lnTo>
                  <a:lnTo>
                    <a:pt x="4159" y="10230"/>
                  </a:lnTo>
                  <a:lnTo>
                    <a:pt x="4226" y="9958"/>
                  </a:lnTo>
                  <a:lnTo>
                    <a:pt x="4284" y="9674"/>
                  </a:lnTo>
                  <a:lnTo>
                    <a:pt x="4333" y="9368"/>
                  </a:lnTo>
                  <a:lnTo>
                    <a:pt x="4377" y="9062"/>
                  </a:lnTo>
                  <a:lnTo>
                    <a:pt x="4413" y="8756"/>
                  </a:lnTo>
                  <a:lnTo>
                    <a:pt x="4435" y="8427"/>
                  </a:lnTo>
                  <a:lnTo>
                    <a:pt x="4453" y="8098"/>
                  </a:lnTo>
                  <a:lnTo>
                    <a:pt x="4489" y="7882"/>
                  </a:lnTo>
                  <a:lnTo>
                    <a:pt x="4524" y="7667"/>
                  </a:lnTo>
                  <a:lnTo>
                    <a:pt x="4560" y="7451"/>
                  </a:lnTo>
                  <a:lnTo>
                    <a:pt x="4587" y="7225"/>
                  </a:lnTo>
                  <a:lnTo>
                    <a:pt x="4613" y="6986"/>
                  </a:lnTo>
                  <a:lnTo>
                    <a:pt x="4636" y="6760"/>
                  </a:lnTo>
                  <a:lnTo>
                    <a:pt x="4658" y="6521"/>
                  </a:lnTo>
                  <a:lnTo>
                    <a:pt x="4671" y="6272"/>
                  </a:lnTo>
                  <a:lnTo>
                    <a:pt x="4685" y="6034"/>
                  </a:lnTo>
                  <a:lnTo>
                    <a:pt x="4689" y="5784"/>
                  </a:lnTo>
                  <a:lnTo>
                    <a:pt x="4693" y="5535"/>
                  </a:lnTo>
                  <a:lnTo>
                    <a:pt x="4693" y="5285"/>
                  </a:lnTo>
                  <a:lnTo>
                    <a:pt x="4685" y="5036"/>
                  </a:lnTo>
                  <a:lnTo>
                    <a:pt x="4676" y="4775"/>
                  </a:lnTo>
                  <a:lnTo>
                    <a:pt x="4658" y="4514"/>
                  </a:lnTo>
                  <a:lnTo>
                    <a:pt x="4636" y="4265"/>
                  </a:lnTo>
                  <a:lnTo>
                    <a:pt x="4613" y="4015"/>
                  </a:lnTo>
                  <a:lnTo>
                    <a:pt x="4582" y="3777"/>
                  </a:lnTo>
                  <a:lnTo>
                    <a:pt x="4551" y="3550"/>
                  </a:lnTo>
                  <a:lnTo>
                    <a:pt x="4515" y="3323"/>
                  </a:lnTo>
                  <a:lnTo>
                    <a:pt x="4480" y="3108"/>
                  </a:lnTo>
                  <a:lnTo>
                    <a:pt x="4435" y="2892"/>
                  </a:lnTo>
                  <a:lnTo>
                    <a:pt x="4391" y="2700"/>
                  </a:lnTo>
                  <a:lnTo>
                    <a:pt x="4346" y="2495"/>
                  </a:lnTo>
                  <a:lnTo>
                    <a:pt x="4293" y="2314"/>
                  </a:lnTo>
                  <a:lnTo>
                    <a:pt x="4239" y="2132"/>
                  </a:lnTo>
                  <a:lnTo>
                    <a:pt x="4181" y="1962"/>
                  </a:lnTo>
                  <a:lnTo>
                    <a:pt x="4123" y="1792"/>
                  </a:lnTo>
                  <a:lnTo>
                    <a:pt x="4066" y="1633"/>
                  </a:lnTo>
                  <a:lnTo>
                    <a:pt x="3999" y="1486"/>
                  </a:lnTo>
                  <a:lnTo>
                    <a:pt x="3932" y="1339"/>
                  </a:lnTo>
                  <a:lnTo>
                    <a:pt x="3865" y="1202"/>
                  </a:lnTo>
                  <a:lnTo>
                    <a:pt x="3794" y="1078"/>
                  </a:lnTo>
                  <a:lnTo>
                    <a:pt x="3723" y="953"/>
                  </a:lnTo>
                  <a:lnTo>
                    <a:pt x="3651" y="840"/>
                  </a:lnTo>
                  <a:lnTo>
                    <a:pt x="3576" y="726"/>
                  </a:lnTo>
                  <a:lnTo>
                    <a:pt x="3500" y="635"/>
                  </a:lnTo>
                  <a:lnTo>
                    <a:pt x="3420" y="533"/>
                  </a:lnTo>
                  <a:lnTo>
                    <a:pt x="3340" y="454"/>
                  </a:lnTo>
                  <a:lnTo>
                    <a:pt x="3260" y="375"/>
                  </a:lnTo>
                  <a:lnTo>
                    <a:pt x="3175" y="307"/>
                  </a:lnTo>
                  <a:lnTo>
                    <a:pt x="3095" y="238"/>
                  </a:lnTo>
                  <a:lnTo>
                    <a:pt x="3010" y="182"/>
                  </a:lnTo>
                  <a:lnTo>
                    <a:pt x="2926" y="136"/>
                  </a:lnTo>
                  <a:lnTo>
                    <a:pt x="2837" y="91"/>
                  </a:lnTo>
                  <a:lnTo>
                    <a:pt x="2752" y="57"/>
                  </a:lnTo>
                  <a:lnTo>
                    <a:pt x="2663" y="34"/>
                  </a:lnTo>
                  <a:lnTo>
                    <a:pt x="2578" y="12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8"/>
            <p:cNvSpPr/>
            <p:nvPr/>
          </p:nvSpPr>
          <p:spPr>
            <a:xfrm>
              <a:off x="4807375" y="-7201375"/>
              <a:ext cx="297050" cy="681325"/>
            </a:xfrm>
            <a:custGeom>
              <a:rect b="b" l="l" r="r" t="t"/>
              <a:pathLst>
                <a:path extrusionOk="0" h="27253" w="11882">
                  <a:moveTo>
                    <a:pt x="2325" y="0"/>
                  </a:moveTo>
                  <a:lnTo>
                    <a:pt x="1938" y="23"/>
                  </a:lnTo>
                  <a:lnTo>
                    <a:pt x="1550" y="57"/>
                  </a:lnTo>
                  <a:lnTo>
                    <a:pt x="1163" y="114"/>
                  </a:lnTo>
                  <a:lnTo>
                    <a:pt x="776" y="193"/>
                  </a:lnTo>
                  <a:lnTo>
                    <a:pt x="388" y="284"/>
                  </a:lnTo>
                  <a:lnTo>
                    <a:pt x="1" y="397"/>
                  </a:lnTo>
                  <a:lnTo>
                    <a:pt x="50" y="3550"/>
                  </a:lnTo>
                  <a:lnTo>
                    <a:pt x="99" y="6703"/>
                  </a:lnTo>
                  <a:lnTo>
                    <a:pt x="139" y="9856"/>
                  </a:lnTo>
                  <a:lnTo>
                    <a:pt x="175" y="13008"/>
                  </a:lnTo>
                  <a:lnTo>
                    <a:pt x="201" y="16173"/>
                  </a:lnTo>
                  <a:lnTo>
                    <a:pt x="224" y="19325"/>
                  </a:lnTo>
                  <a:lnTo>
                    <a:pt x="237" y="22478"/>
                  </a:lnTo>
                  <a:lnTo>
                    <a:pt x="241" y="25631"/>
                  </a:lnTo>
                  <a:lnTo>
                    <a:pt x="647" y="25552"/>
                  </a:lnTo>
                  <a:lnTo>
                    <a:pt x="1047" y="25495"/>
                  </a:lnTo>
                  <a:lnTo>
                    <a:pt x="1439" y="25461"/>
                  </a:lnTo>
                  <a:lnTo>
                    <a:pt x="1827" y="25461"/>
                  </a:lnTo>
                  <a:lnTo>
                    <a:pt x="2210" y="25484"/>
                  </a:lnTo>
                  <a:lnTo>
                    <a:pt x="2588" y="25529"/>
                  </a:lnTo>
                  <a:lnTo>
                    <a:pt x="2962" y="25597"/>
                  </a:lnTo>
                  <a:lnTo>
                    <a:pt x="3327" y="25699"/>
                  </a:lnTo>
                  <a:lnTo>
                    <a:pt x="3688" y="25813"/>
                  </a:lnTo>
                  <a:lnTo>
                    <a:pt x="4049" y="25960"/>
                  </a:lnTo>
                  <a:lnTo>
                    <a:pt x="4400" y="26119"/>
                  </a:lnTo>
                  <a:lnTo>
                    <a:pt x="4743" y="26300"/>
                  </a:lnTo>
                  <a:lnTo>
                    <a:pt x="5086" y="26516"/>
                  </a:lnTo>
                  <a:lnTo>
                    <a:pt x="5425" y="26743"/>
                  </a:lnTo>
                  <a:lnTo>
                    <a:pt x="5754" y="26992"/>
                  </a:lnTo>
                  <a:lnTo>
                    <a:pt x="6084" y="27253"/>
                  </a:lnTo>
                  <a:lnTo>
                    <a:pt x="6128" y="26856"/>
                  </a:lnTo>
                  <a:lnTo>
                    <a:pt x="6271" y="26119"/>
                  </a:lnTo>
                  <a:lnTo>
                    <a:pt x="6422" y="25393"/>
                  </a:lnTo>
                  <a:lnTo>
                    <a:pt x="6578" y="24656"/>
                  </a:lnTo>
                  <a:lnTo>
                    <a:pt x="6734" y="23941"/>
                  </a:lnTo>
                  <a:lnTo>
                    <a:pt x="6894" y="23215"/>
                  </a:lnTo>
                  <a:lnTo>
                    <a:pt x="7054" y="22501"/>
                  </a:lnTo>
                  <a:lnTo>
                    <a:pt x="7388" y="21072"/>
                  </a:lnTo>
                  <a:lnTo>
                    <a:pt x="7727" y="19654"/>
                  </a:lnTo>
                  <a:lnTo>
                    <a:pt x="8070" y="18237"/>
                  </a:lnTo>
                  <a:lnTo>
                    <a:pt x="8755" y="15424"/>
                  </a:lnTo>
                  <a:lnTo>
                    <a:pt x="8907" y="14789"/>
                  </a:lnTo>
                  <a:lnTo>
                    <a:pt x="9054" y="14143"/>
                  </a:lnTo>
                  <a:lnTo>
                    <a:pt x="9348" y="12816"/>
                  </a:lnTo>
                  <a:lnTo>
                    <a:pt x="9650" y="11489"/>
                  </a:lnTo>
                  <a:lnTo>
                    <a:pt x="9802" y="10820"/>
                  </a:lnTo>
                  <a:lnTo>
                    <a:pt x="9962" y="10162"/>
                  </a:lnTo>
                  <a:lnTo>
                    <a:pt x="10127" y="9515"/>
                  </a:lnTo>
                  <a:lnTo>
                    <a:pt x="10292" y="8869"/>
                  </a:lnTo>
                  <a:lnTo>
                    <a:pt x="10470" y="8257"/>
                  </a:lnTo>
                  <a:lnTo>
                    <a:pt x="10559" y="7950"/>
                  </a:lnTo>
                  <a:lnTo>
                    <a:pt x="10648" y="7655"/>
                  </a:lnTo>
                  <a:lnTo>
                    <a:pt x="10741" y="7361"/>
                  </a:lnTo>
                  <a:lnTo>
                    <a:pt x="10839" y="7066"/>
                  </a:lnTo>
                  <a:lnTo>
                    <a:pt x="10933" y="6794"/>
                  </a:lnTo>
                  <a:lnTo>
                    <a:pt x="11035" y="6521"/>
                  </a:lnTo>
                  <a:lnTo>
                    <a:pt x="11138" y="6249"/>
                  </a:lnTo>
                  <a:lnTo>
                    <a:pt x="11240" y="5988"/>
                  </a:lnTo>
                  <a:lnTo>
                    <a:pt x="11347" y="5739"/>
                  </a:lnTo>
                  <a:lnTo>
                    <a:pt x="11458" y="5501"/>
                  </a:lnTo>
                  <a:lnTo>
                    <a:pt x="11507" y="5410"/>
                  </a:lnTo>
                  <a:lnTo>
                    <a:pt x="11556" y="5331"/>
                  </a:lnTo>
                  <a:lnTo>
                    <a:pt x="11605" y="5262"/>
                  </a:lnTo>
                  <a:lnTo>
                    <a:pt x="11659" y="5206"/>
                  </a:lnTo>
                  <a:lnTo>
                    <a:pt x="11712" y="5149"/>
                  </a:lnTo>
                  <a:lnTo>
                    <a:pt x="11770" y="5115"/>
                  </a:lnTo>
                  <a:lnTo>
                    <a:pt x="11823" y="5081"/>
                  </a:lnTo>
                  <a:lnTo>
                    <a:pt x="11881" y="5070"/>
                  </a:lnTo>
                  <a:lnTo>
                    <a:pt x="11538" y="4684"/>
                  </a:lnTo>
                  <a:lnTo>
                    <a:pt x="11191" y="4321"/>
                  </a:lnTo>
                  <a:lnTo>
                    <a:pt x="10839" y="3970"/>
                  </a:lnTo>
                  <a:lnTo>
                    <a:pt x="10492" y="3629"/>
                  </a:lnTo>
                  <a:lnTo>
                    <a:pt x="10136" y="3300"/>
                  </a:lnTo>
                  <a:lnTo>
                    <a:pt x="9779" y="2994"/>
                  </a:lnTo>
                  <a:lnTo>
                    <a:pt x="9423" y="2699"/>
                  </a:lnTo>
                  <a:lnTo>
                    <a:pt x="9063" y="2416"/>
                  </a:lnTo>
                  <a:lnTo>
                    <a:pt x="8702" y="2155"/>
                  </a:lnTo>
                  <a:lnTo>
                    <a:pt x="8337" y="1894"/>
                  </a:lnTo>
                  <a:lnTo>
                    <a:pt x="7972" y="1656"/>
                  </a:lnTo>
                  <a:lnTo>
                    <a:pt x="7606" y="1441"/>
                  </a:lnTo>
                  <a:lnTo>
                    <a:pt x="7237" y="1236"/>
                  </a:lnTo>
                  <a:lnTo>
                    <a:pt x="6867" y="1044"/>
                  </a:lnTo>
                  <a:lnTo>
                    <a:pt x="6498" y="862"/>
                  </a:lnTo>
                  <a:lnTo>
                    <a:pt x="6124" y="703"/>
                  </a:lnTo>
                  <a:lnTo>
                    <a:pt x="5750" y="567"/>
                  </a:lnTo>
                  <a:lnTo>
                    <a:pt x="5371" y="431"/>
                  </a:lnTo>
                  <a:lnTo>
                    <a:pt x="4997" y="318"/>
                  </a:lnTo>
                  <a:lnTo>
                    <a:pt x="4619" y="227"/>
                  </a:lnTo>
                  <a:lnTo>
                    <a:pt x="4236" y="148"/>
                  </a:lnTo>
                  <a:lnTo>
                    <a:pt x="3857" y="80"/>
                  </a:lnTo>
                  <a:lnTo>
                    <a:pt x="3474" y="34"/>
                  </a:lnTo>
                  <a:lnTo>
                    <a:pt x="3091" y="12"/>
                  </a:lnTo>
                  <a:lnTo>
                    <a:pt x="270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8"/>
            <p:cNvSpPr/>
            <p:nvPr/>
          </p:nvSpPr>
          <p:spPr>
            <a:xfrm>
              <a:off x="4991725" y="-4368650"/>
              <a:ext cx="548850" cy="902500"/>
            </a:xfrm>
            <a:custGeom>
              <a:rect b="b" l="l" r="r" t="t"/>
              <a:pathLst>
                <a:path extrusionOk="0" h="36100" w="21954">
                  <a:moveTo>
                    <a:pt x="11619" y="0"/>
                  </a:moveTo>
                  <a:lnTo>
                    <a:pt x="11293" y="34"/>
                  </a:lnTo>
                  <a:lnTo>
                    <a:pt x="10968" y="80"/>
                  </a:lnTo>
                  <a:lnTo>
                    <a:pt x="10648" y="148"/>
                  </a:lnTo>
                  <a:lnTo>
                    <a:pt x="10327" y="227"/>
                  </a:lnTo>
                  <a:lnTo>
                    <a:pt x="10015" y="341"/>
                  </a:lnTo>
                  <a:lnTo>
                    <a:pt x="9699" y="477"/>
                  </a:lnTo>
                  <a:lnTo>
                    <a:pt x="9392" y="624"/>
                  </a:lnTo>
                  <a:lnTo>
                    <a:pt x="9085" y="794"/>
                  </a:lnTo>
                  <a:lnTo>
                    <a:pt x="8782" y="987"/>
                  </a:lnTo>
                  <a:lnTo>
                    <a:pt x="8484" y="1191"/>
                  </a:lnTo>
                  <a:lnTo>
                    <a:pt x="8190" y="1429"/>
                  </a:lnTo>
                  <a:lnTo>
                    <a:pt x="7896" y="1679"/>
                  </a:lnTo>
                  <a:lnTo>
                    <a:pt x="7606" y="1940"/>
                  </a:lnTo>
                  <a:lnTo>
                    <a:pt x="7326" y="2235"/>
                  </a:lnTo>
                  <a:lnTo>
                    <a:pt x="7045" y="2529"/>
                  </a:lnTo>
                  <a:lnTo>
                    <a:pt x="6769" y="2858"/>
                  </a:lnTo>
                  <a:lnTo>
                    <a:pt x="6498" y="3199"/>
                  </a:lnTo>
                  <a:lnTo>
                    <a:pt x="6226" y="3561"/>
                  </a:lnTo>
                  <a:lnTo>
                    <a:pt x="5963" y="3936"/>
                  </a:lnTo>
                  <a:lnTo>
                    <a:pt x="5705" y="4321"/>
                  </a:lnTo>
                  <a:lnTo>
                    <a:pt x="5451" y="4730"/>
                  </a:lnTo>
                  <a:lnTo>
                    <a:pt x="5197" y="5161"/>
                  </a:lnTo>
                  <a:lnTo>
                    <a:pt x="4953" y="5603"/>
                  </a:lnTo>
                  <a:lnTo>
                    <a:pt x="4712" y="6057"/>
                  </a:lnTo>
                  <a:lnTo>
                    <a:pt x="4476" y="6533"/>
                  </a:lnTo>
                  <a:lnTo>
                    <a:pt x="4245" y="7021"/>
                  </a:lnTo>
                  <a:lnTo>
                    <a:pt x="4022" y="7531"/>
                  </a:lnTo>
                  <a:lnTo>
                    <a:pt x="3799" y="8053"/>
                  </a:lnTo>
                  <a:lnTo>
                    <a:pt x="3585" y="8586"/>
                  </a:lnTo>
                  <a:lnTo>
                    <a:pt x="3372" y="9130"/>
                  </a:lnTo>
                  <a:lnTo>
                    <a:pt x="3167" y="9697"/>
                  </a:lnTo>
                  <a:lnTo>
                    <a:pt x="2971" y="10264"/>
                  </a:lnTo>
                  <a:lnTo>
                    <a:pt x="2775" y="10865"/>
                  </a:lnTo>
                  <a:lnTo>
                    <a:pt x="2588" y="11466"/>
                  </a:lnTo>
                  <a:lnTo>
                    <a:pt x="2405" y="12079"/>
                  </a:lnTo>
                  <a:lnTo>
                    <a:pt x="2227" y="12714"/>
                  </a:lnTo>
                  <a:lnTo>
                    <a:pt x="2058" y="13349"/>
                  </a:lnTo>
                  <a:lnTo>
                    <a:pt x="1893" y="14007"/>
                  </a:lnTo>
                  <a:lnTo>
                    <a:pt x="1738" y="14676"/>
                  </a:lnTo>
                  <a:lnTo>
                    <a:pt x="1586" y="15345"/>
                  </a:lnTo>
                  <a:lnTo>
                    <a:pt x="1439" y="16037"/>
                  </a:lnTo>
                  <a:lnTo>
                    <a:pt x="1301" y="16740"/>
                  </a:lnTo>
                  <a:lnTo>
                    <a:pt x="1168" y="17454"/>
                  </a:lnTo>
                  <a:lnTo>
                    <a:pt x="1038" y="18180"/>
                  </a:lnTo>
                  <a:lnTo>
                    <a:pt x="923" y="18906"/>
                  </a:lnTo>
                  <a:lnTo>
                    <a:pt x="807" y="19655"/>
                  </a:lnTo>
                  <a:lnTo>
                    <a:pt x="700" y="20403"/>
                  </a:lnTo>
                  <a:lnTo>
                    <a:pt x="602" y="21163"/>
                  </a:lnTo>
                  <a:lnTo>
                    <a:pt x="513" y="21945"/>
                  </a:lnTo>
                  <a:lnTo>
                    <a:pt x="428" y="22717"/>
                  </a:lnTo>
                  <a:lnTo>
                    <a:pt x="348" y="23511"/>
                  </a:lnTo>
                  <a:lnTo>
                    <a:pt x="281" y="24316"/>
                  </a:lnTo>
                  <a:lnTo>
                    <a:pt x="219" y="25121"/>
                  </a:lnTo>
                  <a:lnTo>
                    <a:pt x="161" y="25938"/>
                  </a:lnTo>
                  <a:lnTo>
                    <a:pt x="117" y="26754"/>
                  </a:lnTo>
                  <a:lnTo>
                    <a:pt x="77" y="27593"/>
                  </a:lnTo>
                  <a:lnTo>
                    <a:pt x="41" y="28421"/>
                  </a:lnTo>
                  <a:lnTo>
                    <a:pt x="19" y="29272"/>
                  </a:lnTo>
                  <a:lnTo>
                    <a:pt x="1" y="30122"/>
                  </a:lnTo>
                  <a:lnTo>
                    <a:pt x="1" y="30156"/>
                  </a:lnTo>
                  <a:lnTo>
                    <a:pt x="255" y="30156"/>
                  </a:lnTo>
                  <a:lnTo>
                    <a:pt x="379" y="30168"/>
                  </a:lnTo>
                  <a:lnTo>
                    <a:pt x="504" y="30179"/>
                  </a:lnTo>
                  <a:lnTo>
                    <a:pt x="629" y="30213"/>
                  </a:lnTo>
                  <a:lnTo>
                    <a:pt x="753" y="30247"/>
                  </a:lnTo>
                  <a:lnTo>
                    <a:pt x="878" y="30281"/>
                  </a:lnTo>
                  <a:lnTo>
                    <a:pt x="1003" y="30338"/>
                  </a:lnTo>
                  <a:lnTo>
                    <a:pt x="1248" y="30451"/>
                  </a:lnTo>
                  <a:lnTo>
                    <a:pt x="1493" y="30587"/>
                  </a:lnTo>
                  <a:lnTo>
                    <a:pt x="1738" y="30746"/>
                  </a:lnTo>
                  <a:lnTo>
                    <a:pt x="1978" y="30916"/>
                  </a:lnTo>
                  <a:lnTo>
                    <a:pt x="2169" y="31064"/>
                  </a:lnTo>
                  <a:lnTo>
                    <a:pt x="2361" y="31211"/>
                  </a:lnTo>
                  <a:lnTo>
                    <a:pt x="2557" y="31381"/>
                  </a:lnTo>
                  <a:lnTo>
                    <a:pt x="2753" y="31574"/>
                  </a:lnTo>
                  <a:lnTo>
                    <a:pt x="2944" y="31778"/>
                  </a:lnTo>
                  <a:lnTo>
                    <a:pt x="3038" y="31892"/>
                  </a:lnTo>
                  <a:lnTo>
                    <a:pt x="3127" y="32005"/>
                  </a:lnTo>
                  <a:lnTo>
                    <a:pt x="3216" y="32130"/>
                  </a:lnTo>
                  <a:lnTo>
                    <a:pt x="3305" y="32266"/>
                  </a:lnTo>
                  <a:lnTo>
                    <a:pt x="3390" y="32402"/>
                  </a:lnTo>
                  <a:lnTo>
                    <a:pt x="3470" y="32549"/>
                  </a:lnTo>
                  <a:lnTo>
                    <a:pt x="3461" y="31960"/>
                  </a:lnTo>
                  <a:lnTo>
                    <a:pt x="3456" y="31370"/>
                  </a:lnTo>
                  <a:lnTo>
                    <a:pt x="3461" y="30792"/>
                  </a:lnTo>
                  <a:lnTo>
                    <a:pt x="3474" y="30213"/>
                  </a:lnTo>
                  <a:lnTo>
                    <a:pt x="3496" y="29646"/>
                  </a:lnTo>
                  <a:lnTo>
                    <a:pt x="3523" y="29079"/>
                  </a:lnTo>
                  <a:lnTo>
                    <a:pt x="3559" y="28523"/>
                  </a:lnTo>
                  <a:lnTo>
                    <a:pt x="3599" y="27979"/>
                  </a:lnTo>
                  <a:lnTo>
                    <a:pt x="3648" y="27435"/>
                  </a:lnTo>
                  <a:lnTo>
                    <a:pt x="3706" y="26902"/>
                  </a:lnTo>
                  <a:lnTo>
                    <a:pt x="3768" y="26380"/>
                  </a:lnTo>
                  <a:lnTo>
                    <a:pt x="3835" y="25858"/>
                  </a:lnTo>
                  <a:lnTo>
                    <a:pt x="3911" y="25336"/>
                  </a:lnTo>
                  <a:lnTo>
                    <a:pt x="3991" y="24837"/>
                  </a:lnTo>
                  <a:lnTo>
                    <a:pt x="4080" y="24338"/>
                  </a:lnTo>
                  <a:lnTo>
                    <a:pt x="4173" y="23851"/>
                  </a:lnTo>
                  <a:lnTo>
                    <a:pt x="4271" y="23374"/>
                  </a:lnTo>
                  <a:lnTo>
                    <a:pt x="4374" y="22898"/>
                  </a:lnTo>
                  <a:lnTo>
                    <a:pt x="4485" y="22433"/>
                  </a:lnTo>
                  <a:lnTo>
                    <a:pt x="4601" y="21979"/>
                  </a:lnTo>
                  <a:lnTo>
                    <a:pt x="4725" y="21526"/>
                  </a:lnTo>
                  <a:lnTo>
                    <a:pt x="4850" y="21095"/>
                  </a:lnTo>
                  <a:lnTo>
                    <a:pt x="4979" y="20664"/>
                  </a:lnTo>
                  <a:lnTo>
                    <a:pt x="5117" y="20244"/>
                  </a:lnTo>
                  <a:lnTo>
                    <a:pt x="5260" y="19836"/>
                  </a:lnTo>
                  <a:lnTo>
                    <a:pt x="5402" y="19428"/>
                  </a:lnTo>
                  <a:lnTo>
                    <a:pt x="5554" y="19042"/>
                  </a:lnTo>
                  <a:lnTo>
                    <a:pt x="5710" y="18657"/>
                  </a:lnTo>
                  <a:lnTo>
                    <a:pt x="5865" y="18282"/>
                  </a:lnTo>
                  <a:lnTo>
                    <a:pt x="6030" y="17931"/>
                  </a:lnTo>
                  <a:lnTo>
                    <a:pt x="6195" y="17579"/>
                  </a:lnTo>
                  <a:lnTo>
                    <a:pt x="6364" y="17239"/>
                  </a:lnTo>
                  <a:lnTo>
                    <a:pt x="6538" y="16910"/>
                  </a:lnTo>
                  <a:lnTo>
                    <a:pt x="6716" y="16581"/>
                  </a:lnTo>
                  <a:lnTo>
                    <a:pt x="6898" y="16275"/>
                  </a:lnTo>
                  <a:lnTo>
                    <a:pt x="7081" y="15980"/>
                  </a:lnTo>
                  <a:lnTo>
                    <a:pt x="7268" y="15696"/>
                  </a:lnTo>
                  <a:lnTo>
                    <a:pt x="7460" y="15424"/>
                  </a:lnTo>
                  <a:lnTo>
                    <a:pt x="7651" y="15152"/>
                  </a:lnTo>
                  <a:lnTo>
                    <a:pt x="7847" y="14903"/>
                  </a:lnTo>
                  <a:lnTo>
                    <a:pt x="8043" y="14664"/>
                  </a:lnTo>
                  <a:lnTo>
                    <a:pt x="8243" y="14438"/>
                  </a:lnTo>
                  <a:lnTo>
                    <a:pt x="8448" y="14222"/>
                  </a:lnTo>
                  <a:lnTo>
                    <a:pt x="8653" y="14018"/>
                  </a:lnTo>
                  <a:lnTo>
                    <a:pt x="8858" y="13825"/>
                  </a:lnTo>
                  <a:lnTo>
                    <a:pt x="9067" y="13655"/>
                  </a:lnTo>
                  <a:lnTo>
                    <a:pt x="9276" y="13485"/>
                  </a:lnTo>
                  <a:lnTo>
                    <a:pt x="9490" y="13338"/>
                  </a:lnTo>
                  <a:lnTo>
                    <a:pt x="9704" y="13201"/>
                  </a:lnTo>
                  <a:lnTo>
                    <a:pt x="9918" y="13065"/>
                  </a:lnTo>
                  <a:lnTo>
                    <a:pt x="10136" y="12963"/>
                  </a:lnTo>
                  <a:lnTo>
                    <a:pt x="10349" y="12861"/>
                  </a:lnTo>
                  <a:lnTo>
                    <a:pt x="10568" y="12770"/>
                  </a:lnTo>
                  <a:lnTo>
                    <a:pt x="10786" y="12702"/>
                  </a:lnTo>
                  <a:lnTo>
                    <a:pt x="11004" y="12646"/>
                  </a:lnTo>
                  <a:lnTo>
                    <a:pt x="11227" y="12600"/>
                  </a:lnTo>
                  <a:lnTo>
                    <a:pt x="11445" y="12566"/>
                  </a:lnTo>
                  <a:lnTo>
                    <a:pt x="11663" y="12555"/>
                  </a:lnTo>
                  <a:lnTo>
                    <a:pt x="11886" y="12555"/>
                  </a:lnTo>
                  <a:lnTo>
                    <a:pt x="12104" y="12578"/>
                  </a:lnTo>
                  <a:lnTo>
                    <a:pt x="12327" y="12600"/>
                  </a:lnTo>
                  <a:lnTo>
                    <a:pt x="12545" y="12646"/>
                  </a:lnTo>
                  <a:lnTo>
                    <a:pt x="12763" y="12702"/>
                  </a:lnTo>
                  <a:lnTo>
                    <a:pt x="12981" y="12782"/>
                  </a:lnTo>
                  <a:lnTo>
                    <a:pt x="13173" y="12861"/>
                  </a:lnTo>
                  <a:lnTo>
                    <a:pt x="13364" y="12963"/>
                  </a:lnTo>
                  <a:lnTo>
                    <a:pt x="13556" y="13077"/>
                  </a:lnTo>
                  <a:lnTo>
                    <a:pt x="13747" y="13201"/>
                  </a:lnTo>
                  <a:lnTo>
                    <a:pt x="13934" y="13338"/>
                  </a:lnTo>
                  <a:lnTo>
                    <a:pt x="14126" y="13496"/>
                  </a:lnTo>
                  <a:lnTo>
                    <a:pt x="14308" y="13666"/>
                  </a:lnTo>
                  <a:lnTo>
                    <a:pt x="14495" y="13848"/>
                  </a:lnTo>
                  <a:lnTo>
                    <a:pt x="14678" y="14052"/>
                  </a:lnTo>
                  <a:lnTo>
                    <a:pt x="14856" y="14256"/>
                  </a:lnTo>
                  <a:lnTo>
                    <a:pt x="15034" y="14483"/>
                  </a:lnTo>
                  <a:lnTo>
                    <a:pt x="15208" y="14721"/>
                  </a:lnTo>
                  <a:lnTo>
                    <a:pt x="15381" y="14971"/>
                  </a:lnTo>
                  <a:lnTo>
                    <a:pt x="15555" y="15232"/>
                  </a:lnTo>
                  <a:lnTo>
                    <a:pt x="15720" y="15492"/>
                  </a:lnTo>
                  <a:lnTo>
                    <a:pt x="15884" y="15776"/>
                  </a:lnTo>
                  <a:lnTo>
                    <a:pt x="16049" y="16071"/>
                  </a:lnTo>
                  <a:lnTo>
                    <a:pt x="16205" y="16377"/>
                  </a:lnTo>
                  <a:lnTo>
                    <a:pt x="16361" y="16695"/>
                  </a:lnTo>
                  <a:lnTo>
                    <a:pt x="16512" y="17012"/>
                  </a:lnTo>
                  <a:lnTo>
                    <a:pt x="16659" y="17341"/>
                  </a:lnTo>
                  <a:lnTo>
                    <a:pt x="16802" y="17693"/>
                  </a:lnTo>
                  <a:lnTo>
                    <a:pt x="16944" y="18033"/>
                  </a:lnTo>
                  <a:lnTo>
                    <a:pt x="17078" y="18396"/>
                  </a:lnTo>
                  <a:lnTo>
                    <a:pt x="17207" y="18770"/>
                  </a:lnTo>
                  <a:lnTo>
                    <a:pt x="17336" y="19144"/>
                  </a:lnTo>
                  <a:lnTo>
                    <a:pt x="17456" y="19518"/>
                  </a:lnTo>
                  <a:lnTo>
                    <a:pt x="17572" y="19915"/>
                  </a:lnTo>
                  <a:lnTo>
                    <a:pt x="17688" y="20312"/>
                  </a:lnTo>
                  <a:lnTo>
                    <a:pt x="17790" y="20709"/>
                  </a:lnTo>
                  <a:lnTo>
                    <a:pt x="17893" y="21118"/>
                  </a:lnTo>
                  <a:lnTo>
                    <a:pt x="17991" y="21537"/>
                  </a:lnTo>
                  <a:lnTo>
                    <a:pt x="18080" y="21957"/>
                  </a:lnTo>
                  <a:lnTo>
                    <a:pt x="18164" y="22376"/>
                  </a:lnTo>
                  <a:lnTo>
                    <a:pt x="18244" y="22807"/>
                  </a:lnTo>
                  <a:lnTo>
                    <a:pt x="18316" y="23250"/>
                  </a:lnTo>
                  <a:lnTo>
                    <a:pt x="18383" y="23681"/>
                  </a:lnTo>
                  <a:lnTo>
                    <a:pt x="18440" y="24123"/>
                  </a:lnTo>
                  <a:lnTo>
                    <a:pt x="18494" y="24577"/>
                  </a:lnTo>
                  <a:lnTo>
                    <a:pt x="18543" y="25019"/>
                  </a:lnTo>
                  <a:lnTo>
                    <a:pt x="18583" y="25473"/>
                  </a:lnTo>
                  <a:lnTo>
                    <a:pt x="18614" y="25926"/>
                  </a:lnTo>
                  <a:lnTo>
                    <a:pt x="18641" y="26380"/>
                  </a:lnTo>
                  <a:lnTo>
                    <a:pt x="18659" y="26845"/>
                  </a:lnTo>
                  <a:lnTo>
                    <a:pt x="18667" y="27298"/>
                  </a:lnTo>
                  <a:lnTo>
                    <a:pt x="18672" y="27763"/>
                  </a:lnTo>
                  <a:lnTo>
                    <a:pt x="18663" y="28228"/>
                  </a:lnTo>
                  <a:lnTo>
                    <a:pt x="18650" y="28682"/>
                  </a:lnTo>
                  <a:lnTo>
                    <a:pt x="18632" y="29147"/>
                  </a:lnTo>
                  <a:lnTo>
                    <a:pt x="18601" y="29612"/>
                  </a:lnTo>
                  <a:lnTo>
                    <a:pt x="18565" y="30077"/>
                  </a:lnTo>
                  <a:lnTo>
                    <a:pt x="18516" y="30531"/>
                  </a:lnTo>
                  <a:lnTo>
                    <a:pt x="18463" y="30996"/>
                  </a:lnTo>
                  <a:lnTo>
                    <a:pt x="18396" y="31449"/>
                  </a:lnTo>
                  <a:lnTo>
                    <a:pt x="18325" y="31903"/>
                  </a:lnTo>
                  <a:lnTo>
                    <a:pt x="18240" y="32368"/>
                  </a:lnTo>
                  <a:lnTo>
                    <a:pt x="18151" y="32810"/>
                  </a:lnTo>
                  <a:lnTo>
                    <a:pt x="18049" y="33264"/>
                  </a:lnTo>
                  <a:lnTo>
                    <a:pt x="17937" y="33706"/>
                  </a:lnTo>
                  <a:lnTo>
                    <a:pt x="17817" y="34149"/>
                  </a:lnTo>
                  <a:lnTo>
                    <a:pt x="17683" y="34591"/>
                  </a:lnTo>
                  <a:lnTo>
                    <a:pt x="17545" y="35022"/>
                  </a:lnTo>
                  <a:lnTo>
                    <a:pt x="17394" y="35453"/>
                  </a:lnTo>
                  <a:lnTo>
                    <a:pt x="17229" y="35884"/>
                  </a:lnTo>
                  <a:lnTo>
                    <a:pt x="17381" y="35793"/>
                  </a:lnTo>
                  <a:lnTo>
                    <a:pt x="17528" y="35714"/>
                  </a:lnTo>
                  <a:lnTo>
                    <a:pt x="17679" y="35668"/>
                  </a:lnTo>
                  <a:lnTo>
                    <a:pt x="17830" y="35634"/>
                  </a:lnTo>
                  <a:lnTo>
                    <a:pt x="17982" y="35612"/>
                  </a:lnTo>
                  <a:lnTo>
                    <a:pt x="18133" y="35600"/>
                  </a:lnTo>
                  <a:lnTo>
                    <a:pt x="18289" y="35600"/>
                  </a:lnTo>
                  <a:lnTo>
                    <a:pt x="18445" y="35612"/>
                  </a:lnTo>
                  <a:lnTo>
                    <a:pt x="18752" y="35668"/>
                  </a:lnTo>
                  <a:lnTo>
                    <a:pt x="19064" y="35725"/>
                  </a:lnTo>
                  <a:lnTo>
                    <a:pt x="19371" y="35793"/>
                  </a:lnTo>
                  <a:lnTo>
                    <a:pt x="19674" y="35838"/>
                  </a:lnTo>
                  <a:lnTo>
                    <a:pt x="20168" y="35918"/>
                  </a:lnTo>
                  <a:lnTo>
                    <a:pt x="20658" y="35974"/>
                  </a:lnTo>
                  <a:lnTo>
                    <a:pt x="21148" y="36031"/>
                  </a:lnTo>
                  <a:lnTo>
                    <a:pt x="21638" y="36099"/>
                  </a:lnTo>
                  <a:lnTo>
                    <a:pt x="21722" y="33899"/>
                  </a:lnTo>
                  <a:lnTo>
                    <a:pt x="21807" y="31699"/>
                  </a:lnTo>
                  <a:lnTo>
                    <a:pt x="21842" y="30599"/>
                  </a:lnTo>
                  <a:lnTo>
                    <a:pt x="21878" y="29499"/>
                  </a:lnTo>
                  <a:lnTo>
                    <a:pt x="21909" y="28399"/>
                  </a:lnTo>
                  <a:lnTo>
                    <a:pt x="21931" y="27298"/>
                  </a:lnTo>
                  <a:lnTo>
                    <a:pt x="21945" y="26210"/>
                  </a:lnTo>
                  <a:lnTo>
                    <a:pt x="21954" y="25110"/>
                  </a:lnTo>
                  <a:lnTo>
                    <a:pt x="21949" y="24565"/>
                  </a:lnTo>
                  <a:lnTo>
                    <a:pt x="21949" y="24010"/>
                  </a:lnTo>
                  <a:lnTo>
                    <a:pt x="21940" y="23465"/>
                  </a:lnTo>
                  <a:lnTo>
                    <a:pt x="21931" y="22921"/>
                  </a:lnTo>
                  <a:lnTo>
                    <a:pt x="21918" y="22365"/>
                  </a:lnTo>
                  <a:lnTo>
                    <a:pt x="21900" y="21821"/>
                  </a:lnTo>
                  <a:lnTo>
                    <a:pt x="21882" y="21276"/>
                  </a:lnTo>
                  <a:lnTo>
                    <a:pt x="21860" y="20721"/>
                  </a:lnTo>
                  <a:lnTo>
                    <a:pt x="21829" y="20176"/>
                  </a:lnTo>
                  <a:lnTo>
                    <a:pt x="21798" y="19632"/>
                  </a:lnTo>
                  <a:lnTo>
                    <a:pt x="21762" y="19087"/>
                  </a:lnTo>
                  <a:lnTo>
                    <a:pt x="21722" y="18543"/>
                  </a:lnTo>
                  <a:lnTo>
                    <a:pt x="21682" y="18033"/>
                  </a:lnTo>
                  <a:lnTo>
                    <a:pt x="21638" y="17534"/>
                  </a:lnTo>
                  <a:lnTo>
                    <a:pt x="21589" y="17046"/>
                  </a:lnTo>
                  <a:lnTo>
                    <a:pt x="21540" y="16558"/>
                  </a:lnTo>
                  <a:lnTo>
                    <a:pt x="21482" y="16082"/>
                  </a:lnTo>
                  <a:lnTo>
                    <a:pt x="21424" y="15617"/>
                  </a:lnTo>
                  <a:lnTo>
                    <a:pt x="21361" y="15152"/>
                  </a:lnTo>
                  <a:lnTo>
                    <a:pt x="21295" y="14698"/>
                  </a:lnTo>
                  <a:lnTo>
                    <a:pt x="21223" y="14245"/>
                  </a:lnTo>
                  <a:lnTo>
                    <a:pt x="21152" y="13803"/>
                  </a:lnTo>
                  <a:lnTo>
                    <a:pt x="21072" y="13360"/>
                  </a:lnTo>
                  <a:lnTo>
                    <a:pt x="20992" y="12929"/>
                  </a:lnTo>
                  <a:lnTo>
                    <a:pt x="20912" y="12510"/>
                  </a:lnTo>
                  <a:lnTo>
                    <a:pt x="20823" y="12090"/>
                  </a:lnTo>
                  <a:lnTo>
                    <a:pt x="20734" y="11682"/>
                  </a:lnTo>
                  <a:lnTo>
                    <a:pt x="20640" y="11285"/>
                  </a:lnTo>
                  <a:lnTo>
                    <a:pt x="20542" y="10888"/>
                  </a:lnTo>
                  <a:lnTo>
                    <a:pt x="20444" y="10502"/>
                  </a:lnTo>
                  <a:lnTo>
                    <a:pt x="20342" y="10117"/>
                  </a:lnTo>
                  <a:lnTo>
                    <a:pt x="20235" y="9742"/>
                  </a:lnTo>
                  <a:lnTo>
                    <a:pt x="20128" y="9368"/>
                  </a:lnTo>
                  <a:lnTo>
                    <a:pt x="20017" y="9017"/>
                  </a:lnTo>
                  <a:lnTo>
                    <a:pt x="19901" y="8654"/>
                  </a:lnTo>
                  <a:lnTo>
                    <a:pt x="19785" y="8313"/>
                  </a:lnTo>
                  <a:lnTo>
                    <a:pt x="19665" y="7973"/>
                  </a:lnTo>
                  <a:lnTo>
                    <a:pt x="19540" y="7633"/>
                  </a:lnTo>
                  <a:lnTo>
                    <a:pt x="19416" y="7304"/>
                  </a:lnTo>
                  <a:lnTo>
                    <a:pt x="19286" y="6987"/>
                  </a:lnTo>
                  <a:lnTo>
                    <a:pt x="19157" y="6680"/>
                  </a:lnTo>
                  <a:lnTo>
                    <a:pt x="19024" y="6374"/>
                  </a:lnTo>
                  <a:lnTo>
                    <a:pt x="18890" y="6068"/>
                  </a:lnTo>
                  <a:lnTo>
                    <a:pt x="18752" y="5784"/>
                  </a:lnTo>
                  <a:lnTo>
                    <a:pt x="18610" y="5501"/>
                  </a:lnTo>
                  <a:lnTo>
                    <a:pt x="18467" y="5217"/>
                  </a:lnTo>
                  <a:lnTo>
                    <a:pt x="18320" y="4945"/>
                  </a:lnTo>
                  <a:lnTo>
                    <a:pt x="18173" y="4684"/>
                  </a:lnTo>
                  <a:lnTo>
                    <a:pt x="18022" y="4423"/>
                  </a:lnTo>
                  <a:lnTo>
                    <a:pt x="17870" y="4185"/>
                  </a:lnTo>
                  <a:lnTo>
                    <a:pt x="17719" y="3936"/>
                  </a:lnTo>
                  <a:lnTo>
                    <a:pt x="17563" y="3698"/>
                  </a:lnTo>
                  <a:lnTo>
                    <a:pt x="17403" y="3471"/>
                  </a:lnTo>
                  <a:lnTo>
                    <a:pt x="17243" y="3255"/>
                  </a:lnTo>
                  <a:lnTo>
                    <a:pt x="17078" y="3040"/>
                  </a:lnTo>
                  <a:lnTo>
                    <a:pt x="16917" y="2836"/>
                  </a:lnTo>
                  <a:lnTo>
                    <a:pt x="16748" y="2632"/>
                  </a:lnTo>
                  <a:lnTo>
                    <a:pt x="16579" y="2439"/>
                  </a:lnTo>
                  <a:lnTo>
                    <a:pt x="16410" y="2257"/>
                  </a:lnTo>
                  <a:lnTo>
                    <a:pt x="16241" y="2076"/>
                  </a:lnTo>
                  <a:lnTo>
                    <a:pt x="16067" y="1906"/>
                  </a:lnTo>
                  <a:lnTo>
                    <a:pt x="15893" y="1747"/>
                  </a:lnTo>
                  <a:lnTo>
                    <a:pt x="15715" y="1588"/>
                  </a:lnTo>
                  <a:lnTo>
                    <a:pt x="15537" y="1441"/>
                  </a:lnTo>
                  <a:lnTo>
                    <a:pt x="15359" y="1293"/>
                  </a:lnTo>
                  <a:lnTo>
                    <a:pt x="15176" y="1169"/>
                  </a:lnTo>
                  <a:lnTo>
                    <a:pt x="14994" y="1032"/>
                  </a:lnTo>
                  <a:lnTo>
                    <a:pt x="14811" y="919"/>
                  </a:lnTo>
                  <a:lnTo>
                    <a:pt x="14624" y="806"/>
                  </a:lnTo>
                  <a:lnTo>
                    <a:pt x="14437" y="704"/>
                  </a:lnTo>
                  <a:lnTo>
                    <a:pt x="14250" y="601"/>
                  </a:lnTo>
                  <a:lnTo>
                    <a:pt x="14059" y="511"/>
                  </a:lnTo>
                  <a:lnTo>
                    <a:pt x="13872" y="431"/>
                  </a:lnTo>
                  <a:lnTo>
                    <a:pt x="13680" y="352"/>
                  </a:lnTo>
                  <a:lnTo>
                    <a:pt x="13489" y="284"/>
                  </a:lnTo>
                  <a:lnTo>
                    <a:pt x="13293" y="216"/>
                  </a:lnTo>
                  <a:lnTo>
                    <a:pt x="12954" y="136"/>
                  </a:lnTo>
                  <a:lnTo>
                    <a:pt x="12616" y="68"/>
                  </a:lnTo>
                  <a:lnTo>
                    <a:pt x="12282" y="23"/>
                  </a:lnTo>
                  <a:lnTo>
                    <a:pt x="11948" y="0"/>
                  </a:lnTo>
                  <a:close/>
                </a:path>
              </a:pathLst>
            </a:custGeom>
            <a:solidFill>
              <a:srgbClr val="F7B6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8"/>
            <p:cNvSpPr/>
            <p:nvPr/>
          </p:nvSpPr>
          <p:spPr>
            <a:xfrm>
              <a:off x="4987500" y="-7053950"/>
              <a:ext cx="366050" cy="857125"/>
            </a:xfrm>
            <a:custGeom>
              <a:rect b="b" l="l" r="r" t="t"/>
              <a:pathLst>
                <a:path extrusionOk="0" h="34285" w="14642">
                  <a:moveTo>
                    <a:pt x="5375" y="1"/>
                  </a:moveTo>
                  <a:lnTo>
                    <a:pt x="5411" y="137"/>
                  </a:lnTo>
                  <a:lnTo>
                    <a:pt x="5438" y="295"/>
                  </a:lnTo>
                  <a:lnTo>
                    <a:pt x="5460" y="454"/>
                  </a:lnTo>
                  <a:lnTo>
                    <a:pt x="5473" y="624"/>
                  </a:lnTo>
                  <a:lnTo>
                    <a:pt x="5482" y="794"/>
                  </a:lnTo>
                  <a:lnTo>
                    <a:pt x="5478" y="987"/>
                  </a:lnTo>
                  <a:lnTo>
                    <a:pt x="5469" y="1180"/>
                  </a:lnTo>
                  <a:lnTo>
                    <a:pt x="5447" y="1373"/>
                  </a:lnTo>
                  <a:lnTo>
                    <a:pt x="5402" y="1747"/>
                  </a:lnTo>
                  <a:lnTo>
                    <a:pt x="5353" y="2121"/>
                  </a:lnTo>
                  <a:lnTo>
                    <a:pt x="5300" y="2496"/>
                  </a:lnTo>
                  <a:lnTo>
                    <a:pt x="5242" y="2859"/>
                  </a:lnTo>
                  <a:lnTo>
                    <a:pt x="5179" y="3233"/>
                  </a:lnTo>
                  <a:lnTo>
                    <a:pt x="5117" y="3596"/>
                  </a:lnTo>
                  <a:lnTo>
                    <a:pt x="5050" y="3959"/>
                  </a:lnTo>
                  <a:lnTo>
                    <a:pt x="4979" y="4310"/>
                  </a:lnTo>
                  <a:lnTo>
                    <a:pt x="4903" y="4673"/>
                  </a:lnTo>
                  <a:lnTo>
                    <a:pt x="4828" y="5025"/>
                  </a:lnTo>
                  <a:lnTo>
                    <a:pt x="4667" y="5728"/>
                  </a:lnTo>
                  <a:lnTo>
                    <a:pt x="4498" y="6431"/>
                  </a:lnTo>
                  <a:lnTo>
                    <a:pt x="4320" y="7111"/>
                  </a:lnTo>
                  <a:lnTo>
                    <a:pt x="4137" y="7792"/>
                  </a:lnTo>
                  <a:lnTo>
                    <a:pt x="3955" y="8472"/>
                  </a:lnTo>
                  <a:lnTo>
                    <a:pt x="3576" y="9811"/>
                  </a:lnTo>
                  <a:lnTo>
                    <a:pt x="3202" y="11126"/>
                  </a:lnTo>
                  <a:lnTo>
                    <a:pt x="3020" y="11773"/>
                  </a:lnTo>
                  <a:lnTo>
                    <a:pt x="2846" y="12419"/>
                  </a:lnTo>
                  <a:lnTo>
                    <a:pt x="2160" y="14982"/>
                  </a:lnTo>
                  <a:lnTo>
                    <a:pt x="1817" y="16275"/>
                  </a:lnTo>
                  <a:lnTo>
                    <a:pt x="1470" y="17545"/>
                  </a:lnTo>
                  <a:lnTo>
                    <a:pt x="1118" y="18816"/>
                  </a:lnTo>
                  <a:lnTo>
                    <a:pt x="936" y="19451"/>
                  </a:lnTo>
                  <a:lnTo>
                    <a:pt x="758" y="20074"/>
                  </a:lnTo>
                  <a:lnTo>
                    <a:pt x="571" y="20698"/>
                  </a:lnTo>
                  <a:lnTo>
                    <a:pt x="384" y="21311"/>
                  </a:lnTo>
                  <a:lnTo>
                    <a:pt x="197" y="21923"/>
                  </a:lnTo>
                  <a:lnTo>
                    <a:pt x="1" y="22524"/>
                  </a:lnTo>
                  <a:lnTo>
                    <a:pt x="210" y="22762"/>
                  </a:lnTo>
                  <a:lnTo>
                    <a:pt x="419" y="23023"/>
                  </a:lnTo>
                  <a:lnTo>
                    <a:pt x="624" y="23284"/>
                  </a:lnTo>
                  <a:lnTo>
                    <a:pt x="824" y="23556"/>
                  </a:lnTo>
                  <a:lnTo>
                    <a:pt x="1025" y="23828"/>
                  </a:lnTo>
                  <a:lnTo>
                    <a:pt x="1225" y="24123"/>
                  </a:lnTo>
                  <a:lnTo>
                    <a:pt x="1421" y="24418"/>
                  </a:lnTo>
                  <a:lnTo>
                    <a:pt x="1613" y="24724"/>
                  </a:lnTo>
                  <a:lnTo>
                    <a:pt x="1804" y="25030"/>
                  </a:lnTo>
                  <a:lnTo>
                    <a:pt x="1996" y="25348"/>
                  </a:lnTo>
                  <a:lnTo>
                    <a:pt x="2183" y="25677"/>
                  </a:lnTo>
                  <a:lnTo>
                    <a:pt x="2365" y="26017"/>
                  </a:lnTo>
                  <a:lnTo>
                    <a:pt x="2548" y="26357"/>
                  </a:lnTo>
                  <a:lnTo>
                    <a:pt x="2730" y="26709"/>
                  </a:lnTo>
                  <a:lnTo>
                    <a:pt x="2908" y="27072"/>
                  </a:lnTo>
                  <a:lnTo>
                    <a:pt x="3082" y="27435"/>
                  </a:lnTo>
                  <a:lnTo>
                    <a:pt x="3256" y="27809"/>
                  </a:lnTo>
                  <a:lnTo>
                    <a:pt x="3425" y="28195"/>
                  </a:lnTo>
                  <a:lnTo>
                    <a:pt x="3594" y="28580"/>
                  </a:lnTo>
                  <a:lnTo>
                    <a:pt x="3763" y="28977"/>
                  </a:lnTo>
                  <a:lnTo>
                    <a:pt x="3928" y="29385"/>
                  </a:lnTo>
                  <a:lnTo>
                    <a:pt x="4088" y="29794"/>
                  </a:lnTo>
                  <a:lnTo>
                    <a:pt x="4249" y="30213"/>
                  </a:lnTo>
                  <a:lnTo>
                    <a:pt x="4409" y="30644"/>
                  </a:lnTo>
                  <a:lnTo>
                    <a:pt x="4560" y="31075"/>
                  </a:lnTo>
                  <a:lnTo>
                    <a:pt x="4716" y="31506"/>
                  </a:lnTo>
                  <a:lnTo>
                    <a:pt x="4868" y="31960"/>
                  </a:lnTo>
                  <a:lnTo>
                    <a:pt x="5015" y="32414"/>
                  </a:lnTo>
                  <a:lnTo>
                    <a:pt x="5162" y="32867"/>
                  </a:lnTo>
                  <a:lnTo>
                    <a:pt x="5304" y="33332"/>
                  </a:lnTo>
                  <a:lnTo>
                    <a:pt x="5447" y="33808"/>
                  </a:lnTo>
                  <a:lnTo>
                    <a:pt x="5589" y="34285"/>
                  </a:lnTo>
                  <a:lnTo>
                    <a:pt x="5643" y="34171"/>
                  </a:lnTo>
                  <a:lnTo>
                    <a:pt x="5700" y="34069"/>
                  </a:lnTo>
                  <a:lnTo>
                    <a:pt x="6747" y="32096"/>
                  </a:lnTo>
                  <a:lnTo>
                    <a:pt x="7820" y="30100"/>
                  </a:lnTo>
                  <a:lnTo>
                    <a:pt x="8363" y="29091"/>
                  </a:lnTo>
                  <a:lnTo>
                    <a:pt x="8915" y="28093"/>
                  </a:lnTo>
                  <a:lnTo>
                    <a:pt x="9468" y="27106"/>
                  </a:lnTo>
                  <a:lnTo>
                    <a:pt x="10029" y="26131"/>
                  </a:lnTo>
                  <a:lnTo>
                    <a:pt x="10594" y="25178"/>
                  </a:lnTo>
                  <a:lnTo>
                    <a:pt x="11160" y="24237"/>
                  </a:lnTo>
                  <a:lnTo>
                    <a:pt x="11445" y="23783"/>
                  </a:lnTo>
                  <a:lnTo>
                    <a:pt x="11734" y="23329"/>
                  </a:lnTo>
                  <a:lnTo>
                    <a:pt x="12019" y="22887"/>
                  </a:lnTo>
                  <a:lnTo>
                    <a:pt x="12309" y="22445"/>
                  </a:lnTo>
                  <a:lnTo>
                    <a:pt x="12598" y="22025"/>
                  </a:lnTo>
                  <a:lnTo>
                    <a:pt x="12887" y="21605"/>
                  </a:lnTo>
                  <a:lnTo>
                    <a:pt x="13177" y="21197"/>
                  </a:lnTo>
                  <a:lnTo>
                    <a:pt x="13471" y="20800"/>
                  </a:lnTo>
                  <a:lnTo>
                    <a:pt x="13760" y="20415"/>
                  </a:lnTo>
                  <a:lnTo>
                    <a:pt x="14054" y="20040"/>
                  </a:lnTo>
                  <a:lnTo>
                    <a:pt x="14348" y="19677"/>
                  </a:lnTo>
                  <a:lnTo>
                    <a:pt x="14642" y="19337"/>
                  </a:lnTo>
                  <a:lnTo>
                    <a:pt x="14410" y="18566"/>
                  </a:lnTo>
                  <a:lnTo>
                    <a:pt x="14170" y="17806"/>
                  </a:lnTo>
                  <a:lnTo>
                    <a:pt x="13929" y="17058"/>
                  </a:lnTo>
                  <a:lnTo>
                    <a:pt x="13680" y="16309"/>
                  </a:lnTo>
                  <a:lnTo>
                    <a:pt x="13431" y="15583"/>
                  </a:lnTo>
                  <a:lnTo>
                    <a:pt x="13177" y="14857"/>
                  </a:lnTo>
                  <a:lnTo>
                    <a:pt x="12919" y="14154"/>
                  </a:lnTo>
                  <a:lnTo>
                    <a:pt x="12656" y="13451"/>
                  </a:lnTo>
                  <a:lnTo>
                    <a:pt x="12389" y="12759"/>
                  </a:lnTo>
                  <a:lnTo>
                    <a:pt x="12121" y="12079"/>
                  </a:lnTo>
                  <a:lnTo>
                    <a:pt x="11850" y="11410"/>
                  </a:lnTo>
                  <a:lnTo>
                    <a:pt x="11569" y="10752"/>
                  </a:lnTo>
                  <a:lnTo>
                    <a:pt x="11293" y="10106"/>
                  </a:lnTo>
                  <a:lnTo>
                    <a:pt x="11008" y="9470"/>
                  </a:lnTo>
                  <a:lnTo>
                    <a:pt x="10719" y="8847"/>
                  </a:lnTo>
                  <a:lnTo>
                    <a:pt x="10429" y="8223"/>
                  </a:lnTo>
                  <a:lnTo>
                    <a:pt x="10135" y="7622"/>
                  </a:lnTo>
                  <a:lnTo>
                    <a:pt x="9837" y="7032"/>
                  </a:lnTo>
                  <a:lnTo>
                    <a:pt x="9539" y="6454"/>
                  </a:lnTo>
                  <a:lnTo>
                    <a:pt x="9236" y="5887"/>
                  </a:lnTo>
                  <a:lnTo>
                    <a:pt x="8929" y="5320"/>
                  </a:lnTo>
                  <a:lnTo>
                    <a:pt x="8622" y="4775"/>
                  </a:lnTo>
                  <a:lnTo>
                    <a:pt x="8305" y="4242"/>
                  </a:lnTo>
                  <a:lnTo>
                    <a:pt x="7994" y="3720"/>
                  </a:lnTo>
                  <a:lnTo>
                    <a:pt x="7673" y="3210"/>
                  </a:lnTo>
                  <a:lnTo>
                    <a:pt x="7352" y="2722"/>
                  </a:lnTo>
                  <a:lnTo>
                    <a:pt x="7032" y="2235"/>
                  </a:lnTo>
                  <a:lnTo>
                    <a:pt x="6702" y="1758"/>
                  </a:lnTo>
                  <a:lnTo>
                    <a:pt x="6377" y="1305"/>
                  </a:lnTo>
                  <a:lnTo>
                    <a:pt x="6043" y="851"/>
                  </a:lnTo>
                  <a:lnTo>
                    <a:pt x="5709" y="420"/>
                  </a:lnTo>
                  <a:lnTo>
                    <a:pt x="537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8"/>
            <p:cNvSpPr/>
            <p:nvPr/>
          </p:nvSpPr>
          <p:spPr>
            <a:xfrm>
              <a:off x="5140350" y="-6490850"/>
              <a:ext cx="328750" cy="693250"/>
            </a:xfrm>
            <a:custGeom>
              <a:rect b="b" l="l" r="r" t="t"/>
              <a:pathLst>
                <a:path extrusionOk="0" h="27730" w="13150">
                  <a:moveTo>
                    <a:pt x="9423" y="0"/>
                  </a:moveTo>
                  <a:lnTo>
                    <a:pt x="9160" y="510"/>
                  </a:lnTo>
                  <a:lnTo>
                    <a:pt x="8897" y="1021"/>
                  </a:lnTo>
                  <a:lnTo>
                    <a:pt x="8626" y="1520"/>
                  </a:lnTo>
                  <a:lnTo>
                    <a:pt x="8354" y="2007"/>
                  </a:lnTo>
                  <a:lnTo>
                    <a:pt x="8078" y="2495"/>
                  </a:lnTo>
                  <a:lnTo>
                    <a:pt x="7802" y="2971"/>
                  </a:lnTo>
                  <a:lnTo>
                    <a:pt x="7517" y="3448"/>
                  </a:lnTo>
                  <a:lnTo>
                    <a:pt x="7237" y="3913"/>
                  </a:lnTo>
                  <a:lnTo>
                    <a:pt x="6947" y="4378"/>
                  </a:lnTo>
                  <a:lnTo>
                    <a:pt x="6658" y="4831"/>
                  </a:lnTo>
                  <a:lnTo>
                    <a:pt x="6368" y="5274"/>
                  </a:lnTo>
                  <a:lnTo>
                    <a:pt x="6074" y="5716"/>
                  </a:lnTo>
                  <a:lnTo>
                    <a:pt x="5780" y="6147"/>
                  </a:lnTo>
                  <a:lnTo>
                    <a:pt x="5482" y="6578"/>
                  </a:lnTo>
                  <a:lnTo>
                    <a:pt x="4885" y="7428"/>
                  </a:lnTo>
                  <a:lnTo>
                    <a:pt x="4284" y="8256"/>
                  </a:lnTo>
                  <a:lnTo>
                    <a:pt x="3679" y="9062"/>
                  </a:lnTo>
                  <a:lnTo>
                    <a:pt x="3073" y="9855"/>
                  </a:lnTo>
                  <a:lnTo>
                    <a:pt x="2467" y="10638"/>
                  </a:lnTo>
                  <a:lnTo>
                    <a:pt x="1862" y="11409"/>
                  </a:lnTo>
                  <a:lnTo>
                    <a:pt x="1261" y="12158"/>
                  </a:lnTo>
                  <a:lnTo>
                    <a:pt x="72" y="13643"/>
                  </a:lnTo>
                  <a:lnTo>
                    <a:pt x="50" y="13666"/>
                  </a:lnTo>
                  <a:lnTo>
                    <a:pt x="36" y="13677"/>
                  </a:lnTo>
                  <a:lnTo>
                    <a:pt x="1" y="13677"/>
                  </a:lnTo>
                  <a:lnTo>
                    <a:pt x="201" y="14471"/>
                  </a:lnTo>
                  <a:lnTo>
                    <a:pt x="401" y="15277"/>
                  </a:lnTo>
                  <a:lnTo>
                    <a:pt x="593" y="16093"/>
                  </a:lnTo>
                  <a:lnTo>
                    <a:pt x="780" y="16932"/>
                  </a:lnTo>
                  <a:lnTo>
                    <a:pt x="962" y="17772"/>
                  </a:lnTo>
                  <a:lnTo>
                    <a:pt x="1140" y="18622"/>
                  </a:lnTo>
                  <a:lnTo>
                    <a:pt x="1314" y="19484"/>
                  </a:lnTo>
                  <a:lnTo>
                    <a:pt x="1483" y="20369"/>
                  </a:lnTo>
                  <a:lnTo>
                    <a:pt x="1644" y="21253"/>
                  </a:lnTo>
                  <a:lnTo>
                    <a:pt x="1804" y="22149"/>
                  </a:lnTo>
                  <a:lnTo>
                    <a:pt x="1955" y="23057"/>
                  </a:lnTo>
                  <a:lnTo>
                    <a:pt x="2102" y="23964"/>
                  </a:lnTo>
                  <a:lnTo>
                    <a:pt x="2245" y="24894"/>
                  </a:lnTo>
                  <a:lnTo>
                    <a:pt x="2383" y="25824"/>
                  </a:lnTo>
                  <a:lnTo>
                    <a:pt x="2516" y="26776"/>
                  </a:lnTo>
                  <a:lnTo>
                    <a:pt x="2646" y="27729"/>
                  </a:lnTo>
                  <a:lnTo>
                    <a:pt x="2668" y="27548"/>
                  </a:lnTo>
                  <a:lnTo>
                    <a:pt x="2703" y="27389"/>
                  </a:lnTo>
                  <a:lnTo>
                    <a:pt x="2744" y="27230"/>
                  </a:lnTo>
                  <a:lnTo>
                    <a:pt x="2797" y="27083"/>
                  </a:lnTo>
                  <a:lnTo>
                    <a:pt x="2859" y="26958"/>
                  </a:lnTo>
                  <a:lnTo>
                    <a:pt x="2926" y="26833"/>
                  </a:lnTo>
                  <a:lnTo>
                    <a:pt x="3006" y="26731"/>
                  </a:lnTo>
                  <a:lnTo>
                    <a:pt x="3100" y="26640"/>
                  </a:lnTo>
                  <a:lnTo>
                    <a:pt x="3714" y="26209"/>
                  </a:lnTo>
                  <a:lnTo>
                    <a:pt x="4333" y="25778"/>
                  </a:lnTo>
                  <a:lnTo>
                    <a:pt x="4957" y="25359"/>
                  </a:lnTo>
                  <a:lnTo>
                    <a:pt x="5580" y="24951"/>
                  </a:lnTo>
                  <a:lnTo>
                    <a:pt x="6208" y="24554"/>
                  </a:lnTo>
                  <a:lnTo>
                    <a:pt x="6836" y="24168"/>
                  </a:lnTo>
                  <a:lnTo>
                    <a:pt x="7468" y="23794"/>
                  </a:lnTo>
                  <a:lnTo>
                    <a:pt x="8096" y="23431"/>
                  </a:lnTo>
                  <a:lnTo>
                    <a:pt x="8728" y="23068"/>
                  </a:lnTo>
                  <a:lnTo>
                    <a:pt x="9361" y="22716"/>
                  </a:lnTo>
                  <a:lnTo>
                    <a:pt x="9993" y="22376"/>
                  </a:lnTo>
                  <a:lnTo>
                    <a:pt x="10625" y="22047"/>
                  </a:lnTo>
                  <a:lnTo>
                    <a:pt x="11257" y="21730"/>
                  </a:lnTo>
                  <a:lnTo>
                    <a:pt x="11890" y="21412"/>
                  </a:lnTo>
                  <a:lnTo>
                    <a:pt x="12518" y="21106"/>
                  </a:lnTo>
                  <a:lnTo>
                    <a:pt x="13150" y="20811"/>
                  </a:lnTo>
                  <a:lnTo>
                    <a:pt x="13052" y="19915"/>
                  </a:lnTo>
                  <a:lnTo>
                    <a:pt x="12945" y="19019"/>
                  </a:lnTo>
                  <a:lnTo>
                    <a:pt x="12838" y="18123"/>
                  </a:lnTo>
                  <a:lnTo>
                    <a:pt x="12727" y="17239"/>
                  </a:lnTo>
                  <a:lnTo>
                    <a:pt x="12611" y="16343"/>
                  </a:lnTo>
                  <a:lnTo>
                    <a:pt x="12486" y="15458"/>
                  </a:lnTo>
                  <a:lnTo>
                    <a:pt x="12362" y="14562"/>
                  </a:lnTo>
                  <a:lnTo>
                    <a:pt x="12228" y="13677"/>
                  </a:lnTo>
                  <a:lnTo>
                    <a:pt x="12090" y="12793"/>
                  </a:lnTo>
                  <a:lnTo>
                    <a:pt x="11948" y="11897"/>
                  </a:lnTo>
                  <a:lnTo>
                    <a:pt x="11801" y="11024"/>
                  </a:lnTo>
                  <a:lnTo>
                    <a:pt x="11649" y="10139"/>
                  </a:lnTo>
                  <a:lnTo>
                    <a:pt x="11493" y="9254"/>
                  </a:lnTo>
                  <a:lnTo>
                    <a:pt x="11329" y="8370"/>
                  </a:lnTo>
                  <a:lnTo>
                    <a:pt x="11160" y="7497"/>
                  </a:lnTo>
                  <a:lnTo>
                    <a:pt x="10986" y="6623"/>
                  </a:lnTo>
                  <a:lnTo>
                    <a:pt x="10808" y="5761"/>
                  </a:lnTo>
                  <a:lnTo>
                    <a:pt x="10625" y="4899"/>
                  </a:lnTo>
                  <a:lnTo>
                    <a:pt x="10434" y="4060"/>
                  </a:lnTo>
                  <a:lnTo>
                    <a:pt x="10238" y="3221"/>
                  </a:lnTo>
                  <a:lnTo>
                    <a:pt x="10037" y="2404"/>
                  </a:lnTo>
                  <a:lnTo>
                    <a:pt x="9837" y="1588"/>
                  </a:lnTo>
                  <a:lnTo>
                    <a:pt x="9632" y="783"/>
                  </a:lnTo>
                  <a:lnTo>
                    <a:pt x="942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8"/>
            <p:cNvSpPr/>
            <p:nvPr/>
          </p:nvSpPr>
          <p:spPr>
            <a:xfrm>
              <a:off x="5212825" y="-5902825"/>
              <a:ext cx="285450" cy="617550"/>
            </a:xfrm>
            <a:custGeom>
              <a:rect b="b" l="l" r="r" t="t"/>
              <a:pathLst>
                <a:path extrusionOk="0" h="24702" w="11418">
                  <a:moveTo>
                    <a:pt x="10518" y="1"/>
                  </a:moveTo>
                  <a:lnTo>
                    <a:pt x="9908" y="488"/>
                  </a:lnTo>
                  <a:lnTo>
                    <a:pt x="9294" y="965"/>
                  </a:lnTo>
                  <a:lnTo>
                    <a:pt x="8679" y="1441"/>
                  </a:lnTo>
                  <a:lnTo>
                    <a:pt x="8060" y="1895"/>
                  </a:lnTo>
                  <a:lnTo>
                    <a:pt x="7441" y="2348"/>
                  </a:lnTo>
                  <a:lnTo>
                    <a:pt x="6822" y="2790"/>
                  </a:lnTo>
                  <a:lnTo>
                    <a:pt x="6199" y="3221"/>
                  </a:lnTo>
                  <a:lnTo>
                    <a:pt x="5580" y="3652"/>
                  </a:lnTo>
                  <a:lnTo>
                    <a:pt x="4956" y="4061"/>
                  </a:lnTo>
                  <a:lnTo>
                    <a:pt x="4329" y="4469"/>
                  </a:lnTo>
                  <a:lnTo>
                    <a:pt x="3705" y="4866"/>
                  </a:lnTo>
                  <a:lnTo>
                    <a:pt x="3082" y="5240"/>
                  </a:lnTo>
                  <a:lnTo>
                    <a:pt x="2458" y="5614"/>
                  </a:lnTo>
                  <a:lnTo>
                    <a:pt x="1831" y="5977"/>
                  </a:lnTo>
                  <a:lnTo>
                    <a:pt x="1207" y="6329"/>
                  </a:lnTo>
                  <a:lnTo>
                    <a:pt x="584" y="6669"/>
                  </a:lnTo>
                  <a:lnTo>
                    <a:pt x="499" y="6703"/>
                  </a:lnTo>
                  <a:lnTo>
                    <a:pt x="419" y="6726"/>
                  </a:lnTo>
                  <a:lnTo>
                    <a:pt x="339" y="6714"/>
                  </a:lnTo>
                  <a:lnTo>
                    <a:pt x="263" y="6680"/>
                  </a:lnTo>
                  <a:lnTo>
                    <a:pt x="192" y="6635"/>
                  </a:lnTo>
                  <a:lnTo>
                    <a:pt x="125" y="6567"/>
                  </a:lnTo>
                  <a:lnTo>
                    <a:pt x="63" y="6476"/>
                  </a:lnTo>
                  <a:lnTo>
                    <a:pt x="0" y="6374"/>
                  </a:lnTo>
                  <a:lnTo>
                    <a:pt x="0" y="6374"/>
                  </a:lnTo>
                  <a:lnTo>
                    <a:pt x="130" y="7486"/>
                  </a:lnTo>
                  <a:lnTo>
                    <a:pt x="250" y="8597"/>
                  </a:lnTo>
                  <a:lnTo>
                    <a:pt x="366" y="9709"/>
                  </a:lnTo>
                  <a:lnTo>
                    <a:pt x="472" y="10843"/>
                  </a:lnTo>
                  <a:lnTo>
                    <a:pt x="575" y="11965"/>
                  </a:lnTo>
                  <a:lnTo>
                    <a:pt x="668" y="13111"/>
                  </a:lnTo>
                  <a:lnTo>
                    <a:pt x="762" y="14256"/>
                  </a:lnTo>
                  <a:lnTo>
                    <a:pt x="842" y="15402"/>
                  </a:lnTo>
                  <a:lnTo>
                    <a:pt x="918" y="16559"/>
                  </a:lnTo>
                  <a:lnTo>
                    <a:pt x="989" y="17715"/>
                  </a:lnTo>
                  <a:lnTo>
                    <a:pt x="1056" y="18872"/>
                  </a:lnTo>
                  <a:lnTo>
                    <a:pt x="1114" y="20029"/>
                  </a:lnTo>
                  <a:lnTo>
                    <a:pt x="1163" y="21197"/>
                  </a:lnTo>
                  <a:lnTo>
                    <a:pt x="1207" y="22365"/>
                  </a:lnTo>
                  <a:lnTo>
                    <a:pt x="1247" y="23533"/>
                  </a:lnTo>
                  <a:lnTo>
                    <a:pt x="1278" y="24702"/>
                  </a:lnTo>
                  <a:lnTo>
                    <a:pt x="1586" y="24520"/>
                  </a:lnTo>
                  <a:lnTo>
                    <a:pt x="1893" y="24339"/>
                  </a:lnTo>
                  <a:lnTo>
                    <a:pt x="2200" y="24180"/>
                  </a:lnTo>
                  <a:lnTo>
                    <a:pt x="2512" y="24032"/>
                  </a:lnTo>
                  <a:lnTo>
                    <a:pt x="2824" y="23885"/>
                  </a:lnTo>
                  <a:lnTo>
                    <a:pt x="3135" y="23749"/>
                  </a:lnTo>
                  <a:lnTo>
                    <a:pt x="3447" y="23624"/>
                  </a:lnTo>
                  <a:lnTo>
                    <a:pt x="3763" y="23511"/>
                  </a:lnTo>
                  <a:lnTo>
                    <a:pt x="4079" y="23397"/>
                  </a:lnTo>
                  <a:lnTo>
                    <a:pt x="4395" y="23295"/>
                  </a:lnTo>
                  <a:lnTo>
                    <a:pt x="4712" y="23204"/>
                  </a:lnTo>
                  <a:lnTo>
                    <a:pt x="5028" y="23114"/>
                  </a:lnTo>
                  <a:lnTo>
                    <a:pt x="5664" y="22955"/>
                  </a:lnTo>
                  <a:lnTo>
                    <a:pt x="6306" y="22830"/>
                  </a:lnTo>
                  <a:lnTo>
                    <a:pt x="6947" y="22717"/>
                  </a:lnTo>
                  <a:lnTo>
                    <a:pt x="7584" y="22626"/>
                  </a:lnTo>
                  <a:lnTo>
                    <a:pt x="8225" y="22547"/>
                  </a:lnTo>
                  <a:lnTo>
                    <a:pt x="8866" y="22490"/>
                  </a:lnTo>
                  <a:lnTo>
                    <a:pt x="9507" y="22445"/>
                  </a:lnTo>
                  <a:lnTo>
                    <a:pt x="10144" y="22399"/>
                  </a:lnTo>
                  <a:lnTo>
                    <a:pt x="11413" y="22343"/>
                  </a:lnTo>
                  <a:lnTo>
                    <a:pt x="11418" y="20936"/>
                  </a:lnTo>
                  <a:lnTo>
                    <a:pt x="11418" y="19519"/>
                  </a:lnTo>
                  <a:lnTo>
                    <a:pt x="11404" y="18112"/>
                  </a:lnTo>
                  <a:lnTo>
                    <a:pt x="11391" y="16706"/>
                  </a:lnTo>
                  <a:lnTo>
                    <a:pt x="11364" y="15311"/>
                  </a:lnTo>
                  <a:lnTo>
                    <a:pt x="11329" y="13905"/>
                  </a:lnTo>
                  <a:lnTo>
                    <a:pt x="11288" y="12498"/>
                  </a:lnTo>
                  <a:lnTo>
                    <a:pt x="11240" y="11104"/>
                  </a:lnTo>
                  <a:lnTo>
                    <a:pt x="11182" y="9709"/>
                  </a:lnTo>
                  <a:lnTo>
                    <a:pt x="11115" y="8314"/>
                  </a:lnTo>
                  <a:lnTo>
                    <a:pt x="11039" y="6930"/>
                  </a:lnTo>
                  <a:lnTo>
                    <a:pt x="10955" y="5535"/>
                  </a:lnTo>
                  <a:lnTo>
                    <a:pt x="10861" y="4151"/>
                  </a:lnTo>
                  <a:lnTo>
                    <a:pt x="10754" y="2768"/>
                  </a:lnTo>
                  <a:lnTo>
                    <a:pt x="10643" y="1384"/>
                  </a:lnTo>
                  <a:lnTo>
                    <a:pt x="1051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8"/>
            <p:cNvSpPr/>
            <p:nvPr/>
          </p:nvSpPr>
          <p:spPr>
            <a:xfrm>
              <a:off x="5203575" y="-4799325"/>
              <a:ext cx="274325" cy="409150"/>
            </a:xfrm>
            <a:custGeom>
              <a:rect b="b" l="l" r="r" t="t"/>
              <a:pathLst>
                <a:path extrusionOk="0" h="16366" w="10973">
                  <a:moveTo>
                    <a:pt x="1350" y="0"/>
                  </a:moveTo>
                  <a:lnTo>
                    <a:pt x="1292" y="885"/>
                  </a:lnTo>
                  <a:lnTo>
                    <a:pt x="1234" y="1769"/>
                  </a:lnTo>
                  <a:lnTo>
                    <a:pt x="1167" y="2654"/>
                  </a:lnTo>
                  <a:lnTo>
                    <a:pt x="1096" y="3527"/>
                  </a:lnTo>
                  <a:lnTo>
                    <a:pt x="1025" y="4389"/>
                  </a:lnTo>
                  <a:lnTo>
                    <a:pt x="949" y="5240"/>
                  </a:lnTo>
                  <a:lnTo>
                    <a:pt x="869" y="6079"/>
                  </a:lnTo>
                  <a:lnTo>
                    <a:pt x="789" y="6918"/>
                  </a:lnTo>
                  <a:lnTo>
                    <a:pt x="700" y="7746"/>
                  </a:lnTo>
                  <a:lnTo>
                    <a:pt x="611" y="8563"/>
                  </a:lnTo>
                  <a:lnTo>
                    <a:pt x="517" y="9368"/>
                  </a:lnTo>
                  <a:lnTo>
                    <a:pt x="424" y="10173"/>
                  </a:lnTo>
                  <a:lnTo>
                    <a:pt x="321" y="10956"/>
                  </a:lnTo>
                  <a:lnTo>
                    <a:pt x="219" y="11727"/>
                  </a:lnTo>
                  <a:lnTo>
                    <a:pt x="112" y="12498"/>
                  </a:lnTo>
                  <a:lnTo>
                    <a:pt x="1" y="13247"/>
                  </a:lnTo>
                  <a:lnTo>
                    <a:pt x="295" y="13077"/>
                  </a:lnTo>
                  <a:lnTo>
                    <a:pt x="589" y="12906"/>
                  </a:lnTo>
                  <a:lnTo>
                    <a:pt x="882" y="12770"/>
                  </a:lnTo>
                  <a:lnTo>
                    <a:pt x="1185" y="12634"/>
                  </a:lnTo>
                  <a:lnTo>
                    <a:pt x="1488" y="12532"/>
                  </a:lnTo>
                  <a:lnTo>
                    <a:pt x="1791" y="12430"/>
                  </a:lnTo>
                  <a:lnTo>
                    <a:pt x="2098" y="12362"/>
                  </a:lnTo>
                  <a:lnTo>
                    <a:pt x="2405" y="12294"/>
                  </a:lnTo>
                  <a:lnTo>
                    <a:pt x="2717" y="12260"/>
                  </a:lnTo>
                  <a:lnTo>
                    <a:pt x="3033" y="12226"/>
                  </a:lnTo>
                  <a:lnTo>
                    <a:pt x="3349" y="12226"/>
                  </a:lnTo>
                  <a:lnTo>
                    <a:pt x="3666" y="12237"/>
                  </a:lnTo>
                  <a:lnTo>
                    <a:pt x="3986" y="12271"/>
                  </a:lnTo>
                  <a:lnTo>
                    <a:pt x="4311" y="12328"/>
                  </a:lnTo>
                  <a:lnTo>
                    <a:pt x="4636" y="12396"/>
                  </a:lnTo>
                  <a:lnTo>
                    <a:pt x="4961" y="12487"/>
                  </a:lnTo>
                  <a:lnTo>
                    <a:pt x="5313" y="12600"/>
                  </a:lnTo>
                  <a:lnTo>
                    <a:pt x="5660" y="12736"/>
                  </a:lnTo>
                  <a:lnTo>
                    <a:pt x="5999" y="12895"/>
                  </a:lnTo>
                  <a:lnTo>
                    <a:pt x="6328" y="13065"/>
                  </a:lnTo>
                  <a:lnTo>
                    <a:pt x="6653" y="13258"/>
                  </a:lnTo>
                  <a:lnTo>
                    <a:pt x="6970" y="13462"/>
                  </a:lnTo>
                  <a:lnTo>
                    <a:pt x="7281" y="13689"/>
                  </a:lnTo>
                  <a:lnTo>
                    <a:pt x="7584" y="13927"/>
                  </a:lnTo>
                  <a:lnTo>
                    <a:pt x="7882" y="14177"/>
                  </a:lnTo>
                  <a:lnTo>
                    <a:pt x="8172" y="14449"/>
                  </a:lnTo>
                  <a:lnTo>
                    <a:pt x="8452" y="14732"/>
                  </a:lnTo>
                  <a:lnTo>
                    <a:pt x="8733" y="15027"/>
                  </a:lnTo>
                  <a:lnTo>
                    <a:pt x="9005" y="15345"/>
                  </a:lnTo>
                  <a:lnTo>
                    <a:pt x="9267" y="15662"/>
                  </a:lnTo>
                  <a:lnTo>
                    <a:pt x="9526" y="16003"/>
                  </a:lnTo>
                  <a:lnTo>
                    <a:pt x="9779" y="16365"/>
                  </a:lnTo>
                  <a:lnTo>
                    <a:pt x="9944" y="14324"/>
                  </a:lnTo>
                  <a:lnTo>
                    <a:pt x="10104" y="12283"/>
                  </a:lnTo>
                  <a:lnTo>
                    <a:pt x="10260" y="10241"/>
                  </a:lnTo>
                  <a:lnTo>
                    <a:pt x="10416" y="8189"/>
                  </a:lnTo>
                  <a:lnTo>
                    <a:pt x="10563" y="6147"/>
                  </a:lnTo>
                  <a:lnTo>
                    <a:pt x="10706" y="4094"/>
                  </a:lnTo>
                  <a:lnTo>
                    <a:pt x="10844" y="2042"/>
                  </a:lnTo>
                  <a:lnTo>
                    <a:pt x="10973" y="0"/>
                  </a:lnTo>
                  <a:lnTo>
                    <a:pt x="10973" y="0"/>
                  </a:lnTo>
                  <a:lnTo>
                    <a:pt x="10946" y="46"/>
                  </a:lnTo>
                  <a:lnTo>
                    <a:pt x="10919" y="91"/>
                  </a:lnTo>
                  <a:lnTo>
                    <a:pt x="10888" y="125"/>
                  </a:lnTo>
                  <a:lnTo>
                    <a:pt x="10857" y="159"/>
                  </a:lnTo>
                  <a:lnTo>
                    <a:pt x="10821" y="182"/>
                  </a:lnTo>
                  <a:lnTo>
                    <a:pt x="10786" y="204"/>
                  </a:lnTo>
                  <a:lnTo>
                    <a:pt x="10746" y="216"/>
                  </a:lnTo>
                  <a:lnTo>
                    <a:pt x="10706" y="216"/>
                  </a:lnTo>
                  <a:lnTo>
                    <a:pt x="10416" y="170"/>
                  </a:lnTo>
                  <a:lnTo>
                    <a:pt x="10131" y="148"/>
                  </a:lnTo>
                  <a:lnTo>
                    <a:pt x="9842" y="125"/>
                  </a:lnTo>
                  <a:lnTo>
                    <a:pt x="9552" y="114"/>
                  </a:lnTo>
                  <a:lnTo>
                    <a:pt x="8973" y="102"/>
                  </a:lnTo>
                  <a:lnTo>
                    <a:pt x="8395" y="114"/>
                  </a:lnTo>
                  <a:lnTo>
                    <a:pt x="7811" y="148"/>
                  </a:lnTo>
                  <a:lnTo>
                    <a:pt x="7228" y="193"/>
                  </a:lnTo>
                  <a:lnTo>
                    <a:pt x="6061" y="295"/>
                  </a:lnTo>
                  <a:lnTo>
                    <a:pt x="5478" y="340"/>
                  </a:lnTo>
                  <a:lnTo>
                    <a:pt x="4899" y="374"/>
                  </a:lnTo>
                  <a:lnTo>
                    <a:pt x="4316" y="397"/>
                  </a:lnTo>
                  <a:lnTo>
                    <a:pt x="3737" y="397"/>
                  </a:lnTo>
                  <a:lnTo>
                    <a:pt x="3452" y="386"/>
                  </a:lnTo>
                  <a:lnTo>
                    <a:pt x="3162" y="363"/>
                  </a:lnTo>
                  <a:lnTo>
                    <a:pt x="2873" y="340"/>
                  </a:lnTo>
                  <a:lnTo>
                    <a:pt x="2588" y="306"/>
                  </a:lnTo>
                  <a:lnTo>
                    <a:pt x="2303" y="261"/>
                  </a:lnTo>
                  <a:lnTo>
                    <a:pt x="2018" y="204"/>
                  </a:lnTo>
                  <a:lnTo>
                    <a:pt x="1733" y="148"/>
                  </a:lnTo>
                  <a:lnTo>
                    <a:pt x="1452" y="68"/>
                  </a:lnTo>
                  <a:lnTo>
                    <a:pt x="1421" y="68"/>
                  </a:lnTo>
                  <a:lnTo>
                    <a:pt x="1395" y="46"/>
                  </a:lnTo>
                  <a:lnTo>
                    <a:pt x="135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8"/>
            <p:cNvSpPr/>
            <p:nvPr/>
          </p:nvSpPr>
          <p:spPr>
            <a:xfrm>
              <a:off x="5241200" y="-5275375"/>
              <a:ext cx="256300" cy="441475"/>
            </a:xfrm>
            <a:custGeom>
              <a:rect b="b" l="l" r="r" t="t"/>
              <a:pathLst>
                <a:path extrusionOk="0" h="17659" w="10252">
                  <a:moveTo>
                    <a:pt x="10251" y="0"/>
                  </a:moveTo>
                  <a:lnTo>
                    <a:pt x="9624" y="125"/>
                  </a:lnTo>
                  <a:lnTo>
                    <a:pt x="9000" y="284"/>
                  </a:lnTo>
                  <a:lnTo>
                    <a:pt x="8377" y="443"/>
                  </a:lnTo>
                  <a:lnTo>
                    <a:pt x="7753" y="624"/>
                  </a:lnTo>
                  <a:lnTo>
                    <a:pt x="7134" y="817"/>
                  </a:lnTo>
                  <a:lnTo>
                    <a:pt x="6511" y="1021"/>
                  </a:lnTo>
                  <a:lnTo>
                    <a:pt x="5273" y="1441"/>
                  </a:lnTo>
                  <a:lnTo>
                    <a:pt x="4031" y="1860"/>
                  </a:lnTo>
                  <a:lnTo>
                    <a:pt x="3412" y="2076"/>
                  </a:lnTo>
                  <a:lnTo>
                    <a:pt x="2788" y="2269"/>
                  </a:lnTo>
                  <a:lnTo>
                    <a:pt x="2169" y="2461"/>
                  </a:lnTo>
                  <a:lnTo>
                    <a:pt x="1546" y="2643"/>
                  </a:lnTo>
                  <a:lnTo>
                    <a:pt x="923" y="2813"/>
                  </a:lnTo>
                  <a:lnTo>
                    <a:pt x="299" y="2960"/>
                  </a:lnTo>
                  <a:lnTo>
                    <a:pt x="281" y="2960"/>
                  </a:lnTo>
                  <a:lnTo>
                    <a:pt x="259" y="2949"/>
                  </a:lnTo>
                  <a:lnTo>
                    <a:pt x="237" y="2938"/>
                  </a:lnTo>
                  <a:lnTo>
                    <a:pt x="215" y="2926"/>
                  </a:lnTo>
                  <a:lnTo>
                    <a:pt x="224" y="3766"/>
                  </a:lnTo>
                  <a:lnTo>
                    <a:pt x="232" y="4605"/>
                  </a:lnTo>
                  <a:lnTo>
                    <a:pt x="232" y="5444"/>
                  </a:lnTo>
                  <a:lnTo>
                    <a:pt x="232" y="6283"/>
                  </a:lnTo>
                  <a:lnTo>
                    <a:pt x="232" y="7111"/>
                  </a:lnTo>
                  <a:lnTo>
                    <a:pt x="228" y="7939"/>
                  </a:lnTo>
                  <a:lnTo>
                    <a:pt x="219" y="8778"/>
                  </a:lnTo>
                  <a:lnTo>
                    <a:pt x="206" y="9595"/>
                  </a:lnTo>
                  <a:lnTo>
                    <a:pt x="192" y="10423"/>
                  </a:lnTo>
                  <a:lnTo>
                    <a:pt x="175" y="11240"/>
                  </a:lnTo>
                  <a:lnTo>
                    <a:pt x="152" y="12056"/>
                  </a:lnTo>
                  <a:lnTo>
                    <a:pt x="130" y="12873"/>
                  </a:lnTo>
                  <a:lnTo>
                    <a:pt x="103" y="13689"/>
                  </a:lnTo>
                  <a:lnTo>
                    <a:pt x="72" y="14494"/>
                  </a:lnTo>
                  <a:lnTo>
                    <a:pt x="36" y="15300"/>
                  </a:lnTo>
                  <a:lnTo>
                    <a:pt x="1" y="16105"/>
                  </a:lnTo>
                  <a:lnTo>
                    <a:pt x="277" y="15969"/>
                  </a:lnTo>
                  <a:lnTo>
                    <a:pt x="557" y="15855"/>
                  </a:lnTo>
                  <a:lnTo>
                    <a:pt x="838" y="15753"/>
                  </a:lnTo>
                  <a:lnTo>
                    <a:pt x="1119" y="15663"/>
                  </a:lnTo>
                  <a:lnTo>
                    <a:pt x="1404" y="15595"/>
                  </a:lnTo>
                  <a:lnTo>
                    <a:pt x="1689" y="15538"/>
                  </a:lnTo>
                  <a:lnTo>
                    <a:pt x="1973" y="15492"/>
                  </a:lnTo>
                  <a:lnTo>
                    <a:pt x="2263" y="15458"/>
                  </a:lnTo>
                  <a:lnTo>
                    <a:pt x="2552" y="15447"/>
                  </a:lnTo>
                  <a:lnTo>
                    <a:pt x="2842" y="15436"/>
                  </a:lnTo>
                  <a:lnTo>
                    <a:pt x="3136" y="15436"/>
                  </a:lnTo>
                  <a:lnTo>
                    <a:pt x="3425" y="15458"/>
                  </a:lnTo>
                  <a:lnTo>
                    <a:pt x="3719" y="15481"/>
                  </a:lnTo>
                  <a:lnTo>
                    <a:pt x="4013" y="15515"/>
                  </a:lnTo>
                  <a:lnTo>
                    <a:pt x="4307" y="15549"/>
                  </a:lnTo>
                  <a:lnTo>
                    <a:pt x="4601" y="15606"/>
                  </a:lnTo>
                  <a:lnTo>
                    <a:pt x="4895" y="15663"/>
                  </a:lnTo>
                  <a:lnTo>
                    <a:pt x="5188" y="15719"/>
                  </a:lnTo>
                  <a:lnTo>
                    <a:pt x="5776" y="15867"/>
                  </a:lnTo>
                  <a:lnTo>
                    <a:pt x="6360" y="16037"/>
                  </a:lnTo>
                  <a:lnTo>
                    <a:pt x="6938" y="16218"/>
                  </a:lnTo>
                  <a:lnTo>
                    <a:pt x="7513" y="16400"/>
                  </a:lnTo>
                  <a:lnTo>
                    <a:pt x="8083" y="16593"/>
                  </a:lnTo>
                  <a:lnTo>
                    <a:pt x="9201" y="16978"/>
                  </a:lnTo>
                  <a:lnTo>
                    <a:pt x="9263" y="17012"/>
                  </a:lnTo>
                  <a:lnTo>
                    <a:pt x="9316" y="17058"/>
                  </a:lnTo>
                  <a:lnTo>
                    <a:pt x="9370" y="17126"/>
                  </a:lnTo>
                  <a:lnTo>
                    <a:pt x="9414" y="17205"/>
                  </a:lnTo>
                  <a:lnTo>
                    <a:pt x="9454" y="17307"/>
                  </a:lnTo>
                  <a:lnTo>
                    <a:pt x="9494" y="17409"/>
                  </a:lnTo>
                  <a:lnTo>
                    <a:pt x="9526" y="17534"/>
                  </a:lnTo>
                  <a:lnTo>
                    <a:pt x="9557" y="17659"/>
                  </a:lnTo>
                  <a:lnTo>
                    <a:pt x="9619" y="16559"/>
                  </a:lnTo>
                  <a:lnTo>
                    <a:pt x="9681" y="15447"/>
                  </a:lnTo>
                  <a:lnTo>
                    <a:pt x="9744" y="14347"/>
                  </a:lnTo>
                  <a:lnTo>
                    <a:pt x="9802" y="13236"/>
                  </a:lnTo>
                  <a:lnTo>
                    <a:pt x="9855" y="12135"/>
                  </a:lnTo>
                  <a:lnTo>
                    <a:pt x="9904" y="11024"/>
                  </a:lnTo>
                  <a:lnTo>
                    <a:pt x="9953" y="9924"/>
                  </a:lnTo>
                  <a:lnTo>
                    <a:pt x="9998" y="8813"/>
                  </a:lnTo>
                  <a:lnTo>
                    <a:pt x="10042" y="7712"/>
                  </a:lnTo>
                  <a:lnTo>
                    <a:pt x="10082" y="6612"/>
                  </a:lnTo>
                  <a:lnTo>
                    <a:pt x="10118" y="5501"/>
                  </a:lnTo>
                  <a:lnTo>
                    <a:pt x="10149" y="4401"/>
                  </a:lnTo>
                  <a:lnTo>
                    <a:pt x="10180" y="3301"/>
                  </a:lnTo>
                  <a:lnTo>
                    <a:pt x="10207" y="2201"/>
                  </a:lnTo>
                  <a:lnTo>
                    <a:pt x="10229" y="1101"/>
                  </a:lnTo>
                  <a:lnTo>
                    <a:pt x="1025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1" name="Google Shape;961;p38"/>
          <p:cNvGrpSpPr/>
          <p:nvPr/>
        </p:nvGrpSpPr>
        <p:grpSpPr>
          <a:xfrm rot="-816287">
            <a:off x="6520652" y="776139"/>
            <a:ext cx="971512" cy="2099777"/>
            <a:chOff x="5856975" y="1132057"/>
            <a:chExt cx="1390038" cy="2880599"/>
          </a:xfrm>
        </p:grpSpPr>
        <p:sp>
          <p:nvSpPr>
            <p:cNvPr id="962" name="Google Shape;962;p38"/>
            <p:cNvSpPr/>
            <p:nvPr/>
          </p:nvSpPr>
          <p:spPr>
            <a:xfrm>
              <a:off x="5856975" y="1133163"/>
              <a:ext cx="1390038" cy="2879493"/>
            </a:xfrm>
            <a:custGeom>
              <a:rect b="b" l="l" r="r" t="t"/>
              <a:pathLst>
                <a:path extrusionOk="0" h="28636" w="13824">
                  <a:moveTo>
                    <a:pt x="1263" y="1"/>
                  </a:moveTo>
                  <a:cubicBezTo>
                    <a:pt x="549" y="1"/>
                    <a:pt x="1" y="632"/>
                    <a:pt x="120" y="1346"/>
                  </a:cubicBezTo>
                  <a:lnTo>
                    <a:pt x="596" y="4418"/>
                  </a:lnTo>
                  <a:lnTo>
                    <a:pt x="3049" y="19956"/>
                  </a:lnTo>
                  <a:lnTo>
                    <a:pt x="3323" y="21670"/>
                  </a:lnTo>
                  <a:lnTo>
                    <a:pt x="3799" y="24706"/>
                  </a:lnTo>
                  <a:cubicBezTo>
                    <a:pt x="3870" y="25206"/>
                    <a:pt x="4275" y="25576"/>
                    <a:pt x="4751" y="25671"/>
                  </a:cubicBezTo>
                  <a:lnTo>
                    <a:pt x="4751" y="26385"/>
                  </a:lnTo>
                  <a:cubicBezTo>
                    <a:pt x="4454" y="26457"/>
                    <a:pt x="4228" y="26742"/>
                    <a:pt x="4228" y="27052"/>
                  </a:cubicBezTo>
                  <a:lnTo>
                    <a:pt x="4228" y="27933"/>
                  </a:lnTo>
                  <a:cubicBezTo>
                    <a:pt x="4228" y="28314"/>
                    <a:pt x="4537" y="28635"/>
                    <a:pt x="4930" y="28635"/>
                  </a:cubicBezTo>
                  <a:lnTo>
                    <a:pt x="8883" y="28635"/>
                  </a:lnTo>
                  <a:cubicBezTo>
                    <a:pt x="9276" y="28635"/>
                    <a:pt x="9585" y="28314"/>
                    <a:pt x="9585" y="27933"/>
                  </a:cubicBezTo>
                  <a:lnTo>
                    <a:pt x="9585" y="27052"/>
                  </a:lnTo>
                  <a:cubicBezTo>
                    <a:pt x="9585" y="26730"/>
                    <a:pt x="9359" y="26457"/>
                    <a:pt x="9061" y="26385"/>
                  </a:cubicBezTo>
                  <a:lnTo>
                    <a:pt x="9061" y="25671"/>
                  </a:lnTo>
                  <a:cubicBezTo>
                    <a:pt x="9562" y="25576"/>
                    <a:pt x="9943" y="25195"/>
                    <a:pt x="10014" y="24706"/>
                  </a:cubicBezTo>
                  <a:lnTo>
                    <a:pt x="10764" y="19956"/>
                  </a:lnTo>
                  <a:lnTo>
                    <a:pt x="13217" y="4418"/>
                  </a:lnTo>
                  <a:lnTo>
                    <a:pt x="13705" y="1346"/>
                  </a:lnTo>
                  <a:cubicBezTo>
                    <a:pt x="13824" y="632"/>
                    <a:pt x="13276" y="1"/>
                    <a:pt x="12562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14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8"/>
            <p:cNvSpPr/>
            <p:nvPr/>
          </p:nvSpPr>
          <p:spPr>
            <a:xfrm>
              <a:off x="6334704" y="3700003"/>
              <a:ext cx="433482" cy="99549"/>
            </a:xfrm>
            <a:custGeom>
              <a:rect b="b" l="l" r="r" t="t"/>
              <a:pathLst>
                <a:path extrusionOk="0" h="990" w="4311">
                  <a:moveTo>
                    <a:pt x="0" y="1"/>
                  </a:moveTo>
                  <a:lnTo>
                    <a:pt x="0" y="989"/>
                  </a:lnTo>
                  <a:lnTo>
                    <a:pt x="4310" y="989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F5DE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8"/>
            <p:cNvSpPr/>
            <p:nvPr/>
          </p:nvSpPr>
          <p:spPr>
            <a:xfrm>
              <a:off x="5856975" y="1132057"/>
              <a:ext cx="1390038" cy="2583660"/>
            </a:xfrm>
            <a:custGeom>
              <a:rect b="b" l="l" r="r" t="t"/>
              <a:pathLst>
                <a:path extrusionOk="0" h="25694" w="13824">
                  <a:moveTo>
                    <a:pt x="1263" y="0"/>
                  </a:moveTo>
                  <a:cubicBezTo>
                    <a:pt x="549" y="0"/>
                    <a:pt x="1" y="643"/>
                    <a:pt x="120" y="1357"/>
                  </a:cubicBezTo>
                  <a:lnTo>
                    <a:pt x="596" y="4429"/>
                  </a:lnTo>
                  <a:lnTo>
                    <a:pt x="3049" y="19967"/>
                  </a:lnTo>
                  <a:lnTo>
                    <a:pt x="3323" y="21681"/>
                  </a:lnTo>
                  <a:lnTo>
                    <a:pt x="3799" y="24717"/>
                  </a:lnTo>
                  <a:cubicBezTo>
                    <a:pt x="3906" y="25277"/>
                    <a:pt x="4382" y="25694"/>
                    <a:pt x="4954" y="25694"/>
                  </a:cubicBezTo>
                  <a:lnTo>
                    <a:pt x="8871" y="25694"/>
                  </a:lnTo>
                  <a:cubicBezTo>
                    <a:pt x="9454" y="25694"/>
                    <a:pt x="9943" y="25277"/>
                    <a:pt x="10038" y="24717"/>
                  </a:cubicBezTo>
                  <a:lnTo>
                    <a:pt x="10776" y="19967"/>
                  </a:lnTo>
                  <a:lnTo>
                    <a:pt x="13217" y="4429"/>
                  </a:lnTo>
                  <a:lnTo>
                    <a:pt x="13705" y="1357"/>
                  </a:lnTo>
                  <a:cubicBezTo>
                    <a:pt x="13824" y="643"/>
                    <a:pt x="13276" y="12"/>
                    <a:pt x="12562" y="0"/>
                  </a:cubicBezTo>
                  <a:close/>
                </a:path>
              </a:pathLst>
            </a:custGeom>
            <a:solidFill>
              <a:srgbClr val="FC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8"/>
            <p:cNvSpPr/>
            <p:nvPr/>
          </p:nvSpPr>
          <p:spPr>
            <a:xfrm>
              <a:off x="5998253" y="1669517"/>
              <a:ext cx="1108692" cy="1377000"/>
            </a:xfrm>
            <a:custGeom>
              <a:rect b="b" l="l" r="r" t="t"/>
              <a:pathLst>
                <a:path extrusionOk="0" h="13694" w="11026">
                  <a:moveTo>
                    <a:pt x="608" y="1"/>
                  </a:moveTo>
                  <a:cubicBezTo>
                    <a:pt x="263" y="1"/>
                    <a:pt x="1" y="299"/>
                    <a:pt x="60" y="644"/>
                  </a:cubicBezTo>
                  <a:lnTo>
                    <a:pt x="2037" y="13217"/>
                  </a:lnTo>
                  <a:cubicBezTo>
                    <a:pt x="2084" y="13503"/>
                    <a:pt x="2322" y="13693"/>
                    <a:pt x="2584" y="13693"/>
                  </a:cubicBezTo>
                  <a:lnTo>
                    <a:pt x="8430" y="13693"/>
                  </a:lnTo>
                  <a:cubicBezTo>
                    <a:pt x="8704" y="13693"/>
                    <a:pt x="8942" y="13491"/>
                    <a:pt x="8990" y="13217"/>
                  </a:cubicBezTo>
                  <a:lnTo>
                    <a:pt x="10966" y="644"/>
                  </a:lnTo>
                  <a:cubicBezTo>
                    <a:pt x="11026" y="322"/>
                    <a:pt x="10752" y="1"/>
                    <a:pt x="10431" y="1"/>
                  </a:cubicBezTo>
                  <a:close/>
                </a:path>
              </a:pathLst>
            </a:custGeom>
            <a:solidFill>
              <a:srgbClr val="FFD6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8"/>
            <p:cNvSpPr/>
            <p:nvPr/>
          </p:nvSpPr>
          <p:spPr>
            <a:xfrm>
              <a:off x="6258082" y="2220251"/>
              <a:ext cx="587930" cy="34893"/>
            </a:xfrm>
            <a:custGeom>
              <a:rect b="b" l="l" r="r" t="t"/>
              <a:pathLst>
                <a:path extrusionOk="0" h="347" w="5847">
                  <a:moveTo>
                    <a:pt x="0" y="1"/>
                  </a:moveTo>
                  <a:lnTo>
                    <a:pt x="0" y="346"/>
                  </a:lnTo>
                  <a:lnTo>
                    <a:pt x="5846" y="346"/>
                  </a:lnTo>
                  <a:lnTo>
                    <a:pt x="5846" y="1"/>
                  </a:lnTo>
                  <a:close/>
                </a:path>
              </a:pathLst>
            </a:custGeom>
            <a:solidFill>
              <a:srgbClr val="AE2F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8"/>
            <p:cNvSpPr/>
            <p:nvPr/>
          </p:nvSpPr>
          <p:spPr>
            <a:xfrm>
              <a:off x="6258082" y="2318492"/>
              <a:ext cx="587930" cy="33585"/>
            </a:xfrm>
            <a:custGeom>
              <a:rect b="b" l="l" r="r" t="t"/>
              <a:pathLst>
                <a:path extrusionOk="0" h="334" w="5847">
                  <a:moveTo>
                    <a:pt x="0" y="0"/>
                  </a:moveTo>
                  <a:lnTo>
                    <a:pt x="0" y="333"/>
                  </a:lnTo>
                  <a:lnTo>
                    <a:pt x="5846" y="333"/>
                  </a:lnTo>
                  <a:lnTo>
                    <a:pt x="5846" y="0"/>
                  </a:lnTo>
                  <a:close/>
                </a:path>
              </a:pathLst>
            </a:custGeom>
            <a:solidFill>
              <a:srgbClr val="AE2F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8"/>
            <p:cNvSpPr/>
            <p:nvPr/>
          </p:nvSpPr>
          <p:spPr>
            <a:xfrm>
              <a:off x="6258082" y="2415426"/>
              <a:ext cx="587930" cy="34792"/>
            </a:xfrm>
            <a:custGeom>
              <a:rect b="b" l="l" r="r" t="t"/>
              <a:pathLst>
                <a:path extrusionOk="0" h="346" w="5847">
                  <a:moveTo>
                    <a:pt x="0" y="1"/>
                  </a:moveTo>
                  <a:lnTo>
                    <a:pt x="0" y="346"/>
                  </a:lnTo>
                  <a:lnTo>
                    <a:pt x="5846" y="346"/>
                  </a:lnTo>
                  <a:lnTo>
                    <a:pt x="5846" y="1"/>
                  </a:lnTo>
                  <a:close/>
                </a:path>
              </a:pathLst>
            </a:custGeom>
            <a:solidFill>
              <a:srgbClr val="AE2F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8"/>
            <p:cNvSpPr/>
            <p:nvPr/>
          </p:nvSpPr>
          <p:spPr>
            <a:xfrm>
              <a:off x="6258082" y="2548359"/>
              <a:ext cx="587930" cy="34792"/>
            </a:xfrm>
            <a:custGeom>
              <a:rect b="b" l="l" r="r" t="t"/>
              <a:pathLst>
                <a:path extrusionOk="0" h="346" w="5847">
                  <a:moveTo>
                    <a:pt x="0" y="0"/>
                  </a:moveTo>
                  <a:lnTo>
                    <a:pt x="0" y="345"/>
                  </a:lnTo>
                  <a:lnTo>
                    <a:pt x="5846" y="345"/>
                  </a:lnTo>
                  <a:lnTo>
                    <a:pt x="5846" y="0"/>
                  </a:lnTo>
                  <a:close/>
                </a:path>
              </a:pathLst>
            </a:custGeom>
            <a:solidFill>
              <a:srgbClr val="AE2F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8"/>
            <p:cNvSpPr/>
            <p:nvPr/>
          </p:nvSpPr>
          <p:spPr>
            <a:xfrm>
              <a:off x="6258082" y="2645293"/>
              <a:ext cx="587930" cy="34792"/>
            </a:xfrm>
            <a:custGeom>
              <a:rect b="b" l="l" r="r" t="t"/>
              <a:pathLst>
                <a:path extrusionOk="0" h="346" w="5847">
                  <a:moveTo>
                    <a:pt x="0" y="1"/>
                  </a:moveTo>
                  <a:lnTo>
                    <a:pt x="0" y="346"/>
                  </a:lnTo>
                  <a:lnTo>
                    <a:pt x="5846" y="346"/>
                  </a:lnTo>
                  <a:lnTo>
                    <a:pt x="5846" y="1"/>
                  </a:lnTo>
                  <a:close/>
                </a:path>
              </a:pathLst>
            </a:custGeom>
            <a:solidFill>
              <a:srgbClr val="AE2F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8"/>
            <p:cNvSpPr/>
            <p:nvPr/>
          </p:nvSpPr>
          <p:spPr>
            <a:xfrm>
              <a:off x="6258082" y="2742227"/>
              <a:ext cx="587930" cy="34893"/>
            </a:xfrm>
            <a:custGeom>
              <a:rect b="b" l="l" r="r" t="t"/>
              <a:pathLst>
                <a:path extrusionOk="0" h="347" w="5847">
                  <a:moveTo>
                    <a:pt x="0" y="1"/>
                  </a:moveTo>
                  <a:lnTo>
                    <a:pt x="0" y="346"/>
                  </a:lnTo>
                  <a:lnTo>
                    <a:pt x="5846" y="346"/>
                  </a:lnTo>
                  <a:lnTo>
                    <a:pt x="5846" y="1"/>
                  </a:lnTo>
                  <a:close/>
                </a:path>
              </a:pathLst>
            </a:custGeom>
            <a:solidFill>
              <a:srgbClr val="AE2F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8"/>
            <p:cNvSpPr/>
            <p:nvPr/>
          </p:nvSpPr>
          <p:spPr>
            <a:xfrm>
              <a:off x="6414946" y="1909339"/>
              <a:ext cx="273000" cy="248773"/>
            </a:xfrm>
            <a:custGeom>
              <a:rect b="b" l="l" r="r" t="t"/>
              <a:pathLst>
                <a:path extrusionOk="0" h="2474" w="2715">
                  <a:moveTo>
                    <a:pt x="1359" y="0"/>
                  </a:moveTo>
                  <a:cubicBezTo>
                    <a:pt x="1042" y="0"/>
                    <a:pt x="726" y="122"/>
                    <a:pt x="488" y="366"/>
                  </a:cubicBezTo>
                  <a:cubicBezTo>
                    <a:pt x="0" y="843"/>
                    <a:pt x="0" y="1628"/>
                    <a:pt x="488" y="2116"/>
                  </a:cubicBezTo>
                  <a:cubicBezTo>
                    <a:pt x="726" y="2355"/>
                    <a:pt x="1042" y="2474"/>
                    <a:pt x="1359" y="2474"/>
                  </a:cubicBezTo>
                  <a:cubicBezTo>
                    <a:pt x="1676" y="2474"/>
                    <a:pt x="1994" y="2355"/>
                    <a:pt x="2239" y="2116"/>
                  </a:cubicBezTo>
                  <a:cubicBezTo>
                    <a:pt x="2715" y="1628"/>
                    <a:pt x="2715" y="843"/>
                    <a:pt x="2239" y="366"/>
                  </a:cubicBezTo>
                  <a:cubicBezTo>
                    <a:pt x="1994" y="122"/>
                    <a:pt x="1676" y="0"/>
                    <a:pt x="1359" y="0"/>
                  </a:cubicBezTo>
                  <a:close/>
                </a:path>
              </a:pathLst>
            </a:custGeom>
            <a:solidFill>
              <a:srgbClr val="F5DE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8"/>
            <p:cNvSpPr/>
            <p:nvPr/>
          </p:nvSpPr>
          <p:spPr>
            <a:xfrm>
              <a:off x="6450843" y="1932969"/>
              <a:ext cx="201206" cy="201211"/>
            </a:xfrm>
            <a:custGeom>
              <a:rect b="b" l="l" r="r" t="t"/>
              <a:pathLst>
                <a:path extrusionOk="0" h="2001" w="2001">
                  <a:moveTo>
                    <a:pt x="1000" y="143"/>
                  </a:moveTo>
                  <a:cubicBezTo>
                    <a:pt x="1477" y="143"/>
                    <a:pt x="1870" y="524"/>
                    <a:pt x="1870" y="1000"/>
                  </a:cubicBezTo>
                  <a:cubicBezTo>
                    <a:pt x="1882" y="1477"/>
                    <a:pt x="1489" y="1870"/>
                    <a:pt x="1000" y="1870"/>
                  </a:cubicBezTo>
                  <a:cubicBezTo>
                    <a:pt x="524" y="1870"/>
                    <a:pt x="143" y="1477"/>
                    <a:pt x="143" y="1000"/>
                  </a:cubicBezTo>
                  <a:cubicBezTo>
                    <a:pt x="143" y="524"/>
                    <a:pt x="524" y="143"/>
                    <a:pt x="1000" y="143"/>
                  </a:cubicBezTo>
                  <a:close/>
                  <a:moveTo>
                    <a:pt x="1000" y="0"/>
                  </a:moveTo>
                  <a:cubicBezTo>
                    <a:pt x="453" y="0"/>
                    <a:pt x="0" y="453"/>
                    <a:pt x="0" y="1000"/>
                  </a:cubicBezTo>
                  <a:cubicBezTo>
                    <a:pt x="0" y="1548"/>
                    <a:pt x="453" y="2001"/>
                    <a:pt x="1000" y="2001"/>
                  </a:cubicBezTo>
                  <a:cubicBezTo>
                    <a:pt x="1548" y="2001"/>
                    <a:pt x="2001" y="1548"/>
                    <a:pt x="2001" y="1000"/>
                  </a:cubicBezTo>
                  <a:cubicBezTo>
                    <a:pt x="2001" y="453"/>
                    <a:pt x="1548" y="0"/>
                    <a:pt x="1000" y="0"/>
                  </a:cubicBezTo>
                  <a:close/>
                </a:path>
              </a:pathLst>
            </a:custGeom>
            <a:solidFill>
              <a:srgbClr val="FC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8"/>
            <p:cNvSpPr/>
            <p:nvPr/>
          </p:nvSpPr>
          <p:spPr>
            <a:xfrm>
              <a:off x="6283221" y="3782658"/>
              <a:ext cx="537654" cy="229969"/>
            </a:xfrm>
            <a:custGeom>
              <a:rect b="b" l="l" r="r" t="t"/>
              <a:pathLst>
                <a:path extrusionOk="0" h="2287" w="5347">
                  <a:moveTo>
                    <a:pt x="703" y="0"/>
                  </a:moveTo>
                  <a:cubicBezTo>
                    <a:pt x="322" y="0"/>
                    <a:pt x="0" y="322"/>
                    <a:pt x="0" y="703"/>
                  </a:cubicBezTo>
                  <a:lnTo>
                    <a:pt x="0" y="1584"/>
                  </a:lnTo>
                  <a:cubicBezTo>
                    <a:pt x="0" y="1965"/>
                    <a:pt x="322" y="2286"/>
                    <a:pt x="703" y="2286"/>
                  </a:cubicBezTo>
                  <a:lnTo>
                    <a:pt x="4644" y="2286"/>
                  </a:lnTo>
                  <a:cubicBezTo>
                    <a:pt x="5037" y="2286"/>
                    <a:pt x="5346" y="1965"/>
                    <a:pt x="5346" y="1584"/>
                  </a:cubicBezTo>
                  <a:lnTo>
                    <a:pt x="5346" y="703"/>
                  </a:lnTo>
                  <a:cubicBezTo>
                    <a:pt x="5346" y="334"/>
                    <a:pt x="5037" y="0"/>
                    <a:pt x="4644" y="0"/>
                  </a:cubicBezTo>
                  <a:close/>
                </a:path>
              </a:pathLst>
            </a:custGeom>
            <a:solidFill>
              <a:srgbClr val="41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39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39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81" name="Google Shape;981;p39" title="IMG_4962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Kawaii Robots Pitch Deck by Slidesgo">
  <a:themeElements>
    <a:clrScheme name="Simple Light">
      <a:dk1>
        <a:srgbClr val="1C1C1B"/>
      </a:dk1>
      <a:lt1>
        <a:srgbClr val="FFFFFF"/>
      </a:lt1>
      <a:dk2>
        <a:srgbClr val="F7B673"/>
      </a:dk2>
      <a:lt2>
        <a:srgbClr val="DF7480"/>
      </a:lt2>
      <a:accent1>
        <a:srgbClr val="2C8E96"/>
      </a:accent1>
      <a:accent2>
        <a:srgbClr val="1C1C1B"/>
      </a:accent2>
      <a:accent3>
        <a:srgbClr val="FFFFFF"/>
      </a:accent3>
      <a:accent4>
        <a:srgbClr val="F7B673"/>
      </a:accent4>
      <a:accent5>
        <a:srgbClr val="DF7480"/>
      </a:accent5>
      <a:accent6>
        <a:srgbClr val="EEFF41"/>
      </a:accent6>
      <a:hlink>
        <a:srgbClr val="1C1C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